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4"/>
  </p:notesMasterIdLst>
  <p:handoutMasterIdLst>
    <p:handoutMasterId r:id="rId45"/>
  </p:handoutMasterIdLst>
  <p:sldIdLst>
    <p:sldId id="291" r:id="rId2"/>
    <p:sldId id="276" r:id="rId3"/>
    <p:sldId id="292" r:id="rId4"/>
    <p:sldId id="293" r:id="rId5"/>
    <p:sldId id="256" r:id="rId6"/>
    <p:sldId id="257" r:id="rId7"/>
    <p:sldId id="258" r:id="rId8"/>
    <p:sldId id="261" r:id="rId9"/>
    <p:sldId id="259" r:id="rId10"/>
    <p:sldId id="294" r:id="rId11"/>
    <p:sldId id="295" r:id="rId12"/>
    <p:sldId id="296" r:id="rId13"/>
    <p:sldId id="289" r:id="rId14"/>
    <p:sldId id="297" r:id="rId15"/>
    <p:sldId id="303" r:id="rId16"/>
    <p:sldId id="304" r:id="rId17"/>
    <p:sldId id="306" r:id="rId18"/>
    <p:sldId id="305" r:id="rId19"/>
    <p:sldId id="307" r:id="rId20"/>
    <p:sldId id="275" r:id="rId21"/>
    <p:sldId id="277" r:id="rId22"/>
    <p:sldId id="272" r:id="rId23"/>
    <p:sldId id="262" r:id="rId24"/>
    <p:sldId id="267" r:id="rId25"/>
    <p:sldId id="308" r:id="rId26"/>
    <p:sldId id="309" r:id="rId27"/>
    <p:sldId id="310" r:id="rId28"/>
    <p:sldId id="311" r:id="rId29"/>
    <p:sldId id="312" r:id="rId30"/>
    <p:sldId id="313" r:id="rId31"/>
    <p:sldId id="282" r:id="rId32"/>
    <p:sldId id="287" r:id="rId33"/>
    <p:sldId id="314" r:id="rId34"/>
    <p:sldId id="315" r:id="rId35"/>
    <p:sldId id="271" r:id="rId36"/>
    <p:sldId id="273" r:id="rId37"/>
    <p:sldId id="316" r:id="rId38"/>
    <p:sldId id="317" r:id="rId39"/>
    <p:sldId id="318" r:id="rId40"/>
    <p:sldId id="319" r:id="rId41"/>
    <p:sldId id="320" r:id="rId42"/>
    <p:sldId id="274" r:id="rId43"/>
  </p:sldIdLst>
  <p:sldSz cx="9144000" cy="5143500" type="screen16x9"/>
  <p:notesSz cx="6858000" cy="9144000"/>
  <p:custDataLst>
    <p:tags r:id="rId46"/>
  </p:custDataLst>
  <p:defaultTextStyle>
    <a:defPPr>
      <a:defRPr lang="zh-CN"/>
    </a:defPPr>
    <a:lvl1pPr marL="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00" userDrawn="1">
          <p15:clr>
            <a:srgbClr val="A4A3A4"/>
          </p15:clr>
        </p15:guide>
        <p15:guide id="2" pos="2880" userDrawn="1">
          <p15:clr>
            <a:srgbClr val="A4A3A4"/>
          </p15:clr>
        </p15:guide>
        <p15:guide id="3" pos="272" userDrawn="1">
          <p15:clr>
            <a:srgbClr val="A4A3A4"/>
          </p15:clr>
        </p15:guide>
        <p15:guide id="4" pos="5488" userDrawn="1">
          <p15:clr>
            <a:srgbClr val="A4A3A4"/>
          </p15:clr>
        </p15:guide>
        <p15:guide id="5" orient="horz" pos="1620" userDrawn="1">
          <p15:clr>
            <a:srgbClr val="A4A3A4"/>
          </p15:clr>
        </p15:guide>
        <p15:guide id="6" orient="horz" pos="3162" userDrawn="1">
          <p15:clr>
            <a:srgbClr val="A4A3A4"/>
          </p15:clr>
        </p15:guide>
        <p15:guide id="7" orient="horz" pos="172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browse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7862"/>
    <a:srgbClr val="7F7E30"/>
    <a:srgbClr val="92951D"/>
    <a:srgbClr val="0C674E"/>
    <a:srgbClr val="FEC160"/>
    <a:srgbClr val="B28743"/>
    <a:srgbClr val="F4E9E5"/>
    <a:srgbClr val="21B37A"/>
    <a:srgbClr val="FFFFFF"/>
    <a:srgbClr val="D9B69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DBA449B-CB95-BCEE-8BE0-8E96F0BFB416}" v="19" dt="2022-12-01T07:38:56.76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 showGuides="1">
      <p:cViewPr>
        <p:scale>
          <a:sx n="57" d="100"/>
          <a:sy n="57" d="100"/>
        </p:scale>
        <p:origin x="1986" y="948"/>
      </p:cViewPr>
      <p:guideLst>
        <p:guide orient="horz" pos="100"/>
        <p:guide pos="2880"/>
        <p:guide pos="272"/>
        <p:guide pos="5488"/>
        <p:guide orient="horz" pos="1620"/>
        <p:guide orient="horz" pos="3162"/>
        <p:guide orient="horz" pos="172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 snapToGrid="0" showGuides="1">
      <p:cViewPr varScale="1">
        <p:scale>
          <a:sx n="65" d="100"/>
          <a:sy n="65" d="100"/>
        </p:scale>
        <p:origin x="3082" y="43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notesMaster" Target="notesMasters/notesMaster1.xml"/><Relationship Id="rId52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microsoft.com/office/2016/11/relationships/changesInfo" Target="changesInfos/changesInfo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gs" Target="tags/tag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gười dùng Khách" userId="S::urn:spo:anon#714eac6e5ec652f03db7bb2a997a6580af791f949ac4acd00e2b9a9a4f3e8d02::" providerId="AD" clId="Web-{EDBA449B-CB95-BCEE-8BE0-8E96F0BFB416}"/>
    <pc:docChg chg="modSld">
      <pc:chgData name="Người dùng Khách" userId="S::urn:spo:anon#714eac6e5ec652f03db7bb2a997a6580af791f949ac4acd00e2b9a9a4f3e8d02::" providerId="AD" clId="Web-{EDBA449B-CB95-BCEE-8BE0-8E96F0BFB416}" dt="2022-12-01T07:38:56.760" v="16" actId="1076"/>
      <pc:docMkLst>
        <pc:docMk/>
      </pc:docMkLst>
      <pc:sldChg chg="modSp">
        <pc:chgData name="Người dùng Khách" userId="S::urn:spo:anon#714eac6e5ec652f03db7bb2a997a6580af791f949ac4acd00e2b9a9a4f3e8d02::" providerId="AD" clId="Web-{EDBA449B-CB95-BCEE-8BE0-8E96F0BFB416}" dt="2022-12-01T07:32:54.076" v="4" actId="1076"/>
        <pc:sldMkLst>
          <pc:docMk/>
          <pc:sldMk cId="3228518404" sldId="257"/>
        </pc:sldMkLst>
        <pc:spChg chg="mod">
          <ac:chgData name="Người dùng Khách" userId="S::urn:spo:anon#714eac6e5ec652f03db7bb2a997a6580af791f949ac4acd00e2b9a9a4f3e8d02::" providerId="AD" clId="Web-{EDBA449B-CB95-BCEE-8BE0-8E96F0BFB416}" dt="2022-12-01T07:32:52.232" v="1" actId="1076"/>
          <ac:spMkLst>
            <pc:docMk/>
            <pc:sldMk cId="3228518404" sldId="257"/>
            <ac:spMk id="8" creationId="{00000000-0000-0000-0000-000000000000}"/>
          </ac:spMkLst>
        </pc:spChg>
        <pc:spChg chg="mod">
          <ac:chgData name="Người dùng Khách" userId="S::urn:spo:anon#714eac6e5ec652f03db7bb2a997a6580af791f949ac4acd00e2b9a9a4f3e8d02::" providerId="AD" clId="Web-{EDBA449B-CB95-BCEE-8BE0-8E96F0BFB416}" dt="2022-12-01T07:32:52.247" v="2" actId="1076"/>
          <ac:spMkLst>
            <pc:docMk/>
            <pc:sldMk cId="3228518404" sldId="257"/>
            <ac:spMk id="9" creationId="{00000000-0000-0000-0000-000000000000}"/>
          </ac:spMkLst>
        </pc:spChg>
        <pc:spChg chg="mod">
          <ac:chgData name="Người dùng Khách" userId="S::urn:spo:anon#714eac6e5ec652f03db7bb2a997a6580af791f949ac4acd00e2b9a9a4f3e8d02::" providerId="AD" clId="Web-{EDBA449B-CB95-BCEE-8BE0-8E96F0BFB416}" dt="2022-12-01T07:32:52.263" v="3" actId="1076"/>
          <ac:spMkLst>
            <pc:docMk/>
            <pc:sldMk cId="3228518404" sldId="257"/>
            <ac:spMk id="10" creationId="{00000000-0000-0000-0000-000000000000}"/>
          </ac:spMkLst>
        </pc:spChg>
        <pc:spChg chg="mod">
          <ac:chgData name="Người dùng Khách" userId="S::urn:spo:anon#714eac6e5ec652f03db7bb2a997a6580af791f949ac4acd00e2b9a9a4f3e8d02::" providerId="AD" clId="Web-{EDBA449B-CB95-BCEE-8BE0-8E96F0BFB416}" dt="2022-12-01T07:32:54.076" v="4" actId="1076"/>
          <ac:spMkLst>
            <pc:docMk/>
            <pc:sldMk cId="3228518404" sldId="257"/>
            <ac:spMk id="72" creationId="{00000000-0000-0000-0000-000000000000}"/>
          </ac:spMkLst>
        </pc:spChg>
        <pc:spChg chg="mod">
          <ac:chgData name="Người dùng Khách" userId="S::urn:spo:anon#714eac6e5ec652f03db7bb2a997a6580af791f949ac4acd00e2b9a9a4f3e8d02::" providerId="AD" clId="Web-{EDBA449B-CB95-BCEE-8BE0-8E96F0BFB416}" dt="2022-12-01T07:32:52.216" v="0" actId="1076"/>
          <ac:spMkLst>
            <pc:docMk/>
            <pc:sldMk cId="3228518404" sldId="257"/>
            <ac:spMk id="143" creationId="{00000000-0000-0000-0000-000000000000}"/>
          </ac:spMkLst>
        </pc:spChg>
      </pc:sldChg>
      <pc:sldChg chg="modSp">
        <pc:chgData name="Người dùng Khách" userId="S::urn:spo:anon#714eac6e5ec652f03db7bb2a997a6580af791f949ac4acd00e2b9a9a4f3e8d02::" providerId="AD" clId="Web-{EDBA449B-CB95-BCEE-8BE0-8E96F0BFB416}" dt="2022-12-01T07:38:56.760" v="16" actId="1076"/>
        <pc:sldMkLst>
          <pc:docMk/>
          <pc:sldMk cId="2920110702" sldId="258"/>
        </pc:sldMkLst>
        <pc:spChg chg="mod">
          <ac:chgData name="Người dùng Khách" userId="S::urn:spo:anon#714eac6e5ec652f03db7bb2a997a6580af791f949ac4acd00e2b9a9a4f3e8d02::" providerId="AD" clId="Web-{EDBA449B-CB95-BCEE-8BE0-8E96F0BFB416}" dt="2022-12-01T07:38:56.760" v="16" actId="1076"/>
          <ac:spMkLst>
            <pc:docMk/>
            <pc:sldMk cId="2920110702" sldId="258"/>
            <ac:spMk id="10" creationId="{00000000-0000-0000-0000-000000000000}"/>
          </ac:spMkLst>
        </pc:spChg>
        <pc:grpChg chg="mod">
          <ac:chgData name="Người dùng Khách" userId="S::urn:spo:anon#714eac6e5ec652f03db7bb2a997a6580af791f949ac4acd00e2b9a9a4f3e8d02::" providerId="AD" clId="Web-{EDBA449B-CB95-BCEE-8BE0-8E96F0BFB416}" dt="2022-12-01T07:38:56.713" v="15" actId="1076"/>
          <ac:grpSpMkLst>
            <pc:docMk/>
            <pc:sldMk cId="2920110702" sldId="258"/>
            <ac:grpSpMk id="4" creationId="{00000000-0000-0000-0000-000000000000}"/>
          </ac:grpSpMkLst>
        </pc:grp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74A613F-C598-41DB-9C51-AC9CFFCF7FC4}" type="doc">
      <dgm:prSet loTypeId="urn:microsoft.com/office/officeart/2008/layout/HorizontalMultiLevelHierarchy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3209F922-EE4A-45F3-A9C5-6A857EDA5CA3}">
      <dgm:prSet phldrT="[Text]"/>
      <dgm:spPr/>
      <dgm:t>
        <a:bodyPr/>
        <a:lstStyle/>
        <a:p>
          <a:r>
            <a:rPr lang="en-US" b="1" dirty="0" err="1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</a:rPr>
            <a:t>Trung</a:t>
          </a:r>
          <a:r>
            <a:rPr lang="en-US" b="1" dirty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</a:rPr>
            <a:t> </a:t>
          </a:r>
          <a:r>
            <a:rPr lang="en-US" b="1" dirty="0" err="1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</a:rPr>
            <a:t>tâm</a:t>
          </a:r>
          <a:r>
            <a:rPr lang="en-US" b="1" dirty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</a:rPr>
            <a:t> </a:t>
          </a:r>
          <a:r>
            <a:rPr lang="en-US" b="1" dirty="0" err="1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</a:rPr>
            <a:t>công</a:t>
          </a:r>
          <a:r>
            <a:rPr lang="en-US" b="1" dirty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</a:rPr>
            <a:t> </a:t>
          </a:r>
          <a:r>
            <a:rPr lang="en-US" b="1" dirty="0" err="1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</a:rPr>
            <a:t>nghiệp</a:t>
          </a:r>
          <a:r>
            <a:rPr lang="en-US" b="1" dirty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</a:rPr>
            <a:t> </a:t>
          </a:r>
          <a:r>
            <a:rPr lang="en-US" b="1" dirty="0" err="1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</a:rPr>
            <a:t>Thành</a:t>
          </a:r>
          <a:r>
            <a:rPr lang="en-US" b="1" dirty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</a:rPr>
            <a:t> </a:t>
          </a:r>
          <a:r>
            <a:rPr lang="en-US" b="1" dirty="0" err="1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</a:rPr>
            <a:t>phố</a:t>
          </a:r>
          <a:r>
            <a:rPr lang="en-US" b="1" dirty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</a:rPr>
            <a:t> </a:t>
          </a:r>
          <a:r>
            <a:rPr lang="en-US" b="1" dirty="0" err="1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</a:rPr>
            <a:t>Hồ</a:t>
          </a:r>
          <a:r>
            <a:rPr lang="en-US" b="1" dirty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</a:rPr>
            <a:t> </a:t>
          </a:r>
          <a:r>
            <a:rPr lang="en-US" b="1" dirty="0" err="1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</a:rPr>
            <a:t>Chí</a:t>
          </a:r>
          <a:r>
            <a:rPr lang="en-US" b="1" dirty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</a:rPr>
            <a:t> Minh</a:t>
          </a:r>
          <a:endParaRPr lang="en-US" dirty="0">
            <a:solidFill>
              <a:schemeClr val="tx1"/>
            </a:solidFill>
          </a:endParaRPr>
        </a:p>
      </dgm:t>
    </dgm:pt>
    <dgm:pt modelId="{54814B1B-2065-43E7-BE01-9D28CC4CF4FF}" type="parTrans" cxnId="{450BEB58-CBAD-4EE8-BEDF-3B1F8BB81F4E}">
      <dgm:prSet/>
      <dgm:spPr/>
      <dgm:t>
        <a:bodyPr/>
        <a:lstStyle/>
        <a:p>
          <a:endParaRPr lang="en-US"/>
        </a:p>
      </dgm:t>
    </dgm:pt>
    <dgm:pt modelId="{9BEF60B3-E68A-4F64-A553-5CADCC7C149B}" type="sibTrans" cxnId="{450BEB58-CBAD-4EE8-BEDF-3B1F8BB81F4E}">
      <dgm:prSet/>
      <dgm:spPr/>
      <dgm:t>
        <a:bodyPr/>
        <a:lstStyle/>
        <a:p>
          <a:endParaRPr lang="en-US"/>
        </a:p>
      </dgm:t>
    </dgm:pt>
    <dgm:pt modelId="{CFEC05A3-FFBE-4CB3-AD71-DDE0279F6B78}">
      <dgm:prSet phldrT="[Text]"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endParaRPr lang="en-US" dirty="0"/>
        </a:p>
      </dgm:t>
    </dgm:pt>
    <dgm:pt modelId="{B3571BE9-6D5B-4696-97D5-6B02F9CFA53B}" type="parTrans" cxnId="{3AFA9CC8-CAD5-4150-9FA0-2080FADAE995}">
      <dgm:prSet/>
      <dgm:spPr/>
      <dgm:t>
        <a:bodyPr/>
        <a:lstStyle/>
        <a:p>
          <a:endParaRPr lang="en-US"/>
        </a:p>
      </dgm:t>
    </dgm:pt>
    <dgm:pt modelId="{92C8781C-00B1-4A5A-8B72-E03D62EAD272}" type="sibTrans" cxnId="{3AFA9CC8-CAD5-4150-9FA0-2080FADAE995}">
      <dgm:prSet/>
      <dgm:spPr/>
      <dgm:t>
        <a:bodyPr/>
        <a:lstStyle/>
        <a:p>
          <a:endParaRPr lang="en-US"/>
        </a:p>
      </dgm:t>
    </dgm:pt>
    <dgm:pt modelId="{00ECBC42-50B1-4789-8890-68F18A046F84}">
      <dgm:prSet phldrT="[Text]"/>
      <dgm:spPr/>
      <dgm:t>
        <a:bodyPr/>
        <a:lstStyle/>
        <a:p>
          <a:endParaRPr lang="en-US" dirty="0"/>
        </a:p>
      </dgm:t>
    </dgm:pt>
    <dgm:pt modelId="{66F576BF-9937-4833-B529-56E0ADAED487}" type="parTrans" cxnId="{9C09C0B2-4FC5-45AC-B5B8-E949A440B6F4}">
      <dgm:prSet/>
      <dgm:spPr/>
      <dgm:t>
        <a:bodyPr/>
        <a:lstStyle/>
        <a:p>
          <a:endParaRPr lang="en-US"/>
        </a:p>
      </dgm:t>
    </dgm:pt>
    <dgm:pt modelId="{E46B902C-BF75-452F-B225-C6377BD4397E}" type="sibTrans" cxnId="{9C09C0B2-4FC5-45AC-B5B8-E949A440B6F4}">
      <dgm:prSet/>
      <dgm:spPr/>
      <dgm:t>
        <a:bodyPr/>
        <a:lstStyle/>
        <a:p>
          <a:endParaRPr lang="en-US"/>
        </a:p>
      </dgm:t>
    </dgm:pt>
    <dgm:pt modelId="{E1050BAE-2F89-478A-A708-7AB75DB5EE2A}">
      <dgm:prSet phldrT="[Text]"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endParaRPr lang="en-US" dirty="0"/>
        </a:p>
      </dgm:t>
    </dgm:pt>
    <dgm:pt modelId="{2DCBAAE5-464A-4A64-BCA0-F61E09CF1C1C}" type="parTrans" cxnId="{F811D55B-4F8F-495B-8ECC-97F5B817FA37}">
      <dgm:prSet/>
      <dgm:spPr/>
      <dgm:t>
        <a:bodyPr/>
        <a:lstStyle/>
        <a:p>
          <a:endParaRPr lang="en-US"/>
        </a:p>
      </dgm:t>
    </dgm:pt>
    <dgm:pt modelId="{A5C5CB00-1DE3-4D7E-810B-EDA484309CAC}" type="sibTrans" cxnId="{F811D55B-4F8F-495B-8ECC-97F5B817FA37}">
      <dgm:prSet/>
      <dgm:spPr/>
      <dgm:t>
        <a:bodyPr/>
        <a:lstStyle/>
        <a:p>
          <a:endParaRPr lang="en-US"/>
        </a:p>
      </dgm:t>
    </dgm:pt>
    <dgm:pt modelId="{278E93A3-082F-4DAD-86FF-85C7A19098D0}">
      <dgm:prSet phldrT="[Text]"/>
      <dgm:spPr/>
      <dgm:t>
        <a:bodyPr/>
        <a:lstStyle/>
        <a:p>
          <a:endParaRPr lang="en-US" dirty="0"/>
        </a:p>
      </dgm:t>
    </dgm:pt>
    <dgm:pt modelId="{03AF388D-A107-45AB-AC8B-7D216DD3C34E}" type="parTrans" cxnId="{51D933C8-DD9C-4F7B-ADBA-F82BC834E72E}">
      <dgm:prSet/>
      <dgm:spPr/>
      <dgm:t>
        <a:bodyPr/>
        <a:lstStyle/>
        <a:p>
          <a:endParaRPr lang="en-US"/>
        </a:p>
      </dgm:t>
    </dgm:pt>
    <dgm:pt modelId="{D8A7383F-ED70-4007-84CE-8AA0B2265FDA}" type="sibTrans" cxnId="{51D933C8-DD9C-4F7B-ADBA-F82BC834E72E}">
      <dgm:prSet/>
      <dgm:spPr/>
      <dgm:t>
        <a:bodyPr/>
        <a:lstStyle/>
        <a:p>
          <a:endParaRPr lang="en-US"/>
        </a:p>
      </dgm:t>
    </dgm:pt>
    <dgm:pt modelId="{4BE07C53-3321-4E66-9587-CA17C84BD051}">
      <dgm:prSet phldrT="[Text]"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endParaRPr lang="en-US" dirty="0"/>
        </a:p>
      </dgm:t>
    </dgm:pt>
    <dgm:pt modelId="{94E7F718-E058-42AB-8979-2D517D0A2A84}" type="parTrans" cxnId="{4FC2B49F-B3C6-4F6C-A7C5-0E88F7169BEC}">
      <dgm:prSet/>
      <dgm:spPr/>
      <dgm:t>
        <a:bodyPr/>
        <a:lstStyle/>
        <a:p>
          <a:endParaRPr lang="en-US"/>
        </a:p>
      </dgm:t>
    </dgm:pt>
    <dgm:pt modelId="{3790D929-9EA0-4B50-9423-5607C46CA66B}" type="sibTrans" cxnId="{4FC2B49F-B3C6-4F6C-A7C5-0E88F7169BEC}">
      <dgm:prSet/>
      <dgm:spPr/>
      <dgm:t>
        <a:bodyPr/>
        <a:lstStyle/>
        <a:p>
          <a:endParaRPr lang="en-US"/>
        </a:p>
      </dgm:t>
    </dgm:pt>
    <dgm:pt modelId="{E1FC2C2C-534F-41CD-B891-D0AA8E0F74B5}" type="pres">
      <dgm:prSet presAssocID="{174A613F-C598-41DB-9C51-AC9CFFCF7FC4}" presName="Name0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6EF7C5D0-36AB-441D-8626-8D7F686A4746}" type="pres">
      <dgm:prSet presAssocID="{3209F922-EE4A-45F3-A9C5-6A857EDA5CA3}" presName="root1" presStyleCnt="0"/>
      <dgm:spPr/>
    </dgm:pt>
    <dgm:pt modelId="{CC4F8827-E428-44CC-BA0C-1F3CAC5A0493}" type="pres">
      <dgm:prSet presAssocID="{3209F922-EE4A-45F3-A9C5-6A857EDA5CA3}" presName="LevelOneTextNode" presStyleLbl="node0" presStyleIdx="0" presStyleCnt="1">
        <dgm:presLayoutVars>
          <dgm:chPref val="3"/>
        </dgm:presLayoutVars>
      </dgm:prSet>
      <dgm:spPr/>
    </dgm:pt>
    <dgm:pt modelId="{B7BF813F-87AA-4ACD-A594-7D69DC372A19}" type="pres">
      <dgm:prSet presAssocID="{3209F922-EE4A-45F3-A9C5-6A857EDA5CA3}" presName="level2hierChild" presStyleCnt="0"/>
      <dgm:spPr/>
    </dgm:pt>
    <dgm:pt modelId="{0A51952F-4CA6-4168-A2AF-4D5C2A52D43B}" type="pres">
      <dgm:prSet presAssocID="{B3571BE9-6D5B-4696-97D5-6B02F9CFA53B}" presName="conn2-1" presStyleLbl="parChTrans1D2" presStyleIdx="0" presStyleCnt="5"/>
      <dgm:spPr/>
    </dgm:pt>
    <dgm:pt modelId="{84C20179-BAAA-4F93-89B9-EC43CB186084}" type="pres">
      <dgm:prSet presAssocID="{B3571BE9-6D5B-4696-97D5-6B02F9CFA53B}" presName="connTx" presStyleLbl="parChTrans1D2" presStyleIdx="0" presStyleCnt="5"/>
      <dgm:spPr/>
    </dgm:pt>
    <dgm:pt modelId="{7EC6FF00-0E2E-4D77-BFC8-7B4E8769984A}" type="pres">
      <dgm:prSet presAssocID="{CFEC05A3-FFBE-4CB3-AD71-DDE0279F6B78}" presName="root2" presStyleCnt="0"/>
      <dgm:spPr/>
    </dgm:pt>
    <dgm:pt modelId="{6BE54039-0132-485A-BA52-08B6AF5ABD0D}" type="pres">
      <dgm:prSet presAssocID="{CFEC05A3-FFBE-4CB3-AD71-DDE0279F6B78}" presName="LevelTwoTextNode" presStyleLbl="node2" presStyleIdx="0" presStyleCnt="5" custScaleX="323711">
        <dgm:presLayoutVars>
          <dgm:chPref val="3"/>
        </dgm:presLayoutVars>
      </dgm:prSet>
      <dgm:spPr/>
    </dgm:pt>
    <dgm:pt modelId="{2AA52FD7-32BF-4737-BF14-C88E571B8993}" type="pres">
      <dgm:prSet presAssocID="{CFEC05A3-FFBE-4CB3-AD71-DDE0279F6B78}" presName="level3hierChild" presStyleCnt="0"/>
      <dgm:spPr/>
    </dgm:pt>
    <dgm:pt modelId="{B0CFD386-A3AB-4ADD-9924-AE5F72815534}" type="pres">
      <dgm:prSet presAssocID="{03AF388D-A107-45AB-AC8B-7D216DD3C34E}" presName="conn2-1" presStyleLbl="parChTrans1D2" presStyleIdx="1" presStyleCnt="5"/>
      <dgm:spPr/>
    </dgm:pt>
    <dgm:pt modelId="{B721CC57-72D3-4270-A4D6-0EF5D9C12EEA}" type="pres">
      <dgm:prSet presAssocID="{03AF388D-A107-45AB-AC8B-7D216DD3C34E}" presName="connTx" presStyleLbl="parChTrans1D2" presStyleIdx="1" presStyleCnt="5"/>
      <dgm:spPr/>
    </dgm:pt>
    <dgm:pt modelId="{2426950A-B44F-4144-860A-F5BF10BD48A0}" type="pres">
      <dgm:prSet presAssocID="{278E93A3-082F-4DAD-86FF-85C7A19098D0}" presName="root2" presStyleCnt="0"/>
      <dgm:spPr/>
    </dgm:pt>
    <dgm:pt modelId="{1890DF11-7E1E-4912-9897-21A9F5B7A641}" type="pres">
      <dgm:prSet presAssocID="{278E93A3-082F-4DAD-86FF-85C7A19098D0}" presName="LevelTwoTextNode" presStyleLbl="node2" presStyleIdx="1" presStyleCnt="5" custScaleX="323711">
        <dgm:presLayoutVars>
          <dgm:chPref val="3"/>
        </dgm:presLayoutVars>
      </dgm:prSet>
      <dgm:spPr/>
    </dgm:pt>
    <dgm:pt modelId="{4F899108-52A3-4E3F-82E4-1488973BAD42}" type="pres">
      <dgm:prSet presAssocID="{278E93A3-082F-4DAD-86FF-85C7A19098D0}" presName="level3hierChild" presStyleCnt="0"/>
      <dgm:spPr/>
    </dgm:pt>
    <dgm:pt modelId="{12C3C7AC-7868-483B-BC46-95D423C080DE}" type="pres">
      <dgm:prSet presAssocID="{94E7F718-E058-42AB-8979-2D517D0A2A84}" presName="conn2-1" presStyleLbl="parChTrans1D2" presStyleIdx="2" presStyleCnt="5"/>
      <dgm:spPr/>
    </dgm:pt>
    <dgm:pt modelId="{10855773-4DC3-4DC1-BED8-FCD0DFFD46AA}" type="pres">
      <dgm:prSet presAssocID="{94E7F718-E058-42AB-8979-2D517D0A2A84}" presName="connTx" presStyleLbl="parChTrans1D2" presStyleIdx="2" presStyleCnt="5"/>
      <dgm:spPr/>
    </dgm:pt>
    <dgm:pt modelId="{F64E69C2-0B39-4C85-A09C-FBBCC62DFB6B}" type="pres">
      <dgm:prSet presAssocID="{4BE07C53-3321-4E66-9587-CA17C84BD051}" presName="root2" presStyleCnt="0"/>
      <dgm:spPr/>
    </dgm:pt>
    <dgm:pt modelId="{759F181A-89F6-480F-9A33-6197F3D2CD66}" type="pres">
      <dgm:prSet presAssocID="{4BE07C53-3321-4E66-9587-CA17C84BD051}" presName="LevelTwoTextNode" presStyleLbl="node2" presStyleIdx="2" presStyleCnt="5" custScaleX="323711">
        <dgm:presLayoutVars>
          <dgm:chPref val="3"/>
        </dgm:presLayoutVars>
      </dgm:prSet>
      <dgm:spPr/>
    </dgm:pt>
    <dgm:pt modelId="{A508AB80-E0AB-4456-9B97-2D9FB2938723}" type="pres">
      <dgm:prSet presAssocID="{4BE07C53-3321-4E66-9587-CA17C84BD051}" presName="level3hierChild" presStyleCnt="0"/>
      <dgm:spPr/>
    </dgm:pt>
    <dgm:pt modelId="{3A6DED81-A30B-470E-9B8F-DA510CDFFC5A}" type="pres">
      <dgm:prSet presAssocID="{66F576BF-9937-4833-B529-56E0ADAED487}" presName="conn2-1" presStyleLbl="parChTrans1D2" presStyleIdx="3" presStyleCnt="5"/>
      <dgm:spPr/>
    </dgm:pt>
    <dgm:pt modelId="{89954D08-50BC-444E-AC27-379AEF852B1A}" type="pres">
      <dgm:prSet presAssocID="{66F576BF-9937-4833-B529-56E0ADAED487}" presName="connTx" presStyleLbl="parChTrans1D2" presStyleIdx="3" presStyleCnt="5"/>
      <dgm:spPr/>
    </dgm:pt>
    <dgm:pt modelId="{86D7D09A-2088-47C5-A8F0-9761718E3601}" type="pres">
      <dgm:prSet presAssocID="{00ECBC42-50B1-4789-8890-68F18A046F84}" presName="root2" presStyleCnt="0"/>
      <dgm:spPr/>
    </dgm:pt>
    <dgm:pt modelId="{7D2E4ADF-FF8F-448D-B4E5-1ABD3BD8112C}" type="pres">
      <dgm:prSet presAssocID="{00ECBC42-50B1-4789-8890-68F18A046F84}" presName="LevelTwoTextNode" presStyleLbl="node2" presStyleIdx="3" presStyleCnt="5" custScaleX="323711">
        <dgm:presLayoutVars>
          <dgm:chPref val="3"/>
        </dgm:presLayoutVars>
      </dgm:prSet>
      <dgm:spPr/>
    </dgm:pt>
    <dgm:pt modelId="{71C6B8CD-61E7-43CC-A9F8-2F6AB9A7EB0F}" type="pres">
      <dgm:prSet presAssocID="{00ECBC42-50B1-4789-8890-68F18A046F84}" presName="level3hierChild" presStyleCnt="0"/>
      <dgm:spPr/>
    </dgm:pt>
    <dgm:pt modelId="{DE544323-87D0-4599-82E8-8C333C205B33}" type="pres">
      <dgm:prSet presAssocID="{2DCBAAE5-464A-4A64-BCA0-F61E09CF1C1C}" presName="conn2-1" presStyleLbl="parChTrans1D2" presStyleIdx="4" presStyleCnt="5"/>
      <dgm:spPr/>
    </dgm:pt>
    <dgm:pt modelId="{BE324495-F74D-4B39-B658-637804853EBD}" type="pres">
      <dgm:prSet presAssocID="{2DCBAAE5-464A-4A64-BCA0-F61E09CF1C1C}" presName="connTx" presStyleLbl="parChTrans1D2" presStyleIdx="4" presStyleCnt="5"/>
      <dgm:spPr/>
    </dgm:pt>
    <dgm:pt modelId="{042224AD-DFE0-487B-808E-8522548179F0}" type="pres">
      <dgm:prSet presAssocID="{E1050BAE-2F89-478A-A708-7AB75DB5EE2A}" presName="root2" presStyleCnt="0"/>
      <dgm:spPr/>
    </dgm:pt>
    <dgm:pt modelId="{4B1FBDCA-5198-4FD6-8C19-7D2FA824B5BD}" type="pres">
      <dgm:prSet presAssocID="{E1050BAE-2F89-478A-A708-7AB75DB5EE2A}" presName="LevelTwoTextNode" presStyleLbl="node2" presStyleIdx="4" presStyleCnt="5" custScaleX="323711">
        <dgm:presLayoutVars>
          <dgm:chPref val="3"/>
        </dgm:presLayoutVars>
      </dgm:prSet>
      <dgm:spPr/>
    </dgm:pt>
    <dgm:pt modelId="{C63FAFAF-90C9-4AAB-A5B8-DC7FD2633083}" type="pres">
      <dgm:prSet presAssocID="{E1050BAE-2F89-478A-A708-7AB75DB5EE2A}" presName="level3hierChild" presStyleCnt="0"/>
      <dgm:spPr/>
    </dgm:pt>
  </dgm:ptLst>
  <dgm:cxnLst>
    <dgm:cxn modelId="{A160EF09-DAEC-49A3-8A68-5F1BAF0AAB8F}" type="presOf" srcId="{00ECBC42-50B1-4789-8890-68F18A046F84}" destId="{7D2E4ADF-FF8F-448D-B4E5-1ABD3BD8112C}" srcOrd="0" destOrd="0" presId="urn:microsoft.com/office/officeart/2008/layout/HorizontalMultiLevelHierarchy"/>
    <dgm:cxn modelId="{6C1C5729-35E0-4542-8F9F-69AAC00D9C5C}" type="presOf" srcId="{66F576BF-9937-4833-B529-56E0ADAED487}" destId="{89954D08-50BC-444E-AC27-379AEF852B1A}" srcOrd="1" destOrd="0" presId="urn:microsoft.com/office/officeart/2008/layout/HorizontalMultiLevelHierarchy"/>
    <dgm:cxn modelId="{96048636-86B1-4D56-A6E4-2F29E22A3882}" type="presOf" srcId="{2DCBAAE5-464A-4A64-BCA0-F61E09CF1C1C}" destId="{BE324495-F74D-4B39-B658-637804853EBD}" srcOrd="1" destOrd="0" presId="urn:microsoft.com/office/officeart/2008/layout/HorizontalMultiLevelHierarchy"/>
    <dgm:cxn modelId="{0EDE7E3A-DB21-43E3-8455-95E769B37DA2}" type="presOf" srcId="{174A613F-C598-41DB-9C51-AC9CFFCF7FC4}" destId="{E1FC2C2C-534F-41CD-B891-D0AA8E0F74B5}" srcOrd="0" destOrd="0" presId="urn:microsoft.com/office/officeart/2008/layout/HorizontalMultiLevelHierarchy"/>
    <dgm:cxn modelId="{F811D55B-4F8F-495B-8ECC-97F5B817FA37}" srcId="{3209F922-EE4A-45F3-A9C5-6A857EDA5CA3}" destId="{E1050BAE-2F89-478A-A708-7AB75DB5EE2A}" srcOrd="4" destOrd="0" parTransId="{2DCBAAE5-464A-4A64-BCA0-F61E09CF1C1C}" sibTransId="{A5C5CB00-1DE3-4D7E-810B-EDA484309CAC}"/>
    <dgm:cxn modelId="{14CF396D-4EEC-4E2E-B6E6-3417B88A92A3}" type="presOf" srcId="{66F576BF-9937-4833-B529-56E0ADAED487}" destId="{3A6DED81-A30B-470E-9B8F-DA510CDFFC5A}" srcOrd="0" destOrd="0" presId="urn:microsoft.com/office/officeart/2008/layout/HorizontalMultiLevelHierarchy"/>
    <dgm:cxn modelId="{0CCA1371-E7F4-42BC-8E70-4E3CC26EB7B1}" type="presOf" srcId="{03AF388D-A107-45AB-AC8B-7D216DD3C34E}" destId="{B0CFD386-A3AB-4ADD-9924-AE5F72815534}" srcOrd="0" destOrd="0" presId="urn:microsoft.com/office/officeart/2008/layout/HorizontalMultiLevelHierarchy"/>
    <dgm:cxn modelId="{F7F57353-7E5F-41EC-8A66-31361B3526C6}" type="presOf" srcId="{B3571BE9-6D5B-4696-97D5-6B02F9CFA53B}" destId="{84C20179-BAAA-4F93-89B9-EC43CB186084}" srcOrd="1" destOrd="0" presId="urn:microsoft.com/office/officeart/2008/layout/HorizontalMultiLevelHierarchy"/>
    <dgm:cxn modelId="{450BEB58-CBAD-4EE8-BEDF-3B1F8BB81F4E}" srcId="{174A613F-C598-41DB-9C51-AC9CFFCF7FC4}" destId="{3209F922-EE4A-45F3-A9C5-6A857EDA5CA3}" srcOrd="0" destOrd="0" parTransId="{54814B1B-2065-43E7-BE01-9D28CC4CF4FF}" sibTransId="{9BEF60B3-E68A-4F64-A553-5CADCC7C149B}"/>
    <dgm:cxn modelId="{C4FAA87C-782F-4754-9579-B348837E3436}" type="presOf" srcId="{4BE07C53-3321-4E66-9587-CA17C84BD051}" destId="{759F181A-89F6-480F-9A33-6197F3D2CD66}" srcOrd="0" destOrd="0" presId="urn:microsoft.com/office/officeart/2008/layout/HorizontalMultiLevelHierarchy"/>
    <dgm:cxn modelId="{7B268E92-E113-48D2-B27E-ACBBD561EA6F}" type="presOf" srcId="{94E7F718-E058-42AB-8979-2D517D0A2A84}" destId="{12C3C7AC-7868-483B-BC46-95D423C080DE}" srcOrd="0" destOrd="0" presId="urn:microsoft.com/office/officeart/2008/layout/HorizontalMultiLevelHierarchy"/>
    <dgm:cxn modelId="{248C199A-EEAF-4974-8824-5F81F8AC0F3A}" type="presOf" srcId="{94E7F718-E058-42AB-8979-2D517D0A2A84}" destId="{10855773-4DC3-4DC1-BED8-FCD0DFFD46AA}" srcOrd="1" destOrd="0" presId="urn:microsoft.com/office/officeart/2008/layout/HorizontalMultiLevelHierarchy"/>
    <dgm:cxn modelId="{AE1C179B-FEF0-41FD-AECD-8B0C69A5D711}" type="presOf" srcId="{B3571BE9-6D5B-4696-97D5-6B02F9CFA53B}" destId="{0A51952F-4CA6-4168-A2AF-4D5C2A52D43B}" srcOrd="0" destOrd="0" presId="urn:microsoft.com/office/officeart/2008/layout/HorizontalMultiLevelHierarchy"/>
    <dgm:cxn modelId="{E064E29B-ADA0-48B6-9866-2E119E2C7621}" type="presOf" srcId="{3209F922-EE4A-45F3-A9C5-6A857EDA5CA3}" destId="{CC4F8827-E428-44CC-BA0C-1F3CAC5A0493}" srcOrd="0" destOrd="0" presId="urn:microsoft.com/office/officeart/2008/layout/HorizontalMultiLevelHierarchy"/>
    <dgm:cxn modelId="{4FC2B49F-B3C6-4F6C-A7C5-0E88F7169BEC}" srcId="{3209F922-EE4A-45F3-A9C5-6A857EDA5CA3}" destId="{4BE07C53-3321-4E66-9587-CA17C84BD051}" srcOrd="2" destOrd="0" parTransId="{94E7F718-E058-42AB-8979-2D517D0A2A84}" sibTransId="{3790D929-9EA0-4B50-9423-5607C46CA66B}"/>
    <dgm:cxn modelId="{E052F6A3-E783-490B-AEC3-A64D57221023}" type="presOf" srcId="{CFEC05A3-FFBE-4CB3-AD71-DDE0279F6B78}" destId="{6BE54039-0132-485A-BA52-08B6AF5ABD0D}" srcOrd="0" destOrd="0" presId="urn:microsoft.com/office/officeart/2008/layout/HorizontalMultiLevelHierarchy"/>
    <dgm:cxn modelId="{9C09C0B2-4FC5-45AC-B5B8-E949A440B6F4}" srcId="{3209F922-EE4A-45F3-A9C5-6A857EDA5CA3}" destId="{00ECBC42-50B1-4789-8890-68F18A046F84}" srcOrd="3" destOrd="0" parTransId="{66F576BF-9937-4833-B529-56E0ADAED487}" sibTransId="{E46B902C-BF75-452F-B225-C6377BD4397E}"/>
    <dgm:cxn modelId="{67F909B6-5903-4142-ACB2-AEED79A1937D}" type="presOf" srcId="{03AF388D-A107-45AB-AC8B-7D216DD3C34E}" destId="{B721CC57-72D3-4270-A4D6-0EF5D9C12EEA}" srcOrd="1" destOrd="0" presId="urn:microsoft.com/office/officeart/2008/layout/HorizontalMultiLevelHierarchy"/>
    <dgm:cxn modelId="{51D933C8-DD9C-4F7B-ADBA-F82BC834E72E}" srcId="{3209F922-EE4A-45F3-A9C5-6A857EDA5CA3}" destId="{278E93A3-082F-4DAD-86FF-85C7A19098D0}" srcOrd="1" destOrd="0" parTransId="{03AF388D-A107-45AB-AC8B-7D216DD3C34E}" sibTransId="{D8A7383F-ED70-4007-84CE-8AA0B2265FDA}"/>
    <dgm:cxn modelId="{3AFA9CC8-CAD5-4150-9FA0-2080FADAE995}" srcId="{3209F922-EE4A-45F3-A9C5-6A857EDA5CA3}" destId="{CFEC05A3-FFBE-4CB3-AD71-DDE0279F6B78}" srcOrd="0" destOrd="0" parTransId="{B3571BE9-6D5B-4696-97D5-6B02F9CFA53B}" sibTransId="{92C8781C-00B1-4A5A-8B72-E03D62EAD272}"/>
    <dgm:cxn modelId="{4D2073F2-1307-4FFB-9255-45386A47FF5C}" type="presOf" srcId="{278E93A3-082F-4DAD-86FF-85C7A19098D0}" destId="{1890DF11-7E1E-4912-9897-21A9F5B7A641}" srcOrd="0" destOrd="0" presId="urn:microsoft.com/office/officeart/2008/layout/HorizontalMultiLevelHierarchy"/>
    <dgm:cxn modelId="{64E271F4-7A53-4C9E-9CD3-AFEF508272CC}" type="presOf" srcId="{E1050BAE-2F89-478A-A708-7AB75DB5EE2A}" destId="{4B1FBDCA-5198-4FD6-8C19-7D2FA824B5BD}" srcOrd="0" destOrd="0" presId="urn:microsoft.com/office/officeart/2008/layout/HorizontalMultiLevelHierarchy"/>
    <dgm:cxn modelId="{608FA4F6-1C2D-46E3-87F4-AFB10DA558BC}" type="presOf" srcId="{2DCBAAE5-464A-4A64-BCA0-F61E09CF1C1C}" destId="{DE544323-87D0-4599-82E8-8C333C205B33}" srcOrd="0" destOrd="0" presId="urn:microsoft.com/office/officeart/2008/layout/HorizontalMultiLevelHierarchy"/>
    <dgm:cxn modelId="{9AB3A45B-3841-46D4-BE14-4926F22B91B9}" type="presParOf" srcId="{E1FC2C2C-534F-41CD-B891-D0AA8E0F74B5}" destId="{6EF7C5D0-36AB-441D-8626-8D7F686A4746}" srcOrd="0" destOrd="0" presId="urn:microsoft.com/office/officeart/2008/layout/HorizontalMultiLevelHierarchy"/>
    <dgm:cxn modelId="{7F429CD3-8B2E-49EF-A4B4-8A8CC77269EF}" type="presParOf" srcId="{6EF7C5D0-36AB-441D-8626-8D7F686A4746}" destId="{CC4F8827-E428-44CC-BA0C-1F3CAC5A0493}" srcOrd="0" destOrd="0" presId="urn:microsoft.com/office/officeart/2008/layout/HorizontalMultiLevelHierarchy"/>
    <dgm:cxn modelId="{BE52D336-6F57-4234-B088-6F5982774A42}" type="presParOf" srcId="{6EF7C5D0-36AB-441D-8626-8D7F686A4746}" destId="{B7BF813F-87AA-4ACD-A594-7D69DC372A19}" srcOrd="1" destOrd="0" presId="urn:microsoft.com/office/officeart/2008/layout/HorizontalMultiLevelHierarchy"/>
    <dgm:cxn modelId="{92DA8EF1-09A8-41AE-97BC-414944AB4B6F}" type="presParOf" srcId="{B7BF813F-87AA-4ACD-A594-7D69DC372A19}" destId="{0A51952F-4CA6-4168-A2AF-4D5C2A52D43B}" srcOrd="0" destOrd="0" presId="urn:microsoft.com/office/officeart/2008/layout/HorizontalMultiLevelHierarchy"/>
    <dgm:cxn modelId="{4D717E1E-2D85-494F-A2C1-2086A4B89DED}" type="presParOf" srcId="{0A51952F-4CA6-4168-A2AF-4D5C2A52D43B}" destId="{84C20179-BAAA-4F93-89B9-EC43CB186084}" srcOrd="0" destOrd="0" presId="urn:microsoft.com/office/officeart/2008/layout/HorizontalMultiLevelHierarchy"/>
    <dgm:cxn modelId="{B00857D2-51D0-47A9-96B4-6B6C554277AF}" type="presParOf" srcId="{B7BF813F-87AA-4ACD-A594-7D69DC372A19}" destId="{7EC6FF00-0E2E-4D77-BFC8-7B4E8769984A}" srcOrd="1" destOrd="0" presId="urn:microsoft.com/office/officeart/2008/layout/HorizontalMultiLevelHierarchy"/>
    <dgm:cxn modelId="{B91F809A-63F3-4A10-BF2A-A0FC9E3A2B7F}" type="presParOf" srcId="{7EC6FF00-0E2E-4D77-BFC8-7B4E8769984A}" destId="{6BE54039-0132-485A-BA52-08B6AF5ABD0D}" srcOrd="0" destOrd="0" presId="urn:microsoft.com/office/officeart/2008/layout/HorizontalMultiLevelHierarchy"/>
    <dgm:cxn modelId="{0996E0D1-D4A6-42B7-988C-FAE132A58BE9}" type="presParOf" srcId="{7EC6FF00-0E2E-4D77-BFC8-7B4E8769984A}" destId="{2AA52FD7-32BF-4737-BF14-C88E571B8993}" srcOrd="1" destOrd="0" presId="urn:microsoft.com/office/officeart/2008/layout/HorizontalMultiLevelHierarchy"/>
    <dgm:cxn modelId="{610F8975-4899-40C0-BFD8-B36CB86380A4}" type="presParOf" srcId="{B7BF813F-87AA-4ACD-A594-7D69DC372A19}" destId="{B0CFD386-A3AB-4ADD-9924-AE5F72815534}" srcOrd="2" destOrd="0" presId="urn:microsoft.com/office/officeart/2008/layout/HorizontalMultiLevelHierarchy"/>
    <dgm:cxn modelId="{51A27509-4A5C-4868-AF40-A75FAB915C0C}" type="presParOf" srcId="{B0CFD386-A3AB-4ADD-9924-AE5F72815534}" destId="{B721CC57-72D3-4270-A4D6-0EF5D9C12EEA}" srcOrd="0" destOrd="0" presId="urn:microsoft.com/office/officeart/2008/layout/HorizontalMultiLevelHierarchy"/>
    <dgm:cxn modelId="{B01012C3-ED5A-4A56-925A-AC10A724EC15}" type="presParOf" srcId="{B7BF813F-87AA-4ACD-A594-7D69DC372A19}" destId="{2426950A-B44F-4144-860A-F5BF10BD48A0}" srcOrd="3" destOrd="0" presId="urn:microsoft.com/office/officeart/2008/layout/HorizontalMultiLevelHierarchy"/>
    <dgm:cxn modelId="{5336B52E-C76F-4936-B8DB-E247DB6EFCF8}" type="presParOf" srcId="{2426950A-B44F-4144-860A-F5BF10BD48A0}" destId="{1890DF11-7E1E-4912-9897-21A9F5B7A641}" srcOrd="0" destOrd="0" presId="urn:microsoft.com/office/officeart/2008/layout/HorizontalMultiLevelHierarchy"/>
    <dgm:cxn modelId="{C4A830B8-CF9C-4A8A-AAC6-EE63F6E7083B}" type="presParOf" srcId="{2426950A-B44F-4144-860A-F5BF10BD48A0}" destId="{4F899108-52A3-4E3F-82E4-1488973BAD42}" srcOrd="1" destOrd="0" presId="urn:microsoft.com/office/officeart/2008/layout/HorizontalMultiLevelHierarchy"/>
    <dgm:cxn modelId="{5433106F-D092-476E-88DC-B7C5E28D4976}" type="presParOf" srcId="{B7BF813F-87AA-4ACD-A594-7D69DC372A19}" destId="{12C3C7AC-7868-483B-BC46-95D423C080DE}" srcOrd="4" destOrd="0" presId="urn:microsoft.com/office/officeart/2008/layout/HorizontalMultiLevelHierarchy"/>
    <dgm:cxn modelId="{39245BD3-B33B-4E5F-BB51-38E812CA7FDF}" type="presParOf" srcId="{12C3C7AC-7868-483B-BC46-95D423C080DE}" destId="{10855773-4DC3-4DC1-BED8-FCD0DFFD46AA}" srcOrd="0" destOrd="0" presId="urn:microsoft.com/office/officeart/2008/layout/HorizontalMultiLevelHierarchy"/>
    <dgm:cxn modelId="{4BBC42D4-C3DF-4F7F-9C9D-A2C177AE2EC1}" type="presParOf" srcId="{B7BF813F-87AA-4ACD-A594-7D69DC372A19}" destId="{F64E69C2-0B39-4C85-A09C-FBBCC62DFB6B}" srcOrd="5" destOrd="0" presId="urn:microsoft.com/office/officeart/2008/layout/HorizontalMultiLevelHierarchy"/>
    <dgm:cxn modelId="{89D7F899-67E0-439B-BD8D-716FEFE948E4}" type="presParOf" srcId="{F64E69C2-0B39-4C85-A09C-FBBCC62DFB6B}" destId="{759F181A-89F6-480F-9A33-6197F3D2CD66}" srcOrd="0" destOrd="0" presId="urn:microsoft.com/office/officeart/2008/layout/HorizontalMultiLevelHierarchy"/>
    <dgm:cxn modelId="{E4FE8AC3-6822-4FF5-BB3D-97002908DBA3}" type="presParOf" srcId="{F64E69C2-0B39-4C85-A09C-FBBCC62DFB6B}" destId="{A508AB80-E0AB-4456-9B97-2D9FB2938723}" srcOrd="1" destOrd="0" presId="urn:microsoft.com/office/officeart/2008/layout/HorizontalMultiLevelHierarchy"/>
    <dgm:cxn modelId="{6755F3E6-837A-47C3-AE0B-B09E33AAFD3D}" type="presParOf" srcId="{B7BF813F-87AA-4ACD-A594-7D69DC372A19}" destId="{3A6DED81-A30B-470E-9B8F-DA510CDFFC5A}" srcOrd="6" destOrd="0" presId="urn:microsoft.com/office/officeart/2008/layout/HorizontalMultiLevelHierarchy"/>
    <dgm:cxn modelId="{FAAEE64C-8BBC-42C5-9440-E532FCFCAC41}" type="presParOf" srcId="{3A6DED81-A30B-470E-9B8F-DA510CDFFC5A}" destId="{89954D08-50BC-444E-AC27-379AEF852B1A}" srcOrd="0" destOrd="0" presId="urn:microsoft.com/office/officeart/2008/layout/HorizontalMultiLevelHierarchy"/>
    <dgm:cxn modelId="{97844AEB-CE4C-4EF9-BEA9-F669B609A196}" type="presParOf" srcId="{B7BF813F-87AA-4ACD-A594-7D69DC372A19}" destId="{86D7D09A-2088-47C5-A8F0-9761718E3601}" srcOrd="7" destOrd="0" presId="urn:microsoft.com/office/officeart/2008/layout/HorizontalMultiLevelHierarchy"/>
    <dgm:cxn modelId="{9C577E6A-B579-45E5-8C0C-30D8CFD49841}" type="presParOf" srcId="{86D7D09A-2088-47C5-A8F0-9761718E3601}" destId="{7D2E4ADF-FF8F-448D-B4E5-1ABD3BD8112C}" srcOrd="0" destOrd="0" presId="urn:microsoft.com/office/officeart/2008/layout/HorizontalMultiLevelHierarchy"/>
    <dgm:cxn modelId="{6FD5CF92-CF3A-4A24-ABAB-EEB960FC2AFB}" type="presParOf" srcId="{86D7D09A-2088-47C5-A8F0-9761718E3601}" destId="{71C6B8CD-61E7-43CC-A9F8-2F6AB9A7EB0F}" srcOrd="1" destOrd="0" presId="urn:microsoft.com/office/officeart/2008/layout/HorizontalMultiLevelHierarchy"/>
    <dgm:cxn modelId="{8DB8CF3E-F3A2-4749-9517-74079272EF12}" type="presParOf" srcId="{B7BF813F-87AA-4ACD-A594-7D69DC372A19}" destId="{DE544323-87D0-4599-82E8-8C333C205B33}" srcOrd="8" destOrd="0" presId="urn:microsoft.com/office/officeart/2008/layout/HorizontalMultiLevelHierarchy"/>
    <dgm:cxn modelId="{9F1A3FC8-9A04-452B-AE3E-E9791D2E4BF9}" type="presParOf" srcId="{DE544323-87D0-4599-82E8-8C333C205B33}" destId="{BE324495-F74D-4B39-B658-637804853EBD}" srcOrd="0" destOrd="0" presId="urn:microsoft.com/office/officeart/2008/layout/HorizontalMultiLevelHierarchy"/>
    <dgm:cxn modelId="{8AC0B780-C97C-4997-B989-E47AEE9C8427}" type="presParOf" srcId="{B7BF813F-87AA-4ACD-A594-7D69DC372A19}" destId="{042224AD-DFE0-487B-808E-8522548179F0}" srcOrd="9" destOrd="0" presId="urn:microsoft.com/office/officeart/2008/layout/HorizontalMultiLevelHierarchy"/>
    <dgm:cxn modelId="{4AC623CB-94B9-4B41-965D-9F6C2C9DEEA0}" type="presParOf" srcId="{042224AD-DFE0-487B-808E-8522548179F0}" destId="{4B1FBDCA-5198-4FD6-8C19-7D2FA824B5BD}" srcOrd="0" destOrd="0" presId="urn:microsoft.com/office/officeart/2008/layout/HorizontalMultiLevelHierarchy"/>
    <dgm:cxn modelId="{7183F291-8889-46F8-B4F1-EB1763D0CC28}" type="presParOf" srcId="{042224AD-DFE0-487B-808E-8522548179F0}" destId="{C63FAFAF-90C9-4AAB-A5B8-DC7FD2633083}" srcOrd="1" destOrd="0" presId="urn:microsoft.com/office/officeart/2008/layout/HorizontalMultiLevelHierarchy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E544323-87D0-4599-82E8-8C333C205B33}">
      <dsp:nvSpPr>
        <dsp:cNvPr id="0" name=""/>
        <dsp:cNvSpPr/>
      </dsp:nvSpPr>
      <dsp:spPr>
        <a:xfrm>
          <a:off x="1867989" y="2032000"/>
          <a:ext cx="444209" cy="169287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22104" y="0"/>
              </a:lnTo>
              <a:lnTo>
                <a:pt x="222104" y="1692870"/>
              </a:lnTo>
              <a:lnTo>
                <a:pt x="444209" y="169287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600" kern="1200"/>
        </a:p>
      </dsp:txBody>
      <dsp:txXfrm>
        <a:off x="2046339" y="2834680"/>
        <a:ext cx="87509" cy="87509"/>
      </dsp:txXfrm>
    </dsp:sp>
    <dsp:sp modelId="{3A6DED81-A30B-470E-9B8F-DA510CDFFC5A}">
      <dsp:nvSpPr>
        <dsp:cNvPr id="0" name=""/>
        <dsp:cNvSpPr/>
      </dsp:nvSpPr>
      <dsp:spPr>
        <a:xfrm>
          <a:off x="1867989" y="2032000"/>
          <a:ext cx="444209" cy="84643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22104" y="0"/>
              </a:lnTo>
              <a:lnTo>
                <a:pt x="222104" y="846435"/>
              </a:lnTo>
              <a:lnTo>
                <a:pt x="444209" y="846435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2066195" y="2431319"/>
        <a:ext cx="47795" cy="47795"/>
      </dsp:txXfrm>
    </dsp:sp>
    <dsp:sp modelId="{12C3C7AC-7868-483B-BC46-95D423C080DE}">
      <dsp:nvSpPr>
        <dsp:cNvPr id="0" name=""/>
        <dsp:cNvSpPr/>
      </dsp:nvSpPr>
      <dsp:spPr>
        <a:xfrm>
          <a:off x="1867989" y="1986280"/>
          <a:ext cx="444209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444209" y="4572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2078988" y="2020894"/>
        <a:ext cx="22210" cy="22210"/>
      </dsp:txXfrm>
    </dsp:sp>
    <dsp:sp modelId="{B0CFD386-A3AB-4ADD-9924-AE5F72815534}">
      <dsp:nvSpPr>
        <dsp:cNvPr id="0" name=""/>
        <dsp:cNvSpPr/>
      </dsp:nvSpPr>
      <dsp:spPr>
        <a:xfrm>
          <a:off x="1867989" y="1185564"/>
          <a:ext cx="444209" cy="846435"/>
        </a:xfrm>
        <a:custGeom>
          <a:avLst/>
          <a:gdLst/>
          <a:ahLst/>
          <a:cxnLst/>
          <a:rect l="0" t="0" r="0" b="0"/>
          <a:pathLst>
            <a:path>
              <a:moveTo>
                <a:pt x="0" y="846435"/>
              </a:moveTo>
              <a:lnTo>
                <a:pt x="222104" y="846435"/>
              </a:lnTo>
              <a:lnTo>
                <a:pt x="222104" y="0"/>
              </a:lnTo>
              <a:lnTo>
                <a:pt x="444209" y="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2066195" y="1584884"/>
        <a:ext cx="47795" cy="47795"/>
      </dsp:txXfrm>
    </dsp:sp>
    <dsp:sp modelId="{0A51952F-4CA6-4168-A2AF-4D5C2A52D43B}">
      <dsp:nvSpPr>
        <dsp:cNvPr id="0" name=""/>
        <dsp:cNvSpPr/>
      </dsp:nvSpPr>
      <dsp:spPr>
        <a:xfrm>
          <a:off x="1867989" y="339129"/>
          <a:ext cx="444209" cy="1692870"/>
        </a:xfrm>
        <a:custGeom>
          <a:avLst/>
          <a:gdLst/>
          <a:ahLst/>
          <a:cxnLst/>
          <a:rect l="0" t="0" r="0" b="0"/>
          <a:pathLst>
            <a:path>
              <a:moveTo>
                <a:pt x="0" y="1692870"/>
              </a:moveTo>
              <a:lnTo>
                <a:pt x="222104" y="1692870"/>
              </a:lnTo>
              <a:lnTo>
                <a:pt x="222104" y="0"/>
              </a:lnTo>
              <a:lnTo>
                <a:pt x="444209" y="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600" kern="1200"/>
        </a:p>
      </dsp:txBody>
      <dsp:txXfrm>
        <a:off x="2046339" y="1141810"/>
        <a:ext cx="87509" cy="87509"/>
      </dsp:txXfrm>
    </dsp:sp>
    <dsp:sp modelId="{CC4F8827-E428-44CC-BA0C-1F3CAC5A0493}">
      <dsp:nvSpPr>
        <dsp:cNvPr id="0" name=""/>
        <dsp:cNvSpPr/>
      </dsp:nvSpPr>
      <dsp:spPr>
        <a:xfrm rot="16200000">
          <a:off x="-252553" y="1693425"/>
          <a:ext cx="3563937" cy="67714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kern="1200" dirty="0" err="1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</a:rPr>
            <a:t>Trung</a:t>
          </a:r>
          <a:r>
            <a:rPr lang="en-US" sz="2400" b="1" kern="1200" dirty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</a:rPr>
            <a:t> </a:t>
          </a:r>
          <a:r>
            <a:rPr lang="en-US" sz="2400" b="1" kern="1200" dirty="0" err="1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</a:rPr>
            <a:t>tâm</a:t>
          </a:r>
          <a:r>
            <a:rPr lang="en-US" sz="2400" b="1" kern="1200" dirty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</a:rPr>
            <a:t> </a:t>
          </a:r>
          <a:r>
            <a:rPr lang="en-US" sz="2400" b="1" kern="1200" dirty="0" err="1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</a:rPr>
            <a:t>công</a:t>
          </a:r>
          <a:r>
            <a:rPr lang="en-US" sz="2400" b="1" kern="1200" dirty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</a:rPr>
            <a:t> </a:t>
          </a:r>
          <a:r>
            <a:rPr lang="en-US" sz="2400" b="1" kern="1200" dirty="0" err="1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</a:rPr>
            <a:t>nghiệp</a:t>
          </a:r>
          <a:r>
            <a:rPr lang="en-US" sz="2400" b="1" kern="1200" dirty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</a:rPr>
            <a:t> </a:t>
          </a:r>
          <a:r>
            <a:rPr lang="en-US" sz="2400" b="1" kern="1200" dirty="0" err="1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</a:rPr>
            <a:t>Thành</a:t>
          </a:r>
          <a:r>
            <a:rPr lang="en-US" sz="2400" b="1" kern="1200" dirty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</a:rPr>
            <a:t> </a:t>
          </a:r>
          <a:r>
            <a:rPr lang="en-US" sz="2400" b="1" kern="1200" dirty="0" err="1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</a:rPr>
            <a:t>phố</a:t>
          </a:r>
          <a:r>
            <a:rPr lang="en-US" sz="2400" b="1" kern="1200" dirty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</a:rPr>
            <a:t> </a:t>
          </a:r>
          <a:r>
            <a:rPr lang="en-US" sz="2400" b="1" kern="1200" dirty="0" err="1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</a:rPr>
            <a:t>Hồ</a:t>
          </a:r>
          <a:r>
            <a:rPr lang="en-US" sz="2400" b="1" kern="1200" dirty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</a:rPr>
            <a:t> </a:t>
          </a:r>
          <a:r>
            <a:rPr lang="en-US" sz="2400" b="1" kern="1200" dirty="0" err="1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</a:rPr>
            <a:t>Chí</a:t>
          </a:r>
          <a:r>
            <a:rPr lang="en-US" sz="2400" b="1" kern="1200" dirty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</a:rPr>
            <a:t> Minh</a:t>
          </a:r>
          <a:endParaRPr lang="en-US" sz="2400" kern="1200" dirty="0">
            <a:solidFill>
              <a:schemeClr val="tx1"/>
            </a:solidFill>
          </a:endParaRPr>
        </a:p>
      </dsp:txBody>
      <dsp:txXfrm>
        <a:off x="-252553" y="1693425"/>
        <a:ext cx="3563937" cy="677148"/>
      </dsp:txXfrm>
    </dsp:sp>
    <dsp:sp modelId="{6BE54039-0132-485A-BA52-08B6AF5ABD0D}">
      <dsp:nvSpPr>
        <dsp:cNvPr id="0" name=""/>
        <dsp:cNvSpPr/>
      </dsp:nvSpPr>
      <dsp:spPr>
        <a:xfrm>
          <a:off x="2312198" y="555"/>
          <a:ext cx="7189769" cy="677148"/>
        </a:xfrm>
        <a:prstGeom prst="rect">
          <a:avLst/>
        </a:prstGeom>
        <a:solidFill>
          <a:schemeClr val="accent1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400" kern="1200" dirty="0"/>
        </a:p>
      </dsp:txBody>
      <dsp:txXfrm>
        <a:off x="2312198" y="555"/>
        <a:ext cx="7189769" cy="677148"/>
      </dsp:txXfrm>
    </dsp:sp>
    <dsp:sp modelId="{1890DF11-7E1E-4912-9897-21A9F5B7A641}">
      <dsp:nvSpPr>
        <dsp:cNvPr id="0" name=""/>
        <dsp:cNvSpPr/>
      </dsp:nvSpPr>
      <dsp:spPr>
        <a:xfrm>
          <a:off x="2312198" y="846990"/>
          <a:ext cx="7189769" cy="67714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400" kern="1200" dirty="0"/>
        </a:p>
      </dsp:txBody>
      <dsp:txXfrm>
        <a:off x="2312198" y="846990"/>
        <a:ext cx="7189769" cy="677148"/>
      </dsp:txXfrm>
    </dsp:sp>
    <dsp:sp modelId="{759F181A-89F6-480F-9A33-6197F3D2CD66}">
      <dsp:nvSpPr>
        <dsp:cNvPr id="0" name=""/>
        <dsp:cNvSpPr/>
      </dsp:nvSpPr>
      <dsp:spPr>
        <a:xfrm>
          <a:off x="2312198" y="1693425"/>
          <a:ext cx="7189769" cy="677148"/>
        </a:xfrm>
        <a:prstGeom prst="rect">
          <a:avLst/>
        </a:prstGeom>
        <a:solidFill>
          <a:schemeClr val="accent1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400" kern="1200" dirty="0"/>
        </a:p>
      </dsp:txBody>
      <dsp:txXfrm>
        <a:off x="2312198" y="1693425"/>
        <a:ext cx="7189769" cy="677148"/>
      </dsp:txXfrm>
    </dsp:sp>
    <dsp:sp modelId="{7D2E4ADF-FF8F-448D-B4E5-1ABD3BD8112C}">
      <dsp:nvSpPr>
        <dsp:cNvPr id="0" name=""/>
        <dsp:cNvSpPr/>
      </dsp:nvSpPr>
      <dsp:spPr>
        <a:xfrm>
          <a:off x="2312198" y="2539861"/>
          <a:ext cx="7189769" cy="67714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400" kern="1200" dirty="0"/>
        </a:p>
      </dsp:txBody>
      <dsp:txXfrm>
        <a:off x="2312198" y="2539861"/>
        <a:ext cx="7189769" cy="677148"/>
      </dsp:txXfrm>
    </dsp:sp>
    <dsp:sp modelId="{4B1FBDCA-5198-4FD6-8C19-7D2FA824B5BD}">
      <dsp:nvSpPr>
        <dsp:cNvPr id="0" name=""/>
        <dsp:cNvSpPr/>
      </dsp:nvSpPr>
      <dsp:spPr>
        <a:xfrm>
          <a:off x="2312198" y="3386296"/>
          <a:ext cx="7189769" cy="677148"/>
        </a:xfrm>
        <a:prstGeom prst="rect">
          <a:avLst/>
        </a:prstGeom>
        <a:solidFill>
          <a:schemeClr val="accent1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400" kern="1200" dirty="0"/>
        </a:p>
      </dsp:txBody>
      <dsp:txXfrm>
        <a:off x="2312198" y="3386296"/>
        <a:ext cx="7189769" cy="67714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HorizontalMultiLevelHierarchy">
  <dgm:title val=""/>
  <dgm:desc val=""/>
  <dgm:catLst>
    <dgm:cat type="hierarchy" pri="46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 val="exact"/>
    </dgm:varLst>
    <dgm:choose name="Name1">
      <dgm:if name="Name2" func="var" arg="dir" op="equ" val="norm">
        <dgm:alg type="hierChild">
          <dgm:param type="linDir" val="fromT"/>
          <dgm:param type="chAlign" val="l"/>
        </dgm:alg>
      </dgm:if>
      <dgm:else name="Name3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LevelOneTextNode" refType="h"/>
      <dgm:constr type="w" for="des" forName="LevelOneTextNode" refType="h" refFor="des" refForName="LevelOneTextNode" fact="0.19"/>
      <dgm:constr type="h" for="des" forName="LevelTwoTextNode" refType="w" refFor="des" refForName="LevelOneTextNode"/>
      <dgm:constr type="w" for="des" forName="LevelTwoTextNode" refType="h" refFor="des" refForName="LevelTwoTextNode" fact="3.28"/>
      <dgm:constr type="sibSp" refType="h" refFor="des" refForName="LevelTwoTextNode" op="equ" fact="0.25"/>
      <dgm:constr type="sibSp" for="des" forName="level2hierChild" refType="h" refFor="des" refForName="LevelTwoTextNode" op="equ" fact="0.25"/>
      <dgm:constr type="sibSp" for="des" forName="level3hierChild" refType="h" refFor="des" refForName="LevelTwoTextNode" op="equ" fact="0.25"/>
      <dgm:constr type="sp" for="des" forName="root1" refType="w" refFor="des" refForName="LevelTwoTextNode" fact="0.2"/>
      <dgm:constr type="sp" for="des" forName="root2" refType="sp" refFor="des" refForName="root1" op="equ"/>
      <dgm:constr type="primFontSz" for="des" forName="LevelOneTextNode" op="equ" val="65"/>
      <dgm:constr type="primFontSz" for="des" forName="LevelTwoTextNode" op="equ" val="65"/>
      <dgm:constr type="primFontSz" for="des" forName="LevelTwoTextNode" refType="primFontSz" refFor="des" refForName="LevelOneTextNode" op="lte"/>
      <dgm:constr type="primFontSz" for="des" forName="connTx" op="equ" val="50"/>
      <dgm:constr type="primFontSz" for="des" forName="connTx" refType="primFontSz" refFor="des" refForName="LevelOneTextNode" op="lte" fact="0.78"/>
    </dgm:constrLst>
    <dgm:forEach name="Name4" axis="ch">
      <dgm:forEach name="Name5" axis="self" ptType="node">
        <dgm:layoutNode name="root1">
          <dgm:choose name="Name6">
            <dgm:if name="Name7" func="var" arg="dir" op="equ" val="norm">
              <dgm:alg type="hierRoot">
                <dgm:param type="hierAlign" val="lCtrCh"/>
              </dgm:alg>
            </dgm:if>
            <dgm:else name="Name8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layoutNode name="LevelOneTextNode" styleLbl="node0">
            <dgm:varLst>
              <dgm:chPref val="3"/>
            </dgm:varLst>
            <dgm:alg type="tx">
              <dgm:param type="autoTxRot" val="grav"/>
            </dgm:alg>
            <dgm:choose name="Name9">
              <dgm:if name="Name10" func="var" arg="dir" op="equ" val="norm">
                <dgm:shape xmlns:r="http://schemas.openxmlformats.org/officeDocument/2006/relationships" rot="270" type="rect" r:blip="">
                  <dgm:adjLst/>
                </dgm:shape>
              </dgm:if>
              <dgm:else name="Name11">
                <dgm:shape xmlns:r="http://schemas.openxmlformats.org/officeDocument/2006/relationships" rot="90" type="rect" r:blip="">
                  <dgm:adjLst/>
                </dgm:shape>
              </dgm:else>
            </dgm:choos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2" fact="NaN" max="NaN"/>
            </dgm:ruleLst>
          </dgm:layoutNode>
          <dgm:layoutNode name="level2hierChild">
            <dgm:choose name="Name12">
              <dgm:if name="Name13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4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eat" axis="ch">
              <dgm:forEach name="Name15" axis="self" ptType="parTrans" cnt="1">
                <dgm:layoutNode name="conn2-1">
                  <dgm:choose name="Name16">
                    <dgm:if name="Name17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  <dgm:param type="connRout" val="bend"/>
                      </dgm:alg>
                    </dgm:if>
                    <dgm:else name="Name18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  <dgm:param type="connRout" val="bend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9" axis="self" ptType="node">
                <dgm:layoutNode name="root2">
                  <dgm:choose name="Name20">
                    <dgm:if name="Name21" func="var" arg="dir" op="equ" val="norm">
                      <dgm:alg type="hierRoot">
                        <dgm:param type="hierAlign" val="lCtrCh"/>
                      </dgm:alg>
                    </dgm:if>
                    <dgm:else name="Name22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2" fact="NaN" max="NaN"/>
                    </dgm:ruleLst>
                  </dgm:layoutNode>
                  <dgm:layoutNode name="level3hierChild">
                    <dgm:choose name="Name23">
                      <dgm:if name="Name24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5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forEach name="Name26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24B9D10-E8FB-4D02-840A-71DC6B10B071}" type="datetimeFigureOut">
              <a:rPr lang="zh-CN" altLang="en-US" smtClean="0"/>
              <a:t>2022/11/30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E13031-F953-48DA-BD81-EFC398A6DED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2859483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5892AB8-60FF-4094-90A4-E991C81925F1}" type="datetimeFigureOut">
              <a:rPr lang="zh-CN" altLang="en-US" smtClean="0"/>
              <a:t>2022/11/30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5F4748A-6E3F-4106-BA91-A0D52DEA30B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045827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5F4748A-6E3F-4106-BA91-A0D52DEA30BE}" type="slidenum">
              <a:rPr lang="zh-CN" altLang="en-US" smtClean="0"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8554984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5F4748A-6E3F-4106-BA91-A0D52DEA30BE}" type="slidenum">
              <a:rPr lang="zh-CN" altLang="en-US" smtClean="0"/>
              <a:t>13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1288026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5F4748A-6E3F-4106-BA91-A0D52DEA30BE}" type="slidenum">
              <a:rPr lang="zh-CN" altLang="en-US" smtClean="0"/>
              <a:t>14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0658824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5F4748A-6E3F-4106-BA91-A0D52DEA30BE}" type="slidenum">
              <a:rPr lang="zh-CN" altLang="en-US" smtClean="0"/>
              <a:t>15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7739311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5F4748A-6E3F-4106-BA91-A0D52DEA30BE}" type="slidenum">
              <a:rPr lang="zh-CN" altLang="en-US" smtClean="0"/>
              <a:t>16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0593625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5F4748A-6E3F-4106-BA91-A0D52DEA30BE}" type="slidenum">
              <a:rPr lang="zh-CN" altLang="en-US" smtClean="0"/>
              <a:t>17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9740305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5F4748A-6E3F-4106-BA91-A0D52DEA30BE}" type="slidenum">
              <a:rPr lang="zh-CN" altLang="en-US" smtClean="0"/>
              <a:t>19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9466290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5F4748A-6E3F-4106-BA91-A0D52DEA30BE}" type="slidenum">
              <a:rPr lang="zh-CN" altLang="en-US" smtClean="0"/>
              <a:t>20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8275630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5F4748A-6E3F-4106-BA91-A0D52DEA30BE}" type="slidenum">
              <a:rPr lang="zh-CN" altLang="en-US" smtClean="0"/>
              <a:t>21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9467473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5F4748A-6E3F-4106-BA91-A0D52DEA30BE}" type="slidenum">
              <a:rPr lang="zh-CN" altLang="en-US" smtClean="0"/>
              <a:t>22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4318206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5F4748A-6E3F-4106-BA91-A0D52DEA30BE}" type="slidenum">
              <a:rPr lang="zh-CN" altLang="en-US" smtClean="0"/>
              <a:t>23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0263388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5F4748A-6E3F-4106-BA91-A0D52DEA30BE}" type="slidenum">
              <a:rPr lang="zh-CN" altLang="en-US" smtClean="0"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3230286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5F4748A-6E3F-4106-BA91-A0D52DEA30BE}" type="slidenum">
              <a:rPr lang="zh-CN" altLang="en-US" smtClean="0"/>
              <a:t>24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3724187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5F4748A-6E3F-4106-BA91-A0D52DEA30BE}" type="slidenum">
              <a:rPr lang="zh-CN" altLang="en-US" smtClean="0"/>
              <a:t>25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9632825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Text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0599164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Text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0291574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5F4748A-6E3F-4106-BA91-A0D52DEA30BE}" type="slidenum">
              <a:rPr lang="zh-CN" altLang="en-US" smtClean="0"/>
              <a:t>31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767164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5F4748A-6E3F-4106-BA91-A0D52DEA30BE}" type="slidenum">
              <a:rPr lang="zh-CN" altLang="en-US" smtClean="0"/>
              <a:t>32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06662692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5F4748A-6E3F-4106-BA91-A0D52DEA30BE}" type="slidenum">
              <a:rPr lang="zh-CN" altLang="en-US" smtClean="0"/>
              <a:t>34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60560108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5F4748A-6E3F-4106-BA91-A0D52DEA30BE}" type="slidenum">
              <a:rPr lang="zh-CN" altLang="en-US" smtClean="0"/>
              <a:t>35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67154363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5F4748A-6E3F-4106-BA91-A0D52DEA30BE}" type="slidenum">
              <a:rPr lang="zh-CN" altLang="en-US" smtClean="0"/>
              <a:t>36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04670430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5F4748A-6E3F-4106-BA91-A0D52DEA30BE}" type="slidenum">
              <a:rPr lang="zh-CN" altLang="en-US" smtClean="0"/>
              <a:t>37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1183048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5F4748A-6E3F-4106-BA91-A0D52DEA30BE}" type="slidenum">
              <a:rPr lang="zh-CN" altLang="en-US" smtClean="0"/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30923397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5F4748A-6E3F-4106-BA91-A0D52DEA30BE}" type="slidenum">
              <a:rPr lang="zh-CN" altLang="en-US" smtClean="0"/>
              <a:t>42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4099675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5F4748A-6E3F-4106-BA91-A0D52DEA30BE}" type="slidenum">
              <a:rPr lang="zh-CN" altLang="en-US" smtClean="0"/>
              <a:t>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2226394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5F4748A-6E3F-4106-BA91-A0D52DEA30BE}" type="slidenum">
              <a:rPr lang="zh-CN" altLang="en-US" smtClean="0"/>
              <a:t>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2876527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5F4748A-6E3F-4106-BA91-A0D52DEA30BE}" type="slidenum">
              <a:rPr lang="zh-CN" altLang="en-US" smtClean="0"/>
              <a:t>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0494835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5F4748A-6E3F-4106-BA91-A0D52DEA30BE}" type="slidenum">
              <a:rPr lang="zh-CN" altLang="en-US" smtClean="0"/>
              <a:t>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2048933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5F4748A-6E3F-4106-BA91-A0D52DEA30BE}" type="slidenum">
              <a:rPr lang="zh-CN" altLang="en-US" smtClean="0"/>
              <a:t>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3558166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5F4748A-6E3F-4106-BA91-A0D52DEA30BE}" type="slidenum">
              <a:rPr lang="zh-CN" altLang="en-US" smtClean="0"/>
              <a:t>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060039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组合 6"/>
          <p:cNvGrpSpPr/>
          <p:nvPr userDrawn="1"/>
        </p:nvGrpSpPr>
        <p:grpSpPr>
          <a:xfrm>
            <a:off x="-25400" y="-351206"/>
            <a:ext cx="9169400" cy="1958976"/>
            <a:chOff x="-25400" y="-351206"/>
            <a:chExt cx="9169400" cy="1958976"/>
          </a:xfrm>
        </p:grpSpPr>
        <p:sp>
          <p:nvSpPr>
            <p:cNvPr id="8" name="Freeform 5"/>
            <p:cNvSpPr>
              <a:spLocks/>
            </p:cNvSpPr>
            <p:nvPr/>
          </p:nvSpPr>
          <p:spPr bwMode="auto">
            <a:xfrm>
              <a:off x="7432675" y="561607"/>
              <a:ext cx="347663" cy="338138"/>
            </a:xfrm>
            <a:custGeom>
              <a:avLst/>
              <a:gdLst>
                <a:gd name="T0" fmla="*/ 108 w 127"/>
                <a:gd name="T1" fmla="*/ 24 h 123"/>
                <a:gd name="T2" fmla="*/ 57 w 127"/>
                <a:gd name="T3" fmla="*/ 2 h 123"/>
                <a:gd name="T4" fmla="*/ 18 w 127"/>
                <a:gd name="T5" fmla="*/ 17 h 123"/>
                <a:gd name="T6" fmla="*/ 2 w 127"/>
                <a:gd name="T7" fmla="*/ 53 h 123"/>
                <a:gd name="T8" fmla="*/ 11 w 127"/>
                <a:gd name="T9" fmla="*/ 97 h 123"/>
                <a:gd name="T10" fmla="*/ 43 w 127"/>
                <a:gd name="T11" fmla="*/ 121 h 123"/>
                <a:gd name="T12" fmla="*/ 64 w 127"/>
                <a:gd name="T13" fmla="*/ 101 h 123"/>
                <a:gd name="T14" fmla="*/ 94 w 127"/>
                <a:gd name="T15" fmla="*/ 75 h 123"/>
                <a:gd name="T16" fmla="*/ 124 w 127"/>
                <a:gd name="T17" fmla="*/ 69 h 123"/>
                <a:gd name="T18" fmla="*/ 108 w 127"/>
                <a:gd name="T19" fmla="*/ 24 h 1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27" h="123">
                  <a:moveTo>
                    <a:pt x="108" y="24"/>
                  </a:moveTo>
                  <a:cubicBezTo>
                    <a:pt x="96" y="10"/>
                    <a:pt x="75" y="4"/>
                    <a:pt x="57" y="2"/>
                  </a:cubicBezTo>
                  <a:cubicBezTo>
                    <a:pt x="43" y="0"/>
                    <a:pt x="22" y="2"/>
                    <a:pt x="18" y="17"/>
                  </a:cubicBezTo>
                  <a:cubicBezTo>
                    <a:pt x="9" y="25"/>
                    <a:pt x="4" y="46"/>
                    <a:pt x="2" y="53"/>
                  </a:cubicBezTo>
                  <a:cubicBezTo>
                    <a:pt x="0" y="69"/>
                    <a:pt x="1" y="84"/>
                    <a:pt x="11" y="97"/>
                  </a:cubicBezTo>
                  <a:cubicBezTo>
                    <a:pt x="18" y="107"/>
                    <a:pt x="29" y="119"/>
                    <a:pt x="43" y="121"/>
                  </a:cubicBezTo>
                  <a:cubicBezTo>
                    <a:pt x="55" y="123"/>
                    <a:pt x="61" y="111"/>
                    <a:pt x="64" y="101"/>
                  </a:cubicBezTo>
                  <a:cubicBezTo>
                    <a:pt x="81" y="111"/>
                    <a:pt x="97" y="94"/>
                    <a:pt x="94" y="75"/>
                  </a:cubicBezTo>
                  <a:cubicBezTo>
                    <a:pt x="105" y="83"/>
                    <a:pt x="121" y="85"/>
                    <a:pt x="124" y="69"/>
                  </a:cubicBezTo>
                  <a:cubicBezTo>
                    <a:pt x="127" y="53"/>
                    <a:pt x="119" y="34"/>
                    <a:pt x="108" y="24"/>
                  </a:cubicBezTo>
                  <a:close/>
                </a:path>
              </a:pathLst>
            </a:custGeom>
            <a:solidFill>
              <a:srgbClr val="FF78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9" name="Freeform 6"/>
            <p:cNvSpPr>
              <a:spLocks/>
            </p:cNvSpPr>
            <p:nvPr/>
          </p:nvSpPr>
          <p:spPr bwMode="auto">
            <a:xfrm>
              <a:off x="3384550" y="-65456"/>
              <a:ext cx="350838" cy="338138"/>
            </a:xfrm>
            <a:custGeom>
              <a:avLst/>
              <a:gdLst>
                <a:gd name="T0" fmla="*/ 125 w 128"/>
                <a:gd name="T1" fmla="*/ 55 h 123"/>
                <a:gd name="T2" fmla="*/ 95 w 128"/>
                <a:gd name="T3" fmla="*/ 48 h 123"/>
                <a:gd name="T4" fmla="*/ 65 w 128"/>
                <a:gd name="T5" fmla="*/ 22 h 123"/>
                <a:gd name="T6" fmla="*/ 44 w 128"/>
                <a:gd name="T7" fmla="*/ 2 h 123"/>
                <a:gd name="T8" fmla="*/ 12 w 128"/>
                <a:gd name="T9" fmla="*/ 26 h 123"/>
                <a:gd name="T10" fmla="*/ 3 w 128"/>
                <a:gd name="T11" fmla="*/ 70 h 123"/>
                <a:gd name="T12" fmla="*/ 19 w 128"/>
                <a:gd name="T13" fmla="*/ 106 h 123"/>
                <a:gd name="T14" fmla="*/ 58 w 128"/>
                <a:gd name="T15" fmla="*/ 122 h 123"/>
                <a:gd name="T16" fmla="*/ 109 w 128"/>
                <a:gd name="T17" fmla="*/ 100 h 123"/>
                <a:gd name="T18" fmla="*/ 125 w 128"/>
                <a:gd name="T19" fmla="*/ 55 h 1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28" h="123">
                  <a:moveTo>
                    <a:pt x="125" y="55"/>
                  </a:moveTo>
                  <a:cubicBezTo>
                    <a:pt x="122" y="39"/>
                    <a:pt x="106" y="40"/>
                    <a:pt x="95" y="48"/>
                  </a:cubicBezTo>
                  <a:cubicBezTo>
                    <a:pt x="98" y="30"/>
                    <a:pt x="82" y="13"/>
                    <a:pt x="65" y="22"/>
                  </a:cubicBezTo>
                  <a:cubicBezTo>
                    <a:pt x="62" y="12"/>
                    <a:pt x="56" y="0"/>
                    <a:pt x="44" y="2"/>
                  </a:cubicBezTo>
                  <a:cubicBezTo>
                    <a:pt x="30" y="4"/>
                    <a:pt x="19" y="16"/>
                    <a:pt x="12" y="26"/>
                  </a:cubicBezTo>
                  <a:cubicBezTo>
                    <a:pt x="2" y="40"/>
                    <a:pt x="0" y="54"/>
                    <a:pt x="3" y="70"/>
                  </a:cubicBezTo>
                  <a:cubicBezTo>
                    <a:pt x="5" y="78"/>
                    <a:pt x="10" y="98"/>
                    <a:pt x="19" y="106"/>
                  </a:cubicBezTo>
                  <a:cubicBezTo>
                    <a:pt x="23" y="122"/>
                    <a:pt x="44" y="123"/>
                    <a:pt x="58" y="122"/>
                  </a:cubicBezTo>
                  <a:cubicBezTo>
                    <a:pt x="76" y="120"/>
                    <a:pt x="97" y="113"/>
                    <a:pt x="109" y="100"/>
                  </a:cubicBezTo>
                  <a:cubicBezTo>
                    <a:pt x="120" y="89"/>
                    <a:pt x="128" y="70"/>
                    <a:pt x="125" y="55"/>
                  </a:cubicBezTo>
                  <a:close/>
                </a:path>
              </a:pathLst>
            </a:custGeom>
            <a:solidFill>
              <a:srgbClr val="FF9D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" name="Freeform 7"/>
            <p:cNvSpPr>
              <a:spLocks/>
            </p:cNvSpPr>
            <p:nvPr/>
          </p:nvSpPr>
          <p:spPr bwMode="auto">
            <a:xfrm>
              <a:off x="287338" y="787032"/>
              <a:ext cx="260350" cy="298450"/>
            </a:xfrm>
            <a:custGeom>
              <a:avLst/>
              <a:gdLst>
                <a:gd name="T0" fmla="*/ 40 w 95"/>
                <a:gd name="T1" fmla="*/ 1 h 108"/>
                <a:gd name="T2" fmla="*/ 39 w 95"/>
                <a:gd name="T3" fmla="*/ 2 h 108"/>
                <a:gd name="T4" fmla="*/ 39 w 95"/>
                <a:gd name="T5" fmla="*/ 2 h 108"/>
                <a:gd name="T6" fmla="*/ 38 w 95"/>
                <a:gd name="T7" fmla="*/ 3 h 108"/>
                <a:gd name="T8" fmla="*/ 37 w 95"/>
                <a:gd name="T9" fmla="*/ 3 h 108"/>
                <a:gd name="T10" fmla="*/ 3 w 95"/>
                <a:gd name="T11" fmla="*/ 76 h 108"/>
                <a:gd name="T12" fmla="*/ 11 w 95"/>
                <a:gd name="T13" fmla="*/ 102 h 108"/>
                <a:gd name="T14" fmla="*/ 27 w 95"/>
                <a:gd name="T15" fmla="*/ 95 h 108"/>
                <a:gd name="T16" fmla="*/ 36 w 95"/>
                <a:gd name="T17" fmla="*/ 103 h 108"/>
                <a:gd name="T18" fmla="*/ 52 w 95"/>
                <a:gd name="T19" fmla="*/ 97 h 108"/>
                <a:gd name="T20" fmla="*/ 66 w 95"/>
                <a:gd name="T21" fmla="*/ 105 h 108"/>
                <a:gd name="T22" fmla="*/ 78 w 95"/>
                <a:gd name="T23" fmla="*/ 95 h 108"/>
                <a:gd name="T24" fmla="*/ 78 w 95"/>
                <a:gd name="T25" fmla="*/ 93 h 108"/>
                <a:gd name="T26" fmla="*/ 40 w 95"/>
                <a:gd name="T27" fmla="*/ 1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95" h="108">
                  <a:moveTo>
                    <a:pt x="40" y="1"/>
                  </a:moveTo>
                  <a:cubicBezTo>
                    <a:pt x="39" y="0"/>
                    <a:pt x="38" y="1"/>
                    <a:pt x="39" y="2"/>
                  </a:cubicBezTo>
                  <a:cubicBezTo>
                    <a:pt x="39" y="2"/>
                    <a:pt x="39" y="2"/>
                    <a:pt x="39" y="2"/>
                  </a:cubicBezTo>
                  <a:cubicBezTo>
                    <a:pt x="39" y="2"/>
                    <a:pt x="38" y="3"/>
                    <a:pt x="38" y="3"/>
                  </a:cubicBezTo>
                  <a:cubicBezTo>
                    <a:pt x="38" y="3"/>
                    <a:pt x="37" y="2"/>
                    <a:pt x="37" y="3"/>
                  </a:cubicBezTo>
                  <a:cubicBezTo>
                    <a:pt x="9" y="15"/>
                    <a:pt x="0" y="48"/>
                    <a:pt x="3" y="76"/>
                  </a:cubicBezTo>
                  <a:cubicBezTo>
                    <a:pt x="4" y="84"/>
                    <a:pt x="4" y="96"/>
                    <a:pt x="11" y="102"/>
                  </a:cubicBezTo>
                  <a:cubicBezTo>
                    <a:pt x="16" y="108"/>
                    <a:pt x="23" y="100"/>
                    <a:pt x="27" y="95"/>
                  </a:cubicBezTo>
                  <a:cubicBezTo>
                    <a:pt x="29" y="99"/>
                    <a:pt x="31" y="103"/>
                    <a:pt x="36" y="103"/>
                  </a:cubicBezTo>
                  <a:cubicBezTo>
                    <a:pt x="42" y="103"/>
                    <a:pt x="44" y="95"/>
                    <a:pt x="52" y="97"/>
                  </a:cubicBezTo>
                  <a:cubicBezTo>
                    <a:pt x="57" y="98"/>
                    <a:pt x="61" y="105"/>
                    <a:pt x="66" y="105"/>
                  </a:cubicBezTo>
                  <a:cubicBezTo>
                    <a:pt x="72" y="105"/>
                    <a:pt x="75" y="100"/>
                    <a:pt x="78" y="95"/>
                  </a:cubicBezTo>
                  <a:cubicBezTo>
                    <a:pt x="79" y="95"/>
                    <a:pt x="78" y="94"/>
                    <a:pt x="78" y="93"/>
                  </a:cubicBezTo>
                  <a:cubicBezTo>
                    <a:pt x="95" y="61"/>
                    <a:pt x="71" y="15"/>
                    <a:pt x="40" y="1"/>
                  </a:cubicBezTo>
                  <a:close/>
                </a:path>
              </a:pathLst>
            </a:custGeom>
            <a:solidFill>
              <a:srgbClr val="FEC16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1" name="Freeform 8"/>
            <p:cNvSpPr>
              <a:spLocks/>
            </p:cNvSpPr>
            <p:nvPr/>
          </p:nvSpPr>
          <p:spPr bwMode="auto">
            <a:xfrm>
              <a:off x="690563" y="721945"/>
              <a:ext cx="182563" cy="195263"/>
            </a:xfrm>
            <a:custGeom>
              <a:avLst/>
              <a:gdLst>
                <a:gd name="T0" fmla="*/ 13 w 67"/>
                <a:gd name="T1" fmla="*/ 0 h 71"/>
                <a:gd name="T2" fmla="*/ 11 w 67"/>
                <a:gd name="T3" fmla="*/ 0 h 71"/>
                <a:gd name="T4" fmla="*/ 11 w 67"/>
                <a:gd name="T5" fmla="*/ 0 h 71"/>
                <a:gd name="T6" fmla="*/ 10 w 67"/>
                <a:gd name="T7" fmla="*/ 1 h 71"/>
                <a:gd name="T8" fmla="*/ 11 w 67"/>
                <a:gd name="T9" fmla="*/ 0 h 71"/>
                <a:gd name="T10" fmla="*/ 10 w 67"/>
                <a:gd name="T11" fmla="*/ 0 h 71"/>
                <a:gd name="T12" fmla="*/ 9 w 67"/>
                <a:gd name="T13" fmla="*/ 3 h 71"/>
                <a:gd name="T14" fmla="*/ 9 w 67"/>
                <a:gd name="T15" fmla="*/ 4 h 71"/>
                <a:gd name="T16" fmla="*/ 4 w 67"/>
                <a:gd name="T17" fmla="*/ 53 h 71"/>
                <a:gd name="T18" fmla="*/ 38 w 67"/>
                <a:gd name="T19" fmla="*/ 65 h 71"/>
                <a:gd name="T20" fmla="*/ 13 w 67"/>
                <a:gd name="T21" fmla="*/ 0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67" h="71">
                  <a:moveTo>
                    <a:pt x="13" y="0"/>
                  </a:moveTo>
                  <a:cubicBezTo>
                    <a:pt x="12" y="0"/>
                    <a:pt x="11" y="0"/>
                    <a:pt x="11" y="0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11" y="0"/>
                    <a:pt x="11" y="1"/>
                    <a:pt x="10" y="1"/>
                  </a:cubicBezTo>
                  <a:cubicBezTo>
                    <a:pt x="10" y="1"/>
                    <a:pt x="11" y="0"/>
                    <a:pt x="11" y="0"/>
                  </a:cubicBezTo>
                  <a:cubicBezTo>
                    <a:pt x="11" y="0"/>
                    <a:pt x="10" y="0"/>
                    <a:pt x="10" y="0"/>
                  </a:cubicBezTo>
                  <a:cubicBezTo>
                    <a:pt x="10" y="1"/>
                    <a:pt x="10" y="2"/>
                    <a:pt x="9" y="3"/>
                  </a:cubicBezTo>
                  <a:cubicBezTo>
                    <a:pt x="9" y="3"/>
                    <a:pt x="9" y="4"/>
                    <a:pt x="9" y="4"/>
                  </a:cubicBezTo>
                  <a:cubicBezTo>
                    <a:pt x="4" y="20"/>
                    <a:pt x="0" y="37"/>
                    <a:pt x="4" y="53"/>
                  </a:cubicBezTo>
                  <a:cubicBezTo>
                    <a:pt x="8" y="67"/>
                    <a:pt x="25" y="71"/>
                    <a:pt x="38" y="65"/>
                  </a:cubicBezTo>
                  <a:cubicBezTo>
                    <a:pt x="67" y="51"/>
                    <a:pt x="32" y="7"/>
                    <a:pt x="13" y="0"/>
                  </a:cubicBezTo>
                  <a:close/>
                </a:path>
              </a:pathLst>
            </a:custGeom>
            <a:solidFill>
              <a:srgbClr val="FF78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" name="Freeform 9"/>
            <p:cNvSpPr>
              <a:spLocks/>
            </p:cNvSpPr>
            <p:nvPr/>
          </p:nvSpPr>
          <p:spPr bwMode="auto">
            <a:xfrm>
              <a:off x="8763000" y="179019"/>
              <a:ext cx="381000" cy="493713"/>
            </a:xfrm>
            <a:custGeom>
              <a:avLst/>
              <a:gdLst>
                <a:gd name="T0" fmla="*/ 44 w 139"/>
                <a:gd name="T1" fmla="*/ 21 h 179"/>
                <a:gd name="T2" fmla="*/ 20 w 139"/>
                <a:gd name="T3" fmla="*/ 0 h 179"/>
                <a:gd name="T4" fmla="*/ 4 w 139"/>
                <a:gd name="T5" fmla="*/ 20 h 179"/>
                <a:gd name="T6" fmla="*/ 7 w 139"/>
                <a:gd name="T7" fmla="*/ 65 h 179"/>
                <a:gd name="T8" fmla="*/ 29 w 139"/>
                <a:gd name="T9" fmla="*/ 120 h 179"/>
                <a:gd name="T10" fmla="*/ 30 w 139"/>
                <a:gd name="T11" fmla="*/ 120 h 179"/>
                <a:gd name="T12" fmla="*/ 30 w 139"/>
                <a:gd name="T13" fmla="*/ 119 h 179"/>
                <a:gd name="T14" fmla="*/ 129 w 139"/>
                <a:gd name="T15" fmla="*/ 150 h 179"/>
                <a:gd name="T16" fmla="*/ 126 w 139"/>
                <a:gd name="T17" fmla="*/ 117 h 179"/>
                <a:gd name="T18" fmla="*/ 126 w 139"/>
                <a:gd name="T19" fmla="*/ 108 h 179"/>
                <a:gd name="T20" fmla="*/ 126 w 139"/>
                <a:gd name="T21" fmla="*/ 95 h 179"/>
                <a:gd name="T22" fmla="*/ 111 w 139"/>
                <a:gd name="T23" fmla="*/ 77 h 179"/>
                <a:gd name="T24" fmla="*/ 111 w 139"/>
                <a:gd name="T25" fmla="*/ 77 h 179"/>
                <a:gd name="T26" fmla="*/ 86 w 139"/>
                <a:gd name="T27" fmla="*/ 46 h 179"/>
                <a:gd name="T28" fmla="*/ 77 w 139"/>
                <a:gd name="T29" fmla="*/ 17 h 179"/>
                <a:gd name="T30" fmla="*/ 44 w 139"/>
                <a:gd name="T31" fmla="*/ 21 h 1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39" h="179">
                  <a:moveTo>
                    <a:pt x="44" y="21"/>
                  </a:moveTo>
                  <a:cubicBezTo>
                    <a:pt x="38" y="12"/>
                    <a:pt x="31" y="0"/>
                    <a:pt x="20" y="0"/>
                  </a:cubicBezTo>
                  <a:cubicBezTo>
                    <a:pt x="10" y="0"/>
                    <a:pt x="6" y="12"/>
                    <a:pt x="4" y="20"/>
                  </a:cubicBezTo>
                  <a:cubicBezTo>
                    <a:pt x="0" y="35"/>
                    <a:pt x="3" y="51"/>
                    <a:pt x="7" y="65"/>
                  </a:cubicBezTo>
                  <a:cubicBezTo>
                    <a:pt x="14" y="83"/>
                    <a:pt x="26" y="100"/>
                    <a:pt x="29" y="120"/>
                  </a:cubicBezTo>
                  <a:cubicBezTo>
                    <a:pt x="29" y="120"/>
                    <a:pt x="30" y="120"/>
                    <a:pt x="30" y="120"/>
                  </a:cubicBezTo>
                  <a:cubicBezTo>
                    <a:pt x="30" y="119"/>
                    <a:pt x="30" y="119"/>
                    <a:pt x="30" y="119"/>
                  </a:cubicBezTo>
                  <a:cubicBezTo>
                    <a:pt x="48" y="145"/>
                    <a:pt x="100" y="179"/>
                    <a:pt x="129" y="150"/>
                  </a:cubicBezTo>
                  <a:cubicBezTo>
                    <a:pt x="139" y="140"/>
                    <a:pt x="134" y="126"/>
                    <a:pt x="126" y="117"/>
                  </a:cubicBezTo>
                  <a:cubicBezTo>
                    <a:pt x="122" y="113"/>
                    <a:pt x="124" y="112"/>
                    <a:pt x="126" y="108"/>
                  </a:cubicBezTo>
                  <a:cubicBezTo>
                    <a:pt x="127" y="104"/>
                    <a:pt x="127" y="99"/>
                    <a:pt x="126" y="95"/>
                  </a:cubicBezTo>
                  <a:cubicBezTo>
                    <a:pt x="125" y="88"/>
                    <a:pt x="118" y="80"/>
                    <a:pt x="111" y="77"/>
                  </a:cubicBezTo>
                  <a:cubicBezTo>
                    <a:pt x="111" y="77"/>
                    <a:pt x="111" y="77"/>
                    <a:pt x="111" y="77"/>
                  </a:cubicBezTo>
                  <a:cubicBezTo>
                    <a:pt x="114" y="64"/>
                    <a:pt x="100" y="44"/>
                    <a:pt x="86" y="46"/>
                  </a:cubicBezTo>
                  <a:cubicBezTo>
                    <a:pt x="90" y="36"/>
                    <a:pt x="86" y="24"/>
                    <a:pt x="77" y="17"/>
                  </a:cubicBezTo>
                  <a:cubicBezTo>
                    <a:pt x="66" y="9"/>
                    <a:pt x="52" y="12"/>
                    <a:pt x="44" y="21"/>
                  </a:cubicBezTo>
                  <a:close/>
                </a:path>
              </a:pathLst>
            </a:custGeom>
            <a:solidFill>
              <a:srgbClr val="FF78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3" name="Freeform 10"/>
            <p:cNvSpPr>
              <a:spLocks/>
            </p:cNvSpPr>
            <p:nvPr/>
          </p:nvSpPr>
          <p:spPr bwMode="auto">
            <a:xfrm>
              <a:off x="6481763" y="839420"/>
              <a:ext cx="392113" cy="484188"/>
            </a:xfrm>
            <a:custGeom>
              <a:avLst/>
              <a:gdLst>
                <a:gd name="T0" fmla="*/ 76 w 143"/>
                <a:gd name="T1" fmla="*/ 161 h 176"/>
                <a:gd name="T2" fmla="*/ 86 w 143"/>
                <a:gd name="T3" fmla="*/ 132 h 176"/>
                <a:gd name="T4" fmla="*/ 112 w 143"/>
                <a:gd name="T5" fmla="*/ 102 h 176"/>
                <a:gd name="T6" fmla="*/ 112 w 143"/>
                <a:gd name="T7" fmla="*/ 102 h 176"/>
                <a:gd name="T8" fmla="*/ 128 w 143"/>
                <a:gd name="T9" fmla="*/ 85 h 176"/>
                <a:gd name="T10" fmla="*/ 129 w 143"/>
                <a:gd name="T11" fmla="*/ 73 h 176"/>
                <a:gd name="T12" fmla="*/ 129 w 143"/>
                <a:gd name="T13" fmla="*/ 63 h 176"/>
                <a:gd name="T14" fmla="*/ 134 w 143"/>
                <a:gd name="T15" fmla="*/ 31 h 176"/>
                <a:gd name="T16" fmla="*/ 33 w 143"/>
                <a:gd name="T17" fmla="*/ 57 h 176"/>
                <a:gd name="T18" fmla="*/ 33 w 143"/>
                <a:gd name="T19" fmla="*/ 56 h 176"/>
                <a:gd name="T20" fmla="*/ 32 w 143"/>
                <a:gd name="T21" fmla="*/ 56 h 176"/>
                <a:gd name="T22" fmla="*/ 8 w 143"/>
                <a:gd name="T23" fmla="*/ 110 h 176"/>
                <a:gd name="T24" fmla="*/ 3 w 143"/>
                <a:gd name="T25" fmla="*/ 155 h 176"/>
                <a:gd name="T26" fmla="*/ 18 w 143"/>
                <a:gd name="T27" fmla="*/ 175 h 176"/>
                <a:gd name="T28" fmla="*/ 43 w 143"/>
                <a:gd name="T29" fmla="*/ 155 h 176"/>
                <a:gd name="T30" fmla="*/ 76 w 143"/>
                <a:gd name="T31" fmla="*/ 161 h 1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43" h="176">
                  <a:moveTo>
                    <a:pt x="76" y="161"/>
                  </a:moveTo>
                  <a:cubicBezTo>
                    <a:pt x="86" y="154"/>
                    <a:pt x="90" y="143"/>
                    <a:pt x="86" y="132"/>
                  </a:cubicBezTo>
                  <a:cubicBezTo>
                    <a:pt x="100" y="135"/>
                    <a:pt x="115" y="115"/>
                    <a:pt x="112" y="102"/>
                  </a:cubicBezTo>
                  <a:cubicBezTo>
                    <a:pt x="112" y="102"/>
                    <a:pt x="112" y="102"/>
                    <a:pt x="112" y="102"/>
                  </a:cubicBezTo>
                  <a:cubicBezTo>
                    <a:pt x="120" y="100"/>
                    <a:pt x="126" y="93"/>
                    <a:pt x="128" y="85"/>
                  </a:cubicBezTo>
                  <a:cubicBezTo>
                    <a:pt x="129" y="81"/>
                    <a:pt x="130" y="76"/>
                    <a:pt x="129" y="73"/>
                  </a:cubicBezTo>
                  <a:cubicBezTo>
                    <a:pt x="127" y="68"/>
                    <a:pt x="125" y="67"/>
                    <a:pt x="129" y="63"/>
                  </a:cubicBezTo>
                  <a:cubicBezTo>
                    <a:pt x="138" y="54"/>
                    <a:pt x="143" y="41"/>
                    <a:pt x="134" y="31"/>
                  </a:cubicBezTo>
                  <a:cubicBezTo>
                    <a:pt x="106" y="0"/>
                    <a:pt x="52" y="32"/>
                    <a:pt x="33" y="57"/>
                  </a:cubicBezTo>
                  <a:cubicBezTo>
                    <a:pt x="33" y="57"/>
                    <a:pt x="33" y="57"/>
                    <a:pt x="33" y="56"/>
                  </a:cubicBezTo>
                  <a:cubicBezTo>
                    <a:pt x="33" y="56"/>
                    <a:pt x="33" y="55"/>
                    <a:pt x="32" y="56"/>
                  </a:cubicBezTo>
                  <a:cubicBezTo>
                    <a:pt x="29" y="76"/>
                    <a:pt x="16" y="92"/>
                    <a:pt x="8" y="110"/>
                  </a:cubicBezTo>
                  <a:cubicBezTo>
                    <a:pt x="3" y="124"/>
                    <a:pt x="0" y="140"/>
                    <a:pt x="3" y="155"/>
                  </a:cubicBezTo>
                  <a:cubicBezTo>
                    <a:pt x="4" y="163"/>
                    <a:pt x="8" y="175"/>
                    <a:pt x="18" y="175"/>
                  </a:cubicBezTo>
                  <a:cubicBezTo>
                    <a:pt x="29" y="176"/>
                    <a:pt x="37" y="164"/>
                    <a:pt x="43" y="155"/>
                  </a:cubicBezTo>
                  <a:cubicBezTo>
                    <a:pt x="51" y="165"/>
                    <a:pt x="64" y="169"/>
                    <a:pt x="76" y="161"/>
                  </a:cubicBezTo>
                  <a:close/>
                </a:path>
              </a:pathLst>
            </a:custGeom>
            <a:solidFill>
              <a:srgbClr val="FEC16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4" name="Freeform 11"/>
            <p:cNvSpPr>
              <a:spLocks/>
            </p:cNvSpPr>
            <p:nvPr/>
          </p:nvSpPr>
          <p:spPr bwMode="auto">
            <a:xfrm>
              <a:off x="5053013" y="1068020"/>
              <a:ext cx="795338" cy="539750"/>
            </a:xfrm>
            <a:custGeom>
              <a:avLst/>
              <a:gdLst>
                <a:gd name="T0" fmla="*/ 288 w 290"/>
                <a:gd name="T1" fmla="*/ 54 h 196"/>
                <a:gd name="T2" fmla="*/ 248 w 290"/>
                <a:gd name="T3" fmla="*/ 12 h 196"/>
                <a:gd name="T4" fmla="*/ 170 w 290"/>
                <a:gd name="T5" fmla="*/ 1 h 196"/>
                <a:gd name="T6" fmla="*/ 104 w 290"/>
                <a:gd name="T7" fmla="*/ 9 h 196"/>
                <a:gd name="T8" fmla="*/ 103 w 290"/>
                <a:gd name="T9" fmla="*/ 10 h 196"/>
                <a:gd name="T10" fmla="*/ 41 w 290"/>
                <a:gd name="T11" fmla="*/ 41 h 196"/>
                <a:gd name="T12" fmla="*/ 4 w 290"/>
                <a:gd name="T13" fmla="*/ 99 h 196"/>
                <a:gd name="T14" fmla="*/ 19 w 290"/>
                <a:gd name="T15" fmla="*/ 159 h 196"/>
                <a:gd name="T16" fmla="*/ 49 w 290"/>
                <a:gd name="T17" fmla="*/ 158 h 196"/>
                <a:gd name="T18" fmla="*/ 105 w 290"/>
                <a:gd name="T19" fmla="*/ 159 h 196"/>
                <a:gd name="T20" fmla="*/ 152 w 290"/>
                <a:gd name="T21" fmla="*/ 186 h 196"/>
                <a:gd name="T22" fmla="*/ 162 w 290"/>
                <a:gd name="T23" fmla="*/ 154 h 196"/>
                <a:gd name="T24" fmla="*/ 196 w 290"/>
                <a:gd name="T25" fmla="*/ 161 h 196"/>
                <a:gd name="T26" fmla="*/ 214 w 290"/>
                <a:gd name="T27" fmla="*/ 125 h 196"/>
                <a:gd name="T28" fmla="*/ 237 w 290"/>
                <a:gd name="T29" fmla="*/ 122 h 196"/>
                <a:gd name="T30" fmla="*/ 246 w 290"/>
                <a:gd name="T31" fmla="*/ 91 h 196"/>
                <a:gd name="T32" fmla="*/ 280 w 290"/>
                <a:gd name="T33" fmla="*/ 87 h 196"/>
                <a:gd name="T34" fmla="*/ 288 w 290"/>
                <a:gd name="T35" fmla="*/ 54 h 1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90" h="196">
                  <a:moveTo>
                    <a:pt x="288" y="54"/>
                  </a:moveTo>
                  <a:cubicBezTo>
                    <a:pt x="285" y="33"/>
                    <a:pt x="267" y="19"/>
                    <a:pt x="248" y="12"/>
                  </a:cubicBezTo>
                  <a:cubicBezTo>
                    <a:pt x="223" y="3"/>
                    <a:pt x="196" y="0"/>
                    <a:pt x="170" y="1"/>
                  </a:cubicBezTo>
                  <a:cubicBezTo>
                    <a:pt x="149" y="1"/>
                    <a:pt x="124" y="1"/>
                    <a:pt x="104" y="9"/>
                  </a:cubicBezTo>
                  <a:cubicBezTo>
                    <a:pt x="104" y="9"/>
                    <a:pt x="103" y="9"/>
                    <a:pt x="103" y="10"/>
                  </a:cubicBezTo>
                  <a:cubicBezTo>
                    <a:pt x="81" y="15"/>
                    <a:pt x="58" y="25"/>
                    <a:pt x="41" y="41"/>
                  </a:cubicBezTo>
                  <a:cubicBezTo>
                    <a:pt x="25" y="55"/>
                    <a:pt x="8" y="77"/>
                    <a:pt x="4" y="99"/>
                  </a:cubicBezTo>
                  <a:cubicBezTo>
                    <a:pt x="0" y="118"/>
                    <a:pt x="2" y="145"/>
                    <a:pt x="19" y="159"/>
                  </a:cubicBezTo>
                  <a:cubicBezTo>
                    <a:pt x="29" y="168"/>
                    <a:pt x="42" y="169"/>
                    <a:pt x="49" y="158"/>
                  </a:cubicBezTo>
                  <a:cubicBezTo>
                    <a:pt x="57" y="186"/>
                    <a:pt x="91" y="181"/>
                    <a:pt x="105" y="159"/>
                  </a:cubicBezTo>
                  <a:cubicBezTo>
                    <a:pt x="115" y="174"/>
                    <a:pt x="132" y="196"/>
                    <a:pt x="152" y="186"/>
                  </a:cubicBezTo>
                  <a:cubicBezTo>
                    <a:pt x="164" y="180"/>
                    <a:pt x="165" y="166"/>
                    <a:pt x="162" y="154"/>
                  </a:cubicBezTo>
                  <a:cubicBezTo>
                    <a:pt x="170" y="164"/>
                    <a:pt x="184" y="169"/>
                    <a:pt x="196" y="161"/>
                  </a:cubicBezTo>
                  <a:cubicBezTo>
                    <a:pt x="208" y="153"/>
                    <a:pt x="213" y="139"/>
                    <a:pt x="214" y="125"/>
                  </a:cubicBezTo>
                  <a:cubicBezTo>
                    <a:pt x="221" y="130"/>
                    <a:pt x="230" y="130"/>
                    <a:pt x="237" y="122"/>
                  </a:cubicBezTo>
                  <a:cubicBezTo>
                    <a:pt x="243" y="115"/>
                    <a:pt x="250" y="101"/>
                    <a:pt x="246" y="91"/>
                  </a:cubicBezTo>
                  <a:cubicBezTo>
                    <a:pt x="258" y="95"/>
                    <a:pt x="270" y="95"/>
                    <a:pt x="280" y="87"/>
                  </a:cubicBezTo>
                  <a:cubicBezTo>
                    <a:pt x="288" y="79"/>
                    <a:pt x="290" y="65"/>
                    <a:pt x="288" y="54"/>
                  </a:cubicBezTo>
                  <a:close/>
                </a:path>
              </a:pathLst>
            </a:custGeom>
            <a:solidFill>
              <a:srgbClr val="FEC16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5" name="Freeform 12"/>
            <p:cNvSpPr>
              <a:spLocks/>
            </p:cNvSpPr>
            <p:nvPr/>
          </p:nvSpPr>
          <p:spPr bwMode="auto">
            <a:xfrm>
              <a:off x="1811338" y="1337895"/>
              <a:ext cx="234950" cy="236538"/>
            </a:xfrm>
            <a:custGeom>
              <a:avLst/>
              <a:gdLst>
                <a:gd name="T0" fmla="*/ 79 w 86"/>
                <a:gd name="T1" fmla="*/ 34 h 86"/>
                <a:gd name="T2" fmla="*/ 39 w 86"/>
                <a:gd name="T3" fmla="*/ 0 h 86"/>
                <a:gd name="T4" fmla="*/ 37 w 86"/>
                <a:gd name="T5" fmla="*/ 1 h 86"/>
                <a:gd name="T6" fmla="*/ 37 w 86"/>
                <a:gd name="T7" fmla="*/ 2 h 86"/>
                <a:gd name="T8" fmla="*/ 36 w 86"/>
                <a:gd name="T9" fmla="*/ 3 h 86"/>
                <a:gd name="T10" fmla="*/ 36 w 86"/>
                <a:gd name="T11" fmla="*/ 3 h 86"/>
                <a:gd name="T12" fmla="*/ 3 w 86"/>
                <a:gd name="T13" fmla="*/ 56 h 86"/>
                <a:gd name="T14" fmla="*/ 12 w 86"/>
                <a:gd name="T15" fmla="*/ 70 h 86"/>
                <a:gd name="T16" fmla="*/ 29 w 86"/>
                <a:gd name="T17" fmla="*/ 63 h 86"/>
                <a:gd name="T18" fmla="*/ 68 w 86"/>
                <a:gd name="T19" fmla="*/ 55 h 86"/>
                <a:gd name="T20" fmla="*/ 84 w 86"/>
                <a:gd name="T21" fmla="*/ 49 h 86"/>
                <a:gd name="T22" fmla="*/ 79 w 86"/>
                <a:gd name="T23" fmla="*/ 34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86" h="86">
                  <a:moveTo>
                    <a:pt x="79" y="34"/>
                  </a:moveTo>
                  <a:cubicBezTo>
                    <a:pt x="68" y="20"/>
                    <a:pt x="53" y="10"/>
                    <a:pt x="39" y="0"/>
                  </a:cubicBezTo>
                  <a:cubicBezTo>
                    <a:pt x="38" y="0"/>
                    <a:pt x="37" y="0"/>
                    <a:pt x="37" y="1"/>
                  </a:cubicBezTo>
                  <a:cubicBezTo>
                    <a:pt x="37" y="1"/>
                    <a:pt x="37" y="2"/>
                    <a:pt x="37" y="2"/>
                  </a:cubicBezTo>
                  <a:cubicBezTo>
                    <a:pt x="37" y="2"/>
                    <a:pt x="36" y="3"/>
                    <a:pt x="36" y="3"/>
                  </a:cubicBezTo>
                  <a:cubicBezTo>
                    <a:pt x="36" y="3"/>
                    <a:pt x="36" y="3"/>
                    <a:pt x="36" y="3"/>
                  </a:cubicBezTo>
                  <a:cubicBezTo>
                    <a:pt x="22" y="18"/>
                    <a:pt x="0" y="33"/>
                    <a:pt x="3" y="56"/>
                  </a:cubicBezTo>
                  <a:cubicBezTo>
                    <a:pt x="3" y="61"/>
                    <a:pt x="7" y="68"/>
                    <a:pt x="12" y="70"/>
                  </a:cubicBezTo>
                  <a:cubicBezTo>
                    <a:pt x="19" y="72"/>
                    <a:pt x="25" y="68"/>
                    <a:pt x="29" y="63"/>
                  </a:cubicBezTo>
                  <a:cubicBezTo>
                    <a:pt x="37" y="86"/>
                    <a:pt x="70" y="76"/>
                    <a:pt x="68" y="55"/>
                  </a:cubicBezTo>
                  <a:cubicBezTo>
                    <a:pt x="74" y="55"/>
                    <a:pt x="81" y="55"/>
                    <a:pt x="84" y="49"/>
                  </a:cubicBezTo>
                  <a:cubicBezTo>
                    <a:pt x="86" y="44"/>
                    <a:pt x="82" y="38"/>
                    <a:pt x="79" y="34"/>
                  </a:cubicBezTo>
                  <a:close/>
                </a:path>
              </a:pathLst>
            </a:custGeom>
            <a:solidFill>
              <a:srgbClr val="B2874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6" name="Freeform 13"/>
            <p:cNvSpPr>
              <a:spLocks/>
            </p:cNvSpPr>
            <p:nvPr/>
          </p:nvSpPr>
          <p:spPr bwMode="auto">
            <a:xfrm>
              <a:off x="2346325" y="290144"/>
              <a:ext cx="360363" cy="373063"/>
            </a:xfrm>
            <a:custGeom>
              <a:avLst/>
              <a:gdLst>
                <a:gd name="T0" fmla="*/ 67 w 132"/>
                <a:gd name="T1" fmla="*/ 125 h 136"/>
                <a:gd name="T2" fmla="*/ 15 w 132"/>
                <a:gd name="T3" fmla="*/ 125 h 136"/>
                <a:gd name="T4" fmla="*/ 0 w 132"/>
                <a:gd name="T5" fmla="*/ 85 h 136"/>
                <a:gd name="T6" fmla="*/ 16 w 132"/>
                <a:gd name="T7" fmla="*/ 37 h 136"/>
                <a:gd name="T8" fmla="*/ 16 w 132"/>
                <a:gd name="T9" fmla="*/ 36 h 136"/>
                <a:gd name="T10" fmla="*/ 39 w 132"/>
                <a:gd name="T11" fmla="*/ 13 h 136"/>
                <a:gd name="T12" fmla="*/ 61 w 132"/>
                <a:gd name="T13" fmla="*/ 1 h 136"/>
                <a:gd name="T14" fmla="*/ 71 w 132"/>
                <a:gd name="T15" fmla="*/ 25 h 136"/>
                <a:gd name="T16" fmla="*/ 76 w 132"/>
                <a:gd name="T17" fmla="*/ 26 h 136"/>
                <a:gd name="T18" fmla="*/ 76 w 132"/>
                <a:gd name="T19" fmla="*/ 24 h 136"/>
                <a:gd name="T20" fmla="*/ 76 w 132"/>
                <a:gd name="T21" fmla="*/ 24 h 136"/>
                <a:gd name="T22" fmla="*/ 82 w 132"/>
                <a:gd name="T23" fmla="*/ 17 h 136"/>
                <a:gd name="T24" fmla="*/ 92 w 132"/>
                <a:gd name="T25" fmla="*/ 12 h 136"/>
                <a:gd name="T26" fmla="*/ 104 w 132"/>
                <a:gd name="T27" fmla="*/ 32 h 136"/>
                <a:gd name="T28" fmla="*/ 107 w 132"/>
                <a:gd name="T29" fmla="*/ 34 h 136"/>
                <a:gd name="T30" fmla="*/ 107 w 132"/>
                <a:gd name="T31" fmla="*/ 34 h 136"/>
                <a:gd name="T32" fmla="*/ 109 w 132"/>
                <a:gd name="T33" fmla="*/ 33 h 136"/>
                <a:gd name="T34" fmla="*/ 123 w 132"/>
                <a:gd name="T35" fmla="*/ 29 h 136"/>
                <a:gd name="T36" fmla="*/ 130 w 132"/>
                <a:gd name="T37" fmla="*/ 41 h 136"/>
                <a:gd name="T38" fmla="*/ 127 w 132"/>
                <a:gd name="T39" fmla="*/ 66 h 136"/>
                <a:gd name="T40" fmla="*/ 115 w 132"/>
                <a:gd name="T41" fmla="*/ 87 h 136"/>
                <a:gd name="T42" fmla="*/ 115 w 132"/>
                <a:gd name="T43" fmla="*/ 87 h 136"/>
                <a:gd name="T44" fmla="*/ 67 w 132"/>
                <a:gd name="T45" fmla="*/ 125 h 1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32" h="136">
                  <a:moveTo>
                    <a:pt x="67" y="125"/>
                  </a:moveTo>
                  <a:cubicBezTo>
                    <a:pt x="51" y="131"/>
                    <a:pt x="31" y="136"/>
                    <a:pt x="15" y="125"/>
                  </a:cubicBezTo>
                  <a:cubicBezTo>
                    <a:pt x="3" y="116"/>
                    <a:pt x="0" y="99"/>
                    <a:pt x="0" y="85"/>
                  </a:cubicBezTo>
                  <a:cubicBezTo>
                    <a:pt x="0" y="67"/>
                    <a:pt x="8" y="53"/>
                    <a:pt x="16" y="37"/>
                  </a:cubicBezTo>
                  <a:cubicBezTo>
                    <a:pt x="16" y="37"/>
                    <a:pt x="16" y="36"/>
                    <a:pt x="16" y="36"/>
                  </a:cubicBezTo>
                  <a:cubicBezTo>
                    <a:pt x="23" y="28"/>
                    <a:pt x="31" y="20"/>
                    <a:pt x="39" y="13"/>
                  </a:cubicBezTo>
                  <a:cubicBezTo>
                    <a:pt x="46" y="8"/>
                    <a:pt x="53" y="3"/>
                    <a:pt x="61" y="1"/>
                  </a:cubicBezTo>
                  <a:cubicBezTo>
                    <a:pt x="73" y="0"/>
                    <a:pt x="72" y="18"/>
                    <a:pt x="71" y="25"/>
                  </a:cubicBezTo>
                  <a:cubicBezTo>
                    <a:pt x="71" y="28"/>
                    <a:pt x="76" y="28"/>
                    <a:pt x="76" y="26"/>
                  </a:cubicBezTo>
                  <a:cubicBezTo>
                    <a:pt x="76" y="25"/>
                    <a:pt x="76" y="24"/>
                    <a:pt x="76" y="24"/>
                  </a:cubicBezTo>
                  <a:cubicBezTo>
                    <a:pt x="76" y="24"/>
                    <a:pt x="76" y="24"/>
                    <a:pt x="76" y="24"/>
                  </a:cubicBezTo>
                  <a:cubicBezTo>
                    <a:pt x="79" y="22"/>
                    <a:pt x="80" y="19"/>
                    <a:pt x="82" y="17"/>
                  </a:cubicBezTo>
                  <a:cubicBezTo>
                    <a:pt x="85" y="14"/>
                    <a:pt x="89" y="13"/>
                    <a:pt x="92" y="12"/>
                  </a:cubicBezTo>
                  <a:cubicBezTo>
                    <a:pt x="104" y="10"/>
                    <a:pt x="105" y="24"/>
                    <a:pt x="104" y="32"/>
                  </a:cubicBezTo>
                  <a:cubicBezTo>
                    <a:pt x="104" y="33"/>
                    <a:pt x="105" y="34"/>
                    <a:pt x="107" y="34"/>
                  </a:cubicBezTo>
                  <a:cubicBezTo>
                    <a:pt x="107" y="34"/>
                    <a:pt x="107" y="34"/>
                    <a:pt x="107" y="34"/>
                  </a:cubicBezTo>
                  <a:cubicBezTo>
                    <a:pt x="108" y="34"/>
                    <a:pt x="109" y="33"/>
                    <a:pt x="109" y="33"/>
                  </a:cubicBezTo>
                  <a:cubicBezTo>
                    <a:pt x="113" y="29"/>
                    <a:pt x="118" y="25"/>
                    <a:pt x="123" y="29"/>
                  </a:cubicBezTo>
                  <a:cubicBezTo>
                    <a:pt x="127" y="32"/>
                    <a:pt x="128" y="37"/>
                    <a:pt x="130" y="41"/>
                  </a:cubicBezTo>
                  <a:cubicBezTo>
                    <a:pt x="132" y="49"/>
                    <a:pt x="130" y="58"/>
                    <a:pt x="127" y="66"/>
                  </a:cubicBezTo>
                  <a:cubicBezTo>
                    <a:pt x="124" y="73"/>
                    <a:pt x="119" y="80"/>
                    <a:pt x="115" y="87"/>
                  </a:cubicBezTo>
                  <a:cubicBezTo>
                    <a:pt x="115" y="87"/>
                    <a:pt x="115" y="87"/>
                    <a:pt x="115" y="87"/>
                  </a:cubicBezTo>
                  <a:cubicBezTo>
                    <a:pt x="103" y="106"/>
                    <a:pt x="89" y="117"/>
                    <a:pt x="67" y="125"/>
                  </a:cubicBezTo>
                  <a:close/>
                </a:path>
              </a:pathLst>
            </a:custGeom>
            <a:solidFill>
              <a:srgbClr val="FF78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7" name="Freeform 14"/>
            <p:cNvSpPr>
              <a:spLocks/>
            </p:cNvSpPr>
            <p:nvPr/>
          </p:nvSpPr>
          <p:spPr bwMode="auto">
            <a:xfrm>
              <a:off x="461963" y="-351206"/>
              <a:ext cx="750888" cy="585788"/>
            </a:xfrm>
            <a:custGeom>
              <a:avLst/>
              <a:gdLst>
                <a:gd name="T0" fmla="*/ 267 w 274"/>
                <a:gd name="T1" fmla="*/ 142 h 213"/>
                <a:gd name="T2" fmla="*/ 236 w 274"/>
                <a:gd name="T3" fmla="*/ 131 h 213"/>
                <a:gd name="T4" fmla="*/ 233 w 274"/>
                <a:gd name="T5" fmla="*/ 99 h 213"/>
                <a:gd name="T6" fmla="*/ 210 w 274"/>
                <a:gd name="T7" fmla="*/ 92 h 213"/>
                <a:gd name="T8" fmla="*/ 200 w 274"/>
                <a:gd name="T9" fmla="*/ 52 h 213"/>
                <a:gd name="T10" fmla="*/ 166 w 274"/>
                <a:gd name="T11" fmla="*/ 52 h 213"/>
                <a:gd name="T12" fmla="*/ 162 w 274"/>
                <a:gd name="T13" fmla="*/ 19 h 213"/>
                <a:gd name="T14" fmla="*/ 111 w 274"/>
                <a:gd name="T15" fmla="*/ 36 h 213"/>
                <a:gd name="T16" fmla="*/ 56 w 274"/>
                <a:gd name="T17" fmla="*/ 26 h 213"/>
                <a:gd name="T18" fmla="*/ 26 w 274"/>
                <a:gd name="T19" fmla="*/ 19 h 213"/>
                <a:gd name="T20" fmla="*/ 0 w 274"/>
                <a:gd name="T21" fmla="*/ 75 h 213"/>
                <a:gd name="T22" fmla="*/ 25 w 274"/>
                <a:gd name="T23" fmla="*/ 139 h 213"/>
                <a:gd name="T24" fmla="*/ 79 w 274"/>
                <a:gd name="T25" fmla="*/ 182 h 213"/>
                <a:gd name="T26" fmla="*/ 79 w 274"/>
                <a:gd name="T27" fmla="*/ 183 h 213"/>
                <a:gd name="T28" fmla="*/ 143 w 274"/>
                <a:gd name="T29" fmla="*/ 204 h 213"/>
                <a:gd name="T30" fmla="*/ 221 w 274"/>
                <a:gd name="T31" fmla="*/ 209 h 213"/>
                <a:gd name="T32" fmla="*/ 269 w 274"/>
                <a:gd name="T33" fmla="*/ 176 h 213"/>
                <a:gd name="T34" fmla="*/ 267 w 274"/>
                <a:gd name="T35" fmla="*/ 142 h 2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74" h="213">
                  <a:moveTo>
                    <a:pt x="267" y="142"/>
                  </a:moveTo>
                  <a:cubicBezTo>
                    <a:pt x="260" y="132"/>
                    <a:pt x="248" y="130"/>
                    <a:pt x="236" y="131"/>
                  </a:cubicBezTo>
                  <a:cubicBezTo>
                    <a:pt x="242" y="122"/>
                    <a:pt x="237" y="107"/>
                    <a:pt x="233" y="99"/>
                  </a:cubicBezTo>
                  <a:cubicBezTo>
                    <a:pt x="228" y="90"/>
                    <a:pt x="219" y="88"/>
                    <a:pt x="210" y="92"/>
                  </a:cubicBezTo>
                  <a:cubicBezTo>
                    <a:pt x="213" y="78"/>
                    <a:pt x="210" y="63"/>
                    <a:pt x="200" y="52"/>
                  </a:cubicBezTo>
                  <a:cubicBezTo>
                    <a:pt x="191" y="42"/>
                    <a:pt x="176" y="44"/>
                    <a:pt x="166" y="52"/>
                  </a:cubicBezTo>
                  <a:cubicBezTo>
                    <a:pt x="171" y="41"/>
                    <a:pt x="173" y="27"/>
                    <a:pt x="162" y="19"/>
                  </a:cubicBezTo>
                  <a:cubicBezTo>
                    <a:pt x="144" y="6"/>
                    <a:pt x="123" y="23"/>
                    <a:pt x="111" y="36"/>
                  </a:cubicBezTo>
                  <a:cubicBezTo>
                    <a:pt x="102" y="12"/>
                    <a:pt x="69" y="0"/>
                    <a:pt x="56" y="26"/>
                  </a:cubicBezTo>
                  <a:cubicBezTo>
                    <a:pt x="51" y="14"/>
                    <a:pt x="39" y="12"/>
                    <a:pt x="26" y="19"/>
                  </a:cubicBezTo>
                  <a:cubicBezTo>
                    <a:pt x="7" y="29"/>
                    <a:pt x="0" y="54"/>
                    <a:pt x="0" y="75"/>
                  </a:cubicBezTo>
                  <a:cubicBezTo>
                    <a:pt x="0" y="97"/>
                    <a:pt x="11" y="121"/>
                    <a:pt x="25" y="139"/>
                  </a:cubicBezTo>
                  <a:cubicBezTo>
                    <a:pt x="38" y="158"/>
                    <a:pt x="58" y="172"/>
                    <a:pt x="79" y="182"/>
                  </a:cubicBezTo>
                  <a:cubicBezTo>
                    <a:pt x="79" y="182"/>
                    <a:pt x="79" y="183"/>
                    <a:pt x="79" y="183"/>
                  </a:cubicBezTo>
                  <a:cubicBezTo>
                    <a:pt x="97" y="195"/>
                    <a:pt x="122" y="200"/>
                    <a:pt x="143" y="204"/>
                  </a:cubicBezTo>
                  <a:cubicBezTo>
                    <a:pt x="168" y="210"/>
                    <a:pt x="195" y="213"/>
                    <a:pt x="221" y="209"/>
                  </a:cubicBezTo>
                  <a:cubicBezTo>
                    <a:pt x="242" y="206"/>
                    <a:pt x="261" y="196"/>
                    <a:pt x="269" y="176"/>
                  </a:cubicBezTo>
                  <a:cubicBezTo>
                    <a:pt x="273" y="166"/>
                    <a:pt x="274" y="151"/>
                    <a:pt x="267" y="142"/>
                  </a:cubicBezTo>
                  <a:close/>
                </a:path>
              </a:pathLst>
            </a:custGeom>
            <a:solidFill>
              <a:srgbClr val="E5405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8" name="Freeform 15"/>
            <p:cNvSpPr>
              <a:spLocks/>
            </p:cNvSpPr>
            <p:nvPr/>
          </p:nvSpPr>
          <p:spPr bwMode="auto">
            <a:xfrm>
              <a:off x="476250" y="-213093"/>
              <a:ext cx="657225" cy="444500"/>
            </a:xfrm>
            <a:custGeom>
              <a:avLst/>
              <a:gdLst>
                <a:gd name="T0" fmla="*/ 214 w 240"/>
                <a:gd name="T1" fmla="*/ 117 h 162"/>
                <a:gd name="T2" fmla="*/ 214 w 240"/>
                <a:gd name="T3" fmla="*/ 93 h 162"/>
                <a:gd name="T4" fmla="*/ 187 w 240"/>
                <a:gd name="T5" fmla="*/ 91 h 162"/>
                <a:gd name="T6" fmla="*/ 164 w 240"/>
                <a:gd name="T7" fmla="*/ 52 h 162"/>
                <a:gd name="T8" fmla="*/ 156 w 240"/>
                <a:gd name="T9" fmla="*/ 27 h 162"/>
                <a:gd name="T10" fmla="*/ 127 w 240"/>
                <a:gd name="T11" fmla="*/ 33 h 162"/>
                <a:gd name="T12" fmla="*/ 86 w 240"/>
                <a:gd name="T13" fmla="*/ 19 h 162"/>
                <a:gd name="T14" fmla="*/ 65 w 240"/>
                <a:gd name="T15" fmla="*/ 2 h 162"/>
                <a:gd name="T16" fmla="*/ 46 w 240"/>
                <a:gd name="T17" fmla="*/ 15 h 162"/>
                <a:gd name="T18" fmla="*/ 46 w 240"/>
                <a:gd name="T19" fmla="*/ 15 h 162"/>
                <a:gd name="T20" fmla="*/ 10 w 240"/>
                <a:gd name="T21" fmla="*/ 9 h 162"/>
                <a:gd name="T22" fmla="*/ 2 w 240"/>
                <a:gd name="T23" fmla="*/ 47 h 162"/>
                <a:gd name="T24" fmla="*/ 24 w 240"/>
                <a:gd name="T25" fmla="*/ 96 h 162"/>
                <a:gd name="T26" fmla="*/ 68 w 240"/>
                <a:gd name="T27" fmla="*/ 134 h 162"/>
                <a:gd name="T28" fmla="*/ 69 w 240"/>
                <a:gd name="T29" fmla="*/ 133 h 162"/>
                <a:gd name="T30" fmla="*/ 92 w 240"/>
                <a:gd name="T31" fmla="*/ 143 h 162"/>
                <a:gd name="T32" fmla="*/ 132 w 240"/>
                <a:gd name="T33" fmla="*/ 155 h 162"/>
                <a:gd name="T34" fmla="*/ 197 w 240"/>
                <a:gd name="T35" fmla="*/ 160 h 162"/>
                <a:gd name="T36" fmla="*/ 238 w 240"/>
                <a:gd name="T37" fmla="*/ 134 h 162"/>
                <a:gd name="T38" fmla="*/ 214 w 240"/>
                <a:gd name="T39" fmla="*/ 117 h 1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240" h="162">
                  <a:moveTo>
                    <a:pt x="214" y="117"/>
                  </a:moveTo>
                  <a:cubicBezTo>
                    <a:pt x="219" y="109"/>
                    <a:pt x="221" y="100"/>
                    <a:pt x="214" y="93"/>
                  </a:cubicBezTo>
                  <a:cubicBezTo>
                    <a:pt x="207" y="87"/>
                    <a:pt x="196" y="88"/>
                    <a:pt x="187" y="91"/>
                  </a:cubicBezTo>
                  <a:cubicBezTo>
                    <a:pt x="195" y="71"/>
                    <a:pt x="185" y="39"/>
                    <a:pt x="164" y="52"/>
                  </a:cubicBezTo>
                  <a:cubicBezTo>
                    <a:pt x="167" y="43"/>
                    <a:pt x="167" y="32"/>
                    <a:pt x="156" y="27"/>
                  </a:cubicBezTo>
                  <a:cubicBezTo>
                    <a:pt x="147" y="22"/>
                    <a:pt x="135" y="26"/>
                    <a:pt x="127" y="33"/>
                  </a:cubicBezTo>
                  <a:cubicBezTo>
                    <a:pt x="127" y="9"/>
                    <a:pt x="101" y="5"/>
                    <a:pt x="86" y="19"/>
                  </a:cubicBezTo>
                  <a:cubicBezTo>
                    <a:pt x="82" y="10"/>
                    <a:pt x="75" y="3"/>
                    <a:pt x="65" y="2"/>
                  </a:cubicBezTo>
                  <a:cubicBezTo>
                    <a:pt x="56" y="0"/>
                    <a:pt x="47" y="5"/>
                    <a:pt x="46" y="15"/>
                  </a:cubicBezTo>
                  <a:cubicBezTo>
                    <a:pt x="46" y="15"/>
                    <a:pt x="46" y="15"/>
                    <a:pt x="46" y="15"/>
                  </a:cubicBezTo>
                  <a:cubicBezTo>
                    <a:pt x="36" y="7"/>
                    <a:pt x="22" y="0"/>
                    <a:pt x="10" y="9"/>
                  </a:cubicBezTo>
                  <a:cubicBezTo>
                    <a:pt x="0" y="17"/>
                    <a:pt x="0" y="35"/>
                    <a:pt x="2" y="47"/>
                  </a:cubicBezTo>
                  <a:cubicBezTo>
                    <a:pt x="4" y="65"/>
                    <a:pt x="13" y="82"/>
                    <a:pt x="24" y="96"/>
                  </a:cubicBezTo>
                  <a:cubicBezTo>
                    <a:pt x="35" y="111"/>
                    <a:pt x="50" y="128"/>
                    <a:pt x="68" y="134"/>
                  </a:cubicBezTo>
                  <a:cubicBezTo>
                    <a:pt x="69" y="134"/>
                    <a:pt x="69" y="134"/>
                    <a:pt x="69" y="133"/>
                  </a:cubicBezTo>
                  <a:cubicBezTo>
                    <a:pt x="75" y="138"/>
                    <a:pt x="86" y="141"/>
                    <a:pt x="92" y="143"/>
                  </a:cubicBezTo>
                  <a:cubicBezTo>
                    <a:pt x="105" y="148"/>
                    <a:pt x="119" y="152"/>
                    <a:pt x="132" y="155"/>
                  </a:cubicBezTo>
                  <a:cubicBezTo>
                    <a:pt x="153" y="159"/>
                    <a:pt x="175" y="162"/>
                    <a:pt x="197" y="160"/>
                  </a:cubicBezTo>
                  <a:cubicBezTo>
                    <a:pt x="213" y="158"/>
                    <a:pt x="235" y="152"/>
                    <a:pt x="238" y="134"/>
                  </a:cubicBezTo>
                  <a:cubicBezTo>
                    <a:pt x="240" y="120"/>
                    <a:pt x="225" y="115"/>
                    <a:pt x="214" y="117"/>
                  </a:cubicBezTo>
                  <a:close/>
                </a:path>
              </a:pathLst>
            </a:custGeom>
            <a:solidFill>
              <a:srgbClr val="FF78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9" name="Freeform 16"/>
            <p:cNvSpPr>
              <a:spLocks/>
            </p:cNvSpPr>
            <p:nvPr/>
          </p:nvSpPr>
          <p:spPr bwMode="auto">
            <a:xfrm>
              <a:off x="539750" y="-111493"/>
              <a:ext cx="452438" cy="327025"/>
            </a:xfrm>
            <a:custGeom>
              <a:avLst/>
              <a:gdLst>
                <a:gd name="T0" fmla="*/ 160 w 165"/>
                <a:gd name="T1" fmla="*/ 91 h 119"/>
                <a:gd name="T2" fmla="*/ 140 w 165"/>
                <a:gd name="T3" fmla="*/ 86 h 119"/>
                <a:gd name="T4" fmla="*/ 124 w 165"/>
                <a:gd name="T5" fmla="*/ 66 h 119"/>
                <a:gd name="T6" fmla="*/ 102 w 165"/>
                <a:gd name="T7" fmla="*/ 44 h 119"/>
                <a:gd name="T8" fmla="*/ 66 w 165"/>
                <a:gd name="T9" fmla="*/ 29 h 119"/>
                <a:gd name="T10" fmla="*/ 38 w 165"/>
                <a:gd name="T11" fmla="*/ 16 h 119"/>
                <a:gd name="T12" fmla="*/ 14 w 165"/>
                <a:gd name="T13" fmla="*/ 2 h 119"/>
                <a:gd name="T14" fmla="*/ 1 w 165"/>
                <a:gd name="T15" fmla="*/ 23 h 119"/>
                <a:gd name="T16" fmla="*/ 47 w 165"/>
                <a:gd name="T17" fmla="*/ 96 h 119"/>
                <a:gd name="T18" fmla="*/ 48 w 165"/>
                <a:gd name="T19" fmla="*/ 98 h 119"/>
                <a:gd name="T20" fmla="*/ 147 w 165"/>
                <a:gd name="T21" fmla="*/ 110 h 119"/>
                <a:gd name="T22" fmla="*/ 160 w 165"/>
                <a:gd name="T23" fmla="*/ 91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65" h="119">
                  <a:moveTo>
                    <a:pt x="160" y="91"/>
                  </a:moveTo>
                  <a:cubicBezTo>
                    <a:pt x="155" y="85"/>
                    <a:pt x="147" y="84"/>
                    <a:pt x="140" y="86"/>
                  </a:cubicBezTo>
                  <a:cubicBezTo>
                    <a:pt x="147" y="75"/>
                    <a:pt x="136" y="63"/>
                    <a:pt x="124" y="66"/>
                  </a:cubicBezTo>
                  <a:cubicBezTo>
                    <a:pt x="131" y="55"/>
                    <a:pt x="117" y="38"/>
                    <a:pt x="102" y="44"/>
                  </a:cubicBezTo>
                  <a:cubicBezTo>
                    <a:pt x="107" y="23"/>
                    <a:pt x="82" y="16"/>
                    <a:pt x="66" y="29"/>
                  </a:cubicBezTo>
                  <a:cubicBezTo>
                    <a:pt x="61" y="16"/>
                    <a:pt x="47" y="1"/>
                    <a:pt x="38" y="16"/>
                  </a:cubicBezTo>
                  <a:cubicBezTo>
                    <a:pt x="32" y="9"/>
                    <a:pt x="23" y="0"/>
                    <a:pt x="14" y="2"/>
                  </a:cubicBezTo>
                  <a:cubicBezTo>
                    <a:pt x="3" y="4"/>
                    <a:pt x="0" y="13"/>
                    <a:pt x="1" y="23"/>
                  </a:cubicBezTo>
                  <a:cubicBezTo>
                    <a:pt x="2" y="53"/>
                    <a:pt x="25" y="77"/>
                    <a:pt x="47" y="96"/>
                  </a:cubicBezTo>
                  <a:cubicBezTo>
                    <a:pt x="46" y="97"/>
                    <a:pt x="46" y="98"/>
                    <a:pt x="48" y="98"/>
                  </a:cubicBezTo>
                  <a:cubicBezTo>
                    <a:pt x="79" y="107"/>
                    <a:pt x="114" y="119"/>
                    <a:pt x="147" y="110"/>
                  </a:cubicBezTo>
                  <a:cubicBezTo>
                    <a:pt x="153" y="108"/>
                    <a:pt x="165" y="99"/>
                    <a:pt x="160" y="91"/>
                  </a:cubicBezTo>
                  <a:close/>
                </a:path>
              </a:pathLst>
            </a:custGeom>
            <a:solidFill>
              <a:srgbClr val="FF9D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0" name="Freeform 17"/>
            <p:cNvSpPr>
              <a:spLocks/>
            </p:cNvSpPr>
            <p:nvPr/>
          </p:nvSpPr>
          <p:spPr bwMode="auto">
            <a:xfrm>
              <a:off x="404813" y="-21006"/>
              <a:ext cx="441325" cy="387350"/>
            </a:xfrm>
            <a:custGeom>
              <a:avLst/>
              <a:gdLst>
                <a:gd name="T0" fmla="*/ 157 w 161"/>
                <a:gd name="T1" fmla="*/ 50 h 141"/>
                <a:gd name="T2" fmla="*/ 141 w 161"/>
                <a:gd name="T3" fmla="*/ 46 h 141"/>
                <a:gd name="T4" fmla="*/ 135 w 161"/>
                <a:gd name="T5" fmla="*/ 31 h 141"/>
                <a:gd name="T6" fmla="*/ 119 w 161"/>
                <a:gd name="T7" fmla="*/ 32 h 141"/>
                <a:gd name="T8" fmla="*/ 110 w 161"/>
                <a:gd name="T9" fmla="*/ 16 h 141"/>
                <a:gd name="T10" fmla="*/ 95 w 161"/>
                <a:gd name="T11" fmla="*/ 18 h 141"/>
                <a:gd name="T12" fmla="*/ 95 w 161"/>
                <a:gd name="T13" fmla="*/ 17 h 141"/>
                <a:gd name="T14" fmla="*/ 64 w 161"/>
                <a:gd name="T15" fmla="*/ 8 h 141"/>
                <a:gd name="T16" fmla="*/ 63 w 161"/>
                <a:gd name="T17" fmla="*/ 9 h 141"/>
                <a:gd name="T18" fmla="*/ 94 w 161"/>
                <a:gd name="T19" fmla="*/ 63 h 141"/>
                <a:gd name="T20" fmla="*/ 13 w 161"/>
                <a:gd name="T21" fmla="*/ 129 h 141"/>
                <a:gd name="T22" fmla="*/ 0 w 161"/>
                <a:gd name="T23" fmla="*/ 138 h 141"/>
                <a:gd name="T24" fmla="*/ 3 w 161"/>
                <a:gd name="T25" fmla="*/ 141 h 141"/>
                <a:gd name="T26" fmla="*/ 26 w 161"/>
                <a:gd name="T27" fmla="*/ 125 h 141"/>
                <a:gd name="T28" fmla="*/ 96 w 161"/>
                <a:gd name="T29" fmla="*/ 65 h 141"/>
                <a:gd name="T30" fmla="*/ 157 w 161"/>
                <a:gd name="T31" fmla="*/ 65 h 141"/>
                <a:gd name="T32" fmla="*/ 157 w 161"/>
                <a:gd name="T33" fmla="*/ 50 h 1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61" h="141">
                  <a:moveTo>
                    <a:pt x="157" y="50"/>
                  </a:moveTo>
                  <a:cubicBezTo>
                    <a:pt x="153" y="46"/>
                    <a:pt x="147" y="45"/>
                    <a:pt x="141" y="46"/>
                  </a:cubicBezTo>
                  <a:cubicBezTo>
                    <a:pt x="142" y="41"/>
                    <a:pt x="140" y="34"/>
                    <a:pt x="135" y="31"/>
                  </a:cubicBezTo>
                  <a:cubicBezTo>
                    <a:pt x="131" y="28"/>
                    <a:pt x="124" y="29"/>
                    <a:pt x="119" y="32"/>
                  </a:cubicBezTo>
                  <a:cubicBezTo>
                    <a:pt x="119" y="26"/>
                    <a:pt x="115" y="19"/>
                    <a:pt x="110" y="16"/>
                  </a:cubicBezTo>
                  <a:cubicBezTo>
                    <a:pt x="105" y="12"/>
                    <a:pt x="99" y="13"/>
                    <a:pt x="95" y="18"/>
                  </a:cubicBezTo>
                  <a:cubicBezTo>
                    <a:pt x="95" y="18"/>
                    <a:pt x="95" y="17"/>
                    <a:pt x="95" y="17"/>
                  </a:cubicBezTo>
                  <a:cubicBezTo>
                    <a:pt x="89" y="8"/>
                    <a:pt x="74" y="0"/>
                    <a:pt x="64" y="8"/>
                  </a:cubicBezTo>
                  <a:cubicBezTo>
                    <a:pt x="63" y="8"/>
                    <a:pt x="63" y="8"/>
                    <a:pt x="63" y="9"/>
                  </a:cubicBezTo>
                  <a:cubicBezTo>
                    <a:pt x="59" y="30"/>
                    <a:pt x="78" y="51"/>
                    <a:pt x="94" y="63"/>
                  </a:cubicBezTo>
                  <a:cubicBezTo>
                    <a:pt x="72" y="92"/>
                    <a:pt x="42" y="110"/>
                    <a:pt x="13" y="129"/>
                  </a:cubicBezTo>
                  <a:cubicBezTo>
                    <a:pt x="9" y="132"/>
                    <a:pt x="5" y="135"/>
                    <a:pt x="0" y="138"/>
                  </a:cubicBezTo>
                  <a:cubicBezTo>
                    <a:pt x="1" y="140"/>
                    <a:pt x="2" y="141"/>
                    <a:pt x="3" y="141"/>
                  </a:cubicBezTo>
                  <a:cubicBezTo>
                    <a:pt x="10" y="136"/>
                    <a:pt x="18" y="130"/>
                    <a:pt x="26" y="125"/>
                  </a:cubicBezTo>
                  <a:cubicBezTo>
                    <a:pt x="51" y="109"/>
                    <a:pt x="81" y="92"/>
                    <a:pt x="96" y="65"/>
                  </a:cubicBezTo>
                  <a:cubicBezTo>
                    <a:pt x="112" y="72"/>
                    <a:pt x="145" y="85"/>
                    <a:pt x="157" y="65"/>
                  </a:cubicBezTo>
                  <a:cubicBezTo>
                    <a:pt x="160" y="61"/>
                    <a:pt x="161" y="54"/>
                    <a:pt x="157" y="50"/>
                  </a:cubicBezTo>
                  <a:close/>
                </a:path>
              </a:pathLst>
            </a:custGeom>
            <a:solidFill>
              <a:srgbClr val="F6C1C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1" name="Freeform 18"/>
            <p:cNvSpPr>
              <a:spLocks/>
            </p:cNvSpPr>
            <p:nvPr/>
          </p:nvSpPr>
          <p:spPr bwMode="auto">
            <a:xfrm>
              <a:off x="268288" y="369519"/>
              <a:ext cx="227013" cy="528638"/>
            </a:xfrm>
            <a:custGeom>
              <a:avLst/>
              <a:gdLst>
                <a:gd name="T0" fmla="*/ 49 w 83"/>
                <a:gd name="T1" fmla="*/ 152 h 192"/>
                <a:gd name="T2" fmla="*/ 50 w 83"/>
                <a:gd name="T3" fmla="*/ 113 h 192"/>
                <a:gd name="T4" fmla="*/ 45 w 83"/>
                <a:gd name="T5" fmla="*/ 65 h 192"/>
                <a:gd name="T6" fmla="*/ 1 w 83"/>
                <a:gd name="T7" fmla="*/ 0 h 192"/>
                <a:gd name="T8" fmla="*/ 0 w 83"/>
                <a:gd name="T9" fmla="*/ 1 h 192"/>
                <a:gd name="T10" fmla="*/ 42 w 83"/>
                <a:gd name="T11" fmla="*/ 71 h 192"/>
                <a:gd name="T12" fmla="*/ 46 w 83"/>
                <a:gd name="T13" fmla="*/ 116 h 192"/>
                <a:gd name="T14" fmla="*/ 45 w 83"/>
                <a:gd name="T15" fmla="*/ 153 h 192"/>
                <a:gd name="T16" fmla="*/ 18 w 83"/>
                <a:gd name="T17" fmla="*/ 181 h 192"/>
                <a:gd name="T18" fmla="*/ 21 w 83"/>
                <a:gd name="T19" fmla="*/ 184 h 192"/>
                <a:gd name="T20" fmla="*/ 34 w 83"/>
                <a:gd name="T21" fmla="*/ 177 h 192"/>
                <a:gd name="T22" fmla="*/ 41 w 83"/>
                <a:gd name="T23" fmla="*/ 187 h 192"/>
                <a:gd name="T24" fmla="*/ 45 w 83"/>
                <a:gd name="T25" fmla="*/ 187 h 192"/>
                <a:gd name="T26" fmla="*/ 49 w 83"/>
                <a:gd name="T27" fmla="*/ 181 h 192"/>
                <a:gd name="T28" fmla="*/ 54 w 83"/>
                <a:gd name="T29" fmla="*/ 187 h 192"/>
                <a:gd name="T30" fmla="*/ 58 w 83"/>
                <a:gd name="T31" fmla="*/ 187 h 192"/>
                <a:gd name="T32" fmla="*/ 61 w 83"/>
                <a:gd name="T33" fmla="*/ 180 h 192"/>
                <a:gd name="T34" fmla="*/ 78 w 83"/>
                <a:gd name="T35" fmla="*/ 182 h 192"/>
                <a:gd name="T36" fmla="*/ 49 w 83"/>
                <a:gd name="T37" fmla="*/ 152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83" h="192">
                  <a:moveTo>
                    <a:pt x="49" y="152"/>
                  </a:moveTo>
                  <a:cubicBezTo>
                    <a:pt x="52" y="140"/>
                    <a:pt x="51" y="126"/>
                    <a:pt x="50" y="113"/>
                  </a:cubicBezTo>
                  <a:cubicBezTo>
                    <a:pt x="50" y="97"/>
                    <a:pt x="48" y="81"/>
                    <a:pt x="45" y="65"/>
                  </a:cubicBezTo>
                  <a:cubicBezTo>
                    <a:pt x="40" y="40"/>
                    <a:pt x="28" y="8"/>
                    <a:pt x="1" y="0"/>
                  </a:cubicBezTo>
                  <a:cubicBezTo>
                    <a:pt x="0" y="0"/>
                    <a:pt x="0" y="1"/>
                    <a:pt x="0" y="1"/>
                  </a:cubicBezTo>
                  <a:cubicBezTo>
                    <a:pt x="27" y="16"/>
                    <a:pt x="37" y="43"/>
                    <a:pt x="42" y="71"/>
                  </a:cubicBezTo>
                  <a:cubicBezTo>
                    <a:pt x="45" y="86"/>
                    <a:pt x="46" y="101"/>
                    <a:pt x="46" y="116"/>
                  </a:cubicBezTo>
                  <a:cubicBezTo>
                    <a:pt x="46" y="128"/>
                    <a:pt x="44" y="141"/>
                    <a:pt x="45" y="153"/>
                  </a:cubicBezTo>
                  <a:cubicBezTo>
                    <a:pt x="31" y="157"/>
                    <a:pt x="21" y="168"/>
                    <a:pt x="18" y="181"/>
                  </a:cubicBezTo>
                  <a:cubicBezTo>
                    <a:pt x="17" y="183"/>
                    <a:pt x="19" y="185"/>
                    <a:pt x="21" y="184"/>
                  </a:cubicBezTo>
                  <a:cubicBezTo>
                    <a:pt x="25" y="181"/>
                    <a:pt x="30" y="180"/>
                    <a:pt x="34" y="177"/>
                  </a:cubicBezTo>
                  <a:cubicBezTo>
                    <a:pt x="36" y="181"/>
                    <a:pt x="40" y="183"/>
                    <a:pt x="41" y="187"/>
                  </a:cubicBezTo>
                  <a:cubicBezTo>
                    <a:pt x="42" y="189"/>
                    <a:pt x="44" y="188"/>
                    <a:pt x="45" y="187"/>
                  </a:cubicBezTo>
                  <a:cubicBezTo>
                    <a:pt x="46" y="185"/>
                    <a:pt x="48" y="183"/>
                    <a:pt x="49" y="181"/>
                  </a:cubicBezTo>
                  <a:cubicBezTo>
                    <a:pt x="51" y="183"/>
                    <a:pt x="52" y="185"/>
                    <a:pt x="54" y="187"/>
                  </a:cubicBezTo>
                  <a:cubicBezTo>
                    <a:pt x="55" y="189"/>
                    <a:pt x="57" y="189"/>
                    <a:pt x="58" y="187"/>
                  </a:cubicBezTo>
                  <a:cubicBezTo>
                    <a:pt x="59" y="185"/>
                    <a:pt x="60" y="182"/>
                    <a:pt x="61" y="180"/>
                  </a:cubicBezTo>
                  <a:cubicBezTo>
                    <a:pt x="65" y="186"/>
                    <a:pt x="75" y="192"/>
                    <a:pt x="78" y="182"/>
                  </a:cubicBezTo>
                  <a:cubicBezTo>
                    <a:pt x="83" y="166"/>
                    <a:pt x="60" y="155"/>
                    <a:pt x="49" y="152"/>
                  </a:cubicBezTo>
                  <a:close/>
                </a:path>
              </a:pathLst>
            </a:custGeom>
            <a:solidFill>
              <a:srgbClr val="FF78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2" name="Freeform 19"/>
            <p:cNvSpPr>
              <a:spLocks/>
            </p:cNvSpPr>
            <p:nvPr/>
          </p:nvSpPr>
          <p:spPr bwMode="auto">
            <a:xfrm>
              <a:off x="563563" y="342532"/>
              <a:ext cx="241300" cy="485775"/>
            </a:xfrm>
            <a:custGeom>
              <a:avLst/>
              <a:gdLst>
                <a:gd name="T0" fmla="*/ 60 w 88"/>
                <a:gd name="T1" fmla="*/ 136 h 177"/>
                <a:gd name="T2" fmla="*/ 59 w 88"/>
                <a:gd name="T3" fmla="*/ 136 h 177"/>
                <a:gd name="T4" fmla="*/ 56 w 88"/>
                <a:gd name="T5" fmla="*/ 102 h 177"/>
                <a:gd name="T6" fmla="*/ 48 w 88"/>
                <a:gd name="T7" fmla="*/ 57 h 177"/>
                <a:gd name="T8" fmla="*/ 1 w 88"/>
                <a:gd name="T9" fmla="*/ 0 h 177"/>
                <a:gd name="T10" fmla="*/ 1 w 88"/>
                <a:gd name="T11" fmla="*/ 2 h 177"/>
                <a:gd name="T12" fmla="*/ 47 w 88"/>
                <a:gd name="T13" fmla="*/ 65 h 177"/>
                <a:gd name="T14" fmla="*/ 53 w 88"/>
                <a:gd name="T15" fmla="*/ 107 h 177"/>
                <a:gd name="T16" fmla="*/ 55 w 88"/>
                <a:gd name="T17" fmla="*/ 136 h 177"/>
                <a:gd name="T18" fmla="*/ 53 w 88"/>
                <a:gd name="T19" fmla="*/ 168 h 177"/>
                <a:gd name="T20" fmla="*/ 59 w 88"/>
                <a:gd name="T21" fmla="*/ 177 h 177"/>
                <a:gd name="T22" fmla="*/ 72 w 88"/>
                <a:gd name="T23" fmla="*/ 174 h 177"/>
                <a:gd name="T24" fmla="*/ 60 w 88"/>
                <a:gd name="T25" fmla="*/ 136 h 1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88" h="177">
                  <a:moveTo>
                    <a:pt x="60" y="136"/>
                  </a:moveTo>
                  <a:cubicBezTo>
                    <a:pt x="59" y="136"/>
                    <a:pt x="59" y="136"/>
                    <a:pt x="59" y="136"/>
                  </a:cubicBezTo>
                  <a:cubicBezTo>
                    <a:pt x="59" y="125"/>
                    <a:pt x="57" y="113"/>
                    <a:pt x="56" y="102"/>
                  </a:cubicBezTo>
                  <a:cubicBezTo>
                    <a:pt x="55" y="87"/>
                    <a:pt x="52" y="72"/>
                    <a:pt x="48" y="57"/>
                  </a:cubicBezTo>
                  <a:cubicBezTo>
                    <a:pt x="42" y="32"/>
                    <a:pt x="28" y="7"/>
                    <a:pt x="1" y="0"/>
                  </a:cubicBezTo>
                  <a:cubicBezTo>
                    <a:pt x="0" y="0"/>
                    <a:pt x="0" y="2"/>
                    <a:pt x="1" y="2"/>
                  </a:cubicBezTo>
                  <a:cubicBezTo>
                    <a:pt x="28" y="13"/>
                    <a:pt x="40" y="38"/>
                    <a:pt x="47" y="65"/>
                  </a:cubicBezTo>
                  <a:cubicBezTo>
                    <a:pt x="50" y="79"/>
                    <a:pt x="52" y="93"/>
                    <a:pt x="53" y="107"/>
                  </a:cubicBezTo>
                  <a:cubicBezTo>
                    <a:pt x="54" y="116"/>
                    <a:pt x="53" y="127"/>
                    <a:pt x="55" y="136"/>
                  </a:cubicBezTo>
                  <a:cubicBezTo>
                    <a:pt x="52" y="147"/>
                    <a:pt x="50" y="158"/>
                    <a:pt x="53" y="168"/>
                  </a:cubicBezTo>
                  <a:cubicBezTo>
                    <a:pt x="54" y="170"/>
                    <a:pt x="56" y="176"/>
                    <a:pt x="59" y="177"/>
                  </a:cubicBezTo>
                  <a:cubicBezTo>
                    <a:pt x="64" y="177"/>
                    <a:pt x="68" y="176"/>
                    <a:pt x="72" y="174"/>
                  </a:cubicBezTo>
                  <a:cubicBezTo>
                    <a:pt x="88" y="167"/>
                    <a:pt x="66" y="142"/>
                    <a:pt x="60" y="136"/>
                  </a:cubicBezTo>
                  <a:close/>
                </a:path>
              </a:pathLst>
            </a:custGeom>
            <a:solidFill>
              <a:srgbClr val="19865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3" name="Freeform 20"/>
            <p:cNvSpPr>
              <a:spLocks/>
            </p:cNvSpPr>
            <p:nvPr/>
          </p:nvSpPr>
          <p:spPr bwMode="auto">
            <a:xfrm>
              <a:off x="525463" y="418732"/>
              <a:ext cx="166688" cy="382588"/>
            </a:xfrm>
            <a:custGeom>
              <a:avLst/>
              <a:gdLst>
                <a:gd name="T0" fmla="*/ 48 w 61"/>
                <a:gd name="T1" fmla="*/ 3 h 139"/>
                <a:gd name="T2" fmla="*/ 49 w 61"/>
                <a:gd name="T3" fmla="*/ 1 h 139"/>
                <a:gd name="T4" fmla="*/ 48 w 61"/>
                <a:gd name="T5" fmla="*/ 1 h 139"/>
                <a:gd name="T6" fmla="*/ 47 w 61"/>
                <a:gd name="T7" fmla="*/ 3 h 139"/>
                <a:gd name="T8" fmla="*/ 47 w 61"/>
                <a:gd name="T9" fmla="*/ 3 h 139"/>
                <a:gd name="T10" fmla="*/ 4 w 61"/>
                <a:gd name="T11" fmla="*/ 138 h 139"/>
                <a:gd name="T12" fmla="*/ 6 w 61"/>
                <a:gd name="T13" fmla="*/ 139 h 139"/>
                <a:gd name="T14" fmla="*/ 7 w 61"/>
                <a:gd name="T15" fmla="*/ 139 h 139"/>
                <a:gd name="T16" fmla="*/ 50 w 61"/>
                <a:gd name="T17" fmla="*/ 79 h 139"/>
                <a:gd name="T18" fmla="*/ 48 w 61"/>
                <a:gd name="T19" fmla="*/ 3 h 1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1" h="139">
                  <a:moveTo>
                    <a:pt x="48" y="3"/>
                  </a:moveTo>
                  <a:cubicBezTo>
                    <a:pt x="49" y="2"/>
                    <a:pt x="49" y="2"/>
                    <a:pt x="49" y="1"/>
                  </a:cubicBezTo>
                  <a:cubicBezTo>
                    <a:pt x="49" y="1"/>
                    <a:pt x="49" y="0"/>
                    <a:pt x="48" y="1"/>
                  </a:cubicBezTo>
                  <a:cubicBezTo>
                    <a:pt x="48" y="1"/>
                    <a:pt x="48" y="2"/>
                    <a:pt x="47" y="3"/>
                  </a:cubicBezTo>
                  <a:cubicBezTo>
                    <a:pt x="47" y="3"/>
                    <a:pt x="47" y="3"/>
                    <a:pt x="47" y="3"/>
                  </a:cubicBezTo>
                  <a:cubicBezTo>
                    <a:pt x="22" y="43"/>
                    <a:pt x="0" y="89"/>
                    <a:pt x="4" y="138"/>
                  </a:cubicBezTo>
                  <a:cubicBezTo>
                    <a:pt x="4" y="139"/>
                    <a:pt x="5" y="139"/>
                    <a:pt x="6" y="139"/>
                  </a:cubicBezTo>
                  <a:cubicBezTo>
                    <a:pt x="6" y="139"/>
                    <a:pt x="7" y="139"/>
                    <a:pt x="7" y="139"/>
                  </a:cubicBezTo>
                  <a:cubicBezTo>
                    <a:pt x="29" y="126"/>
                    <a:pt x="42" y="102"/>
                    <a:pt x="50" y="79"/>
                  </a:cubicBezTo>
                  <a:cubicBezTo>
                    <a:pt x="58" y="55"/>
                    <a:pt x="61" y="26"/>
                    <a:pt x="48" y="3"/>
                  </a:cubicBezTo>
                  <a:close/>
                </a:path>
              </a:pathLst>
            </a:custGeom>
            <a:solidFill>
              <a:srgbClr val="21B37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4" name="Freeform 21"/>
            <p:cNvSpPr>
              <a:spLocks/>
            </p:cNvSpPr>
            <p:nvPr/>
          </p:nvSpPr>
          <p:spPr bwMode="auto">
            <a:xfrm>
              <a:off x="890588" y="374282"/>
              <a:ext cx="112713" cy="400050"/>
            </a:xfrm>
            <a:custGeom>
              <a:avLst/>
              <a:gdLst>
                <a:gd name="T0" fmla="*/ 36 w 41"/>
                <a:gd name="T1" fmla="*/ 61 h 145"/>
                <a:gd name="T2" fmla="*/ 1 w 41"/>
                <a:gd name="T3" fmla="*/ 0 h 145"/>
                <a:gd name="T4" fmla="*/ 0 w 41"/>
                <a:gd name="T5" fmla="*/ 0 h 145"/>
                <a:gd name="T6" fmla="*/ 34 w 41"/>
                <a:gd name="T7" fmla="*/ 68 h 145"/>
                <a:gd name="T8" fmla="*/ 37 w 41"/>
                <a:gd name="T9" fmla="*/ 143 h 145"/>
                <a:gd name="T10" fmla="*/ 40 w 41"/>
                <a:gd name="T11" fmla="*/ 143 h 145"/>
                <a:gd name="T12" fmla="*/ 36 w 41"/>
                <a:gd name="T13" fmla="*/ 61 h 1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1" h="145">
                  <a:moveTo>
                    <a:pt x="36" y="61"/>
                  </a:moveTo>
                  <a:cubicBezTo>
                    <a:pt x="32" y="39"/>
                    <a:pt x="24" y="9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22" y="16"/>
                    <a:pt x="30" y="42"/>
                    <a:pt x="34" y="68"/>
                  </a:cubicBezTo>
                  <a:cubicBezTo>
                    <a:pt x="38" y="92"/>
                    <a:pt x="38" y="118"/>
                    <a:pt x="37" y="143"/>
                  </a:cubicBezTo>
                  <a:cubicBezTo>
                    <a:pt x="37" y="145"/>
                    <a:pt x="40" y="145"/>
                    <a:pt x="40" y="143"/>
                  </a:cubicBezTo>
                  <a:cubicBezTo>
                    <a:pt x="41" y="116"/>
                    <a:pt x="41" y="88"/>
                    <a:pt x="36" y="61"/>
                  </a:cubicBezTo>
                  <a:close/>
                </a:path>
              </a:pathLst>
            </a:custGeom>
            <a:solidFill>
              <a:srgbClr val="FEC16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5" name="Freeform 22"/>
            <p:cNvSpPr>
              <a:spLocks/>
            </p:cNvSpPr>
            <p:nvPr/>
          </p:nvSpPr>
          <p:spPr bwMode="auto">
            <a:xfrm>
              <a:off x="882650" y="752107"/>
              <a:ext cx="223838" cy="219075"/>
            </a:xfrm>
            <a:custGeom>
              <a:avLst/>
              <a:gdLst>
                <a:gd name="T0" fmla="*/ 44 w 82"/>
                <a:gd name="T1" fmla="*/ 2 h 80"/>
                <a:gd name="T2" fmla="*/ 43 w 82"/>
                <a:gd name="T3" fmla="*/ 1 h 80"/>
                <a:gd name="T4" fmla="*/ 40 w 82"/>
                <a:gd name="T5" fmla="*/ 3 h 80"/>
                <a:gd name="T6" fmla="*/ 0 w 82"/>
                <a:gd name="T7" fmla="*/ 55 h 80"/>
                <a:gd name="T8" fmla="*/ 7 w 82"/>
                <a:gd name="T9" fmla="*/ 68 h 80"/>
                <a:gd name="T10" fmla="*/ 22 w 82"/>
                <a:gd name="T11" fmla="*/ 59 h 80"/>
                <a:gd name="T12" fmla="*/ 29 w 82"/>
                <a:gd name="T13" fmla="*/ 79 h 80"/>
                <a:gd name="T14" fmla="*/ 31 w 82"/>
                <a:gd name="T15" fmla="*/ 79 h 80"/>
                <a:gd name="T16" fmla="*/ 45 w 82"/>
                <a:gd name="T17" fmla="*/ 63 h 80"/>
                <a:gd name="T18" fmla="*/ 56 w 82"/>
                <a:gd name="T19" fmla="*/ 76 h 80"/>
                <a:gd name="T20" fmla="*/ 70 w 82"/>
                <a:gd name="T21" fmla="*/ 66 h 80"/>
                <a:gd name="T22" fmla="*/ 44 w 82"/>
                <a:gd name="T23" fmla="*/ 2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82" h="80">
                  <a:moveTo>
                    <a:pt x="44" y="2"/>
                  </a:moveTo>
                  <a:cubicBezTo>
                    <a:pt x="44" y="1"/>
                    <a:pt x="43" y="0"/>
                    <a:pt x="43" y="1"/>
                  </a:cubicBezTo>
                  <a:cubicBezTo>
                    <a:pt x="41" y="0"/>
                    <a:pt x="40" y="1"/>
                    <a:pt x="40" y="3"/>
                  </a:cubicBezTo>
                  <a:cubicBezTo>
                    <a:pt x="22" y="15"/>
                    <a:pt x="2" y="32"/>
                    <a:pt x="0" y="55"/>
                  </a:cubicBezTo>
                  <a:cubicBezTo>
                    <a:pt x="0" y="60"/>
                    <a:pt x="2" y="66"/>
                    <a:pt x="7" y="68"/>
                  </a:cubicBezTo>
                  <a:cubicBezTo>
                    <a:pt x="13" y="70"/>
                    <a:pt x="18" y="64"/>
                    <a:pt x="22" y="59"/>
                  </a:cubicBezTo>
                  <a:cubicBezTo>
                    <a:pt x="22" y="67"/>
                    <a:pt x="24" y="73"/>
                    <a:pt x="29" y="79"/>
                  </a:cubicBezTo>
                  <a:cubicBezTo>
                    <a:pt x="29" y="80"/>
                    <a:pt x="31" y="80"/>
                    <a:pt x="31" y="79"/>
                  </a:cubicBezTo>
                  <a:cubicBezTo>
                    <a:pt x="37" y="75"/>
                    <a:pt x="42" y="69"/>
                    <a:pt x="45" y="63"/>
                  </a:cubicBezTo>
                  <a:cubicBezTo>
                    <a:pt x="47" y="69"/>
                    <a:pt x="50" y="74"/>
                    <a:pt x="56" y="76"/>
                  </a:cubicBezTo>
                  <a:cubicBezTo>
                    <a:pt x="62" y="77"/>
                    <a:pt x="68" y="71"/>
                    <a:pt x="70" y="66"/>
                  </a:cubicBezTo>
                  <a:cubicBezTo>
                    <a:pt x="82" y="42"/>
                    <a:pt x="60" y="16"/>
                    <a:pt x="44" y="2"/>
                  </a:cubicBezTo>
                  <a:close/>
                </a:path>
              </a:pathLst>
            </a:custGeom>
            <a:solidFill>
              <a:srgbClr val="FF78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6" name="Freeform 23"/>
            <p:cNvSpPr>
              <a:spLocks/>
            </p:cNvSpPr>
            <p:nvPr/>
          </p:nvSpPr>
          <p:spPr bwMode="auto">
            <a:xfrm>
              <a:off x="1155700" y="528269"/>
              <a:ext cx="425450" cy="1038226"/>
            </a:xfrm>
            <a:custGeom>
              <a:avLst/>
              <a:gdLst>
                <a:gd name="T0" fmla="*/ 155 w 155"/>
                <a:gd name="T1" fmla="*/ 245 h 377"/>
                <a:gd name="T2" fmla="*/ 154 w 155"/>
                <a:gd name="T3" fmla="*/ 245 h 377"/>
                <a:gd name="T4" fmla="*/ 143 w 155"/>
                <a:gd name="T5" fmla="*/ 217 h 377"/>
                <a:gd name="T6" fmla="*/ 118 w 155"/>
                <a:gd name="T7" fmla="*/ 202 h 377"/>
                <a:gd name="T8" fmla="*/ 138 w 155"/>
                <a:gd name="T9" fmla="*/ 200 h 377"/>
                <a:gd name="T10" fmla="*/ 138 w 155"/>
                <a:gd name="T11" fmla="*/ 199 h 377"/>
                <a:gd name="T12" fmla="*/ 139 w 155"/>
                <a:gd name="T13" fmla="*/ 198 h 377"/>
                <a:gd name="T14" fmla="*/ 119 w 155"/>
                <a:gd name="T15" fmla="*/ 163 h 377"/>
                <a:gd name="T16" fmla="*/ 119 w 155"/>
                <a:gd name="T17" fmla="*/ 161 h 377"/>
                <a:gd name="T18" fmla="*/ 81 w 155"/>
                <a:gd name="T19" fmla="*/ 153 h 377"/>
                <a:gd name="T20" fmla="*/ 107 w 155"/>
                <a:gd name="T21" fmla="*/ 148 h 377"/>
                <a:gd name="T22" fmla="*/ 107 w 155"/>
                <a:gd name="T23" fmla="*/ 148 h 377"/>
                <a:gd name="T24" fmla="*/ 109 w 155"/>
                <a:gd name="T25" fmla="*/ 147 h 377"/>
                <a:gd name="T26" fmla="*/ 80 w 155"/>
                <a:gd name="T27" fmla="*/ 113 h 377"/>
                <a:gd name="T28" fmla="*/ 47 w 155"/>
                <a:gd name="T29" fmla="*/ 77 h 377"/>
                <a:gd name="T30" fmla="*/ 20 w 155"/>
                <a:gd name="T31" fmla="*/ 1 h 377"/>
                <a:gd name="T32" fmla="*/ 20 w 155"/>
                <a:gd name="T33" fmla="*/ 1 h 377"/>
                <a:gd name="T34" fmla="*/ 44 w 155"/>
                <a:gd name="T35" fmla="*/ 78 h 377"/>
                <a:gd name="T36" fmla="*/ 17 w 155"/>
                <a:gd name="T37" fmla="*/ 156 h 377"/>
                <a:gd name="T38" fmla="*/ 19 w 155"/>
                <a:gd name="T39" fmla="*/ 159 h 377"/>
                <a:gd name="T40" fmla="*/ 29 w 155"/>
                <a:gd name="T41" fmla="*/ 163 h 377"/>
                <a:gd name="T42" fmla="*/ 8 w 155"/>
                <a:gd name="T43" fmla="*/ 225 h 377"/>
                <a:gd name="T44" fmla="*/ 10 w 155"/>
                <a:gd name="T45" fmla="*/ 227 h 377"/>
                <a:gd name="T46" fmla="*/ 17 w 155"/>
                <a:gd name="T47" fmla="*/ 227 h 377"/>
                <a:gd name="T48" fmla="*/ 9 w 155"/>
                <a:gd name="T49" fmla="*/ 284 h 377"/>
                <a:gd name="T50" fmla="*/ 12 w 155"/>
                <a:gd name="T51" fmla="*/ 284 h 377"/>
                <a:gd name="T52" fmla="*/ 24 w 155"/>
                <a:gd name="T53" fmla="*/ 274 h 377"/>
                <a:gd name="T54" fmla="*/ 45 w 155"/>
                <a:gd name="T55" fmla="*/ 347 h 377"/>
                <a:gd name="T56" fmla="*/ 48 w 155"/>
                <a:gd name="T57" fmla="*/ 346 h 377"/>
                <a:gd name="T58" fmla="*/ 48 w 155"/>
                <a:gd name="T59" fmla="*/ 346 h 377"/>
                <a:gd name="T60" fmla="*/ 59 w 155"/>
                <a:gd name="T61" fmla="*/ 339 h 377"/>
                <a:gd name="T62" fmla="*/ 104 w 155"/>
                <a:gd name="T63" fmla="*/ 377 h 377"/>
                <a:gd name="T64" fmla="*/ 105 w 155"/>
                <a:gd name="T65" fmla="*/ 374 h 377"/>
                <a:gd name="T66" fmla="*/ 135 w 155"/>
                <a:gd name="T67" fmla="*/ 338 h 377"/>
                <a:gd name="T68" fmla="*/ 135 w 155"/>
                <a:gd name="T69" fmla="*/ 338 h 377"/>
                <a:gd name="T70" fmla="*/ 135 w 155"/>
                <a:gd name="T71" fmla="*/ 338 h 377"/>
                <a:gd name="T72" fmla="*/ 135 w 155"/>
                <a:gd name="T73" fmla="*/ 338 h 377"/>
                <a:gd name="T74" fmla="*/ 134 w 155"/>
                <a:gd name="T75" fmla="*/ 337 h 377"/>
                <a:gd name="T76" fmla="*/ 110 w 155"/>
                <a:gd name="T77" fmla="*/ 315 h 377"/>
                <a:gd name="T78" fmla="*/ 137 w 155"/>
                <a:gd name="T79" fmla="*/ 326 h 377"/>
                <a:gd name="T80" fmla="*/ 139 w 155"/>
                <a:gd name="T81" fmla="*/ 325 h 377"/>
                <a:gd name="T82" fmla="*/ 150 w 155"/>
                <a:gd name="T83" fmla="*/ 264 h 377"/>
                <a:gd name="T84" fmla="*/ 150 w 155"/>
                <a:gd name="T85" fmla="*/ 264 h 377"/>
                <a:gd name="T86" fmla="*/ 135 w 155"/>
                <a:gd name="T87" fmla="*/ 242 h 377"/>
                <a:gd name="T88" fmla="*/ 153 w 155"/>
                <a:gd name="T89" fmla="*/ 248 h 377"/>
                <a:gd name="T90" fmla="*/ 155 w 155"/>
                <a:gd name="T91" fmla="*/ 248 h 377"/>
                <a:gd name="T92" fmla="*/ 155 w 155"/>
                <a:gd name="T93" fmla="*/ 248 h 377"/>
                <a:gd name="T94" fmla="*/ 155 w 155"/>
                <a:gd name="T95" fmla="*/ 245 h 3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155" h="377">
                  <a:moveTo>
                    <a:pt x="155" y="245"/>
                  </a:moveTo>
                  <a:cubicBezTo>
                    <a:pt x="154" y="245"/>
                    <a:pt x="154" y="245"/>
                    <a:pt x="154" y="245"/>
                  </a:cubicBezTo>
                  <a:cubicBezTo>
                    <a:pt x="151" y="235"/>
                    <a:pt x="149" y="225"/>
                    <a:pt x="143" y="217"/>
                  </a:cubicBezTo>
                  <a:cubicBezTo>
                    <a:pt x="137" y="209"/>
                    <a:pt x="128" y="205"/>
                    <a:pt x="118" y="202"/>
                  </a:cubicBezTo>
                  <a:cubicBezTo>
                    <a:pt x="125" y="200"/>
                    <a:pt x="131" y="200"/>
                    <a:pt x="138" y="200"/>
                  </a:cubicBezTo>
                  <a:cubicBezTo>
                    <a:pt x="138" y="200"/>
                    <a:pt x="138" y="200"/>
                    <a:pt x="138" y="199"/>
                  </a:cubicBezTo>
                  <a:cubicBezTo>
                    <a:pt x="139" y="199"/>
                    <a:pt x="139" y="199"/>
                    <a:pt x="139" y="198"/>
                  </a:cubicBezTo>
                  <a:cubicBezTo>
                    <a:pt x="135" y="185"/>
                    <a:pt x="129" y="172"/>
                    <a:pt x="119" y="163"/>
                  </a:cubicBezTo>
                  <a:cubicBezTo>
                    <a:pt x="120" y="163"/>
                    <a:pt x="120" y="162"/>
                    <a:pt x="119" y="161"/>
                  </a:cubicBezTo>
                  <a:cubicBezTo>
                    <a:pt x="108" y="156"/>
                    <a:pt x="94" y="154"/>
                    <a:pt x="81" y="153"/>
                  </a:cubicBezTo>
                  <a:cubicBezTo>
                    <a:pt x="89" y="150"/>
                    <a:pt x="98" y="150"/>
                    <a:pt x="107" y="148"/>
                  </a:cubicBezTo>
                  <a:cubicBezTo>
                    <a:pt x="107" y="148"/>
                    <a:pt x="107" y="148"/>
                    <a:pt x="107" y="148"/>
                  </a:cubicBezTo>
                  <a:cubicBezTo>
                    <a:pt x="108" y="149"/>
                    <a:pt x="110" y="148"/>
                    <a:pt x="109" y="147"/>
                  </a:cubicBezTo>
                  <a:cubicBezTo>
                    <a:pt x="100" y="135"/>
                    <a:pt x="90" y="124"/>
                    <a:pt x="80" y="113"/>
                  </a:cubicBezTo>
                  <a:cubicBezTo>
                    <a:pt x="70" y="100"/>
                    <a:pt x="60" y="87"/>
                    <a:pt x="47" y="77"/>
                  </a:cubicBezTo>
                  <a:cubicBezTo>
                    <a:pt x="46" y="53"/>
                    <a:pt x="44" y="13"/>
                    <a:pt x="20" y="1"/>
                  </a:cubicBezTo>
                  <a:cubicBezTo>
                    <a:pt x="20" y="0"/>
                    <a:pt x="20" y="1"/>
                    <a:pt x="20" y="1"/>
                  </a:cubicBezTo>
                  <a:cubicBezTo>
                    <a:pt x="41" y="21"/>
                    <a:pt x="40" y="51"/>
                    <a:pt x="44" y="78"/>
                  </a:cubicBezTo>
                  <a:cubicBezTo>
                    <a:pt x="46" y="106"/>
                    <a:pt x="31" y="132"/>
                    <a:pt x="17" y="156"/>
                  </a:cubicBezTo>
                  <a:cubicBezTo>
                    <a:pt x="17" y="157"/>
                    <a:pt x="17" y="158"/>
                    <a:pt x="19" y="159"/>
                  </a:cubicBezTo>
                  <a:cubicBezTo>
                    <a:pt x="22" y="160"/>
                    <a:pt x="25" y="162"/>
                    <a:pt x="29" y="163"/>
                  </a:cubicBezTo>
                  <a:cubicBezTo>
                    <a:pt x="11" y="179"/>
                    <a:pt x="8" y="202"/>
                    <a:pt x="8" y="225"/>
                  </a:cubicBezTo>
                  <a:cubicBezTo>
                    <a:pt x="8" y="226"/>
                    <a:pt x="8" y="226"/>
                    <a:pt x="10" y="227"/>
                  </a:cubicBezTo>
                  <a:cubicBezTo>
                    <a:pt x="12" y="227"/>
                    <a:pt x="15" y="227"/>
                    <a:pt x="17" y="227"/>
                  </a:cubicBezTo>
                  <a:cubicBezTo>
                    <a:pt x="0" y="238"/>
                    <a:pt x="2" y="266"/>
                    <a:pt x="9" y="284"/>
                  </a:cubicBezTo>
                  <a:cubicBezTo>
                    <a:pt x="10" y="284"/>
                    <a:pt x="11" y="284"/>
                    <a:pt x="12" y="284"/>
                  </a:cubicBezTo>
                  <a:cubicBezTo>
                    <a:pt x="15" y="280"/>
                    <a:pt x="20" y="277"/>
                    <a:pt x="24" y="274"/>
                  </a:cubicBezTo>
                  <a:cubicBezTo>
                    <a:pt x="15" y="302"/>
                    <a:pt x="25" y="325"/>
                    <a:pt x="45" y="347"/>
                  </a:cubicBezTo>
                  <a:cubicBezTo>
                    <a:pt x="46" y="347"/>
                    <a:pt x="47" y="347"/>
                    <a:pt x="48" y="346"/>
                  </a:cubicBezTo>
                  <a:cubicBezTo>
                    <a:pt x="48" y="346"/>
                    <a:pt x="48" y="346"/>
                    <a:pt x="48" y="346"/>
                  </a:cubicBezTo>
                  <a:cubicBezTo>
                    <a:pt x="52" y="344"/>
                    <a:pt x="56" y="342"/>
                    <a:pt x="59" y="339"/>
                  </a:cubicBezTo>
                  <a:cubicBezTo>
                    <a:pt x="58" y="363"/>
                    <a:pt x="83" y="375"/>
                    <a:pt x="104" y="377"/>
                  </a:cubicBezTo>
                  <a:cubicBezTo>
                    <a:pt x="105" y="377"/>
                    <a:pt x="106" y="375"/>
                    <a:pt x="105" y="374"/>
                  </a:cubicBezTo>
                  <a:cubicBezTo>
                    <a:pt x="119" y="367"/>
                    <a:pt x="130" y="353"/>
                    <a:pt x="135" y="338"/>
                  </a:cubicBezTo>
                  <a:cubicBezTo>
                    <a:pt x="135" y="338"/>
                    <a:pt x="135" y="338"/>
                    <a:pt x="135" y="338"/>
                  </a:cubicBezTo>
                  <a:cubicBezTo>
                    <a:pt x="135" y="338"/>
                    <a:pt x="135" y="338"/>
                    <a:pt x="135" y="338"/>
                  </a:cubicBezTo>
                  <a:cubicBezTo>
                    <a:pt x="135" y="338"/>
                    <a:pt x="135" y="338"/>
                    <a:pt x="135" y="338"/>
                  </a:cubicBezTo>
                  <a:cubicBezTo>
                    <a:pt x="135" y="337"/>
                    <a:pt x="135" y="337"/>
                    <a:pt x="134" y="337"/>
                  </a:cubicBezTo>
                  <a:cubicBezTo>
                    <a:pt x="129" y="328"/>
                    <a:pt x="120" y="321"/>
                    <a:pt x="110" y="315"/>
                  </a:cubicBezTo>
                  <a:cubicBezTo>
                    <a:pt x="120" y="317"/>
                    <a:pt x="128" y="320"/>
                    <a:pt x="137" y="326"/>
                  </a:cubicBezTo>
                  <a:cubicBezTo>
                    <a:pt x="138" y="326"/>
                    <a:pt x="139" y="326"/>
                    <a:pt x="139" y="325"/>
                  </a:cubicBezTo>
                  <a:cubicBezTo>
                    <a:pt x="148" y="307"/>
                    <a:pt x="154" y="284"/>
                    <a:pt x="150" y="264"/>
                  </a:cubicBezTo>
                  <a:cubicBezTo>
                    <a:pt x="150" y="264"/>
                    <a:pt x="150" y="264"/>
                    <a:pt x="150" y="264"/>
                  </a:cubicBezTo>
                  <a:cubicBezTo>
                    <a:pt x="149" y="255"/>
                    <a:pt x="142" y="247"/>
                    <a:pt x="135" y="242"/>
                  </a:cubicBezTo>
                  <a:cubicBezTo>
                    <a:pt x="141" y="243"/>
                    <a:pt x="147" y="245"/>
                    <a:pt x="153" y="248"/>
                  </a:cubicBezTo>
                  <a:cubicBezTo>
                    <a:pt x="153" y="249"/>
                    <a:pt x="154" y="249"/>
                    <a:pt x="155" y="248"/>
                  </a:cubicBezTo>
                  <a:cubicBezTo>
                    <a:pt x="155" y="248"/>
                    <a:pt x="155" y="248"/>
                    <a:pt x="155" y="248"/>
                  </a:cubicBezTo>
                  <a:cubicBezTo>
                    <a:pt x="155" y="247"/>
                    <a:pt x="155" y="246"/>
                    <a:pt x="155" y="245"/>
                  </a:cubicBezTo>
                  <a:close/>
                </a:path>
              </a:pathLst>
            </a:custGeom>
            <a:solidFill>
              <a:srgbClr val="0C674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7" name="Freeform 24"/>
            <p:cNvSpPr>
              <a:spLocks/>
            </p:cNvSpPr>
            <p:nvPr/>
          </p:nvSpPr>
          <p:spPr bwMode="auto">
            <a:xfrm>
              <a:off x="84138" y="369519"/>
              <a:ext cx="173038" cy="382588"/>
            </a:xfrm>
            <a:custGeom>
              <a:avLst/>
              <a:gdLst>
                <a:gd name="T0" fmla="*/ 61 w 63"/>
                <a:gd name="T1" fmla="*/ 135 h 139"/>
                <a:gd name="T2" fmla="*/ 3 w 63"/>
                <a:gd name="T3" fmla="*/ 6 h 139"/>
                <a:gd name="T4" fmla="*/ 3 w 63"/>
                <a:gd name="T5" fmla="*/ 7 h 139"/>
                <a:gd name="T6" fmla="*/ 2 w 63"/>
                <a:gd name="T7" fmla="*/ 8 h 139"/>
                <a:gd name="T8" fmla="*/ 58 w 63"/>
                <a:gd name="T9" fmla="*/ 137 h 139"/>
                <a:gd name="T10" fmla="*/ 58 w 63"/>
                <a:gd name="T11" fmla="*/ 137 h 139"/>
                <a:gd name="T12" fmla="*/ 61 w 63"/>
                <a:gd name="T13" fmla="*/ 137 h 139"/>
                <a:gd name="T14" fmla="*/ 61 w 63"/>
                <a:gd name="T15" fmla="*/ 136 h 139"/>
                <a:gd name="T16" fmla="*/ 61 w 63"/>
                <a:gd name="T17" fmla="*/ 135 h 1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3" h="139">
                  <a:moveTo>
                    <a:pt x="61" y="135"/>
                  </a:moveTo>
                  <a:cubicBezTo>
                    <a:pt x="63" y="96"/>
                    <a:pt x="62" y="0"/>
                    <a:pt x="3" y="6"/>
                  </a:cubicBezTo>
                  <a:cubicBezTo>
                    <a:pt x="3" y="6"/>
                    <a:pt x="3" y="7"/>
                    <a:pt x="3" y="7"/>
                  </a:cubicBezTo>
                  <a:cubicBezTo>
                    <a:pt x="2" y="7"/>
                    <a:pt x="2" y="7"/>
                    <a:pt x="2" y="8"/>
                  </a:cubicBezTo>
                  <a:cubicBezTo>
                    <a:pt x="0" y="56"/>
                    <a:pt x="22" y="104"/>
                    <a:pt x="58" y="137"/>
                  </a:cubicBezTo>
                  <a:cubicBezTo>
                    <a:pt x="58" y="137"/>
                    <a:pt x="58" y="137"/>
                    <a:pt x="58" y="137"/>
                  </a:cubicBezTo>
                  <a:cubicBezTo>
                    <a:pt x="58" y="139"/>
                    <a:pt x="61" y="139"/>
                    <a:pt x="61" y="137"/>
                  </a:cubicBezTo>
                  <a:cubicBezTo>
                    <a:pt x="61" y="137"/>
                    <a:pt x="61" y="136"/>
                    <a:pt x="61" y="136"/>
                  </a:cubicBezTo>
                  <a:cubicBezTo>
                    <a:pt x="61" y="136"/>
                    <a:pt x="61" y="136"/>
                    <a:pt x="61" y="135"/>
                  </a:cubicBezTo>
                  <a:close/>
                </a:path>
              </a:pathLst>
            </a:custGeom>
            <a:solidFill>
              <a:srgbClr val="21B37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8" name="Freeform 25"/>
            <p:cNvSpPr>
              <a:spLocks/>
            </p:cNvSpPr>
            <p:nvPr/>
          </p:nvSpPr>
          <p:spPr bwMode="auto">
            <a:xfrm>
              <a:off x="1038225" y="-59106"/>
              <a:ext cx="954088" cy="541338"/>
            </a:xfrm>
            <a:custGeom>
              <a:avLst/>
              <a:gdLst>
                <a:gd name="T0" fmla="*/ 323 w 348"/>
                <a:gd name="T1" fmla="*/ 51 h 197"/>
                <a:gd name="T2" fmla="*/ 323 w 348"/>
                <a:gd name="T3" fmla="*/ 52 h 197"/>
                <a:gd name="T4" fmla="*/ 289 w 348"/>
                <a:gd name="T5" fmla="*/ 55 h 197"/>
                <a:gd name="T6" fmla="*/ 327 w 348"/>
                <a:gd name="T7" fmla="*/ 27 h 197"/>
                <a:gd name="T8" fmla="*/ 318 w 348"/>
                <a:gd name="T9" fmla="*/ 5 h 197"/>
                <a:gd name="T10" fmla="*/ 314 w 348"/>
                <a:gd name="T11" fmla="*/ 15 h 197"/>
                <a:gd name="T12" fmla="*/ 257 w 348"/>
                <a:gd name="T13" fmla="*/ 71 h 197"/>
                <a:gd name="T14" fmla="*/ 276 w 348"/>
                <a:gd name="T15" fmla="*/ 25 h 197"/>
                <a:gd name="T16" fmla="*/ 249 w 348"/>
                <a:gd name="T17" fmla="*/ 25 h 197"/>
                <a:gd name="T18" fmla="*/ 261 w 348"/>
                <a:gd name="T19" fmla="*/ 36 h 197"/>
                <a:gd name="T20" fmla="*/ 255 w 348"/>
                <a:gd name="T21" fmla="*/ 73 h 197"/>
                <a:gd name="T22" fmla="*/ 178 w 348"/>
                <a:gd name="T23" fmla="*/ 117 h 197"/>
                <a:gd name="T24" fmla="*/ 218 w 348"/>
                <a:gd name="T25" fmla="*/ 64 h 197"/>
                <a:gd name="T26" fmla="*/ 200 w 348"/>
                <a:gd name="T27" fmla="*/ 44 h 197"/>
                <a:gd name="T28" fmla="*/ 200 w 348"/>
                <a:gd name="T29" fmla="*/ 61 h 197"/>
                <a:gd name="T30" fmla="*/ 175 w 348"/>
                <a:gd name="T31" fmla="*/ 118 h 197"/>
                <a:gd name="T32" fmla="*/ 95 w 348"/>
                <a:gd name="T33" fmla="*/ 152 h 197"/>
                <a:gd name="T34" fmla="*/ 156 w 348"/>
                <a:gd name="T35" fmla="*/ 103 h 197"/>
                <a:gd name="T36" fmla="*/ 136 w 348"/>
                <a:gd name="T37" fmla="*/ 87 h 197"/>
                <a:gd name="T38" fmla="*/ 134 w 348"/>
                <a:gd name="T39" fmla="*/ 102 h 197"/>
                <a:gd name="T40" fmla="*/ 50 w 348"/>
                <a:gd name="T41" fmla="*/ 168 h 197"/>
                <a:gd name="T42" fmla="*/ 38 w 348"/>
                <a:gd name="T43" fmla="*/ 154 h 197"/>
                <a:gd name="T44" fmla="*/ 61 w 348"/>
                <a:gd name="T45" fmla="*/ 134 h 197"/>
                <a:gd name="T46" fmla="*/ 43 w 348"/>
                <a:gd name="T47" fmla="*/ 115 h 197"/>
                <a:gd name="T48" fmla="*/ 46 w 348"/>
                <a:gd name="T49" fmla="*/ 134 h 197"/>
                <a:gd name="T50" fmla="*/ 0 w 348"/>
                <a:gd name="T51" fmla="*/ 181 h 197"/>
                <a:gd name="T52" fmla="*/ 44 w 348"/>
                <a:gd name="T53" fmla="*/ 174 h 197"/>
                <a:gd name="T54" fmla="*/ 104 w 348"/>
                <a:gd name="T55" fmla="*/ 181 h 197"/>
                <a:gd name="T56" fmla="*/ 121 w 348"/>
                <a:gd name="T57" fmla="*/ 196 h 197"/>
                <a:gd name="T58" fmla="*/ 112 w 348"/>
                <a:gd name="T59" fmla="*/ 169 h 197"/>
                <a:gd name="T60" fmla="*/ 106 w 348"/>
                <a:gd name="T61" fmla="*/ 177 h 197"/>
                <a:gd name="T62" fmla="*/ 58 w 348"/>
                <a:gd name="T63" fmla="*/ 170 h 197"/>
                <a:gd name="T64" fmla="*/ 143 w 348"/>
                <a:gd name="T65" fmla="*/ 138 h 197"/>
                <a:gd name="T66" fmla="*/ 188 w 348"/>
                <a:gd name="T67" fmla="*/ 170 h 197"/>
                <a:gd name="T68" fmla="*/ 203 w 348"/>
                <a:gd name="T69" fmla="*/ 179 h 197"/>
                <a:gd name="T70" fmla="*/ 198 w 348"/>
                <a:gd name="T71" fmla="*/ 154 h 197"/>
                <a:gd name="T72" fmla="*/ 145 w 348"/>
                <a:gd name="T73" fmla="*/ 137 h 197"/>
                <a:gd name="T74" fmla="*/ 221 w 348"/>
                <a:gd name="T75" fmla="*/ 100 h 197"/>
                <a:gd name="T76" fmla="*/ 256 w 348"/>
                <a:gd name="T77" fmla="*/ 123 h 197"/>
                <a:gd name="T78" fmla="*/ 277 w 348"/>
                <a:gd name="T79" fmla="*/ 113 h 197"/>
                <a:gd name="T80" fmla="*/ 267 w 348"/>
                <a:gd name="T81" fmla="*/ 107 h 197"/>
                <a:gd name="T82" fmla="*/ 262 w 348"/>
                <a:gd name="T83" fmla="*/ 108 h 197"/>
                <a:gd name="T84" fmla="*/ 259 w 348"/>
                <a:gd name="T85" fmla="*/ 111 h 197"/>
                <a:gd name="T86" fmla="*/ 288 w 348"/>
                <a:gd name="T87" fmla="*/ 57 h 197"/>
                <a:gd name="T88" fmla="*/ 324 w 348"/>
                <a:gd name="T89" fmla="*/ 57 h 197"/>
                <a:gd name="T90" fmla="*/ 347 w 348"/>
                <a:gd name="T91" fmla="*/ 55 h 1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348" h="197">
                  <a:moveTo>
                    <a:pt x="336" y="40"/>
                  </a:moveTo>
                  <a:cubicBezTo>
                    <a:pt x="330" y="41"/>
                    <a:pt x="325" y="46"/>
                    <a:pt x="323" y="51"/>
                  </a:cubicBezTo>
                  <a:cubicBezTo>
                    <a:pt x="323" y="51"/>
                    <a:pt x="323" y="51"/>
                    <a:pt x="323" y="52"/>
                  </a:cubicBezTo>
                  <a:cubicBezTo>
                    <a:pt x="323" y="52"/>
                    <a:pt x="323" y="52"/>
                    <a:pt x="323" y="52"/>
                  </a:cubicBezTo>
                  <a:cubicBezTo>
                    <a:pt x="323" y="53"/>
                    <a:pt x="322" y="54"/>
                    <a:pt x="322" y="54"/>
                  </a:cubicBezTo>
                  <a:cubicBezTo>
                    <a:pt x="311" y="54"/>
                    <a:pt x="300" y="54"/>
                    <a:pt x="289" y="55"/>
                  </a:cubicBezTo>
                  <a:cubicBezTo>
                    <a:pt x="300" y="46"/>
                    <a:pt x="310" y="37"/>
                    <a:pt x="319" y="26"/>
                  </a:cubicBezTo>
                  <a:cubicBezTo>
                    <a:pt x="321" y="28"/>
                    <a:pt x="324" y="28"/>
                    <a:pt x="327" y="27"/>
                  </a:cubicBezTo>
                  <a:cubicBezTo>
                    <a:pt x="333" y="25"/>
                    <a:pt x="338" y="19"/>
                    <a:pt x="336" y="12"/>
                  </a:cubicBezTo>
                  <a:cubicBezTo>
                    <a:pt x="335" y="5"/>
                    <a:pt x="324" y="0"/>
                    <a:pt x="318" y="5"/>
                  </a:cubicBezTo>
                  <a:cubicBezTo>
                    <a:pt x="316" y="7"/>
                    <a:pt x="314" y="10"/>
                    <a:pt x="315" y="14"/>
                  </a:cubicBezTo>
                  <a:cubicBezTo>
                    <a:pt x="314" y="14"/>
                    <a:pt x="314" y="14"/>
                    <a:pt x="314" y="15"/>
                  </a:cubicBezTo>
                  <a:cubicBezTo>
                    <a:pt x="314" y="18"/>
                    <a:pt x="315" y="21"/>
                    <a:pt x="317" y="24"/>
                  </a:cubicBezTo>
                  <a:cubicBezTo>
                    <a:pt x="298" y="41"/>
                    <a:pt x="278" y="57"/>
                    <a:pt x="257" y="71"/>
                  </a:cubicBezTo>
                  <a:cubicBezTo>
                    <a:pt x="261" y="60"/>
                    <a:pt x="263" y="48"/>
                    <a:pt x="264" y="36"/>
                  </a:cubicBezTo>
                  <a:cubicBezTo>
                    <a:pt x="270" y="36"/>
                    <a:pt x="275" y="31"/>
                    <a:pt x="276" y="25"/>
                  </a:cubicBezTo>
                  <a:cubicBezTo>
                    <a:pt x="277" y="18"/>
                    <a:pt x="272" y="13"/>
                    <a:pt x="266" y="12"/>
                  </a:cubicBezTo>
                  <a:cubicBezTo>
                    <a:pt x="259" y="11"/>
                    <a:pt x="247" y="16"/>
                    <a:pt x="249" y="25"/>
                  </a:cubicBezTo>
                  <a:cubicBezTo>
                    <a:pt x="250" y="30"/>
                    <a:pt x="255" y="34"/>
                    <a:pt x="260" y="35"/>
                  </a:cubicBezTo>
                  <a:cubicBezTo>
                    <a:pt x="260" y="35"/>
                    <a:pt x="260" y="36"/>
                    <a:pt x="261" y="36"/>
                  </a:cubicBezTo>
                  <a:cubicBezTo>
                    <a:pt x="261" y="36"/>
                    <a:pt x="261" y="36"/>
                    <a:pt x="261" y="36"/>
                  </a:cubicBezTo>
                  <a:cubicBezTo>
                    <a:pt x="260" y="49"/>
                    <a:pt x="257" y="61"/>
                    <a:pt x="255" y="73"/>
                  </a:cubicBezTo>
                  <a:cubicBezTo>
                    <a:pt x="231" y="89"/>
                    <a:pt x="206" y="104"/>
                    <a:pt x="179" y="117"/>
                  </a:cubicBezTo>
                  <a:cubicBezTo>
                    <a:pt x="178" y="117"/>
                    <a:pt x="178" y="117"/>
                    <a:pt x="178" y="117"/>
                  </a:cubicBezTo>
                  <a:cubicBezTo>
                    <a:pt x="185" y="99"/>
                    <a:pt x="195" y="83"/>
                    <a:pt x="205" y="67"/>
                  </a:cubicBezTo>
                  <a:cubicBezTo>
                    <a:pt x="209" y="69"/>
                    <a:pt x="215" y="69"/>
                    <a:pt x="218" y="64"/>
                  </a:cubicBezTo>
                  <a:cubicBezTo>
                    <a:pt x="223" y="59"/>
                    <a:pt x="225" y="49"/>
                    <a:pt x="221" y="43"/>
                  </a:cubicBezTo>
                  <a:cubicBezTo>
                    <a:pt x="216" y="36"/>
                    <a:pt x="205" y="37"/>
                    <a:pt x="200" y="44"/>
                  </a:cubicBezTo>
                  <a:cubicBezTo>
                    <a:pt x="197" y="48"/>
                    <a:pt x="197" y="55"/>
                    <a:pt x="200" y="60"/>
                  </a:cubicBezTo>
                  <a:cubicBezTo>
                    <a:pt x="200" y="60"/>
                    <a:pt x="200" y="60"/>
                    <a:pt x="200" y="61"/>
                  </a:cubicBezTo>
                  <a:cubicBezTo>
                    <a:pt x="201" y="63"/>
                    <a:pt x="202" y="64"/>
                    <a:pt x="203" y="65"/>
                  </a:cubicBezTo>
                  <a:cubicBezTo>
                    <a:pt x="193" y="82"/>
                    <a:pt x="181" y="99"/>
                    <a:pt x="175" y="118"/>
                  </a:cubicBezTo>
                  <a:cubicBezTo>
                    <a:pt x="150" y="130"/>
                    <a:pt x="125" y="141"/>
                    <a:pt x="99" y="151"/>
                  </a:cubicBezTo>
                  <a:cubicBezTo>
                    <a:pt x="97" y="151"/>
                    <a:pt x="96" y="152"/>
                    <a:pt x="95" y="152"/>
                  </a:cubicBezTo>
                  <a:cubicBezTo>
                    <a:pt x="107" y="134"/>
                    <a:pt x="121" y="119"/>
                    <a:pt x="135" y="104"/>
                  </a:cubicBezTo>
                  <a:cubicBezTo>
                    <a:pt x="141" y="109"/>
                    <a:pt x="151" y="109"/>
                    <a:pt x="156" y="103"/>
                  </a:cubicBezTo>
                  <a:cubicBezTo>
                    <a:pt x="160" y="98"/>
                    <a:pt x="160" y="89"/>
                    <a:pt x="156" y="84"/>
                  </a:cubicBezTo>
                  <a:cubicBezTo>
                    <a:pt x="151" y="77"/>
                    <a:pt x="141" y="81"/>
                    <a:pt x="136" y="87"/>
                  </a:cubicBezTo>
                  <a:cubicBezTo>
                    <a:pt x="136" y="87"/>
                    <a:pt x="136" y="87"/>
                    <a:pt x="136" y="88"/>
                  </a:cubicBezTo>
                  <a:cubicBezTo>
                    <a:pt x="133" y="92"/>
                    <a:pt x="131" y="97"/>
                    <a:pt x="134" y="102"/>
                  </a:cubicBezTo>
                  <a:cubicBezTo>
                    <a:pt x="117" y="116"/>
                    <a:pt x="103" y="133"/>
                    <a:pt x="93" y="153"/>
                  </a:cubicBezTo>
                  <a:cubicBezTo>
                    <a:pt x="79" y="158"/>
                    <a:pt x="65" y="163"/>
                    <a:pt x="50" y="168"/>
                  </a:cubicBezTo>
                  <a:cubicBezTo>
                    <a:pt x="43" y="170"/>
                    <a:pt x="36" y="171"/>
                    <a:pt x="29" y="173"/>
                  </a:cubicBezTo>
                  <a:cubicBezTo>
                    <a:pt x="32" y="167"/>
                    <a:pt x="35" y="160"/>
                    <a:pt x="38" y="154"/>
                  </a:cubicBezTo>
                  <a:cubicBezTo>
                    <a:pt x="42" y="148"/>
                    <a:pt x="45" y="142"/>
                    <a:pt x="49" y="136"/>
                  </a:cubicBezTo>
                  <a:cubicBezTo>
                    <a:pt x="53" y="138"/>
                    <a:pt x="57" y="137"/>
                    <a:pt x="61" y="134"/>
                  </a:cubicBezTo>
                  <a:cubicBezTo>
                    <a:pt x="67" y="130"/>
                    <a:pt x="69" y="120"/>
                    <a:pt x="64" y="114"/>
                  </a:cubicBezTo>
                  <a:cubicBezTo>
                    <a:pt x="58" y="107"/>
                    <a:pt x="48" y="107"/>
                    <a:pt x="43" y="115"/>
                  </a:cubicBezTo>
                  <a:cubicBezTo>
                    <a:pt x="40" y="119"/>
                    <a:pt x="40" y="127"/>
                    <a:pt x="44" y="130"/>
                  </a:cubicBezTo>
                  <a:cubicBezTo>
                    <a:pt x="44" y="132"/>
                    <a:pt x="45" y="133"/>
                    <a:pt x="46" y="134"/>
                  </a:cubicBezTo>
                  <a:cubicBezTo>
                    <a:pt x="37" y="145"/>
                    <a:pt x="31" y="160"/>
                    <a:pt x="26" y="174"/>
                  </a:cubicBezTo>
                  <a:cubicBezTo>
                    <a:pt x="17" y="175"/>
                    <a:pt x="8" y="177"/>
                    <a:pt x="0" y="181"/>
                  </a:cubicBezTo>
                  <a:cubicBezTo>
                    <a:pt x="0" y="181"/>
                    <a:pt x="0" y="181"/>
                    <a:pt x="0" y="182"/>
                  </a:cubicBezTo>
                  <a:cubicBezTo>
                    <a:pt x="14" y="183"/>
                    <a:pt x="30" y="178"/>
                    <a:pt x="44" y="174"/>
                  </a:cubicBezTo>
                  <a:cubicBezTo>
                    <a:pt x="47" y="173"/>
                    <a:pt x="51" y="172"/>
                    <a:pt x="55" y="171"/>
                  </a:cubicBezTo>
                  <a:cubicBezTo>
                    <a:pt x="70" y="177"/>
                    <a:pt x="88" y="181"/>
                    <a:pt x="104" y="181"/>
                  </a:cubicBezTo>
                  <a:cubicBezTo>
                    <a:pt x="104" y="182"/>
                    <a:pt x="104" y="183"/>
                    <a:pt x="104" y="185"/>
                  </a:cubicBezTo>
                  <a:cubicBezTo>
                    <a:pt x="104" y="194"/>
                    <a:pt x="113" y="197"/>
                    <a:pt x="121" y="196"/>
                  </a:cubicBezTo>
                  <a:cubicBezTo>
                    <a:pt x="128" y="195"/>
                    <a:pt x="132" y="189"/>
                    <a:pt x="131" y="181"/>
                  </a:cubicBezTo>
                  <a:cubicBezTo>
                    <a:pt x="129" y="174"/>
                    <a:pt x="120" y="166"/>
                    <a:pt x="112" y="169"/>
                  </a:cubicBezTo>
                  <a:cubicBezTo>
                    <a:pt x="112" y="169"/>
                    <a:pt x="111" y="170"/>
                    <a:pt x="112" y="171"/>
                  </a:cubicBezTo>
                  <a:cubicBezTo>
                    <a:pt x="109" y="172"/>
                    <a:pt x="107" y="174"/>
                    <a:pt x="106" y="177"/>
                  </a:cubicBezTo>
                  <a:cubicBezTo>
                    <a:pt x="98" y="176"/>
                    <a:pt x="90" y="176"/>
                    <a:pt x="82" y="175"/>
                  </a:cubicBezTo>
                  <a:cubicBezTo>
                    <a:pt x="74" y="174"/>
                    <a:pt x="66" y="172"/>
                    <a:pt x="58" y="170"/>
                  </a:cubicBezTo>
                  <a:cubicBezTo>
                    <a:pt x="71" y="166"/>
                    <a:pt x="83" y="161"/>
                    <a:pt x="96" y="157"/>
                  </a:cubicBezTo>
                  <a:cubicBezTo>
                    <a:pt x="112" y="151"/>
                    <a:pt x="128" y="145"/>
                    <a:pt x="143" y="138"/>
                  </a:cubicBezTo>
                  <a:cubicBezTo>
                    <a:pt x="157" y="148"/>
                    <a:pt x="171" y="157"/>
                    <a:pt x="188" y="162"/>
                  </a:cubicBezTo>
                  <a:cubicBezTo>
                    <a:pt x="187" y="165"/>
                    <a:pt x="187" y="167"/>
                    <a:pt x="188" y="170"/>
                  </a:cubicBezTo>
                  <a:cubicBezTo>
                    <a:pt x="188" y="170"/>
                    <a:pt x="188" y="171"/>
                    <a:pt x="189" y="171"/>
                  </a:cubicBezTo>
                  <a:cubicBezTo>
                    <a:pt x="191" y="176"/>
                    <a:pt x="197" y="180"/>
                    <a:pt x="203" y="179"/>
                  </a:cubicBezTo>
                  <a:cubicBezTo>
                    <a:pt x="211" y="178"/>
                    <a:pt x="219" y="170"/>
                    <a:pt x="216" y="161"/>
                  </a:cubicBezTo>
                  <a:cubicBezTo>
                    <a:pt x="213" y="155"/>
                    <a:pt x="204" y="153"/>
                    <a:pt x="198" y="154"/>
                  </a:cubicBezTo>
                  <a:cubicBezTo>
                    <a:pt x="194" y="154"/>
                    <a:pt x="191" y="156"/>
                    <a:pt x="189" y="159"/>
                  </a:cubicBezTo>
                  <a:cubicBezTo>
                    <a:pt x="173" y="154"/>
                    <a:pt x="159" y="146"/>
                    <a:pt x="145" y="137"/>
                  </a:cubicBezTo>
                  <a:cubicBezTo>
                    <a:pt x="155" y="133"/>
                    <a:pt x="165" y="128"/>
                    <a:pt x="175" y="123"/>
                  </a:cubicBezTo>
                  <a:cubicBezTo>
                    <a:pt x="190" y="116"/>
                    <a:pt x="206" y="109"/>
                    <a:pt x="221" y="100"/>
                  </a:cubicBezTo>
                  <a:cubicBezTo>
                    <a:pt x="231" y="108"/>
                    <a:pt x="244" y="112"/>
                    <a:pt x="257" y="114"/>
                  </a:cubicBezTo>
                  <a:cubicBezTo>
                    <a:pt x="256" y="117"/>
                    <a:pt x="255" y="120"/>
                    <a:pt x="256" y="123"/>
                  </a:cubicBezTo>
                  <a:cubicBezTo>
                    <a:pt x="258" y="130"/>
                    <a:pt x="269" y="134"/>
                    <a:pt x="275" y="129"/>
                  </a:cubicBezTo>
                  <a:cubicBezTo>
                    <a:pt x="279" y="125"/>
                    <a:pt x="280" y="118"/>
                    <a:pt x="277" y="113"/>
                  </a:cubicBezTo>
                  <a:cubicBezTo>
                    <a:pt x="275" y="109"/>
                    <a:pt x="271" y="107"/>
                    <a:pt x="266" y="107"/>
                  </a:cubicBezTo>
                  <a:cubicBezTo>
                    <a:pt x="266" y="107"/>
                    <a:pt x="267" y="107"/>
                    <a:pt x="267" y="107"/>
                  </a:cubicBezTo>
                  <a:cubicBezTo>
                    <a:pt x="267" y="107"/>
                    <a:pt x="267" y="106"/>
                    <a:pt x="266" y="107"/>
                  </a:cubicBezTo>
                  <a:cubicBezTo>
                    <a:pt x="265" y="107"/>
                    <a:pt x="264" y="108"/>
                    <a:pt x="262" y="108"/>
                  </a:cubicBezTo>
                  <a:cubicBezTo>
                    <a:pt x="261" y="109"/>
                    <a:pt x="260" y="109"/>
                    <a:pt x="259" y="110"/>
                  </a:cubicBezTo>
                  <a:cubicBezTo>
                    <a:pt x="259" y="110"/>
                    <a:pt x="259" y="111"/>
                    <a:pt x="259" y="111"/>
                  </a:cubicBezTo>
                  <a:cubicBezTo>
                    <a:pt x="246" y="108"/>
                    <a:pt x="235" y="105"/>
                    <a:pt x="223" y="99"/>
                  </a:cubicBezTo>
                  <a:cubicBezTo>
                    <a:pt x="246" y="87"/>
                    <a:pt x="268" y="73"/>
                    <a:pt x="288" y="57"/>
                  </a:cubicBezTo>
                  <a:cubicBezTo>
                    <a:pt x="300" y="57"/>
                    <a:pt x="312" y="58"/>
                    <a:pt x="324" y="57"/>
                  </a:cubicBezTo>
                  <a:cubicBezTo>
                    <a:pt x="324" y="57"/>
                    <a:pt x="324" y="57"/>
                    <a:pt x="324" y="57"/>
                  </a:cubicBezTo>
                  <a:cubicBezTo>
                    <a:pt x="326" y="61"/>
                    <a:pt x="330" y="64"/>
                    <a:pt x="334" y="65"/>
                  </a:cubicBezTo>
                  <a:cubicBezTo>
                    <a:pt x="340" y="65"/>
                    <a:pt x="346" y="62"/>
                    <a:pt x="347" y="55"/>
                  </a:cubicBezTo>
                  <a:cubicBezTo>
                    <a:pt x="348" y="48"/>
                    <a:pt x="344" y="39"/>
                    <a:pt x="336" y="40"/>
                  </a:cubicBezTo>
                  <a:close/>
                </a:path>
              </a:pathLst>
            </a:custGeom>
            <a:solidFill>
              <a:srgbClr val="FEC16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9" name="Freeform 26"/>
            <p:cNvSpPr>
              <a:spLocks/>
            </p:cNvSpPr>
            <p:nvPr/>
          </p:nvSpPr>
          <p:spPr bwMode="auto">
            <a:xfrm>
              <a:off x="1309688" y="185369"/>
              <a:ext cx="1027113" cy="657225"/>
            </a:xfrm>
            <a:custGeom>
              <a:avLst/>
              <a:gdLst>
                <a:gd name="T0" fmla="*/ 372 w 375"/>
                <a:gd name="T1" fmla="*/ 33 h 239"/>
                <a:gd name="T2" fmla="*/ 331 w 375"/>
                <a:gd name="T3" fmla="*/ 50 h 239"/>
                <a:gd name="T4" fmla="*/ 291 w 375"/>
                <a:gd name="T5" fmla="*/ 64 h 239"/>
                <a:gd name="T6" fmla="*/ 235 w 375"/>
                <a:gd name="T7" fmla="*/ 113 h 239"/>
                <a:gd name="T8" fmla="*/ 211 w 375"/>
                <a:gd name="T9" fmla="*/ 121 h 239"/>
                <a:gd name="T10" fmla="*/ 137 w 375"/>
                <a:gd name="T11" fmla="*/ 138 h 239"/>
                <a:gd name="T12" fmla="*/ 162 w 375"/>
                <a:gd name="T13" fmla="*/ 117 h 239"/>
                <a:gd name="T14" fmla="*/ 171 w 375"/>
                <a:gd name="T15" fmla="*/ 108 h 239"/>
                <a:gd name="T16" fmla="*/ 241 w 375"/>
                <a:gd name="T17" fmla="*/ 5 h 239"/>
                <a:gd name="T18" fmla="*/ 243 w 375"/>
                <a:gd name="T19" fmla="*/ 3 h 239"/>
                <a:gd name="T20" fmla="*/ 241 w 375"/>
                <a:gd name="T21" fmla="*/ 1 h 239"/>
                <a:gd name="T22" fmla="*/ 218 w 375"/>
                <a:gd name="T23" fmla="*/ 26 h 239"/>
                <a:gd name="T24" fmla="*/ 191 w 375"/>
                <a:gd name="T25" fmla="*/ 51 h 239"/>
                <a:gd name="T26" fmla="*/ 167 w 375"/>
                <a:gd name="T27" fmla="*/ 106 h 239"/>
                <a:gd name="T28" fmla="*/ 167 w 375"/>
                <a:gd name="T29" fmla="*/ 106 h 239"/>
                <a:gd name="T30" fmla="*/ 162 w 375"/>
                <a:gd name="T31" fmla="*/ 112 h 239"/>
                <a:gd name="T32" fmla="*/ 131 w 375"/>
                <a:gd name="T33" fmla="*/ 139 h 239"/>
                <a:gd name="T34" fmla="*/ 90 w 375"/>
                <a:gd name="T35" fmla="*/ 146 h 239"/>
                <a:gd name="T36" fmla="*/ 90 w 375"/>
                <a:gd name="T37" fmla="*/ 146 h 239"/>
                <a:gd name="T38" fmla="*/ 89 w 375"/>
                <a:gd name="T39" fmla="*/ 146 h 239"/>
                <a:gd name="T40" fmla="*/ 67 w 375"/>
                <a:gd name="T41" fmla="*/ 149 h 239"/>
                <a:gd name="T42" fmla="*/ 1 w 375"/>
                <a:gd name="T43" fmla="*/ 148 h 239"/>
                <a:gd name="T44" fmla="*/ 1 w 375"/>
                <a:gd name="T45" fmla="*/ 149 h 239"/>
                <a:gd name="T46" fmla="*/ 58 w 375"/>
                <a:gd name="T47" fmla="*/ 154 h 239"/>
                <a:gd name="T48" fmla="*/ 90 w 375"/>
                <a:gd name="T49" fmla="*/ 150 h 239"/>
                <a:gd name="T50" fmla="*/ 144 w 375"/>
                <a:gd name="T51" fmla="*/ 186 h 239"/>
                <a:gd name="T52" fmla="*/ 193 w 375"/>
                <a:gd name="T53" fmla="*/ 202 h 239"/>
                <a:gd name="T54" fmla="*/ 296 w 375"/>
                <a:gd name="T55" fmla="*/ 185 h 239"/>
                <a:gd name="T56" fmla="*/ 296 w 375"/>
                <a:gd name="T57" fmla="*/ 184 h 239"/>
                <a:gd name="T58" fmla="*/ 297 w 375"/>
                <a:gd name="T59" fmla="*/ 184 h 239"/>
                <a:gd name="T60" fmla="*/ 297 w 375"/>
                <a:gd name="T61" fmla="*/ 181 h 239"/>
                <a:gd name="T62" fmla="*/ 192 w 375"/>
                <a:gd name="T63" fmla="*/ 197 h 239"/>
                <a:gd name="T64" fmla="*/ 192 w 375"/>
                <a:gd name="T65" fmla="*/ 198 h 239"/>
                <a:gd name="T66" fmla="*/ 150 w 375"/>
                <a:gd name="T67" fmla="*/ 185 h 239"/>
                <a:gd name="T68" fmla="*/ 92 w 375"/>
                <a:gd name="T69" fmla="*/ 149 h 239"/>
                <a:gd name="T70" fmla="*/ 127 w 375"/>
                <a:gd name="T71" fmla="*/ 144 h 239"/>
                <a:gd name="T72" fmla="*/ 235 w 375"/>
                <a:gd name="T73" fmla="*/ 119 h 239"/>
                <a:gd name="T74" fmla="*/ 235 w 375"/>
                <a:gd name="T75" fmla="*/ 119 h 239"/>
                <a:gd name="T76" fmla="*/ 313 w 375"/>
                <a:gd name="T77" fmla="*/ 123 h 239"/>
                <a:gd name="T78" fmla="*/ 350 w 375"/>
                <a:gd name="T79" fmla="*/ 87 h 239"/>
                <a:gd name="T80" fmla="*/ 372 w 375"/>
                <a:gd name="T81" fmla="*/ 36 h 239"/>
                <a:gd name="T82" fmla="*/ 374 w 375"/>
                <a:gd name="T83" fmla="*/ 35 h 239"/>
                <a:gd name="T84" fmla="*/ 372 w 375"/>
                <a:gd name="T85" fmla="*/ 33 h 2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375" h="239">
                  <a:moveTo>
                    <a:pt x="372" y="33"/>
                  </a:moveTo>
                  <a:cubicBezTo>
                    <a:pt x="359" y="39"/>
                    <a:pt x="346" y="45"/>
                    <a:pt x="331" y="50"/>
                  </a:cubicBezTo>
                  <a:cubicBezTo>
                    <a:pt x="317" y="54"/>
                    <a:pt x="304" y="58"/>
                    <a:pt x="291" y="64"/>
                  </a:cubicBezTo>
                  <a:cubicBezTo>
                    <a:pt x="267" y="74"/>
                    <a:pt x="249" y="93"/>
                    <a:pt x="235" y="113"/>
                  </a:cubicBezTo>
                  <a:cubicBezTo>
                    <a:pt x="227" y="116"/>
                    <a:pt x="219" y="119"/>
                    <a:pt x="211" y="121"/>
                  </a:cubicBezTo>
                  <a:cubicBezTo>
                    <a:pt x="187" y="129"/>
                    <a:pt x="162" y="134"/>
                    <a:pt x="137" y="138"/>
                  </a:cubicBezTo>
                  <a:cubicBezTo>
                    <a:pt x="146" y="133"/>
                    <a:pt x="155" y="124"/>
                    <a:pt x="162" y="117"/>
                  </a:cubicBezTo>
                  <a:cubicBezTo>
                    <a:pt x="165" y="114"/>
                    <a:pt x="168" y="111"/>
                    <a:pt x="171" y="108"/>
                  </a:cubicBezTo>
                  <a:cubicBezTo>
                    <a:pt x="226" y="117"/>
                    <a:pt x="233" y="44"/>
                    <a:pt x="241" y="5"/>
                  </a:cubicBezTo>
                  <a:cubicBezTo>
                    <a:pt x="242" y="4"/>
                    <a:pt x="242" y="3"/>
                    <a:pt x="243" y="3"/>
                  </a:cubicBezTo>
                  <a:cubicBezTo>
                    <a:pt x="244" y="1"/>
                    <a:pt x="242" y="0"/>
                    <a:pt x="241" y="1"/>
                  </a:cubicBezTo>
                  <a:cubicBezTo>
                    <a:pt x="233" y="10"/>
                    <a:pt x="226" y="18"/>
                    <a:pt x="218" y="26"/>
                  </a:cubicBezTo>
                  <a:cubicBezTo>
                    <a:pt x="209" y="34"/>
                    <a:pt x="199" y="42"/>
                    <a:pt x="191" y="51"/>
                  </a:cubicBezTo>
                  <a:cubicBezTo>
                    <a:pt x="176" y="65"/>
                    <a:pt x="164" y="85"/>
                    <a:pt x="167" y="106"/>
                  </a:cubicBezTo>
                  <a:cubicBezTo>
                    <a:pt x="167" y="106"/>
                    <a:pt x="167" y="106"/>
                    <a:pt x="167" y="106"/>
                  </a:cubicBezTo>
                  <a:cubicBezTo>
                    <a:pt x="165" y="108"/>
                    <a:pt x="164" y="110"/>
                    <a:pt x="162" y="112"/>
                  </a:cubicBezTo>
                  <a:cubicBezTo>
                    <a:pt x="153" y="123"/>
                    <a:pt x="142" y="131"/>
                    <a:pt x="131" y="139"/>
                  </a:cubicBezTo>
                  <a:cubicBezTo>
                    <a:pt x="117" y="142"/>
                    <a:pt x="103" y="144"/>
                    <a:pt x="90" y="146"/>
                  </a:cubicBezTo>
                  <a:cubicBezTo>
                    <a:pt x="90" y="146"/>
                    <a:pt x="90" y="146"/>
                    <a:pt x="90" y="146"/>
                  </a:cubicBezTo>
                  <a:cubicBezTo>
                    <a:pt x="89" y="145"/>
                    <a:pt x="89" y="146"/>
                    <a:pt x="89" y="146"/>
                  </a:cubicBezTo>
                  <a:cubicBezTo>
                    <a:pt x="82" y="147"/>
                    <a:pt x="74" y="148"/>
                    <a:pt x="67" y="149"/>
                  </a:cubicBezTo>
                  <a:cubicBezTo>
                    <a:pt x="45" y="153"/>
                    <a:pt x="23" y="154"/>
                    <a:pt x="1" y="148"/>
                  </a:cubicBezTo>
                  <a:cubicBezTo>
                    <a:pt x="1" y="147"/>
                    <a:pt x="0" y="148"/>
                    <a:pt x="1" y="149"/>
                  </a:cubicBezTo>
                  <a:cubicBezTo>
                    <a:pt x="17" y="159"/>
                    <a:pt x="41" y="156"/>
                    <a:pt x="58" y="154"/>
                  </a:cubicBezTo>
                  <a:cubicBezTo>
                    <a:pt x="69" y="153"/>
                    <a:pt x="80" y="151"/>
                    <a:pt x="90" y="150"/>
                  </a:cubicBezTo>
                  <a:cubicBezTo>
                    <a:pt x="101" y="168"/>
                    <a:pt x="126" y="179"/>
                    <a:pt x="144" y="186"/>
                  </a:cubicBezTo>
                  <a:cubicBezTo>
                    <a:pt x="159" y="193"/>
                    <a:pt x="176" y="199"/>
                    <a:pt x="193" y="202"/>
                  </a:cubicBezTo>
                  <a:cubicBezTo>
                    <a:pt x="214" y="239"/>
                    <a:pt x="285" y="223"/>
                    <a:pt x="296" y="185"/>
                  </a:cubicBezTo>
                  <a:cubicBezTo>
                    <a:pt x="296" y="184"/>
                    <a:pt x="296" y="184"/>
                    <a:pt x="296" y="184"/>
                  </a:cubicBezTo>
                  <a:cubicBezTo>
                    <a:pt x="297" y="184"/>
                    <a:pt x="297" y="184"/>
                    <a:pt x="297" y="184"/>
                  </a:cubicBezTo>
                  <a:cubicBezTo>
                    <a:pt x="299" y="183"/>
                    <a:pt x="299" y="180"/>
                    <a:pt x="297" y="181"/>
                  </a:cubicBezTo>
                  <a:cubicBezTo>
                    <a:pt x="263" y="184"/>
                    <a:pt x="218" y="166"/>
                    <a:pt x="192" y="197"/>
                  </a:cubicBezTo>
                  <a:cubicBezTo>
                    <a:pt x="192" y="198"/>
                    <a:pt x="192" y="198"/>
                    <a:pt x="192" y="198"/>
                  </a:cubicBezTo>
                  <a:cubicBezTo>
                    <a:pt x="178" y="195"/>
                    <a:pt x="164" y="190"/>
                    <a:pt x="150" y="185"/>
                  </a:cubicBezTo>
                  <a:cubicBezTo>
                    <a:pt x="130" y="178"/>
                    <a:pt x="106" y="167"/>
                    <a:pt x="92" y="149"/>
                  </a:cubicBezTo>
                  <a:cubicBezTo>
                    <a:pt x="104" y="148"/>
                    <a:pt x="115" y="146"/>
                    <a:pt x="127" y="144"/>
                  </a:cubicBezTo>
                  <a:cubicBezTo>
                    <a:pt x="162" y="138"/>
                    <a:pt x="200" y="131"/>
                    <a:pt x="235" y="119"/>
                  </a:cubicBezTo>
                  <a:cubicBezTo>
                    <a:pt x="235" y="119"/>
                    <a:pt x="235" y="119"/>
                    <a:pt x="235" y="119"/>
                  </a:cubicBezTo>
                  <a:cubicBezTo>
                    <a:pt x="253" y="141"/>
                    <a:pt x="291" y="133"/>
                    <a:pt x="313" y="123"/>
                  </a:cubicBezTo>
                  <a:cubicBezTo>
                    <a:pt x="329" y="116"/>
                    <a:pt x="340" y="101"/>
                    <a:pt x="350" y="87"/>
                  </a:cubicBezTo>
                  <a:cubicBezTo>
                    <a:pt x="360" y="73"/>
                    <a:pt x="370" y="54"/>
                    <a:pt x="372" y="36"/>
                  </a:cubicBezTo>
                  <a:cubicBezTo>
                    <a:pt x="373" y="36"/>
                    <a:pt x="373" y="35"/>
                    <a:pt x="374" y="35"/>
                  </a:cubicBezTo>
                  <a:cubicBezTo>
                    <a:pt x="375" y="34"/>
                    <a:pt x="374" y="32"/>
                    <a:pt x="372" y="33"/>
                  </a:cubicBezTo>
                  <a:close/>
                </a:path>
              </a:pathLst>
            </a:custGeom>
            <a:solidFill>
              <a:srgbClr val="B2874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0" name="Freeform 27"/>
            <p:cNvSpPr>
              <a:spLocks/>
            </p:cNvSpPr>
            <p:nvPr/>
          </p:nvSpPr>
          <p:spPr bwMode="auto">
            <a:xfrm>
              <a:off x="1731963" y="861645"/>
              <a:ext cx="241300" cy="544513"/>
            </a:xfrm>
            <a:custGeom>
              <a:avLst/>
              <a:gdLst>
                <a:gd name="T0" fmla="*/ 87 w 88"/>
                <a:gd name="T1" fmla="*/ 183 h 198"/>
                <a:gd name="T2" fmla="*/ 79 w 88"/>
                <a:gd name="T3" fmla="*/ 177 h 198"/>
                <a:gd name="T4" fmla="*/ 68 w 88"/>
                <a:gd name="T5" fmla="*/ 170 h 198"/>
                <a:gd name="T6" fmla="*/ 68 w 88"/>
                <a:gd name="T7" fmla="*/ 170 h 198"/>
                <a:gd name="T8" fmla="*/ 54 w 88"/>
                <a:gd name="T9" fmla="*/ 80 h 198"/>
                <a:gd name="T10" fmla="*/ 33 w 88"/>
                <a:gd name="T11" fmla="*/ 29 h 198"/>
                <a:gd name="T12" fmla="*/ 1 w 88"/>
                <a:gd name="T13" fmla="*/ 0 h 198"/>
                <a:gd name="T14" fmla="*/ 0 w 88"/>
                <a:gd name="T15" fmla="*/ 1 h 198"/>
                <a:gd name="T16" fmla="*/ 32 w 88"/>
                <a:gd name="T17" fmla="*/ 35 h 198"/>
                <a:gd name="T18" fmla="*/ 51 w 88"/>
                <a:gd name="T19" fmla="*/ 86 h 198"/>
                <a:gd name="T20" fmla="*/ 63 w 88"/>
                <a:gd name="T21" fmla="*/ 171 h 198"/>
                <a:gd name="T22" fmla="*/ 49 w 88"/>
                <a:gd name="T23" fmla="*/ 187 h 198"/>
                <a:gd name="T24" fmla="*/ 49 w 88"/>
                <a:gd name="T25" fmla="*/ 190 h 198"/>
                <a:gd name="T26" fmla="*/ 70 w 88"/>
                <a:gd name="T27" fmla="*/ 197 h 198"/>
                <a:gd name="T28" fmla="*/ 86 w 88"/>
                <a:gd name="T29" fmla="*/ 186 h 198"/>
                <a:gd name="T30" fmla="*/ 87 w 88"/>
                <a:gd name="T31" fmla="*/ 183 h 1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88" h="198">
                  <a:moveTo>
                    <a:pt x="87" y="183"/>
                  </a:moveTo>
                  <a:cubicBezTo>
                    <a:pt x="85" y="181"/>
                    <a:pt x="82" y="179"/>
                    <a:pt x="79" y="177"/>
                  </a:cubicBezTo>
                  <a:cubicBezTo>
                    <a:pt x="75" y="175"/>
                    <a:pt x="72" y="172"/>
                    <a:pt x="68" y="170"/>
                  </a:cubicBezTo>
                  <a:cubicBezTo>
                    <a:pt x="68" y="170"/>
                    <a:pt x="68" y="170"/>
                    <a:pt x="68" y="170"/>
                  </a:cubicBezTo>
                  <a:cubicBezTo>
                    <a:pt x="68" y="140"/>
                    <a:pt x="62" y="108"/>
                    <a:pt x="54" y="80"/>
                  </a:cubicBezTo>
                  <a:cubicBezTo>
                    <a:pt x="50" y="62"/>
                    <a:pt x="43" y="45"/>
                    <a:pt x="33" y="29"/>
                  </a:cubicBezTo>
                  <a:cubicBezTo>
                    <a:pt x="26" y="18"/>
                    <a:pt x="15" y="4"/>
                    <a:pt x="1" y="0"/>
                  </a:cubicBezTo>
                  <a:cubicBezTo>
                    <a:pt x="0" y="0"/>
                    <a:pt x="0" y="1"/>
                    <a:pt x="0" y="1"/>
                  </a:cubicBezTo>
                  <a:cubicBezTo>
                    <a:pt x="13" y="12"/>
                    <a:pt x="23" y="20"/>
                    <a:pt x="32" y="35"/>
                  </a:cubicBezTo>
                  <a:cubicBezTo>
                    <a:pt x="41" y="51"/>
                    <a:pt x="47" y="69"/>
                    <a:pt x="51" y="86"/>
                  </a:cubicBezTo>
                  <a:cubicBezTo>
                    <a:pt x="58" y="114"/>
                    <a:pt x="60" y="142"/>
                    <a:pt x="63" y="171"/>
                  </a:cubicBezTo>
                  <a:cubicBezTo>
                    <a:pt x="58" y="176"/>
                    <a:pt x="54" y="182"/>
                    <a:pt x="49" y="187"/>
                  </a:cubicBezTo>
                  <a:cubicBezTo>
                    <a:pt x="49" y="188"/>
                    <a:pt x="49" y="189"/>
                    <a:pt x="49" y="190"/>
                  </a:cubicBezTo>
                  <a:cubicBezTo>
                    <a:pt x="55" y="196"/>
                    <a:pt x="62" y="198"/>
                    <a:pt x="70" y="197"/>
                  </a:cubicBezTo>
                  <a:cubicBezTo>
                    <a:pt x="77" y="196"/>
                    <a:pt x="84" y="192"/>
                    <a:pt x="86" y="186"/>
                  </a:cubicBezTo>
                  <a:cubicBezTo>
                    <a:pt x="87" y="185"/>
                    <a:pt x="88" y="184"/>
                    <a:pt x="87" y="183"/>
                  </a:cubicBezTo>
                  <a:close/>
                </a:path>
              </a:pathLst>
            </a:custGeom>
            <a:solidFill>
              <a:srgbClr val="FEC16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1" name="Freeform 28"/>
            <p:cNvSpPr>
              <a:spLocks/>
            </p:cNvSpPr>
            <p:nvPr/>
          </p:nvSpPr>
          <p:spPr bwMode="auto">
            <a:xfrm>
              <a:off x="2008188" y="985470"/>
              <a:ext cx="417513" cy="446088"/>
            </a:xfrm>
            <a:custGeom>
              <a:avLst/>
              <a:gdLst>
                <a:gd name="T0" fmla="*/ 142 w 152"/>
                <a:gd name="T1" fmla="*/ 103 h 162"/>
                <a:gd name="T2" fmla="*/ 129 w 152"/>
                <a:gd name="T3" fmla="*/ 105 h 162"/>
                <a:gd name="T4" fmla="*/ 88 w 152"/>
                <a:gd name="T5" fmla="*/ 89 h 162"/>
                <a:gd name="T6" fmla="*/ 88 w 152"/>
                <a:gd name="T7" fmla="*/ 89 h 162"/>
                <a:gd name="T8" fmla="*/ 60 w 152"/>
                <a:gd name="T9" fmla="*/ 45 h 162"/>
                <a:gd name="T10" fmla="*/ 102 w 152"/>
                <a:gd name="T11" fmla="*/ 55 h 162"/>
                <a:gd name="T12" fmla="*/ 101 w 152"/>
                <a:gd name="T13" fmla="*/ 63 h 162"/>
                <a:gd name="T14" fmla="*/ 120 w 152"/>
                <a:gd name="T15" fmla="*/ 69 h 162"/>
                <a:gd name="T16" fmla="*/ 125 w 152"/>
                <a:gd name="T17" fmla="*/ 49 h 162"/>
                <a:gd name="T18" fmla="*/ 106 w 152"/>
                <a:gd name="T19" fmla="*/ 45 h 162"/>
                <a:gd name="T20" fmla="*/ 106 w 152"/>
                <a:gd name="T21" fmla="*/ 46 h 162"/>
                <a:gd name="T22" fmla="*/ 103 w 152"/>
                <a:gd name="T23" fmla="*/ 51 h 162"/>
                <a:gd name="T24" fmla="*/ 82 w 152"/>
                <a:gd name="T25" fmla="*/ 49 h 162"/>
                <a:gd name="T26" fmla="*/ 56 w 152"/>
                <a:gd name="T27" fmla="*/ 39 h 162"/>
                <a:gd name="T28" fmla="*/ 20 w 152"/>
                <a:gd name="T29" fmla="*/ 1 h 162"/>
                <a:gd name="T30" fmla="*/ 19 w 152"/>
                <a:gd name="T31" fmla="*/ 2 h 162"/>
                <a:gd name="T32" fmla="*/ 36 w 152"/>
                <a:gd name="T33" fmla="*/ 22 h 162"/>
                <a:gd name="T34" fmla="*/ 19 w 152"/>
                <a:gd name="T35" fmla="*/ 77 h 162"/>
                <a:gd name="T36" fmla="*/ 5 w 152"/>
                <a:gd name="T37" fmla="*/ 78 h 162"/>
                <a:gd name="T38" fmla="*/ 6 w 152"/>
                <a:gd name="T39" fmla="*/ 96 h 162"/>
                <a:gd name="T40" fmla="*/ 20 w 152"/>
                <a:gd name="T41" fmla="*/ 96 h 162"/>
                <a:gd name="T42" fmla="*/ 22 w 152"/>
                <a:gd name="T43" fmla="*/ 80 h 162"/>
                <a:gd name="T44" fmla="*/ 38 w 152"/>
                <a:gd name="T45" fmla="*/ 24 h 162"/>
                <a:gd name="T46" fmla="*/ 70 w 152"/>
                <a:gd name="T47" fmla="*/ 66 h 162"/>
                <a:gd name="T48" fmla="*/ 54 w 152"/>
                <a:gd name="T49" fmla="*/ 115 h 162"/>
                <a:gd name="T50" fmla="*/ 52 w 152"/>
                <a:gd name="T51" fmla="*/ 114 h 162"/>
                <a:gd name="T52" fmla="*/ 50 w 152"/>
                <a:gd name="T53" fmla="*/ 115 h 162"/>
                <a:gd name="T54" fmla="*/ 37 w 152"/>
                <a:gd name="T55" fmla="*/ 118 h 162"/>
                <a:gd name="T56" fmla="*/ 41 w 152"/>
                <a:gd name="T57" fmla="*/ 135 h 162"/>
                <a:gd name="T58" fmla="*/ 57 w 152"/>
                <a:gd name="T59" fmla="*/ 132 h 162"/>
                <a:gd name="T60" fmla="*/ 56 w 152"/>
                <a:gd name="T61" fmla="*/ 118 h 162"/>
                <a:gd name="T62" fmla="*/ 72 w 152"/>
                <a:gd name="T63" fmla="*/ 69 h 162"/>
                <a:gd name="T64" fmla="*/ 94 w 152"/>
                <a:gd name="T65" fmla="*/ 115 h 162"/>
                <a:gd name="T66" fmla="*/ 85 w 152"/>
                <a:gd name="T67" fmla="*/ 136 h 162"/>
                <a:gd name="T68" fmla="*/ 84 w 152"/>
                <a:gd name="T69" fmla="*/ 135 h 162"/>
                <a:gd name="T70" fmla="*/ 72 w 152"/>
                <a:gd name="T71" fmla="*/ 144 h 162"/>
                <a:gd name="T72" fmla="*/ 79 w 152"/>
                <a:gd name="T73" fmla="*/ 157 h 162"/>
                <a:gd name="T74" fmla="*/ 89 w 152"/>
                <a:gd name="T75" fmla="*/ 150 h 162"/>
                <a:gd name="T76" fmla="*/ 87 w 152"/>
                <a:gd name="T77" fmla="*/ 138 h 162"/>
                <a:gd name="T78" fmla="*/ 96 w 152"/>
                <a:gd name="T79" fmla="*/ 118 h 162"/>
                <a:gd name="T80" fmla="*/ 105 w 152"/>
                <a:gd name="T81" fmla="*/ 144 h 162"/>
                <a:gd name="T82" fmla="*/ 104 w 152"/>
                <a:gd name="T83" fmla="*/ 155 h 162"/>
                <a:gd name="T84" fmla="*/ 118 w 152"/>
                <a:gd name="T85" fmla="*/ 158 h 162"/>
                <a:gd name="T86" fmla="*/ 122 w 152"/>
                <a:gd name="T87" fmla="*/ 146 h 162"/>
                <a:gd name="T88" fmla="*/ 108 w 152"/>
                <a:gd name="T89" fmla="*/ 141 h 162"/>
                <a:gd name="T90" fmla="*/ 90 w 152"/>
                <a:gd name="T91" fmla="*/ 94 h 162"/>
                <a:gd name="T92" fmla="*/ 126 w 152"/>
                <a:gd name="T93" fmla="*/ 110 h 162"/>
                <a:gd name="T94" fmla="*/ 125 w 152"/>
                <a:gd name="T95" fmla="*/ 111 h 162"/>
                <a:gd name="T96" fmla="*/ 125 w 152"/>
                <a:gd name="T97" fmla="*/ 112 h 162"/>
                <a:gd name="T98" fmla="*/ 132 w 152"/>
                <a:gd name="T99" fmla="*/ 126 h 162"/>
                <a:gd name="T100" fmla="*/ 151 w 152"/>
                <a:gd name="T101" fmla="*/ 117 h 162"/>
                <a:gd name="T102" fmla="*/ 142 w 152"/>
                <a:gd name="T103" fmla="*/ 103 h 1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52" h="162">
                  <a:moveTo>
                    <a:pt x="142" y="103"/>
                  </a:moveTo>
                  <a:cubicBezTo>
                    <a:pt x="137" y="101"/>
                    <a:pt x="132" y="102"/>
                    <a:pt x="129" y="105"/>
                  </a:cubicBezTo>
                  <a:cubicBezTo>
                    <a:pt x="114" y="102"/>
                    <a:pt x="101" y="99"/>
                    <a:pt x="88" y="89"/>
                  </a:cubicBezTo>
                  <a:cubicBezTo>
                    <a:pt x="88" y="89"/>
                    <a:pt x="88" y="89"/>
                    <a:pt x="88" y="89"/>
                  </a:cubicBezTo>
                  <a:cubicBezTo>
                    <a:pt x="80" y="74"/>
                    <a:pt x="71" y="59"/>
                    <a:pt x="60" y="45"/>
                  </a:cubicBezTo>
                  <a:cubicBezTo>
                    <a:pt x="72" y="52"/>
                    <a:pt x="88" y="55"/>
                    <a:pt x="102" y="55"/>
                  </a:cubicBezTo>
                  <a:cubicBezTo>
                    <a:pt x="101" y="58"/>
                    <a:pt x="101" y="61"/>
                    <a:pt x="101" y="63"/>
                  </a:cubicBezTo>
                  <a:cubicBezTo>
                    <a:pt x="103" y="72"/>
                    <a:pt x="114" y="74"/>
                    <a:pt x="120" y="69"/>
                  </a:cubicBezTo>
                  <a:cubicBezTo>
                    <a:pt x="126" y="65"/>
                    <a:pt x="127" y="55"/>
                    <a:pt x="125" y="49"/>
                  </a:cubicBezTo>
                  <a:cubicBezTo>
                    <a:pt x="122" y="41"/>
                    <a:pt x="113" y="39"/>
                    <a:pt x="106" y="45"/>
                  </a:cubicBezTo>
                  <a:cubicBezTo>
                    <a:pt x="106" y="45"/>
                    <a:pt x="106" y="46"/>
                    <a:pt x="106" y="46"/>
                  </a:cubicBezTo>
                  <a:cubicBezTo>
                    <a:pt x="105" y="48"/>
                    <a:pt x="104" y="49"/>
                    <a:pt x="103" y="51"/>
                  </a:cubicBezTo>
                  <a:cubicBezTo>
                    <a:pt x="96" y="50"/>
                    <a:pt x="89" y="50"/>
                    <a:pt x="82" y="49"/>
                  </a:cubicBezTo>
                  <a:cubicBezTo>
                    <a:pt x="72" y="47"/>
                    <a:pt x="64" y="44"/>
                    <a:pt x="56" y="39"/>
                  </a:cubicBezTo>
                  <a:cubicBezTo>
                    <a:pt x="45" y="25"/>
                    <a:pt x="33" y="12"/>
                    <a:pt x="20" y="1"/>
                  </a:cubicBezTo>
                  <a:cubicBezTo>
                    <a:pt x="19" y="0"/>
                    <a:pt x="19" y="1"/>
                    <a:pt x="19" y="2"/>
                  </a:cubicBezTo>
                  <a:cubicBezTo>
                    <a:pt x="25" y="9"/>
                    <a:pt x="30" y="15"/>
                    <a:pt x="36" y="22"/>
                  </a:cubicBezTo>
                  <a:cubicBezTo>
                    <a:pt x="36" y="42"/>
                    <a:pt x="26" y="59"/>
                    <a:pt x="19" y="77"/>
                  </a:cubicBezTo>
                  <a:cubicBezTo>
                    <a:pt x="15" y="74"/>
                    <a:pt x="9" y="74"/>
                    <a:pt x="5" y="78"/>
                  </a:cubicBezTo>
                  <a:cubicBezTo>
                    <a:pt x="1" y="83"/>
                    <a:pt x="0" y="92"/>
                    <a:pt x="6" y="96"/>
                  </a:cubicBezTo>
                  <a:cubicBezTo>
                    <a:pt x="10" y="99"/>
                    <a:pt x="16" y="99"/>
                    <a:pt x="20" y="96"/>
                  </a:cubicBezTo>
                  <a:cubicBezTo>
                    <a:pt x="24" y="92"/>
                    <a:pt x="25" y="84"/>
                    <a:pt x="22" y="80"/>
                  </a:cubicBezTo>
                  <a:cubicBezTo>
                    <a:pt x="31" y="64"/>
                    <a:pt x="39" y="42"/>
                    <a:pt x="38" y="24"/>
                  </a:cubicBezTo>
                  <a:cubicBezTo>
                    <a:pt x="49" y="37"/>
                    <a:pt x="60" y="51"/>
                    <a:pt x="70" y="66"/>
                  </a:cubicBezTo>
                  <a:cubicBezTo>
                    <a:pt x="71" y="85"/>
                    <a:pt x="62" y="100"/>
                    <a:pt x="54" y="115"/>
                  </a:cubicBezTo>
                  <a:cubicBezTo>
                    <a:pt x="53" y="115"/>
                    <a:pt x="53" y="115"/>
                    <a:pt x="52" y="114"/>
                  </a:cubicBezTo>
                  <a:cubicBezTo>
                    <a:pt x="51" y="114"/>
                    <a:pt x="51" y="114"/>
                    <a:pt x="50" y="115"/>
                  </a:cubicBezTo>
                  <a:cubicBezTo>
                    <a:pt x="46" y="114"/>
                    <a:pt x="40" y="115"/>
                    <a:pt x="37" y="118"/>
                  </a:cubicBezTo>
                  <a:cubicBezTo>
                    <a:pt x="32" y="123"/>
                    <a:pt x="37" y="131"/>
                    <a:pt x="41" y="135"/>
                  </a:cubicBezTo>
                  <a:cubicBezTo>
                    <a:pt x="46" y="138"/>
                    <a:pt x="53" y="136"/>
                    <a:pt x="57" y="132"/>
                  </a:cubicBezTo>
                  <a:cubicBezTo>
                    <a:pt x="60" y="127"/>
                    <a:pt x="59" y="122"/>
                    <a:pt x="56" y="118"/>
                  </a:cubicBezTo>
                  <a:cubicBezTo>
                    <a:pt x="66" y="104"/>
                    <a:pt x="74" y="86"/>
                    <a:pt x="72" y="69"/>
                  </a:cubicBezTo>
                  <a:cubicBezTo>
                    <a:pt x="81" y="84"/>
                    <a:pt x="88" y="99"/>
                    <a:pt x="94" y="115"/>
                  </a:cubicBezTo>
                  <a:cubicBezTo>
                    <a:pt x="92" y="122"/>
                    <a:pt x="88" y="129"/>
                    <a:pt x="85" y="136"/>
                  </a:cubicBezTo>
                  <a:cubicBezTo>
                    <a:pt x="85" y="136"/>
                    <a:pt x="85" y="135"/>
                    <a:pt x="84" y="135"/>
                  </a:cubicBezTo>
                  <a:cubicBezTo>
                    <a:pt x="79" y="135"/>
                    <a:pt x="73" y="139"/>
                    <a:pt x="72" y="144"/>
                  </a:cubicBezTo>
                  <a:cubicBezTo>
                    <a:pt x="72" y="149"/>
                    <a:pt x="74" y="156"/>
                    <a:pt x="79" y="157"/>
                  </a:cubicBezTo>
                  <a:cubicBezTo>
                    <a:pt x="83" y="157"/>
                    <a:pt x="87" y="154"/>
                    <a:pt x="89" y="150"/>
                  </a:cubicBezTo>
                  <a:cubicBezTo>
                    <a:pt x="91" y="146"/>
                    <a:pt x="90" y="141"/>
                    <a:pt x="87" y="138"/>
                  </a:cubicBezTo>
                  <a:cubicBezTo>
                    <a:pt x="91" y="132"/>
                    <a:pt x="94" y="125"/>
                    <a:pt x="96" y="118"/>
                  </a:cubicBezTo>
                  <a:cubicBezTo>
                    <a:pt x="99" y="126"/>
                    <a:pt x="102" y="135"/>
                    <a:pt x="105" y="144"/>
                  </a:cubicBezTo>
                  <a:cubicBezTo>
                    <a:pt x="102" y="147"/>
                    <a:pt x="101" y="151"/>
                    <a:pt x="104" y="155"/>
                  </a:cubicBezTo>
                  <a:cubicBezTo>
                    <a:pt x="108" y="160"/>
                    <a:pt x="113" y="162"/>
                    <a:pt x="118" y="158"/>
                  </a:cubicBezTo>
                  <a:cubicBezTo>
                    <a:pt x="121" y="155"/>
                    <a:pt x="123" y="150"/>
                    <a:pt x="122" y="146"/>
                  </a:cubicBezTo>
                  <a:cubicBezTo>
                    <a:pt x="120" y="140"/>
                    <a:pt x="113" y="140"/>
                    <a:pt x="108" y="141"/>
                  </a:cubicBezTo>
                  <a:cubicBezTo>
                    <a:pt x="103" y="125"/>
                    <a:pt x="97" y="109"/>
                    <a:pt x="90" y="94"/>
                  </a:cubicBezTo>
                  <a:cubicBezTo>
                    <a:pt x="100" y="102"/>
                    <a:pt x="113" y="108"/>
                    <a:pt x="126" y="110"/>
                  </a:cubicBezTo>
                  <a:cubicBezTo>
                    <a:pt x="126" y="110"/>
                    <a:pt x="125" y="111"/>
                    <a:pt x="125" y="111"/>
                  </a:cubicBezTo>
                  <a:cubicBezTo>
                    <a:pt x="125" y="111"/>
                    <a:pt x="125" y="112"/>
                    <a:pt x="125" y="112"/>
                  </a:cubicBezTo>
                  <a:cubicBezTo>
                    <a:pt x="124" y="118"/>
                    <a:pt x="126" y="124"/>
                    <a:pt x="132" y="126"/>
                  </a:cubicBezTo>
                  <a:cubicBezTo>
                    <a:pt x="139" y="128"/>
                    <a:pt x="150" y="125"/>
                    <a:pt x="151" y="117"/>
                  </a:cubicBezTo>
                  <a:cubicBezTo>
                    <a:pt x="152" y="111"/>
                    <a:pt x="147" y="105"/>
                    <a:pt x="142" y="103"/>
                  </a:cubicBezTo>
                  <a:close/>
                </a:path>
              </a:pathLst>
            </a:custGeom>
            <a:solidFill>
              <a:srgbClr val="7F7E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2" name="Freeform 29"/>
            <p:cNvSpPr>
              <a:spLocks/>
            </p:cNvSpPr>
            <p:nvPr/>
          </p:nvSpPr>
          <p:spPr bwMode="auto">
            <a:xfrm>
              <a:off x="1985963" y="437782"/>
              <a:ext cx="655638" cy="533400"/>
            </a:xfrm>
            <a:custGeom>
              <a:avLst/>
              <a:gdLst>
                <a:gd name="T0" fmla="*/ 237 w 239"/>
                <a:gd name="T1" fmla="*/ 42 h 194"/>
                <a:gd name="T2" fmla="*/ 188 w 239"/>
                <a:gd name="T3" fmla="*/ 43 h 194"/>
                <a:gd name="T4" fmla="*/ 153 w 239"/>
                <a:gd name="T5" fmla="*/ 64 h 194"/>
                <a:gd name="T6" fmla="*/ 140 w 239"/>
                <a:gd name="T7" fmla="*/ 1 h 194"/>
                <a:gd name="T8" fmla="*/ 137 w 239"/>
                <a:gd name="T9" fmla="*/ 1 h 194"/>
                <a:gd name="T10" fmla="*/ 143 w 239"/>
                <a:gd name="T11" fmla="*/ 79 h 194"/>
                <a:gd name="T12" fmla="*/ 143 w 239"/>
                <a:gd name="T13" fmla="*/ 81 h 194"/>
                <a:gd name="T14" fmla="*/ 142 w 239"/>
                <a:gd name="T15" fmla="*/ 82 h 194"/>
                <a:gd name="T16" fmla="*/ 115 w 239"/>
                <a:gd name="T17" fmla="*/ 115 h 194"/>
                <a:gd name="T18" fmla="*/ 83 w 239"/>
                <a:gd name="T19" fmla="*/ 147 h 194"/>
                <a:gd name="T20" fmla="*/ 1 w 239"/>
                <a:gd name="T21" fmla="*/ 192 h 194"/>
                <a:gd name="T22" fmla="*/ 1 w 239"/>
                <a:gd name="T23" fmla="*/ 194 h 194"/>
                <a:gd name="T24" fmla="*/ 81 w 239"/>
                <a:gd name="T25" fmla="*/ 155 h 194"/>
                <a:gd name="T26" fmla="*/ 116 w 239"/>
                <a:gd name="T27" fmla="*/ 120 h 194"/>
                <a:gd name="T28" fmla="*/ 145 w 239"/>
                <a:gd name="T29" fmla="*/ 83 h 194"/>
                <a:gd name="T30" fmla="*/ 146 w 239"/>
                <a:gd name="T31" fmla="*/ 83 h 194"/>
                <a:gd name="T32" fmla="*/ 146 w 239"/>
                <a:gd name="T33" fmla="*/ 83 h 194"/>
                <a:gd name="T34" fmla="*/ 147 w 239"/>
                <a:gd name="T35" fmla="*/ 81 h 194"/>
                <a:gd name="T36" fmla="*/ 200 w 239"/>
                <a:gd name="T37" fmla="*/ 79 h 194"/>
                <a:gd name="T38" fmla="*/ 239 w 239"/>
                <a:gd name="T39" fmla="*/ 44 h 194"/>
                <a:gd name="T40" fmla="*/ 237 w 239"/>
                <a:gd name="T41" fmla="*/ 42 h 1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39" h="194">
                  <a:moveTo>
                    <a:pt x="237" y="42"/>
                  </a:moveTo>
                  <a:cubicBezTo>
                    <a:pt x="223" y="34"/>
                    <a:pt x="202" y="38"/>
                    <a:pt x="188" y="43"/>
                  </a:cubicBezTo>
                  <a:cubicBezTo>
                    <a:pt x="175" y="47"/>
                    <a:pt x="163" y="55"/>
                    <a:pt x="153" y="64"/>
                  </a:cubicBezTo>
                  <a:cubicBezTo>
                    <a:pt x="158" y="42"/>
                    <a:pt x="154" y="15"/>
                    <a:pt x="140" y="1"/>
                  </a:cubicBezTo>
                  <a:cubicBezTo>
                    <a:pt x="139" y="0"/>
                    <a:pt x="138" y="0"/>
                    <a:pt x="137" y="1"/>
                  </a:cubicBezTo>
                  <a:cubicBezTo>
                    <a:pt x="123" y="22"/>
                    <a:pt x="123" y="62"/>
                    <a:pt x="143" y="79"/>
                  </a:cubicBezTo>
                  <a:cubicBezTo>
                    <a:pt x="143" y="80"/>
                    <a:pt x="143" y="80"/>
                    <a:pt x="143" y="81"/>
                  </a:cubicBezTo>
                  <a:cubicBezTo>
                    <a:pt x="142" y="81"/>
                    <a:pt x="142" y="82"/>
                    <a:pt x="142" y="82"/>
                  </a:cubicBezTo>
                  <a:cubicBezTo>
                    <a:pt x="133" y="93"/>
                    <a:pt x="125" y="104"/>
                    <a:pt x="115" y="115"/>
                  </a:cubicBezTo>
                  <a:cubicBezTo>
                    <a:pt x="105" y="126"/>
                    <a:pt x="94" y="137"/>
                    <a:pt x="83" y="147"/>
                  </a:cubicBezTo>
                  <a:cubicBezTo>
                    <a:pt x="58" y="169"/>
                    <a:pt x="32" y="183"/>
                    <a:pt x="1" y="192"/>
                  </a:cubicBezTo>
                  <a:cubicBezTo>
                    <a:pt x="0" y="192"/>
                    <a:pt x="0" y="194"/>
                    <a:pt x="1" y="194"/>
                  </a:cubicBezTo>
                  <a:cubicBezTo>
                    <a:pt x="31" y="192"/>
                    <a:pt x="59" y="173"/>
                    <a:pt x="81" y="155"/>
                  </a:cubicBezTo>
                  <a:cubicBezTo>
                    <a:pt x="93" y="144"/>
                    <a:pt x="105" y="132"/>
                    <a:pt x="116" y="120"/>
                  </a:cubicBezTo>
                  <a:cubicBezTo>
                    <a:pt x="126" y="109"/>
                    <a:pt x="137" y="97"/>
                    <a:pt x="145" y="83"/>
                  </a:cubicBezTo>
                  <a:cubicBezTo>
                    <a:pt x="146" y="83"/>
                    <a:pt x="146" y="83"/>
                    <a:pt x="146" y="83"/>
                  </a:cubicBezTo>
                  <a:cubicBezTo>
                    <a:pt x="146" y="83"/>
                    <a:pt x="146" y="83"/>
                    <a:pt x="146" y="83"/>
                  </a:cubicBezTo>
                  <a:cubicBezTo>
                    <a:pt x="146" y="82"/>
                    <a:pt x="146" y="81"/>
                    <a:pt x="147" y="81"/>
                  </a:cubicBezTo>
                  <a:cubicBezTo>
                    <a:pt x="164" y="87"/>
                    <a:pt x="183" y="86"/>
                    <a:pt x="200" y="79"/>
                  </a:cubicBezTo>
                  <a:cubicBezTo>
                    <a:pt x="215" y="73"/>
                    <a:pt x="233" y="60"/>
                    <a:pt x="239" y="44"/>
                  </a:cubicBezTo>
                  <a:cubicBezTo>
                    <a:pt x="239" y="43"/>
                    <a:pt x="238" y="42"/>
                    <a:pt x="237" y="42"/>
                  </a:cubicBezTo>
                  <a:close/>
                </a:path>
              </a:pathLst>
            </a:custGeom>
            <a:solidFill>
              <a:srgbClr val="7F7E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3" name="Freeform 30"/>
            <p:cNvSpPr>
              <a:spLocks/>
            </p:cNvSpPr>
            <p:nvPr/>
          </p:nvSpPr>
          <p:spPr bwMode="auto">
            <a:xfrm>
              <a:off x="2566988" y="-17831"/>
              <a:ext cx="693738" cy="965200"/>
            </a:xfrm>
            <a:custGeom>
              <a:avLst/>
              <a:gdLst>
                <a:gd name="T0" fmla="*/ 236 w 253"/>
                <a:gd name="T1" fmla="*/ 151 h 351"/>
                <a:gd name="T2" fmla="*/ 169 w 253"/>
                <a:gd name="T3" fmla="*/ 159 h 351"/>
                <a:gd name="T4" fmla="*/ 128 w 253"/>
                <a:gd name="T5" fmla="*/ 189 h 351"/>
                <a:gd name="T6" fmla="*/ 116 w 253"/>
                <a:gd name="T7" fmla="*/ 202 h 351"/>
                <a:gd name="T8" fmla="*/ 128 w 253"/>
                <a:gd name="T9" fmla="*/ 165 h 351"/>
                <a:gd name="T10" fmla="*/ 128 w 253"/>
                <a:gd name="T11" fmla="*/ 165 h 351"/>
                <a:gd name="T12" fmla="*/ 129 w 253"/>
                <a:gd name="T13" fmla="*/ 165 h 351"/>
                <a:gd name="T14" fmla="*/ 130 w 253"/>
                <a:gd name="T15" fmla="*/ 165 h 351"/>
                <a:gd name="T16" fmla="*/ 213 w 253"/>
                <a:gd name="T17" fmla="*/ 62 h 351"/>
                <a:gd name="T18" fmla="*/ 208 w 253"/>
                <a:gd name="T19" fmla="*/ 16 h 351"/>
                <a:gd name="T20" fmla="*/ 167 w 253"/>
                <a:gd name="T21" fmla="*/ 3 h 351"/>
                <a:gd name="T22" fmla="*/ 112 w 253"/>
                <a:gd name="T23" fmla="*/ 72 h 351"/>
                <a:gd name="T24" fmla="*/ 127 w 253"/>
                <a:gd name="T25" fmla="*/ 164 h 351"/>
                <a:gd name="T26" fmla="*/ 126 w 253"/>
                <a:gd name="T27" fmla="*/ 164 h 351"/>
                <a:gd name="T28" fmla="*/ 105 w 253"/>
                <a:gd name="T29" fmla="*/ 213 h 351"/>
                <a:gd name="T30" fmla="*/ 80 w 253"/>
                <a:gd name="T31" fmla="*/ 266 h 351"/>
                <a:gd name="T32" fmla="*/ 1 w 253"/>
                <a:gd name="T33" fmla="*/ 350 h 351"/>
                <a:gd name="T34" fmla="*/ 1 w 253"/>
                <a:gd name="T35" fmla="*/ 351 h 351"/>
                <a:gd name="T36" fmla="*/ 81 w 253"/>
                <a:gd name="T37" fmla="*/ 273 h 351"/>
                <a:gd name="T38" fmla="*/ 107 w 253"/>
                <a:gd name="T39" fmla="*/ 221 h 351"/>
                <a:gd name="T40" fmla="*/ 110 w 253"/>
                <a:gd name="T41" fmla="*/ 214 h 351"/>
                <a:gd name="T42" fmla="*/ 204 w 253"/>
                <a:gd name="T43" fmla="*/ 221 h 351"/>
                <a:gd name="T44" fmla="*/ 236 w 253"/>
                <a:gd name="T45" fmla="*/ 151 h 3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253" h="351">
                  <a:moveTo>
                    <a:pt x="236" y="151"/>
                  </a:moveTo>
                  <a:cubicBezTo>
                    <a:pt x="222" y="129"/>
                    <a:pt x="184" y="150"/>
                    <a:pt x="169" y="159"/>
                  </a:cubicBezTo>
                  <a:cubicBezTo>
                    <a:pt x="154" y="167"/>
                    <a:pt x="140" y="177"/>
                    <a:pt x="128" y="189"/>
                  </a:cubicBezTo>
                  <a:cubicBezTo>
                    <a:pt x="124" y="193"/>
                    <a:pt x="119" y="197"/>
                    <a:pt x="116" y="202"/>
                  </a:cubicBezTo>
                  <a:cubicBezTo>
                    <a:pt x="121" y="190"/>
                    <a:pt x="125" y="178"/>
                    <a:pt x="128" y="165"/>
                  </a:cubicBezTo>
                  <a:cubicBezTo>
                    <a:pt x="128" y="165"/>
                    <a:pt x="128" y="165"/>
                    <a:pt x="128" y="165"/>
                  </a:cubicBezTo>
                  <a:cubicBezTo>
                    <a:pt x="128" y="165"/>
                    <a:pt x="129" y="165"/>
                    <a:pt x="129" y="165"/>
                  </a:cubicBezTo>
                  <a:cubicBezTo>
                    <a:pt x="129" y="165"/>
                    <a:pt x="130" y="165"/>
                    <a:pt x="130" y="165"/>
                  </a:cubicBezTo>
                  <a:cubicBezTo>
                    <a:pt x="168" y="139"/>
                    <a:pt x="203" y="108"/>
                    <a:pt x="213" y="62"/>
                  </a:cubicBezTo>
                  <a:cubicBezTo>
                    <a:pt x="216" y="47"/>
                    <a:pt x="216" y="30"/>
                    <a:pt x="208" y="16"/>
                  </a:cubicBezTo>
                  <a:cubicBezTo>
                    <a:pt x="199" y="2"/>
                    <a:pt x="182" y="0"/>
                    <a:pt x="167" y="3"/>
                  </a:cubicBezTo>
                  <a:cubicBezTo>
                    <a:pt x="133" y="8"/>
                    <a:pt x="117" y="42"/>
                    <a:pt x="112" y="72"/>
                  </a:cubicBezTo>
                  <a:cubicBezTo>
                    <a:pt x="107" y="101"/>
                    <a:pt x="108" y="139"/>
                    <a:pt x="127" y="164"/>
                  </a:cubicBezTo>
                  <a:cubicBezTo>
                    <a:pt x="126" y="164"/>
                    <a:pt x="126" y="164"/>
                    <a:pt x="126" y="164"/>
                  </a:cubicBezTo>
                  <a:cubicBezTo>
                    <a:pt x="118" y="180"/>
                    <a:pt x="112" y="197"/>
                    <a:pt x="105" y="213"/>
                  </a:cubicBezTo>
                  <a:cubicBezTo>
                    <a:pt x="98" y="231"/>
                    <a:pt x="90" y="249"/>
                    <a:pt x="80" y="266"/>
                  </a:cubicBezTo>
                  <a:cubicBezTo>
                    <a:pt x="61" y="301"/>
                    <a:pt x="34" y="328"/>
                    <a:pt x="1" y="350"/>
                  </a:cubicBezTo>
                  <a:cubicBezTo>
                    <a:pt x="0" y="350"/>
                    <a:pt x="1" y="351"/>
                    <a:pt x="1" y="351"/>
                  </a:cubicBezTo>
                  <a:cubicBezTo>
                    <a:pt x="36" y="335"/>
                    <a:pt x="62" y="305"/>
                    <a:pt x="81" y="273"/>
                  </a:cubicBezTo>
                  <a:cubicBezTo>
                    <a:pt x="91" y="257"/>
                    <a:pt x="100" y="239"/>
                    <a:pt x="107" y="221"/>
                  </a:cubicBezTo>
                  <a:cubicBezTo>
                    <a:pt x="108" y="219"/>
                    <a:pt x="109" y="216"/>
                    <a:pt x="110" y="214"/>
                  </a:cubicBezTo>
                  <a:cubicBezTo>
                    <a:pt x="136" y="233"/>
                    <a:pt x="176" y="233"/>
                    <a:pt x="204" y="221"/>
                  </a:cubicBezTo>
                  <a:cubicBezTo>
                    <a:pt x="229" y="211"/>
                    <a:pt x="253" y="178"/>
                    <a:pt x="236" y="151"/>
                  </a:cubicBezTo>
                  <a:close/>
                </a:path>
              </a:pathLst>
            </a:custGeom>
            <a:solidFill>
              <a:srgbClr val="FEC16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4" name="Freeform 31"/>
            <p:cNvSpPr>
              <a:spLocks/>
            </p:cNvSpPr>
            <p:nvPr/>
          </p:nvSpPr>
          <p:spPr bwMode="auto">
            <a:xfrm>
              <a:off x="2644775" y="1041032"/>
              <a:ext cx="0" cy="3175"/>
            </a:xfrm>
            <a:custGeom>
              <a:avLst/>
              <a:gdLst>
                <a:gd name="T0" fmla="*/ 0 h 2"/>
                <a:gd name="T1" fmla="*/ 2 h 2"/>
                <a:gd name="T2" fmla="*/ 0 h 2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2">
                  <a:moveTo>
                    <a:pt x="0" y="0"/>
                  </a:moveTo>
                  <a:lnTo>
                    <a:pt x="0" y="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5" name="Freeform 32"/>
            <p:cNvSpPr>
              <a:spLocks/>
            </p:cNvSpPr>
            <p:nvPr/>
          </p:nvSpPr>
          <p:spPr bwMode="auto">
            <a:xfrm>
              <a:off x="2792413" y="1063257"/>
              <a:ext cx="406400" cy="466725"/>
            </a:xfrm>
            <a:custGeom>
              <a:avLst/>
              <a:gdLst>
                <a:gd name="T0" fmla="*/ 129 w 148"/>
                <a:gd name="T1" fmla="*/ 39 h 170"/>
                <a:gd name="T2" fmla="*/ 140 w 148"/>
                <a:gd name="T3" fmla="*/ 9 h 170"/>
                <a:gd name="T4" fmla="*/ 116 w 148"/>
                <a:gd name="T5" fmla="*/ 1 h 170"/>
                <a:gd name="T6" fmla="*/ 75 w 148"/>
                <a:gd name="T7" fmla="*/ 20 h 170"/>
                <a:gd name="T8" fmla="*/ 31 w 148"/>
                <a:gd name="T9" fmla="*/ 60 h 170"/>
                <a:gd name="T10" fmla="*/ 31 w 148"/>
                <a:gd name="T11" fmla="*/ 60 h 170"/>
                <a:gd name="T12" fmla="*/ 32 w 148"/>
                <a:gd name="T13" fmla="*/ 60 h 170"/>
                <a:gd name="T14" fmla="*/ 38 w 148"/>
                <a:gd name="T15" fmla="*/ 164 h 170"/>
                <a:gd name="T16" fmla="*/ 67 w 148"/>
                <a:gd name="T17" fmla="*/ 149 h 170"/>
                <a:gd name="T18" fmla="*/ 76 w 148"/>
                <a:gd name="T19" fmla="*/ 146 h 170"/>
                <a:gd name="T20" fmla="*/ 88 w 148"/>
                <a:gd name="T21" fmla="*/ 142 h 170"/>
                <a:gd name="T22" fmla="*/ 99 w 148"/>
                <a:gd name="T23" fmla="*/ 121 h 170"/>
                <a:gd name="T24" fmla="*/ 99 w 148"/>
                <a:gd name="T25" fmla="*/ 121 h 170"/>
                <a:gd name="T26" fmla="*/ 120 w 148"/>
                <a:gd name="T27" fmla="*/ 88 h 170"/>
                <a:gd name="T28" fmla="*/ 144 w 148"/>
                <a:gd name="T29" fmla="*/ 69 h 170"/>
                <a:gd name="T30" fmla="*/ 129 w 148"/>
                <a:gd name="T31" fmla="*/ 39 h 1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48" h="170">
                  <a:moveTo>
                    <a:pt x="129" y="39"/>
                  </a:moveTo>
                  <a:cubicBezTo>
                    <a:pt x="135" y="31"/>
                    <a:pt x="144" y="20"/>
                    <a:pt x="140" y="9"/>
                  </a:cubicBezTo>
                  <a:cubicBezTo>
                    <a:pt x="137" y="0"/>
                    <a:pt x="124" y="0"/>
                    <a:pt x="116" y="1"/>
                  </a:cubicBezTo>
                  <a:cubicBezTo>
                    <a:pt x="101" y="3"/>
                    <a:pt x="87" y="11"/>
                    <a:pt x="75" y="20"/>
                  </a:cubicBezTo>
                  <a:cubicBezTo>
                    <a:pt x="60" y="33"/>
                    <a:pt x="48" y="50"/>
                    <a:pt x="31" y="60"/>
                  </a:cubicBezTo>
                  <a:cubicBezTo>
                    <a:pt x="30" y="60"/>
                    <a:pt x="31" y="61"/>
                    <a:pt x="31" y="60"/>
                  </a:cubicBezTo>
                  <a:cubicBezTo>
                    <a:pt x="32" y="60"/>
                    <a:pt x="32" y="60"/>
                    <a:pt x="32" y="60"/>
                  </a:cubicBezTo>
                  <a:cubicBezTo>
                    <a:pt x="14" y="86"/>
                    <a:pt x="0" y="147"/>
                    <a:pt x="38" y="164"/>
                  </a:cubicBezTo>
                  <a:cubicBezTo>
                    <a:pt x="51" y="170"/>
                    <a:pt x="61" y="161"/>
                    <a:pt x="67" y="149"/>
                  </a:cubicBezTo>
                  <a:cubicBezTo>
                    <a:pt x="69" y="144"/>
                    <a:pt x="71" y="146"/>
                    <a:pt x="76" y="146"/>
                  </a:cubicBezTo>
                  <a:cubicBezTo>
                    <a:pt x="80" y="146"/>
                    <a:pt x="84" y="144"/>
                    <a:pt x="88" y="142"/>
                  </a:cubicBezTo>
                  <a:cubicBezTo>
                    <a:pt x="94" y="138"/>
                    <a:pt x="100" y="129"/>
                    <a:pt x="99" y="121"/>
                  </a:cubicBezTo>
                  <a:cubicBezTo>
                    <a:pt x="99" y="121"/>
                    <a:pt x="99" y="121"/>
                    <a:pt x="99" y="121"/>
                  </a:cubicBezTo>
                  <a:cubicBezTo>
                    <a:pt x="112" y="120"/>
                    <a:pt x="127" y="100"/>
                    <a:pt x="120" y="88"/>
                  </a:cubicBezTo>
                  <a:cubicBezTo>
                    <a:pt x="131" y="88"/>
                    <a:pt x="141" y="80"/>
                    <a:pt x="144" y="69"/>
                  </a:cubicBezTo>
                  <a:cubicBezTo>
                    <a:pt x="148" y="56"/>
                    <a:pt x="140" y="44"/>
                    <a:pt x="129" y="39"/>
                  </a:cubicBezTo>
                  <a:close/>
                </a:path>
              </a:pathLst>
            </a:custGeom>
            <a:solidFill>
              <a:srgbClr val="FF78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6" name="Freeform 33"/>
            <p:cNvSpPr>
              <a:spLocks/>
            </p:cNvSpPr>
            <p:nvPr/>
          </p:nvSpPr>
          <p:spPr bwMode="auto">
            <a:xfrm>
              <a:off x="2479675" y="971182"/>
              <a:ext cx="573088" cy="442913"/>
            </a:xfrm>
            <a:custGeom>
              <a:avLst/>
              <a:gdLst>
                <a:gd name="T0" fmla="*/ 186 w 209"/>
                <a:gd name="T1" fmla="*/ 57 h 161"/>
                <a:gd name="T2" fmla="*/ 162 w 209"/>
                <a:gd name="T3" fmla="*/ 69 h 161"/>
                <a:gd name="T4" fmla="*/ 144 w 209"/>
                <a:gd name="T5" fmla="*/ 86 h 161"/>
                <a:gd name="T6" fmla="*/ 82 w 209"/>
                <a:gd name="T7" fmla="*/ 35 h 161"/>
                <a:gd name="T8" fmla="*/ 2 w 209"/>
                <a:gd name="T9" fmla="*/ 0 h 161"/>
                <a:gd name="T10" fmla="*/ 1 w 209"/>
                <a:gd name="T11" fmla="*/ 2 h 161"/>
                <a:gd name="T12" fmla="*/ 29 w 209"/>
                <a:gd name="T13" fmla="*/ 17 h 161"/>
                <a:gd name="T14" fmla="*/ 71 w 209"/>
                <a:gd name="T15" fmla="*/ 34 h 161"/>
                <a:gd name="T16" fmla="*/ 110 w 209"/>
                <a:gd name="T17" fmla="*/ 59 h 161"/>
                <a:gd name="T18" fmla="*/ 142 w 209"/>
                <a:gd name="T19" fmla="*/ 89 h 161"/>
                <a:gd name="T20" fmla="*/ 142 w 209"/>
                <a:gd name="T21" fmla="*/ 89 h 161"/>
                <a:gd name="T22" fmla="*/ 141 w 209"/>
                <a:gd name="T23" fmla="*/ 91 h 161"/>
                <a:gd name="T24" fmla="*/ 140 w 209"/>
                <a:gd name="T25" fmla="*/ 148 h 161"/>
                <a:gd name="T26" fmla="*/ 166 w 209"/>
                <a:gd name="T27" fmla="*/ 131 h 161"/>
                <a:gd name="T28" fmla="*/ 187 w 209"/>
                <a:gd name="T29" fmla="*/ 118 h 161"/>
                <a:gd name="T30" fmla="*/ 187 w 209"/>
                <a:gd name="T31" fmla="*/ 92 h 161"/>
                <a:gd name="T32" fmla="*/ 186 w 209"/>
                <a:gd name="T33" fmla="*/ 57 h 1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09" h="161">
                  <a:moveTo>
                    <a:pt x="186" y="57"/>
                  </a:moveTo>
                  <a:cubicBezTo>
                    <a:pt x="177" y="57"/>
                    <a:pt x="168" y="64"/>
                    <a:pt x="162" y="69"/>
                  </a:cubicBezTo>
                  <a:cubicBezTo>
                    <a:pt x="156" y="74"/>
                    <a:pt x="149" y="80"/>
                    <a:pt x="144" y="86"/>
                  </a:cubicBezTo>
                  <a:cubicBezTo>
                    <a:pt x="129" y="65"/>
                    <a:pt x="105" y="48"/>
                    <a:pt x="82" y="35"/>
                  </a:cubicBezTo>
                  <a:cubicBezTo>
                    <a:pt x="57" y="21"/>
                    <a:pt x="28" y="14"/>
                    <a:pt x="2" y="0"/>
                  </a:cubicBezTo>
                  <a:cubicBezTo>
                    <a:pt x="1" y="0"/>
                    <a:pt x="0" y="1"/>
                    <a:pt x="1" y="2"/>
                  </a:cubicBezTo>
                  <a:cubicBezTo>
                    <a:pt x="9" y="9"/>
                    <a:pt x="19" y="13"/>
                    <a:pt x="29" y="17"/>
                  </a:cubicBezTo>
                  <a:cubicBezTo>
                    <a:pt x="43" y="22"/>
                    <a:pt x="58" y="27"/>
                    <a:pt x="71" y="34"/>
                  </a:cubicBezTo>
                  <a:cubicBezTo>
                    <a:pt x="85" y="41"/>
                    <a:pt x="98" y="49"/>
                    <a:pt x="110" y="59"/>
                  </a:cubicBezTo>
                  <a:cubicBezTo>
                    <a:pt x="122" y="68"/>
                    <a:pt x="131" y="79"/>
                    <a:pt x="142" y="89"/>
                  </a:cubicBezTo>
                  <a:cubicBezTo>
                    <a:pt x="142" y="89"/>
                    <a:pt x="142" y="89"/>
                    <a:pt x="142" y="89"/>
                  </a:cubicBezTo>
                  <a:cubicBezTo>
                    <a:pt x="141" y="90"/>
                    <a:pt x="141" y="90"/>
                    <a:pt x="141" y="91"/>
                  </a:cubicBezTo>
                  <a:cubicBezTo>
                    <a:pt x="133" y="109"/>
                    <a:pt x="125" y="132"/>
                    <a:pt x="140" y="148"/>
                  </a:cubicBezTo>
                  <a:cubicBezTo>
                    <a:pt x="152" y="161"/>
                    <a:pt x="166" y="144"/>
                    <a:pt x="166" y="131"/>
                  </a:cubicBezTo>
                  <a:cubicBezTo>
                    <a:pt x="175" y="131"/>
                    <a:pt x="182" y="125"/>
                    <a:pt x="187" y="118"/>
                  </a:cubicBezTo>
                  <a:cubicBezTo>
                    <a:pt x="192" y="111"/>
                    <a:pt x="194" y="99"/>
                    <a:pt x="187" y="92"/>
                  </a:cubicBezTo>
                  <a:cubicBezTo>
                    <a:pt x="197" y="83"/>
                    <a:pt x="209" y="57"/>
                    <a:pt x="186" y="57"/>
                  </a:cubicBezTo>
                  <a:close/>
                </a:path>
              </a:pathLst>
            </a:custGeom>
            <a:solidFill>
              <a:srgbClr val="FEC16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7" name="Freeform 34"/>
            <p:cNvSpPr>
              <a:spLocks/>
            </p:cNvSpPr>
            <p:nvPr/>
          </p:nvSpPr>
          <p:spPr bwMode="auto">
            <a:xfrm>
              <a:off x="2557463" y="1041032"/>
              <a:ext cx="139700" cy="341313"/>
            </a:xfrm>
            <a:custGeom>
              <a:avLst/>
              <a:gdLst>
                <a:gd name="T0" fmla="*/ 35 w 51"/>
                <a:gd name="T1" fmla="*/ 2 h 124"/>
                <a:gd name="T2" fmla="*/ 34 w 51"/>
                <a:gd name="T3" fmla="*/ 0 h 124"/>
                <a:gd name="T4" fmla="*/ 32 w 51"/>
                <a:gd name="T5" fmla="*/ 2 h 124"/>
                <a:gd name="T6" fmla="*/ 2 w 51"/>
                <a:gd name="T7" fmla="*/ 58 h 124"/>
                <a:gd name="T8" fmla="*/ 13 w 51"/>
                <a:gd name="T9" fmla="*/ 122 h 124"/>
                <a:gd name="T10" fmla="*/ 16 w 51"/>
                <a:gd name="T11" fmla="*/ 121 h 124"/>
                <a:gd name="T12" fmla="*/ 48 w 51"/>
                <a:gd name="T13" fmla="*/ 65 h 124"/>
                <a:gd name="T14" fmla="*/ 35 w 51"/>
                <a:gd name="T15" fmla="*/ 2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1" h="124">
                  <a:moveTo>
                    <a:pt x="35" y="2"/>
                  </a:moveTo>
                  <a:cubicBezTo>
                    <a:pt x="35" y="1"/>
                    <a:pt x="35" y="0"/>
                    <a:pt x="34" y="0"/>
                  </a:cubicBezTo>
                  <a:cubicBezTo>
                    <a:pt x="32" y="0"/>
                    <a:pt x="32" y="1"/>
                    <a:pt x="32" y="2"/>
                  </a:cubicBezTo>
                  <a:cubicBezTo>
                    <a:pt x="13" y="14"/>
                    <a:pt x="5" y="37"/>
                    <a:pt x="2" y="58"/>
                  </a:cubicBezTo>
                  <a:cubicBezTo>
                    <a:pt x="0" y="79"/>
                    <a:pt x="1" y="105"/>
                    <a:pt x="13" y="122"/>
                  </a:cubicBezTo>
                  <a:cubicBezTo>
                    <a:pt x="14" y="124"/>
                    <a:pt x="17" y="122"/>
                    <a:pt x="16" y="121"/>
                  </a:cubicBezTo>
                  <a:cubicBezTo>
                    <a:pt x="34" y="109"/>
                    <a:pt x="44" y="85"/>
                    <a:pt x="48" y="65"/>
                  </a:cubicBezTo>
                  <a:cubicBezTo>
                    <a:pt x="51" y="46"/>
                    <a:pt x="50" y="17"/>
                    <a:pt x="35" y="2"/>
                  </a:cubicBezTo>
                  <a:close/>
                </a:path>
              </a:pathLst>
            </a:custGeom>
            <a:solidFill>
              <a:srgbClr val="7F7E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8" name="Freeform 35"/>
            <p:cNvSpPr>
              <a:spLocks/>
            </p:cNvSpPr>
            <p:nvPr/>
          </p:nvSpPr>
          <p:spPr bwMode="auto">
            <a:xfrm>
              <a:off x="2716213" y="917207"/>
              <a:ext cx="309563" cy="195263"/>
            </a:xfrm>
            <a:custGeom>
              <a:avLst/>
              <a:gdLst>
                <a:gd name="T0" fmla="*/ 110 w 113"/>
                <a:gd name="T1" fmla="*/ 3 h 71"/>
                <a:gd name="T2" fmla="*/ 108 w 113"/>
                <a:gd name="T3" fmla="*/ 1 h 71"/>
                <a:gd name="T4" fmla="*/ 1 w 113"/>
                <a:gd name="T5" fmla="*/ 58 h 71"/>
                <a:gd name="T6" fmla="*/ 1 w 113"/>
                <a:gd name="T7" fmla="*/ 58 h 71"/>
                <a:gd name="T8" fmla="*/ 0 w 113"/>
                <a:gd name="T9" fmla="*/ 59 h 71"/>
                <a:gd name="T10" fmla="*/ 2 w 113"/>
                <a:gd name="T11" fmla="*/ 60 h 71"/>
                <a:gd name="T12" fmla="*/ 2 w 113"/>
                <a:gd name="T13" fmla="*/ 59 h 71"/>
                <a:gd name="T14" fmla="*/ 61 w 113"/>
                <a:gd name="T15" fmla="*/ 52 h 71"/>
                <a:gd name="T16" fmla="*/ 112 w 113"/>
                <a:gd name="T17" fmla="*/ 6 h 71"/>
                <a:gd name="T18" fmla="*/ 110 w 113"/>
                <a:gd name="T19" fmla="*/ 3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3" h="71">
                  <a:moveTo>
                    <a:pt x="110" y="3"/>
                  </a:moveTo>
                  <a:cubicBezTo>
                    <a:pt x="110" y="2"/>
                    <a:pt x="109" y="1"/>
                    <a:pt x="108" y="1"/>
                  </a:cubicBezTo>
                  <a:cubicBezTo>
                    <a:pt x="66" y="0"/>
                    <a:pt x="18" y="16"/>
                    <a:pt x="1" y="58"/>
                  </a:cubicBezTo>
                  <a:cubicBezTo>
                    <a:pt x="1" y="58"/>
                    <a:pt x="1" y="58"/>
                    <a:pt x="1" y="58"/>
                  </a:cubicBezTo>
                  <a:cubicBezTo>
                    <a:pt x="1" y="58"/>
                    <a:pt x="1" y="59"/>
                    <a:pt x="0" y="59"/>
                  </a:cubicBezTo>
                  <a:cubicBezTo>
                    <a:pt x="0" y="60"/>
                    <a:pt x="1" y="60"/>
                    <a:pt x="2" y="60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19" y="71"/>
                    <a:pt x="45" y="60"/>
                    <a:pt x="61" y="52"/>
                  </a:cubicBezTo>
                  <a:cubicBezTo>
                    <a:pt x="81" y="42"/>
                    <a:pt x="101" y="26"/>
                    <a:pt x="112" y="6"/>
                  </a:cubicBezTo>
                  <a:cubicBezTo>
                    <a:pt x="113" y="4"/>
                    <a:pt x="111" y="3"/>
                    <a:pt x="110" y="3"/>
                  </a:cubicBezTo>
                  <a:close/>
                </a:path>
              </a:pathLst>
            </a:custGeom>
            <a:solidFill>
              <a:srgbClr val="7F7E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9" name="Freeform 36"/>
            <p:cNvSpPr>
              <a:spLocks/>
            </p:cNvSpPr>
            <p:nvPr/>
          </p:nvSpPr>
          <p:spPr bwMode="auto">
            <a:xfrm>
              <a:off x="3349625" y="113932"/>
              <a:ext cx="239713" cy="363538"/>
            </a:xfrm>
            <a:custGeom>
              <a:avLst/>
              <a:gdLst>
                <a:gd name="T0" fmla="*/ 83 w 88"/>
                <a:gd name="T1" fmla="*/ 29 h 132"/>
                <a:gd name="T2" fmla="*/ 68 w 88"/>
                <a:gd name="T3" fmla="*/ 29 h 132"/>
                <a:gd name="T4" fmla="*/ 70 w 88"/>
                <a:gd name="T5" fmla="*/ 14 h 132"/>
                <a:gd name="T6" fmla="*/ 68 w 88"/>
                <a:gd name="T7" fmla="*/ 12 h 132"/>
                <a:gd name="T8" fmla="*/ 47 w 88"/>
                <a:gd name="T9" fmla="*/ 20 h 132"/>
                <a:gd name="T10" fmla="*/ 28 w 88"/>
                <a:gd name="T11" fmla="*/ 9 h 132"/>
                <a:gd name="T12" fmla="*/ 32 w 88"/>
                <a:gd name="T13" fmla="*/ 46 h 132"/>
                <a:gd name="T14" fmla="*/ 32 w 88"/>
                <a:gd name="T15" fmla="*/ 48 h 132"/>
                <a:gd name="T16" fmla="*/ 15 w 88"/>
                <a:gd name="T17" fmla="*/ 84 h 132"/>
                <a:gd name="T18" fmla="*/ 0 w 88"/>
                <a:gd name="T19" fmla="*/ 131 h 132"/>
                <a:gd name="T20" fmla="*/ 2 w 88"/>
                <a:gd name="T21" fmla="*/ 131 h 132"/>
                <a:gd name="T22" fmla="*/ 17 w 88"/>
                <a:gd name="T23" fmla="*/ 89 h 132"/>
                <a:gd name="T24" fmla="*/ 34 w 88"/>
                <a:gd name="T25" fmla="*/ 51 h 132"/>
                <a:gd name="T26" fmla="*/ 85 w 88"/>
                <a:gd name="T27" fmla="*/ 44 h 132"/>
                <a:gd name="T28" fmla="*/ 83 w 88"/>
                <a:gd name="T29" fmla="*/ 29 h 1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88" h="132">
                  <a:moveTo>
                    <a:pt x="83" y="29"/>
                  </a:moveTo>
                  <a:cubicBezTo>
                    <a:pt x="78" y="26"/>
                    <a:pt x="73" y="27"/>
                    <a:pt x="68" y="29"/>
                  </a:cubicBezTo>
                  <a:cubicBezTo>
                    <a:pt x="70" y="24"/>
                    <a:pt x="70" y="20"/>
                    <a:pt x="70" y="14"/>
                  </a:cubicBezTo>
                  <a:cubicBezTo>
                    <a:pt x="71" y="13"/>
                    <a:pt x="69" y="12"/>
                    <a:pt x="68" y="12"/>
                  </a:cubicBezTo>
                  <a:cubicBezTo>
                    <a:pt x="59" y="11"/>
                    <a:pt x="52" y="14"/>
                    <a:pt x="47" y="20"/>
                  </a:cubicBezTo>
                  <a:cubicBezTo>
                    <a:pt x="45" y="11"/>
                    <a:pt x="38" y="0"/>
                    <a:pt x="28" y="9"/>
                  </a:cubicBezTo>
                  <a:cubicBezTo>
                    <a:pt x="17" y="19"/>
                    <a:pt x="21" y="37"/>
                    <a:pt x="32" y="46"/>
                  </a:cubicBezTo>
                  <a:cubicBezTo>
                    <a:pt x="31" y="47"/>
                    <a:pt x="31" y="48"/>
                    <a:pt x="32" y="48"/>
                  </a:cubicBezTo>
                  <a:cubicBezTo>
                    <a:pt x="25" y="60"/>
                    <a:pt x="20" y="72"/>
                    <a:pt x="15" y="84"/>
                  </a:cubicBezTo>
                  <a:cubicBezTo>
                    <a:pt x="9" y="99"/>
                    <a:pt x="3" y="115"/>
                    <a:pt x="0" y="131"/>
                  </a:cubicBezTo>
                  <a:cubicBezTo>
                    <a:pt x="0" y="132"/>
                    <a:pt x="2" y="132"/>
                    <a:pt x="2" y="131"/>
                  </a:cubicBezTo>
                  <a:cubicBezTo>
                    <a:pt x="7" y="117"/>
                    <a:pt x="11" y="103"/>
                    <a:pt x="17" y="89"/>
                  </a:cubicBezTo>
                  <a:cubicBezTo>
                    <a:pt x="22" y="76"/>
                    <a:pt x="29" y="64"/>
                    <a:pt x="34" y="51"/>
                  </a:cubicBezTo>
                  <a:cubicBezTo>
                    <a:pt x="48" y="65"/>
                    <a:pt x="74" y="62"/>
                    <a:pt x="85" y="44"/>
                  </a:cubicBezTo>
                  <a:cubicBezTo>
                    <a:pt x="88" y="40"/>
                    <a:pt x="88" y="32"/>
                    <a:pt x="83" y="29"/>
                  </a:cubicBezTo>
                  <a:close/>
                </a:path>
              </a:pathLst>
            </a:custGeom>
            <a:solidFill>
              <a:srgbClr val="FF78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0" name="Freeform 37"/>
            <p:cNvSpPr>
              <a:spLocks/>
            </p:cNvSpPr>
            <p:nvPr/>
          </p:nvSpPr>
          <p:spPr bwMode="auto">
            <a:xfrm>
              <a:off x="4021138" y="380632"/>
              <a:ext cx="690563" cy="965200"/>
            </a:xfrm>
            <a:custGeom>
              <a:avLst/>
              <a:gdLst>
                <a:gd name="T0" fmla="*/ 204 w 252"/>
                <a:gd name="T1" fmla="*/ 131 h 351"/>
                <a:gd name="T2" fmla="*/ 110 w 252"/>
                <a:gd name="T3" fmla="*/ 138 h 351"/>
                <a:gd name="T4" fmla="*/ 107 w 252"/>
                <a:gd name="T5" fmla="*/ 131 h 351"/>
                <a:gd name="T6" fmla="*/ 81 w 252"/>
                <a:gd name="T7" fmla="*/ 78 h 351"/>
                <a:gd name="T8" fmla="*/ 1 w 252"/>
                <a:gd name="T9" fmla="*/ 1 h 351"/>
                <a:gd name="T10" fmla="*/ 1 w 252"/>
                <a:gd name="T11" fmla="*/ 2 h 351"/>
                <a:gd name="T12" fmla="*/ 80 w 252"/>
                <a:gd name="T13" fmla="*/ 86 h 351"/>
                <a:gd name="T14" fmla="*/ 105 w 252"/>
                <a:gd name="T15" fmla="*/ 138 h 351"/>
                <a:gd name="T16" fmla="*/ 126 w 252"/>
                <a:gd name="T17" fmla="*/ 187 h 351"/>
                <a:gd name="T18" fmla="*/ 127 w 252"/>
                <a:gd name="T19" fmla="*/ 188 h 351"/>
                <a:gd name="T20" fmla="*/ 112 w 252"/>
                <a:gd name="T21" fmla="*/ 279 h 351"/>
                <a:gd name="T22" fmla="*/ 167 w 252"/>
                <a:gd name="T23" fmla="*/ 349 h 351"/>
                <a:gd name="T24" fmla="*/ 208 w 252"/>
                <a:gd name="T25" fmla="*/ 336 h 351"/>
                <a:gd name="T26" fmla="*/ 213 w 252"/>
                <a:gd name="T27" fmla="*/ 290 h 351"/>
                <a:gd name="T28" fmla="*/ 130 w 252"/>
                <a:gd name="T29" fmla="*/ 187 h 351"/>
                <a:gd name="T30" fmla="*/ 129 w 252"/>
                <a:gd name="T31" fmla="*/ 187 h 351"/>
                <a:gd name="T32" fmla="*/ 128 w 252"/>
                <a:gd name="T33" fmla="*/ 187 h 351"/>
                <a:gd name="T34" fmla="*/ 128 w 252"/>
                <a:gd name="T35" fmla="*/ 186 h 351"/>
                <a:gd name="T36" fmla="*/ 115 w 252"/>
                <a:gd name="T37" fmla="*/ 150 h 351"/>
                <a:gd name="T38" fmla="*/ 128 w 252"/>
                <a:gd name="T39" fmla="*/ 163 h 351"/>
                <a:gd name="T40" fmla="*/ 168 w 252"/>
                <a:gd name="T41" fmla="*/ 193 h 351"/>
                <a:gd name="T42" fmla="*/ 236 w 252"/>
                <a:gd name="T43" fmla="*/ 200 h 351"/>
                <a:gd name="T44" fmla="*/ 204 w 252"/>
                <a:gd name="T45" fmla="*/ 131 h 3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252" h="351">
                  <a:moveTo>
                    <a:pt x="204" y="131"/>
                  </a:moveTo>
                  <a:cubicBezTo>
                    <a:pt x="175" y="119"/>
                    <a:pt x="136" y="119"/>
                    <a:pt x="110" y="138"/>
                  </a:cubicBezTo>
                  <a:cubicBezTo>
                    <a:pt x="109" y="135"/>
                    <a:pt x="108" y="133"/>
                    <a:pt x="107" y="131"/>
                  </a:cubicBezTo>
                  <a:cubicBezTo>
                    <a:pt x="100" y="113"/>
                    <a:pt x="91" y="95"/>
                    <a:pt x="81" y="78"/>
                  </a:cubicBezTo>
                  <a:cubicBezTo>
                    <a:pt x="62" y="46"/>
                    <a:pt x="36" y="17"/>
                    <a:pt x="1" y="1"/>
                  </a:cubicBezTo>
                  <a:cubicBezTo>
                    <a:pt x="0" y="0"/>
                    <a:pt x="0" y="1"/>
                    <a:pt x="1" y="2"/>
                  </a:cubicBezTo>
                  <a:cubicBezTo>
                    <a:pt x="34" y="24"/>
                    <a:pt x="60" y="51"/>
                    <a:pt x="80" y="86"/>
                  </a:cubicBezTo>
                  <a:cubicBezTo>
                    <a:pt x="90" y="103"/>
                    <a:pt x="98" y="120"/>
                    <a:pt x="105" y="138"/>
                  </a:cubicBezTo>
                  <a:cubicBezTo>
                    <a:pt x="112" y="155"/>
                    <a:pt x="118" y="172"/>
                    <a:pt x="126" y="187"/>
                  </a:cubicBezTo>
                  <a:cubicBezTo>
                    <a:pt x="126" y="188"/>
                    <a:pt x="126" y="188"/>
                    <a:pt x="127" y="188"/>
                  </a:cubicBezTo>
                  <a:cubicBezTo>
                    <a:pt x="108" y="212"/>
                    <a:pt x="107" y="251"/>
                    <a:pt x="112" y="279"/>
                  </a:cubicBezTo>
                  <a:cubicBezTo>
                    <a:pt x="117" y="309"/>
                    <a:pt x="133" y="343"/>
                    <a:pt x="167" y="349"/>
                  </a:cubicBezTo>
                  <a:cubicBezTo>
                    <a:pt x="181" y="351"/>
                    <a:pt x="199" y="350"/>
                    <a:pt x="208" y="336"/>
                  </a:cubicBezTo>
                  <a:cubicBezTo>
                    <a:pt x="216" y="322"/>
                    <a:pt x="216" y="305"/>
                    <a:pt x="213" y="290"/>
                  </a:cubicBezTo>
                  <a:cubicBezTo>
                    <a:pt x="203" y="244"/>
                    <a:pt x="168" y="212"/>
                    <a:pt x="130" y="187"/>
                  </a:cubicBezTo>
                  <a:cubicBezTo>
                    <a:pt x="130" y="187"/>
                    <a:pt x="129" y="187"/>
                    <a:pt x="129" y="187"/>
                  </a:cubicBezTo>
                  <a:cubicBezTo>
                    <a:pt x="128" y="187"/>
                    <a:pt x="128" y="187"/>
                    <a:pt x="128" y="187"/>
                  </a:cubicBezTo>
                  <a:cubicBezTo>
                    <a:pt x="128" y="187"/>
                    <a:pt x="128" y="186"/>
                    <a:pt x="128" y="186"/>
                  </a:cubicBezTo>
                  <a:cubicBezTo>
                    <a:pt x="125" y="174"/>
                    <a:pt x="120" y="162"/>
                    <a:pt x="115" y="150"/>
                  </a:cubicBezTo>
                  <a:cubicBezTo>
                    <a:pt x="119" y="155"/>
                    <a:pt x="124" y="159"/>
                    <a:pt x="128" y="163"/>
                  </a:cubicBezTo>
                  <a:cubicBezTo>
                    <a:pt x="140" y="174"/>
                    <a:pt x="154" y="185"/>
                    <a:pt x="168" y="193"/>
                  </a:cubicBezTo>
                  <a:cubicBezTo>
                    <a:pt x="184" y="202"/>
                    <a:pt x="222" y="223"/>
                    <a:pt x="236" y="200"/>
                  </a:cubicBezTo>
                  <a:cubicBezTo>
                    <a:pt x="252" y="173"/>
                    <a:pt x="229" y="141"/>
                    <a:pt x="204" y="131"/>
                  </a:cubicBezTo>
                  <a:close/>
                </a:path>
              </a:pathLst>
            </a:custGeom>
            <a:solidFill>
              <a:srgbClr val="21B37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1" name="Freeform 38"/>
            <p:cNvSpPr>
              <a:spLocks/>
            </p:cNvSpPr>
            <p:nvPr/>
          </p:nvSpPr>
          <p:spPr bwMode="auto">
            <a:xfrm>
              <a:off x="4773613" y="894982"/>
              <a:ext cx="349250" cy="338138"/>
            </a:xfrm>
            <a:custGeom>
              <a:avLst/>
              <a:gdLst>
                <a:gd name="T0" fmla="*/ 109 w 127"/>
                <a:gd name="T1" fmla="*/ 24 h 123"/>
                <a:gd name="T2" fmla="*/ 57 w 127"/>
                <a:gd name="T3" fmla="*/ 2 h 123"/>
                <a:gd name="T4" fmla="*/ 18 w 127"/>
                <a:gd name="T5" fmla="*/ 18 h 123"/>
                <a:gd name="T6" fmla="*/ 3 w 127"/>
                <a:gd name="T7" fmla="*/ 54 h 123"/>
                <a:gd name="T8" fmla="*/ 11 w 127"/>
                <a:gd name="T9" fmla="*/ 97 h 123"/>
                <a:gd name="T10" fmla="*/ 43 w 127"/>
                <a:gd name="T11" fmla="*/ 121 h 123"/>
                <a:gd name="T12" fmla="*/ 64 w 127"/>
                <a:gd name="T13" fmla="*/ 101 h 123"/>
                <a:gd name="T14" fmla="*/ 95 w 127"/>
                <a:gd name="T15" fmla="*/ 75 h 123"/>
                <a:gd name="T16" fmla="*/ 124 w 127"/>
                <a:gd name="T17" fmla="*/ 69 h 123"/>
                <a:gd name="T18" fmla="*/ 109 w 127"/>
                <a:gd name="T19" fmla="*/ 24 h 1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27" h="123">
                  <a:moveTo>
                    <a:pt x="109" y="24"/>
                  </a:moveTo>
                  <a:cubicBezTo>
                    <a:pt x="96" y="11"/>
                    <a:pt x="75" y="4"/>
                    <a:pt x="57" y="2"/>
                  </a:cubicBezTo>
                  <a:cubicBezTo>
                    <a:pt x="44" y="0"/>
                    <a:pt x="23" y="2"/>
                    <a:pt x="18" y="18"/>
                  </a:cubicBezTo>
                  <a:cubicBezTo>
                    <a:pt x="9" y="25"/>
                    <a:pt x="4" y="46"/>
                    <a:pt x="3" y="54"/>
                  </a:cubicBezTo>
                  <a:cubicBezTo>
                    <a:pt x="0" y="70"/>
                    <a:pt x="2" y="84"/>
                    <a:pt x="11" y="97"/>
                  </a:cubicBezTo>
                  <a:cubicBezTo>
                    <a:pt x="19" y="108"/>
                    <a:pt x="30" y="119"/>
                    <a:pt x="43" y="121"/>
                  </a:cubicBezTo>
                  <a:cubicBezTo>
                    <a:pt x="56" y="123"/>
                    <a:pt x="62" y="112"/>
                    <a:pt x="64" y="101"/>
                  </a:cubicBezTo>
                  <a:cubicBezTo>
                    <a:pt x="81" y="111"/>
                    <a:pt x="97" y="94"/>
                    <a:pt x="95" y="75"/>
                  </a:cubicBezTo>
                  <a:cubicBezTo>
                    <a:pt x="105" y="83"/>
                    <a:pt x="121" y="85"/>
                    <a:pt x="124" y="69"/>
                  </a:cubicBezTo>
                  <a:cubicBezTo>
                    <a:pt x="127" y="54"/>
                    <a:pt x="119" y="35"/>
                    <a:pt x="109" y="24"/>
                  </a:cubicBezTo>
                  <a:close/>
                </a:path>
              </a:pathLst>
            </a:custGeom>
            <a:solidFill>
              <a:srgbClr val="B2874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2" name="Freeform 39"/>
            <p:cNvSpPr>
              <a:spLocks/>
            </p:cNvSpPr>
            <p:nvPr/>
          </p:nvSpPr>
          <p:spPr bwMode="auto">
            <a:xfrm>
              <a:off x="5297488" y="267919"/>
              <a:ext cx="858838" cy="676275"/>
            </a:xfrm>
            <a:custGeom>
              <a:avLst/>
              <a:gdLst>
                <a:gd name="T0" fmla="*/ 289 w 313"/>
                <a:gd name="T1" fmla="*/ 50 h 246"/>
                <a:gd name="T2" fmla="*/ 289 w 313"/>
                <a:gd name="T3" fmla="*/ 51 h 246"/>
                <a:gd name="T4" fmla="*/ 257 w 313"/>
                <a:gd name="T5" fmla="*/ 61 h 246"/>
                <a:gd name="T6" fmla="*/ 288 w 313"/>
                <a:gd name="T7" fmla="*/ 26 h 246"/>
                <a:gd name="T8" fmla="*/ 274 w 313"/>
                <a:gd name="T9" fmla="*/ 6 h 246"/>
                <a:gd name="T10" fmla="*/ 272 w 313"/>
                <a:gd name="T11" fmla="*/ 17 h 246"/>
                <a:gd name="T12" fmla="*/ 229 w 313"/>
                <a:gd name="T13" fmla="*/ 84 h 246"/>
                <a:gd name="T14" fmla="*/ 237 w 313"/>
                <a:gd name="T15" fmla="*/ 35 h 246"/>
                <a:gd name="T16" fmla="*/ 210 w 313"/>
                <a:gd name="T17" fmla="*/ 40 h 246"/>
                <a:gd name="T18" fmla="*/ 225 w 313"/>
                <a:gd name="T19" fmla="*/ 49 h 246"/>
                <a:gd name="T20" fmla="*/ 227 w 313"/>
                <a:gd name="T21" fmla="*/ 86 h 246"/>
                <a:gd name="T22" fmla="*/ 160 w 313"/>
                <a:gd name="T23" fmla="*/ 145 h 246"/>
                <a:gd name="T24" fmla="*/ 189 w 313"/>
                <a:gd name="T25" fmla="*/ 85 h 246"/>
                <a:gd name="T26" fmla="*/ 167 w 313"/>
                <a:gd name="T27" fmla="*/ 69 h 246"/>
                <a:gd name="T28" fmla="*/ 170 w 313"/>
                <a:gd name="T29" fmla="*/ 86 h 246"/>
                <a:gd name="T30" fmla="*/ 158 w 313"/>
                <a:gd name="T31" fmla="*/ 147 h 246"/>
                <a:gd name="T32" fmla="*/ 87 w 313"/>
                <a:gd name="T33" fmla="*/ 197 h 246"/>
                <a:gd name="T34" fmla="*/ 136 w 313"/>
                <a:gd name="T35" fmla="*/ 137 h 246"/>
                <a:gd name="T36" fmla="*/ 113 w 313"/>
                <a:gd name="T37" fmla="*/ 124 h 246"/>
                <a:gd name="T38" fmla="*/ 114 w 313"/>
                <a:gd name="T39" fmla="*/ 139 h 246"/>
                <a:gd name="T40" fmla="*/ 46 w 313"/>
                <a:gd name="T41" fmla="*/ 222 h 246"/>
                <a:gd name="T42" fmla="*/ 32 w 313"/>
                <a:gd name="T43" fmla="*/ 211 h 246"/>
                <a:gd name="T44" fmla="*/ 50 w 313"/>
                <a:gd name="T45" fmla="*/ 187 h 246"/>
                <a:gd name="T46" fmla="*/ 28 w 313"/>
                <a:gd name="T47" fmla="*/ 171 h 246"/>
                <a:gd name="T48" fmla="*/ 35 w 313"/>
                <a:gd name="T49" fmla="*/ 189 h 246"/>
                <a:gd name="T50" fmla="*/ 0 w 313"/>
                <a:gd name="T51" fmla="*/ 245 h 246"/>
                <a:gd name="T52" fmla="*/ 41 w 313"/>
                <a:gd name="T53" fmla="*/ 230 h 246"/>
                <a:gd name="T54" fmla="*/ 102 w 313"/>
                <a:gd name="T55" fmla="*/ 224 h 246"/>
                <a:gd name="T56" fmla="*/ 121 w 313"/>
                <a:gd name="T57" fmla="*/ 235 h 246"/>
                <a:gd name="T58" fmla="*/ 107 w 313"/>
                <a:gd name="T59" fmla="*/ 210 h 246"/>
                <a:gd name="T60" fmla="*/ 103 w 313"/>
                <a:gd name="T61" fmla="*/ 219 h 246"/>
                <a:gd name="T62" fmla="*/ 54 w 313"/>
                <a:gd name="T63" fmla="*/ 223 h 246"/>
                <a:gd name="T64" fmla="*/ 131 w 313"/>
                <a:gd name="T65" fmla="*/ 173 h 246"/>
                <a:gd name="T66" fmla="*/ 182 w 313"/>
                <a:gd name="T67" fmla="*/ 195 h 246"/>
                <a:gd name="T68" fmla="*/ 199 w 313"/>
                <a:gd name="T69" fmla="*/ 201 h 246"/>
                <a:gd name="T70" fmla="*/ 188 w 313"/>
                <a:gd name="T71" fmla="*/ 177 h 246"/>
                <a:gd name="T72" fmla="*/ 133 w 313"/>
                <a:gd name="T73" fmla="*/ 172 h 246"/>
                <a:gd name="T74" fmla="*/ 199 w 313"/>
                <a:gd name="T75" fmla="*/ 120 h 246"/>
                <a:gd name="T76" fmla="*/ 238 w 313"/>
                <a:gd name="T77" fmla="*/ 135 h 246"/>
                <a:gd name="T78" fmla="*/ 257 w 313"/>
                <a:gd name="T79" fmla="*/ 121 h 246"/>
                <a:gd name="T80" fmla="*/ 245 w 313"/>
                <a:gd name="T81" fmla="*/ 117 h 246"/>
                <a:gd name="T82" fmla="*/ 241 w 313"/>
                <a:gd name="T83" fmla="*/ 119 h 246"/>
                <a:gd name="T84" fmla="*/ 238 w 313"/>
                <a:gd name="T85" fmla="*/ 122 h 246"/>
                <a:gd name="T86" fmla="*/ 255 w 313"/>
                <a:gd name="T87" fmla="*/ 63 h 246"/>
                <a:gd name="T88" fmla="*/ 291 w 313"/>
                <a:gd name="T89" fmla="*/ 56 h 246"/>
                <a:gd name="T90" fmla="*/ 313 w 313"/>
                <a:gd name="T91" fmla="*/ 49 h 2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313" h="246">
                  <a:moveTo>
                    <a:pt x="299" y="37"/>
                  </a:moveTo>
                  <a:cubicBezTo>
                    <a:pt x="294" y="39"/>
                    <a:pt x="290" y="45"/>
                    <a:pt x="289" y="50"/>
                  </a:cubicBezTo>
                  <a:cubicBezTo>
                    <a:pt x="289" y="50"/>
                    <a:pt x="288" y="51"/>
                    <a:pt x="288" y="51"/>
                  </a:cubicBezTo>
                  <a:cubicBezTo>
                    <a:pt x="288" y="51"/>
                    <a:pt x="289" y="51"/>
                    <a:pt x="289" y="51"/>
                  </a:cubicBezTo>
                  <a:cubicBezTo>
                    <a:pt x="288" y="52"/>
                    <a:pt x="288" y="53"/>
                    <a:pt x="288" y="54"/>
                  </a:cubicBezTo>
                  <a:cubicBezTo>
                    <a:pt x="278" y="55"/>
                    <a:pt x="267" y="58"/>
                    <a:pt x="257" y="61"/>
                  </a:cubicBezTo>
                  <a:cubicBezTo>
                    <a:pt x="265" y="50"/>
                    <a:pt x="273" y="39"/>
                    <a:pt x="279" y="27"/>
                  </a:cubicBezTo>
                  <a:cubicBezTo>
                    <a:pt x="282" y="28"/>
                    <a:pt x="285" y="28"/>
                    <a:pt x="288" y="26"/>
                  </a:cubicBezTo>
                  <a:cubicBezTo>
                    <a:pt x="293" y="23"/>
                    <a:pt x="296" y="16"/>
                    <a:pt x="293" y="10"/>
                  </a:cubicBezTo>
                  <a:cubicBezTo>
                    <a:pt x="290" y="3"/>
                    <a:pt x="279" y="0"/>
                    <a:pt x="274" y="6"/>
                  </a:cubicBezTo>
                  <a:cubicBezTo>
                    <a:pt x="272" y="9"/>
                    <a:pt x="272" y="12"/>
                    <a:pt x="273" y="16"/>
                  </a:cubicBezTo>
                  <a:cubicBezTo>
                    <a:pt x="272" y="16"/>
                    <a:pt x="272" y="16"/>
                    <a:pt x="272" y="17"/>
                  </a:cubicBezTo>
                  <a:cubicBezTo>
                    <a:pt x="273" y="20"/>
                    <a:pt x="274" y="23"/>
                    <a:pt x="277" y="25"/>
                  </a:cubicBezTo>
                  <a:cubicBezTo>
                    <a:pt x="262" y="46"/>
                    <a:pt x="246" y="66"/>
                    <a:pt x="229" y="84"/>
                  </a:cubicBezTo>
                  <a:cubicBezTo>
                    <a:pt x="229" y="72"/>
                    <a:pt x="229" y="60"/>
                    <a:pt x="228" y="48"/>
                  </a:cubicBezTo>
                  <a:cubicBezTo>
                    <a:pt x="234" y="46"/>
                    <a:pt x="238" y="41"/>
                    <a:pt x="237" y="35"/>
                  </a:cubicBezTo>
                  <a:cubicBezTo>
                    <a:pt x="237" y="28"/>
                    <a:pt x="231" y="24"/>
                    <a:pt x="224" y="24"/>
                  </a:cubicBezTo>
                  <a:cubicBezTo>
                    <a:pt x="217" y="25"/>
                    <a:pt x="207" y="32"/>
                    <a:pt x="210" y="40"/>
                  </a:cubicBezTo>
                  <a:cubicBezTo>
                    <a:pt x="212" y="45"/>
                    <a:pt x="218" y="48"/>
                    <a:pt x="223" y="48"/>
                  </a:cubicBezTo>
                  <a:cubicBezTo>
                    <a:pt x="223" y="48"/>
                    <a:pt x="224" y="49"/>
                    <a:pt x="225" y="49"/>
                  </a:cubicBezTo>
                  <a:cubicBezTo>
                    <a:pt x="225" y="49"/>
                    <a:pt x="225" y="49"/>
                    <a:pt x="225" y="49"/>
                  </a:cubicBezTo>
                  <a:cubicBezTo>
                    <a:pt x="226" y="61"/>
                    <a:pt x="226" y="73"/>
                    <a:pt x="227" y="86"/>
                  </a:cubicBezTo>
                  <a:cubicBezTo>
                    <a:pt x="207" y="107"/>
                    <a:pt x="185" y="126"/>
                    <a:pt x="161" y="145"/>
                  </a:cubicBezTo>
                  <a:cubicBezTo>
                    <a:pt x="161" y="145"/>
                    <a:pt x="161" y="145"/>
                    <a:pt x="160" y="145"/>
                  </a:cubicBezTo>
                  <a:cubicBezTo>
                    <a:pt x="164" y="126"/>
                    <a:pt x="170" y="109"/>
                    <a:pt x="176" y="90"/>
                  </a:cubicBezTo>
                  <a:cubicBezTo>
                    <a:pt x="181" y="92"/>
                    <a:pt x="186" y="90"/>
                    <a:pt x="189" y="85"/>
                  </a:cubicBezTo>
                  <a:cubicBezTo>
                    <a:pt x="193" y="79"/>
                    <a:pt x="192" y="69"/>
                    <a:pt x="187" y="64"/>
                  </a:cubicBezTo>
                  <a:cubicBezTo>
                    <a:pt x="181" y="58"/>
                    <a:pt x="170" y="62"/>
                    <a:pt x="167" y="69"/>
                  </a:cubicBezTo>
                  <a:cubicBezTo>
                    <a:pt x="165" y="74"/>
                    <a:pt x="166" y="80"/>
                    <a:pt x="170" y="85"/>
                  </a:cubicBezTo>
                  <a:cubicBezTo>
                    <a:pt x="170" y="85"/>
                    <a:pt x="170" y="85"/>
                    <a:pt x="170" y="86"/>
                  </a:cubicBezTo>
                  <a:cubicBezTo>
                    <a:pt x="171" y="87"/>
                    <a:pt x="173" y="89"/>
                    <a:pt x="174" y="89"/>
                  </a:cubicBezTo>
                  <a:cubicBezTo>
                    <a:pt x="168" y="108"/>
                    <a:pt x="160" y="127"/>
                    <a:pt x="158" y="147"/>
                  </a:cubicBezTo>
                  <a:cubicBezTo>
                    <a:pt x="136" y="164"/>
                    <a:pt x="113" y="180"/>
                    <a:pt x="90" y="195"/>
                  </a:cubicBezTo>
                  <a:cubicBezTo>
                    <a:pt x="89" y="196"/>
                    <a:pt x="88" y="196"/>
                    <a:pt x="87" y="197"/>
                  </a:cubicBezTo>
                  <a:cubicBezTo>
                    <a:pt x="95" y="177"/>
                    <a:pt x="105" y="159"/>
                    <a:pt x="116" y="142"/>
                  </a:cubicBezTo>
                  <a:cubicBezTo>
                    <a:pt x="123" y="146"/>
                    <a:pt x="133" y="143"/>
                    <a:pt x="136" y="137"/>
                  </a:cubicBezTo>
                  <a:cubicBezTo>
                    <a:pt x="139" y="131"/>
                    <a:pt x="138" y="122"/>
                    <a:pt x="133" y="118"/>
                  </a:cubicBezTo>
                  <a:cubicBezTo>
                    <a:pt x="126" y="111"/>
                    <a:pt x="117" y="118"/>
                    <a:pt x="113" y="124"/>
                  </a:cubicBezTo>
                  <a:cubicBezTo>
                    <a:pt x="113" y="125"/>
                    <a:pt x="113" y="125"/>
                    <a:pt x="113" y="125"/>
                  </a:cubicBezTo>
                  <a:cubicBezTo>
                    <a:pt x="111" y="130"/>
                    <a:pt x="111" y="135"/>
                    <a:pt x="114" y="139"/>
                  </a:cubicBezTo>
                  <a:cubicBezTo>
                    <a:pt x="101" y="157"/>
                    <a:pt x="90" y="177"/>
                    <a:pt x="85" y="198"/>
                  </a:cubicBezTo>
                  <a:cubicBezTo>
                    <a:pt x="72" y="206"/>
                    <a:pt x="59" y="214"/>
                    <a:pt x="46" y="222"/>
                  </a:cubicBezTo>
                  <a:cubicBezTo>
                    <a:pt x="40" y="225"/>
                    <a:pt x="33" y="228"/>
                    <a:pt x="27" y="231"/>
                  </a:cubicBezTo>
                  <a:cubicBezTo>
                    <a:pt x="29" y="225"/>
                    <a:pt x="30" y="218"/>
                    <a:pt x="32" y="211"/>
                  </a:cubicBezTo>
                  <a:cubicBezTo>
                    <a:pt x="34" y="204"/>
                    <a:pt x="36" y="197"/>
                    <a:pt x="38" y="191"/>
                  </a:cubicBezTo>
                  <a:cubicBezTo>
                    <a:pt x="42" y="192"/>
                    <a:pt x="47" y="191"/>
                    <a:pt x="50" y="187"/>
                  </a:cubicBezTo>
                  <a:cubicBezTo>
                    <a:pt x="55" y="181"/>
                    <a:pt x="55" y="171"/>
                    <a:pt x="49" y="166"/>
                  </a:cubicBezTo>
                  <a:cubicBezTo>
                    <a:pt x="41" y="160"/>
                    <a:pt x="31" y="163"/>
                    <a:pt x="28" y="171"/>
                  </a:cubicBezTo>
                  <a:cubicBezTo>
                    <a:pt x="26" y="176"/>
                    <a:pt x="28" y="184"/>
                    <a:pt x="32" y="186"/>
                  </a:cubicBezTo>
                  <a:cubicBezTo>
                    <a:pt x="33" y="188"/>
                    <a:pt x="34" y="189"/>
                    <a:pt x="35" y="189"/>
                  </a:cubicBezTo>
                  <a:cubicBezTo>
                    <a:pt x="28" y="202"/>
                    <a:pt x="26" y="219"/>
                    <a:pt x="23" y="233"/>
                  </a:cubicBezTo>
                  <a:cubicBezTo>
                    <a:pt x="15" y="236"/>
                    <a:pt x="7" y="240"/>
                    <a:pt x="0" y="245"/>
                  </a:cubicBezTo>
                  <a:cubicBezTo>
                    <a:pt x="0" y="245"/>
                    <a:pt x="0" y="246"/>
                    <a:pt x="0" y="246"/>
                  </a:cubicBezTo>
                  <a:cubicBezTo>
                    <a:pt x="14" y="245"/>
                    <a:pt x="29" y="236"/>
                    <a:pt x="41" y="230"/>
                  </a:cubicBezTo>
                  <a:cubicBezTo>
                    <a:pt x="45" y="228"/>
                    <a:pt x="48" y="226"/>
                    <a:pt x="51" y="224"/>
                  </a:cubicBezTo>
                  <a:cubicBezTo>
                    <a:pt x="67" y="226"/>
                    <a:pt x="86" y="227"/>
                    <a:pt x="102" y="224"/>
                  </a:cubicBezTo>
                  <a:cubicBezTo>
                    <a:pt x="102" y="225"/>
                    <a:pt x="102" y="226"/>
                    <a:pt x="102" y="227"/>
                  </a:cubicBezTo>
                  <a:cubicBezTo>
                    <a:pt x="104" y="236"/>
                    <a:pt x="114" y="237"/>
                    <a:pt x="121" y="235"/>
                  </a:cubicBezTo>
                  <a:cubicBezTo>
                    <a:pt x="128" y="232"/>
                    <a:pt x="131" y="225"/>
                    <a:pt x="128" y="218"/>
                  </a:cubicBezTo>
                  <a:cubicBezTo>
                    <a:pt x="125" y="211"/>
                    <a:pt x="114" y="206"/>
                    <a:pt x="107" y="210"/>
                  </a:cubicBezTo>
                  <a:cubicBezTo>
                    <a:pt x="107" y="210"/>
                    <a:pt x="106" y="211"/>
                    <a:pt x="107" y="212"/>
                  </a:cubicBezTo>
                  <a:cubicBezTo>
                    <a:pt x="105" y="214"/>
                    <a:pt x="103" y="216"/>
                    <a:pt x="103" y="219"/>
                  </a:cubicBezTo>
                  <a:cubicBezTo>
                    <a:pt x="95" y="220"/>
                    <a:pt x="87" y="222"/>
                    <a:pt x="79" y="222"/>
                  </a:cubicBezTo>
                  <a:cubicBezTo>
                    <a:pt x="71" y="223"/>
                    <a:pt x="62" y="223"/>
                    <a:pt x="54" y="223"/>
                  </a:cubicBezTo>
                  <a:cubicBezTo>
                    <a:pt x="66" y="216"/>
                    <a:pt x="77" y="209"/>
                    <a:pt x="89" y="201"/>
                  </a:cubicBezTo>
                  <a:cubicBezTo>
                    <a:pt x="103" y="192"/>
                    <a:pt x="117" y="183"/>
                    <a:pt x="131" y="173"/>
                  </a:cubicBezTo>
                  <a:cubicBezTo>
                    <a:pt x="146" y="180"/>
                    <a:pt x="163" y="186"/>
                    <a:pt x="180" y="188"/>
                  </a:cubicBezTo>
                  <a:cubicBezTo>
                    <a:pt x="179" y="190"/>
                    <a:pt x="180" y="193"/>
                    <a:pt x="182" y="195"/>
                  </a:cubicBezTo>
                  <a:cubicBezTo>
                    <a:pt x="182" y="195"/>
                    <a:pt x="182" y="195"/>
                    <a:pt x="182" y="195"/>
                  </a:cubicBezTo>
                  <a:cubicBezTo>
                    <a:pt x="185" y="200"/>
                    <a:pt x="192" y="203"/>
                    <a:pt x="199" y="201"/>
                  </a:cubicBezTo>
                  <a:cubicBezTo>
                    <a:pt x="206" y="198"/>
                    <a:pt x="212" y="188"/>
                    <a:pt x="207" y="181"/>
                  </a:cubicBezTo>
                  <a:cubicBezTo>
                    <a:pt x="203" y="175"/>
                    <a:pt x="194" y="175"/>
                    <a:pt x="188" y="177"/>
                  </a:cubicBezTo>
                  <a:cubicBezTo>
                    <a:pt x="184" y="178"/>
                    <a:pt x="182" y="181"/>
                    <a:pt x="180" y="184"/>
                  </a:cubicBezTo>
                  <a:cubicBezTo>
                    <a:pt x="164" y="182"/>
                    <a:pt x="148" y="178"/>
                    <a:pt x="133" y="172"/>
                  </a:cubicBezTo>
                  <a:cubicBezTo>
                    <a:pt x="142" y="165"/>
                    <a:pt x="150" y="159"/>
                    <a:pt x="159" y="152"/>
                  </a:cubicBezTo>
                  <a:cubicBezTo>
                    <a:pt x="172" y="142"/>
                    <a:pt x="186" y="131"/>
                    <a:pt x="199" y="120"/>
                  </a:cubicBezTo>
                  <a:cubicBezTo>
                    <a:pt x="211" y="125"/>
                    <a:pt x="224" y="126"/>
                    <a:pt x="237" y="126"/>
                  </a:cubicBezTo>
                  <a:cubicBezTo>
                    <a:pt x="236" y="129"/>
                    <a:pt x="237" y="132"/>
                    <a:pt x="238" y="135"/>
                  </a:cubicBezTo>
                  <a:cubicBezTo>
                    <a:pt x="242" y="141"/>
                    <a:pt x="253" y="142"/>
                    <a:pt x="258" y="137"/>
                  </a:cubicBezTo>
                  <a:cubicBezTo>
                    <a:pt x="262" y="132"/>
                    <a:pt x="261" y="125"/>
                    <a:pt x="257" y="121"/>
                  </a:cubicBezTo>
                  <a:cubicBezTo>
                    <a:pt x="254" y="117"/>
                    <a:pt x="249" y="116"/>
                    <a:pt x="245" y="117"/>
                  </a:cubicBezTo>
                  <a:cubicBezTo>
                    <a:pt x="245" y="117"/>
                    <a:pt x="245" y="117"/>
                    <a:pt x="245" y="117"/>
                  </a:cubicBezTo>
                  <a:cubicBezTo>
                    <a:pt x="246" y="117"/>
                    <a:pt x="245" y="116"/>
                    <a:pt x="245" y="117"/>
                  </a:cubicBezTo>
                  <a:cubicBezTo>
                    <a:pt x="243" y="117"/>
                    <a:pt x="242" y="118"/>
                    <a:pt x="241" y="119"/>
                  </a:cubicBezTo>
                  <a:cubicBezTo>
                    <a:pt x="240" y="120"/>
                    <a:pt x="239" y="121"/>
                    <a:pt x="238" y="121"/>
                  </a:cubicBezTo>
                  <a:cubicBezTo>
                    <a:pt x="238" y="122"/>
                    <a:pt x="238" y="122"/>
                    <a:pt x="238" y="122"/>
                  </a:cubicBezTo>
                  <a:cubicBezTo>
                    <a:pt x="226" y="122"/>
                    <a:pt x="213" y="122"/>
                    <a:pt x="201" y="119"/>
                  </a:cubicBezTo>
                  <a:cubicBezTo>
                    <a:pt x="220" y="102"/>
                    <a:pt x="239" y="83"/>
                    <a:pt x="255" y="63"/>
                  </a:cubicBezTo>
                  <a:cubicBezTo>
                    <a:pt x="267" y="62"/>
                    <a:pt x="279" y="60"/>
                    <a:pt x="291" y="57"/>
                  </a:cubicBezTo>
                  <a:cubicBezTo>
                    <a:pt x="291" y="57"/>
                    <a:pt x="291" y="56"/>
                    <a:pt x="291" y="56"/>
                  </a:cubicBezTo>
                  <a:cubicBezTo>
                    <a:pt x="293" y="60"/>
                    <a:pt x="298" y="62"/>
                    <a:pt x="302" y="61"/>
                  </a:cubicBezTo>
                  <a:cubicBezTo>
                    <a:pt x="308" y="61"/>
                    <a:pt x="313" y="56"/>
                    <a:pt x="313" y="49"/>
                  </a:cubicBezTo>
                  <a:cubicBezTo>
                    <a:pt x="313" y="42"/>
                    <a:pt x="306" y="34"/>
                    <a:pt x="299" y="37"/>
                  </a:cubicBezTo>
                  <a:close/>
                </a:path>
              </a:pathLst>
            </a:custGeom>
            <a:solidFill>
              <a:srgbClr val="B2874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3" name="Freeform 40"/>
            <p:cNvSpPr>
              <a:spLocks/>
            </p:cNvSpPr>
            <p:nvPr/>
          </p:nvSpPr>
          <p:spPr bwMode="auto">
            <a:xfrm>
              <a:off x="4519613" y="159969"/>
              <a:ext cx="1027113" cy="657225"/>
            </a:xfrm>
            <a:custGeom>
              <a:avLst/>
              <a:gdLst>
                <a:gd name="T0" fmla="*/ 372 w 375"/>
                <a:gd name="T1" fmla="*/ 32 h 239"/>
                <a:gd name="T2" fmla="*/ 331 w 375"/>
                <a:gd name="T3" fmla="*/ 50 h 239"/>
                <a:gd name="T4" fmla="*/ 290 w 375"/>
                <a:gd name="T5" fmla="*/ 64 h 239"/>
                <a:gd name="T6" fmla="*/ 235 w 375"/>
                <a:gd name="T7" fmla="*/ 113 h 239"/>
                <a:gd name="T8" fmla="*/ 211 w 375"/>
                <a:gd name="T9" fmla="*/ 121 h 239"/>
                <a:gd name="T10" fmla="*/ 136 w 375"/>
                <a:gd name="T11" fmla="*/ 138 h 239"/>
                <a:gd name="T12" fmla="*/ 162 w 375"/>
                <a:gd name="T13" fmla="*/ 117 h 239"/>
                <a:gd name="T14" fmla="*/ 171 w 375"/>
                <a:gd name="T15" fmla="*/ 107 h 239"/>
                <a:gd name="T16" fmla="*/ 241 w 375"/>
                <a:gd name="T17" fmla="*/ 5 h 239"/>
                <a:gd name="T18" fmla="*/ 243 w 375"/>
                <a:gd name="T19" fmla="*/ 2 h 239"/>
                <a:gd name="T20" fmla="*/ 241 w 375"/>
                <a:gd name="T21" fmla="*/ 1 h 239"/>
                <a:gd name="T22" fmla="*/ 218 w 375"/>
                <a:gd name="T23" fmla="*/ 26 h 239"/>
                <a:gd name="T24" fmla="*/ 191 w 375"/>
                <a:gd name="T25" fmla="*/ 50 h 239"/>
                <a:gd name="T26" fmla="*/ 167 w 375"/>
                <a:gd name="T27" fmla="*/ 106 h 239"/>
                <a:gd name="T28" fmla="*/ 167 w 375"/>
                <a:gd name="T29" fmla="*/ 106 h 239"/>
                <a:gd name="T30" fmla="*/ 162 w 375"/>
                <a:gd name="T31" fmla="*/ 112 h 239"/>
                <a:gd name="T32" fmla="*/ 131 w 375"/>
                <a:gd name="T33" fmla="*/ 139 h 239"/>
                <a:gd name="T34" fmla="*/ 89 w 375"/>
                <a:gd name="T35" fmla="*/ 146 h 239"/>
                <a:gd name="T36" fmla="*/ 89 w 375"/>
                <a:gd name="T37" fmla="*/ 146 h 239"/>
                <a:gd name="T38" fmla="*/ 89 w 375"/>
                <a:gd name="T39" fmla="*/ 146 h 239"/>
                <a:gd name="T40" fmla="*/ 67 w 375"/>
                <a:gd name="T41" fmla="*/ 149 h 239"/>
                <a:gd name="T42" fmla="*/ 1 w 375"/>
                <a:gd name="T43" fmla="*/ 147 h 239"/>
                <a:gd name="T44" fmla="*/ 1 w 375"/>
                <a:gd name="T45" fmla="*/ 149 h 239"/>
                <a:gd name="T46" fmla="*/ 58 w 375"/>
                <a:gd name="T47" fmla="*/ 154 h 239"/>
                <a:gd name="T48" fmla="*/ 90 w 375"/>
                <a:gd name="T49" fmla="*/ 150 h 239"/>
                <a:gd name="T50" fmla="*/ 144 w 375"/>
                <a:gd name="T51" fmla="*/ 186 h 239"/>
                <a:gd name="T52" fmla="*/ 193 w 375"/>
                <a:gd name="T53" fmla="*/ 202 h 239"/>
                <a:gd name="T54" fmla="*/ 296 w 375"/>
                <a:gd name="T55" fmla="*/ 184 h 239"/>
                <a:gd name="T56" fmla="*/ 296 w 375"/>
                <a:gd name="T57" fmla="*/ 184 h 239"/>
                <a:gd name="T58" fmla="*/ 297 w 375"/>
                <a:gd name="T59" fmla="*/ 183 h 239"/>
                <a:gd name="T60" fmla="*/ 297 w 375"/>
                <a:gd name="T61" fmla="*/ 180 h 239"/>
                <a:gd name="T62" fmla="*/ 192 w 375"/>
                <a:gd name="T63" fmla="*/ 197 h 239"/>
                <a:gd name="T64" fmla="*/ 192 w 375"/>
                <a:gd name="T65" fmla="*/ 198 h 239"/>
                <a:gd name="T66" fmla="*/ 150 w 375"/>
                <a:gd name="T67" fmla="*/ 185 h 239"/>
                <a:gd name="T68" fmla="*/ 92 w 375"/>
                <a:gd name="T69" fmla="*/ 149 h 239"/>
                <a:gd name="T70" fmla="*/ 127 w 375"/>
                <a:gd name="T71" fmla="*/ 144 h 239"/>
                <a:gd name="T72" fmla="*/ 235 w 375"/>
                <a:gd name="T73" fmla="*/ 118 h 239"/>
                <a:gd name="T74" fmla="*/ 235 w 375"/>
                <a:gd name="T75" fmla="*/ 119 h 239"/>
                <a:gd name="T76" fmla="*/ 313 w 375"/>
                <a:gd name="T77" fmla="*/ 123 h 239"/>
                <a:gd name="T78" fmla="*/ 350 w 375"/>
                <a:gd name="T79" fmla="*/ 87 h 239"/>
                <a:gd name="T80" fmla="*/ 372 w 375"/>
                <a:gd name="T81" fmla="*/ 36 h 239"/>
                <a:gd name="T82" fmla="*/ 374 w 375"/>
                <a:gd name="T83" fmla="*/ 35 h 239"/>
                <a:gd name="T84" fmla="*/ 372 w 375"/>
                <a:gd name="T85" fmla="*/ 32 h 2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375" h="239">
                  <a:moveTo>
                    <a:pt x="372" y="32"/>
                  </a:moveTo>
                  <a:cubicBezTo>
                    <a:pt x="359" y="39"/>
                    <a:pt x="345" y="45"/>
                    <a:pt x="331" y="50"/>
                  </a:cubicBezTo>
                  <a:cubicBezTo>
                    <a:pt x="317" y="54"/>
                    <a:pt x="304" y="58"/>
                    <a:pt x="290" y="64"/>
                  </a:cubicBezTo>
                  <a:cubicBezTo>
                    <a:pt x="267" y="74"/>
                    <a:pt x="249" y="92"/>
                    <a:pt x="235" y="113"/>
                  </a:cubicBezTo>
                  <a:cubicBezTo>
                    <a:pt x="227" y="116"/>
                    <a:pt x="219" y="119"/>
                    <a:pt x="211" y="121"/>
                  </a:cubicBezTo>
                  <a:cubicBezTo>
                    <a:pt x="187" y="128"/>
                    <a:pt x="162" y="134"/>
                    <a:pt x="136" y="138"/>
                  </a:cubicBezTo>
                  <a:cubicBezTo>
                    <a:pt x="146" y="133"/>
                    <a:pt x="155" y="124"/>
                    <a:pt x="162" y="117"/>
                  </a:cubicBezTo>
                  <a:cubicBezTo>
                    <a:pt x="165" y="114"/>
                    <a:pt x="168" y="111"/>
                    <a:pt x="171" y="107"/>
                  </a:cubicBezTo>
                  <a:cubicBezTo>
                    <a:pt x="226" y="117"/>
                    <a:pt x="233" y="44"/>
                    <a:pt x="241" y="5"/>
                  </a:cubicBezTo>
                  <a:cubicBezTo>
                    <a:pt x="242" y="4"/>
                    <a:pt x="242" y="3"/>
                    <a:pt x="243" y="2"/>
                  </a:cubicBezTo>
                  <a:cubicBezTo>
                    <a:pt x="243" y="1"/>
                    <a:pt x="242" y="0"/>
                    <a:pt x="241" y="1"/>
                  </a:cubicBezTo>
                  <a:cubicBezTo>
                    <a:pt x="233" y="9"/>
                    <a:pt x="226" y="18"/>
                    <a:pt x="218" y="26"/>
                  </a:cubicBezTo>
                  <a:cubicBezTo>
                    <a:pt x="209" y="34"/>
                    <a:pt x="199" y="42"/>
                    <a:pt x="191" y="50"/>
                  </a:cubicBezTo>
                  <a:cubicBezTo>
                    <a:pt x="176" y="65"/>
                    <a:pt x="163" y="84"/>
                    <a:pt x="167" y="106"/>
                  </a:cubicBezTo>
                  <a:cubicBezTo>
                    <a:pt x="167" y="106"/>
                    <a:pt x="167" y="106"/>
                    <a:pt x="167" y="106"/>
                  </a:cubicBezTo>
                  <a:cubicBezTo>
                    <a:pt x="165" y="108"/>
                    <a:pt x="163" y="110"/>
                    <a:pt x="162" y="112"/>
                  </a:cubicBezTo>
                  <a:cubicBezTo>
                    <a:pt x="153" y="123"/>
                    <a:pt x="142" y="131"/>
                    <a:pt x="131" y="139"/>
                  </a:cubicBezTo>
                  <a:cubicBezTo>
                    <a:pt x="117" y="141"/>
                    <a:pt x="103" y="144"/>
                    <a:pt x="89" y="146"/>
                  </a:cubicBezTo>
                  <a:cubicBezTo>
                    <a:pt x="89" y="146"/>
                    <a:pt x="89" y="146"/>
                    <a:pt x="89" y="146"/>
                  </a:cubicBezTo>
                  <a:cubicBezTo>
                    <a:pt x="89" y="145"/>
                    <a:pt x="88" y="145"/>
                    <a:pt x="89" y="146"/>
                  </a:cubicBezTo>
                  <a:cubicBezTo>
                    <a:pt x="81" y="147"/>
                    <a:pt x="74" y="148"/>
                    <a:pt x="67" y="149"/>
                  </a:cubicBezTo>
                  <a:cubicBezTo>
                    <a:pt x="45" y="153"/>
                    <a:pt x="23" y="154"/>
                    <a:pt x="1" y="147"/>
                  </a:cubicBezTo>
                  <a:cubicBezTo>
                    <a:pt x="0" y="147"/>
                    <a:pt x="0" y="148"/>
                    <a:pt x="1" y="149"/>
                  </a:cubicBezTo>
                  <a:cubicBezTo>
                    <a:pt x="17" y="159"/>
                    <a:pt x="40" y="156"/>
                    <a:pt x="58" y="154"/>
                  </a:cubicBezTo>
                  <a:cubicBezTo>
                    <a:pt x="69" y="153"/>
                    <a:pt x="80" y="151"/>
                    <a:pt x="90" y="150"/>
                  </a:cubicBezTo>
                  <a:cubicBezTo>
                    <a:pt x="101" y="168"/>
                    <a:pt x="126" y="179"/>
                    <a:pt x="144" y="186"/>
                  </a:cubicBezTo>
                  <a:cubicBezTo>
                    <a:pt x="159" y="193"/>
                    <a:pt x="176" y="199"/>
                    <a:pt x="193" y="202"/>
                  </a:cubicBezTo>
                  <a:cubicBezTo>
                    <a:pt x="214" y="239"/>
                    <a:pt x="285" y="222"/>
                    <a:pt x="296" y="184"/>
                  </a:cubicBezTo>
                  <a:cubicBezTo>
                    <a:pt x="296" y="184"/>
                    <a:pt x="296" y="184"/>
                    <a:pt x="296" y="184"/>
                  </a:cubicBezTo>
                  <a:cubicBezTo>
                    <a:pt x="296" y="184"/>
                    <a:pt x="297" y="184"/>
                    <a:pt x="297" y="183"/>
                  </a:cubicBezTo>
                  <a:cubicBezTo>
                    <a:pt x="299" y="183"/>
                    <a:pt x="298" y="180"/>
                    <a:pt x="297" y="180"/>
                  </a:cubicBezTo>
                  <a:cubicBezTo>
                    <a:pt x="262" y="183"/>
                    <a:pt x="218" y="166"/>
                    <a:pt x="192" y="197"/>
                  </a:cubicBezTo>
                  <a:cubicBezTo>
                    <a:pt x="192" y="198"/>
                    <a:pt x="192" y="198"/>
                    <a:pt x="192" y="198"/>
                  </a:cubicBezTo>
                  <a:cubicBezTo>
                    <a:pt x="178" y="195"/>
                    <a:pt x="164" y="190"/>
                    <a:pt x="150" y="185"/>
                  </a:cubicBezTo>
                  <a:cubicBezTo>
                    <a:pt x="130" y="177"/>
                    <a:pt x="106" y="167"/>
                    <a:pt x="92" y="149"/>
                  </a:cubicBezTo>
                  <a:cubicBezTo>
                    <a:pt x="104" y="147"/>
                    <a:pt x="115" y="145"/>
                    <a:pt x="127" y="144"/>
                  </a:cubicBezTo>
                  <a:cubicBezTo>
                    <a:pt x="162" y="138"/>
                    <a:pt x="200" y="131"/>
                    <a:pt x="235" y="118"/>
                  </a:cubicBezTo>
                  <a:cubicBezTo>
                    <a:pt x="235" y="118"/>
                    <a:pt x="235" y="118"/>
                    <a:pt x="235" y="119"/>
                  </a:cubicBezTo>
                  <a:cubicBezTo>
                    <a:pt x="252" y="141"/>
                    <a:pt x="291" y="133"/>
                    <a:pt x="313" y="123"/>
                  </a:cubicBezTo>
                  <a:cubicBezTo>
                    <a:pt x="328" y="116"/>
                    <a:pt x="340" y="101"/>
                    <a:pt x="350" y="87"/>
                  </a:cubicBezTo>
                  <a:cubicBezTo>
                    <a:pt x="360" y="73"/>
                    <a:pt x="370" y="54"/>
                    <a:pt x="372" y="36"/>
                  </a:cubicBezTo>
                  <a:cubicBezTo>
                    <a:pt x="372" y="35"/>
                    <a:pt x="373" y="35"/>
                    <a:pt x="374" y="35"/>
                  </a:cubicBezTo>
                  <a:cubicBezTo>
                    <a:pt x="375" y="34"/>
                    <a:pt x="374" y="32"/>
                    <a:pt x="372" y="32"/>
                  </a:cubicBezTo>
                  <a:close/>
                </a:path>
              </a:pathLst>
            </a:custGeom>
            <a:solidFill>
              <a:srgbClr val="317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4" name="Freeform 41"/>
            <p:cNvSpPr>
              <a:spLocks/>
            </p:cNvSpPr>
            <p:nvPr/>
          </p:nvSpPr>
          <p:spPr bwMode="auto">
            <a:xfrm>
              <a:off x="6183313" y="-24181"/>
              <a:ext cx="695325" cy="396875"/>
            </a:xfrm>
            <a:custGeom>
              <a:avLst/>
              <a:gdLst>
                <a:gd name="T0" fmla="*/ 228 w 254"/>
                <a:gd name="T1" fmla="*/ 93 h 144"/>
                <a:gd name="T2" fmla="*/ 224 w 254"/>
                <a:gd name="T3" fmla="*/ 69 h 144"/>
                <a:gd name="T4" fmla="*/ 197 w 254"/>
                <a:gd name="T5" fmla="*/ 71 h 144"/>
                <a:gd name="T6" fmla="*/ 167 w 254"/>
                <a:gd name="T7" fmla="*/ 37 h 144"/>
                <a:gd name="T8" fmla="*/ 156 w 254"/>
                <a:gd name="T9" fmla="*/ 13 h 144"/>
                <a:gd name="T10" fmla="*/ 128 w 254"/>
                <a:gd name="T11" fmla="*/ 23 h 144"/>
                <a:gd name="T12" fmla="*/ 85 w 254"/>
                <a:gd name="T13" fmla="*/ 16 h 144"/>
                <a:gd name="T14" fmla="*/ 62 w 254"/>
                <a:gd name="T15" fmla="*/ 3 h 144"/>
                <a:gd name="T16" fmla="*/ 45 w 254"/>
                <a:gd name="T17" fmla="*/ 19 h 144"/>
                <a:gd name="T18" fmla="*/ 45 w 254"/>
                <a:gd name="T19" fmla="*/ 19 h 144"/>
                <a:gd name="T20" fmla="*/ 9 w 254"/>
                <a:gd name="T21" fmla="*/ 19 h 144"/>
                <a:gd name="T22" fmla="*/ 7 w 254"/>
                <a:gd name="T23" fmla="*/ 58 h 144"/>
                <a:gd name="T24" fmla="*/ 36 w 254"/>
                <a:gd name="T25" fmla="*/ 103 h 144"/>
                <a:gd name="T26" fmla="*/ 86 w 254"/>
                <a:gd name="T27" fmla="*/ 133 h 144"/>
                <a:gd name="T28" fmla="*/ 88 w 254"/>
                <a:gd name="T29" fmla="*/ 132 h 144"/>
                <a:gd name="T30" fmla="*/ 112 w 254"/>
                <a:gd name="T31" fmla="*/ 138 h 144"/>
                <a:gd name="T32" fmla="*/ 153 w 254"/>
                <a:gd name="T33" fmla="*/ 143 h 144"/>
                <a:gd name="T34" fmla="*/ 218 w 254"/>
                <a:gd name="T35" fmla="*/ 138 h 144"/>
                <a:gd name="T36" fmla="*/ 254 w 254"/>
                <a:gd name="T37" fmla="*/ 105 h 144"/>
                <a:gd name="T38" fmla="*/ 228 w 254"/>
                <a:gd name="T39" fmla="*/ 93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254" h="144">
                  <a:moveTo>
                    <a:pt x="228" y="93"/>
                  </a:moveTo>
                  <a:cubicBezTo>
                    <a:pt x="231" y="84"/>
                    <a:pt x="232" y="75"/>
                    <a:pt x="224" y="69"/>
                  </a:cubicBezTo>
                  <a:cubicBezTo>
                    <a:pt x="216" y="64"/>
                    <a:pt x="205" y="67"/>
                    <a:pt x="197" y="71"/>
                  </a:cubicBezTo>
                  <a:cubicBezTo>
                    <a:pt x="201" y="51"/>
                    <a:pt x="187" y="20"/>
                    <a:pt x="167" y="37"/>
                  </a:cubicBezTo>
                  <a:cubicBezTo>
                    <a:pt x="169" y="27"/>
                    <a:pt x="167" y="16"/>
                    <a:pt x="156" y="13"/>
                  </a:cubicBezTo>
                  <a:cubicBezTo>
                    <a:pt x="146" y="10"/>
                    <a:pt x="135" y="16"/>
                    <a:pt x="128" y="23"/>
                  </a:cubicBezTo>
                  <a:cubicBezTo>
                    <a:pt x="124" y="0"/>
                    <a:pt x="98" y="0"/>
                    <a:pt x="85" y="16"/>
                  </a:cubicBezTo>
                  <a:cubicBezTo>
                    <a:pt x="80" y="9"/>
                    <a:pt x="72" y="2"/>
                    <a:pt x="62" y="3"/>
                  </a:cubicBezTo>
                  <a:cubicBezTo>
                    <a:pt x="53" y="3"/>
                    <a:pt x="45" y="9"/>
                    <a:pt x="45" y="19"/>
                  </a:cubicBezTo>
                  <a:cubicBezTo>
                    <a:pt x="45" y="19"/>
                    <a:pt x="45" y="19"/>
                    <a:pt x="45" y="19"/>
                  </a:cubicBezTo>
                  <a:cubicBezTo>
                    <a:pt x="34" y="13"/>
                    <a:pt x="19" y="8"/>
                    <a:pt x="9" y="19"/>
                  </a:cubicBezTo>
                  <a:cubicBezTo>
                    <a:pt x="0" y="29"/>
                    <a:pt x="4" y="47"/>
                    <a:pt x="7" y="58"/>
                  </a:cubicBezTo>
                  <a:cubicBezTo>
                    <a:pt x="12" y="75"/>
                    <a:pt x="24" y="90"/>
                    <a:pt x="36" y="103"/>
                  </a:cubicBezTo>
                  <a:cubicBezTo>
                    <a:pt x="50" y="115"/>
                    <a:pt x="67" y="130"/>
                    <a:pt x="86" y="133"/>
                  </a:cubicBezTo>
                  <a:cubicBezTo>
                    <a:pt x="87" y="133"/>
                    <a:pt x="88" y="132"/>
                    <a:pt x="88" y="132"/>
                  </a:cubicBezTo>
                  <a:cubicBezTo>
                    <a:pt x="94" y="136"/>
                    <a:pt x="105" y="137"/>
                    <a:pt x="112" y="138"/>
                  </a:cubicBezTo>
                  <a:cubicBezTo>
                    <a:pt x="125" y="141"/>
                    <a:pt x="139" y="142"/>
                    <a:pt x="153" y="143"/>
                  </a:cubicBezTo>
                  <a:cubicBezTo>
                    <a:pt x="174" y="144"/>
                    <a:pt x="197" y="144"/>
                    <a:pt x="218" y="138"/>
                  </a:cubicBezTo>
                  <a:cubicBezTo>
                    <a:pt x="233" y="134"/>
                    <a:pt x="254" y="124"/>
                    <a:pt x="254" y="105"/>
                  </a:cubicBezTo>
                  <a:cubicBezTo>
                    <a:pt x="254" y="92"/>
                    <a:pt x="238" y="89"/>
                    <a:pt x="228" y="93"/>
                  </a:cubicBezTo>
                  <a:close/>
                </a:path>
              </a:pathLst>
            </a:custGeom>
            <a:solidFill>
              <a:srgbClr val="B3AE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5" name="Freeform 42"/>
            <p:cNvSpPr>
              <a:spLocks/>
            </p:cNvSpPr>
            <p:nvPr/>
          </p:nvSpPr>
          <p:spPr bwMode="auto">
            <a:xfrm>
              <a:off x="6248400" y="91707"/>
              <a:ext cx="485775" cy="292100"/>
            </a:xfrm>
            <a:custGeom>
              <a:avLst/>
              <a:gdLst>
                <a:gd name="T0" fmla="*/ 170 w 177"/>
                <a:gd name="T1" fmla="*/ 71 h 106"/>
                <a:gd name="T2" fmla="*/ 150 w 177"/>
                <a:gd name="T3" fmla="*/ 68 h 106"/>
                <a:gd name="T4" fmla="*/ 131 w 177"/>
                <a:gd name="T5" fmla="*/ 52 h 106"/>
                <a:gd name="T6" fmla="*/ 106 w 177"/>
                <a:gd name="T7" fmla="*/ 34 h 106"/>
                <a:gd name="T8" fmla="*/ 68 w 177"/>
                <a:gd name="T9" fmla="*/ 24 h 106"/>
                <a:gd name="T10" fmla="*/ 38 w 177"/>
                <a:gd name="T11" fmla="*/ 17 h 106"/>
                <a:gd name="T12" fmla="*/ 12 w 177"/>
                <a:gd name="T13" fmla="*/ 6 h 106"/>
                <a:gd name="T14" fmla="*/ 3 w 177"/>
                <a:gd name="T15" fmla="*/ 29 h 106"/>
                <a:gd name="T16" fmla="*/ 60 w 177"/>
                <a:gd name="T17" fmla="*/ 94 h 106"/>
                <a:gd name="T18" fmla="*/ 61 w 177"/>
                <a:gd name="T19" fmla="*/ 96 h 106"/>
                <a:gd name="T20" fmla="*/ 161 w 177"/>
                <a:gd name="T21" fmla="*/ 91 h 106"/>
                <a:gd name="T22" fmla="*/ 170 w 177"/>
                <a:gd name="T23" fmla="*/ 71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77" h="106">
                  <a:moveTo>
                    <a:pt x="170" y="71"/>
                  </a:moveTo>
                  <a:cubicBezTo>
                    <a:pt x="165" y="66"/>
                    <a:pt x="157" y="66"/>
                    <a:pt x="150" y="68"/>
                  </a:cubicBezTo>
                  <a:cubicBezTo>
                    <a:pt x="155" y="57"/>
                    <a:pt x="142" y="47"/>
                    <a:pt x="131" y="52"/>
                  </a:cubicBezTo>
                  <a:cubicBezTo>
                    <a:pt x="136" y="39"/>
                    <a:pt x="119" y="25"/>
                    <a:pt x="106" y="34"/>
                  </a:cubicBezTo>
                  <a:cubicBezTo>
                    <a:pt x="108" y="12"/>
                    <a:pt x="82" y="9"/>
                    <a:pt x="68" y="24"/>
                  </a:cubicBezTo>
                  <a:cubicBezTo>
                    <a:pt x="61" y="12"/>
                    <a:pt x="45" y="0"/>
                    <a:pt x="38" y="17"/>
                  </a:cubicBezTo>
                  <a:cubicBezTo>
                    <a:pt x="31" y="10"/>
                    <a:pt x="21" y="3"/>
                    <a:pt x="12" y="6"/>
                  </a:cubicBezTo>
                  <a:cubicBezTo>
                    <a:pt x="2" y="10"/>
                    <a:pt x="0" y="20"/>
                    <a:pt x="3" y="29"/>
                  </a:cubicBezTo>
                  <a:cubicBezTo>
                    <a:pt x="9" y="59"/>
                    <a:pt x="35" y="79"/>
                    <a:pt x="60" y="94"/>
                  </a:cubicBezTo>
                  <a:cubicBezTo>
                    <a:pt x="59" y="95"/>
                    <a:pt x="60" y="96"/>
                    <a:pt x="61" y="96"/>
                  </a:cubicBezTo>
                  <a:cubicBezTo>
                    <a:pt x="94" y="99"/>
                    <a:pt x="130" y="106"/>
                    <a:pt x="161" y="91"/>
                  </a:cubicBezTo>
                  <a:cubicBezTo>
                    <a:pt x="167" y="88"/>
                    <a:pt x="177" y="78"/>
                    <a:pt x="170" y="71"/>
                  </a:cubicBezTo>
                  <a:close/>
                </a:path>
              </a:pathLst>
            </a:custGeom>
            <a:solidFill>
              <a:srgbClr val="FEC16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6" name="Freeform 43"/>
            <p:cNvSpPr>
              <a:spLocks/>
            </p:cNvSpPr>
            <p:nvPr/>
          </p:nvSpPr>
          <p:spPr bwMode="auto">
            <a:xfrm>
              <a:off x="4595813" y="-162293"/>
              <a:ext cx="392113" cy="484188"/>
            </a:xfrm>
            <a:custGeom>
              <a:avLst/>
              <a:gdLst>
                <a:gd name="T0" fmla="*/ 43 w 143"/>
                <a:gd name="T1" fmla="*/ 20 h 176"/>
                <a:gd name="T2" fmla="*/ 18 w 143"/>
                <a:gd name="T3" fmla="*/ 1 h 176"/>
                <a:gd name="T4" fmla="*/ 3 w 143"/>
                <a:gd name="T5" fmla="*/ 21 h 176"/>
                <a:gd name="T6" fmla="*/ 8 w 143"/>
                <a:gd name="T7" fmla="*/ 66 h 176"/>
                <a:gd name="T8" fmla="*/ 32 w 143"/>
                <a:gd name="T9" fmla="*/ 120 h 176"/>
                <a:gd name="T10" fmla="*/ 33 w 143"/>
                <a:gd name="T11" fmla="*/ 120 h 176"/>
                <a:gd name="T12" fmla="*/ 33 w 143"/>
                <a:gd name="T13" fmla="*/ 118 h 176"/>
                <a:gd name="T14" fmla="*/ 134 w 143"/>
                <a:gd name="T15" fmla="*/ 145 h 176"/>
                <a:gd name="T16" fmla="*/ 129 w 143"/>
                <a:gd name="T17" fmla="*/ 113 h 176"/>
                <a:gd name="T18" fmla="*/ 129 w 143"/>
                <a:gd name="T19" fmla="*/ 103 h 176"/>
                <a:gd name="T20" fmla="*/ 128 w 143"/>
                <a:gd name="T21" fmla="*/ 91 h 176"/>
                <a:gd name="T22" fmla="*/ 112 w 143"/>
                <a:gd name="T23" fmla="*/ 73 h 176"/>
                <a:gd name="T24" fmla="*/ 112 w 143"/>
                <a:gd name="T25" fmla="*/ 73 h 176"/>
                <a:gd name="T26" fmla="*/ 86 w 143"/>
                <a:gd name="T27" fmla="*/ 44 h 176"/>
                <a:gd name="T28" fmla="*/ 76 w 143"/>
                <a:gd name="T29" fmla="*/ 15 h 176"/>
                <a:gd name="T30" fmla="*/ 43 w 143"/>
                <a:gd name="T31" fmla="*/ 20 h 1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43" h="176">
                  <a:moveTo>
                    <a:pt x="43" y="20"/>
                  </a:moveTo>
                  <a:cubicBezTo>
                    <a:pt x="37" y="12"/>
                    <a:pt x="29" y="0"/>
                    <a:pt x="18" y="1"/>
                  </a:cubicBezTo>
                  <a:cubicBezTo>
                    <a:pt x="8" y="1"/>
                    <a:pt x="4" y="13"/>
                    <a:pt x="3" y="21"/>
                  </a:cubicBezTo>
                  <a:cubicBezTo>
                    <a:pt x="0" y="36"/>
                    <a:pt x="3" y="52"/>
                    <a:pt x="8" y="66"/>
                  </a:cubicBezTo>
                  <a:cubicBezTo>
                    <a:pt x="16" y="84"/>
                    <a:pt x="29" y="100"/>
                    <a:pt x="32" y="120"/>
                  </a:cubicBezTo>
                  <a:cubicBezTo>
                    <a:pt x="33" y="120"/>
                    <a:pt x="33" y="120"/>
                    <a:pt x="33" y="120"/>
                  </a:cubicBezTo>
                  <a:cubicBezTo>
                    <a:pt x="33" y="119"/>
                    <a:pt x="33" y="119"/>
                    <a:pt x="33" y="118"/>
                  </a:cubicBezTo>
                  <a:cubicBezTo>
                    <a:pt x="52" y="144"/>
                    <a:pt x="106" y="176"/>
                    <a:pt x="134" y="145"/>
                  </a:cubicBezTo>
                  <a:cubicBezTo>
                    <a:pt x="143" y="134"/>
                    <a:pt x="138" y="122"/>
                    <a:pt x="129" y="113"/>
                  </a:cubicBezTo>
                  <a:cubicBezTo>
                    <a:pt x="125" y="109"/>
                    <a:pt x="127" y="108"/>
                    <a:pt x="129" y="103"/>
                  </a:cubicBezTo>
                  <a:cubicBezTo>
                    <a:pt x="130" y="99"/>
                    <a:pt x="129" y="95"/>
                    <a:pt x="128" y="91"/>
                  </a:cubicBezTo>
                  <a:cubicBezTo>
                    <a:pt x="126" y="83"/>
                    <a:pt x="120" y="76"/>
                    <a:pt x="112" y="73"/>
                  </a:cubicBezTo>
                  <a:cubicBezTo>
                    <a:pt x="112" y="73"/>
                    <a:pt x="112" y="73"/>
                    <a:pt x="112" y="73"/>
                  </a:cubicBezTo>
                  <a:cubicBezTo>
                    <a:pt x="115" y="60"/>
                    <a:pt x="100" y="41"/>
                    <a:pt x="86" y="44"/>
                  </a:cubicBezTo>
                  <a:cubicBezTo>
                    <a:pt x="90" y="33"/>
                    <a:pt x="86" y="21"/>
                    <a:pt x="76" y="15"/>
                  </a:cubicBezTo>
                  <a:cubicBezTo>
                    <a:pt x="64" y="7"/>
                    <a:pt x="51" y="11"/>
                    <a:pt x="43" y="20"/>
                  </a:cubicBezTo>
                  <a:close/>
                </a:path>
              </a:pathLst>
            </a:custGeom>
            <a:solidFill>
              <a:srgbClr val="FF78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7" name="Freeform 44"/>
            <p:cNvSpPr>
              <a:spLocks/>
            </p:cNvSpPr>
            <p:nvPr/>
          </p:nvSpPr>
          <p:spPr bwMode="auto">
            <a:xfrm>
              <a:off x="4324350" y="-24181"/>
              <a:ext cx="546100" cy="498475"/>
            </a:xfrm>
            <a:custGeom>
              <a:avLst/>
              <a:gdLst>
                <a:gd name="T0" fmla="*/ 111 w 199"/>
                <a:gd name="T1" fmla="*/ 21 h 181"/>
                <a:gd name="T2" fmla="*/ 115 w 199"/>
                <a:gd name="T3" fmla="*/ 48 h 181"/>
                <a:gd name="T4" fmla="*/ 126 w 199"/>
                <a:gd name="T5" fmla="*/ 70 h 181"/>
                <a:gd name="T6" fmla="*/ 59 w 199"/>
                <a:gd name="T7" fmla="*/ 113 h 181"/>
                <a:gd name="T8" fmla="*/ 1 w 199"/>
                <a:gd name="T9" fmla="*/ 180 h 181"/>
                <a:gd name="T10" fmla="*/ 2 w 199"/>
                <a:gd name="T11" fmla="*/ 181 h 181"/>
                <a:gd name="T12" fmla="*/ 25 w 199"/>
                <a:gd name="T13" fmla="*/ 158 h 181"/>
                <a:gd name="T14" fmla="*/ 54 w 199"/>
                <a:gd name="T15" fmla="*/ 123 h 181"/>
                <a:gd name="T16" fmla="*/ 90 w 199"/>
                <a:gd name="T17" fmla="*/ 94 h 181"/>
                <a:gd name="T18" fmla="*/ 128 w 199"/>
                <a:gd name="T19" fmla="*/ 73 h 181"/>
                <a:gd name="T20" fmla="*/ 128 w 199"/>
                <a:gd name="T21" fmla="*/ 73 h 181"/>
                <a:gd name="T22" fmla="*/ 130 w 199"/>
                <a:gd name="T23" fmla="*/ 74 h 181"/>
                <a:gd name="T24" fmla="*/ 184 w 199"/>
                <a:gd name="T25" fmla="*/ 93 h 181"/>
                <a:gd name="T26" fmla="*/ 176 w 199"/>
                <a:gd name="T27" fmla="*/ 63 h 181"/>
                <a:gd name="T28" fmla="*/ 169 w 199"/>
                <a:gd name="T29" fmla="*/ 38 h 181"/>
                <a:gd name="T30" fmla="*/ 145 w 199"/>
                <a:gd name="T31" fmla="*/ 31 h 181"/>
                <a:gd name="T32" fmla="*/ 111 w 199"/>
                <a:gd name="T33" fmla="*/ 21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99" h="181">
                  <a:moveTo>
                    <a:pt x="111" y="21"/>
                  </a:moveTo>
                  <a:cubicBezTo>
                    <a:pt x="109" y="30"/>
                    <a:pt x="112" y="40"/>
                    <a:pt x="115" y="48"/>
                  </a:cubicBezTo>
                  <a:cubicBezTo>
                    <a:pt x="118" y="55"/>
                    <a:pt x="121" y="63"/>
                    <a:pt x="126" y="70"/>
                  </a:cubicBezTo>
                  <a:cubicBezTo>
                    <a:pt x="101" y="78"/>
                    <a:pt x="78" y="95"/>
                    <a:pt x="59" y="113"/>
                  </a:cubicBezTo>
                  <a:cubicBezTo>
                    <a:pt x="37" y="133"/>
                    <a:pt x="22" y="159"/>
                    <a:pt x="1" y="180"/>
                  </a:cubicBezTo>
                  <a:cubicBezTo>
                    <a:pt x="0" y="180"/>
                    <a:pt x="1" y="181"/>
                    <a:pt x="2" y="181"/>
                  </a:cubicBezTo>
                  <a:cubicBezTo>
                    <a:pt x="11" y="175"/>
                    <a:pt x="18" y="166"/>
                    <a:pt x="25" y="158"/>
                  </a:cubicBezTo>
                  <a:cubicBezTo>
                    <a:pt x="34" y="146"/>
                    <a:pt x="44" y="134"/>
                    <a:pt x="54" y="123"/>
                  </a:cubicBezTo>
                  <a:cubicBezTo>
                    <a:pt x="65" y="112"/>
                    <a:pt x="77" y="102"/>
                    <a:pt x="90" y="94"/>
                  </a:cubicBezTo>
                  <a:cubicBezTo>
                    <a:pt x="102" y="86"/>
                    <a:pt x="115" y="80"/>
                    <a:pt x="128" y="73"/>
                  </a:cubicBezTo>
                  <a:cubicBezTo>
                    <a:pt x="128" y="73"/>
                    <a:pt x="128" y="73"/>
                    <a:pt x="128" y="73"/>
                  </a:cubicBezTo>
                  <a:cubicBezTo>
                    <a:pt x="129" y="74"/>
                    <a:pt x="129" y="74"/>
                    <a:pt x="130" y="74"/>
                  </a:cubicBezTo>
                  <a:cubicBezTo>
                    <a:pt x="144" y="87"/>
                    <a:pt x="164" y="102"/>
                    <a:pt x="184" y="93"/>
                  </a:cubicBezTo>
                  <a:cubicBezTo>
                    <a:pt x="199" y="85"/>
                    <a:pt x="188" y="67"/>
                    <a:pt x="176" y="63"/>
                  </a:cubicBezTo>
                  <a:cubicBezTo>
                    <a:pt x="178" y="54"/>
                    <a:pt x="175" y="45"/>
                    <a:pt x="169" y="38"/>
                  </a:cubicBezTo>
                  <a:cubicBezTo>
                    <a:pt x="164" y="31"/>
                    <a:pt x="153" y="26"/>
                    <a:pt x="145" y="31"/>
                  </a:cubicBezTo>
                  <a:cubicBezTo>
                    <a:pt x="140" y="18"/>
                    <a:pt x="118" y="0"/>
                    <a:pt x="111" y="21"/>
                  </a:cubicBezTo>
                  <a:close/>
                </a:path>
              </a:pathLst>
            </a:custGeom>
            <a:solidFill>
              <a:srgbClr val="FEC16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8" name="Freeform 45"/>
            <p:cNvSpPr>
              <a:spLocks/>
            </p:cNvSpPr>
            <p:nvPr/>
          </p:nvSpPr>
          <p:spPr bwMode="auto">
            <a:xfrm>
              <a:off x="4402138" y="-59106"/>
              <a:ext cx="141288" cy="339725"/>
            </a:xfrm>
            <a:custGeom>
              <a:avLst/>
              <a:gdLst>
                <a:gd name="T0" fmla="*/ 16 w 52"/>
                <a:gd name="T1" fmla="*/ 2 h 124"/>
                <a:gd name="T2" fmla="*/ 13 w 52"/>
                <a:gd name="T3" fmla="*/ 3 h 124"/>
                <a:gd name="T4" fmla="*/ 35 w 52"/>
                <a:gd name="T5" fmla="*/ 123 h 124"/>
                <a:gd name="T6" fmla="*/ 35 w 52"/>
                <a:gd name="T7" fmla="*/ 123 h 124"/>
                <a:gd name="T8" fmla="*/ 36 w 52"/>
                <a:gd name="T9" fmla="*/ 123 h 124"/>
                <a:gd name="T10" fmla="*/ 36 w 52"/>
                <a:gd name="T11" fmla="*/ 122 h 124"/>
                <a:gd name="T12" fmla="*/ 36 w 52"/>
                <a:gd name="T13" fmla="*/ 122 h 124"/>
                <a:gd name="T14" fmla="*/ 47 w 52"/>
                <a:gd name="T15" fmla="*/ 64 h 124"/>
                <a:gd name="T16" fmla="*/ 19 w 52"/>
                <a:gd name="T17" fmla="*/ 1 h 124"/>
                <a:gd name="T18" fmla="*/ 16 w 52"/>
                <a:gd name="T19" fmla="*/ 2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2" h="124">
                  <a:moveTo>
                    <a:pt x="16" y="2"/>
                  </a:moveTo>
                  <a:cubicBezTo>
                    <a:pt x="15" y="2"/>
                    <a:pt x="14" y="2"/>
                    <a:pt x="13" y="3"/>
                  </a:cubicBezTo>
                  <a:cubicBezTo>
                    <a:pt x="0" y="43"/>
                    <a:pt x="0" y="94"/>
                    <a:pt x="35" y="123"/>
                  </a:cubicBezTo>
                  <a:cubicBezTo>
                    <a:pt x="35" y="123"/>
                    <a:pt x="35" y="123"/>
                    <a:pt x="35" y="123"/>
                  </a:cubicBezTo>
                  <a:cubicBezTo>
                    <a:pt x="35" y="123"/>
                    <a:pt x="35" y="123"/>
                    <a:pt x="36" y="123"/>
                  </a:cubicBezTo>
                  <a:cubicBezTo>
                    <a:pt x="36" y="124"/>
                    <a:pt x="37" y="123"/>
                    <a:pt x="36" y="122"/>
                  </a:cubicBezTo>
                  <a:cubicBezTo>
                    <a:pt x="36" y="122"/>
                    <a:pt x="36" y="122"/>
                    <a:pt x="36" y="122"/>
                  </a:cubicBezTo>
                  <a:cubicBezTo>
                    <a:pt x="52" y="109"/>
                    <a:pt x="50" y="81"/>
                    <a:pt x="47" y="64"/>
                  </a:cubicBezTo>
                  <a:cubicBezTo>
                    <a:pt x="44" y="42"/>
                    <a:pt x="35" y="18"/>
                    <a:pt x="19" y="1"/>
                  </a:cubicBezTo>
                  <a:cubicBezTo>
                    <a:pt x="18" y="0"/>
                    <a:pt x="16" y="1"/>
                    <a:pt x="16" y="2"/>
                  </a:cubicBezTo>
                  <a:close/>
                </a:path>
              </a:pathLst>
            </a:custGeom>
            <a:solidFill>
              <a:srgbClr val="FF78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9" name="Freeform 46"/>
            <p:cNvSpPr>
              <a:spLocks/>
            </p:cNvSpPr>
            <p:nvPr/>
          </p:nvSpPr>
          <p:spPr bwMode="auto">
            <a:xfrm>
              <a:off x="4418013" y="301257"/>
              <a:ext cx="342900" cy="150813"/>
            </a:xfrm>
            <a:custGeom>
              <a:avLst/>
              <a:gdLst>
                <a:gd name="T0" fmla="*/ 123 w 125"/>
                <a:gd name="T1" fmla="*/ 38 h 55"/>
                <a:gd name="T2" fmla="*/ 122 w 125"/>
                <a:gd name="T3" fmla="*/ 36 h 55"/>
                <a:gd name="T4" fmla="*/ 1 w 125"/>
                <a:gd name="T5" fmla="*/ 27 h 55"/>
                <a:gd name="T6" fmla="*/ 1 w 125"/>
                <a:gd name="T7" fmla="*/ 27 h 55"/>
                <a:gd name="T8" fmla="*/ 0 w 125"/>
                <a:gd name="T9" fmla="*/ 27 h 55"/>
                <a:gd name="T10" fmla="*/ 1 w 125"/>
                <a:gd name="T11" fmla="*/ 28 h 55"/>
                <a:gd name="T12" fmla="*/ 2 w 125"/>
                <a:gd name="T13" fmla="*/ 28 h 55"/>
                <a:gd name="T14" fmla="*/ 55 w 125"/>
                <a:gd name="T15" fmla="*/ 53 h 55"/>
                <a:gd name="T16" fmla="*/ 123 w 125"/>
                <a:gd name="T17" fmla="*/ 42 h 55"/>
                <a:gd name="T18" fmla="*/ 123 w 125"/>
                <a:gd name="T19" fmla="*/ 38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25" h="55">
                  <a:moveTo>
                    <a:pt x="123" y="38"/>
                  </a:moveTo>
                  <a:cubicBezTo>
                    <a:pt x="123" y="37"/>
                    <a:pt x="123" y="36"/>
                    <a:pt x="122" y="36"/>
                  </a:cubicBezTo>
                  <a:cubicBezTo>
                    <a:pt x="88" y="12"/>
                    <a:pt x="38" y="0"/>
                    <a:pt x="1" y="27"/>
                  </a:cubicBezTo>
                  <a:cubicBezTo>
                    <a:pt x="1" y="27"/>
                    <a:pt x="1" y="27"/>
                    <a:pt x="1" y="27"/>
                  </a:cubicBezTo>
                  <a:cubicBezTo>
                    <a:pt x="1" y="27"/>
                    <a:pt x="1" y="27"/>
                    <a:pt x="0" y="27"/>
                  </a:cubicBezTo>
                  <a:cubicBezTo>
                    <a:pt x="0" y="28"/>
                    <a:pt x="0" y="29"/>
                    <a:pt x="1" y="28"/>
                  </a:cubicBezTo>
                  <a:cubicBezTo>
                    <a:pt x="1" y="28"/>
                    <a:pt x="1" y="28"/>
                    <a:pt x="2" y="28"/>
                  </a:cubicBezTo>
                  <a:cubicBezTo>
                    <a:pt x="10" y="47"/>
                    <a:pt x="38" y="52"/>
                    <a:pt x="55" y="53"/>
                  </a:cubicBezTo>
                  <a:cubicBezTo>
                    <a:pt x="78" y="55"/>
                    <a:pt x="103" y="52"/>
                    <a:pt x="123" y="42"/>
                  </a:cubicBezTo>
                  <a:cubicBezTo>
                    <a:pt x="125" y="41"/>
                    <a:pt x="124" y="39"/>
                    <a:pt x="123" y="38"/>
                  </a:cubicBezTo>
                  <a:close/>
                </a:path>
              </a:pathLst>
            </a:custGeom>
            <a:solidFill>
              <a:srgbClr val="FF78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0" name="Freeform 47"/>
            <p:cNvSpPr>
              <a:spLocks/>
            </p:cNvSpPr>
            <p:nvPr/>
          </p:nvSpPr>
          <p:spPr bwMode="auto">
            <a:xfrm>
              <a:off x="3819525" y="-141656"/>
              <a:ext cx="417513" cy="514350"/>
            </a:xfrm>
            <a:custGeom>
              <a:avLst/>
              <a:gdLst>
                <a:gd name="T0" fmla="*/ 70 w 152"/>
                <a:gd name="T1" fmla="*/ 16 h 187"/>
                <a:gd name="T2" fmla="*/ 77 w 152"/>
                <a:gd name="T3" fmla="*/ 30 h 187"/>
                <a:gd name="T4" fmla="*/ 74 w 152"/>
                <a:gd name="T5" fmla="*/ 80 h 187"/>
                <a:gd name="T6" fmla="*/ 74 w 152"/>
                <a:gd name="T7" fmla="*/ 80 h 187"/>
                <a:gd name="T8" fmla="*/ 34 w 152"/>
                <a:gd name="T9" fmla="*/ 126 h 187"/>
                <a:gd name="T10" fmla="*/ 31 w 152"/>
                <a:gd name="T11" fmla="*/ 77 h 187"/>
                <a:gd name="T12" fmla="*/ 40 w 152"/>
                <a:gd name="T13" fmla="*/ 74 h 187"/>
                <a:gd name="T14" fmla="*/ 40 w 152"/>
                <a:gd name="T15" fmla="*/ 52 h 187"/>
                <a:gd name="T16" fmla="*/ 16 w 152"/>
                <a:gd name="T17" fmla="*/ 54 h 187"/>
                <a:gd name="T18" fmla="*/ 18 w 152"/>
                <a:gd name="T19" fmla="*/ 75 h 187"/>
                <a:gd name="T20" fmla="*/ 20 w 152"/>
                <a:gd name="T21" fmla="*/ 75 h 187"/>
                <a:gd name="T22" fmla="*/ 26 w 152"/>
                <a:gd name="T23" fmla="*/ 77 h 187"/>
                <a:gd name="T24" fmla="*/ 31 w 152"/>
                <a:gd name="T25" fmla="*/ 101 h 187"/>
                <a:gd name="T26" fmla="*/ 30 w 152"/>
                <a:gd name="T27" fmla="*/ 133 h 187"/>
                <a:gd name="T28" fmla="*/ 0 w 152"/>
                <a:gd name="T29" fmla="*/ 185 h 187"/>
                <a:gd name="T30" fmla="*/ 2 w 152"/>
                <a:gd name="T31" fmla="*/ 186 h 187"/>
                <a:gd name="T32" fmla="*/ 18 w 152"/>
                <a:gd name="T33" fmla="*/ 161 h 187"/>
                <a:gd name="T34" fmla="*/ 84 w 152"/>
                <a:gd name="T35" fmla="*/ 160 h 187"/>
                <a:gd name="T36" fmla="*/ 91 w 152"/>
                <a:gd name="T37" fmla="*/ 175 h 187"/>
                <a:gd name="T38" fmla="*/ 109 w 152"/>
                <a:gd name="T39" fmla="*/ 168 h 187"/>
                <a:gd name="T40" fmla="*/ 104 w 152"/>
                <a:gd name="T41" fmla="*/ 152 h 187"/>
                <a:gd name="T42" fmla="*/ 86 w 152"/>
                <a:gd name="T43" fmla="*/ 156 h 187"/>
                <a:gd name="T44" fmla="*/ 19 w 152"/>
                <a:gd name="T45" fmla="*/ 158 h 187"/>
                <a:gd name="T46" fmla="*/ 54 w 152"/>
                <a:gd name="T47" fmla="*/ 108 h 187"/>
                <a:gd name="T48" fmla="*/ 114 w 152"/>
                <a:gd name="T49" fmla="*/ 109 h 187"/>
                <a:gd name="T50" fmla="*/ 113 w 152"/>
                <a:gd name="T51" fmla="*/ 110 h 187"/>
                <a:gd name="T52" fmla="*/ 115 w 152"/>
                <a:gd name="T53" fmla="*/ 113 h 187"/>
                <a:gd name="T54" fmla="*/ 123 w 152"/>
                <a:gd name="T55" fmla="*/ 125 h 187"/>
                <a:gd name="T56" fmla="*/ 140 w 152"/>
                <a:gd name="T57" fmla="*/ 115 h 187"/>
                <a:gd name="T58" fmla="*/ 131 w 152"/>
                <a:gd name="T59" fmla="*/ 99 h 187"/>
                <a:gd name="T60" fmla="*/ 117 w 152"/>
                <a:gd name="T61" fmla="*/ 104 h 187"/>
                <a:gd name="T62" fmla="*/ 57 w 152"/>
                <a:gd name="T63" fmla="*/ 104 h 187"/>
                <a:gd name="T64" fmla="*/ 99 w 152"/>
                <a:gd name="T65" fmla="*/ 64 h 187"/>
                <a:gd name="T66" fmla="*/ 126 w 152"/>
                <a:gd name="T67" fmla="*/ 67 h 187"/>
                <a:gd name="T68" fmla="*/ 125 w 152"/>
                <a:gd name="T69" fmla="*/ 68 h 187"/>
                <a:gd name="T70" fmla="*/ 139 w 152"/>
                <a:gd name="T71" fmla="*/ 78 h 187"/>
                <a:gd name="T72" fmla="*/ 151 w 152"/>
                <a:gd name="T73" fmla="*/ 66 h 187"/>
                <a:gd name="T74" fmla="*/ 140 w 152"/>
                <a:gd name="T75" fmla="*/ 57 h 187"/>
                <a:gd name="T76" fmla="*/ 127 w 152"/>
                <a:gd name="T77" fmla="*/ 63 h 187"/>
                <a:gd name="T78" fmla="*/ 102 w 152"/>
                <a:gd name="T79" fmla="*/ 62 h 187"/>
                <a:gd name="T80" fmla="*/ 127 w 152"/>
                <a:gd name="T81" fmla="*/ 42 h 187"/>
                <a:gd name="T82" fmla="*/ 140 w 152"/>
                <a:gd name="T83" fmla="*/ 39 h 187"/>
                <a:gd name="T84" fmla="*/ 138 w 152"/>
                <a:gd name="T85" fmla="*/ 23 h 187"/>
                <a:gd name="T86" fmla="*/ 124 w 152"/>
                <a:gd name="T87" fmla="*/ 23 h 187"/>
                <a:gd name="T88" fmla="*/ 123 w 152"/>
                <a:gd name="T89" fmla="*/ 40 h 187"/>
                <a:gd name="T90" fmla="*/ 78 w 152"/>
                <a:gd name="T91" fmla="*/ 76 h 187"/>
                <a:gd name="T92" fmla="*/ 82 w 152"/>
                <a:gd name="T93" fmla="*/ 31 h 187"/>
                <a:gd name="T94" fmla="*/ 84 w 152"/>
                <a:gd name="T95" fmla="*/ 31 h 187"/>
                <a:gd name="T96" fmla="*/ 85 w 152"/>
                <a:gd name="T97" fmla="*/ 31 h 187"/>
                <a:gd name="T98" fmla="*/ 98 w 152"/>
                <a:gd name="T99" fmla="*/ 18 h 187"/>
                <a:gd name="T100" fmla="*/ 82 w 152"/>
                <a:gd name="T101" fmla="*/ 1 h 187"/>
                <a:gd name="T102" fmla="*/ 70 w 152"/>
                <a:gd name="T103" fmla="*/ 16 h 1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52" h="187">
                  <a:moveTo>
                    <a:pt x="70" y="16"/>
                  </a:moveTo>
                  <a:cubicBezTo>
                    <a:pt x="69" y="22"/>
                    <a:pt x="72" y="27"/>
                    <a:pt x="77" y="30"/>
                  </a:cubicBezTo>
                  <a:cubicBezTo>
                    <a:pt x="78" y="47"/>
                    <a:pt x="79" y="63"/>
                    <a:pt x="74" y="80"/>
                  </a:cubicBezTo>
                  <a:cubicBezTo>
                    <a:pt x="74" y="80"/>
                    <a:pt x="74" y="80"/>
                    <a:pt x="74" y="80"/>
                  </a:cubicBezTo>
                  <a:cubicBezTo>
                    <a:pt x="59" y="94"/>
                    <a:pt x="46" y="110"/>
                    <a:pt x="34" y="126"/>
                  </a:cubicBezTo>
                  <a:cubicBezTo>
                    <a:pt x="38" y="111"/>
                    <a:pt x="36" y="92"/>
                    <a:pt x="31" y="77"/>
                  </a:cubicBezTo>
                  <a:cubicBezTo>
                    <a:pt x="35" y="77"/>
                    <a:pt x="38" y="76"/>
                    <a:pt x="40" y="74"/>
                  </a:cubicBezTo>
                  <a:cubicBezTo>
                    <a:pt x="49" y="70"/>
                    <a:pt x="48" y="57"/>
                    <a:pt x="40" y="52"/>
                  </a:cubicBezTo>
                  <a:cubicBezTo>
                    <a:pt x="33" y="47"/>
                    <a:pt x="22" y="49"/>
                    <a:pt x="16" y="54"/>
                  </a:cubicBezTo>
                  <a:cubicBezTo>
                    <a:pt x="8" y="60"/>
                    <a:pt x="10" y="70"/>
                    <a:pt x="18" y="75"/>
                  </a:cubicBezTo>
                  <a:cubicBezTo>
                    <a:pt x="19" y="76"/>
                    <a:pt x="20" y="75"/>
                    <a:pt x="20" y="75"/>
                  </a:cubicBezTo>
                  <a:cubicBezTo>
                    <a:pt x="22" y="76"/>
                    <a:pt x="24" y="77"/>
                    <a:pt x="26" y="77"/>
                  </a:cubicBezTo>
                  <a:cubicBezTo>
                    <a:pt x="28" y="85"/>
                    <a:pt x="30" y="93"/>
                    <a:pt x="31" y="101"/>
                  </a:cubicBezTo>
                  <a:cubicBezTo>
                    <a:pt x="33" y="112"/>
                    <a:pt x="32" y="122"/>
                    <a:pt x="30" y="133"/>
                  </a:cubicBezTo>
                  <a:cubicBezTo>
                    <a:pt x="18" y="149"/>
                    <a:pt x="8" y="167"/>
                    <a:pt x="0" y="185"/>
                  </a:cubicBezTo>
                  <a:cubicBezTo>
                    <a:pt x="0" y="186"/>
                    <a:pt x="1" y="187"/>
                    <a:pt x="2" y="186"/>
                  </a:cubicBezTo>
                  <a:cubicBezTo>
                    <a:pt x="7" y="178"/>
                    <a:pt x="12" y="169"/>
                    <a:pt x="18" y="161"/>
                  </a:cubicBezTo>
                  <a:cubicBezTo>
                    <a:pt x="40" y="153"/>
                    <a:pt x="62" y="158"/>
                    <a:pt x="84" y="160"/>
                  </a:cubicBezTo>
                  <a:cubicBezTo>
                    <a:pt x="83" y="166"/>
                    <a:pt x="85" y="172"/>
                    <a:pt x="91" y="175"/>
                  </a:cubicBezTo>
                  <a:cubicBezTo>
                    <a:pt x="97" y="178"/>
                    <a:pt x="107" y="176"/>
                    <a:pt x="109" y="168"/>
                  </a:cubicBezTo>
                  <a:cubicBezTo>
                    <a:pt x="111" y="162"/>
                    <a:pt x="109" y="156"/>
                    <a:pt x="104" y="152"/>
                  </a:cubicBezTo>
                  <a:cubicBezTo>
                    <a:pt x="99" y="148"/>
                    <a:pt x="90" y="151"/>
                    <a:pt x="86" y="156"/>
                  </a:cubicBezTo>
                  <a:cubicBezTo>
                    <a:pt x="65" y="151"/>
                    <a:pt x="39" y="150"/>
                    <a:pt x="19" y="158"/>
                  </a:cubicBezTo>
                  <a:cubicBezTo>
                    <a:pt x="30" y="141"/>
                    <a:pt x="41" y="124"/>
                    <a:pt x="54" y="108"/>
                  </a:cubicBezTo>
                  <a:cubicBezTo>
                    <a:pt x="75" y="100"/>
                    <a:pt x="94" y="104"/>
                    <a:pt x="114" y="109"/>
                  </a:cubicBezTo>
                  <a:cubicBezTo>
                    <a:pt x="114" y="109"/>
                    <a:pt x="114" y="110"/>
                    <a:pt x="113" y="110"/>
                  </a:cubicBezTo>
                  <a:cubicBezTo>
                    <a:pt x="113" y="111"/>
                    <a:pt x="114" y="112"/>
                    <a:pt x="115" y="113"/>
                  </a:cubicBezTo>
                  <a:cubicBezTo>
                    <a:pt x="115" y="118"/>
                    <a:pt x="119" y="123"/>
                    <a:pt x="123" y="125"/>
                  </a:cubicBezTo>
                  <a:cubicBezTo>
                    <a:pt x="130" y="129"/>
                    <a:pt x="138" y="121"/>
                    <a:pt x="140" y="115"/>
                  </a:cubicBezTo>
                  <a:cubicBezTo>
                    <a:pt x="142" y="108"/>
                    <a:pt x="137" y="101"/>
                    <a:pt x="131" y="99"/>
                  </a:cubicBezTo>
                  <a:cubicBezTo>
                    <a:pt x="125" y="97"/>
                    <a:pt x="120" y="100"/>
                    <a:pt x="117" y="104"/>
                  </a:cubicBezTo>
                  <a:cubicBezTo>
                    <a:pt x="97" y="99"/>
                    <a:pt x="75" y="97"/>
                    <a:pt x="57" y="104"/>
                  </a:cubicBezTo>
                  <a:cubicBezTo>
                    <a:pt x="70" y="89"/>
                    <a:pt x="84" y="76"/>
                    <a:pt x="99" y="64"/>
                  </a:cubicBezTo>
                  <a:cubicBezTo>
                    <a:pt x="108" y="64"/>
                    <a:pt x="117" y="66"/>
                    <a:pt x="126" y="67"/>
                  </a:cubicBezTo>
                  <a:cubicBezTo>
                    <a:pt x="126" y="67"/>
                    <a:pt x="125" y="67"/>
                    <a:pt x="125" y="68"/>
                  </a:cubicBezTo>
                  <a:cubicBezTo>
                    <a:pt x="127" y="74"/>
                    <a:pt x="133" y="79"/>
                    <a:pt x="139" y="78"/>
                  </a:cubicBezTo>
                  <a:cubicBezTo>
                    <a:pt x="144" y="77"/>
                    <a:pt x="152" y="72"/>
                    <a:pt x="151" y="66"/>
                  </a:cubicBezTo>
                  <a:cubicBezTo>
                    <a:pt x="150" y="61"/>
                    <a:pt x="144" y="58"/>
                    <a:pt x="140" y="57"/>
                  </a:cubicBezTo>
                  <a:cubicBezTo>
                    <a:pt x="135" y="57"/>
                    <a:pt x="130" y="59"/>
                    <a:pt x="127" y="63"/>
                  </a:cubicBezTo>
                  <a:cubicBezTo>
                    <a:pt x="119" y="61"/>
                    <a:pt x="110" y="61"/>
                    <a:pt x="102" y="62"/>
                  </a:cubicBezTo>
                  <a:cubicBezTo>
                    <a:pt x="110" y="55"/>
                    <a:pt x="119" y="49"/>
                    <a:pt x="127" y="42"/>
                  </a:cubicBezTo>
                  <a:cubicBezTo>
                    <a:pt x="131" y="44"/>
                    <a:pt x="137" y="43"/>
                    <a:pt x="140" y="39"/>
                  </a:cubicBezTo>
                  <a:cubicBezTo>
                    <a:pt x="144" y="33"/>
                    <a:pt x="145" y="27"/>
                    <a:pt x="138" y="23"/>
                  </a:cubicBezTo>
                  <a:cubicBezTo>
                    <a:pt x="134" y="20"/>
                    <a:pt x="128" y="20"/>
                    <a:pt x="124" y="23"/>
                  </a:cubicBezTo>
                  <a:cubicBezTo>
                    <a:pt x="118" y="27"/>
                    <a:pt x="120" y="35"/>
                    <a:pt x="123" y="40"/>
                  </a:cubicBezTo>
                  <a:cubicBezTo>
                    <a:pt x="107" y="51"/>
                    <a:pt x="92" y="63"/>
                    <a:pt x="78" y="76"/>
                  </a:cubicBezTo>
                  <a:cubicBezTo>
                    <a:pt x="84" y="63"/>
                    <a:pt x="85" y="46"/>
                    <a:pt x="82" y="31"/>
                  </a:cubicBezTo>
                  <a:cubicBezTo>
                    <a:pt x="83" y="31"/>
                    <a:pt x="84" y="31"/>
                    <a:pt x="84" y="31"/>
                  </a:cubicBezTo>
                  <a:cubicBezTo>
                    <a:pt x="85" y="31"/>
                    <a:pt x="85" y="31"/>
                    <a:pt x="85" y="31"/>
                  </a:cubicBezTo>
                  <a:cubicBezTo>
                    <a:pt x="92" y="31"/>
                    <a:pt x="98" y="26"/>
                    <a:pt x="98" y="18"/>
                  </a:cubicBezTo>
                  <a:cubicBezTo>
                    <a:pt x="98" y="11"/>
                    <a:pt x="91" y="0"/>
                    <a:pt x="82" y="1"/>
                  </a:cubicBezTo>
                  <a:cubicBezTo>
                    <a:pt x="75" y="2"/>
                    <a:pt x="70" y="9"/>
                    <a:pt x="70" y="16"/>
                  </a:cubicBezTo>
                  <a:close/>
                </a:path>
              </a:pathLst>
            </a:custGeom>
            <a:solidFill>
              <a:srgbClr val="FEC16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1" name="Freeform 48"/>
            <p:cNvSpPr>
              <a:spLocks/>
            </p:cNvSpPr>
            <p:nvPr/>
          </p:nvSpPr>
          <p:spPr bwMode="auto">
            <a:xfrm>
              <a:off x="2909888" y="528269"/>
              <a:ext cx="1028700" cy="658813"/>
            </a:xfrm>
            <a:custGeom>
              <a:avLst/>
              <a:gdLst>
                <a:gd name="T0" fmla="*/ 373 w 375"/>
                <a:gd name="T1" fmla="*/ 204 h 239"/>
                <a:gd name="T2" fmla="*/ 372 w 375"/>
                <a:gd name="T3" fmla="*/ 203 h 239"/>
                <a:gd name="T4" fmla="*/ 349 w 375"/>
                <a:gd name="T5" fmla="*/ 152 h 239"/>
                <a:gd name="T6" fmla="*/ 313 w 375"/>
                <a:gd name="T7" fmla="*/ 116 h 239"/>
                <a:gd name="T8" fmla="*/ 235 w 375"/>
                <a:gd name="T9" fmla="*/ 120 h 239"/>
                <a:gd name="T10" fmla="*/ 235 w 375"/>
                <a:gd name="T11" fmla="*/ 121 h 239"/>
                <a:gd name="T12" fmla="*/ 126 w 375"/>
                <a:gd name="T13" fmla="*/ 95 h 239"/>
                <a:gd name="T14" fmla="*/ 92 w 375"/>
                <a:gd name="T15" fmla="*/ 90 h 239"/>
                <a:gd name="T16" fmla="*/ 150 w 375"/>
                <a:gd name="T17" fmla="*/ 54 h 239"/>
                <a:gd name="T18" fmla="*/ 192 w 375"/>
                <a:gd name="T19" fmla="*/ 41 h 239"/>
                <a:gd name="T20" fmla="*/ 192 w 375"/>
                <a:gd name="T21" fmla="*/ 42 h 239"/>
                <a:gd name="T22" fmla="*/ 296 w 375"/>
                <a:gd name="T23" fmla="*/ 59 h 239"/>
                <a:gd name="T24" fmla="*/ 297 w 375"/>
                <a:gd name="T25" fmla="*/ 56 h 239"/>
                <a:gd name="T26" fmla="*/ 296 w 375"/>
                <a:gd name="T27" fmla="*/ 55 h 239"/>
                <a:gd name="T28" fmla="*/ 296 w 375"/>
                <a:gd name="T29" fmla="*/ 55 h 239"/>
                <a:gd name="T30" fmla="*/ 193 w 375"/>
                <a:gd name="T31" fmla="*/ 37 h 239"/>
                <a:gd name="T32" fmla="*/ 144 w 375"/>
                <a:gd name="T33" fmla="*/ 53 h 239"/>
                <a:gd name="T34" fmla="*/ 90 w 375"/>
                <a:gd name="T35" fmla="*/ 90 h 239"/>
                <a:gd name="T36" fmla="*/ 58 w 375"/>
                <a:gd name="T37" fmla="*/ 85 h 239"/>
                <a:gd name="T38" fmla="*/ 0 w 375"/>
                <a:gd name="T39" fmla="*/ 90 h 239"/>
                <a:gd name="T40" fmla="*/ 1 w 375"/>
                <a:gd name="T41" fmla="*/ 92 h 239"/>
                <a:gd name="T42" fmla="*/ 67 w 375"/>
                <a:gd name="T43" fmla="*/ 90 h 239"/>
                <a:gd name="T44" fmla="*/ 88 w 375"/>
                <a:gd name="T45" fmla="*/ 93 h 239"/>
                <a:gd name="T46" fmla="*/ 89 w 375"/>
                <a:gd name="T47" fmla="*/ 93 h 239"/>
                <a:gd name="T48" fmla="*/ 89 w 375"/>
                <a:gd name="T49" fmla="*/ 93 h 239"/>
                <a:gd name="T50" fmla="*/ 131 w 375"/>
                <a:gd name="T51" fmla="*/ 100 h 239"/>
                <a:gd name="T52" fmla="*/ 161 w 375"/>
                <a:gd name="T53" fmla="*/ 127 h 239"/>
                <a:gd name="T54" fmla="*/ 166 w 375"/>
                <a:gd name="T55" fmla="*/ 133 h 239"/>
                <a:gd name="T56" fmla="*/ 166 w 375"/>
                <a:gd name="T57" fmla="*/ 133 h 239"/>
                <a:gd name="T58" fmla="*/ 190 w 375"/>
                <a:gd name="T59" fmla="*/ 189 h 239"/>
                <a:gd name="T60" fmla="*/ 217 w 375"/>
                <a:gd name="T61" fmla="*/ 213 h 239"/>
                <a:gd name="T62" fmla="*/ 240 w 375"/>
                <a:gd name="T63" fmla="*/ 238 h 239"/>
                <a:gd name="T64" fmla="*/ 242 w 375"/>
                <a:gd name="T65" fmla="*/ 237 h 239"/>
                <a:gd name="T66" fmla="*/ 241 w 375"/>
                <a:gd name="T67" fmla="*/ 234 h 239"/>
                <a:gd name="T68" fmla="*/ 170 w 375"/>
                <a:gd name="T69" fmla="*/ 132 h 239"/>
                <a:gd name="T70" fmla="*/ 162 w 375"/>
                <a:gd name="T71" fmla="*/ 122 h 239"/>
                <a:gd name="T72" fmla="*/ 136 w 375"/>
                <a:gd name="T73" fmla="*/ 101 h 239"/>
                <a:gd name="T74" fmla="*/ 211 w 375"/>
                <a:gd name="T75" fmla="*/ 118 h 239"/>
                <a:gd name="T76" fmla="*/ 235 w 375"/>
                <a:gd name="T77" fmla="*/ 126 h 239"/>
                <a:gd name="T78" fmla="*/ 290 w 375"/>
                <a:gd name="T79" fmla="*/ 175 h 239"/>
                <a:gd name="T80" fmla="*/ 330 w 375"/>
                <a:gd name="T81" fmla="*/ 189 h 239"/>
                <a:gd name="T82" fmla="*/ 372 w 375"/>
                <a:gd name="T83" fmla="*/ 207 h 239"/>
                <a:gd name="T84" fmla="*/ 373 w 375"/>
                <a:gd name="T85" fmla="*/ 204 h 2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375" h="239">
                  <a:moveTo>
                    <a:pt x="373" y="204"/>
                  </a:moveTo>
                  <a:cubicBezTo>
                    <a:pt x="373" y="204"/>
                    <a:pt x="372" y="204"/>
                    <a:pt x="372" y="203"/>
                  </a:cubicBezTo>
                  <a:cubicBezTo>
                    <a:pt x="369" y="185"/>
                    <a:pt x="359" y="167"/>
                    <a:pt x="349" y="152"/>
                  </a:cubicBezTo>
                  <a:cubicBezTo>
                    <a:pt x="340" y="138"/>
                    <a:pt x="328" y="124"/>
                    <a:pt x="313" y="116"/>
                  </a:cubicBezTo>
                  <a:cubicBezTo>
                    <a:pt x="291" y="106"/>
                    <a:pt x="252" y="98"/>
                    <a:pt x="235" y="120"/>
                  </a:cubicBezTo>
                  <a:cubicBezTo>
                    <a:pt x="235" y="121"/>
                    <a:pt x="235" y="121"/>
                    <a:pt x="235" y="121"/>
                  </a:cubicBezTo>
                  <a:cubicBezTo>
                    <a:pt x="199" y="109"/>
                    <a:pt x="162" y="101"/>
                    <a:pt x="126" y="95"/>
                  </a:cubicBezTo>
                  <a:cubicBezTo>
                    <a:pt x="115" y="94"/>
                    <a:pt x="103" y="92"/>
                    <a:pt x="92" y="90"/>
                  </a:cubicBezTo>
                  <a:cubicBezTo>
                    <a:pt x="106" y="72"/>
                    <a:pt x="129" y="62"/>
                    <a:pt x="150" y="54"/>
                  </a:cubicBezTo>
                  <a:cubicBezTo>
                    <a:pt x="163" y="49"/>
                    <a:pt x="177" y="44"/>
                    <a:pt x="192" y="41"/>
                  </a:cubicBezTo>
                  <a:cubicBezTo>
                    <a:pt x="192" y="41"/>
                    <a:pt x="192" y="42"/>
                    <a:pt x="192" y="42"/>
                  </a:cubicBezTo>
                  <a:cubicBezTo>
                    <a:pt x="217" y="73"/>
                    <a:pt x="262" y="56"/>
                    <a:pt x="296" y="59"/>
                  </a:cubicBezTo>
                  <a:cubicBezTo>
                    <a:pt x="298" y="59"/>
                    <a:pt x="298" y="56"/>
                    <a:pt x="297" y="56"/>
                  </a:cubicBezTo>
                  <a:cubicBezTo>
                    <a:pt x="296" y="56"/>
                    <a:pt x="296" y="55"/>
                    <a:pt x="296" y="55"/>
                  </a:cubicBezTo>
                  <a:cubicBezTo>
                    <a:pt x="296" y="55"/>
                    <a:pt x="296" y="55"/>
                    <a:pt x="296" y="55"/>
                  </a:cubicBezTo>
                  <a:cubicBezTo>
                    <a:pt x="285" y="17"/>
                    <a:pt x="214" y="0"/>
                    <a:pt x="193" y="37"/>
                  </a:cubicBezTo>
                  <a:cubicBezTo>
                    <a:pt x="176" y="40"/>
                    <a:pt x="159" y="46"/>
                    <a:pt x="144" y="53"/>
                  </a:cubicBezTo>
                  <a:cubicBezTo>
                    <a:pt x="125" y="60"/>
                    <a:pt x="100" y="71"/>
                    <a:pt x="90" y="90"/>
                  </a:cubicBezTo>
                  <a:cubicBezTo>
                    <a:pt x="79" y="88"/>
                    <a:pt x="69" y="86"/>
                    <a:pt x="58" y="85"/>
                  </a:cubicBezTo>
                  <a:cubicBezTo>
                    <a:pt x="40" y="83"/>
                    <a:pt x="16" y="80"/>
                    <a:pt x="0" y="90"/>
                  </a:cubicBezTo>
                  <a:cubicBezTo>
                    <a:pt x="0" y="91"/>
                    <a:pt x="0" y="92"/>
                    <a:pt x="1" y="92"/>
                  </a:cubicBezTo>
                  <a:cubicBezTo>
                    <a:pt x="23" y="85"/>
                    <a:pt x="44" y="86"/>
                    <a:pt x="67" y="90"/>
                  </a:cubicBezTo>
                  <a:cubicBezTo>
                    <a:pt x="74" y="91"/>
                    <a:pt x="81" y="92"/>
                    <a:pt x="88" y="93"/>
                  </a:cubicBezTo>
                  <a:cubicBezTo>
                    <a:pt x="88" y="94"/>
                    <a:pt x="89" y="94"/>
                    <a:pt x="89" y="93"/>
                  </a:cubicBezTo>
                  <a:cubicBezTo>
                    <a:pt x="89" y="93"/>
                    <a:pt x="89" y="93"/>
                    <a:pt x="89" y="93"/>
                  </a:cubicBezTo>
                  <a:cubicBezTo>
                    <a:pt x="103" y="95"/>
                    <a:pt x="117" y="98"/>
                    <a:pt x="131" y="100"/>
                  </a:cubicBezTo>
                  <a:cubicBezTo>
                    <a:pt x="142" y="108"/>
                    <a:pt x="152" y="117"/>
                    <a:pt x="161" y="127"/>
                  </a:cubicBezTo>
                  <a:cubicBezTo>
                    <a:pt x="163" y="129"/>
                    <a:pt x="165" y="131"/>
                    <a:pt x="166" y="133"/>
                  </a:cubicBezTo>
                  <a:cubicBezTo>
                    <a:pt x="166" y="133"/>
                    <a:pt x="166" y="133"/>
                    <a:pt x="166" y="133"/>
                  </a:cubicBezTo>
                  <a:cubicBezTo>
                    <a:pt x="163" y="155"/>
                    <a:pt x="175" y="174"/>
                    <a:pt x="190" y="189"/>
                  </a:cubicBezTo>
                  <a:cubicBezTo>
                    <a:pt x="199" y="197"/>
                    <a:pt x="208" y="205"/>
                    <a:pt x="217" y="213"/>
                  </a:cubicBezTo>
                  <a:cubicBezTo>
                    <a:pt x="226" y="221"/>
                    <a:pt x="233" y="230"/>
                    <a:pt x="240" y="238"/>
                  </a:cubicBezTo>
                  <a:cubicBezTo>
                    <a:pt x="241" y="239"/>
                    <a:pt x="243" y="238"/>
                    <a:pt x="242" y="237"/>
                  </a:cubicBezTo>
                  <a:cubicBezTo>
                    <a:pt x="242" y="236"/>
                    <a:pt x="241" y="235"/>
                    <a:pt x="241" y="234"/>
                  </a:cubicBezTo>
                  <a:cubicBezTo>
                    <a:pt x="232" y="195"/>
                    <a:pt x="226" y="122"/>
                    <a:pt x="170" y="132"/>
                  </a:cubicBezTo>
                  <a:cubicBezTo>
                    <a:pt x="167" y="128"/>
                    <a:pt x="165" y="125"/>
                    <a:pt x="162" y="122"/>
                  </a:cubicBezTo>
                  <a:cubicBezTo>
                    <a:pt x="155" y="115"/>
                    <a:pt x="146" y="106"/>
                    <a:pt x="136" y="101"/>
                  </a:cubicBezTo>
                  <a:cubicBezTo>
                    <a:pt x="161" y="105"/>
                    <a:pt x="186" y="111"/>
                    <a:pt x="211" y="118"/>
                  </a:cubicBezTo>
                  <a:cubicBezTo>
                    <a:pt x="219" y="120"/>
                    <a:pt x="227" y="123"/>
                    <a:pt x="235" y="126"/>
                  </a:cubicBezTo>
                  <a:cubicBezTo>
                    <a:pt x="249" y="147"/>
                    <a:pt x="267" y="165"/>
                    <a:pt x="290" y="175"/>
                  </a:cubicBezTo>
                  <a:cubicBezTo>
                    <a:pt x="303" y="181"/>
                    <a:pt x="317" y="185"/>
                    <a:pt x="330" y="189"/>
                  </a:cubicBezTo>
                  <a:cubicBezTo>
                    <a:pt x="345" y="194"/>
                    <a:pt x="358" y="200"/>
                    <a:pt x="372" y="207"/>
                  </a:cubicBezTo>
                  <a:cubicBezTo>
                    <a:pt x="374" y="207"/>
                    <a:pt x="375" y="205"/>
                    <a:pt x="373" y="204"/>
                  </a:cubicBezTo>
                  <a:close/>
                </a:path>
              </a:pathLst>
            </a:custGeom>
            <a:solidFill>
              <a:srgbClr val="21B37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2" name="Freeform 49"/>
            <p:cNvSpPr>
              <a:spLocks/>
            </p:cNvSpPr>
            <p:nvPr/>
          </p:nvSpPr>
          <p:spPr bwMode="auto">
            <a:xfrm>
              <a:off x="3671888" y="369519"/>
              <a:ext cx="301625" cy="300038"/>
            </a:xfrm>
            <a:custGeom>
              <a:avLst/>
              <a:gdLst>
                <a:gd name="T0" fmla="*/ 63 w 110"/>
                <a:gd name="T1" fmla="*/ 38 h 109"/>
                <a:gd name="T2" fmla="*/ 0 w 110"/>
                <a:gd name="T3" fmla="*/ 5 h 109"/>
                <a:gd name="T4" fmla="*/ 0 w 110"/>
                <a:gd name="T5" fmla="*/ 5 h 109"/>
                <a:gd name="T6" fmla="*/ 64 w 110"/>
                <a:gd name="T7" fmla="*/ 45 h 109"/>
                <a:gd name="T8" fmla="*/ 106 w 110"/>
                <a:gd name="T9" fmla="*/ 107 h 109"/>
                <a:gd name="T10" fmla="*/ 109 w 110"/>
                <a:gd name="T11" fmla="*/ 105 h 109"/>
                <a:gd name="T12" fmla="*/ 63 w 110"/>
                <a:gd name="T13" fmla="*/ 38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10" h="109">
                  <a:moveTo>
                    <a:pt x="63" y="38"/>
                  </a:moveTo>
                  <a:cubicBezTo>
                    <a:pt x="47" y="21"/>
                    <a:pt x="25" y="0"/>
                    <a:pt x="0" y="5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27" y="7"/>
                    <a:pt x="47" y="25"/>
                    <a:pt x="64" y="45"/>
                  </a:cubicBezTo>
                  <a:cubicBezTo>
                    <a:pt x="80" y="64"/>
                    <a:pt x="93" y="85"/>
                    <a:pt x="106" y="107"/>
                  </a:cubicBezTo>
                  <a:cubicBezTo>
                    <a:pt x="107" y="109"/>
                    <a:pt x="110" y="107"/>
                    <a:pt x="109" y="105"/>
                  </a:cubicBezTo>
                  <a:cubicBezTo>
                    <a:pt x="96" y="82"/>
                    <a:pt x="81" y="59"/>
                    <a:pt x="63" y="38"/>
                  </a:cubicBezTo>
                  <a:close/>
                </a:path>
              </a:pathLst>
            </a:custGeom>
            <a:solidFill>
              <a:srgbClr val="FF78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3" name="Freeform 50"/>
            <p:cNvSpPr>
              <a:spLocks/>
            </p:cNvSpPr>
            <p:nvPr/>
          </p:nvSpPr>
          <p:spPr bwMode="auto">
            <a:xfrm>
              <a:off x="3913188" y="652095"/>
              <a:ext cx="211138" cy="212725"/>
            </a:xfrm>
            <a:custGeom>
              <a:avLst/>
              <a:gdLst>
                <a:gd name="T0" fmla="*/ 20 w 77"/>
                <a:gd name="T1" fmla="*/ 0 h 77"/>
                <a:gd name="T2" fmla="*/ 18 w 77"/>
                <a:gd name="T3" fmla="*/ 0 h 77"/>
                <a:gd name="T4" fmla="*/ 17 w 77"/>
                <a:gd name="T5" fmla="*/ 3 h 77"/>
                <a:gd name="T6" fmla="*/ 11 w 77"/>
                <a:gd name="T7" fmla="*/ 69 h 77"/>
                <a:gd name="T8" fmla="*/ 24 w 77"/>
                <a:gd name="T9" fmla="*/ 76 h 77"/>
                <a:gd name="T10" fmla="*/ 31 w 77"/>
                <a:gd name="T11" fmla="*/ 61 h 77"/>
                <a:gd name="T12" fmla="*/ 48 w 77"/>
                <a:gd name="T13" fmla="*/ 74 h 77"/>
                <a:gd name="T14" fmla="*/ 50 w 77"/>
                <a:gd name="T15" fmla="*/ 73 h 77"/>
                <a:gd name="T16" fmla="*/ 53 w 77"/>
                <a:gd name="T17" fmla="*/ 52 h 77"/>
                <a:gd name="T18" fmla="*/ 69 w 77"/>
                <a:gd name="T19" fmla="*/ 57 h 77"/>
                <a:gd name="T20" fmla="*/ 76 w 77"/>
                <a:gd name="T21" fmla="*/ 41 h 77"/>
                <a:gd name="T22" fmla="*/ 20 w 77"/>
                <a:gd name="T23" fmla="*/ 0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77" h="77">
                  <a:moveTo>
                    <a:pt x="20" y="0"/>
                  </a:moveTo>
                  <a:cubicBezTo>
                    <a:pt x="19" y="0"/>
                    <a:pt x="19" y="0"/>
                    <a:pt x="18" y="0"/>
                  </a:cubicBezTo>
                  <a:cubicBezTo>
                    <a:pt x="17" y="1"/>
                    <a:pt x="16" y="2"/>
                    <a:pt x="17" y="3"/>
                  </a:cubicBezTo>
                  <a:cubicBezTo>
                    <a:pt x="8" y="23"/>
                    <a:pt x="0" y="49"/>
                    <a:pt x="11" y="69"/>
                  </a:cubicBezTo>
                  <a:cubicBezTo>
                    <a:pt x="14" y="74"/>
                    <a:pt x="19" y="77"/>
                    <a:pt x="24" y="76"/>
                  </a:cubicBezTo>
                  <a:cubicBezTo>
                    <a:pt x="30" y="74"/>
                    <a:pt x="31" y="67"/>
                    <a:pt x="31" y="61"/>
                  </a:cubicBezTo>
                  <a:cubicBezTo>
                    <a:pt x="35" y="67"/>
                    <a:pt x="41" y="72"/>
                    <a:pt x="48" y="74"/>
                  </a:cubicBezTo>
                  <a:cubicBezTo>
                    <a:pt x="49" y="75"/>
                    <a:pt x="50" y="74"/>
                    <a:pt x="50" y="73"/>
                  </a:cubicBezTo>
                  <a:cubicBezTo>
                    <a:pt x="53" y="66"/>
                    <a:pt x="54" y="59"/>
                    <a:pt x="53" y="52"/>
                  </a:cubicBezTo>
                  <a:cubicBezTo>
                    <a:pt x="58" y="56"/>
                    <a:pt x="63" y="59"/>
                    <a:pt x="69" y="57"/>
                  </a:cubicBezTo>
                  <a:cubicBezTo>
                    <a:pt x="76" y="55"/>
                    <a:pt x="77" y="46"/>
                    <a:pt x="76" y="41"/>
                  </a:cubicBezTo>
                  <a:cubicBezTo>
                    <a:pt x="74" y="14"/>
                    <a:pt x="41" y="4"/>
                    <a:pt x="20" y="0"/>
                  </a:cubicBezTo>
                  <a:close/>
                </a:path>
              </a:pathLst>
            </a:custGeom>
            <a:solidFill>
              <a:srgbClr val="FF78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4" name="Freeform 51"/>
            <p:cNvSpPr>
              <a:spLocks/>
            </p:cNvSpPr>
            <p:nvPr/>
          </p:nvSpPr>
          <p:spPr bwMode="auto">
            <a:xfrm>
              <a:off x="7556500" y="377457"/>
              <a:ext cx="693738" cy="965200"/>
            </a:xfrm>
            <a:custGeom>
              <a:avLst/>
              <a:gdLst>
                <a:gd name="T0" fmla="*/ 204 w 253"/>
                <a:gd name="T1" fmla="*/ 131 h 351"/>
                <a:gd name="T2" fmla="*/ 110 w 253"/>
                <a:gd name="T3" fmla="*/ 138 h 351"/>
                <a:gd name="T4" fmla="*/ 107 w 253"/>
                <a:gd name="T5" fmla="*/ 131 h 351"/>
                <a:gd name="T6" fmla="*/ 81 w 253"/>
                <a:gd name="T7" fmla="*/ 78 h 351"/>
                <a:gd name="T8" fmla="*/ 1 w 253"/>
                <a:gd name="T9" fmla="*/ 1 h 351"/>
                <a:gd name="T10" fmla="*/ 1 w 253"/>
                <a:gd name="T11" fmla="*/ 2 h 351"/>
                <a:gd name="T12" fmla="*/ 80 w 253"/>
                <a:gd name="T13" fmla="*/ 86 h 351"/>
                <a:gd name="T14" fmla="*/ 106 w 253"/>
                <a:gd name="T15" fmla="*/ 138 h 351"/>
                <a:gd name="T16" fmla="*/ 126 w 253"/>
                <a:gd name="T17" fmla="*/ 187 h 351"/>
                <a:gd name="T18" fmla="*/ 127 w 253"/>
                <a:gd name="T19" fmla="*/ 188 h 351"/>
                <a:gd name="T20" fmla="*/ 112 w 253"/>
                <a:gd name="T21" fmla="*/ 279 h 351"/>
                <a:gd name="T22" fmla="*/ 167 w 253"/>
                <a:gd name="T23" fmla="*/ 349 h 351"/>
                <a:gd name="T24" fmla="*/ 208 w 253"/>
                <a:gd name="T25" fmla="*/ 336 h 351"/>
                <a:gd name="T26" fmla="*/ 213 w 253"/>
                <a:gd name="T27" fmla="*/ 290 h 351"/>
                <a:gd name="T28" fmla="*/ 130 w 253"/>
                <a:gd name="T29" fmla="*/ 187 h 351"/>
                <a:gd name="T30" fmla="*/ 129 w 253"/>
                <a:gd name="T31" fmla="*/ 187 h 351"/>
                <a:gd name="T32" fmla="*/ 128 w 253"/>
                <a:gd name="T33" fmla="*/ 187 h 351"/>
                <a:gd name="T34" fmla="*/ 128 w 253"/>
                <a:gd name="T35" fmla="*/ 186 h 351"/>
                <a:gd name="T36" fmla="*/ 116 w 253"/>
                <a:gd name="T37" fmla="*/ 150 h 351"/>
                <a:gd name="T38" fmla="*/ 128 w 253"/>
                <a:gd name="T39" fmla="*/ 163 h 351"/>
                <a:gd name="T40" fmla="*/ 169 w 253"/>
                <a:gd name="T41" fmla="*/ 193 h 351"/>
                <a:gd name="T42" fmla="*/ 236 w 253"/>
                <a:gd name="T43" fmla="*/ 200 h 351"/>
                <a:gd name="T44" fmla="*/ 204 w 253"/>
                <a:gd name="T45" fmla="*/ 131 h 3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253" h="351">
                  <a:moveTo>
                    <a:pt x="204" y="131"/>
                  </a:moveTo>
                  <a:cubicBezTo>
                    <a:pt x="176" y="119"/>
                    <a:pt x="136" y="119"/>
                    <a:pt x="110" y="138"/>
                  </a:cubicBezTo>
                  <a:cubicBezTo>
                    <a:pt x="109" y="135"/>
                    <a:pt x="108" y="133"/>
                    <a:pt x="107" y="131"/>
                  </a:cubicBezTo>
                  <a:cubicBezTo>
                    <a:pt x="100" y="113"/>
                    <a:pt x="91" y="95"/>
                    <a:pt x="81" y="78"/>
                  </a:cubicBezTo>
                  <a:cubicBezTo>
                    <a:pt x="62" y="46"/>
                    <a:pt x="36" y="16"/>
                    <a:pt x="1" y="1"/>
                  </a:cubicBezTo>
                  <a:cubicBezTo>
                    <a:pt x="1" y="0"/>
                    <a:pt x="0" y="1"/>
                    <a:pt x="1" y="2"/>
                  </a:cubicBezTo>
                  <a:cubicBezTo>
                    <a:pt x="34" y="24"/>
                    <a:pt x="61" y="51"/>
                    <a:pt x="80" y="86"/>
                  </a:cubicBezTo>
                  <a:cubicBezTo>
                    <a:pt x="90" y="103"/>
                    <a:pt x="98" y="120"/>
                    <a:pt x="106" y="138"/>
                  </a:cubicBezTo>
                  <a:cubicBezTo>
                    <a:pt x="112" y="154"/>
                    <a:pt x="118" y="172"/>
                    <a:pt x="126" y="187"/>
                  </a:cubicBezTo>
                  <a:cubicBezTo>
                    <a:pt x="126" y="188"/>
                    <a:pt x="126" y="188"/>
                    <a:pt x="127" y="188"/>
                  </a:cubicBezTo>
                  <a:cubicBezTo>
                    <a:pt x="108" y="212"/>
                    <a:pt x="107" y="251"/>
                    <a:pt x="112" y="279"/>
                  </a:cubicBezTo>
                  <a:cubicBezTo>
                    <a:pt x="117" y="309"/>
                    <a:pt x="133" y="343"/>
                    <a:pt x="167" y="349"/>
                  </a:cubicBezTo>
                  <a:cubicBezTo>
                    <a:pt x="182" y="351"/>
                    <a:pt x="199" y="350"/>
                    <a:pt x="208" y="336"/>
                  </a:cubicBezTo>
                  <a:cubicBezTo>
                    <a:pt x="216" y="322"/>
                    <a:pt x="216" y="305"/>
                    <a:pt x="213" y="290"/>
                  </a:cubicBezTo>
                  <a:cubicBezTo>
                    <a:pt x="203" y="244"/>
                    <a:pt x="168" y="212"/>
                    <a:pt x="130" y="187"/>
                  </a:cubicBezTo>
                  <a:cubicBezTo>
                    <a:pt x="130" y="187"/>
                    <a:pt x="129" y="187"/>
                    <a:pt x="129" y="187"/>
                  </a:cubicBezTo>
                  <a:cubicBezTo>
                    <a:pt x="129" y="187"/>
                    <a:pt x="128" y="187"/>
                    <a:pt x="128" y="187"/>
                  </a:cubicBezTo>
                  <a:cubicBezTo>
                    <a:pt x="128" y="187"/>
                    <a:pt x="128" y="186"/>
                    <a:pt x="128" y="186"/>
                  </a:cubicBezTo>
                  <a:cubicBezTo>
                    <a:pt x="125" y="174"/>
                    <a:pt x="121" y="162"/>
                    <a:pt x="116" y="150"/>
                  </a:cubicBezTo>
                  <a:cubicBezTo>
                    <a:pt x="119" y="155"/>
                    <a:pt x="124" y="159"/>
                    <a:pt x="128" y="163"/>
                  </a:cubicBezTo>
                  <a:cubicBezTo>
                    <a:pt x="140" y="174"/>
                    <a:pt x="154" y="185"/>
                    <a:pt x="169" y="193"/>
                  </a:cubicBezTo>
                  <a:cubicBezTo>
                    <a:pt x="184" y="202"/>
                    <a:pt x="222" y="223"/>
                    <a:pt x="236" y="200"/>
                  </a:cubicBezTo>
                  <a:cubicBezTo>
                    <a:pt x="253" y="173"/>
                    <a:pt x="229" y="141"/>
                    <a:pt x="204" y="131"/>
                  </a:cubicBezTo>
                  <a:close/>
                </a:path>
              </a:pathLst>
            </a:custGeom>
            <a:solidFill>
              <a:srgbClr val="317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5" name="Freeform 52"/>
            <p:cNvSpPr>
              <a:spLocks/>
            </p:cNvSpPr>
            <p:nvPr/>
          </p:nvSpPr>
          <p:spPr bwMode="auto">
            <a:xfrm>
              <a:off x="7394575" y="358407"/>
              <a:ext cx="241300" cy="363538"/>
            </a:xfrm>
            <a:custGeom>
              <a:avLst/>
              <a:gdLst>
                <a:gd name="T0" fmla="*/ 85 w 88"/>
                <a:gd name="T1" fmla="*/ 88 h 132"/>
                <a:gd name="T2" fmla="*/ 34 w 88"/>
                <a:gd name="T3" fmla="*/ 81 h 132"/>
                <a:gd name="T4" fmla="*/ 17 w 88"/>
                <a:gd name="T5" fmla="*/ 44 h 132"/>
                <a:gd name="T6" fmla="*/ 2 w 88"/>
                <a:gd name="T7" fmla="*/ 1 h 132"/>
                <a:gd name="T8" fmla="*/ 0 w 88"/>
                <a:gd name="T9" fmla="*/ 2 h 132"/>
                <a:gd name="T10" fmla="*/ 15 w 88"/>
                <a:gd name="T11" fmla="*/ 48 h 132"/>
                <a:gd name="T12" fmla="*/ 32 w 88"/>
                <a:gd name="T13" fmla="*/ 84 h 132"/>
                <a:gd name="T14" fmla="*/ 32 w 88"/>
                <a:gd name="T15" fmla="*/ 86 h 132"/>
                <a:gd name="T16" fmla="*/ 28 w 88"/>
                <a:gd name="T17" fmla="*/ 123 h 132"/>
                <a:gd name="T18" fmla="*/ 47 w 88"/>
                <a:gd name="T19" fmla="*/ 112 h 132"/>
                <a:gd name="T20" fmla="*/ 68 w 88"/>
                <a:gd name="T21" fmla="*/ 121 h 132"/>
                <a:gd name="T22" fmla="*/ 70 w 88"/>
                <a:gd name="T23" fmla="*/ 118 h 132"/>
                <a:gd name="T24" fmla="*/ 68 w 88"/>
                <a:gd name="T25" fmla="*/ 103 h 132"/>
                <a:gd name="T26" fmla="*/ 83 w 88"/>
                <a:gd name="T27" fmla="*/ 103 h 132"/>
                <a:gd name="T28" fmla="*/ 85 w 88"/>
                <a:gd name="T29" fmla="*/ 88 h 1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88" h="132">
                  <a:moveTo>
                    <a:pt x="85" y="88"/>
                  </a:moveTo>
                  <a:cubicBezTo>
                    <a:pt x="74" y="71"/>
                    <a:pt x="48" y="68"/>
                    <a:pt x="34" y="81"/>
                  </a:cubicBezTo>
                  <a:cubicBezTo>
                    <a:pt x="29" y="69"/>
                    <a:pt x="22" y="56"/>
                    <a:pt x="17" y="44"/>
                  </a:cubicBezTo>
                  <a:cubicBezTo>
                    <a:pt x="11" y="30"/>
                    <a:pt x="7" y="15"/>
                    <a:pt x="2" y="1"/>
                  </a:cubicBezTo>
                  <a:cubicBezTo>
                    <a:pt x="2" y="0"/>
                    <a:pt x="0" y="0"/>
                    <a:pt x="0" y="2"/>
                  </a:cubicBezTo>
                  <a:cubicBezTo>
                    <a:pt x="3" y="18"/>
                    <a:pt x="9" y="33"/>
                    <a:pt x="15" y="48"/>
                  </a:cubicBezTo>
                  <a:cubicBezTo>
                    <a:pt x="20" y="60"/>
                    <a:pt x="25" y="73"/>
                    <a:pt x="32" y="84"/>
                  </a:cubicBezTo>
                  <a:cubicBezTo>
                    <a:pt x="31" y="85"/>
                    <a:pt x="31" y="86"/>
                    <a:pt x="32" y="86"/>
                  </a:cubicBezTo>
                  <a:cubicBezTo>
                    <a:pt x="21" y="95"/>
                    <a:pt x="17" y="113"/>
                    <a:pt x="28" y="123"/>
                  </a:cubicBezTo>
                  <a:cubicBezTo>
                    <a:pt x="38" y="132"/>
                    <a:pt x="45" y="121"/>
                    <a:pt x="47" y="112"/>
                  </a:cubicBezTo>
                  <a:cubicBezTo>
                    <a:pt x="52" y="118"/>
                    <a:pt x="59" y="121"/>
                    <a:pt x="68" y="121"/>
                  </a:cubicBezTo>
                  <a:cubicBezTo>
                    <a:pt x="69" y="121"/>
                    <a:pt x="71" y="119"/>
                    <a:pt x="70" y="118"/>
                  </a:cubicBezTo>
                  <a:cubicBezTo>
                    <a:pt x="70" y="113"/>
                    <a:pt x="70" y="108"/>
                    <a:pt x="68" y="103"/>
                  </a:cubicBezTo>
                  <a:cubicBezTo>
                    <a:pt x="73" y="105"/>
                    <a:pt x="78" y="106"/>
                    <a:pt x="83" y="103"/>
                  </a:cubicBezTo>
                  <a:cubicBezTo>
                    <a:pt x="88" y="100"/>
                    <a:pt x="88" y="92"/>
                    <a:pt x="85" y="88"/>
                  </a:cubicBezTo>
                  <a:close/>
                </a:path>
              </a:pathLst>
            </a:custGeom>
            <a:solidFill>
              <a:srgbClr val="7F7E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6" name="Freeform 53"/>
            <p:cNvSpPr>
              <a:spLocks/>
            </p:cNvSpPr>
            <p:nvPr/>
          </p:nvSpPr>
          <p:spPr bwMode="auto">
            <a:xfrm>
              <a:off x="6710016" y="528269"/>
              <a:ext cx="730250" cy="911225"/>
            </a:xfrm>
            <a:custGeom>
              <a:avLst/>
              <a:gdLst>
                <a:gd name="T0" fmla="*/ 213 w 266"/>
                <a:gd name="T1" fmla="*/ 328 h 331"/>
                <a:gd name="T2" fmla="*/ 212 w 266"/>
                <a:gd name="T3" fmla="*/ 326 h 331"/>
                <a:gd name="T4" fmla="*/ 228 w 266"/>
                <a:gd name="T5" fmla="*/ 273 h 331"/>
                <a:gd name="T6" fmla="*/ 223 w 266"/>
                <a:gd name="T7" fmla="*/ 222 h 331"/>
                <a:gd name="T8" fmla="*/ 161 w 266"/>
                <a:gd name="T9" fmla="*/ 175 h 331"/>
                <a:gd name="T10" fmla="*/ 161 w 266"/>
                <a:gd name="T11" fmla="*/ 175 h 331"/>
                <a:gd name="T12" fmla="*/ 94 w 266"/>
                <a:gd name="T13" fmla="*/ 86 h 331"/>
                <a:gd name="T14" fmla="*/ 72 w 266"/>
                <a:gd name="T15" fmla="*/ 59 h 331"/>
                <a:gd name="T16" fmla="*/ 139 w 266"/>
                <a:gd name="T17" fmla="*/ 69 h 331"/>
                <a:gd name="T18" fmla="*/ 179 w 266"/>
                <a:gd name="T19" fmla="*/ 86 h 331"/>
                <a:gd name="T20" fmla="*/ 179 w 266"/>
                <a:gd name="T21" fmla="*/ 87 h 331"/>
                <a:gd name="T22" fmla="*/ 248 w 266"/>
                <a:gd name="T23" fmla="*/ 167 h 331"/>
                <a:gd name="T24" fmla="*/ 250 w 266"/>
                <a:gd name="T25" fmla="*/ 165 h 331"/>
                <a:gd name="T26" fmla="*/ 250 w 266"/>
                <a:gd name="T27" fmla="*/ 164 h 331"/>
                <a:gd name="T28" fmla="*/ 250 w 266"/>
                <a:gd name="T29" fmla="*/ 164 h 331"/>
                <a:gd name="T30" fmla="*/ 183 w 266"/>
                <a:gd name="T31" fmla="*/ 84 h 331"/>
                <a:gd name="T32" fmla="*/ 135 w 266"/>
                <a:gd name="T33" fmla="*/ 64 h 331"/>
                <a:gd name="T34" fmla="*/ 70 w 266"/>
                <a:gd name="T35" fmla="*/ 58 h 331"/>
                <a:gd name="T36" fmla="*/ 49 w 266"/>
                <a:gd name="T37" fmla="*/ 33 h 331"/>
                <a:gd name="T38" fmla="*/ 1 w 266"/>
                <a:gd name="T39" fmla="*/ 0 h 331"/>
                <a:gd name="T40" fmla="*/ 1 w 266"/>
                <a:gd name="T41" fmla="*/ 2 h 331"/>
                <a:gd name="T42" fmla="*/ 52 w 266"/>
                <a:gd name="T43" fmla="*/ 43 h 331"/>
                <a:gd name="T44" fmla="*/ 67 w 266"/>
                <a:gd name="T45" fmla="*/ 59 h 331"/>
                <a:gd name="T46" fmla="*/ 67 w 266"/>
                <a:gd name="T47" fmla="*/ 60 h 331"/>
                <a:gd name="T48" fmla="*/ 67 w 266"/>
                <a:gd name="T49" fmla="*/ 60 h 331"/>
                <a:gd name="T50" fmla="*/ 95 w 266"/>
                <a:gd name="T51" fmla="*/ 92 h 331"/>
                <a:gd name="T52" fmla="*/ 101 w 266"/>
                <a:gd name="T53" fmla="*/ 132 h 331"/>
                <a:gd name="T54" fmla="*/ 101 w 266"/>
                <a:gd name="T55" fmla="*/ 140 h 331"/>
                <a:gd name="T56" fmla="*/ 100 w 266"/>
                <a:gd name="T57" fmla="*/ 140 h 331"/>
                <a:gd name="T58" fmla="*/ 83 w 266"/>
                <a:gd name="T59" fmla="*/ 198 h 331"/>
                <a:gd name="T60" fmla="*/ 88 w 266"/>
                <a:gd name="T61" fmla="*/ 234 h 331"/>
                <a:gd name="T62" fmla="*/ 89 w 266"/>
                <a:gd name="T63" fmla="*/ 268 h 331"/>
                <a:gd name="T64" fmla="*/ 92 w 266"/>
                <a:gd name="T65" fmla="*/ 268 h 331"/>
                <a:gd name="T66" fmla="*/ 92 w 266"/>
                <a:gd name="T67" fmla="*/ 266 h 331"/>
                <a:gd name="T68" fmla="*/ 105 w 266"/>
                <a:gd name="T69" fmla="*/ 142 h 331"/>
                <a:gd name="T70" fmla="*/ 104 w 266"/>
                <a:gd name="T71" fmla="*/ 129 h 331"/>
                <a:gd name="T72" fmla="*/ 98 w 266"/>
                <a:gd name="T73" fmla="*/ 96 h 331"/>
                <a:gd name="T74" fmla="*/ 144 w 266"/>
                <a:gd name="T75" fmla="*/ 157 h 331"/>
                <a:gd name="T76" fmla="*/ 158 w 266"/>
                <a:gd name="T77" fmla="*/ 179 h 331"/>
                <a:gd name="T78" fmla="*/ 168 w 266"/>
                <a:gd name="T79" fmla="*/ 252 h 331"/>
                <a:gd name="T80" fmla="*/ 190 w 266"/>
                <a:gd name="T81" fmla="*/ 289 h 331"/>
                <a:gd name="T82" fmla="*/ 210 w 266"/>
                <a:gd name="T83" fmla="*/ 329 h 331"/>
                <a:gd name="T84" fmla="*/ 213 w 266"/>
                <a:gd name="T85" fmla="*/ 328 h 3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266" h="331">
                  <a:moveTo>
                    <a:pt x="213" y="328"/>
                  </a:moveTo>
                  <a:cubicBezTo>
                    <a:pt x="213" y="327"/>
                    <a:pt x="212" y="327"/>
                    <a:pt x="212" y="326"/>
                  </a:cubicBezTo>
                  <a:cubicBezTo>
                    <a:pt x="222" y="311"/>
                    <a:pt x="226" y="290"/>
                    <a:pt x="228" y="273"/>
                  </a:cubicBezTo>
                  <a:cubicBezTo>
                    <a:pt x="230" y="256"/>
                    <a:pt x="230" y="237"/>
                    <a:pt x="223" y="222"/>
                  </a:cubicBezTo>
                  <a:cubicBezTo>
                    <a:pt x="213" y="199"/>
                    <a:pt x="189" y="169"/>
                    <a:pt x="161" y="175"/>
                  </a:cubicBezTo>
                  <a:cubicBezTo>
                    <a:pt x="161" y="175"/>
                    <a:pt x="161" y="175"/>
                    <a:pt x="161" y="175"/>
                  </a:cubicBezTo>
                  <a:cubicBezTo>
                    <a:pt x="142" y="143"/>
                    <a:pt x="118" y="113"/>
                    <a:pt x="94" y="86"/>
                  </a:cubicBezTo>
                  <a:cubicBezTo>
                    <a:pt x="87" y="77"/>
                    <a:pt x="79" y="68"/>
                    <a:pt x="72" y="59"/>
                  </a:cubicBezTo>
                  <a:cubicBezTo>
                    <a:pt x="94" y="54"/>
                    <a:pt x="118" y="62"/>
                    <a:pt x="139" y="69"/>
                  </a:cubicBezTo>
                  <a:cubicBezTo>
                    <a:pt x="153" y="74"/>
                    <a:pt x="166" y="79"/>
                    <a:pt x="179" y="86"/>
                  </a:cubicBezTo>
                  <a:cubicBezTo>
                    <a:pt x="179" y="86"/>
                    <a:pt x="179" y="87"/>
                    <a:pt x="179" y="87"/>
                  </a:cubicBezTo>
                  <a:cubicBezTo>
                    <a:pt x="178" y="127"/>
                    <a:pt x="224" y="143"/>
                    <a:pt x="248" y="167"/>
                  </a:cubicBezTo>
                  <a:cubicBezTo>
                    <a:pt x="249" y="168"/>
                    <a:pt x="251" y="166"/>
                    <a:pt x="250" y="165"/>
                  </a:cubicBezTo>
                  <a:cubicBezTo>
                    <a:pt x="250" y="165"/>
                    <a:pt x="250" y="164"/>
                    <a:pt x="250" y="164"/>
                  </a:cubicBezTo>
                  <a:cubicBezTo>
                    <a:pt x="250" y="164"/>
                    <a:pt x="250" y="164"/>
                    <a:pt x="250" y="164"/>
                  </a:cubicBezTo>
                  <a:cubicBezTo>
                    <a:pt x="266" y="128"/>
                    <a:pt x="223" y="69"/>
                    <a:pt x="183" y="84"/>
                  </a:cubicBezTo>
                  <a:cubicBezTo>
                    <a:pt x="168" y="75"/>
                    <a:pt x="151" y="69"/>
                    <a:pt x="135" y="64"/>
                  </a:cubicBezTo>
                  <a:cubicBezTo>
                    <a:pt x="116" y="58"/>
                    <a:pt x="90" y="50"/>
                    <a:pt x="70" y="58"/>
                  </a:cubicBezTo>
                  <a:cubicBezTo>
                    <a:pt x="63" y="49"/>
                    <a:pt x="56" y="41"/>
                    <a:pt x="49" y="33"/>
                  </a:cubicBezTo>
                  <a:cubicBezTo>
                    <a:pt x="36" y="20"/>
                    <a:pt x="20" y="3"/>
                    <a:pt x="1" y="0"/>
                  </a:cubicBezTo>
                  <a:cubicBezTo>
                    <a:pt x="1" y="0"/>
                    <a:pt x="0" y="1"/>
                    <a:pt x="1" y="2"/>
                  </a:cubicBezTo>
                  <a:cubicBezTo>
                    <a:pt x="22" y="11"/>
                    <a:pt x="38" y="26"/>
                    <a:pt x="52" y="43"/>
                  </a:cubicBezTo>
                  <a:cubicBezTo>
                    <a:pt x="57" y="48"/>
                    <a:pt x="62" y="54"/>
                    <a:pt x="67" y="59"/>
                  </a:cubicBezTo>
                  <a:cubicBezTo>
                    <a:pt x="66" y="59"/>
                    <a:pt x="67" y="60"/>
                    <a:pt x="67" y="60"/>
                  </a:cubicBezTo>
                  <a:cubicBezTo>
                    <a:pt x="67" y="60"/>
                    <a:pt x="67" y="60"/>
                    <a:pt x="67" y="60"/>
                  </a:cubicBezTo>
                  <a:cubicBezTo>
                    <a:pt x="77" y="70"/>
                    <a:pt x="86" y="81"/>
                    <a:pt x="95" y="92"/>
                  </a:cubicBezTo>
                  <a:cubicBezTo>
                    <a:pt x="98" y="105"/>
                    <a:pt x="101" y="118"/>
                    <a:pt x="101" y="132"/>
                  </a:cubicBezTo>
                  <a:cubicBezTo>
                    <a:pt x="101" y="135"/>
                    <a:pt x="101" y="137"/>
                    <a:pt x="101" y="140"/>
                  </a:cubicBezTo>
                  <a:cubicBezTo>
                    <a:pt x="101" y="140"/>
                    <a:pt x="101" y="140"/>
                    <a:pt x="100" y="140"/>
                  </a:cubicBezTo>
                  <a:cubicBezTo>
                    <a:pt x="84" y="155"/>
                    <a:pt x="81" y="177"/>
                    <a:pt x="83" y="198"/>
                  </a:cubicBezTo>
                  <a:cubicBezTo>
                    <a:pt x="84" y="210"/>
                    <a:pt x="86" y="222"/>
                    <a:pt x="88" y="234"/>
                  </a:cubicBezTo>
                  <a:cubicBezTo>
                    <a:pt x="89" y="246"/>
                    <a:pt x="89" y="257"/>
                    <a:pt x="89" y="268"/>
                  </a:cubicBezTo>
                  <a:cubicBezTo>
                    <a:pt x="89" y="270"/>
                    <a:pt x="92" y="270"/>
                    <a:pt x="92" y="268"/>
                  </a:cubicBezTo>
                  <a:cubicBezTo>
                    <a:pt x="92" y="267"/>
                    <a:pt x="92" y="266"/>
                    <a:pt x="92" y="266"/>
                  </a:cubicBezTo>
                  <a:cubicBezTo>
                    <a:pt x="111" y="230"/>
                    <a:pt x="153" y="170"/>
                    <a:pt x="105" y="142"/>
                  </a:cubicBezTo>
                  <a:cubicBezTo>
                    <a:pt x="104" y="137"/>
                    <a:pt x="104" y="133"/>
                    <a:pt x="104" y="129"/>
                  </a:cubicBezTo>
                  <a:cubicBezTo>
                    <a:pt x="103" y="118"/>
                    <a:pt x="103" y="106"/>
                    <a:pt x="98" y="96"/>
                  </a:cubicBezTo>
                  <a:cubicBezTo>
                    <a:pt x="115" y="116"/>
                    <a:pt x="130" y="136"/>
                    <a:pt x="144" y="157"/>
                  </a:cubicBezTo>
                  <a:cubicBezTo>
                    <a:pt x="149" y="164"/>
                    <a:pt x="153" y="171"/>
                    <a:pt x="158" y="179"/>
                  </a:cubicBezTo>
                  <a:cubicBezTo>
                    <a:pt x="155" y="204"/>
                    <a:pt x="157" y="229"/>
                    <a:pt x="168" y="252"/>
                  </a:cubicBezTo>
                  <a:cubicBezTo>
                    <a:pt x="174" y="265"/>
                    <a:pt x="182" y="277"/>
                    <a:pt x="190" y="289"/>
                  </a:cubicBezTo>
                  <a:cubicBezTo>
                    <a:pt x="198" y="302"/>
                    <a:pt x="204" y="315"/>
                    <a:pt x="210" y="329"/>
                  </a:cubicBezTo>
                  <a:cubicBezTo>
                    <a:pt x="211" y="331"/>
                    <a:pt x="213" y="330"/>
                    <a:pt x="213" y="328"/>
                  </a:cubicBezTo>
                  <a:close/>
                </a:path>
              </a:pathLst>
            </a:custGeom>
            <a:solidFill>
              <a:srgbClr val="FEC16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7" name="Freeform 54"/>
            <p:cNvSpPr>
              <a:spLocks/>
            </p:cNvSpPr>
            <p:nvPr/>
          </p:nvSpPr>
          <p:spPr bwMode="auto">
            <a:xfrm>
              <a:off x="6221413" y="699720"/>
              <a:ext cx="546100" cy="498475"/>
            </a:xfrm>
            <a:custGeom>
              <a:avLst/>
              <a:gdLst>
                <a:gd name="T0" fmla="*/ 145 w 199"/>
                <a:gd name="T1" fmla="*/ 150 h 181"/>
                <a:gd name="T2" fmla="*/ 169 w 199"/>
                <a:gd name="T3" fmla="*/ 142 h 181"/>
                <a:gd name="T4" fmla="*/ 176 w 199"/>
                <a:gd name="T5" fmla="*/ 118 h 181"/>
                <a:gd name="T6" fmla="*/ 184 w 199"/>
                <a:gd name="T7" fmla="*/ 88 h 181"/>
                <a:gd name="T8" fmla="*/ 130 w 199"/>
                <a:gd name="T9" fmla="*/ 107 h 181"/>
                <a:gd name="T10" fmla="*/ 128 w 199"/>
                <a:gd name="T11" fmla="*/ 107 h 181"/>
                <a:gd name="T12" fmla="*/ 128 w 199"/>
                <a:gd name="T13" fmla="*/ 108 h 181"/>
                <a:gd name="T14" fmla="*/ 90 w 199"/>
                <a:gd name="T15" fmla="*/ 87 h 181"/>
                <a:gd name="T16" fmla="*/ 54 w 199"/>
                <a:gd name="T17" fmla="*/ 57 h 181"/>
                <a:gd name="T18" fmla="*/ 25 w 199"/>
                <a:gd name="T19" fmla="*/ 22 h 181"/>
                <a:gd name="T20" fmla="*/ 2 w 199"/>
                <a:gd name="T21" fmla="*/ 0 h 181"/>
                <a:gd name="T22" fmla="*/ 1 w 199"/>
                <a:gd name="T23" fmla="*/ 1 h 181"/>
                <a:gd name="T24" fmla="*/ 59 w 199"/>
                <a:gd name="T25" fmla="*/ 68 h 181"/>
                <a:gd name="T26" fmla="*/ 126 w 199"/>
                <a:gd name="T27" fmla="*/ 111 h 181"/>
                <a:gd name="T28" fmla="*/ 115 w 199"/>
                <a:gd name="T29" fmla="*/ 133 h 181"/>
                <a:gd name="T30" fmla="*/ 111 w 199"/>
                <a:gd name="T31" fmla="*/ 159 h 181"/>
                <a:gd name="T32" fmla="*/ 145 w 199"/>
                <a:gd name="T33" fmla="*/ 150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99" h="181">
                  <a:moveTo>
                    <a:pt x="145" y="150"/>
                  </a:moveTo>
                  <a:cubicBezTo>
                    <a:pt x="153" y="154"/>
                    <a:pt x="164" y="149"/>
                    <a:pt x="169" y="142"/>
                  </a:cubicBezTo>
                  <a:cubicBezTo>
                    <a:pt x="175" y="135"/>
                    <a:pt x="178" y="126"/>
                    <a:pt x="176" y="118"/>
                  </a:cubicBezTo>
                  <a:cubicBezTo>
                    <a:pt x="188" y="114"/>
                    <a:pt x="199" y="96"/>
                    <a:pt x="184" y="88"/>
                  </a:cubicBezTo>
                  <a:cubicBezTo>
                    <a:pt x="164" y="78"/>
                    <a:pt x="144" y="94"/>
                    <a:pt x="130" y="107"/>
                  </a:cubicBezTo>
                  <a:cubicBezTo>
                    <a:pt x="129" y="107"/>
                    <a:pt x="129" y="107"/>
                    <a:pt x="128" y="107"/>
                  </a:cubicBezTo>
                  <a:cubicBezTo>
                    <a:pt x="128" y="107"/>
                    <a:pt x="128" y="108"/>
                    <a:pt x="128" y="108"/>
                  </a:cubicBezTo>
                  <a:cubicBezTo>
                    <a:pt x="115" y="100"/>
                    <a:pt x="102" y="95"/>
                    <a:pt x="90" y="87"/>
                  </a:cubicBezTo>
                  <a:cubicBezTo>
                    <a:pt x="77" y="78"/>
                    <a:pt x="65" y="69"/>
                    <a:pt x="54" y="57"/>
                  </a:cubicBezTo>
                  <a:cubicBezTo>
                    <a:pt x="44" y="46"/>
                    <a:pt x="34" y="34"/>
                    <a:pt x="25" y="22"/>
                  </a:cubicBezTo>
                  <a:cubicBezTo>
                    <a:pt x="18" y="14"/>
                    <a:pt x="11" y="5"/>
                    <a:pt x="2" y="0"/>
                  </a:cubicBezTo>
                  <a:cubicBezTo>
                    <a:pt x="1" y="0"/>
                    <a:pt x="0" y="1"/>
                    <a:pt x="1" y="1"/>
                  </a:cubicBezTo>
                  <a:cubicBezTo>
                    <a:pt x="22" y="22"/>
                    <a:pt x="37" y="47"/>
                    <a:pt x="59" y="68"/>
                  </a:cubicBezTo>
                  <a:cubicBezTo>
                    <a:pt x="78" y="85"/>
                    <a:pt x="101" y="102"/>
                    <a:pt x="126" y="111"/>
                  </a:cubicBezTo>
                  <a:cubicBezTo>
                    <a:pt x="121" y="118"/>
                    <a:pt x="118" y="125"/>
                    <a:pt x="115" y="133"/>
                  </a:cubicBezTo>
                  <a:cubicBezTo>
                    <a:pt x="112" y="141"/>
                    <a:pt x="109" y="151"/>
                    <a:pt x="111" y="159"/>
                  </a:cubicBezTo>
                  <a:cubicBezTo>
                    <a:pt x="118" y="181"/>
                    <a:pt x="140" y="162"/>
                    <a:pt x="145" y="150"/>
                  </a:cubicBezTo>
                  <a:close/>
                </a:path>
              </a:pathLst>
            </a:custGeom>
            <a:solidFill>
              <a:srgbClr val="FF9D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8" name="Freeform 55"/>
            <p:cNvSpPr>
              <a:spLocks/>
            </p:cNvSpPr>
            <p:nvPr/>
          </p:nvSpPr>
          <p:spPr bwMode="auto">
            <a:xfrm>
              <a:off x="6338888" y="666382"/>
              <a:ext cx="307975" cy="201613"/>
            </a:xfrm>
            <a:custGeom>
              <a:avLst/>
              <a:gdLst>
                <a:gd name="T0" fmla="*/ 110 w 112"/>
                <a:gd name="T1" fmla="*/ 6 h 73"/>
                <a:gd name="T2" fmla="*/ 46 w 112"/>
                <a:gd name="T3" fmla="*/ 15 h 73"/>
                <a:gd name="T4" fmla="*/ 1 w 112"/>
                <a:gd name="T5" fmla="*/ 61 h 73"/>
                <a:gd name="T6" fmla="*/ 1 w 112"/>
                <a:gd name="T7" fmla="*/ 61 h 73"/>
                <a:gd name="T8" fmla="*/ 1 w 112"/>
                <a:gd name="T9" fmla="*/ 63 h 73"/>
                <a:gd name="T10" fmla="*/ 1 w 112"/>
                <a:gd name="T11" fmla="*/ 64 h 73"/>
                <a:gd name="T12" fmla="*/ 2 w 112"/>
                <a:gd name="T13" fmla="*/ 64 h 73"/>
                <a:gd name="T14" fmla="*/ 2 w 112"/>
                <a:gd name="T15" fmla="*/ 64 h 73"/>
                <a:gd name="T16" fmla="*/ 66 w 112"/>
                <a:gd name="T17" fmla="*/ 56 h 73"/>
                <a:gd name="T18" fmla="*/ 109 w 112"/>
                <a:gd name="T19" fmla="*/ 9 h 73"/>
                <a:gd name="T20" fmla="*/ 110 w 112"/>
                <a:gd name="T21" fmla="*/ 6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12" h="73">
                  <a:moveTo>
                    <a:pt x="110" y="6"/>
                  </a:moveTo>
                  <a:cubicBezTo>
                    <a:pt x="89" y="0"/>
                    <a:pt x="64" y="6"/>
                    <a:pt x="46" y="15"/>
                  </a:cubicBezTo>
                  <a:cubicBezTo>
                    <a:pt x="27" y="25"/>
                    <a:pt x="7" y="39"/>
                    <a:pt x="1" y="61"/>
                  </a:cubicBezTo>
                  <a:cubicBezTo>
                    <a:pt x="1" y="61"/>
                    <a:pt x="1" y="61"/>
                    <a:pt x="1" y="61"/>
                  </a:cubicBezTo>
                  <a:cubicBezTo>
                    <a:pt x="0" y="62"/>
                    <a:pt x="1" y="63"/>
                    <a:pt x="1" y="63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2" y="64"/>
                    <a:pt x="2" y="64"/>
                  </a:cubicBezTo>
                  <a:cubicBezTo>
                    <a:pt x="2" y="64"/>
                    <a:pt x="2" y="64"/>
                    <a:pt x="2" y="64"/>
                  </a:cubicBezTo>
                  <a:cubicBezTo>
                    <a:pt x="20" y="73"/>
                    <a:pt x="49" y="65"/>
                    <a:pt x="66" y="56"/>
                  </a:cubicBezTo>
                  <a:cubicBezTo>
                    <a:pt x="84" y="47"/>
                    <a:pt x="104" y="30"/>
                    <a:pt x="109" y="9"/>
                  </a:cubicBezTo>
                  <a:cubicBezTo>
                    <a:pt x="111" y="9"/>
                    <a:pt x="112" y="7"/>
                    <a:pt x="110" y="6"/>
                  </a:cubicBezTo>
                  <a:close/>
                </a:path>
              </a:pathLst>
            </a:custGeom>
            <a:solidFill>
              <a:srgbClr val="7F7E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9" name="Freeform 56"/>
            <p:cNvSpPr>
              <a:spLocks/>
            </p:cNvSpPr>
            <p:nvPr/>
          </p:nvSpPr>
          <p:spPr bwMode="auto">
            <a:xfrm>
              <a:off x="6297613" y="891807"/>
              <a:ext cx="142875" cy="341313"/>
            </a:xfrm>
            <a:custGeom>
              <a:avLst/>
              <a:gdLst>
                <a:gd name="T0" fmla="*/ 19 w 52"/>
                <a:gd name="T1" fmla="*/ 123 h 124"/>
                <a:gd name="T2" fmla="*/ 47 w 52"/>
                <a:gd name="T3" fmla="*/ 60 h 124"/>
                <a:gd name="T4" fmla="*/ 36 w 52"/>
                <a:gd name="T5" fmla="*/ 2 h 124"/>
                <a:gd name="T6" fmla="*/ 36 w 52"/>
                <a:gd name="T7" fmla="*/ 1 h 124"/>
                <a:gd name="T8" fmla="*/ 36 w 52"/>
                <a:gd name="T9" fmla="*/ 0 h 124"/>
                <a:gd name="T10" fmla="*/ 35 w 52"/>
                <a:gd name="T11" fmla="*/ 1 h 124"/>
                <a:gd name="T12" fmla="*/ 35 w 52"/>
                <a:gd name="T13" fmla="*/ 1 h 124"/>
                <a:gd name="T14" fmla="*/ 13 w 52"/>
                <a:gd name="T15" fmla="*/ 120 h 124"/>
                <a:gd name="T16" fmla="*/ 16 w 52"/>
                <a:gd name="T17" fmla="*/ 121 h 124"/>
                <a:gd name="T18" fmla="*/ 19 w 52"/>
                <a:gd name="T19" fmla="*/ 123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2" h="124">
                  <a:moveTo>
                    <a:pt x="19" y="123"/>
                  </a:moveTo>
                  <a:cubicBezTo>
                    <a:pt x="35" y="106"/>
                    <a:pt x="44" y="82"/>
                    <a:pt x="47" y="60"/>
                  </a:cubicBezTo>
                  <a:cubicBezTo>
                    <a:pt x="50" y="42"/>
                    <a:pt x="52" y="14"/>
                    <a:pt x="36" y="2"/>
                  </a:cubicBezTo>
                  <a:cubicBezTo>
                    <a:pt x="36" y="1"/>
                    <a:pt x="36" y="1"/>
                    <a:pt x="36" y="1"/>
                  </a:cubicBezTo>
                  <a:cubicBezTo>
                    <a:pt x="37" y="1"/>
                    <a:pt x="36" y="0"/>
                    <a:pt x="36" y="0"/>
                  </a:cubicBezTo>
                  <a:cubicBezTo>
                    <a:pt x="35" y="0"/>
                    <a:pt x="35" y="1"/>
                    <a:pt x="35" y="1"/>
                  </a:cubicBezTo>
                  <a:cubicBezTo>
                    <a:pt x="35" y="1"/>
                    <a:pt x="35" y="1"/>
                    <a:pt x="35" y="1"/>
                  </a:cubicBezTo>
                  <a:cubicBezTo>
                    <a:pt x="0" y="30"/>
                    <a:pt x="0" y="81"/>
                    <a:pt x="13" y="120"/>
                  </a:cubicBezTo>
                  <a:cubicBezTo>
                    <a:pt x="14" y="121"/>
                    <a:pt x="15" y="122"/>
                    <a:pt x="16" y="121"/>
                  </a:cubicBezTo>
                  <a:cubicBezTo>
                    <a:pt x="16" y="123"/>
                    <a:pt x="18" y="124"/>
                    <a:pt x="19" y="123"/>
                  </a:cubicBezTo>
                  <a:close/>
                </a:path>
              </a:pathLst>
            </a:custGeom>
            <a:solidFill>
              <a:srgbClr val="7F7E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0" name="Freeform 57"/>
            <p:cNvSpPr>
              <a:spLocks/>
            </p:cNvSpPr>
            <p:nvPr/>
          </p:nvSpPr>
          <p:spPr bwMode="auto">
            <a:xfrm>
              <a:off x="8255000" y="752107"/>
              <a:ext cx="392113" cy="569913"/>
            </a:xfrm>
            <a:custGeom>
              <a:avLst/>
              <a:gdLst>
                <a:gd name="T0" fmla="*/ 47 w 143"/>
                <a:gd name="T1" fmla="*/ 202 h 207"/>
                <a:gd name="T2" fmla="*/ 68 w 143"/>
                <a:gd name="T3" fmla="*/ 192 h 207"/>
                <a:gd name="T4" fmla="*/ 61 w 143"/>
                <a:gd name="T5" fmla="*/ 176 h 207"/>
                <a:gd name="T6" fmla="*/ 60 w 143"/>
                <a:gd name="T7" fmla="*/ 175 h 207"/>
                <a:gd name="T8" fmla="*/ 58 w 143"/>
                <a:gd name="T9" fmla="*/ 174 h 207"/>
                <a:gd name="T10" fmla="*/ 71 w 143"/>
                <a:gd name="T11" fmla="*/ 131 h 207"/>
                <a:gd name="T12" fmla="*/ 99 w 143"/>
                <a:gd name="T13" fmla="*/ 181 h 207"/>
                <a:gd name="T14" fmla="*/ 94 w 143"/>
                <a:gd name="T15" fmla="*/ 198 h 207"/>
                <a:gd name="T16" fmla="*/ 107 w 143"/>
                <a:gd name="T17" fmla="*/ 203 h 207"/>
                <a:gd name="T18" fmla="*/ 114 w 143"/>
                <a:gd name="T19" fmla="*/ 189 h 207"/>
                <a:gd name="T20" fmla="*/ 104 w 143"/>
                <a:gd name="T21" fmla="*/ 181 h 207"/>
                <a:gd name="T22" fmla="*/ 88 w 143"/>
                <a:gd name="T23" fmla="*/ 153 h 207"/>
                <a:gd name="T24" fmla="*/ 112 w 143"/>
                <a:gd name="T25" fmla="*/ 162 h 207"/>
                <a:gd name="T26" fmla="*/ 121 w 143"/>
                <a:gd name="T27" fmla="*/ 172 h 207"/>
                <a:gd name="T28" fmla="*/ 135 w 143"/>
                <a:gd name="T29" fmla="*/ 168 h 207"/>
                <a:gd name="T30" fmla="*/ 128 w 143"/>
                <a:gd name="T31" fmla="*/ 152 h 207"/>
                <a:gd name="T32" fmla="*/ 112 w 143"/>
                <a:gd name="T33" fmla="*/ 157 h 207"/>
                <a:gd name="T34" fmla="*/ 112 w 143"/>
                <a:gd name="T35" fmla="*/ 157 h 207"/>
                <a:gd name="T36" fmla="*/ 86 w 143"/>
                <a:gd name="T37" fmla="*/ 150 h 207"/>
                <a:gd name="T38" fmla="*/ 62 w 143"/>
                <a:gd name="T39" fmla="*/ 97 h 207"/>
                <a:gd name="T40" fmla="*/ 117 w 143"/>
                <a:gd name="T41" fmla="*/ 119 h 207"/>
                <a:gd name="T42" fmla="*/ 129 w 143"/>
                <a:gd name="T43" fmla="*/ 130 h 207"/>
                <a:gd name="T44" fmla="*/ 143 w 143"/>
                <a:gd name="T45" fmla="*/ 118 h 207"/>
                <a:gd name="T46" fmla="*/ 131 w 143"/>
                <a:gd name="T47" fmla="*/ 102 h 207"/>
                <a:gd name="T48" fmla="*/ 119 w 143"/>
                <a:gd name="T49" fmla="*/ 111 h 207"/>
                <a:gd name="T50" fmla="*/ 117 w 143"/>
                <a:gd name="T51" fmla="*/ 113 h 207"/>
                <a:gd name="T52" fmla="*/ 117 w 143"/>
                <a:gd name="T53" fmla="*/ 115 h 207"/>
                <a:gd name="T54" fmla="*/ 61 w 143"/>
                <a:gd name="T55" fmla="*/ 93 h 207"/>
                <a:gd name="T56" fmla="*/ 47 w 143"/>
                <a:gd name="T57" fmla="*/ 33 h 207"/>
                <a:gd name="T58" fmla="*/ 109 w 143"/>
                <a:gd name="T59" fmla="*/ 60 h 207"/>
                <a:gd name="T60" fmla="*/ 124 w 143"/>
                <a:gd name="T61" fmla="*/ 70 h 207"/>
                <a:gd name="T62" fmla="*/ 135 w 143"/>
                <a:gd name="T63" fmla="*/ 58 h 207"/>
                <a:gd name="T64" fmla="*/ 120 w 143"/>
                <a:gd name="T65" fmla="*/ 44 h 207"/>
                <a:gd name="T66" fmla="*/ 109 w 143"/>
                <a:gd name="T67" fmla="*/ 55 h 207"/>
                <a:gd name="T68" fmla="*/ 47 w 143"/>
                <a:gd name="T69" fmla="*/ 30 h 207"/>
                <a:gd name="T70" fmla="*/ 41 w 143"/>
                <a:gd name="T71" fmla="*/ 1 h 207"/>
                <a:gd name="T72" fmla="*/ 40 w 143"/>
                <a:gd name="T73" fmla="*/ 1 h 207"/>
                <a:gd name="T74" fmla="*/ 47 w 143"/>
                <a:gd name="T75" fmla="*/ 61 h 207"/>
                <a:gd name="T76" fmla="*/ 37 w 143"/>
                <a:gd name="T77" fmla="*/ 91 h 207"/>
                <a:gd name="T78" fmla="*/ 23 w 143"/>
                <a:gd name="T79" fmla="*/ 111 h 207"/>
                <a:gd name="T80" fmla="*/ 17 w 143"/>
                <a:gd name="T81" fmla="*/ 110 h 207"/>
                <a:gd name="T82" fmla="*/ 15 w 143"/>
                <a:gd name="T83" fmla="*/ 110 h 207"/>
                <a:gd name="T84" fmla="*/ 5 w 143"/>
                <a:gd name="T85" fmla="*/ 128 h 207"/>
                <a:gd name="T86" fmla="*/ 27 w 143"/>
                <a:gd name="T87" fmla="*/ 140 h 207"/>
                <a:gd name="T88" fmla="*/ 35 w 143"/>
                <a:gd name="T89" fmla="*/ 119 h 207"/>
                <a:gd name="T90" fmla="*/ 28 w 143"/>
                <a:gd name="T91" fmla="*/ 113 h 207"/>
                <a:gd name="T92" fmla="*/ 49 w 143"/>
                <a:gd name="T93" fmla="*/ 68 h 207"/>
                <a:gd name="T94" fmla="*/ 69 w 143"/>
                <a:gd name="T95" fmla="*/ 126 h 207"/>
                <a:gd name="T96" fmla="*/ 68 w 143"/>
                <a:gd name="T97" fmla="*/ 126 h 207"/>
                <a:gd name="T98" fmla="*/ 53 w 143"/>
                <a:gd name="T99" fmla="*/ 174 h 207"/>
                <a:gd name="T100" fmla="*/ 41 w 143"/>
                <a:gd name="T101" fmla="*/ 184 h 207"/>
                <a:gd name="T102" fmla="*/ 47 w 143"/>
                <a:gd name="T103" fmla="*/ 202 h 2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3" h="207">
                  <a:moveTo>
                    <a:pt x="47" y="202"/>
                  </a:moveTo>
                  <a:cubicBezTo>
                    <a:pt x="54" y="207"/>
                    <a:pt x="65" y="199"/>
                    <a:pt x="68" y="192"/>
                  </a:cubicBezTo>
                  <a:cubicBezTo>
                    <a:pt x="70" y="185"/>
                    <a:pt x="67" y="178"/>
                    <a:pt x="61" y="176"/>
                  </a:cubicBezTo>
                  <a:cubicBezTo>
                    <a:pt x="61" y="175"/>
                    <a:pt x="60" y="175"/>
                    <a:pt x="60" y="175"/>
                  </a:cubicBezTo>
                  <a:cubicBezTo>
                    <a:pt x="60" y="175"/>
                    <a:pt x="59" y="175"/>
                    <a:pt x="58" y="174"/>
                  </a:cubicBezTo>
                  <a:cubicBezTo>
                    <a:pt x="66" y="162"/>
                    <a:pt x="71" y="146"/>
                    <a:pt x="71" y="131"/>
                  </a:cubicBezTo>
                  <a:cubicBezTo>
                    <a:pt x="79" y="149"/>
                    <a:pt x="89" y="165"/>
                    <a:pt x="99" y="181"/>
                  </a:cubicBezTo>
                  <a:cubicBezTo>
                    <a:pt x="95" y="185"/>
                    <a:pt x="90" y="192"/>
                    <a:pt x="94" y="198"/>
                  </a:cubicBezTo>
                  <a:cubicBezTo>
                    <a:pt x="96" y="202"/>
                    <a:pt x="102" y="204"/>
                    <a:pt x="107" y="203"/>
                  </a:cubicBezTo>
                  <a:cubicBezTo>
                    <a:pt x="114" y="202"/>
                    <a:pt x="116" y="195"/>
                    <a:pt x="114" y="189"/>
                  </a:cubicBezTo>
                  <a:cubicBezTo>
                    <a:pt x="113" y="183"/>
                    <a:pt x="109" y="180"/>
                    <a:pt x="104" y="181"/>
                  </a:cubicBezTo>
                  <a:cubicBezTo>
                    <a:pt x="98" y="172"/>
                    <a:pt x="93" y="163"/>
                    <a:pt x="88" y="153"/>
                  </a:cubicBezTo>
                  <a:cubicBezTo>
                    <a:pt x="95" y="157"/>
                    <a:pt x="104" y="160"/>
                    <a:pt x="112" y="162"/>
                  </a:cubicBezTo>
                  <a:cubicBezTo>
                    <a:pt x="113" y="166"/>
                    <a:pt x="116" y="170"/>
                    <a:pt x="121" y="172"/>
                  </a:cubicBezTo>
                  <a:cubicBezTo>
                    <a:pt x="126" y="173"/>
                    <a:pt x="132" y="172"/>
                    <a:pt x="135" y="168"/>
                  </a:cubicBezTo>
                  <a:cubicBezTo>
                    <a:pt x="138" y="163"/>
                    <a:pt x="133" y="155"/>
                    <a:pt x="128" y="152"/>
                  </a:cubicBezTo>
                  <a:cubicBezTo>
                    <a:pt x="123" y="149"/>
                    <a:pt x="115" y="151"/>
                    <a:pt x="112" y="157"/>
                  </a:cubicBezTo>
                  <a:cubicBezTo>
                    <a:pt x="112" y="157"/>
                    <a:pt x="112" y="157"/>
                    <a:pt x="112" y="157"/>
                  </a:cubicBezTo>
                  <a:cubicBezTo>
                    <a:pt x="103" y="156"/>
                    <a:pt x="95" y="153"/>
                    <a:pt x="86" y="150"/>
                  </a:cubicBezTo>
                  <a:cubicBezTo>
                    <a:pt x="77" y="133"/>
                    <a:pt x="68" y="116"/>
                    <a:pt x="62" y="97"/>
                  </a:cubicBezTo>
                  <a:cubicBezTo>
                    <a:pt x="76" y="111"/>
                    <a:pt x="98" y="117"/>
                    <a:pt x="117" y="119"/>
                  </a:cubicBezTo>
                  <a:cubicBezTo>
                    <a:pt x="119" y="125"/>
                    <a:pt x="122" y="129"/>
                    <a:pt x="129" y="130"/>
                  </a:cubicBezTo>
                  <a:cubicBezTo>
                    <a:pt x="135" y="130"/>
                    <a:pt x="142" y="125"/>
                    <a:pt x="143" y="118"/>
                  </a:cubicBezTo>
                  <a:cubicBezTo>
                    <a:pt x="143" y="111"/>
                    <a:pt x="139" y="101"/>
                    <a:pt x="131" y="102"/>
                  </a:cubicBezTo>
                  <a:cubicBezTo>
                    <a:pt x="126" y="103"/>
                    <a:pt x="121" y="106"/>
                    <a:pt x="119" y="111"/>
                  </a:cubicBezTo>
                  <a:cubicBezTo>
                    <a:pt x="118" y="111"/>
                    <a:pt x="117" y="112"/>
                    <a:pt x="117" y="113"/>
                  </a:cubicBezTo>
                  <a:cubicBezTo>
                    <a:pt x="117" y="113"/>
                    <a:pt x="117" y="114"/>
                    <a:pt x="117" y="115"/>
                  </a:cubicBezTo>
                  <a:cubicBezTo>
                    <a:pt x="96" y="111"/>
                    <a:pt x="77" y="108"/>
                    <a:pt x="61" y="93"/>
                  </a:cubicBezTo>
                  <a:cubicBezTo>
                    <a:pt x="55" y="73"/>
                    <a:pt x="51" y="53"/>
                    <a:pt x="47" y="33"/>
                  </a:cubicBezTo>
                  <a:cubicBezTo>
                    <a:pt x="62" y="48"/>
                    <a:pt x="87" y="57"/>
                    <a:pt x="109" y="60"/>
                  </a:cubicBezTo>
                  <a:cubicBezTo>
                    <a:pt x="110" y="67"/>
                    <a:pt x="118" y="72"/>
                    <a:pt x="124" y="70"/>
                  </a:cubicBezTo>
                  <a:cubicBezTo>
                    <a:pt x="130" y="69"/>
                    <a:pt x="134" y="64"/>
                    <a:pt x="135" y="58"/>
                  </a:cubicBezTo>
                  <a:cubicBezTo>
                    <a:pt x="135" y="50"/>
                    <a:pt x="127" y="44"/>
                    <a:pt x="120" y="44"/>
                  </a:cubicBezTo>
                  <a:cubicBezTo>
                    <a:pt x="113" y="45"/>
                    <a:pt x="109" y="50"/>
                    <a:pt x="109" y="55"/>
                  </a:cubicBezTo>
                  <a:cubicBezTo>
                    <a:pt x="87" y="49"/>
                    <a:pt x="65" y="45"/>
                    <a:pt x="47" y="30"/>
                  </a:cubicBezTo>
                  <a:cubicBezTo>
                    <a:pt x="45" y="20"/>
                    <a:pt x="43" y="10"/>
                    <a:pt x="41" y="1"/>
                  </a:cubicBezTo>
                  <a:cubicBezTo>
                    <a:pt x="41" y="0"/>
                    <a:pt x="40" y="0"/>
                    <a:pt x="40" y="1"/>
                  </a:cubicBezTo>
                  <a:cubicBezTo>
                    <a:pt x="41" y="21"/>
                    <a:pt x="43" y="41"/>
                    <a:pt x="47" y="61"/>
                  </a:cubicBezTo>
                  <a:cubicBezTo>
                    <a:pt x="45" y="71"/>
                    <a:pt x="43" y="81"/>
                    <a:pt x="37" y="91"/>
                  </a:cubicBezTo>
                  <a:cubicBezTo>
                    <a:pt x="33" y="98"/>
                    <a:pt x="28" y="104"/>
                    <a:pt x="23" y="111"/>
                  </a:cubicBezTo>
                  <a:cubicBezTo>
                    <a:pt x="21" y="110"/>
                    <a:pt x="19" y="110"/>
                    <a:pt x="17" y="110"/>
                  </a:cubicBezTo>
                  <a:cubicBezTo>
                    <a:pt x="17" y="110"/>
                    <a:pt x="16" y="109"/>
                    <a:pt x="15" y="110"/>
                  </a:cubicBezTo>
                  <a:cubicBezTo>
                    <a:pt x="6" y="111"/>
                    <a:pt x="0" y="120"/>
                    <a:pt x="5" y="128"/>
                  </a:cubicBezTo>
                  <a:cubicBezTo>
                    <a:pt x="9" y="135"/>
                    <a:pt x="19" y="142"/>
                    <a:pt x="27" y="140"/>
                  </a:cubicBezTo>
                  <a:cubicBezTo>
                    <a:pt x="36" y="138"/>
                    <a:pt x="42" y="126"/>
                    <a:pt x="35" y="119"/>
                  </a:cubicBezTo>
                  <a:cubicBezTo>
                    <a:pt x="34" y="116"/>
                    <a:pt x="31" y="114"/>
                    <a:pt x="28" y="113"/>
                  </a:cubicBezTo>
                  <a:cubicBezTo>
                    <a:pt x="38" y="101"/>
                    <a:pt x="47" y="84"/>
                    <a:pt x="49" y="68"/>
                  </a:cubicBezTo>
                  <a:cubicBezTo>
                    <a:pt x="54" y="88"/>
                    <a:pt x="60" y="107"/>
                    <a:pt x="69" y="126"/>
                  </a:cubicBezTo>
                  <a:cubicBezTo>
                    <a:pt x="69" y="126"/>
                    <a:pt x="68" y="126"/>
                    <a:pt x="68" y="126"/>
                  </a:cubicBezTo>
                  <a:cubicBezTo>
                    <a:pt x="67" y="144"/>
                    <a:pt x="60" y="158"/>
                    <a:pt x="53" y="174"/>
                  </a:cubicBezTo>
                  <a:cubicBezTo>
                    <a:pt x="47" y="174"/>
                    <a:pt x="43" y="178"/>
                    <a:pt x="41" y="184"/>
                  </a:cubicBezTo>
                  <a:cubicBezTo>
                    <a:pt x="39" y="190"/>
                    <a:pt x="41" y="199"/>
                    <a:pt x="47" y="202"/>
                  </a:cubicBezTo>
                  <a:close/>
                </a:path>
              </a:pathLst>
            </a:custGeom>
            <a:solidFill>
              <a:srgbClr val="7F7E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1" name="Freeform 58"/>
            <p:cNvSpPr>
              <a:spLocks/>
            </p:cNvSpPr>
            <p:nvPr/>
          </p:nvSpPr>
          <p:spPr bwMode="auto">
            <a:xfrm>
              <a:off x="7910513" y="12332"/>
              <a:ext cx="230188" cy="236538"/>
            </a:xfrm>
            <a:custGeom>
              <a:avLst/>
              <a:gdLst>
                <a:gd name="T0" fmla="*/ 73 w 84"/>
                <a:gd name="T1" fmla="*/ 69 h 86"/>
                <a:gd name="T2" fmla="*/ 63 w 84"/>
                <a:gd name="T3" fmla="*/ 53 h 86"/>
                <a:gd name="T4" fmla="*/ 50 w 84"/>
                <a:gd name="T5" fmla="*/ 16 h 86"/>
                <a:gd name="T6" fmla="*/ 41 w 84"/>
                <a:gd name="T7" fmla="*/ 1 h 86"/>
                <a:gd name="T8" fmla="*/ 27 w 84"/>
                <a:gd name="T9" fmla="*/ 9 h 86"/>
                <a:gd name="T10" fmla="*/ 0 w 84"/>
                <a:gd name="T11" fmla="*/ 52 h 86"/>
                <a:gd name="T12" fmla="*/ 0 w 84"/>
                <a:gd name="T13" fmla="*/ 53 h 86"/>
                <a:gd name="T14" fmla="*/ 0 w 84"/>
                <a:gd name="T15" fmla="*/ 53 h 86"/>
                <a:gd name="T16" fmla="*/ 0 w 84"/>
                <a:gd name="T17" fmla="*/ 55 h 86"/>
                <a:gd name="T18" fmla="*/ 1 w 84"/>
                <a:gd name="T19" fmla="*/ 55 h 86"/>
                <a:gd name="T20" fmla="*/ 2 w 84"/>
                <a:gd name="T21" fmla="*/ 55 h 86"/>
                <a:gd name="T22" fmla="*/ 3 w 84"/>
                <a:gd name="T23" fmla="*/ 56 h 86"/>
                <a:gd name="T24" fmla="*/ 3 w 84"/>
                <a:gd name="T25" fmla="*/ 56 h 86"/>
                <a:gd name="T26" fmla="*/ 61 w 84"/>
                <a:gd name="T27" fmla="*/ 80 h 86"/>
                <a:gd name="T28" fmla="*/ 73 w 84"/>
                <a:gd name="T29" fmla="*/ 69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84" h="86">
                  <a:moveTo>
                    <a:pt x="73" y="69"/>
                  </a:moveTo>
                  <a:cubicBezTo>
                    <a:pt x="74" y="61"/>
                    <a:pt x="69" y="57"/>
                    <a:pt x="63" y="53"/>
                  </a:cubicBezTo>
                  <a:cubicBezTo>
                    <a:pt x="84" y="42"/>
                    <a:pt x="69" y="11"/>
                    <a:pt x="50" y="16"/>
                  </a:cubicBezTo>
                  <a:cubicBezTo>
                    <a:pt x="49" y="10"/>
                    <a:pt x="47" y="3"/>
                    <a:pt x="41" y="1"/>
                  </a:cubicBezTo>
                  <a:cubicBezTo>
                    <a:pt x="35" y="0"/>
                    <a:pt x="30" y="5"/>
                    <a:pt x="27" y="9"/>
                  </a:cubicBezTo>
                  <a:cubicBezTo>
                    <a:pt x="15" y="22"/>
                    <a:pt x="8" y="37"/>
                    <a:pt x="0" y="52"/>
                  </a:cubicBezTo>
                  <a:cubicBezTo>
                    <a:pt x="0" y="52"/>
                    <a:pt x="0" y="53"/>
                    <a:pt x="0" y="53"/>
                  </a:cubicBezTo>
                  <a:cubicBezTo>
                    <a:pt x="0" y="53"/>
                    <a:pt x="0" y="53"/>
                    <a:pt x="0" y="53"/>
                  </a:cubicBezTo>
                  <a:cubicBezTo>
                    <a:pt x="0" y="54"/>
                    <a:pt x="0" y="54"/>
                    <a:pt x="0" y="55"/>
                  </a:cubicBezTo>
                  <a:cubicBezTo>
                    <a:pt x="1" y="55"/>
                    <a:pt x="1" y="55"/>
                    <a:pt x="1" y="55"/>
                  </a:cubicBezTo>
                  <a:cubicBezTo>
                    <a:pt x="2" y="56"/>
                    <a:pt x="2" y="55"/>
                    <a:pt x="2" y="55"/>
                  </a:cubicBezTo>
                  <a:cubicBezTo>
                    <a:pt x="2" y="55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20" y="68"/>
                    <a:pt x="39" y="86"/>
                    <a:pt x="61" y="80"/>
                  </a:cubicBezTo>
                  <a:cubicBezTo>
                    <a:pt x="66" y="79"/>
                    <a:pt x="72" y="74"/>
                    <a:pt x="73" y="69"/>
                  </a:cubicBezTo>
                  <a:close/>
                </a:path>
              </a:pathLst>
            </a:custGeom>
            <a:solidFill>
              <a:srgbClr val="7F7E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2" name="Freeform 59"/>
            <p:cNvSpPr>
              <a:spLocks/>
            </p:cNvSpPr>
            <p:nvPr/>
          </p:nvSpPr>
          <p:spPr bwMode="auto">
            <a:xfrm>
              <a:off x="7462838" y="94882"/>
              <a:ext cx="527050" cy="279400"/>
            </a:xfrm>
            <a:custGeom>
              <a:avLst/>
              <a:gdLst>
                <a:gd name="T0" fmla="*/ 175 w 192"/>
                <a:gd name="T1" fmla="*/ 1 h 102"/>
                <a:gd name="T2" fmla="*/ 170 w 192"/>
                <a:gd name="T3" fmla="*/ 9 h 102"/>
                <a:gd name="T4" fmla="*/ 164 w 192"/>
                <a:gd name="T5" fmla="*/ 21 h 102"/>
                <a:gd name="T6" fmla="*/ 164 w 192"/>
                <a:gd name="T7" fmla="*/ 21 h 102"/>
                <a:gd name="T8" fmla="*/ 75 w 192"/>
                <a:gd name="T9" fmla="*/ 42 h 102"/>
                <a:gd name="T10" fmla="*/ 26 w 192"/>
                <a:gd name="T11" fmla="*/ 67 h 102"/>
                <a:gd name="T12" fmla="*/ 0 w 192"/>
                <a:gd name="T13" fmla="*/ 101 h 102"/>
                <a:gd name="T14" fmla="*/ 1 w 192"/>
                <a:gd name="T15" fmla="*/ 102 h 102"/>
                <a:gd name="T16" fmla="*/ 32 w 192"/>
                <a:gd name="T17" fmla="*/ 68 h 102"/>
                <a:gd name="T18" fmla="*/ 82 w 192"/>
                <a:gd name="T19" fmla="*/ 44 h 102"/>
                <a:gd name="T20" fmla="*/ 165 w 192"/>
                <a:gd name="T21" fmla="*/ 26 h 102"/>
                <a:gd name="T22" fmla="*/ 182 w 192"/>
                <a:gd name="T23" fmla="*/ 38 h 102"/>
                <a:gd name="T24" fmla="*/ 185 w 192"/>
                <a:gd name="T25" fmla="*/ 38 h 102"/>
                <a:gd name="T26" fmla="*/ 191 w 192"/>
                <a:gd name="T27" fmla="*/ 16 h 102"/>
                <a:gd name="T28" fmla="*/ 178 w 192"/>
                <a:gd name="T29" fmla="*/ 2 h 102"/>
                <a:gd name="T30" fmla="*/ 175 w 192"/>
                <a:gd name="T31" fmla="*/ 1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92" h="102">
                  <a:moveTo>
                    <a:pt x="175" y="1"/>
                  </a:moveTo>
                  <a:cubicBezTo>
                    <a:pt x="173" y="4"/>
                    <a:pt x="171" y="7"/>
                    <a:pt x="170" y="9"/>
                  </a:cubicBezTo>
                  <a:cubicBezTo>
                    <a:pt x="168" y="13"/>
                    <a:pt x="166" y="17"/>
                    <a:pt x="164" y="21"/>
                  </a:cubicBezTo>
                  <a:cubicBezTo>
                    <a:pt x="164" y="21"/>
                    <a:pt x="164" y="21"/>
                    <a:pt x="164" y="21"/>
                  </a:cubicBezTo>
                  <a:cubicBezTo>
                    <a:pt x="134" y="23"/>
                    <a:pt x="103" y="32"/>
                    <a:pt x="75" y="42"/>
                  </a:cubicBezTo>
                  <a:cubicBezTo>
                    <a:pt x="58" y="48"/>
                    <a:pt x="41" y="56"/>
                    <a:pt x="26" y="67"/>
                  </a:cubicBezTo>
                  <a:cubicBezTo>
                    <a:pt x="15" y="75"/>
                    <a:pt x="2" y="87"/>
                    <a:pt x="0" y="101"/>
                  </a:cubicBezTo>
                  <a:cubicBezTo>
                    <a:pt x="0" y="102"/>
                    <a:pt x="0" y="102"/>
                    <a:pt x="1" y="102"/>
                  </a:cubicBezTo>
                  <a:cubicBezTo>
                    <a:pt x="10" y="88"/>
                    <a:pt x="18" y="77"/>
                    <a:pt x="32" y="68"/>
                  </a:cubicBezTo>
                  <a:cubicBezTo>
                    <a:pt x="47" y="57"/>
                    <a:pt x="64" y="50"/>
                    <a:pt x="82" y="44"/>
                  </a:cubicBezTo>
                  <a:cubicBezTo>
                    <a:pt x="109" y="35"/>
                    <a:pt x="137" y="31"/>
                    <a:pt x="165" y="26"/>
                  </a:cubicBezTo>
                  <a:cubicBezTo>
                    <a:pt x="170" y="31"/>
                    <a:pt x="176" y="34"/>
                    <a:pt x="182" y="38"/>
                  </a:cubicBezTo>
                  <a:cubicBezTo>
                    <a:pt x="183" y="39"/>
                    <a:pt x="184" y="39"/>
                    <a:pt x="185" y="38"/>
                  </a:cubicBezTo>
                  <a:cubicBezTo>
                    <a:pt x="190" y="32"/>
                    <a:pt x="192" y="24"/>
                    <a:pt x="191" y="16"/>
                  </a:cubicBezTo>
                  <a:cubicBezTo>
                    <a:pt x="189" y="10"/>
                    <a:pt x="184" y="3"/>
                    <a:pt x="178" y="2"/>
                  </a:cubicBezTo>
                  <a:cubicBezTo>
                    <a:pt x="178" y="1"/>
                    <a:pt x="176" y="0"/>
                    <a:pt x="175" y="1"/>
                  </a:cubicBezTo>
                  <a:close/>
                </a:path>
              </a:pathLst>
            </a:custGeom>
            <a:solidFill>
              <a:srgbClr val="7F7E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3" name="Freeform 60"/>
            <p:cNvSpPr>
              <a:spLocks/>
            </p:cNvSpPr>
            <p:nvPr/>
          </p:nvSpPr>
          <p:spPr bwMode="auto">
            <a:xfrm>
              <a:off x="6999288" y="-47993"/>
              <a:ext cx="417513" cy="444500"/>
            </a:xfrm>
            <a:custGeom>
              <a:avLst/>
              <a:gdLst>
                <a:gd name="T0" fmla="*/ 151 w 152"/>
                <a:gd name="T1" fmla="*/ 45 h 162"/>
                <a:gd name="T2" fmla="*/ 133 w 152"/>
                <a:gd name="T3" fmla="*/ 37 h 162"/>
                <a:gd name="T4" fmla="*/ 126 w 152"/>
                <a:gd name="T5" fmla="*/ 51 h 162"/>
                <a:gd name="T6" fmla="*/ 126 w 152"/>
                <a:gd name="T7" fmla="*/ 51 h 162"/>
                <a:gd name="T8" fmla="*/ 126 w 152"/>
                <a:gd name="T9" fmla="*/ 53 h 162"/>
                <a:gd name="T10" fmla="*/ 90 w 152"/>
                <a:gd name="T11" fmla="*/ 69 h 162"/>
                <a:gd name="T12" fmla="*/ 108 w 152"/>
                <a:gd name="T13" fmla="*/ 22 h 162"/>
                <a:gd name="T14" fmla="*/ 122 w 152"/>
                <a:gd name="T15" fmla="*/ 17 h 162"/>
                <a:gd name="T16" fmla="*/ 119 w 152"/>
                <a:gd name="T17" fmla="*/ 5 h 162"/>
                <a:gd name="T18" fmla="*/ 105 w 152"/>
                <a:gd name="T19" fmla="*/ 8 h 162"/>
                <a:gd name="T20" fmla="*/ 105 w 152"/>
                <a:gd name="T21" fmla="*/ 19 h 162"/>
                <a:gd name="T22" fmla="*/ 96 w 152"/>
                <a:gd name="T23" fmla="*/ 45 h 162"/>
                <a:gd name="T24" fmla="*/ 88 w 152"/>
                <a:gd name="T25" fmla="*/ 24 h 162"/>
                <a:gd name="T26" fmla="*/ 90 w 152"/>
                <a:gd name="T27" fmla="*/ 13 h 162"/>
                <a:gd name="T28" fmla="*/ 79 w 152"/>
                <a:gd name="T29" fmla="*/ 6 h 162"/>
                <a:gd name="T30" fmla="*/ 73 w 152"/>
                <a:gd name="T31" fmla="*/ 18 h 162"/>
                <a:gd name="T32" fmla="*/ 85 w 152"/>
                <a:gd name="T33" fmla="*/ 27 h 162"/>
                <a:gd name="T34" fmla="*/ 85 w 152"/>
                <a:gd name="T35" fmla="*/ 27 h 162"/>
                <a:gd name="T36" fmla="*/ 95 w 152"/>
                <a:gd name="T37" fmla="*/ 48 h 162"/>
                <a:gd name="T38" fmla="*/ 73 w 152"/>
                <a:gd name="T39" fmla="*/ 93 h 162"/>
                <a:gd name="T40" fmla="*/ 57 w 152"/>
                <a:gd name="T41" fmla="*/ 44 h 162"/>
                <a:gd name="T42" fmla="*/ 57 w 152"/>
                <a:gd name="T43" fmla="*/ 31 h 162"/>
                <a:gd name="T44" fmla="*/ 42 w 152"/>
                <a:gd name="T45" fmla="*/ 28 h 162"/>
                <a:gd name="T46" fmla="*/ 38 w 152"/>
                <a:gd name="T47" fmla="*/ 45 h 162"/>
                <a:gd name="T48" fmla="*/ 50 w 152"/>
                <a:gd name="T49" fmla="*/ 48 h 162"/>
                <a:gd name="T50" fmla="*/ 53 w 152"/>
                <a:gd name="T51" fmla="*/ 48 h 162"/>
                <a:gd name="T52" fmla="*/ 54 w 152"/>
                <a:gd name="T53" fmla="*/ 47 h 162"/>
                <a:gd name="T54" fmla="*/ 71 w 152"/>
                <a:gd name="T55" fmla="*/ 97 h 162"/>
                <a:gd name="T56" fmla="*/ 38 w 152"/>
                <a:gd name="T57" fmla="*/ 139 h 162"/>
                <a:gd name="T58" fmla="*/ 22 w 152"/>
                <a:gd name="T59" fmla="*/ 83 h 162"/>
                <a:gd name="T60" fmla="*/ 20 w 152"/>
                <a:gd name="T61" fmla="*/ 67 h 162"/>
                <a:gd name="T62" fmla="*/ 6 w 152"/>
                <a:gd name="T63" fmla="*/ 67 h 162"/>
                <a:gd name="T64" fmla="*/ 6 w 152"/>
                <a:gd name="T65" fmla="*/ 84 h 162"/>
                <a:gd name="T66" fmla="*/ 19 w 152"/>
                <a:gd name="T67" fmla="*/ 86 h 162"/>
                <a:gd name="T68" fmla="*/ 36 w 152"/>
                <a:gd name="T69" fmla="*/ 141 h 162"/>
                <a:gd name="T70" fmla="*/ 20 w 152"/>
                <a:gd name="T71" fmla="*/ 161 h 162"/>
                <a:gd name="T72" fmla="*/ 20 w 152"/>
                <a:gd name="T73" fmla="*/ 162 h 162"/>
                <a:gd name="T74" fmla="*/ 56 w 152"/>
                <a:gd name="T75" fmla="*/ 124 h 162"/>
                <a:gd name="T76" fmla="*/ 82 w 152"/>
                <a:gd name="T77" fmla="*/ 114 h 162"/>
                <a:gd name="T78" fmla="*/ 103 w 152"/>
                <a:gd name="T79" fmla="*/ 112 h 162"/>
                <a:gd name="T80" fmla="*/ 107 w 152"/>
                <a:gd name="T81" fmla="*/ 116 h 162"/>
                <a:gd name="T82" fmla="*/ 107 w 152"/>
                <a:gd name="T83" fmla="*/ 118 h 162"/>
                <a:gd name="T84" fmla="*/ 125 w 152"/>
                <a:gd name="T85" fmla="*/ 114 h 162"/>
                <a:gd name="T86" fmla="*/ 121 w 152"/>
                <a:gd name="T87" fmla="*/ 93 h 162"/>
                <a:gd name="T88" fmla="*/ 102 w 152"/>
                <a:gd name="T89" fmla="*/ 99 h 162"/>
                <a:gd name="T90" fmla="*/ 102 w 152"/>
                <a:gd name="T91" fmla="*/ 108 h 162"/>
                <a:gd name="T92" fmla="*/ 61 w 152"/>
                <a:gd name="T93" fmla="*/ 118 h 162"/>
                <a:gd name="T94" fmla="*/ 88 w 152"/>
                <a:gd name="T95" fmla="*/ 73 h 162"/>
                <a:gd name="T96" fmla="*/ 88 w 152"/>
                <a:gd name="T97" fmla="*/ 73 h 162"/>
                <a:gd name="T98" fmla="*/ 129 w 152"/>
                <a:gd name="T99" fmla="*/ 57 h 162"/>
                <a:gd name="T100" fmla="*/ 142 w 152"/>
                <a:gd name="T101" fmla="*/ 60 h 162"/>
                <a:gd name="T102" fmla="*/ 151 w 152"/>
                <a:gd name="T103" fmla="*/ 45 h 1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52" h="162">
                  <a:moveTo>
                    <a:pt x="151" y="45"/>
                  </a:moveTo>
                  <a:cubicBezTo>
                    <a:pt x="150" y="38"/>
                    <a:pt x="139" y="35"/>
                    <a:pt x="133" y="37"/>
                  </a:cubicBezTo>
                  <a:cubicBezTo>
                    <a:pt x="127" y="39"/>
                    <a:pt x="124" y="45"/>
                    <a:pt x="126" y="51"/>
                  </a:cubicBezTo>
                  <a:cubicBezTo>
                    <a:pt x="126" y="51"/>
                    <a:pt x="126" y="51"/>
                    <a:pt x="126" y="51"/>
                  </a:cubicBezTo>
                  <a:cubicBezTo>
                    <a:pt x="126" y="52"/>
                    <a:pt x="126" y="53"/>
                    <a:pt x="126" y="53"/>
                  </a:cubicBezTo>
                  <a:cubicBezTo>
                    <a:pt x="114" y="55"/>
                    <a:pt x="100" y="60"/>
                    <a:pt x="90" y="69"/>
                  </a:cubicBezTo>
                  <a:cubicBezTo>
                    <a:pt x="98" y="53"/>
                    <a:pt x="104" y="38"/>
                    <a:pt x="108" y="22"/>
                  </a:cubicBezTo>
                  <a:cubicBezTo>
                    <a:pt x="113" y="23"/>
                    <a:pt x="120" y="22"/>
                    <a:pt x="122" y="17"/>
                  </a:cubicBezTo>
                  <a:cubicBezTo>
                    <a:pt x="123" y="12"/>
                    <a:pt x="122" y="7"/>
                    <a:pt x="119" y="5"/>
                  </a:cubicBezTo>
                  <a:cubicBezTo>
                    <a:pt x="114" y="0"/>
                    <a:pt x="108" y="3"/>
                    <a:pt x="105" y="8"/>
                  </a:cubicBezTo>
                  <a:cubicBezTo>
                    <a:pt x="102" y="12"/>
                    <a:pt x="102" y="16"/>
                    <a:pt x="105" y="19"/>
                  </a:cubicBezTo>
                  <a:cubicBezTo>
                    <a:pt x="102" y="28"/>
                    <a:pt x="99" y="36"/>
                    <a:pt x="96" y="45"/>
                  </a:cubicBezTo>
                  <a:cubicBezTo>
                    <a:pt x="94" y="38"/>
                    <a:pt x="92" y="31"/>
                    <a:pt x="88" y="24"/>
                  </a:cubicBezTo>
                  <a:cubicBezTo>
                    <a:pt x="91" y="21"/>
                    <a:pt x="91" y="16"/>
                    <a:pt x="90" y="13"/>
                  </a:cubicBezTo>
                  <a:cubicBezTo>
                    <a:pt x="88" y="9"/>
                    <a:pt x="84" y="5"/>
                    <a:pt x="79" y="6"/>
                  </a:cubicBezTo>
                  <a:cubicBezTo>
                    <a:pt x="74" y="6"/>
                    <a:pt x="72" y="14"/>
                    <a:pt x="73" y="18"/>
                  </a:cubicBezTo>
                  <a:cubicBezTo>
                    <a:pt x="73" y="24"/>
                    <a:pt x="79" y="28"/>
                    <a:pt x="85" y="27"/>
                  </a:cubicBezTo>
                  <a:cubicBezTo>
                    <a:pt x="85" y="27"/>
                    <a:pt x="85" y="27"/>
                    <a:pt x="85" y="27"/>
                  </a:cubicBezTo>
                  <a:cubicBezTo>
                    <a:pt x="89" y="34"/>
                    <a:pt x="92" y="40"/>
                    <a:pt x="95" y="48"/>
                  </a:cubicBezTo>
                  <a:cubicBezTo>
                    <a:pt x="89" y="64"/>
                    <a:pt x="82" y="79"/>
                    <a:pt x="73" y="93"/>
                  </a:cubicBezTo>
                  <a:cubicBezTo>
                    <a:pt x="74" y="76"/>
                    <a:pt x="66" y="59"/>
                    <a:pt x="57" y="44"/>
                  </a:cubicBezTo>
                  <a:cubicBezTo>
                    <a:pt x="60" y="40"/>
                    <a:pt x="61" y="35"/>
                    <a:pt x="57" y="31"/>
                  </a:cubicBezTo>
                  <a:cubicBezTo>
                    <a:pt x="54" y="26"/>
                    <a:pt x="47" y="24"/>
                    <a:pt x="42" y="28"/>
                  </a:cubicBezTo>
                  <a:cubicBezTo>
                    <a:pt x="37" y="31"/>
                    <a:pt x="33" y="40"/>
                    <a:pt x="38" y="45"/>
                  </a:cubicBezTo>
                  <a:cubicBezTo>
                    <a:pt x="41" y="47"/>
                    <a:pt x="46" y="49"/>
                    <a:pt x="50" y="48"/>
                  </a:cubicBezTo>
                  <a:cubicBezTo>
                    <a:pt x="51" y="49"/>
                    <a:pt x="52" y="49"/>
                    <a:pt x="53" y="48"/>
                  </a:cubicBezTo>
                  <a:cubicBezTo>
                    <a:pt x="53" y="48"/>
                    <a:pt x="54" y="48"/>
                    <a:pt x="54" y="47"/>
                  </a:cubicBezTo>
                  <a:cubicBezTo>
                    <a:pt x="63" y="63"/>
                    <a:pt x="71" y="77"/>
                    <a:pt x="71" y="97"/>
                  </a:cubicBezTo>
                  <a:cubicBezTo>
                    <a:pt x="61" y="112"/>
                    <a:pt x="50" y="125"/>
                    <a:pt x="38" y="139"/>
                  </a:cubicBezTo>
                  <a:cubicBezTo>
                    <a:pt x="40" y="121"/>
                    <a:pt x="32" y="99"/>
                    <a:pt x="22" y="83"/>
                  </a:cubicBezTo>
                  <a:cubicBezTo>
                    <a:pt x="26" y="78"/>
                    <a:pt x="25" y="70"/>
                    <a:pt x="20" y="67"/>
                  </a:cubicBezTo>
                  <a:cubicBezTo>
                    <a:pt x="16" y="64"/>
                    <a:pt x="10" y="64"/>
                    <a:pt x="6" y="67"/>
                  </a:cubicBezTo>
                  <a:cubicBezTo>
                    <a:pt x="0" y="71"/>
                    <a:pt x="1" y="80"/>
                    <a:pt x="6" y="84"/>
                  </a:cubicBezTo>
                  <a:cubicBezTo>
                    <a:pt x="9" y="88"/>
                    <a:pt x="15" y="89"/>
                    <a:pt x="19" y="86"/>
                  </a:cubicBezTo>
                  <a:cubicBezTo>
                    <a:pt x="27" y="104"/>
                    <a:pt x="36" y="120"/>
                    <a:pt x="36" y="141"/>
                  </a:cubicBezTo>
                  <a:cubicBezTo>
                    <a:pt x="31" y="147"/>
                    <a:pt x="25" y="154"/>
                    <a:pt x="20" y="161"/>
                  </a:cubicBezTo>
                  <a:cubicBezTo>
                    <a:pt x="19" y="161"/>
                    <a:pt x="20" y="162"/>
                    <a:pt x="20" y="162"/>
                  </a:cubicBezTo>
                  <a:cubicBezTo>
                    <a:pt x="34" y="150"/>
                    <a:pt x="46" y="138"/>
                    <a:pt x="56" y="124"/>
                  </a:cubicBezTo>
                  <a:cubicBezTo>
                    <a:pt x="65" y="119"/>
                    <a:pt x="73" y="115"/>
                    <a:pt x="82" y="114"/>
                  </a:cubicBezTo>
                  <a:cubicBezTo>
                    <a:pt x="89" y="113"/>
                    <a:pt x="96" y="113"/>
                    <a:pt x="103" y="112"/>
                  </a:cubicBezTo>
                  <a:cubicBezTo>
                    <a:pt x="104" y="113"/>
                    <a:pt x="105" y="115"/>
                    <a:pt x="107" y="116"/>
                  </a:cubicBezTo>
                  <a:cubicBezTo>
                    <a:pt x="106" y="117"/>
                    <a:pt x="106" y="117"/>
                    <a:pt x="107" y="118"/>
                  </a:cubicBezTo>
                  <a:cubicBezTo>
                    <a:pt x="113" y="123"/>
                    <a:pt x="122" y="122"/>
                    <a:pt x="125" y="114"/>
                  </a:cubicBezTo>
                  <a:cubicBezTo>
                    <a:pt x="127" y="108"/>
                    <a:pt x="126" y="98"/>
                    <a:pt x="121" y="93"/>
                  </a:cubicBezTo>
                  <a:cubicBezTo>
                    <a:pt x="114" y="88"/>
                    <a:pt x="103" y="91"/>
                    <a:pt x="102" y="99"/>
                  </a:cubicBezTo>
                  <a:cubicBezTo>
                    <a:pt x="101" y="102"/>
                    <a:pt x="101" y="105"/>
                    <a:pt x="102" y="108"/>
                  </a:cubicBezTo>
                  <a:cubicBezTo>
                    <a:pt x="88" y="107"/>
                    <a:pt x="72" y="111"/>
                    <a:pt x="61" y="118"/>
                  </a:cubicBezTo>
                  <a:cubicBezTo>
                    <a:pt x="71" y="104"/>
                    <a:pt x="80" y="89"/>
                    <a:pt x="88" y="73"/>
                  </a:cubicBezTo>
                  <a:cubicBezTo>
                    <a:pt x="88" y="73"/>
                    <a:pt x="88" y="73"/>
                    <a:pt x="88" y="73"/>
                  </a:cubicBezTo>
                  <a:cubicBezTo>
                    <a:pt x="101" y="64"/>
                    <a:pt x="115" y="61"/>
                    <a:pt x="129" y="57"/>
                  </a:cubicBezTo>
                  <a:cubicBezTo>
                    <a:pt x="132" y="60"/>
                    <a:pt x="138" y="61"/>
                    <a:pt x="142" y="60"/>
                  </a:cubicBezTo>
                  <a:cubicBezTo>
                    <a:pt x="147" y="57"/>
                    <a:pt x="152" y="51"/>
                    <a:pt x="151" y="45"/>
                  </a:cubicBezTo>
                  <a:close/>
                </a:path>
              </a:pathLst>
            </a:custGeom>
            <a:solidFill>
              <a:srgbClr val="21B37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4" name="Freeform 61"/>
            <p:cNvSpPr>
              <a:spLocks/>
            </p:cNvSpPr>
            <p:nvPr/>
          </p:nvSpPr>
          <p:spPr bwMode="auto">
            <a:xfrm>
              <a:off x="5073650" y="1068020"/>
              <a:ext cx="703263" cy="387350"/>
            </a:xfrm>
            <a:custGeom>
              <a:avLst/>
              <a:gdLst>
                <a:gd name="T0" fmla="*/ 256 w 257"/>
                <a:gd name="T1" fmla="*/ 42 h 141"/>
                <a:gd name="T2" fmla="*/ 221 w 257"/>
                <a:gd name="T3" fmla="*/ 8 h 141"/>
                <a:gd name="T4" fmla="*/ 157 w 257"/>
                <a:gd name="T5" fmla="*/ 0 h 141"/>
                <a:gd name="T6" fmla="*/ 116 w 257"/>
                <a:gd name="T7" fmla="*/ 3 h 141"/>
                <a:gd name="T8" fmla="*/ 91 w 257"/>
                <a:gd name="T9" fmla="*/ 8 h 141"/>
                <a:gd name="T10" fmla="*/ 90 w 257"/>
                <a:gd name="T11" fmla="*/ 7 h 141"/>
                <a:gd name="T12" fmla="*/ 39 w 257"/>
                <a:gd name="T13" fmla="*/ 35 h 141"/>
                <a:gd name="T14" fmla="*/ 7 w 257"/>
                <a:gd name="T15" fmla="*/ 79 h 141"/>
                <a:gd name="T16" fmla="*/ 8 w 257"/>
                <a:gd name="T17" fmla="*/ 118 h 141"/>
                <a:gd name="T18" fmla="*/ 44 w 257"/>
                <a:gd name="T19" fmla="*/ 119 h 141"/>
                <a:gd name="T20" fmla="*/ 44 w 257"/>
                <a:gd name="T21" fmla="*/ 119 h 141"/>
                <a:gd name="T22" fmla="*/ 60 w 257"/>
                <a:gd name="T23" fmla="*/ 136 h 141"/>
                <a:gd name="T24" fmla="*/ 84 w 257"/>
                <a:gd name="T25" fmla="*/ 124 h 141"/>
                <a:gd name="T26" fmla="*/ 127 w 257"/>
                <a:gd name="T27" fmla="*/ 118 h 141"/>
                <a:gd name="T28" fmla="*/ 154 w 257"/>
                <a:gd name="T29" fmla="*/ 130 h 141"/>
                <a:gd name="T30" fmla="*/ 167 w 257"/>
                <a:gd name="T31" fmla="*/ 107 h 141"/>
                <a:gd name="T32" fmla="*/ 198 w 257"/>
                <a:gd name="T33" fmla="*/ 74 h 141"/>
                <a:gd name="T34" fmla="*/ 225 w 257"/>
                <a:gd name="T35" fmla="*/ 77 h 141"/>
                <a:gd name="T36" fmla="*/ 230 w 257"/>
                <a:gd name="T37" fmla="*/ 53 h 141"/>
                <a:gd name="T38" fmla="*/ 256 w 257"/>
                <a:gd name="T39" fmla="*/ 42 h 1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257" h="141">
                  <a:moveTo>
                    <a:pt x="256" y="42"/>
                  </a:moveTo>
                  <a:cubicBezTo>
                    <a:pt x="257" y="23"/>
                    <a:pt x="237" y="13"/>
                    <a:pt x="221" y="8"/>
                  </a:cubicBezTo>
                  <a:cubicBezTo>
                    <a:pt x="201" y="1"/>
                    <a:pt x="178" y="0"/>
                    <a:pt x="157" y="0"/>
                  </a:cubicBezTo>
                  <a:cubicBezTo>
                    <a:pt x="143" y="0"/>
                    <a:pt x="129" y="1"/>
                    <a:pt x="116" y="3"/>
                  </a:cubicBezTo>
                  <a:cubicBezTo>
                    <a:pt x="109" y="4"/>
                    <a:pt x="98" y="5"/>
                    <a:pt x="91" y="8"/>
                  </a:cubicBezTo>
                  <a:cubicBezTo>
                    <a:pt x="91" y="8"/>
                    <a:pt x="91" y="7"/>
                    <a:pt x="90" y="7"/>
                  </a:cubicBezTo>
                  <a:cubicBezTo>
                    <a:pt x="71" y="9"/>
                    <a:pt x="53" y="23"/>
                    <a:pt x="39" y="35"/>
                  </a:cubicBezTo>
                  <a:cubicBezTo>
                    <a:pt x="25" y="47"/>
                    <a:pt x="13" y="62"/>
                    <a:pt x="7" y="79"/>
                  </a:cubicBezTo>
                  <a:cubicBezTo>
                    <a:pt x="4" y="90"/>
                    <a:pt x="0" y="108"/>
                    <a:pt x="8" y="118"/>
                  </a:cubicBezTo>
                  <a:cubicBezTo>
                    <a:pt x="17" y="129"/>
                    <a:pt x="33" y="125"/>
                    <a:pt x="44" y="119"/>
                  </a:cubicBezTo>
                  <a:cubicBezTo>
                    <a:pt x="44" y="119"/>
                    <a:pt x="44" y="119"/>
                    <a:pt x="44" y="119"/>
                  </a:cubicBezTo>
                  <a:cubicBezTo>
                    <a:pt x="43" y="129"/>
                    <a:pt x="51" y="135"/>
                    <a:pt x="60" y="136"/>
                  </a:cubicBezTo>
                  <a:cubicBezTo>
                    <a:pt x="70" y="137"/>
                    <a:pt x="79" y="131"/>
                    <a:pt x="84" y="124"/>
                  </a:cubicBezTo>
                  <a:cubicBezTo>
                    <a:pt x="96" y="140"/>
                    <a:pt x="122" y="141"/>
                    <a:pt x="127" y="118"/>
                  </a:cubicBezTo>
                  <a:cubicBezTo>
                    <a:pt x="134" y="126"/>
                    <a:pt x="144" y="133"/>
                    <a:pt x="154" y="130"/>
                  </a:cubicBezTo>
                  <a:cubicBezTo>
                    <a:pt x="166" y="127"/>
                    <a:pt x="168" y="117"/>
                    <a:pt x="167" y="107"/>
                  </a:cubicBezTo>
                  <a:cubicBezTo>
                    <a:pt x="186" y="124"/>
                    <a:pt x="201" y="94"/>
                    <a:pt x="198" y="74"/>
                  </a:cubicBezTo>
                  <a:cubicBezTo>
                    <a:pt x="206" y="78"/>
                    <a:pt x="217" y="82"/>
                    <a:pt x="225" y="77"/>
                  </a:cubicBezTo>
                  <a:cubicBezTo>
                    <a:pt x="233" y="72"/>
                    <a:pt x="232" y="62"/>
                    <a:pt x="230" y="53"/>
                  </a:cubicBezTo>
                  <a:cubicBezTo>
                    <a:pt x="240" y="57"/>
                    <a:pt x="256" y="55"/>
                    <a:pt x="256" y="42"/>
                  </a:cubicBezTo>
                  <a:close/>
                </a:path>
              </a:pathLst>
            </a:custGeom>
            <a:solidFill>
              <a:srgbClr val="FF78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5" name="Freeform 62"/>
            <p:cNvSpPr>
              <a:spLocks/>
            </p:cNvSpPr>
            <p:nvPr/>
          </p:nvSpPr>
          <p:spPr bwMode="auto">
            <a:xfrm>
              <a:off x="5141913" y="1056907"/>
              <a:ext cx="490538" cy="277813"/>
            </a:xfrm>
            <a:custGeom>
              <a:avLst/>
              <a:gdLst>
                <a:gd name="T0" fmla="*/ 163 w 179"/>
                <a:gd name="T1" fmla="*/ 15 h 101"/>
                <a:gd name="T2" fmla="*/ 64 w 179"/>
                <a:gd name="T3" fmla="*/ 6 h 101"/>
                <a:gd name="T4" fmla="*/ 62 w 179"/>
                <a:gd name="T5" fmla="*/ 9 h 101"/>
                <a:gd name="T6" fmla="*/ 2 w 179"/>
                <a:gd name="T7" fmla="*/ 71 h 101"/>
                <a:gd name="T8" fmla="*/ 11 w 179"/>
                <a:gd name="T9" fmla="*/ 94 h 101"/>
                <a:gd name="T10" fmla="*/ 37 w 179"/>
                <a:gd name="T11" fmla="*/ 85 h 101"/>
                <a:gd name="T12" fmla="*/ 68 w 179"/>
                <a:gd name="T13" fmla="*/ 78 h 101"/>
                <a:gd name="T14" fmla="*/ 106 w 179"/>
                <a:gd name="T15" fmla="*/ 70 h 101"/>
                <a:gd name="T16" fmla="*/ 132 w 179"/>
                <a:gd name="T17" fmla="*/ 53 h 101"/>
                <a:gd name="T18" fmla="*/ 152 w 179"/>
                <a:gd name="T19" fmla="*/ 38 h 101"/>
                <a:gd name="T20" fmla="*/ 172 w 179"/>
                <a:gd name="T21" fmla="*/ 36 h 101"/>
                <a:gd name="T22" fmla="*/ 163 w 179"/>
                <a:gd name="T23" fmla="*/ 15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79" h="101">
                  <a:moveTo>
                    <a:pt x="163" y="15"/>
                  </a:moveTo>
                  <a:cubicBezTo>
                    <a:pt x="133" y="0"/>
                    <a:pt x="97" y="4"/>
                    <a:pt x="64" y="6"/>
                  </a:cubicBezTo>
                  <a:cubicBezTo>
                    <a:pt x="63" y="6"/>
                    <a:pt x="62" y="8"/>
                    <a:pt x="62" y="9"/>
                  </a:cubicBezTo>
                  <a:cubicBezTo>
                    <a:pt x="37" y="22"/>
                    <a:pt x="10" y="41"/>
                    <a:pt x="2" y="71"/>
                  </a:cubicBezTo>
                  <a:cubicBezTo>
                    <a:pt x="0" y="80"/>
                    <a:pt x="1" y="90"/>
                    <a:pt x="11" y="94"/>
                  </a:cubicBezTo>
                  <a:cubicBezTo>
                    <a:pt x="20" y="98"/>
                    <a:pt x="31" y="91"/>
                    <a:pt x="37" y="85"/>
                  </a:cubicBezTo>
                  <a:cubicBezTo>
                    <a:pt x="43" y="101"/>
                    <a:pt x="60" y="90"/>
                    <a:pt x="68" y="78"/>
                  </a:cubicBezTo>
                  <a:cubicBezTo>
                    <a:pt x="81" y="94"/>
                    <a:pt x="107" y="92"/>
                    <a:pt x="106" y="70"/>
                  </a:cubicBezTo>
                  <a:cubicBezTo>
                    <a:pt x="119" y="80"/>
                    <a:pt x="137" y="66"/>
                    <a:pt x="132" y="53"/>
                  </a:cubicBezTo>
                  <a:cubicBezTo>
                    <a:pt x="143" y="58"/>
                    <a:pt x="156" y="49"/>
                    <a:pt x="152" y="38"/>
                  </a:cubicBezTo>
                  <a:cubicBezTo>
                    <a:pt x="159" y="40"/>
                    <a:pt x="167" y="41"/>
                    <a:pt x="172" y="36"/>
                  </a:cubicBezTo>
                  <a:cubicBezTo>
                    <a:pt x="179" y="29"/>
                    <a:pt x="169" y="18"/>
                    <a:pt x="163" y="15"/>
                  </a:cubicBezTo>
                  <a:close/>
                </a:path>
              </a:pathLst>
            </a:custGeom>
            <a:solidFill>
              <a:srgbClr val="FEC16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6" name="Freeform 63"/>
            <p:cNvSpPr>
              <a:spLocks/>
            </p:cNvSpPr>
            <p:nvPr/>
          </p:nvSpPr>
          <p:spPr bwMode="auto">
            <a:xfrm>
              <a:off x="5802313" y="812432"/>
              <a:ext cx="468313" cy="409575"/>
            </a:xfrm>
            <a:custGeom>
              <a:avLst/>
              <a:gdLst>
                <a:gd name="T0" fmla="*/ 130 w 171"/>
                <a:gd name="T1" fmla="*/ 147 h 149"/>
                <a:gd name="T2" fmla="*/ 136 w 171"/>
                <a:gd name="T3" fmla="*/ 128 h 149"/>
                <a:gd name="T4" fmla="*/ 122 w 171"/>
                <a:gd name="T5" fmla="*/ 122 h 149"/>
                <a:gd name="T6" fmla="*/ 121 w 171"/>
                <a:gd name="T7" fmla="*/ 122 h 149"/>
                <a:gd name="T8" fmla="*/ 120 w 171"/>
                <a:gd name="T9" fmla="*/ 123 h 149"/>
                <a:gd name="T10" fmla="*/ 100 w 171"/>
                <a:gd name="T11" fmla="*/ 89 h 149"/>
                <a:gd name="T12" fmla="*/ 148 w 171"/>
                <a:gd name="T13" fmla="*/ 102 h 149"/>
                <a:gd name="T14" fmla="*/ 156 w 171"/>
                <a:gd name="T15" fmla="*/ 115 h 149"/>
                <a:gd name="T16" fmla="*/ 167 w 171"/>
                <a:gd name="T17" fmla="*/ 110 h 149"/>
                <a:gd name="T18" fmla="*/ 162 w 171"/>
                <a:gd name="T19" fmla="*/ 97 h 149"/>
                <a:gd name="T20" fmla="*/ 151 w 171"/>
                <a:gd name="T21" fmla="*/ 98 h 149"/>
                <a:gd name="T22" fmla="*/ 124 w 171"/>
                <a:gd name="T23" fmla="*/ 92 h 149"/>
                <a:gd name="T24" fmla="*/ 144 w 171"/>
                <a:gd name="T25" fmla="*/ 82 h 149"/>
                <a:gd name="T26" fmla="*/ 156 w 171"/>
                <a:gd name="T27" fmla="*/ 82 h 149"/>
                <a:gd name="T28" fmla="*/ 162 w 171"/>
                <a:gd name="T29" fmla="*/ 71 h 149"/>
                <a:gd name="T30" fmla="*/ 148 w 171"/>
                <a:gd name="T31" fmla="*/ 66 h 149"/>
                <a:gd name="T32" fmla="*/ 141 w 171"/>
                <a:gd name="T33" fmla="*/ 79 h 149"/>
                <a:gd name="T34" fmla="*/ 141 w 171"/>
                <a:gd name="T35" fmla="*/ 79 h 149"/>
                <a:gd name="T36" fmla="*/ 121 w 171"/>
                <a:gd name="T37" fmla="*/ 91 h 149"/>
                <a:gd name="T38" fmla="*/ 74 w 171"/>
                <a:gd name="T39" fmla="*/ 74 h 149"/>
                <a:gd name="T40" fmla="*/ 121 w 171"/>
                <a:gd name="T41" fmla="*/ 53 h 149"/>
                <a:gd name="T42" fmla="*/ 134 w 171"/>
                <a:gd name="T43" fmla="*/ 52 h 149"/>
                <a:gd name="T44" fmla="*/ 136 w 171"/>
                <a:gd name="T45" fmla="*/ 36 h 149"/>
                <a:gd name="T46" fmla="*/ 118 w 171"/>
                <a:gd name="T47" fmla="*/ 34 h 149"/>
                <a:gd name="T48" fmla="*/ 117 w 171"/>
                <a:gd name="T49" fmla="*/ 47 h 149"/>
                <a:gd name="T50" fmla="*/ 116 w 171"/>
                <a:gd name="T51" fmla="*/ 50 h 149"/>
                <a:gd name="T52" fmla="*/ 117 w 171"/>
                <a:gd name="T53" fmla="*/ 51 h 149"/>
                <a:gd name="T54" fmla="*/ 70 w 171"/>
                <a:gd name="T55" fmla="*/ 73 h 149"/>
                <a:gd name="T56" fmla="*/ 25 w 171"/>
                <a:gd name="T57" fmla="*/ 45 h 149"/>
                <a:gd name="T58" fmla="*/ 79 w 171"/>
                <a:gd name="T59" fmla="*/ 23 h 149"/>
                <a:gd name="T60" fmla="*/ 94 w 171"/>
                <a:gd name="T61" fmla="*/ 20 h 149"/>
                <a:gd name="T62" fmla="*/ 93 w 171"/>
                <a:gd name="T63" fmla="*/ 5 h 149"/>
                <a:gd name="T64" fmla="*/ 75 w 171"/>
                <a:gd name="T65" fmla="*/ 7 h 149"/>
                <a:gd name="T66" fmla="*/ 76 w 171"/>
                <a:gd name="T67" fmla="*/ 20 h 149"/>
                <a:gd name="T68" fmla="*/ 23 w 171"/>
                <a:gd name="T69" fmla="*/ 43 h 149"/>
                <a:gd name="T70" fmla="*/ 1 w 171"/>
                <a:gd name="T71" fmla="*/ 29 h 149"/>
                <a:gd name="T72" fmla="*/ 0 w 171"/>
                <a:gd name="T73" fmla="*/ 30 h 149"/>
                <a:gd name="T74" fmla="*/ 42 w 171"/>
                <a:gd name="T75" fmla="*/ 61 h 149"/>
                <a:gd name="T76" fmla="*/ 54 w 171"/>
                <a:gd name="T77" fmla="*/ 86 h 149"/>
                <a:gd name="T78" fmla="*/ 59 w 171"/>
                <a:gd name="T79" fmla="*/ 107 h 149"/>
                <a:gd name="T80" fmla="*/ 55 w 171"/>
                <a:gd name="T81" fmla="*/ 111 h 149"/>
                <a:gd name="T82" fmla="*/ 53 w 171"/>
                <a:gd name="T83" fmla="*/ 111 h 149"/>
                <a:gd name="T84" fmla="*/ 59 w 171"/>
                <a:gd name="T85" fmla="*/ 129 h 149"/>
                <a:gd name="T86" fmla="*/ 79 w 171"/>
                <a:gd name="T87" fmla="*/ 122 h 149"/>
                <a:gd name="T88" fmla="*/ 71 w 171"/>
                <a:gd name="T89" fmla="*/ 104 h 149"/>
                <a:gd name="T90" fmla="*/ 63 w 171"/>
                <a:gd name="T91" fmla="*/ 105 h 149"/>
                <a:gd name="T92" fmla="*/ 48 w 171"/>
                <a:gd name="T93" fmla="*/ 65 h 149"/>
                <a:gd name="T94" fmla="*/ 95 w 171"/>
                <a:gd name="T95" fmla="*/ 87 h 149"/>
                <a:gd name="T96" fmla="*/ 96 w 171"/>
                <a:gd name="T97" fmla="*/ 88 h 149"/>
                <a:gd name="T98" fmla="*/ 116 w 171"/>
                <a:gd name="T99" fmla="*/ 126 h 149"/>
                <a:gd name="T100" fmla="*/ 115 w 171"/>
                <a:gd name="T101" fmla="*/ 140 h 149"/>
                <a:gd name="T102" fmla="*/ 130 w 171"/>
                <a:gd name="T103" fmla="*/ 147 h 1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71" h="149">
                  <a:moveTo>
                    <a:pt x="130" y="147"/>
                  </a:moveTo>
                  <a:cubicBezTo>
                    <a:pt x="138" y="145"/>
                    <a:pt x="139" y="134"/>
                    <a:pt x="136" y="128"/>
                  </a:cubicBezTo>
                  <a:cubicBezTo>
                    <a:pt x="134" y="122"/>
                    <a:pt x="127" y="120"/>
                    <a:pt x="122" y="122"/>
                  </a:cubicBezTo>
                  <a:cubicBezTo>
                    <a:pt x="122" y="122"/>
                    <a:pt x="121" y="122"/>
                    <a:pt x="121" y="122"/>
                  </a:cubicBezTo>
                  <a:cubicBezTo>
                    <a:pt x="121" y="123"/>
                    <a:pt x="120" y="123"/>
                    <a:pt x="120" y="123"/>
                  </a:cubicBezTo>
                  <a:cubicBezTo>
                    <a:pt x="116" y="111"/>
                    <a:pt x="109" y="98"/>
                    <a:pt x="100" y="89"/>
                  </a:cubicBezTo>
                  <a:cubicBezTo>
                    <a:pt x="116" y="95"/>
                    <a:pt x="132" y="99"/>
                    <a:pt x="148" y="102"/>
                  </a:cubicBezTo>
                  <a:cubicBezTo>
                    <a:pt x="148" y="107"/>
                    <a:pt x="150" y="114"/>
                    <a:pt x="156" y="115"/>
                  </a:cubicBezTo>
                  <a:cubicBezTo>
                    <a:pt x="160" y="116"/>
                    <a:pt x="165" y="114"/>
                    <a:pt x="167" y="110"/>
                  </a:cubicBezTo>
                  <a:cubicBezTo>
                    <a:pt x="171" y="105"/>
                    <a:pt x="167" y="100"/>
                    <a:pt x="162" y="97"/>
                  </a:cubicBezTo>
                  <a:cubicBezTo>
                    <a:pt x="158" y="94"/>
                    <a:pt x="154" y="95"/>
                    <a:pt x="151" y="98"/>
                  </a:cubicBezTo>
                  <a:cubicBezTo>
                    <a:pt x="142" y="97"/>
                    <a:pt x="133" y="94"/>
                    <a:pt x="124" y="92"/>
                  </a:cubicBezTo>
                  <a:cubicBezTo>
                    <a:pt x="131" y="90"/>
                    <a:pt x="138" y="86"/>
                    <a:pt x="144" y="82"/>
                  </a:cubicBezTo>
                  <a:cubicBezTo>
                    <a:pt x="147" y="84"/>
                    <a:pt x="152" y="84"/>
                    <a:pt x="156" y="82"/>
                  </a:cubicBezTo>
                  <a:cubicBezTo>
                    <a:pt x="159" y="80"/>
                    <a:pt x="163" y="76"/>
                    <a:pt x="162" y="71"/>
                  </a:cubicBezTo>
                  <a:cubicBezTo>
                    <a:pt x="161" y="66"/>
                    <a:pt x="153" y="65"/>
                    <a:pt x="148" y="66"/>
                  </a:cubicBezTo>
                  <a:cubicBezTo>
                    <a:pt x="143" y="67"/>
                    <a:pt x="140" y="74"/>
                    <a:pt x="141" y="79"/>
                  </a:cubicBezTo>
                  <a:cubicBezTo>
                    <a:pt x="141" y="79"/>
                    <a:pt x="141" y="79"/>
                    <a:pt x="141" y="79"/>
                  </a:cubicBezTo>
                  <a:cubicBezTo>
                    <a:pt x="135" y="84"/>
                    <a:pt x="128" y="88"/>
                    <a:pt x="121" y="91"/>
                  </a:cubicBezTo>
                  <a:cubicBezTo>
                    <a:pt x="105" y="87"/>
                    <a:pt x="89" y="82"/>
                    <a:pt x="74" y="74"/>
                  </a:cubicBezTo>
                  <a:cubicBezTo>
                    <a:pt x="91" y="74"/>
                    <a:pt x="108" y="64"/>
                    <a:pt x="121" y="53"/>
                  </a:cubicBezTo>
                  <a:cubicBezTo>
                    <a:pt x="125" y="56"/>
                    <a:pt x="130" y="56"/>
                    <a:pt x="134" y="52"/>
                  </a:cubicBezTo>
                  <a:cubicBezTo>
                    <a:pt x="138" y="48"/>
                    <a:pt x="139" y="41"/>
                    <a:pt x="136" y="36"/>
                  </a:cubicBezTo>
                  <a:cubicBezTo>
                    <a:pt x="132" y="32"/>
                    <a:pt x="123" y="29"/>
                    <a:pt x="118" y="34"/>
                  </a:cubicBezTo>
                  <a:cubicBezTo>
                    <a:pt x="116" y="38"/>
                    <a:pt x="115" y="43"/>
                    <a:pt x="117" y="47"/>
                  </a:cubicBezTo>
                  <a:cubicBezTo>
                    <a:pt x="116" y="48"/>
                    <a:pt x="116" y="49"/>
                    <a:pt x="116" y="50"/>
                  </a:cubicBezTo>
                  <a:cubicBezTo>
                    <a:pt x="117" y="50"/>
                    <a:pt x="117" y="50"/>
                    <a:pt x="117" y="51"/>
                  </a:cubicBezTo>
                  <a:cubicBezTo>
                    <a:pt x="103" y="61"/>
                    <a:pt x="89" y="71"/>
                    <a:pt x="70" y="73"/>
                  </a:cubicBezTo>
                  <a:cubicBezTo>
                    <a:pt x="54" y="65"/>
                    <a:pt x="39" y="55"/>
                    <a:pt x="25" y="45"/>
                  </a:cubicBezTo>
                  <a:cubicBezTo>
                    <a:pt x="43" y="45"/>
                    <a:pt x="64" y="34"/>
                    <a:pt x="79" y="23"/>
                  </a:cubicBezTo>
                  <a:cubicBezTo>
                    <a:pt x="84" y="26"/>
                    <a:pt x="91" y="24"/>
                    <a:pt x="94" y="20"/>
                  </a:cubicBezTo>
                  <a:cubicBezTo>
                    <a:pt x="97" y="15"/>
                    <a:pt x="96" y="9"/>
                    <a:pt x="93" y="5"/>
                  </a:cubicBezTo>
                  <a:cubicBezTo>
                    <a:pt x="88" y="0"/>
                    <a:pt x="80" y="2"/>
                    <a:pt x="75" y="7"/>
                  </a:cubicBezTo>
                  <a:cubicBezTo>
                    <a:pt x="72" y="11"/>
                    <a:pt x="72" y="16"/>
                    <a:pt x="76" y="20"/>
                  </a:cubicBezTo>
                  <a:cubicBezTo>
                    <a:pt x="58" y="30"/>
                    <a:pt x="43" y="41"/>
                    <a:pt x="23" y="43"/>
                  </a:cubicBezTo>
                  <a:cubicBezTo>
                    <a:pt x="15" y="39"/>
                    <a:pt x="8" y="34"/>
                    <a:pt x="1" y="29"/>
                  </a:cubicBezTo>
                  <a:cubicBezTo>
                    <a:pt x="0" y="29"/>
                    <a:pt x="0" y="29"/>
                    <a:pt x="0" y="30"/>
                  </a:cubicBezTo>
                  <a:cubicBezTo>
                    <a:pt x="13" y="42"/>
                    <a:pt x="27" y="52"/>
                    <a:pt x="42" y="61"/>
                  </a:cubicBezTo>
                  <a:cubicBezTo>
                    <a:pt x="47" y="69"/>
                    <a:pt x="52" y="77"/>
                    <a:pt x="54" y="86"/>
                  </a:cubicBezTo>
                  <a:cubicBezTo>
                    <a:pt x="56" y="93"/>
                    <a:pt x="57" y="100"/>
                    <a:pt x="59" y="107"/>
                  </a:cubicBezTo>
                  <a:cubicBezTo>
                    <a:pt x="57" y="108"/>
                    <a:pt x="56" y="109"/>
                    <a:pt x="55" y="111"/>
                  </a:cubicBezTo>
                  <a:cubicBezTo>
                    <a:pt x="54" y="110"/>
                    <a:pt x="54" y="110"/>
                    <a:pt x="53" y="111"/>
                  </a:cubicBezTo>
                  <a:cubicBezTo>
                    <a:pt x="49" y="118"/>
                    <a:pt x="51" y="127"/>
                    <a:pt x="59" y="129"/>
                  </a:cubicBezTo>
                  <a:cubicBezTo>
                    <a:pt x="66" y="130"/>
                    <a:pt x="75" y="128"/>
                    <a:pt x="79" y="122"/>
                  </a:cubicBezTo>
                  <a:cubicBezTo>
                    <a:pt x="83" y="115"/>
                    <a:pt x="80" y="105"/>
                    <a:pt x="71" y="104"/>
                  </a:cubicBezTo>
                  <a:cubicBezTo>
                    <a:pt x="68" y="104"/>
                    <a:pt x="66" y="104"/>
                    <a:pt x="63" y="105"/>
                  </a:cubicBezTo>
                  <a:cubicBezTo>
                    <a:pt x="62" y="91"/>
                    <a:pt x="57" y="76"/>
                    <a:pt x="48" y="65"/>
                  </a:cubicBezTo>
                  <a:cubicBezTo>
                    <a:pt x="63" y="74"/>
                    <a:pt x="79" y="81"/>
                    <a:pt x="95" y="87"/>
                  </a:cubicBezTo>
                  <a:cubicBezTo>
                    <a:pt x="95" y="88"/>
                    <a:pt x="95" y="88"/>
                    <a:pt x="96" y="88"/>
                  </a:cubicBezTo>
                  <a:cubicBezTo>
                    <a:pt x="106" y="99"/>
                    <a:pt x="111" y="112"/>
                    <a:pt x="116" y="126"/>
                  </a:cubicBezTo>
                  <a:cubicBezTo>
                    <a:pt x="113" y="130"/>
                    <a:pt x="113" y="135"/>
                    <a:pt x="115" y="140"/>
                  </a:cubicBezTo>
                  <a:cubicBezTo>
                    <a:pt x="118" y="145"/>
                    <a:pt x="124" y="149"/>
                    <a:pt x="130" y="147"/>
                  </a:cubicBezTo>
                  <a:close/>
                </a:path>
              </a:pathLst>
            </a:custGeom>
            <a:solidFill>
              <a:srgbClr val="FEC16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7" name="Freeform 64"/>
            <p:cNvSpPr>
              <a:spLocks/>
            </p:cNvSpPr>
            <p:nvPr/>
          </p:nvSpPr>
          <p:spPr bwMode="auto">
            <a:xfrm>
              <a:off x="7659688" y="-35293"/>
              <a:ext cx="1054100" cy="588963"/>
            </a:xfrm>
            <a:custGeom>
              <a:avLst/>
              <a:gdLst>
                <a:gd name="T0" fmla="*/ 309 w 384"/>
                <a:gd name="T1" fmla="*/ 175 h 214"/>
                <a:gd name="T2" fmla="*/ 254 w 384"/>
                <a:gd name="T3" fmla="*/ 134 h 214"/>
                <a:gd name="T4" fmla="*/ 204 w 384"/>
                <a:gd name="T5" fmla="*/ 129 h 214"/>
                <a:gd name="T6" fmla="*/ 186 w 384"/>
                <a:gd name="T7" fmla="*/ 130 h 214"/>
                <a:gd name="T8" fmla="*/ 220 w 384"/>
                <a:gd name="T9" fmla="*/ 112 h 214"/>
                <a:gd name="T10" fmla="*/ 220 w 384"/>
                <a:gd name="T11" fmla="*/ 111 h 214"/>
                <a:gd name="T12" fmla="*/ 221 w 384"/>
                <a:gd name="T13" fmla="*/ 112 h 214"/>
                <a:gd name="T14" fmla="*/ 222 w 384"/>
                <a:gd name="T15" fmla="*/ 112 h 214"/>
                <a:gd name="T16" fmla="*/ 353 w 384"/>
                <a:gd name="T17" fmla="*/ 93 h 214"/>
                <a:gd name="T18" fmla="*/ 380 w 384"/>
                <a:gd name="T19" fmla="*/ 57 h 214"/>
                <a:gd name="T20" fmla="*/ 359 w 384"/>
                <a:gd name="T21" fmla="*/ 19 h 214"/>
                <a:gd name="T22" fmla="*/ 271 w 384"/>
                <a:gd name="T23" fmla="*/ 32 h 214"/>
                <a:gd name="T24" fmla="*/ 220 w 384"/>
                <a:gd name="T25" fmla="*/ 109 h 214"/>
                <a:gd name="T26" fmla="*/ 219 w 384"/>
                <a:gd name="T27" fmla="*/ 109 h 214"/>
                <a:gd name="T28" fmla="*/ 171 w 384"/>
                <a:gd name="T29" fmla="*/ 131 h 214"/>
                <a:gd name="T30" fmla="*/ 117 w 384"/>
                <a:gd name="T31" fmla="*/ 153 h 214"/>
                <a:gd name="T32" fmla="*/ 1 w 384"/>
                <a:gd name="T33" fmla="*/ 160 h 214"/>
                <a:gd name="T34" fmla="*/ 1 w 384"/>
                <a:gd name="T35" fmla="*/ 161 h 214"/>
                <a:gd name="T36" fmla="*/ 112 w 384"/>
                <a:gd name="T37" fmla="*/ 159 h 214"/>
                <a:gd name="T38" fmla="*/ 167 w 384"/>
                <a:gd name="T39" fmla="*/ 138 h 214"/>
                <a:gd name="T40" fmla="*/ 174 w 384"/>
                <a:gd name="T41" fmla="*/ 135 h 214"/>
                <a:gd name="T42" fmla="*/ 238 w 384"/>
                <a:gd name="T43" fmla="*/ 204 h 214"/>
                <a:gd name="T44" fmla="*/ 309 w 384"/>
                <a:gd name="T45" fmla="*/ 175 h 2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384" h="214">
                  <a:moveTo>
                    <a:pt x="309" y="175"/>
                  </a:moveTo>
                  <a:cubicBezTo>
                    <a:pt x="314" y="149"/>
                    <a:pt x="272" y="138"/>
                    <a:pt x="254" y="134"/>
                  </a:cubicBezTo>
                  <a:cubicBezTo>
                    <a:pt x="238" y="130"/>
                    <a:pt x="221" y="129"/>
                    <a:pt x="204" y="129"/>
                  </a:cubicBezTo>
                  <a:cubicBezTo>
                    <a:pt x="198" y="129"/>
                    <a:pt x="192" y="129"/>
                    <a:pt x="186" y="130"/>
                  </a:cubicBezTo>
                  <a:cubicBezTo>
                    <a:pt x="198" y="124"/>
                    <a:pt x="209" y="118"/>
                    <a:pt x="220" y="112"/>
                  </a:cubicBezTo>
                  <a:cubicBezTo>
                    <a:pt x="220" y="112"/>
                    <a:pt x="220" y="111"/>
                    <a:pt x="220" y="111"/>
                  </a:cubicBezTo>
                  <a:cubicBezTo>
                    <a:pt x="220" y="111"/>
                    <a:pt x="221" y="112"/>
                    <a:pt x="221" y="112"/>
                  </a:cubicBezTo>
                  <a:cubicBezTo>
                    <a:pt x="221" y="112"/>
                    <a:pt x="221" y="112"/>
                    <a:pt x="222" y="112"/>
                  </a:cubicBezTo>
                  <a:cubicBezTo>
                    <a:pt x="267" y="120"/>
                    <a:pt x="314" y="120"/>
                    <a:pt x="353" y="93"/>
                  </a:cubicBezTo>
                  <a:cubicBezTo>
                    <a:pt x="365" y="84"/>
                    <a:pt x="377" y="72"/>
                    <a:pt x="380" y="57"/>
                  </a:cubicBezTo>
                  <a:cubicBezTo>
                    <a:pt x="384" y="40"/>
                    <a:pt x="372" y="27"/>
                    <a:pt x="359" y="19"/>
                  </a:cubicBezTo>
                  <a:cubicBezTo>
                    <a:pt x="331" y="0"/>
                    <a:pt x="296" y="14"/>
                    <a:pt x="271" y="32"/>
                  </a:cubicBezTo>
                  <a:cubicBezTo>
                    <a:pt x="248" y="50"/>
                    <a:pt x="223" y="79"/>
                    <a:pt x="220" y="109"/>
                  </a:cubicBezTo>
                  <a:cubicBezTo>
                    <a:pt x="220" y="109"/>
                    <a:pt x="220" y="109"/>
                    <a:pt x="219" y="109"/>
                  </a:cubicBezTo>
                  <a:cubicBezTo>
                    <a:pt x="202" y="115"/>
                    <a:pt x="187" y="124"/>
                    <a:pt x="171" y="131"/>
                  </a:cubicBezTo>
                  <a:cubicBezTo>
                    <a:pt x="153" y="139"/>
                    <a:pt x="135" y="147"/>
                    <a:pt x="117" y="153"/>
                  </a:cubicBezTo>
                  <a:cubicBezTo>
                    <a:pt x="78" y="165"/>
                    <a:pt x="41" y="166"/>
                    <a:pt x="1" y="160"/>
                  </a:cubicBezTo>
                  <a:cubicBezTo>
                    <a:pt x="0" y="160"/>
                    <a:pt x="0" y="161"/>
                    <a:pt x="1" y="161"/>
                  </a:cubicBezTo>
                  <a:cubicBezTo>
                    <a:pt x="37" y="173"/>
                    <a:pt x="76" y="169"/>
                    <a:pt x="112" y="159"/>
                  </a:cubicBezTo>
                  <a:cubicBezTo>
                    <a:pt x="131" y="153"/>
                    <a:pt x="149" y="146"/>
                    <a:pt x="167" y="138"/>
                  </a:cubicBezTo>
                  <a:cubicBezTo>
                    <a:pt x="169" y="137"/>
                    <a:pt x="172" y="136"/>
                    <a:pt x="174" y="135"/>
                  </a:cubicBezTo>
                  <a:cubicBezTo>
                    <a:pt x="180" y="167"/>
                    <a:pt x="209" y="193"/>
                    <a:pt x="238" y="204"/>
                  </a:cubicBezTo>
                  <a:cubicBezTo>
                    <a:pt x="263" y="214"/>
                    <a:pt x="302" y="206"/>
                    <a:pt x="309" y="175"/>
                  </a:cubicBezTo>
                  <a:close/>
                </a:path>
              </a:pathLst>
            </a:custGeom>
            <a:solidFill>
              <a:srgbClr val="21B37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8" name="Freeform 65"/>
            <p:cNvSpPr>
              <a:spLocks/>
            </p:cNvSpPr>
            <p:nvPr/>
          </p:nvSpPr>
          <p:spPr bwMode="auto">
            <a:xfrm>
              <a:off x="-25400" y="-170231"/>
              <a:ext cx="457200" cy="561975"/>
            </a:xfrm>
            <a:custGeom>
              <a:avLst/>
              <a:gdLst>
                <a:gd name="T0" fmla="*/ 164 w 167"/>
                <a:gd name="T1" fmla="*/ 42 h 204"/>
                <a:gd name="T2" fmla="*/ 141 w 167"/>
                <a:gd name="T3" fmla="*/ 36 h 204"/>
                <a:gd name="T4" fmla="*/ 136 w 167"/>
                <a:gd name="T5" fmla="*/ 54 h 204"/>
                <a:gd name="T6" fmla="*/ 137 w 167"/>
                <a:gd name="T7" fmla="*/ 55 h 204"/>
                <a:gd name="T8" fmla="*/ 138 w 167"/>
                <a:gd name="T9" fmla="*/ 56 h 204"/>
                <a:gd name="T10" fmla="*/ 101 w 167"/>
                <a:gd name="T11" fmla="*/ 82 h 204"/>
                <a:gd name="T12" fmla="*/ 110 w 167"/>
                <a:gd name="T13" fmla="*/ 26 h 204"/>
                <a:gd name="T14" fmla="*/ 124 w 167"/>
                <a:gd name="T15" fmla="*/ 16 h 204"/>
                <a:gd name="T16" fmla="*/ 118 w 167"/>
                <a:gd name="T17" fmla="*/ 3 h 204"/>
                <a:gd name="T18" fmla="*/ 103 w 167"/>
                <a:gd name="T19" fmla="*/ 10 h 204"/>
                <a:gd name="T20" fmla="*/ 106 w 167"/>
                <a:gd name="T21" fmla="*/ 23 h 204"/>
                <a:gd name="T22" fmla="*/ 102 w 167"/>
                <a:gd name="T23" fmla="*/ 54 h 204"/>
                <a:gd name="T24" fmla="*/ 88 w 167"/>
                <a:gd name="T25" fmla="*/ 33 h 204"/>
                <a:gd name="T26" fmla="*/ 87 w 167"/>
                <a:gd name="T27" fmla="*/ 19 h 204"/>
                <a:gd name="T28" fmla="*/ 74 w 167"/>
                <a:gd name="T29" fmla="*/ 14 h 204"/>
                <a:gd name="T30" fmla="*/ 69 w 167"/>
                <a:gd name="T31" fmla="*/ 30 h 204"/>
                <a:gd name="T32" fmla="*/ 85 w 167"/>
                <a:gd name="T33" fmla="*/ 37 h 204"/>
                <a:gd name="T34" fmla="*/ 85 w 167"/>
                <a:gd name="T35" fmla="*/ 36 h 204"/>
                <a:gd name="T36" fmla="*/ 101 w 167"/>
                <a:gd name="T37" fmla="*/ 58 h 204"/>
                <a:gd name="T38" fmla="*/ 87 w 167"/>
                <a:gd name="T39" fmla="*/ 114 h 204"/>
                <a:gd name="T40" fmla="*/ 57 w 167"/>
                <a:gd name="T41" fmla="*/ 63 h 204"/>
                <a:gd name="T42" fmla="*/ 55 w 167"/>
                <a:gd name="T43" fmla="*/ 47 h 204"/>
                <a:gd name="T44" fmla="*/ 37 w 167"/>
                <a:gd name="T45" fmla="*/ 48 h 204"/>
                <a:gd name="T46" fmla="*/ 36 w 167"/>
                <a:gd name="T47" fmla="*/ 67 h 204"/>
                <a:gd name="T48" fmla="*/ 51 w 167"/>
                <a:gd name="T49" fmla="*/ 68 h 204"/>
                <a:gd name="T50" fmla="*/ 54 w 167"/>
                <a:gd name="T51" fmla="*/ 68 h 204"/>
                <a:gd name="T52" fmla="*/ 55 w 167"/>
                <a:gd name="T53" fmla="*/ 67 h 204"/>
                <a:gd name="T54" fmla="*/ 85 w 167"/>
                <a:gd name="T55" fmla="*/ 118 h 204"/>
                <a:gd name="T56" fmla="*/ 58 w 167"/>
                <a:gd name="T57" fmla="*/ 174 h 204"/>
                <a:gd name="T58" fmla="*/ 27 w 167"/>
                <a:gd name="T59" fmla="*/ 114 h 204"/>
                <a:gd name="T60" fmla="*/ 22 w 167"/>
                <a:gd name="T61" fmla="*/ 97 h 204"/>
                <a:gd name="T62" fmla="*/ 5 w 167"/>
                <a:gd name="T63" fmla="*/ 100 h 204"/>
                <a:gd name="T64" fmla="*/ 9 w 167"/>
                <a:gd name="T65" fmla="*/ 120 h 204"/>
                <a:gd name="T66" fmla="*/ 24 w 167"/>
                <a:gd name="T67" fmla="*/ 118 h 204"/>
                <a:gd name="T68" fmla="*/ 57 w 167"/>
                <a:gd name="T69" fmla="*/ 176 h 204"/>
                <a:gd name="T70" fmla="*/ 43 w 167"/>
                <a:gd name="T71" fmla="*/ 203 h 204"/>
                <a:gd name="T72" fmla="*/ 44 w 167"/>
                <a:gd name="T73" fmla="*/ 204 h 204"/>
                <a:gd name="T74" fmla="*/ 75 w 167"/>
                <a:gd name="T75" fmla="*/ 152 h 204"/>
                <a:gd name="T76" fmla="*/ 102 w 167"/>
                <a:gd name="T77" fmla="*/ 135 h 204"/>
                <a:gd name="T78" fmla="*/ 126 w 167"/>
                <a:gd name="T79" fmla="*/ 128 h 204"/>
                <a:gd name="T80" fmla="*/ 130 w 167"/>
                <a:gd name="T81" fmla="*/ 132 h 204"/>
                <a:gd name="T82" fmla="*/ 131 w 167"/>
                <a:gd name="T83" fmla="*/ 134 h 204"/>
                <a:gd name="T84" fmla="*/ 151 w 167"/>
                <a:gd name="T85" fmla="*/ 125 h 204"/>
                <a:gd name="T86" fmla="*/ 141 w 167"/>
                <a:gd name="T87" fmla="*/ 103 h 204"/>
                <a:gd name="T88" fmla="*/ 121 w 167"/>
                <a:gd name="T89" fmla="*/ 114 h 204"/>
                <a:gd name="T90" fmla="*/ 123 w 167"/>
                <a:gd name="T91" fmla="*/ 123 h 204"/>
                <a:gd name="T92" fmla="*/ 79 w 167"/>
                <a:gd name="T93" fmla="*/ 145 h 204"/>
                <a:gd name="T94" fmla="*/ 99 w 167"/>
                <a:gd name="T95" fmla="*/ 88 h 204"/>
                <a:gd name="T96" fmla="*/ 100 w 167"/>
                <a:gd name="T97" fmla="*/ 88 h 204"/>
                <a:gd name="T98" fmla="*/ 142 w 167"/>
                <a:gd name="T99" fmla="*/ 60 h 204"/>
                <a:gd name="T100" fmla="*/ 157 w 167"/>
                <a:gd name="T101" fmla="*/ 60 h 204"/>
                <a:gd name="T102" fmla="*/ 164 w 167"/>
                <a:gd name="T103" fmla="*/ 42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67" h="204">
                  <a:moveTo>
                    <a:pt x="164" y="42"/>
                  </a:moveTo>
                  <a:cubicBezTo>
                    <a:pt x="161" y="33"/>
                    <a:pt x="148" y="33"/>
                    <a:pt x="141" y="36"/>
                  </a:cubicBezTo>
                  <a:cubicBezTo>
                    <a:pt x="135" y="40"/>
                    <a:pt x="133" y="48"/>
                    <a:pt x="136" y="54"/>
                  </a:cubicBezTo>
                  <a:cubicBezTo>
                    <a:pt x="136" y="54"/>
                    <a:pt x="136" y="54"/>
                    <a:pt x="137" y="55"/>
                  </a:cubicBezTo>
                  <a:cubicBezTo>
                    <a:pt x="137" y="55"/>
                    <a:pt x="137" y="56"/>
                    <a:pt x="138" y="56"/>
                  </a:cubicBezTo>
                  <a:cubicBezTo>
                    <a:pt x="124" y="61"/>
                    <a:pt x="110" y="71"/>
                    <a:pt x="101" y="82"/>
                  </a:cubicBezTo>
                  <a:cubicBezTo>
                    <a:pt x="105" y="63"/>
                    <a:pt x="108" y="45"/>
                    <a:pt x="110" y="26"/>
                  </a:cubicBezTo>
                  <a:cubicBezTo>
                    <a:pt x="116" y="25"/>
                    <a:pt x="124" y="23"/>
                    <a:pt x="124" y="16"/>
                  </a:cubicBezTo>
                  <a:cubicBezTo>
                    <a:pt x="125" y="11"/>
                    <a:pt x="122" y="6"/>
                    <a:pt x="118" y="3"/>
                  </a:cubicBezTo>
                  <a:cubicBezTo>
                    <a:pt x="111" y="0"/>
                    <a:pt x="106" y="4"/>
                    <a:pt x="103" y="10"/>
                  </a:cubicBezTo>
                  <a:cubicBezTo>
                    <a:pt x="100" y="15"/>
                    <a:pt x="102" y="20"/>
                    <a:pt x="106" y="23"/>
                  </a:cubicBezTo>
                  <a:cubicBezTo>
                    <a:pt x="105" y="33"/>
                    <a:pt x="103" y="44"/>
                    <a:pt x="102" y="54"/>
                  </a:cubicBezTo>
                  <a:cubicBezTo>
                    <a:pt x="98" y="47"/>
                    <a:pt x="93" y="39"/>
                    <a:pt x="88" y="33"/>
                  </a:cubicBezTo>
                  <a:cubicBezTo>
                    <a:pt x="90" y="29"/>
                    <a:pt x="90" y="23"/>
                    <a:pt x="87" y="19"/>
                  </a:cubicBezTo>
                  <a:cubicBezTo>
                    <a:pt x="84" y="15"/>
                    <a:pt x="79" y="12"/>
                    <a:pt x="74" y="14"/>
                  </a:cubicBezTo>
                  <a:cubicBezTo>
                    <a:pt x="68" y="16"/>
                    <a:pt x="67" y="25"/>
                    <a:pt x="69" y="30"/>
                  </a:cubicBezTo>
                  <a:cubicBezTo>
                    <a:pt x="71" y="36"/>
                    <a:pt x="79" y="39"/>
                    <a:pt x="85" y="37"/>
                  </a:cubicBezTo>
                  <a:cubicBezTo>
                    <a:pt x="85" y="37"/>
                    <a:pt x="85" y="37"/>
                    <a:pt x="85" y="36"/>
                  </a:cubicBezTo>
                  <a:cubicBezTo>
                    <a:pt x="91" y="43"/>
                    <a:pt x="96" y="50"/>
                    <a:pt x="101" y="58"/>
                  </a:cubicBezTo>
                  <a:cubicBezTo>
                    <a:pt x="98" y="77"/>
                    <a:pt x="93" y="96"/>
                    <a:pt x="87" y="114"/>
                  </a:cubicBezTo>
                  <a:cubicBezTo>
                    <a:pt x="84" y="95"/>
                    <a:pt x="71" y="77"/>
                    <a:pt x="57" y="63"/>
                  </a:cubicBezTo>
                  <a:cubicBezTo>
                    <a:pt x="60" y="57"/>
                    <a:pt x="59" y="52"/>
                    <a:pt x="55" y="47"/>
                  </a:cubicBezTo>
                  <a:cubicBezTo>
                    <a:pt x="50" y="43"/>
                    <a:pt x="41" y="43"/>
                    <a:pt x="37" y="48"/>
                  </a:cubicBezTo>
                  <a:cubicBezTo>
                    <a:pt x="32" y="53"/>
                    <a:pt x="29" y="63"/>
                    <a:pt x="36" y="67"/>
                  </a:cubicBezTo>
                  <a:cubicBezTo>
                    <a:pt x="40" y="70"/>
                    <a:pt x="46" y="70"/>
                    <a:pt x="51" y="68"/>
                  </a:cubicBezTo>
                  <a:cubicBezTo>
                    <a:pt x="52" y="69"/>
                    <a:pt x="53" y="69"/>
                    <a:pt x="54" y="68"/>
                  </a:cubicBezTo>
                  <a:cubicBezTo>
                    <a:pt x="54" y="68"/>
                    <a:pt x="54" y="67"/>
                    <a:pt x="55" y="67"/>
                  </a:cubicBezTo>
                  <a:cubicBezTo>
                    <a:pt x="68" y="82"/>
                    <a:pt x="81" y="97"/>
                    <a:pt x="85" y="118"/>
                  </a:cubicBezTo>
                  <a:cubicBezTo>
                    <a:pt x="78" y="138"/>
                    <a:pt x="68" y="156"/>
                    <a:pt x="58" y="174"/>
                  </a:cubicBezTo>
                  <a:cubicBezTo>
                    <a:pt x="56" y="153"/>
                    <a:pt x="42" y="130"/>
                    <a:pt x="27" y="114"/>
                  </a:cubicBezTo>
                  <a:cubicBezTo>
                    <a:pt x="30" y="108"/>
                    <a:pt x="27" y="100"/>
                    <a:pt x="22" y="97"/>
                  </a:cubicBezTo>
                  <a:cubicBezTo>
                    <a:pt x="16" y="94"/>
                    <a:pt x="9" y="96"/>
                    <a:pt x="5" y="100"/>
                  </a:cubicBezTo>
                  <a:cubicBezTo>
                    <a:pt x="0" y="106"/>
                    <a:pt x="3" y="115"/>
                    <a:pt x="9" y="120"/>
                  </a:cubicBezTo>
                  <a:cubicBezTo>
                    <a:pt x="14" y="124"/>
                    <a:pt x="21" y="123"/>
                    <a:pt x="24" y="118"/>
                  </a:cubicBezTo>
                  <a:cubicBezTo>
                    <a:pt x="37" y="137"/>
                    <a:pt x="52" y="153"/>
                    <a:pt x="57" y="176"/>
                  </a:cubicBezTo>
                  <a:cubicBezTo>
                    <a:pt x="52" y="185"/>
                    <a:pt x="47" y="194"/>
                    <a:pt x="43" y="203"/>
                  </a:cubicBezTo>
                  <a:cubicBezTo>
                    <a:pt x="42" y="204"/>
                    <a:pt x="43" y="204"/>
                    <a:pt x="44" y="204"/>
                  </a:cubicBezTo>
                  <a:cubicBezTo>
                    <a:pt x="56" y="188"/>
                    <a:pt x="66" y="170"/>
                    <a:pt x="75" y="152"/>
                  </a:cubicBezTo>
                  <a:cubicBezTo>
                    <a:pt x="84" y="145"/>
                    <a:pt x="92" y="139"/>
                    <a:pt x="102" y="135"/>
                  </a:cubicBezTo>
                  <a:cubicBezTo>
                    <a:pt x="110" y="132"/>
                    <a:pt x="118" y="131"/>
                    <a:pt x="126" y="128"/>
                  </a:cubicBezTo>
                  <a:cubicBezTo>
                    <a:pt x="127" y="130"/>
                    <a:pt x="129" y="131"/>
                    <a:pt x="130" y="132"/>
                  </a:cubicBezTo>
                  <a:cubicBezTo>
                    <a:pt x="130" y="133"/>
                    <a:pt x="130" y="133"/>
                    <a:pt x="131" y="134"/>
                  </a:cubicBezTo>
                  <a:cubicBezTo>
                    <a:pt x="139" y="138"/>
                    <a:pt x="149" y="135"/>
                    <a:pt x="151" y="125"/>
                  </a:cubicBezTo>
                  <a:cubicBezTo>
                    <a:pt x="152" y="117"/>
                    <a:pt x="148" y="107"/>
                    <a:pt x="141" y="103"/>
                  </a:cubicBezTo>
                  <a:cubicBezTo>
                    <a:pt x="133" y="99"/>
                    <a:pt x="121" y="104"/>
                    <a:pt x="121" y="114"/>
                  </a:cubicBezTo>
                  <a:cubicBezTo>
                    <a:pt x="121" y="117"/>
                    <a:pt x="122" y="120"/>
                    <a:pt x="123" y="123"/>
                  </a:cubicBezTo>
                  <a:cubicBezTo>
                    <a:pt x="108" y="126"/>
                    <a:pt x="90" y="134"/>
                    <a:pt x="79" y="145"/>
                  </a:cubicBezTo>
                  <a:cubicBezTo>
                    <a:pt x="87" y="127"/>
                    <a:pt x="94" y="107"/>
                    <a:pt x="99" y="88"/>
                  </a:cubicBezTo>
                  <a:cubicBezTo>
                    <a:pt x="99" y="88"/>
                    <a:pt x="100" y="88"/>
                    <a:pt x="100" y="88"/>
                  </a:cubicBezTo>
                  <a:cubicBezTo>
                    <a:pt x="112" y="74"/>
                    <a:pt x="126" y="68"/>
                    <a:pt x="142" y="60"/>
                  </a:cubicBezTo>
                  <a:cubicBezTo>
                    <a:pt x="146" y="63"/>
                    <a:pt x="152" y="63"/>
                    <a:pt x="157" y="60"/>
                  </a:cubicBezTo>
                  <a:cubicBezTo>
                    <a:pt x="163" y="56"/>
                    <a:pt x="167" y="48"/>
                    <a:pt x="164" y="42"/>
                  </a:cubicBezTo>
                  <a:close/>
                </a:path>
              </a:pathLst>
            </a:custGeom>
            <a:solidFill>
              <a:srgbClr val="21B32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9" name="Freeform 66"/>
            <p:cNvSpPr>
              <a:spLocks/>
            </p:cNvSpPr>
            <p:nvPr/>
          </p:nvSpPr>
          <p:spPr bwMode="auto">
            <a:xfrm>
              <a:off x="4735513" y="691782"/>
              <a:ext cx="244475" cy="361950"/>
            </a:xfrm>
            <a:custGeom>
              <a:avLst/>
              <a:gdLst>
                <a:gd name="T0" fmla="*/ 86 w 89"/>
                <a:gd name="T1" fmla="*/ 88 h 132"/>
                <a:gd name="T2" fmla="*/ 34 w 89"/>
                <a:gd name="T3" fmla="*/ 82 h 132"/>
                <a:gd name="T4" fmla="*/ 17 w 89"/>
                <a:gd name="T5" fmla="*/ 44 h 132"/>
                <a:gd name="T6" fmla="*/ 3 w 89"/>
                <a:gd name="T7" fmla="*/ 2 h 132"/>
                <a:gd name="T8" fmla="*/ 1 w 89"/>
                <a:gd name="T9" fmla="*/ 2 h 132"/>
                <a:gd name="T10" fmla="*/ 15 w 89"/>
                <a:gd name="T11" fmla="*/ 48 h 132"/>
                <a:gd name="T12" fmla="*/ 32 w 89"/>
                <a:gd name="T13" fmla="*/ 84 h 132"/>
                <a:gd name="T14" fmla="*/ 32 w 89"/>
                <a:gd name="T15" fmla="*/ 87 h 132"/>
                <a:gd name="T16" fmla="*/ 29 w 89"/>
                <a:gd name="T17" fmla="*/ 123 h 132"/>
                <a:gd name="T18" fmla="*/ 48 w 89"/>
                <a:gd name="T19" fmla="*/ 112 h 132"/>
                <a:gd name="T20" fmla="*/ 68 w 89"/>
                <a:gd name="T21" fmla="*/ 121 h 132"/>
                <a:gd name="T22" fmla="*/ 71 w 89"/>
                <a:gd name="T23" fmla="*/ 118 h 132"/>
                <a:gd name="T24" fmla="*/ 69 w 89"/>
                <a:gd name="T25" fmla="*/ 103 h 132"/>
                <a:gd name="T26" fmla="*/ 83 w 89"/>
                <a:gd name="T27" fmla="*/ 104 h 132"/>
                <a:gd name="T28" fmla="*/ 86 w 89"/>
                <a:gd name="T29" fmla="*/ 88 h 1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89" h="132">
                  <a:moveTo>
                    <a:pt x="86" y="88"/>
                  </a:moveTo>
                  <a:cubicBezTo>
                    <a:pt x="75" y="71"/>
                    <a:pt x="49" y="68"/>
                    <a:pt x="34" y="82"/>
                  </a:cubicBezTo>
                  <a:cubicBezTo>
                    <a:pt x="29" y="69"/>
                    <a:pt x="23" y="57"/>
                    <a:pt x="17" y="44"/>
                  </a:cubicBezTo>
                  <a:cubicBezTo>
                    <a:pt x="12" y="30"/>
                    <a:pt x="8" y="16"/>
                    <a:pt x="3" y="2"/>
                  </a:cubicBezTo>
                  <a:cubicBezTo>
                    <a:pt x="2" y="0"/>
                    <a:pt x="0" y="1"/>
                    <a:pt x="1" y="2"/>
                  </a:cubicBezTo>
                  <a:cubicBezTo>
                    <a:pt x="3" y="18"/>
                    <a:pt x="9" y="34"/>
                    <a:pt x="15" y="48"/>
                  </a:cubicBezTo>
                  <a:cubicBezTo>
                    <a:pt x="20" y="61"/>
                    <a:pt x="25" y="73"/>
                    <a:pt x="32" y="84"/>
                  </a:cubicBezTo>
                  <a:cubicBezTo>
                    <a:pt x="32" y="85"/>
                    <a:pt x="32" y="86"/>
                    <a:pt x="32" y="87"/>
                  </a:cubicBezTo>
                  <a:cubicBezTo>
                    <a:pt x="21" y="95"/>
                    <a:pt x="18" y="113"/>
                    <a:pt x="29" y="123"/>
                  </a:cubicBezTo>
                  <a:cubicBezTo>
                    <a:pt x="38" y="132"/>
                    <a:pt x="45" y="122"/>
                    <a:pt x="48" y="112"/>
                  </a:cubicBezTo>
                  <a:cubicBezTo>
                    <a:pt x="53" y="118"/>
                    <a:pt x="60" y="121"/>
                    <a:pt x="68" y="121"/>
                  </a:cubicBezTo>
                  <a:cubicBezTo>
                    <a:pt x="70" y="121"/>
                    <a:pt x="71" y="120"/>
                    <a:pt x="71" y="118"/>
                  </a:cubicBezTo>
                  <a:cubicBezTo>
                    <a:pt x="70" y="113"/>
                    <a:pt x="70" y="108"/>
                    <a:pt x="69" y="103"/>
                  </a:cubicBezTo>
                  <a:cubicBezTo>
                    <a:pt x="73" y="106"/>
                    <a:pt x="78" y="107"/>
                    <a:pt x="83" y="104"/>
                  </a:cubicBezTo>
                  <a:cubicBezTo>
                    <a:pt x="88" y="101"/>
                    <a:pt x="89" y="93"/>
                    <a:pt x="86" y="88"/>
                  </a:cubicBezTo>
                  <a:close/>
                </a:path>
              </a:pathLst>
            </a:custGeom>
            <a:solidFill>
              <a:srgbClr val="FEC16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70" name="Freeform 67"/>
            <p:cNvSpPr>
              <a:spLocks/>
            </p:cNvSpPr>
            <p:nvPr/>
          </p:nvSpPr>
          <p:spPr bwMode="auto">
            <a:xfrm>
              <a:off x="90488" y="325069"/>
              <a:ext cx="8956675" cy="723900"/>
            </a:xfrm>
            <a:custGeom>
              <a:avLst/>
              <a:gdLst>
                <a:gd name="T0" fmla="*/ 3265 w 3268"/>
                <a:gd name="T1" fmla="*/ 202 h 263"/>
                <a:gd name="T2" fmla="*/ 3076 w 3268"/>
                <a:gd name="T3" fmla="*/ 176 h 263"/>
                <a:gd name="T4" fmla="*/ 2918 w 3268"/>
                <a:gd name="T5" fmla="*/ 100 h 263"/>
                <a:gd name="T6" fmla="*/ 2760 w 3268"/>
                <a:gd name="T7" fmla="*/ 29 h 263"/>
                <a:gd name="T8" fmla="*/ 2568 w 3268"/>
                <a:gd name="T9" fmla="*/ 17 h 263"/>
                <a:gd name="T10" fmla="*/ 2403 w 3268"/>
                <a:gd name="T11" fmla="*/ 56 h 263"/>
                <a:gd name="T12" fmla="*/ 2265 w 3268"/>
                <a:gd name="T13" fmla="*/ 118 h 263"/>
                <a:gd name="T14" fmla="*/ 2263 w 3268"/>
                <a:gd name="T15" fmla="*/ 118 h 263"/>
                <a:gd name="T16" fmla="*/ 1912 w 3268"/>
                <a:gd name="T17" fmla="*/ 222 h 263"/>
                <a:gd name="T18" fmla="*/ 1636 w 3268"/>
                <a:gd name="T19" fmla="*/ 95 h 263"/>
                <a:gd name="T20" fmla="*/ 1430 w 3268"/>
                <a:gd name="T21" fmla="*/ 17 h 263"/>
                <a:gd name="T22" fmla="*/ 1222 w 3268"/>
                <a:gd name="T23" fmla="*/ 41 h 263"/>
                <a:gd name="T24" fmla="*/ 1174 w 3268"/>
                <a:gd name="T25" fmla="*/ 65 h 263"/>
                <a:gd name="T26" fmla="*/ 1173 w 3268"/>
                <a:gd name="T27" fmla="*/ 66 h 263"/>
                <a:gd name="T28" fmla="*/ 886 w 3268"/>
                <a:gd name="T29" fmla="*/ 230 h 263"/>
                <a:gd name="T30" fmla="*/ 725 w 3268"/>
                <a:gd name="T31" fmla="*/ 240 h 263"/>
                <a:gd name="T32" fmla="*/ 555 w 3268"/>
                <a:gd name="T33" fmla="*/ 166 h 263"/>
                <a:gd name="T34" fmla="*/ 430 w 3268"/>
                <a:gd name="T35" fmla="*/ 85 h 263"/>
                <a:gd name="T36" fmla="*/ 298 w 3268"/>
                <a:gd name="T37" fmla="*/ 17 h 263"/>
                <a:gd name="T38" fmla="*/ 144 w 3268"/>
                <a:gd name="T39" fmla="*/ 7 h 263"/>
                <a:gd name="T40" fmla="*/ 144 w 3268"/>
                <a:gd name="T41" fmla="*/ 7 h 263"/>
                <a:gd name="T42" fmla="*/ 141 w 3268"/>
                <a:gd name="T43" fmla="*/ 7 h 263"/>
                <a:gd name="T44" fmla="*/ 141 w 3268"/>
                <a:gd name="T45" fmla="*/ 7 h 263"/>
                <a:gd name="T46" fmla="*/ 8 w 3268"/>
                <a:gd name="T47" fmla="*/ 21 h 263"/>
                <a:gd name="T48" fmla="*/ 9 w 3268"/>
                <a:gd name="T49" fmla="*/ 21 h 263"/>
                <a:gd name="T50" fmla="*/ 2 w 3268"/>
                <a:gd name="T51" fmla="*/ 21 h 263"/>
                <a:gd name="T52" fmla="*/ 2 w 3268"/>
                <a:gd name="T53" fmla="*/ 21 h 263"/>
                <a:gd name="T54" fmla="*/ 1 w 3268"/>
                <a:gd name="T55" fmla="*/ 21 h 263"/>
                <a:gd name="T56" fmla="*/ 1 w 3268"/>
                <a:gd name="T57" fmla="*/ 23 h 263"/>
                <a:gd name="T58" fmla="*/ 185 w 3268"/>
                <a:gd name="T59" fmla="*/ 8 h 263"/>
                <a:gd name="T60" fmla="*/ 281 w 3268"/>
                <a:gd name="T61" fmla="*/ 17 h 263"/>
                <a:gd name="T62" fmla="*/ 371 w 3268"/>
                <a:gd name="T63" fmla="*/ 55 h 263"/>
                <a:gd name="T64" fmla="*/ 690 w 3268"/>
                <a:gd name="T65" fmla="*/ 237 h 263"/>
                <a:gd name="T66" fmla="*/ 940 w 3268"/>
                <a:gd name="T67" fmla="*/ 215 h 263"/>
                <a:gd name="T68" fmla="*/ 1173 w 3268"/>
                <a:gd name="T69" fmla="*/ 70 h 263"/>
                <a:gd name="T70" fmla="*/ 1346 w 3268"/>
                <a:gd name="T71" fmla="*/ 19 h 263"/>
                <a:gd name="T72" fmla="*/ 1510 w 3268"/>
                <a:gd name="T73" fmla="*/ 40 h 263"/>
                <a:gd name="T74" fmla="*/ 1778 w 3268"/>
                <a:gd name="T75" fmla="*/ 183 h 263"/>
                <a:gd name="T76" fmla="*/ 2007 w 3268"/>
                <a:gd name="T77" fmla="*/ 228 h 263"/>
                <a:gd name="T78" fmla="*/ 2260 w 3268"/>
                <a:gd name="T79" fmla="*/ 124 h 263"/>
                <a:gd name="T80" fmla="*/ 2434 w 3268"/>
                <a:gd name="T81" fmla="*/ 52 h 263"/>
                <a:gd name="T82" fmla="*/ 2631 w 3268"/>
                <a:gd name="T83" fmla="*/ 18 h 263"/>
                <a:gd name="T84" fmla="*/ 2822 w 3268"/>
                <a:gd name="T85" fmla="*/ 58 h 263"/>
                <a:gd name="T86" fmla="*/ 2976 w 3268"/>
                <a:gd name="T87" fmla="*/ 138 h 263"/>
                <a:gd name="T88" fmla="*/ 3265 w 3268"/>
                <a:gd name="T89" fmla="*/ 206 h 263"/>
                <a:gd name="T90" fmla="*/ 3265 w 3268"/>
                <a:gd name="T91" fmla="*/ 202 h 2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3268" h="263">
                  <a:moveTo>
                    <a:pt x="3265" y="202"/>
                  </a:moveTo>
                  <a:cubicBezTo>
                    <a:pt x="3200" y="206"/>
                    <a:pt x="3137" y="197"/>
                    <a:pt x="3076" y="176"/>
                  </a:cubicBezTo>
                  <a:cubicBezTo>
                    <a:pt x="3020" y="158"/>
                    <a:pt x="2969" y="128"/>
                    <a:pt x="2918" y="100"/>
                  </a:cubicBezTo>
                  <a:cubicBezTo>
                    <a:pt x="2867" y="72"/>
                    <a:pt x="2816" y="46"/>
                    <a:pt x="2760" y="29"/>
                  </a:cubicBezTo>
                  <a:cubicBezTo>
                    <a:pt x="2698" y="11"/>
                    <a:pt x="2632" y="9"/>
                    <a:pt x="2568" y="17"/>
                  </a:cubicBezTo>
                  <a:cubicBezTo>
                    <a:pt x="2512" y="24"/>
                    <a:pt x="2456" y="38"/>
                    <a:pt x="2403" y="56"/>
                  </a:cubicBezTo>
                  <a:cubicBezTo>
                    <a:pt x="2356" y="73"/>
                    <a:pt x="2308" y="92"/>
                    <a:pt x="2265" y="118"/>
                  </a:cubicBezTo>
                  <a:cubicBezTo>
                    <a:pt x="2265" y="118"/>
                    <a:pt x="2264" y="118"/>
                    <a:pt x="2263" y="118"/>
                  </a:cubicBezTo>
                  <a:cubicBezTo>
                    <a:pt x="2155" y="175"/>
                    <a:pt x="2040" y="241"/>
                    <a:pt x="1912" y="222"/>
                  </a:cubicBezTo>
                  <a:cubicBezTo>
                    <a:pt x="1810" y="207"/>
                    <a:pt x="1723" y="146"/>
                    <a:pt x="1636" y="95"/>
                  </a:cubicBezTo>
                  <a:cubicBezTo>
                    <a:pt x="1572" y="57"/>
                    <a:pt x="1505" y="25"/>
                    <a:pt x="1430" y="17"/>
                  </a:cubicBezTo>
                  <a:cubicBezTo>
                    <a:pt x="1359" y="9"/>
                    <a:pt x="1287" y="14"/>
                    <a:pt x="1222" y="41"/>
                  </a:cubicBezTo>
                  <a:cubicBezTo>
                    <a:pt x="1205" y="46"/>
                    <a:pt x="1189" y="56"/>
                    <a:pt x="1174" y="65"/>
                  </a:cubicBezTo>
                  <a:cubicBezTo>
                    <a:pt x="1173" y="65"/>
                    <a:pt x="1173" y="65"/>
                    <a:pt x="1173" y="66"/>
                  </a:cubicBezTo>
                  <a:cubicBezTo>
                    <a:pt x="1081" y="125"/>
                    <a:pt x="992" y="197"/>
                    <a:pt x="886" y="230"/>
                  </a:cubicBezTo>
                  <a:cubicBezTo>
                    <a:pt x="833" y="247"/>
                    <a:pt x="779" y="251"/>
                    <a:pt x="725" y="240"/>
                  </a:cubicBezTo>
                  <a:cubicBezTo>
                    <a:pt x="663" y="229"/>
                    <a:pt x="608" y="198"/>
                    <a:pt x="555" y="166"/>
                  </a:cubicBezTo>
                  <a:cubicBezTo>
                    <a:pt x="513" y="139"/>
                    <a:pt x="472" y="111"/>
                    <a:pt x="430" y="85"/>
                  </a:cubicBezTo>
                  <a:cubicBezTo>
                    <a:pt x="389" y="58"/>
                    <a:pt x="345" y="32"/>
                    <a:pt x="298" y="17"/>
                  </a:cubicBezTo>
                  <a:cubicBezTo>
                    <a:pt x="247" y="0"/>
                    <a:pt x="195" y="1"/>
                    <a:pt x="144" y="7"/>
                  </a:cubicBezTo>
                  <a:cubicBezTo>
                    <a:pt x="144" y="7"/>
                    <a:pt x="144" y="7"/>
                    <a:pt x="144" y="7"/>
                  </a:cubicBezTo>
                  <a:cubicBezTo>
                    <a:pt x="141" y="7"/>
                    <a:pt x="141" y="7"/>
                    <a:pt x="141" y="7"/>
                  </a:cubicBezTo>
                  <a:cubicBezTo>
                    <a:pt x="141" y="7"/>
                    <a:pt x="141" y="7"/>
                    <a:pt x="141" y="7"/>
                  </a:cubicBezTo>
                  <a:cubicBezTo>
                    <a:pt x="97" y="12"/>
                    <a:pt x="53" y="19"/>
                    <a:pt x="8" y="21"/>
                  </a:cubicBezTo>
                  <a:cubicBezTo>
                    <a:pt x="9" y="21"/>
                    <a:pt x="9" y="21"/>
                    <a:pt x="9" y="21"/>
                  </a:cubicBezTo>
                  <a:cubicBezTo>
                    <a:pt x="7" y="21"/>
                    <a:pt x="4" y="21"/>
                    <a:pt x="2" y="21"/>
                  </a:cubicBezTo>
                  <a:cubicBezTo>
                    <a:pt x="2" y="21"/>
                    <a:pt x="2" y="21"/>
                    <a:pt x="2" y="21"/>
                  </a:cubicBezTo>
                  <a:cubicBezTo>
                    <a:pt x="1" y="21"/>
                    <a:pt x="1" y="21"/>
                    <a:pt x="1" y="21"/>
                  </a:cubicBezTo>
                  <a:cubicBezTo>
                    <a:pt x="0" y="21"/>
                    <a:pt x="0" y="23"/>
                    <a:pt x="1" y="23"/>
                  </a:cubicBezTo>
                  <a:cubicBezTo>
                    <a:pt x="63" y="23"/>
                    <a:pt x="124" y="11"/>
                    <a:pt x="185" y="8"/>
                  </a:cubicBezTo>
                  <a:cubicBezTo>
                    <a:pt x="218" y="7"/>
                    <a:pt x="250" y="9"/>
                    <a:pt x="281" y="17"/>
                  </a:cubicBezTo>
                  <a:cubicBezTo>
                    <a:pt x="313" y="25"/>
                    <a:pt x="342" y="40"/>
                    <a:pt x="371" y="55"/>
                  </a:cubicBezTo>
                  <a:cubicBezTo>
                    <a:pt x="478" y="113"/>
                    <a:pt x="572" y="201"/>
                    <a:pt x="690" y="237"/>
                  </a:cubicBezTo>
                  <a:cubicBezTo>
                    <a:pt x="774" y="263"/>
                    <a:pt x="861" y="251"/>
                    <a:pt x="940" y="215"/>
                  </a:cubicBezTo>
                  <a:cubicBezTo>
                    <a:pt x="1024" y="178"/>
                    <a:pt x="1097" y="121"/>
                    <a:pt x="1173" y="70"/>
                  </a:cubicBezTo>
                  <a:cubicBezTo>
                    <a:pt x="1225" y="38"/>
                    <a:pt x="1285" y="22"/>
                    <a:pt x="1346" y="19"/>
                  </a:cubicBezTo>
                  <a:cubicBezTo>
                    <a:pt x="1401" y="16"/>
                    <a:pt x="1458" y="22"/>
                    <a:pt x="1510" y="40"/>
                  </a:cubicBezTo>
                  <a:cubicBezTo>
                    <a:pt x="1607" y="73"/>
                    <a:pt x="1688" y="138"/>
                    <a:pt x="1778" y="183"/>
                  </a:cubicBezTo>
                  <a:cubicBezTo>
                    <a:pt x="1850" y="219"/>
                    <a:pt x="1927" y="239"/>
                    <a:pt x="2007" y="228"/>
                  </a:cubicBezTo>
                  <a:cubicBezTo>
                    <a:pt x="2098" y="215"/>
                    <a:pt x="2182" y="170"/>
                    <a:pt x="2260" y="124"/>
                  </a:cubicBezTo>
                  <a:cubicBezTo>
                    <a:pt x="2317" y="96"/>
                    <a:pt x="2373" y="71"/>
                    <a:pt x="2434" y="52"/>
                  </a:cubicBezTo>
                  <a:cubicBezTo>
                    <a:pt x="2498" y="33"/>
                    <a:pt x="2564" y="19"/>
                    <a:pt x="2631" y="18"/>
                  </a:cubicBezTo>
                  <a:cubicBezTo>
                    <a:pt x="2697" y="17"/>
                    <a:pt x="2762" y="32"/>
                    <a:pt x="2822" y="58"/>
                  </a:cubicBezTo>
                  <a:cubicBezTo>
                    <a:pt x="2875" y="81"/>
                    <a:pt x="2925" y="111"/>
                    <a:pt x="2976" y="138"/>
                  </a:cubicBezTo>
                  <a:cubicBezTo>
                    <a:pt x="3064" y="185"/>
                    <a:pt x="3163" y="217"/>
                    <a:pt x="3265" y="206"/>
                  </a:cubicBezTo>
                  <a:cubicBezTo>
                    <a:pt x="3267" y="206"/>
                    <a:pt x="3268" y="202"/>
                    <a:pt x="3265" y="202"/>
                  </a:cubicBezTo>
                  <a:close/>
                </a:path>
              </a:pathLst>
            </a:custGeom>
            <a:solidFill>
              <a:srgbClr val="B3AE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71" name="Freeform 68"/>
            <p:cNvSpPr>
              <a:spLocks/>
            </p:cNvSpPr>
            <p:nvPr/>
          </p:nvSpPr>
          <p:spPr bwMode="auto">
            <a:xfrm>
              <a:off x="5180013" y="902920"/>
              <a:ext cx="304800" cy="333375"/>
            </a:xfrm>
            <a:custGeom>
              <a:avLst/>
              <a:gdLst>
                <a:gd name="T0" fmla="*/ 109 w 111"/>
                <a:gd name="T1" fmla="*/ 75 h 121"/>
                <a:gd name="T2" fmla="*/ 49 w 111"/>
                <a:gd name="T3" fmla="*/ 63 h 121"/>
                <a:gd name="T4" fmla="*/ 3 w 111"/>
                <a:gd name="T5" fmla="*/ 0 h 121"/>
                <a:gd name="T6" fmla="*/ 0 w 111"/>
                <a:gd name="T7" fmla="*/ 2 h 121"/>
                <a:gd name="T8" fmla="*/ 46 w 111"/>
                <a:gd name="T9" fmla="*/ 64 h 121"/>
                <a:gd name="T10" fmla="*/ 5 w 111"/>
                <a:gd name="T11" fmla="*/ 111 h 121"/>
                <a:gd name="T12" fmla="*/ 6 w 111"/>
                <a:gd name="T13" fmla="*/ 112 h 121"/>
                <a:gd name="T14" fmla="*/ 38 w 111"/>
                <a:gd name="T15" fmla="*/ 109 h 121"/>
                <a:gd name="T16" fmla="*/ 38 w 111"/>
                <a:gd name="T17" fmla="*/ 109 h 121"/>
                <a:gd name="T18" fmla="*/ 53 w 111"/>
                <a:gd name="T19" fmla="*/ 114 h 121"/>
                <a:gd name="T20" fmla="*/ 65 w 111"/>
                <a:gd name="T21" fmla="*/ 100 h 121"/>
                <a:gd name="T22" fmla="*/ 81 w 111"/>
                <a:gd name="T23" fmla="*/ 104 h 121"/>
                <a:gd name="T24" fmla="*/ 89 w 111"/>
                <a:gd name="T25" fmla="*/ 90 h 121"/>
                <a:gd name="T26" fmla="*/ 106 w 111"/>
                <a:gd name="T27" fmla="*/ 89 h 121"/>
                <a:gd name="T28" fmla="*/ 109 w 111"/>
                <a:gd name="T29" fmla="*/ 75 h 1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1" h="121">
                  <a:moveTo>
                    <a:pt x="109" y="75"/>
                  </a:moveTo>
                  <a:cubicBezTo>
                    <a:pt x="101" y="53"/>
                    <a:pt x="66" y="58"/>
                    <a:pt x="49" y="63"/>
                  </a:cubicBezTo>
                  <a:cubicBezTo>
                    <a:pt x="41" y="38"/>
                    <a:pt x="21" y="18"/>
                    <a:pt x="3" y="0"/>
                  </a:cubicBezTo>
                  <a:cubicBezTo>
                    <a:pt x="2" y="0"/>
                    <a:pt x="1" y="1"/>
                    <a:pt x="0" y="2"/>
                  </a:cubicBezTo>
                  <a:cubicBezTo>
                    <a:pt x="18" y="21"/>
                    <a:pt x="35" y="40"/>
                    <a:pt x="46" y="64"/>
                  </a:cubicBezTo>
                  <a:cubicBezTo>
                    <a:pt x="28" y="72"/>
                    <a:pt x="6" y="89"/>
                    <a:pt x="5" y="111"/>
                  </a:cubicBezTo>
                  <a:cubicBezTo>
                    <a:pt x="5" y="111"/>
                    <a:pt x="5" y="112"/>
                    <a:pt x="6" y="112"/>
                  </a:cubicBezTo>
                  <a:cubicBezTo>
                    <a:pt x="14" y="121"/>
                    <a:pt x="31" y="117"/>
                    <a:pt x="38" y="109"/>
                  </a:cubicBezTo>
                  <a:cubicBezTo>
                    <a:pt x="38" y="109"/>
                    <a:pt x="38" y="109"/>
                    <a:pt x="38" y="109"/>
                  </a:cubicBezTo>
                  <a:cubicBezTo>
                    <a:pt x="41" y="114"/>
                    <a:pt x="47" y="117"/>
                    <a:pt x="53" y="114"/>
                  </a:cubicBezTo>
                  <a:cubicBezTo>
                    <a:pt x="58" y="111"/>
                    <a:pt x="64" y="106"/>
                    <a:pt x="65" y="100"/>
                  </a:cubicBezTo>
                  <a:cubicBezTo>
                    <a:pt x="70" y="103"/>
                    <a:pt x="75" y="106"/>
                    <a:pt x="81" y="104"/>
                  </a:cubicBezTo>
                  <a:cubicBezTo>
                    <a:pt x="86" y="101"/>
                    <a:pt x="89" y="96"/>
                    <a:pt x="89" y="90"/>
                  </a:cubicBezTo>
                  <a:cubicBezTo>
                    <a:pt x="95" y="93"/>
                    <a:pt x="101" y="93"/>
                    <a:pt x="106" y="89"/>
                  </a:cubicBezTo>
                  <a:cubicBezTo>
                    <a:pt x="110" y="86"/>
                    <a:pt x="111" y="79"/>
                    <a:pt x="109" y="75"/>
                  </a:cubicBezTo>
                  <a:close/>
                </a:path>
              </a:pathLst>
            </a:custGeom>
            <a:solidFill>
              <a:srgbClr val="FF78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72" name="Freeform 69"/>
            <p:cNvSpPr>
              <a:spLocks/>
            </p:cNvSpPr>
            <p:nvPr/>
          </p:nvSpPr>
          <p:spPr bwMode="auto">
            <a:xfrm>
              <a:off x="6092825" y="188544"/>
              <a:ext cx="493713" cy="571500"/>
            </a:xfrm>
            <a:custGeom>
              <a:avLst/>
              <a:gdLst>
                <a:gd name="T0" fmla="*/ 175 w 180"/>
                <a:gd name="T1" fmla="*/ 36 h 208"/>
                <a:gd name="T2" fmla="*/ 159 w 180"/>
                <a:gd name="T3" fmla="*/ 35 h 208"/>
                <a:gd name="T4" fmla="*/ 151 w 180"/>
                <a:gd name="T5" fmla="*/ 21 h 208"/>
                <a:gd name="T6" fmla="*/ 135 w 180"/>
                <a:gd name="T7" fmla="*/ 24 h 208"/>
                <a:gd name="T8" fmla="*/ 124 w 180"/>
                <a:gd name="T9" fmla="*/ 10 h 208"/>
                <a:gd name="T10" fmla="*/ 109 w 180"/>
                <a:gd name="T11" fmla="*/ 14 h 208"/>
                <a:gd name="T12" fmla="*/ 108 w 180"/>
                <a:gd name="T13" fmla="*/ 14 h 208"/>
                <a:gd name="T14" fmla="*/ 76 w 180"/>
                <a:gd name="T15" fmla="*/ 10 h 208"/>
                <a:gd name="T16" fmla="*/ 75 w 180"/>
                <a:gd name="T17" fmla="*/ 11 h 208"/>
                <a:gd name="T18" fmla="*/ 115 w 180"/>
                <a:gd name="T19" fmla="*/ 59 h 208"/>
                <a:gd name="T20" fmla="*/ 46 w 180"/>
                <a:gd name="T21" fmla="*/ 138 h 208"/>
                <a:gd name="T22" fmla="*/ 0 w 180"/>
                <a:gd name="T23" fmla="*/ 208 h 208"/>
                <a:gd name="T24" fmla="*/ 0 w 180"/>
                <a:gd name="T25" fmla="*/ 208 h 208"/>
                <a:gd name="T26" fmla="*/ 1 w 180"/>
                <a:gd name="T27" fmla="*/ 208 h 208"/>
                <a:gd name="T28" fmla="*/ 2 w 180"/>
                <a:gd name="T29" fmla="*/ 207 h 208"/>
                <a:gd name="T30" fmla="*/ 4 w 180"/>
                <a:gd name="T31" fmla="*/ 206 h 208"/>
                <a:gd name="T32" fmla="*/ 58 w 180"/>
                <a:gd name="T33" fmla="*/ 131 h 208"/>
                <a:gd name="T34" fmla="*/ 117 w 180"/>
                <a:gd name="T35" fmla="*/ 61 h 208"/>
                <a:gd name="T36" fmla="*/ 177 w 180"/>
                <a:gd name="T37" fmla="*/ 51 h 208"/>
                <a:gd name="T38" fmla="*/ 175 w 180"/>
                <a:gd name="T39" fmla="*/ 36 h 2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80" h="208">
                  <a:moveTo>
                    <a:pt x="175" y="36"/>
                  </a:moveTo>
                  <a:cubicBezTo>
                    <a:pt x="171" y="32"/>
                    <a:pt x="164" y="32"/>
                    <a:pt x="159" y="35"/>
                  </a:cubicBezTo>
                  <a:cubicBezTo>
                    <a:pt x="159" y="29"/>
                    <a:pt x="156" y="23"/>
                    <a:pt x="151" y="21"/>
                  </a:cubicBezTo>
                  <a:cubicBezTo>
                    <a:pt x="146" y="19"/>
                    <a:pt x="140" y="21"/>
                    <a:pt x="135" y="24"/>
                  </a:cubicBezTo>
                  <a:cubicBezTo>
                    <a:pt x="134" y="18"/>
                    <a:pt x="129" y="13"/>
                    <a:pt x="124" y="10"/>
                  </a:cubicBezTo>
                  <a:cubicBezTo>
                    <a:pt x="118" y="7"/>
                    <a:pt x="112" y="9"/>
                    <a:pt x="109" y="14"/>
                  </a:cubicBezTo>
                  <a:cubicBezTo>
                    <a:pt x="108" y="14"/>
                    <a:pt x="108" y="14"/>
                    <a:pt x="108" y="14"/>
                  </a:cubicBezTo>
                  <a:cubicBezTo>
                    <a:pt x="102" y="6"/>
                    <a:pt x="85" y="0"/>
                    <a:pt x="76" y="10"/>
                  </a:cubicBezTo>
                  <a:cubicBezTo>
                    <a:pt x="76" y="10"/>
                    <a:pt x="75" y="10"/>
                    <a:pt x="75" y="11"/>
                  </a:cubicBezTo>
                  <a:cubicBezTo>
                    <a:pt x="75" y="32"/>
                    <a:pt x="97" y="50"/>
                    <a:pt x="115" y="59"/>
                  </a:cubicBezTo>
                  <a:cubicBezTo>
                    <a:pt x="98" y="91"/>
                    <a:pt x="72" y="113"/>
                    <a:pt x="46" y="138"/>
                  </a:cubicBezTo>
                  <a:cubicBezTo>
                    <a:pt x="26" y="157"/>
                    <a:pt x="4" y="180"/>
                    <a:pt x="0" y="208"/>
                  </a:cubicBezTo>
                  <a:cubicBezTo>
                    <a:pt x="0" y="208"/>
                    <a:pt x="0" y="208"/>
                    <a:pt x="0" y="208"/>
                  </a:cubicBezTo>
                  <a:cubicBezTo>
                    <a:pt x="1" y="208"/>
                    <a:pt x="1" y="208"/>
                    <a:pt x="1" y="208"/>
                  </a:cubicBezTo>
                  <a:cubicBezTo>
                    <a:pt x="1" y="208"/>
                    <a:pt x="2" y="208"/>
                    <a:pt x="2" y="207"/>
                  </a:cubicBezTo>
                  <a:cubicBezTo>
                    <a:pt x="3" y="207"/>
                    <a:pt x="3" y="206"/>
                    <a:pt x="4" y="206"/>
                  </a:cubicBezTo>
                  <a:cubicBezTo>
                    <a:pt x="13" y="175"/>
                    <a:pt x="35" y="153"/>
                    <a:pt x="58" y="131"/>
                  </a:cubicBezTo>
                  <a:cubicBezTo>
                    <a:pt x="80" y="111"/>
                    <a:pt x="106" y="89"/>
                    <a:pt x="117" y="61"/>
                  </a:cubicBezTo>
                  <a:cubicBezTo>
                    <a:pt x="134" y="66"/>
                    <a:pt x="169" y="72"/>
                    <a:pt x="177" y="51"/>
                  </a:cubicBezTo>
                  <a:cubicBezTo>
                    <a:pt x="180" y="46"/>
                    <a:pt x="179" y="40"/>
                    <a:pt x="175" y="36"/>
                  </a:cubicBezTo>
                  <a:close/>
                </a:path>
              </a:pathLst>
            </a:custGeom>
            <a:solidFill>
              <a:srgbClr val="FF78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73" name="Freeform 70"/>
            <p:cNvSpPr>
              <a:spLocks/>
            </p:cNvSpPr>
            <p:nvPr/>
          </p:nvSpPr>
          <p:spPr bwMode="auto">
            <a:xfrm>
              <a:off x="8559800" y="271094"/>
              <a:ext cx="139700" cy="342900"/>
            </a:xfrm>
            <a:custGeom>
              <a:avLst/>
              <a:gdLst>
                <a:gd name="T0" fmla="*/ 19 w 51"/>
                <a:gd name="T1" fmla="*/ 3 h 125"/>
                <a:gd name="T2" fmla="*/ 17 w 51"/>
                <a:gd name="T3" fmla="*/ 4 h 125"/>
                <a:gd name="T4" fmla="*/ 33 w 51"/>
                <a:gd name="T5" fmla="*/ 124 h 125"/>
                <a:gd name="T6" fmla="*/ 33 w 51"/>
                <a:gd name="T7" fmla="*/ 124 h 125"/>
                <a:gd name="T8" fmla="*/ 34 w 51"/>
                <a:gd name="T9" fmla="*/ 125 h 125"/>
                <a:gd name="T10" fmla="*/ 35 w 51"/>
                <a:gd name="T11" fmla="*/ 124 h 125"/>
                <a:gd name="T12" fmla="*/ 34 w 51"/>
                <a:gd name="T13" fmla="*/ 123 h 125"/>
                <a:gd name="T14" fmla="*/ 48 w 51"/>
                <a:gd name="T15" fmla="*/ 66 h 125"/>
                <a:gd name="T16" fmla="*/ 23 w 51"/>
                <a:gd name="T17" fmla="*/ 2 h 125"/>
                <a:gd name="T18" fmla="*/ 19 w 51"/>
                <a:gd name="T19" fmla="*/ 3 h 1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1" h="125">
                  <a:moveTo>
                    <a:pt x="19" y="3"/>
                  </a:moveTo>
                  <a:cubicBezTo>
                    <a:pt x="18" y="3"/>
                    <a:pt x="17" y="3"/>
                    <a:pt x="17" y="4"/>
                  </a:cubicBezTo>
                  <a:cubicBezTo>
                    <a:pt x="1" y="43"/>
                    <a:pt x="0" y="93"/>
                    <a:pt x="33" y="124"/>
                  </a:cubicBezTo>
                  <a:cubicBezTo>
                    <a:pt x="33" y="124"/>
                    <a:pt x="33" y="124"/>
                    <a:pt x="33" y="124"/>
                  </a:cubicBezTo>
                  <a:cubicBezTo>
                    <a:pt x="33" y="124"/>
                    <a:pt x="33" y="125"/>
                    <a:pt x="34" y="125"/>
                  </a:cubicBezTo>
                  <a:cubicBezTo>
                    <a:pt x="34" y="125"/>
                    <a:pt x="35" y="124"/>
                    <a:pt x="35" y="124"/>
                  </a:cubicBezTo>
                  <a:cubicBezTo>
                    <a:pt x="34" y="124"/>
                    <a:pt x="34" y="124"/>
                    <a:pt x="34" y="123"/>
                  </a:cubicBezTo>
                  <a:cubicBezTo>
                    <a:pt x="51" y="112"/>
                    <a:pt x="50" y="83"/>
                    <a:pt x="48" y="66"/>
                  </a:cubicBezTo>
                  <a:cubicBezTo>
                    <a:pt x="45" y="43"/>
                    <a:pt x="37" y="19"/>
                    <a:pt x="23" y="2"/>
                  </a:cubicBezTo>
                  <a:cubicBezTo>
                    <a:pt x="21" y="0"/>
                    <a:pt x="19" y="1"/>
                    <a:pt x="19" y="3"/>
                  </a:cubicBezTo>
                  <a:close/>
                </a:path>
              </a:pathLst>
            </a:custGeom>
            <a:solidFill>
              <a:srgbClr val="FEC16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74" name="Freeform 71"/>
            <p:cNvSpPr>
              <a:spLocks/>
            </p:cNvSpPr>
            <p:nvPr/>
          </p:nvSpPr>
          <p:spPr bwMode="auto">
            <a:xfrm>
              <a:off x="8469313" y="317132"/>
              <a:ext cx="555625" cy="530225"/>
            </a:xfrm>
            <a:custGeom>
              <a:avLst/>
              <a:gdLst>
                <a:gd name="T0" fmla="*/ 181 w 203"/>
                <a:gd name="T1" fmla="*/ 65 h 193"/>
                <a:gd name="T2" fmla="*/ 176 w 203"/>
                <a:gd name="T3" fmla="*/ 40 h 193"/>
                <a:gd name="T4" fmla="*/ 151 w 203"/>
                <a:gd name="T5" fmla="*/ 32 h 193"/>
                <a:gd name="T6" fmla="*/ 118 w 203"/>
                <a:gd name="T7" fmla="*/ 21 h 193"/>
                <a:gd name="T8" fmla="*/ 121 w 203"/>
                <a:gd name="T9" fmla="*/ 47 h 193"/>
                <a:gd name="T10" fmla="*/ 131 w 203"/>
                <a:gd name="T11" fmla="*/ 70 h 193"/>
                <a:gd name="T12" fmla="*/ 62 w 203"/>
                <a:gd name="T13" fmla="*/ 110 h 193"/>
                <a:gd name="T14" fmla="*/ 47 w 203"/>
                <a:gd name="T15" fmla="*/ 124 h 193"/>
                <a:gd name="T16" fmla="*/ 46 w 203"/>
                <a:gd name="T17" fmla="*/ 126 h 193"/>
                <a:gd name="T18" fmla="*/ 1 w 203"/>
                <a:gd name="T19" fmla="*/ 174 h 193"/>
                <a:gd name="T20" fmla="*/ 2 w 203"/>
                <a:gd name="T21" fmla="*/ 175 h 193"/>
                <a:gd name="T22" fmla="*/ 26 w 203"/>
                <a:gd name="T23" fmla="*/ 154 h 193"/>
                <a:gd name="T24" fmla="*/ 46 w 203"/>
                <a:gd name="T25" fmla="*/ 131 h 193"/>
                <a:gd name="T26" fmla="*/ 89 w 203"/>
                <a:gd name="T27" fmla="*/ 176 h 193"/>
                <a:gd name="T28" fmla="*/ 152 w 203"/>
                <a:gd name="T29" fmla="*/ 188 h 193"/>
                <a:gd name="T30" fmla="*/ 152 w 203"/>
                <a:gd name="T31" fmla="*/ 185 h 193"/>
                <a:gd name="T32" fmla="*/ 111 w 203"/>
                <a:gd name="T33" fmla="*/ 136 h 193"/>
                <a:gd name="T34" fmla="*/ 54 w 203"/>
                <a:gd name="T35" fmla="*/ 123 h 193"/>
                <a:gd name="T36" fmla="*/ 57 w 203"/>
                <a:gd name="T37" fmla="*/ 120 h 193"/>
                <a:gd name="T38" fmla="*/ 94 w 203"/>
                <a:gd name="T39" fmla="*/ 92 h 193"/>
                <a:gd name="T40" fmla="*/ 133 w 203"/>
                <a:gd name="T41" fmla="*/ 73 h 193"/>
                <a:gd name="T42" fmla="*/ 133 w 203"/>
                <a:gd name="T43" fmla="*/ 73 h 193"/>
                <a:gd name="T44" fmla="*/ 134 w 203"/>
                <a:gd name="T45" fmla="*/ 74 h 193"/>
                <a:gd name="T46" fmla="*/ 187 w 203"/>
                <a:gd name="T47" fmla="*/ 95 h 193"/>
                <a:gd name="T48" fmla="*/ 181 w 203"/>
                <a:gd name="T49" fmla="*/ 65 h 1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203" h="193">
                  <a:moveTo>
                    <a:pt x="181" y="65"/>
                  </a:moveTo>
                  <a:cubicBezTo>
                    <a:pt x="183" y="57"/>
                    <a:pt x="181" y="48"/>
                    <a:pt x="176" y="40"/>
                  </a:cubicBezTo>
                  <a:cubicBezTo>
                    <a:pt x="171" y="33"/>
                    <a:pt x="160" y="28"/>
                    <a:pt x="151" y="32"/>
                  </a:cubicBezTo>
                  <a:cubicBezTo>
                    <a:pt x="147" y="19"/>
                    <a:pt x="126" y="0"/>
                    <a:pt x="118" y="21"/>
                  </a:cubicBezTo>
                  <a:cubicBezTo>
                    <a:pt x="115" y="29"/>
                    <a:pt x="118" y="40"/>
                    <a:pt x="121" y="47"/>
                  </a:cubicBezTo>
                  <a:cubicBezTo>
                    <a:pt x="123" y="55"/>
                    <a:pt x="126" y="63"/>
                    <a:pt x="131" y="70"/>
                  </a:cubicBezTo>
                  <a:cubicBezTo>
                    <a:pt x="106" y="77"/>
                    <a:pt x="81" y="93"/>
                    <a:pt x="62" y="110"/>
                  </a:cubicBezTo>
                  <a:cubicBezTo>
                    <a:pt x="56" y="115"/>
                    <a:pt x="52" y="119"/>
                    <a:pt x="47" y="124"/>
                  </a:cubicBezTo>
                  <a:cubicBezTo>
                    <a:pt x="46" y="124"/>
                    <a:pt x="46" y="125"/>
                    <a:pt x="46" y="126"/>
                  </a:cubicBezTo>
                  <a:cubicBezTo>
                    <a:pt x="31" y="142"/>
                    <a:pt x="17" y="159"/>
                    <a:pt x="1" y="174"/>
                  </a:cubicBezTo>
                  <a:cubicBezTo>
                    <a:pt x="0" y="175"/>
                    <a:pt x="1" y="176"/>
                    <a:pt x="2" y="175"/>
                  </a:cubicBezTo>
                  <a:cubicBezTo>
                    <a:pt x="11" y="170"/>
                    <a:pt x="19" y="162"/>
                    <a:pt x="26" y="154"/>
                  </a:cubicBezTo>
                  <a:cubicBezTo>
                    <a:pt x="33" y="146"/>
                    <a:pt x="39" y="138"/>
                    <a:pt x="46" y="131"/>
                  </a:cubicBezTo>
                  <a:cubicBezTo>
                    <a:pt x="52" y="151"/>
                    <a:pt x="71" y="166"/>
                    <a:pt x="89" y="176"/>
                  </a:cubicBezTo>
                  <a:cubicBezTo>
                    <a:pt x="107" y="185"/>
                    <a:pt x="132" y="193"/>
                    <a:pt x="152" y="188"/>
                  </a:cubicBezTo>
                  <a:cubicBezTo>
                    <a:pt x="154" y="187"/>
                    <a:pt x="154" y="185"/>
                    <a:pt x="152" y="185"/>
                  </a:cubicBezTo>
                  <a:cubicBezTo>
                    <a:pt x="147" y="164"/>
                    <a:pt x="128" y="146"/>
                    <a:pt x="111" y="136"/>
                  </a:cubicBezTo>
                  <a:cubicBezTo>
                    <a:pt x="96" y="127"/>
                    <a:pt x="72" y="119"/>
                    <a:pt x="54" y="123"/>
                  </a:cubicBezTo>
                  <a:cubicBezTo>
                    <a:pt x="55" y="122"/>
                    <a:pt x="56" y="121"/>
                    <a:pt x="57" y="120"/>
                  </a:cubicBezTo>
                  <a:cubicBezTo>
                    <a:pt x="68" y="109"/>
                    <a:pt x="80" y="100"/>
                    <a:pt x="94" y="92"/>
                  </a:cubicBezTo>
                  <a:cubicBezTo>
                    <a:pt x="106" y="85"/>
                    <a:pt x="120" y="80"/>
                    <a:pt x="133" y="73"/>
                  </a:cubicBezTo>
                  <a:cubicBezTo>
                    <a:pt x="133" y="73"/>
                    <a:pt x="133" y="73"/>
                    <a:pt x="133" y="73"/>
                  </a:cubicBezTo>
                  <a:cubicBezTo>
                    <a:pt x="133" y="74"/>
                    <a:pt x="134" y="74"/>
                    <a:pt x="134" y="74"/>
                  </a:cubicBezTo>
                  <a:cubicBezTo>
                    <a:pt x="148" y="88"/>
                    <a:pt x="167" y="104"/>
                    <a:pt x="187" y="95"/>
                  </a:cubicBezTo>
                  <a:cubicBezTo>
                    <a:pt x="203" y="88"/>
                    <a:pt x="193" y="70"/>
                    <a:pt x="181" y="65"/>
                  </a:cubicBezTo>
                  <a:close/>
                </a:path>
              </a:pathLst>
            </a:custGeom>
            <a:solidFill>
              <a:srgbClr val="FEC16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</p:grpSp>
      <p:grpSp>
        <p:nvGrpSpPr>
          <p:cNvPr id="75" name="Group 74"/>
          <p:cNvGrpSpPr>
            <a:grpSpLocks noChangeAspect="1"/>
          </p:cNvGrpSpPr>
          <p:nvPr userDrawn="1"/>
        </p:nvGrpSpPr>
        <p:grpSpPr bwMode="auto">
          <a:xfrm flipH="1">
            <a:off x="-1" y="3574354"/>
            <a:ext cx="9204323" cy="1958974"/>
            <a:chOff x="-7" y="2020"/>
            <a:chExt cx="5776" cy="1234"/>
          </a:xfrm>
        </p:grpSpPr>
        <p:sp>
          <p:nvSpPr>
            <p:cNvPr id="76" name="Freeform 75"/>
            <p:cNvSpPr>
              <a:spLocks/>
            </p:cNvSpPr>
            <p:nvPr/>
          </p:nvSpPr>
          <p:spPr bwMode="auto">
            <a:xfrm>
              <a:off x="4691" y="2595"/>
              <a:ext cx="219" cy="213"/>
            </a:xfrm>
            <a:custGeom>
              <a:avLst/>
              <a:gdLst>
                <a:gd name="T0" fmla="*/ 108 w 127"/>
                <a:gd name="T1" fmla="*/ 24 h 123"/>
                <a:gd name="T2" fmla="*/ 57 w 127"/>
                <a:gd name="T3" fmla="*/ 2 h 123"/>
                <a:gd name="T4" fmla="*/ 18 w 127"/>
                <a:gd name="T5" fmla="*/ 17 h 123"/>
                <a:gd name="T6" fmla="*/ 2 w 127"/>
                <a:gd name="T7" fmla="*/ 53 h 123"/>
                <a:gd name="T8" fmla="*/ 11 w 127"/>
                <a:gd name="T9" fmla="*/ 97 h 123"/>
                <a:gd name="T10" fmla="*/ 43 w 127"/>
                <a:gd name="T11" fmla="*/ 121 h 123"/>
                <a:gd name="T12" fmla="*/ 64 w 127"/>
                <a:gd name="T13" fmla="*/ 101 h 123"/>
                <a:gd name="T14" fmla="*/ 94 w 127"/>
                <a:gd name="T15" fmla="*/ 75 h 123"/>
                <a:gd name="T16" fmla="*/ 124 w 127"/>
                <a:gd name="T17" fmla="*/ 69 h 123"/>
                <a:gd name="T18" fmla="*/ 108 w 127"/>
                <a:gd name="T19" fmla="*/ 24 h 1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27" h="123">
                  <a:moveTo>
                    <a:pt x="108" y="24"/>
                  </a:moveTo>
                  <a:cubicBezTo>
                    <a:pt x="96" y="10"/>
                    <a:pt x="75" y="4"/>
                    <a:pt x="57" y="2"/>
                  </a:cubicBezTo>
                  <a:cubicBezTo>
                    <a:pt x="43" y="0"/>
                    <a:pt x="22" y="2"/>
                    <a:pt x="18" y="17"/>
                  </a:cubicBezTo>
                  <a:cubicBezTo>
                    <a:pt x="9" y="25"/>
                    <a:pt x="4" y="46"/>
                    <a:pt x="2" y="53"/>
                  </a:cubicBezTo>
                  <a:cubicBezTo>
                    <a:pt x="0" y="69"/>
                    <a:pt x="1" y="84"/>
                    <a:pt x="11" y="97"/>
                  </a:cubicBezTo>
                  <a:cubicBezTo>
                    <a:pt x="18" y="107"/>
                    <a:pt x="29" y="119"/>
                    <a:pt x="43" y="121"/>
                  </a:cubicBezTo>
                  <a:cubicBezTo>
                    <a:pt x="55" y="123"/>
                    <a:pt x="61" y="111"/>
                    <a:pt x="64" y="101"/>
                  </a:cubicBezTo>
                  <a:cubicBezTo>
                    <a:pt x="81" y="111"/>
                    <a:pt x="97" y="94"/>
                    <a:pt x="94" y="75"/>
                  </a:cubicBezTo>
                  <a:cubicBezTo>
                    <a:pt x="105" y="83"/>
                    <a:pt x="121" y="85"/>
                    <a:pt x="124" y="69"/>
                  </a:cubicBezTo>
                  <a:cubicBezTo>
                    <a:pt x="127" y="53"/>
                    <a:pt x="119" y="34"/>
                    <a:pt x="108" y="24"/>
                  </a:cubicBezTo>
                  <a:close/>
                </a:path>
              </a:pathLst>
            </a:custGeom>
            <a:solidFill>
              <a:srgbClr val="FF78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77" name="Freeform 76"/>
            <p:cNvSpPr>
              <a:spLocks/>
            </p:cNvSpPr>
            <p:nvPr/>
          </p:nvSpPr>
          <p:spPr bwMode="auto">
            <a:xfrm>
              <a:off x="2141" y="2200"/>
              <a:ext cx="221" cy="213"/>
            </a:xfrm>
            <a:custGeom>
              <a:avLst/>
              <a:gdLst>
                <a:gd name="T0" fmla="*/ 125 w 128"/>
                <a:gd name="T1" fmla="*/ 55 h 123"/>
                <a:gd name="T2" fmla="*/ 95 w 128"/>
                <a:gd name="T3" fmla="*/ 48 h 123"/>
                <a:gd name="T4" fmla="*/ 65 w 128"/>
                <a:gd name="T5" fmla="*/ 22 h 123"/>
                <a:gd name="T6" fmla="*/ 44 w 128"/>
                <a:gd name="T7" fmla="*/ 2 h 123"/>
                <a:gd name="T8" fmla="*/ 12 w 128"/>
                <a:gd name="T9" fmla="*/ 26 h 123"/>
                <a:gd name="T10" fmla="*/ 3 w 128"/>
                <a:gd name="T11" fmla="*/ 70 h 123"/>
                <a:gd name="T12" fmla="*/ 19 w 128"/>
                <a:gd name="T13" fmla="*/ 106 h 123"/>
                <a:gd name="T14" fmla="*/ 58 w 128"/>
                <a:gd name="T15" fmla="*/ 122 h 123"/>
                <a:gd name="T16" fmla="*/ 109 w 128"/>
                <a:gd name="T17" fmla="*/ 100 h 123"/>
                <a:gd name="T18" fmla="*/ 125 w 128"/>
                <a:gd name="T19" fmla="*/ 55 h 1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28" h="123">
                  <a:moveTo>
                    <a:pt x="125" y="55"/>
                  </a:moveTo>
                  <a:cubicBezTo>
                    <a:pt x="122" y="39"/>
                    <a:pt x="106" y="40"/>
                    <a:pt x="95" y="48"/>
                  </a:cubicBezTo>
                  <a:cubicBezTo>
                    <a:pt x="98" y="30"/>
                    <a:pt x="82" y="13"/>
                    <a:pt x="65" y="22"/>
                  </a:cubicBezTo>
                  <a:cubicBezTo>
                    <a:pt x="62" y="12"/>
                    <a:pt x="56" y="0"/>
                    <a:pt x="44" y="2"/>
                  </a:cubicBezTo>
                  <a:cubicBezTo>
                    <a:pt x="30" y="4"/>
                    <a:pt x="19" y="16"/>
                    <a:pt x="12" y="26"/>
                  </a:cubicBezTo>
                  <a:cubicBezTo>
                    <a:pt x="2" y="40"/>
                    <a:pt x="0" y="54"/>
                    <a:pt x="3" y="70"/>
                  </a:cubicBezTo>
                  <a:cubicBezTo>
                    <a:pt x="5" y="78"/>
                    <a:pt x="10" y="98"/>
                    <a:pt x="19" y="106"/>
                  </a:cubicBezTo>
                  <a:cubicBezTo>
                    <a:pt x="23" y="122"/>
                    <a:pt x="44" y="123"/>
                    <a:pt x="58" y="122"/>
                  </a:cubicBezTo>
                  <a:cubicBezTo>
                    <a:pt x="76" y="120"/>
                    <a:pt x="97" y="113"/>
                    <a:pt x="109" y="100"/>
                  </a:cubicBezTo>
                  <a:cubicBezTo>
                    <a:pt x="120" y="89"/>
                    <a:pt x="128" y="70"/>
                    <a:pt x="125" y="55"/>
                  </a:cubicBezTo>
                  <a:close/>
                </a:path>
              </a:pathLst>
            </a:custGeom>
            <a:solidFill>
              <a:srgbClr val="FF9D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78" name="Freeform 77"/>
            <p:cNvSpPr>
              <a:spLocks/>
            </p:cNvSpPr>
            <p:nvPr/>
          </p:nvSpPr>
          <p:spPr bwMode="auto">
            <a:xfrm>
              <a:off x="190" y="2737"/>
              <a:ext cx="164" cy="188"/>
            </a:xfrm>
            <a:custGeom>
              <a:avLst/>
              <a:gdLst>
                <a:gd name="T0" fmla="*/ 40 w 95"/>
                <a:gd name="T1" fmla="*/ 1 h 108"/>
                <a:gd name="T2" fmla="*/ 39 w 95"/>
                <a:gd name="T3" fmla="*/ 2 h 108"/>
                <a:gd name="T4" fmla="*/ 39 w 95"/>
                <a:gd name="T5" fmla="*/ 2 h 108"/>
                <a:gd name="T6" fmla="*/ 38 w 95"/>
                <a:gd name="T7" fmla="*/ 3 h 108"/>
                <a:gd name="T8" fmla="*/ 37 w 95"/>
                <a:gd name="T9" fmla="*/ 3 h 108"/>
                <a:gd name="T10" fmla="*/ 3 w 95"/>
                <a:gd name="T11" fmla="*/ 76 h 108"/>
                <a:gd name="T12" fmla="*/ 11 w 95"/>
                <a:gd name="T13" fmla="*/ 102 h 108"/>
                <a:gd name="T14" fmla="*/ 27 w 95"/>
                <a:gd name="T15" fmla="*/ 95 h 108"/>
                <a:gd name="T16" fmla="*/ 36 w 95"/>
                <a:gd name="T17" fmla="*/ 103 h 108"/>
                <a:gd name="T18" fmla="*/ 52 w 95"/>
                <a:gd name="T19" fmla="*/ 97 h 108"/>
                <a:gd name="T20" fmla="*/ 66 w 95"/>
                <a:gd name="T21" fmla="*/ 105 h 108"/>
                <a:gd name="T22" fmla="*/ 78 w 95"/>
                <a:gd name="T23" fmla="*/ 95 h 108"/>
                <a:gd name="T24" fmla="*/ 78 w 95"/>
                <a:gd name="T25" fmla="*/ 93 h 108"/>
                <a:gd name="T26" fmla="*/ 40 w 95"/>
                <a:gd name="T27" fmla="*/ 1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95" h="108">
                  <a:moveTo>
                    <a:pt x="40" y="1"/>
                  </a:moveTo>
                  <a:cubicBezTo>
                    <a:pt x="39" y="0"/>
                    <a:pt x="38" y="1"/>
                    <a:pt x="39" y="2"/>
                  </a:cubicBezTo>
                  <a:cubicBezTo>
                    <a:pt x="39" y="2"/>
                    <a:pt x="39" y="2"/>
                    <a:pt x="39" y="2"/>
                  </a:cubicBezTo>
                  <a:cubicBezTo>
                    <a:pt x="39" y="2"/>
                    <a:pt x="38" y="3"/>
                    <a:pt x="38" y="3"/>
                  </a:cubicBezTo>
                  <a:cubicBezTo>
                    <a:pt x="38" y="3"/>
                    <a:pt x="37" y="2"/>
                    <a:pt x="37" y="3"/>
                  </a:cubicBezTo>
                  <a:cubicBezTo>
                    <a:pt x="9" y="15"/>
                    <a:pt x="0" y="48"/>
                    <a:pt x="3" y="76"/>
                  </a:cubicBezTo>
                  <a:cubicBezTo>
                    <a:pt x="4" y="84"/>
                    <a:pt x="4" y="96"/>
                    <a:pt x="11" y="102"/>
                  </a:cubicBezTo>
                  <a:cubicBezTo>
                    <a:pt x="16" y="108"/>
                    <a:pt x="23" y="100"/>
                    <a:pt x="27" y="95"/>
                  </a:cubicBezTo>
                  <a:cubicBezTo>
                    <a:pt x="29" y="99"/>
                    <a:pt x="31" y="103"/>
                    <a:pt x="36" y="103"/>
                  </a:cubicBezTo>
                  <a:cubicBezTo>
                    <a:pt x="42" y="103"/>
                    <a:pt x="44" y="95"/>
                    <a:pt x="52" y="97"/>
                  </a:cubicBezTo>
                  <a:cubicBezTo>
                    <a:pt x="57" y="98"/>
                    <a:pt x="61" y="105"/>
                    <a:pt x="66" y="105"/>
                  </a:cubicBezTo>
                  <a:cubicBezTo>
                    <a:pt x="72" y="105"/>
                    <a:pt x="75" y="100"/>
                    <a:pt x="78" y="95"/>
                  </a:cubicBezTo>
                  <a:cubicBezTo>
                    <a:pt x="79" y="95"/>
                    <a:pt x="78" y="94"/>
                    <a:pt x="78" y="93"/>
                  </a:cubicBezTo>
                  <a:cubicBezTo>
                    <a:pt x="95" y="61"/>
                    <a:pt x="71" y="15"/>
                    <a:pt x="40" y="1"/>
                  </a:cubicBezTo>
                  <a:close/>
                </a:path>
              </a:pathLst>
            </a:custGeom>
            <a:solidFill>
              <a:srgbClr val="FEC16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79" name="Freeform 78"/>
            <p:cNvSpPr>
              <a:spLocks/>
            </p:cNvSpPr>
            <p:nvPr/>
          </p:nvSpPr>
          <p:spPr bwMode="auto">
            <a:xfrm>
              <a:off x="444" y="2696"/>
              <a:ext cx="115" cy="123"/>
            </a:xfrm>
            <a:custGeom>
              <a:avLst/>
              <a:gdLst>
                <a:gd name="T0" fmla="*/ 13 w 67"/>
                <a:gd name="T1" fmla="*/ 0 h 71"/>
                <a:gd name="T2" fmla="*/ 11 w 67"/>
                <a:gd name="T3" fmla="*/ 0 h 71"/>
                <a:gd name="T4" fmla="*/ 11 w 67"/>
                <a:gd name="T5" fmla="*/ 0 h 71"/>
                <a:gd name="T6" fmla="*/ 10 w 67"/>
                <a:gd name="T7" fmla="*/ 1 h 71"/>
                <a:gd name="T8" fmla="*/ 11 w 67"/>
                <a:gd name="T9" fmla="*/ 0 h 71"/>
                <a:gd name="T10" fmla="*/ 10 w 67"/>
                <a:gd name="T11" fmla="*/ 0 h 71"/>
                <a:gd name="T12" fmla="*/ 9 w 67"/>
                <a:gd name="T13" fmla="*/ 3 h 71"/>
                <a:gd name="T14" fmla="*/ 9 w 67"/>
                <a:gd name="T15" fmla="*/ 4 h 71"/>
                <a:gd name="T16" fmla="*/ 4 w 67"/>
                <a:gd name="T17" fmla="*/ 53 h 71"/>
                <a:gd name="T18" fmla="*/ 38 w 67"/>
                <a:gd name="T19" fmla="*/ 65 h 71"/>
                <a:gd name="T20" fmla="*/ 13 w 67"/>
                <a:gd name="T21" fmla="*/ 0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67" h="71">
                  <a:moveTo>
                    <a:pt x="13" y="0"/>
                  </a:moveTo>
                  <a:cubicBezTo>
                    <a:pt x="12" y="0"/>
                    <a:pt x="11" y="0"/>
                    <a:pt x="11" y="0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11" y="0"/>
                    <a:pt x="11" y="1"/>
                    <a:pt x="10" y="1"/>
                  </a:cubicBezTo>
                  <a:cubicBezTo>
                    <a:pt x="10" y="1"/>
                    <a:pt x="11" y="0"/>
                    <a:pt x="11" y="0"/>
                  </a:cubicBezTo>
                  <a:cubicBezTo>
                    <a:pt x="11" y="0"/>
                    <a:pt x="10" y="0"/>
                    <a:pt x="10" y="0"/>
                  </a:cubicBezTo>
                  <a:cubicBezTo>
                    <a:pt x="10" y="1"/>
                    <a:pt x="10" y="2"/>
                    <a:pt x="9" y="3"/>
                  </a:cubicBezTo>
                  <a:cubicBezTo>
                    <a:pt x="9" y="3"/>
                    <a:pt x="9" y="4"/>
                    <a:pt x="9" y="4"/>
                  </a:cubicBezTo>
                  <a:cubicBezTo>
                    <a:pt x="4" y="20"/>
                    <a:pt x="0" y="37"/>
                    <a:pt x="4" y="53"/>
                  </a:cubicBezTo>
                  <a:cubicBezTo>
                    <a:pt x="8" y="67"/>
                    <a:pt x="25" y="71"/>
                    <a:pt x="38" y="65"/>
                  </a:cubicBezTo>
                  <a:cubicBezTo>
                    <a:pt x="67" y="51"/>
                    <a:pt x="32" y="7"/>
                    <a:pt x="13" y="0"/>
                  </a:cubicBezTo>
                  <a:close/>
                </a:path>
              </a:pathLst>
            </a:custGeom>
            <a:solidFill>
              <a:srgbClr val="FF78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0" name="Freeform 79"/>
            <p:cNvSpPr>
              <a:spLocks/>
            </p:cNvSpPr>
            <p:nvPr/>
          </p:nvSpPr>
          <p:spPr bwMode="auto">
            <a:xfrm>
              <a:off x="5529" y="2354"/>
              <a:ext cx="240" cy="311"/>
            </a:xfrm>
            <a:custGeom>
              <a:avLst/>
              <a:gdLst>
                <a:gd name="T0" fmla="*/ 44 w 139"/>
                <a:gd name="T1" fmla="*/ 21 h 179"/>
                <a:gd name="T2" fmla="*/ 20 w 139"/>
                <a:gd name="T3" fmla="*/ 0 h 179"/>
                <a:gd name="T4" fmla="*/ 4 w 139"/>
                <a:gd name="T5" fmla="*/ 20 h 179"/>
                <a:gd name="T6" fmla="*/ 7 w 139"/>
                <a:gd name="T7" fmla="*/ 65 h 179"/>
                <a:gd name="T8" fmla="*/ 29 w 139"/>
                <a:gd name="T9" fmla="*/ 120 h 179"/>
                <a:gd name="T10" fmla="*/ 30 w 139"/>
                <a:gd name="T11" fmla="*/ 120 h 179"/>
                <a:gd name="T12" fmla="*/ 30 w 139"/>
                <a:gd name="T13" fmla="*/ 119 h 179"/>
                <a:gd name="T14" fmla="*/ 129 w 139"/>
                <a:gd name="T15" fmla="*/ 150 h 179"/>
                <a:gd name="T16" fmla="*/ 126 w 139"/>
                <a:gd name="T17" fmla="*/ 117 h 179"/>
                <a:gd name="T18" fmla="*/ 126 w 139"/>
                <a:gd name="T19" fmla="*/ 108 h 179"/>
                <a:gd name="T20" fmla="*/ 126 w 139"/>
                <a:gd name="T21" fmla="*/ 95 h 179"/>
                <a:gd name="T22" fmla="*/ 111 w 139"/>
                <a:gd name="T23" fmla="*/ 77 h 179"/>
                <a:gd name="T24" fmla="*/ 111 w 139"/>
                <a:gd name="T25" fmla="*/ 77 h 179"/>
                <a:gd name="T26" fmla="*/ 86 w 139"/>
                <a:gd name="T27" fmla="*/ 46 h 179"/>
                <a:gd name="T28" fmla="*/ 77 w 139"/>
                <a:gd name="T29" fmla="*/ 17 h 179"/>
                <a:gd name="T30" fmla="*/ 44 w 139"/>
                <a:gd name="T31" fmla="*/ 21 h 1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39" h="179">
                  <a:moveTo>
                    <a:pt x="44" y="21"/>
                  </a:moveTo>
                  <a:cubicBezTo>
                    <a:pt x="38" y="12"/>
                    <a:pt x="31" y="0"/>
                    <a:pt x="20" y="0"/>
                  </a:cubicBezTo>
                  <a:cubicBezTo>
                    <a:pt x="10" y="0"/>
                    <a:pt x="6" y="12"/>
                    <a:pt x="4" y="20"/>
                  </a:cubicBezTo>
                  <a:cubicBezTo>
                    <a:pt x="0" y="35"/>
                    <a:pt x="3" y="51"/>
                    <a:pt x="7" y="65"/>
                  </a:cubicBezTo>
                  <a:cubicBezTo>
                    <a:pt x="14" y="83"/>
                    <a:pt x="26" y="100"/>
                    <a:pt x="29" y="120"/>
                  </a:cubicBezTo>
                  <a:cubicBezTo>
                    <a:pt x="29" y="120"/>
                    <a:pt x="30" y="120"/>
                    <a:pt x="30" y="120"/>
                  </a:cubicBezTo>
                  <a:cubicBezTo>
                    <a:pt x="30" y="119"/>
                    <a:pt x="30" y="119"/>
                    <a:pt x="30" y="119"/>
                  </a:cubicBezTo>
                  <a:cubicBezTo>
                    <a:pt x="48" y="145"/>
                    <a:pt x="100" y="179"/>
                    <a:pt x="129" y="150"/>
                  </a:cubicBezTo>
                  <a:cubicBezTo>
                    <a:pt x="139" y="140"/>
                    <a:pt x="134" y="126"/>
                    <a:pt x="126" y="117"/>
                  </a:cubicBezTo>
                  <a:cubicBezTo>
                    <a:pt x="122" y="113"/>
                    <a:pt x="124" y="112"/>
                    <a:pt x="126" y="108"/>
                  </a:cubicBezTo>
                  <a:cubicBezTo>
                    <a:pt x="127" y="104"/>
                    <a:pt x="127" y="99"/>
                    <a:pt x="126" y="95"/>
                  </a:cubicBezTo>
                  <a:cubicBezTo>
                    <a:pt x="125" y="88"/>
                    <a:pt x="118" y="80"/>
                    <a:pt x="111" y="77"/>
                  </a:cubicBezTo>
                  <a:cubicBezTo>
                    <a:pt x="111" y="77"/>
                    <a:pt x="111" y="77"/>
                    <a:pt x="111" y="77"/>
                  </a:cubicBezTo>
                  <a:cubicBezTo>
                    <a:pt x="114" y="64"/>
                    <a:pt x="100" y="44"/>
                    <a:pt x="86" y="46"/>
                  </a:cubicBezTo>
                  <a:cubicBezTo>
                    <a:pt x="90" y="36"/>
                    <a:pt x="86" y="24"/>
                    <a:pt x="77" y="17"/>
                  </a:cubicBezTo>
                  <a:cubicBezTo>
                    <a:pt x="66" y="9"/>
                    <a:pt x="52" y="12"/>
                    <a:pt x="44" y="21"/>
                  </a:cubicBezTo>
                  <a:close/>
                </a:path>
              </a:pathLst>
            </a:custGeom>
            <a:solidFill>
              <a:srgbClr val="FF78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1" name="Freeform 80"/>
            <p:cNvSpPr>
              <a:spLocks/>
            </p:cNvSpPr>
            <p:nvPr/>
          </p:nvSpPr>
          <p:spPr bwMode="auto">
            <a:xfrm>
              <a:off x="4092" y="2770"/>
              <a:ext cx="247" cy="305"/>
            </a:xfrm>
            <a:custGeom>
              <a:avLst/>
              <a:gdLst>
                <a:gd name="T0" fmla="*/ 76 w 143"/>
                <a:gd name="T1" fmla="*/ 161 h 176"/>
                <a:gd name="T2" fmla="*/ 86 w 143"/>
                <a:gd name="T3" fmla="*/ 132 h 176"/>
                <a:gd name="T4" fmla="*/ 112 w 143"/>
                <a:gd name="T5" fmla="*/ 102 h 176"/>
                <a:gd name="T6" fmla="*/ 112 w 143"/>
                <a:gd name="T7" fmla="*/ 102 h 176"/>
                <a:gd name="T8" fmla="*/ 128 w 143"/>
                <a:gd name="T9" fmla="*/ 85 h 176"/>
                <a:gd name="T10" fmla="*/ 129 w 143"/>
                <a:gd name="T11" fmla="*/ 73 h 176"/>
                <a:gd name="T12" fmla="*/ 129 w 143"/>
                <a:gd name="T13" fmla="*/ 63 h 176"/>
                <a:gd name="T14" fmla="*/ 134 w 143"/>
                <a:gd name="T15" fmla="*/ 31 h 176"/>
                <a:gd name="T16" fmla="*/ 33 w 143"/>
                <a:gd name="T17" fmla="*/ 57 h 176"/>
                <a:gd name="T18" fmla="*/ 33 w 143"/>
                <a:gd name="T19" fmla="*/ 56 h 176"/>
                <a:gd name="T20" fmla="*/ 32 w 143"/>
                <a:gd name="T21" fmla="*/ 56 h 176"/>
                <a:gd name="T22" fmla="*/ 8 w 143"/>
                <a:gd name="T23" fmla="*/ 110 h 176"/>
                <a:gd name="T24" fmla="*/ 3 w 143"/>
                <a:gd name="T25" fmla="*/ 155 h 176"/>
                <a:gd name="T26" fmla="*/ 18 w 143"/>
                <a:gd name="T27" fmla="*/ 175 h 176"/>
                <a:gd name="T28" fmla="*/ 43 w 143"/>
                <a:gd name="T29" fmla="*/ 155 h 176"/>
                <a:gd name="T30" fmla="*/ 76 w 143"/>
                <a:gd name="T31" fmla="*/ 161 h 1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43" h="176">
                  <a:moveTo>
                    <a:pt x="76" y="161"/>
                  </a:moveTo>
                  <a:cubicBezTo>
                    <a:pt x="86" y="154"/>
                    <a:pt x="90" y="143"/>
                    <a:pt x="86" y="132"/>
                  </a:cubicBezTo>
                  <a:cubicBezTo>
                    <a:pt x="100" y="135"/>
                    <a:pt x="115" y="115"/>
                    <a:pt x="112" y="102"/>
                  </a:cubicBezTo>
                  <a:cubicBezTo>
                    <a:pt x="112" y="102"/>
                    <a:pt x="112" y="102"/>
                    <a:pt x="112" y="102"/>
                  </a:cubicBezTo>
                  <a:cubicBezTo>
                    <a:pt x="120" y="100"/>
                    <a:pt x="126" y="93"/>
                    <a:pt x="128" y="85"/>
                  </a:cubicBezTo>
                  <a:cubicBezTo>
                    <a:pt x="129" y="81"/>
                    <a:pt x="130" y="76"/>
                    <a:pt x="129" y="73"/>
                  </a:cubicBezTo>
                  <a:cubicBezTo>
                    <a:pt x="127" y="68"/>
                    <a:pt x="125" y="67"/>
                    <a:pt x="129" y="63"/>
                  </a:cubicBezTo>
                  <a:cubicBezTo>
                    <a:pt x="138" y="54"/>
                    <a:pt x="143" y="41"/>
                    <a:pt x="134" y="31"/>
                  </a:cubicBezTo>
                  <a:cubicBezTo>
                    <a:pt x="106" y="0"/>
                    <a:pt x="52" y="32"/>
                    <a:pt x="33" y="57"/>
                  </a:cubicBezTo>
                  <a:cubicBezTo>
                    <a:pt x="33" y="57"/>
                    <a:pt x="33" y="57"/>
                    <a:pt x="33" y="56"/>
                  </a:cubicBezTo>
                  <a:cubicBezTo>
                    <a:pt x="33" y="56"/>
                    <a:pt x="33" y="55"/>
                    <a:pt x="32" y="56"/>
                  </a:cubicBezTo>
                  <a:cubicBezTo>
                    <a:pt x="29" y="76"/>
                    <a:pt x="16" y="92"/>
                    <a:pt x="8" y="110"/>
                  </a:cubicBezTo>
                  <a:cubicBezTo>
                    <a:pt x="3" y="124"/>
                    <a:pt x="0" y="140"/>
                    <a:pt x="3" y="155"/>
                  </a:cubicBezTo>
                  <a:cubicBezTo>
                    <a:pt x="4" y="163"/>
                    <a:pt x="8" y="175"/>
                    <a:pt x="18" y="175"/>
                  </a:cubicBezTo>
                  <a:cubicBezTo>
                    <a:pt x="29" y="176"/>
                    <a:pt x="37" y="164"/>
                    <a:pt x="43" y="155"/>
                  </a:cubicBezTo>
                  <a:cubicBezTo>
                    <a:pt x="51" y="165"/>
                    <a:pt x="64" y="169"/>
                    <a:pt x="76" y="161"/>
                  </a:cubicBezTo>
                  <a:close/>
                </a:path>
              </a:pathLst>
            </a:custGeom>
            <a:solidFill>
              <a:srgbClr val="FEC16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2" name="Freeform 81"/>
            <p:cNvSpPr>
              <a:spLocks/>
            </p:cNvSpPr>
            <p:nvPr/>
          </p:nvSpPr>
          <p:spPr bwMode="auto">
            <a:xfrm>
              <a:off x="3192" y="2914"/>
              <a:ext cx="501" cy="340"/>
            </a:xfrm>
            <a:custGeom>
              <a:avLst/>
              <a:gdLst>
                <a:gd name="T0" fmla="*/ 288 w 290"/>
                <a:gd name="T1" fmla="*/ 54 h 196"/>
                <a:gd name="T2" fmla="*/ 248 w 290"/>
                <a:gd name="T3" fmla="*/ 12 h 196"/>
                <a:gd name="T4" fmla="*/ 170 w 290"/>
                <a:gd name="T5" fmla="*/ 1 h 196"/>
                <a:gd name="T6" fmla="*/ 104 w 290"/>
                <a:gd name="T7" fmla="*/ 9 h 196"/>
                <a:gd name="T8" fmla="*/ 103 w 290"/>
                <a:gd name="T9" fmla="*/ 10 h 196"/>
                <a:gd name="T10" fmla="*/ 41 w 290"/>
                <a:gd name="T11" fmla="*/ 41 h 196"/>
                <a:gd name="T12" fmla="*/ 4 w 290"/>
                <a:gd name="T13" fmla="*/ 99 h 196"/>
                <a:gd name="T14" fmla="*/ 19 w 290"/>
                <a:gd name="T15" fmla="*/ 159 h 196"/>
                <a:gd name="T16" fmla="*/ 49 w 290"/>
                <a:gd name="T17" fmla="*/ 158 h 196"/>
                <a:gd name="T18" fmla="*/ 105 w 290"/>
                <a:gd name="T19" fmla="*/ 159 h 196"/>
                <a:gd name="T20" fmla="*/ 152 w 290"/>
                <a:gd name="T21" fmla="*/ 186 h 196"/>
                <a:gd name="T22" fmla="*/ 162 w 290"/>
                <a:gd name="T23" fmla="*/ 154 h 196"/>
                <a:gd name="T24" fmla="*/ 196 w 290"/>
                <a:gd name="T25" fmla="*/ 161 h 196"/>
                <a:gd name="T26" fmla="*/ 214 w 290"/>
                <a:gd name="T27" fmla="*/ 125 h 196"/>
                <a:gd name="T28" fmla="*/ 237 w 290"/>
                <a:gd name="T29" fmla="*/ 122 h 196"/>
                <a:gd name="T30" fmla="*/ 246 w 290"/>
                <a:gd name="T31" fmla="*/ 91 h 196"/>
                <a:gd name="T32" fmla="*/ 280 w 290"/>
                <a:gd name="T33" fmla="*/ 87 h 196"/>
                <a:gd name="T34" fmla="*/ 288 w 290"/>
                <a:gd name="T35" fmla="*/ 54 h 1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90" h="196">
                  <a:moveTo>
                    <a:pt x="288" y="54"/>
                  </a:moveTo>
                  <a:cubicBezTo>
                    <a:pt x="285" y="33"/>
                    <a:pt x="267" y="19"/>
                    <a:pt x="248" y="12"/>
                  </a:cubicBezTo>
                  <a:cubicBezTo>
                    <a:pt x="223" y="3"/>
                    <a:pt x="196" y="0"/>
                    <a:pt x="170" y="1"/>
                  </a:cubicBezTo>
                  <a:cubicBezTo>
                    <a:pt x="149" y="1"/>
                    <a:pt x="124" y="1"/>
                    <a:pt x="104" y="9"/>
                  </a:cubicBezTo>
                  <a:cubicBezTo>
                    <a:pt x="104" y="9"/>
                    <a:pt x="103" y="9"/>
                    <a:pt x="103" y="10"/>
                  </a:cubicBezTo>
                  <a:cubicBezTo>
                    <a:pt x="81" y="15"/>
                    <a:pt x="58" y="25"/>
                    <a:pt x="41" y="41"/>
                  </a:cubicBezTo>
                  <a:cubicBezTo>
                    <a:pt x="25" y="55"/>
                    <a:pt x="8" y="77"/>
                    <a:pt x="4" y="99"/>
                  </a:cubicBezTo>
                  <a:cubicBezTo>
                    <a:pt x="0" y="118"/>
                    <a:pt x="2" y="145"/>
                    <a:pt x="19" y="159"/>
                  </a:cubicBezTo>
                  <a:cubicBezTo>
                    <a:pt x="29" y="168"/>
                    <a:pt x="42" y="169"/>
                    <a:pt x="49" y="158"/>
                  </a:cubicBezTo>
                  <a:cubicBezTo>
                    <a:pt x="57" y="186"/>
                    <a:pt x="91" y="181"/>
                    <a:pt x="105" y="159"/>
                  </a:cubicBezTo>
                  <a:cubicBezTo>
                    <a:pt x="115" y="174"/>
                    <a:pt x="132" y="196"/>
                    <a:pt x="152" y="186"/>
                  </a:cubicBezTo>
                  <a:cubicBezTo>
                    <a:pt x="164" y="180"/>
                    <a:pt x="165" y="166"/>
                    <a:pt x="162" y="154"/>
                  </a:cubicBezTo>
                  <a:cubicBezTo>
                    <a:pt x="170" y="164"/>
                    <a:pt x="184" y="169"/>
                    <a:pt x="196" y="161"/>
                  </a:cubicBezTo>
                  <a:cubicBezTo>
                    <a:pt x="208" y="153"/>
                    <a:pt x="213" y="139"/>
                    <a:pt x="214" y="125"/>
                  </a:cubicBezTo>
                  <a:cubicBezTo>
                    <a:pt x="221" y="130"/>
                    <a:pt x="230" y="130"/>
                    <a:pt x="237" y="122"/>
                  </a:cubicBezTo>
                  <a:cubicBezTo>
                    <a:pt x="243" y="115"/>
                    <a:pt x="250" y="101"/>
                    <a:pt x="246" y="91"/>
                  </a:cubicBezTo>
                  <a:cubicBezTo>
                    <a:pt x="258" y="95"/>
                    <a:pt x="270" y="95"/>
                    <a:pt x="280" y="87"/>
                  </a:cubicBezTo>
                  <a:cubicBezTo>
                    <a:pt x="288" y="79"/>
                    <a:pt x="290" y="65"/>
                    <a:pt x="288" y="54"/>
                  </a:cubicBezTo>
                  <a:close/>
                </a:path>
              </a:pathLst>
            </a:custGeom>
            <a:solidFill>
              <a:srgbClr val="FEC16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3" name="Freeform 82"/>
            <p:cNvSpPr>
              <a:spLocks/>
            </p:cNvSpPr>
            <p:nvPr/>
          </p:nvSpPr>
          <p:spPr bwMode="auto">
            <a:xfrm>
              <a:off x="1150" y="3084"/>
              <a:ext cx="148" cy="149"/>
            </a:xfrm>
            <a:custGeom>
              <a:avLst/>
              <a:gdLst>
                <a:gd name="T0" fmla="*/ 79 w 86"/>
                <a:gd name="T1" fmla="*/ 34 h 86"/>
                <a:gd name="T2" fmla="*/ 39 w 86"/>
                <a:gd name="T3" fmla="*/ 0 h 86"/>
                <a:gd name="T4" fmla="*/ 37 w 86"/>
                <a:gd name="T5" fmla="*/ 1 h 86"/>
                <a:gd name="T6" fmla="*/ 37 w 86"/>
                <a:gd name="T7" fmla="*/ 2 h 86"/>
                <a:gd name="T8" fmla="*/ 36 w 86"/>
                <a:gd name="T9" fmla="*/ 3 h 86"/>
                <a:gd name="T10" fmla="*/ 36 w 86"/>
                <a:gd name="T11" fmla="*/ 3 h 86"/>
                <a:gd name="T12" fmla="*/ 3 w 86"/>
                <a:gd name="T13" fmla="*/ 56 h 86"/>
                <a:gd name="T14" fmla="*/ 12 w 86"/>
                <a:gd name="T15" fmla="*/ 70 h 86"/>
                <a:gd name="T16" fmla="*/ 29 w 86"/>
                <a:gd name="T17" fmla="*/ 63 h 86"/>
                <a:gd name="T18" fmla="*/ 68 w 86"/>
                <a:gd name="T19" fmla="*/ 55 h 86"/>
                <a:gd name="T20" fmla="*/ 84 w 86"/>
                <a:gd name="T21" fmla="*/ 49 h 86"/>
                <a:gd name="T22" fmla="*/ 79 w 86"/>
                <a:gd name="T23" fmla="*/ 34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86" h="86">
                  <a:moveTo>
                    <a:pt x="79" y="34"/>
                  </a:moveTo>
                  <a:cubicBezTo>
                    <a:pt x="68" y="20"/>
                    <a:pt x="53" y="10"/>
                    <a:pt x="39" y="0"/>
                  </a:cubicBezTo>
                  <a:cubicBezTo>
                    <a:pt x="38" y="0"/>
                    <a:pt x="37" y="0"/>
                    <a:pt x="37" y="1"/>
                  </a:cubicBezTo>
                  <a:cubicBezTo>
                    <a:pt x="37" y="1"/>
                    <a:pt x="37" y="2"/>
                    <a:pt x="37" y="2"/>
                  </a:cubicBezTo>
                  <a:cubicBezTo>
                    <a:pt x="37" y="2"/>
                    <a:pt x="36" y="3"/>
                    <a:pt x="36" y="3"/>
                  </a:cubicBezTo>
                  <a:cubicBezTo>
                    <a:pt x="36" y="3"/>
                    <a:pt x="36" y="3"/>
                    <a:pt x="36" y="3"/>
                  </a:cubicBezTo>
                  <a:cubicBezTo>
                    <a:pt x="22" y="18"/>
                    <a:pt x="0" y="33"/>
                    <a:pt x="3" y="56"/>
                  </a:cubicBezTo>
                  <a:cubicBezTo>
                    <a:pt x="3" y="61"/>
                    <a:pt x="7" y="68"/>
                    <a:pt x="12" y="70"/>
                  </a:cubicBezTo>
                  <a:cubicBezTo>
                    <a:pt x="19" y="72"/>
                    <a:pt x="25" y="68"/>
                    <a:pt x="29" y="63"/>
                  </a:cubicBezTo>
                  <a:cubicBezTo>
                    <a:pt x="37" y="86"/>
                    <a:pt x="70" y="76"/>
                    <a:pt x="68" y="55"/>
                  </a:cubicBezTo>
                  <a:cubicBezTo>
                    <a:pt x="74" y="55"/>
                    <a:pt x="81" y="55"/>
                    <a:pt x="84" y="49"/>
                  </a:cubicBezTo>
                  <a:cubicBezTo>
                    <a:pt x="86" y="44"/>
                    <a:pt x="82" y="38"/>
                    <a:pt x="79" y="34"/>
                  </a:cubicBezTo>
                  <a:close/>
                </a:path>
              </a:pathLst>
            </a:custGeom>
            <a:solidFill>
              <a:srgbClr val="B2874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4" name="Freeform 83"/>
            <p:cNvSpPr>
              <a:spLocks/>
            </p:cNvSpPr>
            <p:nvPr/>
          </p:nvSpPr>
          <p:spPr bwMode="auto">
            <a:xfrm>
              <a:off x="1487" y="2424"/>
              <a:ext cx="227" cy="235"/>
            </a:xfrm>
            <a:custGeom>
              <a:avLst/>
              <a:gdLst>
                <a:gd name="T0" fmla="*/ 67 w 132"/>
                <a:gd name="T1" fmla="*/ 125 h 136"/>
                <a:gd name="T2" fmla="*/ 15 w 132"/>
                <a:gd name="T3" fmla="*/ 125 h 136"/>
                <a:gd name="T4" fmla="*/ 0 w 132"/>
                <a:gd name="T5" fmla="*/ 85 h 136"/>
                <a:gd name="T6" fmla="*/ 16 w 132"/>
                <a:gd name="T7" fmla="*/ 37 h 136"/>
                <a:gd name="T8" fmla="*/ 16 w 132"/>
                <a:gd name="T9" fmla="*/ 36 h 136"/>
                <a:gd name="T10" fmla="*/ 39 w 132"/>
                <a:gd name="T11" fmla="*/ 13 h 136"/>
                <a:gd name="T12" fmla="*/ 61 w 132"/>
                <a:gd name="T13" fmla="*/ 1 h 136"/>
                <a:gd name="T14" fmla="*/ 71 w 132"/>
                <a:gd name="T15" fmla="*/ 25 h 136"/>
                <a:gd name="T16" fmla="*/ 76 w 132"/>
                <a:gd name="T17" fmla="*/ 26 h 136"/>
                <a:gd name="T18" fmla="*/ 76 w 132"/>
                <a:gd name="T19" fmla="*/ 24 h 136"/>
                <a:gd name="T20" fmla="*/ 76 w 132"/>
                <a:gd name="T21" fmla="*/ 24 h 136"/>
                <a:gd name="T22" fmla="*/ 82 w 132"/>
                <a:gd name="T23" fmla="*/ 17 h 136"/>
                <a:gd name="T24" fmla="*/ 92 w 132"/>
                <a:gd name="T25" fmla="*/ 12 h 136"/>
                <a:gd name="T26" fmla="*/ 104 w 132"/>
                <a:gd name="T27" fmla="*/ 32 h 136"/>
                <a:gd name="T28" fmla="*/ 107 w 132"/>
                <a:gd name="T29" fmla="*/ 34 h 136"/>
                <a:gd name="T30" fmla="*/ 107 w 132"/>
                <a:gd name="T31" fmla="*/ 34 h 136"/>
                <a:gd name="T32" fmla="*/ 109 w 132"/>
                <a:gd name="T33" fmla="*/ 33 h 136"/>
                <a:gd name="T34" fmla="*/ 123 w 132"/>
                <a:gd name="T35" fmla="*/ 29 h 136"/>
                <a:gd name="T36" fmla="*/ 130 w 132"/>
                <a:gd name="T37" fmla="*/ 41 h 136"/>
                <a:gd name="T38" fmla="*/ 127 w 132"/>
                <a:gd name="T39" fmla="*/ 66 h 136"/>
                <a:gd name="T40" fmla="*/ 115 w 132"/>
                <a:gd name="T41" fmla="*/ 87 h 136"/>
                <a:gd name="T42" fmla="*/ 115 w 132"/>
                <a:gd name="T43" fmla="*/ 87 h 136"/>
                <a:gd name="T44" fmla="*/ 67 w 132"/>
                <a:gd name="T45" fmla="*/ 125 h 1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32" h="136">
                  <a:moveTo>
                    <a:pt x="67" y="125"/>
                  </a:moveTo>
                  <a:cubicBezTo>
                    <a:pt x="51" y="131"/>
                    <a:pt x="31" y="136"/>
                    <a:pt x="15" y="125"/>
                  </a:cubicBezTo>
                  <a:cubicBezTo>
                    <a:pt x="3" y="116"/>
                    <a:pt x="0" y="99"/>
                    <a:pt x="0" y="85"/>
                  </a:cubicBezTo>
                  <a:cubicBezTo>
                    <a:pt x="0" y="67"/>
                    <a:pt x="8" y="53"/>
                    <a:pt x="16" y="37"/>
                  </a:cubicBezTo>
                  <a:cubicBezTo>
                    <a:pt x="16" y="37"/>
                    <a:pt x="16" y="36"/>
                    <a:pt x="16" y="36"/>
                  </a:cubicBezTo>
                  <a:cubicBezTo>
                    <a:pt x="23" y="28"/>
                    <a:pt x="31" y="20"/>
                    <a:pt x="39" y="13"/>
                  </a:cubicBezTo>
                  <a:cubicBezTo>
                    <a:pt x="46" y="8"/>
                    <a:pt x="53" y="3"/>
                    <a:pt x="61" y="1"/>
                  </a:cubicBezTo>
                  <a:cubicBezTo>
                    <a:pt x="73" y="0"/>
                    <a:pt x="72" y="18"/>
                    <a:pt x="71" y="25"/>
                  </a:cubicBezTo>
                  <a:cubicBezTo>
                    <a:pt x="71" y="28"/>
                    <a:pt x="76" y="28"/>
                    <a:pt x="76" y="26"/>
                  </a:cubicBezTo>
                  <a:cubicBezTo>
                    <a:pt x="76" y="25"/>
                    <a:pt x="76" y="24"/>
                    <a:pt x="76" y="24"/>
                  </a:cubicBezTo>
                  <a:cubicBezTo>
                    <a:pt x="76" y="24"/>
                    <a:pt x="76" y="24"/>
                    <a:pt x="76" y="24"/>
                  </a:cubicBezTo>
                  <a:cubicBezTo>
                    <a:pt x="79" y="22"/>
                    <a:pt x="80" y="19"/>
                    <a:pt x="82" y="17"/>
                  </a:cubicBezTo>
                  <a:cubicBezTo>
                    <a:pt x="85" y="14"/>
                    <a:pt x="89" y="13"/>
                    <a:pt x="92" y="12"/>
                  </a:cubicBezTo>
                  <a:cubicBezTo>
                    <a:pt x="104" y="10"/>
                    <a:pt x="105" y="24"/>
                    <a:pt x="104" y="32"/>
                  </a:cubicBezTo>
                  <a:cubicBezTo>
                    <a:pt x="104" y="33"/>
                    <a:pt x="105" y="34"/>
                    <a:pt x="107" y="34"/>
                  </a:cubicBezTo>
                  <a:cubicBezTo>
                    <a:pt x="107" y="34"/>
                    <a:pt x="107" y="34"/>
                    <a:pt x="107" y="34"/>
                  </a:cubicBezTo>
                  <a:cubicBezTo>
                    <a:pt x="108" y="34"/>
                    <a:pt x="109" y="33"/>
                    <a:pt x="109" y="33"/>
                  </a:cubicBezTo>
                  <a:cubicBezTo>
                    <a:pt x="113" y="29"/>
                    <a:pt x="118" y="25"/>
                    <a:pt x="123" y="29"/>
                  </a:cubicBezTo>
                  <a:cubicBezTo>
                    <a:pt x="127" y="32"/>
                    <a:pt x="128" y="37"/>
                    <a:pt x="130" y="41"/>
                  </a:cubicBezTo>
                  <a:cubicBezTo>
                    <a:pt x="132" y="49"/>
                    <a:pt x="130" y="58"/>
                    <a:pt x="127" y="66"/>
                  </a:cubicBezTo>
                  <a:cubicBezTo>
                    <a:pt x="124" y="73"/>
                    <a:pt x="119" y="80"/>
                    <a:pt x="115" y="87"/>
                  </a:cubicBezTo>
                  <a:cubicBezTo>
                    <a:pt x="115" y="87"/>
                    <a:pt x="115" y="87"/>
                    <a:pt x="115" y="87"/>
                  </a:cubicBezTo>
                  <a:cubicBezTo>
                    <a:pt x="103" y="106"/>
                    <a:pt x="89" y="117"/>
                    <a:pt x="67" y="125"/>
                  </a:cubicBezTo>
                  <a:close/>
                </a:path>
              </a:pathLst>
            </a:custGeom>
            <a:solidFill>
              <a:srgbClr val="FF78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5" name="Freeform 84"/>
            <p:cNvSpPr>
              <a:spLocks/>
            </p:cNvSpPr>
            <p:nvPr/>
          </p:nvSpPr>
          <p:spPr bwMode="auto">
            <a:xfrm>
              <a:off x="300" y="2020"/>
              <a:ext cx="473" cy="369"/>
            </a:xfrm>
            <a:custGeom>
              <a:avLst/>
              <a:gdLst>
                <a:gd name="T0" fmla="*/ 267 w 274"/>
                <a:gd name="T1" fmla="*/ 142 h 213"/>
                <a:gd name="T2" fmla="*/ 236 w 274"/>
                <a:gd name="T3" fmla="*/ 131 h 213"/>
                <a:gd name="T4" fmla="*/ 233 w 274"/>
                <a:gd name="T5" fmla="*/ 99 h 213"/>
                <a:gd name="T6" fmla="*/ 210 w 274"/>
                <a:gd name="T7" fmla="*/ 92 h 213"/>
                <a:gd name="T8" fmla="*/ 200 w 274"/>
                <a:gd name="T9" fmla="*/ 52 h 213"/>
                <a:gd name="T10" fmla="*/ 166 w 274"/>
                <a:gd name="T11" fmla="*/ 52 h 213"/>
                <a:gd name="T12" fmla="*/ 162 w 274"/>
                <a:gd name="T13" fmla="*/ 19 h 213"/>
                <a:gd name="T14" fmla="*/ 111 w 274"/>
                <a:gd name="T15" fmla="*/ 36 h 213"/>
                <a:gd name="T16" fmla="*/ 56 w 274"/>
                <a:gd name="T17" fmla="*/ 26 h 213"/>
                <a:gd name="T18" fmla="*/ 26 w 274"/>
                <a:gd name="T19" fmla="*/ 19 h 213"/>
                <a:gd name="T20" fmla="*/ 0 w 274"/>
                <a:gd name="T21" fmla="*/ 75 h 213"/>
                <a:gd name="T22" fmla="*/ 25 w 274"/>
                <a:gd name="T23" fmla="*/ 139 h 213"/>
                <a:gd name="T24" fmla="*/ 79 w 274"/>
                <a:gd name="T25" fmla="*/ 182 h 213"/>
                <a:gd name="T26" fmla="*/ 79 w 274"/>
                <a:gd name="T27" fmla="*/ 183 h 213"/>
                <a:gd name="T28" fmla="*/ 143 w 274"/>
                <a:gd name="T29" fmla="*/ 204 h 213"/>
                <a:gd name="T30" fmla="*/ 221 w 274"/>
                <a:gd name="T31" fmla="*/ 209 h 213"/>
                <a:gd name="T32" fmla="*/ 269 w 274"/>
                <a:gd name="T33" fmla="*/ 176 h 213"/>
                <a:gd name="T34" fmla="*/ 267 w 274"/>
                <a:gd name="T35" fmla="*/ 142 h 2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74" h="213">
                  <a:moveTo>
                    <a:pt x="267" y="142"/>
                  </a:moveTo>
                  <a:cubicBezTo>
                    <a:pt x="260" y="132"/>
                    <a:pt x="248" y="130"/>
                    <a:pt x="236" y="131"/>
                  </a:cubicBezTo>
                  <a:cubicBezTo>
                    <a:pt x="242" y="122"/>
                    <a:pt x="237" y="107"/>
                    <a:pt x="233" y="99"/>
                  </a:cubicBezTo>
                  <a:cubicBezTo>
                    <a:pt x="228" y="90"/>
                    <a:pt x="219" y="88"/>
                    <a:pt x="210" y="92"/>
                  </a:cubicBezTo>
                  <a:cubicBezTo>
                    <a:pt x="213" y="78"/>
                    <a:pt x="210" y="63"/>
                    <a:pt x="200" y="52"/>
                  </a:cubicBezTo>
                  <a:cubicBezTo>
                    <a:pt x="191" y="42"/>
                    <a:pt x="176" y="44"/>
                    <a:pt x="166" y="52"/>
                  </a:cubicBezTo>
                  <a:cubicBezTo>
                    <a:pt x="171" y="41"/>
                    <a:pt x="173" y="27"/>
                    <a:pt x="162" y="19"/>
                  </a:cubicBezTo>
                  <a:cubicBezTo>
                    <a:pt x="144" y="6"/>
                    <a:pt x="123" y="23"/>
                    <a:pt x="111" y="36"/>
                  </a:cubicBezTo>
                  <a:cubicBezTo>
                    <a:pt x="102" y="12"/>
                    <a:pt x="69" y="0"/>
                    <a:pt x="56" y="26"/>
                  </a:cubicBezTo>
                  <a:cubicBezTo>
                    <a:pt x="51" y="14"/>
                    <a:pt x="39" y="12"/>
                    <a:pt x="26" y="19"/>
                  </a:cubicBezTo>
                  <a:cubicBezTo>
                    <a:pt x="7" y="29"/>
                    <a:pt x="0" y="54"/>
                    <a:pt x="0" y="75"/>
                  </a:cubicBezTo>
                  <a:cubicBezTo>
                    <a:pt x="0" y="97"/>
                    <a:pt x="11" y="121"/>
                    <a:pt x="25" y="139"/>
                  </a:cubicBezTo>
                  <a:cubicBezTo>
                    <a:pt x="38" y="158"/>
                    <a:pt x="58" y="172"/>
                    <a:pt x="79" y="182"/>
                  </a:cubicBezTo>
                  <a:cubicBezTo>
                    <a:pt x="79" y="182"/>
                    <a:pt x="79" y="183"/>
                    <a:pt x="79" y="183"/>
                  </a:cubicBezTo>
                  <a:cubicBezTo>
                    <a:pt x="97" y="195"/>
                    <a:pt x="122" y="200"/>
                    <a:pt x="143" y="204"/>
                  </a:cubicBezTo>
                  <a:cubicBezTo>
                    <a:pt x="168" y="210"/>
                    <a:pt x="195" y="213"/>
                    <a:pt x="221" y="209"/>
                  </a:cubicBezTo>
                  <a:cubicBezTo>
                    <a:pt x="242" y="206"/>
                    <a:pt x="261" y="196"/>
                    <a:pt x="269" y="176"/>
                  </a:cubicBezTo>
                  <a:cubicBezTo>
                    <a:pt x="273" y="166"/>
                    <a:pt x="274" y="151"/>
                    <a:pt x="267" y="142"/>
                  </a:cubicBezTo>
                  <a:close/>
                </a:path>
              </a:pathLst>
            </a:custGeom>
            <a:solidFill>
              <a:srgbClr val="E5405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6" name="Freeform 85"/>
            <p:cNvSpPr>
              <a:spLocks/>
            </p:cNvSpPr>
            <p:nvPr/>
          </p:nvSpPr>
          <p:spPr bwMode="auto">
            <a:xfrm>
              <a:off x="309" y="2107"/>
              <a:ext cx="414" cy="280"/>
            </a:xfrm>
            <a:custGeom>
              <a:avLst/>
              <a:gdLst>
                <a:gd name="T0" fmla="*/ 214 w 240"/>
                <a:gd name="T1" fmla="*/ 117 h 162"/>
                <a:gd name="T2" fmla="*/ 214 w 240"/>
                <a:gd name="T3" fmla="*/ 93 h 162"/>
                <a:gd name="T4" fmla="*/ 187 w 240"/>
                <a:gd name="T5" fmla="*/ 91 h 162"/>
                <a:gd name="T6" fmla="*/ 164 w 240"/>
                <a:gd name="T7" fmla="*/ 52 h 162"/>
                <a:gd name="T8" fmla="*/ 156 w 240"/>
                <a:gd name="T9" fmla="*/ 27 h 162"/>
                <a:gd name="T10" fmla="*/ 127 w 240"/>
                <a:gd name="T11" fmla="*/ 33 h 162"/>
                <a:gd name="T12" fmla="*/ 86 w 240"/>
                <a:gd name="T13" fmla="*/ 19 h 162"/>
                <a:gd name="T14" fmla="*/ 65 w 240"/>
                <a:gd name="T15" fmla="*/ 2 h 162"/>
                <a:gd name="T16" fmla="*/ 46 w 240"/>
                <a:gd name="T17" fmla="*/ 15 h 162"/>
                <a:gd name="T18" fmla="*/ 46 w 240"/>
                <a:gd name="T19" fmla="*/ 15 h 162"/>
                <a:gd name="T20" fmla="*/ 10 w 240"/>
                <a:gd name="T21" fmla="*/ 9 h 162"/>
                <a:gd name="T22" fmla="*/ 2 w 240"/>
                <a:gd name="T23" fmla="*/ 47 h 162"/>
                <a:gd name="T24" fmla="*/ 24 w 240"/>
                <a:gd name="T25" fmla="*/ 96 h 162"/>
                <a:gd name="T26" fmla="*/ 68 w 240"/>
                <a:gd name="T27" fmla="*/ 134 h 162"/>
                <a:gd name="T28" fmla="*/ 69 w 240"/>
                <a:gd name="T29" fmla="*/ 133 h 162"/>
                <a:gd name="T30" fmla="*/ 92 w 240"/>
                <a:gd name="T31" fmla="*/ 143 h 162"/>
                <a:gd name="T32" fmla="*/ 132 w 240"/>
                <a:gd name="T33" fmla="*/ 155 h 162"/>
                <a:gd name="T34" fmla="*/ 197 w 240"/>
                <a:gd name="T35" fmla="*/ 160 h 162"/>
                <a:gd name="T36" fmla="*/ 238 w 240"/>
                <a:gd name="T37" fmla="*/ 134 h 162"/>
                <a:gd name="T38" fmla="*/ 214 w 240"/>
                <a:gd name="T39" fmla="*/ 117 h 1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240" h="162">
                  <a:moveTo>
                    <a:pt x="214" y="117"/>
                  </a:moveTo>
                  <a:cubicBezTo>
                    <a:pt x="219" y="109"/>
                    <a:pt x="221" y="100"/>
                    <a:pt x="214" y="93"/>
                  </a:cubicBezTo>
                  <a:cubicBezTo>
                    <a:pt x="207" y="87"/>
                    <a:pt x="196" y="88"/>
                    <a:pt x="187" y="91"/>
                  </a:cubicBezTo>
                  <a:cubicBezTo>
                    <a:pt x="195" y="71"/>
                    <a:pt x="185" y="39"/>
                    <a:pt x="164" y="52"/>
                  </a:cubicBezTo>
                  <a:cubicBezTo>
                    <a:pt x="167" y="43"/>
                    <a:pt x="167" y="32"/>
                    <a:pt x="156" y="27"/>
                  </a:cubicBezTo>
                  <a:cubicBezTo>
                    <a:pt x="147" y="22"/>
                    <a:pt x="135" y="26"/>
                    <a:pt x="127" y="33"/>
                  </a:cubicBezTo>
                  <a:cubicBezTo>
                    <a:pt x="127" y="9"/>
                    <a:pt x="101" y="5"/>
                    <a:pt x="86" y="19"/>
                  </a:cubicBezTo>
                  <a:cubicBezTo>
                    <a:pt x="82" y="10"/>
                    <a:pt x="75" y="3"/>
                    <a:pt x="65" y="2"/>
                  </a:cubicBezTo>
                  <a:cubicBezTo>
                    <a:pt x="56" y="0"/>
                    <a:pt x="47" y="5"/>
                    <a:pt x="46" y="15"/>
                  </a:cubicBezTo>
                  <a:cubicBezTo>
                    <a:pt x="46" y="15"/>
                    <a:pt x="46" y="15"/>
                    <a:pt x="46" y="15"/>
                  </a:cubicBezTo>
                  <a:cubicBezTo>
                    <a:pt x="36" y="7"/>
                    <a:pt x="22" y="0"/>
                    <a:pt x="10" y="9"/>
                  </a:cubicBezTo>
                  <a:cubicBezTo>
                    <a:pt x="0" y="17"/>
                    <a:pt x="0" y="35"/>
                    <a:pt x="2" y="47"/>
                  </a:cubicBezTo>
                  <a:cubicBezTo>
                    <a:pt x="4" y="65"/>
                    <a:pt x="13" y="82"/>
                    <a:pt x="24" y="96"/>
                  </a:cubicBezTo>
                  <a:cubicBezTo>
                    <a:pt x="35" y="111"/>
                    <a:pt x="50" y="128"/>
                    <a:pt x="68" y="134"/>
                  </a:cubicBezTo>
                  <a:cubicBezTo>
                    <a:pt x="69" y="134"/>
                    <a:pt x="69" y="134"/>
                    <a:pt x="69" y="133"/>
                  </a:cubicBezTo>
                  <a:cubicBezTo>
                    <a:pt x="75" y="138"/>
                    <a:pt x="86" y="141"/>
                    <a:pt x="92" y="143"/>
                  </a:cubicBezTo>
                  <a:cubicBezTo>
                    <a:pt x="105" y="148"/>
                    <a:pt x="119" y="152"/>
                    <a:pt x="132" y="155"/>
                  </a:cubicBezTo>
                  <a:cubicBezTo>
                    <a:pt x="153" y="159"/>
                    <a:pt x="175" y="162"/>
                    <a:pt x="197" y="160"/>
                  </a:cubicBezTo>
                  <a:cubicBezTo>
                    <a:pt x="213" y="158"/>
                    <a:pt x="235" y="152"/>
                    <a:pt x="238" y="134"/>
                  </a:cubicBezTo>
                  <a:cubicBezTo>
                    <a:pt x="240" y="120"/>
                    <a:pt x="225" y="115"/>
                    <a:pt x="214" y="117"/>
                  </a:cubicBezTo>
                  <a:close/>
                </a:path>
              </a:pathLst>
            </a:custGeom>
            <a:solidFill>
              <a:srgbClr val="FF78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7" name="Freeform 86"/>
            <p:cNvSpPr>
              <a:spLocks/>
            </p:cNvSpPr>
            <p:nvPr/>
          </p:nvSpPr>
          <p:spPr bwMode="auto">
            <a:xfrm>
              <a:off x="349" y="2171"/>
              <a:ext cx="285" cy="206"/>
            </a:xfrm>
            <a:custGeom>
              <a:avLst/>
              <a:gdLst>
                <a:gd name="T0" fmla="*/ 160 w 165"/>
                <a:gd name="T1" fmla="*/ 91 h 119"/>
                <a:gd name="T2" fmla="*/ 140 w 165"/>
                <a:gd name="T3" fmla="*/ 86 h 119"/>
                <a:gd name="T4" fmla="*/ 124 w 165"/>
                <a:gd name="T5" fmla="*/ 66 h 119"/>
                <a:gd name="T6" fmla="*/ 102 w 165"/>
                <a:gd name="T7" fmla="*/ 44 h 119"/>
                <a:gd name="T8" fmla="*/ 66 w 165"/>
                <a:gd name="T9" fmla="*/ 29 h 119"/>
                <a:gd name="T10" fmla="*/ 38 w 165"/>
                <a:gd name="T11" fmla="*/ 16 h 119"/>
                <a:gd name="T12" fmla="*/ 14 w 165"/>
                <a:gd name="T13" fmla="*/ 2 h 119"/>
                <a:gd name="T14" fmla="*/ 1 w 165"/>
                <a:gd name="T15" fmla="*/ 23 h 119"/>
                <a:gd name="T16" fmla="*/ 47 w 165"/>
                <a:gd name="T17" fmla="*/ 96 h 119"/>
                <a:gd name="T18" fmla="*/ 48 w 165"/>
                <a:gd name="T19" fmla="*/ 98 h 119"/>
                <a:gd name="T20" fmla="*/ 147 w 165"/>
                <a:gd name="T21" fmla="*/ 110 h 119"/>
                <a:gd name="T22" fmla="*/ 160 w 165"/>
                <a:gd name="T23" fmla="*/ 91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65" h="119">
                  <a:moveTo>
                    <a:pt x="160" y="91"/>
                  </a:moveTo>
                  <a:cubicBezTo>
                    <a:pt x="155" y="85"/>
                    <a:pt x="147" y="84"/>
                    <a:pt x="140" y="86"/>
                  </a:cubicBezTo>
                  <a:cubicBezTo>
                    <a:pt x="147" y="75"/>
                    <a:pt x="136" y="63"/>
                    <a:pt x="124" y="66"/>
                  </a:cubicBezTo>
                  <a:cubicBezTo>
                    <a:pt x="131" y="55"/>
                    <a:pt x="117" y="38"/>
                    <a:pt x="102" y="44"/>
                  </a:cubicBezTo>
                  <a:cubicBezTo>
                    <a:pt x="107" y="23"/>
                    <a:pt x="82" y="16"/>
                    <a:pt x="66" y="29"/>
                  </a:cubicBezTo>
                  <a:cubicBezTo>
                    <a:pt x="61" y="16"/>
                    <a:pt x="47" y="1"/>
                    <a:pt x="38" y="16"/>
                  </a:cubicBezTo>
                  <a:cubicBezTo>
                    <a:pt x="32" y="9"/>
                    <a:pt x="23" y="0"/>
                    <a:pt x="14" y="2"/>
                  </a:cubicBezTo>
                  <a:cubicBezTo>
                    <a:pt x="3" y="4"/>
                    <a:pt x="0" y="13"/>
                    <a:pt x="1" y="23"/>
                  </a:cubicBezTo>
                  <a:cubicBezTo>
                    <a:pt x="2" y="53"/>
                    <a:pt x="25" y="77"/>
                    <a:pt x="47" y="96"/>
                  </a:cubicBezTo>
                  <a:cubicBezTo>
                    <a:pt x="46" y="97"/>
                    <a:pt x="46" y="98"/>
                    <a:pt x="48" y="98"/>
                  </a:cubicBezTo>
                  <a:cubicBezTo>
                    <a:pt x="79" y="107"/>
                    <a:pt x="114" y="119"/>
                    <a:pt x="147" y="110"/>
                  </a:cubicBezTo>
                  <a:cubicBezTo>
                    <a:pt x="153" y="108"/>
                    <a:pt x="165" y="99"/>
                    <a:pt x="160" y="91"/>
                  </a:cubicBezTo>
                  <a:close/>
                </a:path>
              </a:pathLst>
            </a:custGeom>
            <a:solidFill>
              <a:srgbClr val="FF9D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8" name="Freeform 87"/>
            <p:cNvSpPr>
              <a:spLocks/>
            </p:cNvSpPr>
            <p:nvPr/>
          </p:nvSpPr>
          <p:spPr bwMode="auto">
            <a:xfrm>
              <a:off x="264" y="2228"/>
              <a:ext cx="278" cy="244"/>
            </a:xfrm>
            <a:custGeom>
              <a:avLst/>
              <a:gdLst>
                <a:gd name="T0" fmla="*/ 157 w 161"/>
                <a:gd name="T1" fmla="*/ 50 h 141"/>
                <a:gd name="T2" fmla="*/ 141 w 161"/>
                <a:gd name="T3" fmla="*/ 46 h 141"/>
                <a:gd name="T4" fmla="*/ 135 w 161"/>
                <a:gd name="T5" fmla="*/ 31 h 141"/>
                <a:gd name="T6" fmla="*/ 119 w 161"/>
                <a:gd name="T7" fmla="*/ 32 h 141"/>
                <a:gd name="T8" fmla="*/ 110 w 161"/>
                <a:gd name="T9" fmla="*/ 16 h 141"/>
                <a:gd name="T10" fmla="*/ 95 w 161"/>
                <a:gd name="T11" fmla="*/ 18 h 141"/>
                <a:gd name="T12" fmla="*/ 95 w 161"/>
                <a:gd name="T13" fmla="*/ 17 h 141"/>
                <a:gd name="T14" fmla="*/ 64 w 161"/>
                <a:gd name="T15" fmla="*/ 8 h 141"/>
                <a:gd name="T16" fmla="*/ 63 w 161"/>
                <a:gd name="T17" fmla="*/ 9 h 141"/>
                <a:gd name="T18" fmla="*/ 94 w 161"/>
                <a:gd name="T19" fmla="*/ 63 h 141"/>
                <a:gd name="T20" fmla="*/ 13 w 161"/>
                <a:gd name="T21" fmla="*/ 129 h 141"/>
                <a:gd name="T22" fmla="*/ 0 w 161"/>
                <a:gd name="T23" fmla="*/ 138 h 141"/>
                <a:gd name="T24" fmla="*/ 3 w 161"/>
                <a:gd name="T25" fmla="*/ 141 h 141"/>
                <a:gd name="T26" fmla="*/ 26 w 161"/>
                <a:gd name="T27" fmla="*/ 125 h 141"/>
                <a:gd name="T28" fmla="*/ 96 w 161"/>
                <a:gd name="T29" fmla="*/ 65 h 141"/>
                <a:gd name="T30" fmla="*/ 157 w 161"/>
                <a:gd name="T31" fmla="*/ 65 h 141"/>
                <a:gd name="T32" fmla="*/ 157 w 161"/>
                <a:gd name="T33" fmla="*/ 50 h 1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61" h="141">
                  <a:moveTo>
                    <a:pt x="157" y="50"/>
                  </a:moveTo>
                  <a:cubicBezTo>
                    <a:pt x="153" y="46"/>
                    <a:pt x="147" y="45"/>
                    <a:pt x="141" y="46"/>
                  </a:cubicBezTo>
                  <a:cubicBezTo>
                    <a:pt x="142" y="41"/>
                    <a:pt x="140" y="34"/>
                    <a:pt x="135" y="31"/>
                  </a:cubicBezTo>
                  <a:cubicBezTo>
                    <a:pt x="131" y="28"/>
                    <a:pt x="124" y="29"/>
                    <a:pt x="119" y="32"/>
                  </a:cubicBezTo>
                  <a:cubicBezTo>
                    <a:pt x="119" y="26"/>
                    <a:pt x="115" y="19"/>
                    <a:pt x="110" y="16"/>
                  </a:cubicBezTo>
                  <a:cubicBezTo>
                    <a:pt x="105" y="12"/>
                    <a:pt x="99" y="13"/>
                    <a:pt x="95" y="18"/>
                  </a:cubicBezTo>
                  <a:cubicBezTo>
                    <a:pt x="95" y="18"/>
                    <a:pt x="95" y="17"/>
                    <a:pt x="95" y="17"/>
                  </a:cubicBezTo>
                  <a:cubicBezTo>
                    <a:pt x="89" y="8"/>
                    <a:pt x="74" y="0"/>
                    <a:pt x="64" y="8"/>
                  </a:cubicBezTo>
                  <a:cubicBezTo>
                    <a:pt x="63" y="8"/>
                    <a:pt x="63" y="8"/>
                    <a:pt x="63" y="9"/>
                  </a:cubicBezTo>
                  <a:cubicBezTo>
                    <a:pt x="59" y="30"/>
                    <a:pt x="78" y="51"/>
                    <a:pt x="94" y="63"/>
                  </a:cubicBezTo>
                  <a:cubicBezTo>
                    <a:pt x="72" y="92"/>
                    <a:pt x="42" y="110"/>
                    <a:pt x="13" y="129"/>
                  </a:cubicBezTo>
                  <a:cubicBezTo>
                    <a:pt x="9" y="132"/>
                    <a:pt x="5" y="135"/>
                    <a:pt x="0" y="138"/>
                  </a:cubicBezTo>
                  <a:cubicBezTo>
                    <a:pt x="1" y="140"/>
                    <a:pt x="2" y="141"/>
                    <a:pt x="3" y="141"/>
                  </a:cubicBezTo>
                  <a:cubicBezTo>
                    <a:pt x="10" y="136"/>
                    <a:pt x="18" y="130"/>
                    <a:pt x="26" y="125"/>
                  </a:cubicBezTo>
                  <a:cubicBezTo>
                    <a:pt x="51" y="109"/>
                    <a:pt x="81" y="92"/>
                    <a:pt x="96" y="65"/>
                  </a:cubicBezTo>
                  <a:cubicBezTo>
                    <a:pt x="112" y="72"/>
                    <a:pt x="145" y="85"/>
                    <a:pt x="157" y="65"/>
                  </a:cubicBezTo>
                  <a:cubicBezTo>
                    <a:pt x="160" y="61"/>
                    <a:pt x="161" y="54"/>
                    <a:pt x="157" y="50"/>
                  </a:cubicBezTo>
                  <a:close/>
                </a:path>
              </a:pathLst>
            </a:custGeom>
            <a:solidFill>
              <a:srgbClr val="F6C1C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9" name="Freeform 88"/>
            <p:cNvSpPr>
              <a:spLocks/>
            </p:cNvSpPr>
            <p:nvPr/>
          </p:nvSpPr>
          <p:spPr bwMode="auto">
            <a:xfrm>
              <a:off x="178" y="2474"/>
              <a:ext cx="143" cy="333"/>
            </a:xfrm>
            <a:custGeom>
              <a:avLst/>
              <a:gdLst>
                <a:gd name="T0" fmla="*/ 49 w 83"/>
                <a:gd name="T1" fmla="*/ 152 h 192"/>
                <a:gd name="T2" fmla="*/ 50 w 83"/>
                <a:gd name="T3" fmla="*/ 113 h 192"/>
                <a:gd name="T4" fmla="*/ 45 w 83"/>
                <a:gd name="T5" fmla="*/ 65 h 192"/>
                <a:gd name="T6" fmla="*/ 1 w 83"/>
                <a:gd name="T7" fmla="*/ 0 h 192"/>
                <a:gd name="T8" fmla="*/ 0 w 83"/>
                <a:gd name="T9" fmla="*/ 1 h 192"/>
                <a:gd name="T10" fmla="*/ 42 w 83"/>
                <a:gd name="T11" fmla="*/ 71 h 192"/>
                <a:gd name="T12" fmla="*/ 46 w 83"/>
                <a:gd name="T13" fmla="*/ 116 h 192"/>
                <a:gd name="T14" fmla="*/ 45 w 83"/>
                <a:gd name="T15" fmla="*/ 153 h 192"/>
                <a:gd name="T16" fmla="*/ 18 w 83"/>
                <a:gd name="T17" fmla="*/ 181 h 192"/>
                <a:gd name="T18" fmla="*/ 21 w 83"/>
                <a:gd name="T19" fmla="*/ 184 h 192"/>
                <a:gd name="T20" fmla="*/ 34 w 83"/>
                <a:gd name="T21" fmla="*/ 177 h 192"/>
                <a:gd name="T22" fmla="*/ 41 w 83"/>
                <a:gd name="T23" fmla="*/ 187 h 192"/>
                <a:gd name="T24" fmla="*/ 45 w 83"/>
                <a:gd name="T25" fmla="*/ 187 h 192"/>
                <a:gd name="T26" fmla="*/ 49 w 83"/>
                <a:gd name="T27" fmla="*/ 181 h 192"/>
                <a:gd name="T28" fmla="*/ 54 w 83"/>
                <a:gd name="T29" fmla="*/ 187 h 192"/>
                <a:gd name="T30" fmla="*/ 58 w 83"/>
                <a:gd name="T31" fmla="*/ 187 h 192"/>
                <a:gd name="T32" fmla="*/ 61 w 83"/>
                <a:gd name="T33" fmla="*/ 180 h 192"/>
                <a:gd name="T34" fmla="*/ 78 w 83"/>
                <a:gd name="T35" fmla="*/ 182 h 192"/>
                <a:gd name="T36" fmla="*/ 49 w 83"/>
                <a:gd name="T37" fmla="*/ 152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83" h="192">
                  <a:moveTo>
                    <a:pt x="49" y="152"/>
                  </a:moveTo>
                  <a:cubicBezTo>
                    <a:pt x="52" y="140"/>
                    <a:pt x="51" y="126"/>
                    <a:pt x="50" y="113"/>
                  </a:cubicBezTo>
                  <a:cubicBezTo>
                    <a:pt x="50" y="97"/>
                    <a:pt x="48" y="81"/>
                    <a:pt x="45" y="65"/>
                  </a:cubicBezTo>
                  <a:cubicBezTo>
                    <a:pt x="40" y="40"/>
                    <a:pt x="28" y="8"/>
                    <a:pt x="1" y="0"/>
                  </a:cubicBezTo>
                  <a:cubicBezTo>
                    <a:pt x="0" y="0"/>
                    <a:pt x="0" y="1"/>
                    <a:pt x="0" y="1"/>
                  </a:cubicBezTo>
                  <a:cubicBezTo>
                    <a:pt x="27" y="16"/>
                    <a:pt x="37" y="43"/>
                    <a:pt x="42" y="71"/>
                  </a:cubicBezTo>
                  <a:cubicBezTo>
                    <a:pt x="45" y="86"/>
                    <a:pt x="46" y="101"/>
                    <a:pt x="46" y="116"/>
                  </a:cubicBezTo>
                  <a:cubicBezTo>
                    <a:pt x="46" y="128"/>
                    <a:pt x="44" y="141"/>
                    <a:pt x="45" y="153"/>
                  </a:cubicBezTo>
                  <a:cubicBezTo>
                    <a:pt x="31" y="157"/>
                    <a:pt x="21" y="168"/>
                    <a:pt x="18" y="181"/>
                  </a:cubicBezTo>
                  <a:cubicBezTo>
                    <a:pt x="17" y="183"/>
                    <a:pt x="19" y="185"/>
                    <a:pt x="21" y="184"/>
                  </a:cubicBezTo>
                  <a:cubicBezTo>
                    <a:pt x="25" y="181"/>
                    <a:pt x="30" y="180"/>
                    <a:pt x="34" y="177"/>
                  </a:cubicBezTo>
                  <a:cubicBezTo>
                    <a:pt x="36" y="181"/>
                    <a:pt x="40" y="183"/>
                    <a:pt x="41" y="187"/>
                  </a:cubicBezTo>
                  <a:cubicBezTo>
                    <a:pt x="42" y="189"/>
                    <a:pt x="44" y="188"/>
                    <a:pt x="45" y="187"/>
                  </a:cubicBezTo>
                  <a:cubicBezTo>
                    <a:pt x="46" y="185"/>
                    <a:pt x="48" y="183"/>
                    <a:pt x="49" y="181"/>
                  </a:cubicBezTo>
                  <a:cubicBezTo>
                    <a:pt x="51" y="183"/>
                    <a:pt x="52" y="185"/>
                    <a:pt x="54" y="187"/>
                  </a:cubicBezTo>
                  <a:cubicBezTo>
                    <a:pt x="55" y="189"/>
                    <a:pt x="57" y="189"/>
                    <a:pt x="58" y="187"/>
                  </a:cubicBezTo>
                  <a:cubicBezTo>
                    <a:pt x="59" y="185"/>
                    <a:pt x="60" y="182"/>
                    <a:pt x="61" y="180"/>
                  </a:cubicBezTo>
                  <a:cubicBezTo>
                    <a:pt x="65" y="186"/>
                    <a:pt x="75" y="192"/>
                    <a:pt x="78" y="182"/>
                  </a:cubicBezTo>
                  <a:cubicBezTo>
                    <a:pt x="83" y="166"/>
                    <a:pt x="60" y="155"/>
                    <a:pt x="49" y="152"/>
                  </a:cubicBezTo>
                  <a:close/>
                </a:path>
              </a:pathLst>
            </a:custGeom>
            <a:solidFill>
              <a:srgbClr val="FF78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90" name="Freeform 89"/>
            <p:cNvSpPr>
              <a:spLocks/>
            </p:cNvSpPr>
            <p:nvPr/>
          </p:nvSpPr>
          <p:spPr bwMode="auto">
            <a:xfrm>
              <a:off x="364" y="2457"/>
              <a:ext cx="152" cy="306"/>
            </a:xfrm>
            <a:custGeom>
              <a:avLst/>
              <a:gdLst>
                <a:gd name="T0" fmla="*/ 60 w 88"/>
                <a:gd name="T1" fmla="*/ 136 h 177"/>
                <a:gd name="T2" fmla="*/ 59 w 88"/>
                <a:gd name="T3" fmla="*/ 136 h 177"/>
                <a:gd name="T4" fmla="*/ 56 w 88"/>
                <a:gd name="T5" fmla="*/ 102 h 177"/>
                <a:gd name="T6" fmla="*/ 48 w 88"/>
                <a:gd name="T7" fmla="*/ 57 h 177"/>
                <a:gd name="T8" fmla="*/ 1 w 88"/>
                <a:gd name="T9" fmla="*/ 0 h 177"/>
                <a:gd name="T10" fmla="*/ 1 w 88"/>
                <a:gd name="T11" fmla="*/ 2 h 177"/>
                <a:gd name="T12" fmla="*/ 47 w 88"/>
                <a:gd name="T13" fmla="*/ 65 h 177"/>
                <a:gd name="T14" fmla="*/ 53 w 88"/>
                <a:gd name="T15" fmla="*/ 107 h 177"/>
                <a:gd name="T16" fmla="*/ 55 w 88"/>
                <a:gd name="T17" fmla="*/ 136 h 177"/>
                <a:gd name="T18" fmla="*/ 53 w 88"/>
                <a:gd name="T19" fmla="*/ 168 h 177"/>
                <a:gd name="T20" fmla="*/ 59 w 88"/>
                <a:gd name="T21" fmla="*/ 177 h 177"/>
                <a:gd name="T22" fmla="*/ 72 w 88"/>
                <a:gd name="T23" fmla="*/ 174 h 177"/>
                <a:gd name="T24" fmla="*/ 60 w 88"/>
                <a:gd name="T25" fmla="*/ 136 h 1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88" h="177">
                  <a:moveTo>
                    <a:pt x="60" y="136"/>
                  </a:moveTo>
                  <a:cubicBezTo>
                    <a:pt x="59" y="136"/>
                    <a:pt x="59" y="136"/>
                    <a:pt x="59" y="136"/>
                  </a:cubicBezTo>
                  <a:cubicBezTo>
                    <a:pt x="59" y="125"/>
                    <a:pt x="57" y="113"/>
                    <a:pt x="56" y="102"/>
                  </a:cubicBezTo>
                  <a:cubicBezTo>
                    <a:pt x="55" y="87"/>
                    <a:pt x="52" y="72"/>
                    <a:pt x="48" y="57"/>
                  </a:cubicBezTo>
                  <a:cubicBezTo>
                    <a:pt x="42" y="32"/>
                    <a:pt x="28" y="7"/>
                    <a:pt x="1" y="0"/>
                  </a:cubicBezTo>
                  <a:cubicBezTo>
                    <a:pt x="0" y="0"/>
                    <a:pt x="0" y="2"/>
                    <a:pt x="1" y="2"/>
                  </a:cubicBezTo>
                  <a:cubicBezTo>
                    <a:pt x="28" y="13"/>
                    <a:pt x="40" y="38"/>
                    <a:pt x="47" y="65"/>
                  </a:cubicBezTo>
                  <a:cubicBezTo>
                    <a:pt x="50" y="79"/>
                    <a:pt x="52" y="93"/>
                    <a:pt x="53" y="107"/>
                  </a:cubicBezTo>
                  <a:cubicBezTo>
                    <a:pt x="54" y="116"/>
                    <a:pt x="53" y="127"/>
                    <a:pt x="55" y="136"/>
                  </a:cubicBezTo>
                  <a:cubicBezTo>
                    <a:pt x="52" y="147"/>
                    <a:pt x="50" y="158"/>
                    <a:pt x="53" y="168"/>
                  </a:cubicBezTo>
                  <a:cubicBezTo>
                    <a:pt x="54" y="170"/>
                    <a:pt x="56" y="176"/>
                    <a:pt x="59" y="177"/>
                  </a:cubicBezTo>
                  <a:cubicBezTo>
                    <a:pt x="64" y="177"/>
                    <a:pt x="68" y="176"/>
                    <a:pt x="72" y="174"/>
                  </a:cubicBezTo>
                  <a:cubicBezTo>
                    <a:pt x="88" y="167"/>
                    <a:pt x="66" y="142"/>
                    <a:pt x="60" y="136"/>
                  </a:cubicBezTo>
                  <a:close/>
                </a:path>
              </a:pathLst>
            </a:custGeom>
            <a:solidFill>
              <a:srgbClr val="19865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91" name="Freeform 90"/>
            <p:cNvSpPr>
              <a:spLocks/>
            </p:cNvSpPr>
            <p:nvPr/>
          </p:nvSpPr>
          <p:spPr bwMode="auto">
            <a:xfrm>
              <a:off x="340" y="2505"/>
              <a:ext cx="105" cy="241"/>
            </a:xfrm>
            <a:custGeom>
              <a:avLst/>
              <a:gdLst>
                <a:gd name="T0" fmla="*/ 48 w 61"/>
                <a:gd name="T1" fmla="*/ 3 h 139"/>
                <a:gd name="T2" fmla="*/ 49 w 61"/>
                <a:gd name="T3" fmla="*/ 1 h 139"/>
                <a:gd name="T4" fmla="*/ 48 w 61"/>
                <a:gd name="T5" fmla="*/ 1 h 139"/>
                <a:gd name="T6" fmla="*/ 47 w 61"/>
                <a:gd name="T7" fmla="*/ 3 h 139"/>
                <a:gd name="T8" fmla="*/ 47 w 61"/>
                <a:gd name="T9" fmla="*/ 3 h 139"/>
                <a:gd name="T10" fmla="*/ 4 w 61"/>
                <a:gd name="T11" fmla="*/ 138 h 139"/>
                <a:gd name="T12" fmla="*/ 6 w 61"/>
                <a:gd name="T13" fmla="*/ 139 h 139"/>
                <a:gd name="T14" fmla="*/ 7 w 61"/>
                <a:gd name="T15" fmla="*/ 139 h 139"/>
                <a:gd name="T16" fmla="*/ 50 w 61"/>
                <a:gd name="T17" fmla="*/ 79 h 139"/>
                <a:gd name="T18" fmla="*/ 48 w 61"/>
                <a:gd name="T19" fmla="*/ 3 h 1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1" h="139">
                  <a:moveTo>
                    <a:pt x="48" y="3"/>
                  </a:moveTo>
                  <a:cubicBezTo>
                    <a:pt x="49" y="2"/>
                    <a:pt x="49" y="2"/>
                    <a:pt x="49" y="1"/>
                  </a:cubicBezTo>
                  <a:cubicBezTo>
                    <a:pt x="49" y="1"/>
                    <a:pt x="49" y="0"/>
                    <a:pt x="48" y="1"/>
                  </a:cubicBezTo>
                  <a:cubicBezTo>
                    <a:pt x="48" y="1"/>
                    <a:pt x="48" y="2"/>
                    <a:pt x="47" y="3"/>
                  </a:cubicBezTo>
                  <a:cubicBezTo>
                    <a:pt x="47" y="3"/>
                    <a:pt x="47" y="3"/>
                    <a:pt x="47" y="3"/>
                  </a:cubicBezTo>
                  <a:cubicBezTo>
                    <a:pt x="22" y="43"/>
                    <a:pt x="0" y="89"/>
                    <a:pt x="4" y="138"/>
                  </a:cubicBezTo>
                  <a:cubicBezTo>
                    <a:pt x="4" y="139"/>
                    <a:pt x="5" y="139"/>
                    <a:pt x="6" y="139"/>
                  </a:cubicBezTo>
                  <a:cubicBezTo>
                    <a:pt x="6" y="139"/>
                    <a:pt x="7" y="139"/>
                    <a:pt x="7" y="139"/>
                  </a:cubicBezTo>
                  <a:cubicBezTo>
                    <a:pt x="29" y="126"/>
                    <a:pt x="42" y="102"/>
                    <a:pt x="50" y="79"/>
                  </a:cubicBezTo>
                  <a:cubicBezTo>
                    <a:pt x="58" y="55"/>
                    <a:pt x="61" y="26"/>
                    <a:pt x="48" y="3"/>
                  </a:cubicBezTo>
                  <a:close/>
                </a:path>
              </a:pathLst>
            </a:custGeom>
            <a:solidFill>
              <a:srgbClr val="21B37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92" name="Freeform 91"/>
            <p:cNvSpPr>
              <a:spLocks/>
            </p:cNvSpPr>
            <p:nvPr/>
          </p:nvSpPr>
          <p:spPr bwMode="auto">
            <a:xfrm>
              <a:off x="570" y="2477"/>
              <a:ext cx="71" cy="252"/>
            </a:xfrm>
            <a:custGeom>
              <a:avLst/>
              <a:gdLst>
                <a:gd name="T0" fmla="*/ 36 w 41"/>
                <a:gd name="T1" fmla="*/ 61 h 145"/>
                <a:gd name="T2" fmla="*/ 1 w 41"/>
                <a:gd name="T3" fmla="*/ 0 h 145"/>
                <a:gd name="T4" fmla="*/ 0 w 41"/>
                <a:gd name="T5" fmla="*/ 0 h 145"/>
                <a:gd name="T6" fmla="*/ 34 w 41"/>
                <a:gd name="T7" fmla="*/ 68 h 145"/>
                <a:gd name="T8" fmla="*/ 37 w 41"/>
                <a:gd name="T9" fmla="*/ 143 h 145"/>
                <a:gd name="T10" fmla="*/ 40 w 41"/>
                <a:gd name="T11" fmla="*/ 143 h 145"/>
                <a:gd name="T12" fmla="*/ 36 w 41"/>
                <a:gd name="T13" fmla="*/ 61 h 1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1" h="145">
                  <a:moveTo>
                    <a:pt x="36" y="61"/>
                  </a:moveTo>
                  <a:cubicBezTo>
                    <a:pt x="32" y="39"/>
                    <a:pt x="24" y="9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22" y="16"/>
                    <a:pt x="30" y="42"/>
                    <a:pt x="34" y="68"/>
                  </a:cubicBezTo>
                  <a:cubicBezTo>
                    <a:pt x="38" y="92"/>
                    <a:pt x="38" y="118"/>
                    <a:pt x="37" y="143"/>
                  </a:cubicBezTo>
                  <a:cubicBezTo>
                    <a:pt x="37" y="145"/>
                    <a:pt x="40" y="145"/>
                    <a:pt x="40" y="143"/>
                  </a:cubicBezTo>
                  <a:cubicBezTo>
                    <a:pt x="41" y="116"/>
                    <a:pt x="41" y="88"/>
                    <a:pt x="36" y="61"/>
                  </a:cubicBezTo>
                  <a:close/>
                </a:path>
              </a:pathLst>
            </a:custGeom>
            <a:solidFill>
              <a:srgbClr val="FEC16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93" name="Freeform 92"/>
            <p:cNvSpPr>
              <a:spLocks/>
            </p:cNvSpPr>
            <p:nvPr/>
          </p:nvSpPr>
          <p:spPr bwMode="auto">
            <a:xfrm>
              <a:off x="565" y="2715"/>
              <a:ext cx="141" cy="138"/>
            </a:xfrm>
            <a:custGeom>
              <a:avLst/>
              <a:gdLst>
                <a:gd name="T0" fmla="*/ 44 w 82"/>
                <a:gd name="T1" fmla="*/ 2 h 80"/>
                <a:gd name="T2" fmla="*/ 43 w 82"/>
                <a:gd name="T3" fmla="*/ 1 h 80"/>
                <a:gd name="T4" fmla="*/ 40 w 82"/>
                <a:gd name="T5" fmla="*/ 3 h 80"/>
                <a:gd name="T6" fmla="*/ 0 w 82"/>
                <a:gd name="T7" fmla="*/ 55 h 80"/>
                <a:gd name="T8" fmla="*/ 7 w 82"/>
                <a:gd name="T9" fmla="*/ 68 h 80"/>
                <a:gd name="T10" fmla="*/ 22 w 82"/>
                <a:gd name="T11" fmla="*/ 59 h 80"/>
                <a:gd name="T12" fmla="*/ 29 w 82"/>
                <a:gd name="T13" fmla="*/ 79 h 80"/>
                <a:gd name="T14" fmla="*/ 31 w 82"/>
                <a:gd name="T15" fmla="*/ 79 h 80"/>
                <a:gd name="T16" fmla="*/ 45 w 82"/>
                <a:gd name="T17" fmla="*/ 63 h 80"/>
                <a:gd name="T18" fmla="*/ 56 w 82"/>
                <a:gd name="T19" fmla="*/ 76 h 80"/>
                <a:gd name="T20" fmla="*/ 70 w 82"/>
                <a:gd name="T21" fmla="*/ 66 h 80"/>
                <a:gd name="T22" fmla="*/ 44 w 82"/>
                <a:gd name="T23" fmla="*/ 2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82" h="80">
                  <a:moveTo>
                    <a:pt x="44" y="2"/>
                  </a:moveTo>
                  <a:cubicBezTo>
                    <a:pt x="44" y="1"/>
                    <a:pt x="43" y="0"/>
                    <a:pt x="43" y="1"/>
                  </a:cubicBezTo>
                  <a:cubicBezTo>
                    <a:pt x="41" y="0"/>
                    <a:pt x="40" y="1"/>
                    <a:pt x="40" y="3"/>
                  </a:cubicBezTo>
                  <a:cubicBezTo>
                    <a:pt x="22" y="15"/>
                    <a:pt x="2" y="32"/>
                    <a:pt x="0" y="55"/>
                  </a:cubicBezTo>
                  <a:cubicBezTo>
                    <a:pt x="0" y="60"/>
                    <a:pt x="2" y="66"/>
                    <a:pt x="7" y="68"/>
                  </a:cubicBezTo>
                  <a:cubicBezTo>
                    <a:pt x="13" y="70"/>
                    <a:pt x="18" y="64"/>
                    <a:pt x="22" y="59"/>
                  </a:cubicBezTo>
                  <a:cubicBezTo>
                    <a:pt x="22" y="67"/>
                    <a:pt x="24" y="73"/>
                    <a:pt x="29" y="79"/>
                  </a:cubicBezTo>
                  <a:cubicBezTo>
                    <a:pt x="29" y="80"/>
                    <a:pt x="31" y="80"/>
                    <a:pt x="31" y="79"/>
                  </a:cubicBezTo>
                  <a:cubicBezTo>
                    <a:pt x="37" y="75"/>
                    <a:pt x="42" y="69"/>
                    <a:pt x="45" y="63"/>
                  </a:cubicBezTo>
                  <a:cubicBezTo>
                    <a:pt x="47" y="69"/>
                    <a:pt x="50" y="74"/>
                    <a:pt x="56" y="76"/>
                  </a:cubicBezTo>
                  <a:cubicBezTo>
                    <a:pt x="62" y="77"/>
                    <a:pt x="68" y="71"/>
                    <a:pt x="70" y="66"/>
                  </a:cubicBezTo>
                  <a:cubicBezTo>
                    <a:pt x="82" y="42"/>
                    <a:pt x="60" y="16"/>
                    <a:pt x="44" y="2"/>
                  </a:cubicBezTo>
                  <a:close/>
                </a:path>
              </a:pathLst>
            </a:custGeom>
            <a:solidFill>
              <a:srgbClr val="FF78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94" name="Freeform 93"/>
            <p:cNvSpPr>
              <a:spLocks/>
            </p:cNvSpPr>
            <p:nvPr/>
          </p:nvSpPr>
          <p:spPr bwMode="auto">
            <a:xfrm>
              <a:off x="737" y="2574"/>
              <a:ext cx="268" cy="654"/>
            </a:xfrm>
            <a:custGeom>
              <a:avLst/>
              <a:gdLst>
                <a:gd name="T0" fmla="*/ 155 w 155"/>
                <a:gd name="T1" fmla="*/ 245 h 377"/>
                <a:gd name="T2" fmla="*/ 154 w 155"/>
                <a:gd name="T3" fmla="*/ 245 h 377"/>
                <a:gd name="T4" fmla="*/ 143 w 155"/>
                <a:gd name="T5" fmla="*/ 217 h 377"/>
                <a:gd name="T6" fmla="*/ 118 w 155"/>
                <a:gd name="T7" fmla="*/ 202 h 377"/>
                <a:gd name="T8" fmla="*/ 138 w 155"/>
                <a:gd name="T9" fmla="*/ 200 h 377"/>
                <a:gd name="T10" fmla="*/ 138 w 155"/>
                <a:gd name="T11" fmla="*/ 199 h 377"/>
                <a:gd name="T12" fmla="*/ 139 w 155"/>
                <a:gd name="T13" fmla="*/ 198 h 377"/>
                <a:gd name="T14" fmla="*/ 119 w 155"/>
                <a:gd name="T15" fmla="*/ 163 h 377"/>
                <a:gd name="T16" fmla="*/ 119 w 155"/>
                <a:gd name="T17" fmla="*/ 161 h 377"/>
                <a:gd name="T18" fmla="*/ 81 w 155"/>
                <a:gd name="T19" fmla="*/ 153 h 377"/>
                <a:gd name="T20" fmla="*/ 107 w 155"/>
                <a:gd name="T21" fmla="*/ 148 h 377"/>
                <a:gd name="T22" fmla="*/ 107 w 155"/>
                <a:gd name="T23" fmla="*/ 148 h 377"/>
                <a:gd name="T24" fmla="*/ 109 w 155"/>
                <a:gd name="T25" fmla="*/ 147 h 377"/>
                <a:gd name="T26" fmla="*/ 80 w 155"/>
                <a:gd name="T27" fmla="*/ 113 h 377"/>
                <a:gd name="T28" fmla="*/ 47 w 155"/>
                <a:gd name="T29" fmla="*/ 77 h 377"/>
                <a:gd name="T30" fmla="*/ 20 w 155"/>
                <a:gd name="T31" fmla="*/ 1 h 377"/>
                <a:gd name="T32" fmla="*/ 20 w 155"/>
                <a:gd name="T33" fmla="*/ 1 h 377"/>
                <a:gd name="T34" fmla="*/ 44 w 155"/>
                <a:gd name="T35" fmla="*/ 78 h 377"/>
                <a:gd name="T36" fmla="*/ 17 w 155"/>
                <a:gd name="T37" fmla="*/ 156 h 377"/>
                <a:gd name="T38" fmla="*/ 19 w 155"/>
                <a:gd name="T39" fmla="*/ 159 h 377"/>
                <a:gd name="T40" fmla="*/ 29 w 155"/>
                <a:gd name="T41" fmla="*/ 163 h 377"/>
                <a:gd name="T42" fmla="*/ 8 w 155"/>
                <a:gd name="T43" fmla="*/ 225 h 377"/>
                <a:gd name="T44" fmla="*/ 10 w 155"/>
                <a:gd name="T45" fmla="*/ 227 h 377"/>
                <a:gd name="T46" fmla="*/ 17 w 155"/>
                <a:gd name="T47" fmla="*/ 227 h 377"/>
                <a:gd name="T48" fmla="*/ 9 w 155"/>
                <a:gd name="T49" fmla="*/ 284 h 377"/>
                <a:gd name="T50" fmla="*/ 12 w 155"/>
                <a:gd name="T51" fmla="*/ 284 h 377"/>
                <a:gd name="T52" fmla="*/ 24 w 155"/>
                <a:gd name="T53" fmla="*/ 274 h 377"/>
                <a:gd name="T54" fmla="*/ 45 w 155"/>
                <a:gd name="T55" fmla="*/ 347 h 377"/>
                <a:gd name="T56" fmla="*/ 48 w 155"/>
                <a:gd name="T57" fmla="*/ 346 h 377"/>
                <a:gd name="T58" fmla="*/ 48 w 155"/>
                <a:gd name="T59" fmla="*/ 346 h 377"/>
                <a:gd name="T60" fmla="*/ 59 w 155"/>
                <a:gd name="T61" fmla="*/ 339 h 377"/>
                <a:gd name="T62" fmla="*/ 104 w 155"/>
                <a:gd name="T63" fmla="*/ 377 h 377"/>
                <a:gd name="T64" fmla="*/ 105 w 155"/>
                <a:gd name="T65" fmla="*/ 374 h 377"/>
                <a:gd name="T66" fmla="*/ 135 w 155"/>
                <a:gd name="T67" fmla="*/ 338 h 377"/>
                <a:gd name="T68" fmla="*/ 135 w 155"/>
                <a:gd name="T69" fmla="*/ 338 h 377"/>
                <a:gd name="T70" fmla="*/ 135 w 155"/>
                <a:gd name="T71" fmla="*/ 338 h 377"/>
                <a:gd name="T72" fmla="*/ 135 w 155"/>
                <a:gd name="T73" fmla="*/ 338 h 377"/>
                <a:gd name="T74" fmla="*/ 134 w 155"/>
                <a:gd name="T75" fmla="*/ 337 h 377"/>
                <a:gd name="T76" fmla="*/ 110 w 155"/>
                <a:gd name="T77" fmla="*/ 315 h 377"/>
                <a:gd name="T78" fmla="*/ 137 w 155"/>
                <a:gd name="T79" fmla="*/ 326 h 377"/>
                <a:gd name="T80" fmla="*/ 139 w 155"/>
                <a:gd name="T81" fmla="*/ 325 h 377"/>
                <a:gd name="T82" fmla="*/ 150 w 155"/>
                <a:gd name="T83" fmla="*/ 264 h 377"/>
                <a:gd name="T84" fmla="*/ 150 w 155"/>
                <a:gd name="T85" fmla="*/ 264 h 377"/>
                <a:gd name="T86" fmla="*/ 135 w 155"/>
                <a:gd name="T87" fmla="*/ 242 h 377"/>
                <a:gd name="T88" fmla="*/ 153 w 155"/>
                <a:gd name="T89" fmla="*/ 248 h 377"/>
                <a:gd name="T90" fmla="*/ 155 w 155"/>
                <a:gd name="T91" fmla="*/ 248 h 377"/>
                <a:gd name="T92" fmla="*/ 155 w 155"/>
                <a:gd name="T93" fmla="*/ 248 h 377"/>
                <a:gd name="T94" fmla="*/ 155 w 155"/>
                <a:gd name="T95" fmla="*/ 245 h 3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155" h="377">
                  <a:moveTo>
                    <a:pt x="155" y="245"/>
                  </a:moveTo>
                  <a:cubicBezTo>
                    <a:pt x="154" y="245"/>
                    <a:pt x="154" y="245"/>
                    <a:pt x="154" y="245"/>
                  </a:cubicBezTo>
                  <a:cubicBezTo>
                    <a:pt x="151" y="235"/>
                    <a:pt x="149" y="225"/>
                    <a:pt x="143" y="217"/>
                  </a:cubicBezTo>
                  <a:cubicBezTo>
                    <a:pt x="137" y="209"/>
                    <a:pt x="128" y="205"/>
                    <a:pt x="118" y="202"/>
                  </a:cubicBezTo>
                  <a:cubicBezTo>
                    <a:pt x="125" y="200"/>
                    <a:pt x="131" y="200"/>
                    <a:pt x="138" y="200"/>
                  </a:cubicBezTo>
                  <a:cubicBezTo>
                    <a:pt x="138" y="200"/>
                    <a:pt x="138" y="200"/>
                    <a:pt x="138" y="199"/>
                  </a:cubicBezTo>
                  <a:cubicBezTo>
                    <a:pt x="139" y="199"/>
                    <a:pt x="139" y="199"/>
                    <a:pt x="139" y="198"/>
                  </a:cubicBezTo>
                  <a:cubicBezTo>
                    <a:pt x="135" y="185"/>
                    <a:pt x="129" y="172"/>
                    <a:pt x="119" y="163"/>
                  </a:cubicBezTo>
                  <a:cubicBezTo>
                    <a:pt x="120" y="163"/>
                    <a:pt x="120" y="162"/>
                    <a:pt x="119" y="161"/>
                  </a:cubicBezTo>
                  <a:cubicBezTo>
                    <a:pt x="108" y="156"/>
                    <a:pt x="94" y="154"/>
                    <a:pt x="81" y="153"/>
                  </a:cubicBezTo>
                  <a:cubicBezTo>
                    <a:pt x="89" y="150"/>
                    <a:pt x="98" y="150"/>
                    <a:pt x="107" y="148"/>
                  </a:cubicBezTo>
                  <a:cubicBezTo>
                    <a:pt x="107" y="148"/>
                    <a:pt x="107" y="148"/>
                    <a:pt x="107" y="148"/>
                  </a:cubicBezTo>
                  <a:cubicBezTo>
                    <a:pt x="108" y="149"/>
                    <a:pt x="110" y="148"/>
                    <a:pt x="109" y="147"/>
                  </a:cubicBezTo>
                  <a:cubicBezTo>
                    <a:pt x="100" y="135"/>
                    <a:pt x="90" y="124"/>
                    <a:pt x="80" y="113"/>
                  </a:cubicBezTo>
                  <a:cubicBezTo>
                    <a:pt x="70" y="100"/>
                    <a:pt x="60" y="87"/>
                    <a:pt x="47" y="77"/>
                  </a:cubicBezTo>
                  <a:cubicBezTo>
                    <a:pt x="46" y="53"/>
                    <a:pt x="44" y="13"/>
                    <a:pt x="20" y="1"/>
                  </a:cubicBezTo>
                  <a:cubicBezTo>
                    <a:pt x="20" y="0"/>
                    <a:pt x="20" y="1"/>
                    <a:pt x="20" y="1"/>
                  </a:cubicBezTo>
                  <a:cubicBezTo>
                    <a:pt x="41" y="21"/>
                    <a:pt x="40" y="51"/>
                    <a:pt x="44" y="78"/>
                  </a:cubicBezTo>
                  <a:cubicBezTo>
                    <a:pt x="46" y="106"/>
                    <a:pt x="31" y="132"/>
                    <a:pt x="17" y="156"/>
                  </a:cubicBezTo>
                  <a:cubicBezTo>
                    <a:pt x="17" y="157"/>
                    <a:pt x="17" y="158"/>
                    <a:pt x="19" y="159"/>
                  </a:cubicBezTo>
                  <a:cubicBezTo>
                    <a:pt x="22" y="160"/>
                    <a:pt x="25" y="162"/>
                    <a:pt x="29" y="163"/>
                  </a:cubicBezTo>
                  <a:cubicBezTo>
                    <a:pt x="11" y="179"/>
                    <a:pt x="8" y="202"/>
                    <a:pt x="8" y="225"/>
                  </a:cubicBezTo>
                  <a:cubicBezTo>
                    <a:pt x="8" y="226"/>
                    <a:pt x="8" y="226"/>
                    <a:pt x="10" y="227"/>
                  </a:cubicBezTo>
                  <a:cubicBezTo>
                    <a:pt x="12" y="227"/>
                    <a:pt x="15" y="227"/>
                    <a:pt x="17" y="227"/>
                  </a:cubicBezTo>
                  <a:cubicBezTo>
                    <a:pt x="0" y="238"/>
                    <a:pt x="2" y="266"/>
                    <a:pt x="9" y="284"/>
                  </a:cubicBezTo>
                  <a:cubicBezTo>
                    <a:pt x="10" y="284"/>
                    <a:pt x="11" y="284"/>
                    <a:pt x="12" y="284"/>
                  </a:cubicBezTo>
                  <a:cubicBezTo>
                    <a:pt x="15" y="280"/>
                    <a:pt x="20" y="277"/>
                    <a:pt x="24" y="274"/>
                  </a:cubicBezTo>
                  <a:cubicBezTo>
                    <a:pt x="15" y="302"/>
                    <a:pt x="25" y="325"/>
                    <a:pt x="45" y="347"/>
                  </a:cubicBezTo>
                  <a:cubicBezTo>
                    <a:pt x="46" y="347"/>
                    <a:pt x="47" y="347"/>
                    <a:pt x="48" y="346"/>
                  </a:cubicBezTo>
                  <a:cubicBezTo>
                    <a:pt x="48" y="346"/>
                    <a:pt x="48" y="346"/>
                    <a:pt x="48" y="346"/>
                  </a:cubicBezTo>
                  <a:cubicBezTo>
                    <a:pt x="52" y="344"/>
                    <a:pt x="56" y="342"/>
                    <a:pt x="59" y="339"/>
                  </a:cubicBezTo>
                  <a:cubicBezTo>
                    <a:pt x="58" y="363"/>
                    <a:pt x="83" y="375"/>
                    <a:pt x="104" y="377"/>
                  </a:cubicBezTo>
                  <a:cubicBezTo>
                    <a:pt x="105" y="377"/>
                    <a:pt x="106" y="375"/>
                    <a:pt x="105" y="374"/>
                  </a:cubicBezTo>
                  <a:cubicBezTo>
                    <a:pt x="119" y="367"/>
                    <a:pt x="130" y="353"/>
                    <a:pt x="135" y="338"/>
                  </a:cubicBezTo>
                  <a:cubicBezTo>
                    <a:pt x="135" y="338"/>
                    <a:pt x="135" y="338"/>
                    <a:pt x="135" y="338"/>
                  </a:cubicBezTo>
                  <a:cubicBezTo>
                    <a:pt x="135" y="338"/>
                    <a:pt x="135" y="338"/>
                    <a:pt x="135" y="338"/>
                  </a:cubicBezTo>
                  <a:cubicBezTo>
                    <a:pt x="135" y="338"/>
                    <a:pt x="135" y="338"/>
                    <a:pt x="135" y="338"/>
                  </a:cubicBezTo>
                  <a:cubicBezTo>
                    <a:pt x="135" y="337"/>
                    <a:pt x="135" y="337"/>
                    <a:pt x="134" y="337"/>
                  </a:cubicBezTo>
                  <a:cubicBezTo>
                    <a:pt x="129" y="328"/>
                    <a:pt x="120" y="321"/>
                    <a:pt x="110" y="315"/>
                  </a:cubicBezTo>
                  <a:cubicBezTo>
                    <a:pt x="120" y="317"/>
                    <a:pt x="128" y="320"/>
                    <a:pt x="137" y="326"/>
                  </a:cubicBezTo>
                  <a:cubicBezTo>
                    <a:pt x="138" y="326"/>
                    <a:pt x="139" y="326"/>
                    <a:pt x="139" y="325"/>
                  </a:cubicBezTo>
                  <a:cubicBezTo>
                    <a:pt x="148" y="307"/>
                    <a:pt x="154" y="284"/>
                    <a:pt x="150" y="264"/>
                  </a:cubicBezTo>
                  <a:cubicBezTo>
                    <a:pt x="150" y="264"/>
                    <a:pt x="150" y="264"/>
                    <a:pt x="150" y="264"/>
                  </a:cubicBezTo>
                  <a:cubicBezTo>
                    <a:pt x="149" y="255"/>
                    <a:pt x="142" y="247"/>
                    <a:pt x="135" y="242"/>
                  </a:cubicBezTo>
                  <a:cubicBezTo>
                    <a:pt x="141" y="243"/>
                    <a:pt x="147" y="245"/>
                    <a:pt x="153" y="248"/>
                  </a:cubicBezTo>
                  <a:cubicBezTo>
                    <a:pt x="153" y="249"/>
                    <a:pt x="154" y="249"/>
                    <a:pt x="155" y="248"/>
                  </a:cubicBezTo>
                  <a:cubicBezTo>
                    <a:pt x="155" y="248"/>
                    <a:pt x="155" y="248"/>
                    <a:pt x="155" y="248"/>
                  </a:cubicBezTo>
                  <a:cubicBezTo>
                    <a:pt x="155" y="247"/>
                    <a:pt x="155" y="246"/>
                    <a:pt x="155" y="245"/>
                  </a:cubicBezTo>
                  <a:close/>
                </a:path>
              </a:pathLst>
            </a:custGeom>
            <a:solidFill>
              <a:srgbClr val="0C674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95" name="Freeform 94"/>
            <p:cNvSpPr>
              <a:spLocks/>
            </p:cNvSpPr>
            <p:nvPr/>
          </p:nvSpPr>
          <p:spPr bwMode="auto">
            <a:xfrm>
              <a:off x="62" y="2474"/>
              <a:ext cx="109" cy="241"/>
            </a:xfrm>
            <a:custGeom>
              <a:avLst/>
              <a:gdLst>
                <a:gd name="T0" fmla="*/ 61 w 63"/>
                <a:gd name="T1" fmla="*/ 135 h 139"/>
                <a:gd name="T2" fmla="*/ 3 w 63"/>
                <a:gd name="T3" fmla="*/ 6 h 139"/>
                <a:gd name="T4" fmla="*/ 3 w 63"/>
                <a:gd name="T5" fmla="*/ 7 h 139"/>
                <a:gd name="T6" fmla="*/ 2 w 63"/>
                <a:gd name="T7" fmla="*/ 8 h 139"/>
                <a:gd name="T8" fmla="*/ 58 w 63"/>
                <a:gd name="T9" fmla="*/ 137 h 139"/>
                <a:gd name="T10" fmla="*/ 58 w 63"/>
                <a:gd name="T11" fmla="*/ 137 h 139"/>
                <a:gd name="T12" fmla="*/ 61 w 63"/>
                <a:gd name="T13" fmla="*/ 137 h 139"/>
                <a:gd name="T14" fmla="*/ 61 w 63"/>
                <a:gd name="T15" fmla="*/ 136 h 139"/>
                <a:gd name="T16" fmla="*/ 61 w 63"/>
                <a:gd name="T17" fmla="*/ 135 h 1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3" h="139">
                  <a:moveTo>
                    <a:pt x="61" y="135"/>
                  </a:moveTo>
                  <a:cubicBezTo>
                    <a:pt x="63" y="96"/>
                    <a:pt x="62" y="0"/>
                    <a:pt x="3" y="6"/>
                  </a:cubicBezTo>
                  <a:cubicBezTo>
                    <a:pt x="3" y="6"/>
                    <a:pt x="3" y="7"/>
                    <a:pt x="3" y="7"/>
                  </a:cubicBezTo>
                  <a:cubicBezTo>
                    <a:pt x="2" y="7"/>
                    <a:pt x="2" y="7"/>
                    <a:pt x="2" y="8"/>
                  </a:cubicBezTo>
                  <a:cubicBezTo>
                    <a:pt x="0" y="56"/>
                    <a:pt x="22" y="104"/>
                    <a:pt x="58" y="137"/>
                  </a:cubicBezTo>
                  <a:cubicBezTo>
                    <a:pt x="58" y="137"/>
                    <a:pt x="58" y="137"/>
                    <a:pt x="58" y="137"/>
                  </a:cubicBezTo>
                  <a:cubicBezTo>
                    <a:pt x="58" y="139"/>
                    <a:pt x="61" y="139"/>
                    <a:pt x="61" y="137"/>
                  </a:cubicBezTo>
                  <a:cubicBezTo>
                    <a:pt x="61" y="137"/>
                    <a:pt x="61" y="136"/>
                    <a:pt x="61" y="136"/>
                  </a:cubicBezTo>
                  <a:cubicBezTo>
                    <a:pt x="61" y="136"/>
                    <a:pt x="61" y="136"/>
                    <a:pt x="61" y="135"/>
                  </a:cubicBezTo>
                  <a:close/>
                </a:path>
              </a:pathLst>
            </a:custGeom>
            <a:solidFill>
              <a:srgbClr val="21B37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96" name="Freeform 95"/>
            <p:cNvSpPr>
              <a:spLocks/>
            </p:cNvSpPr>
            <p:nvPr/>
          </p:nvSpPr>
          <p:spPr bwMode="auto">
            <a:xfrm>
              <a:off x="663" y="2204"/>
              <a:ext cx="601" cy="341"/>
            </a:xfrm>
            <a:custGeom>
              <a:avLst/>
              <a:gdLst>
                <a:gd name="T0" fmla="*/ 323 w 348"/>
                <a:gd name="T1" fmla="*/ 51 h 197"/>
                <a:gd name="T2" fmla="*/ 323 w 348"/>
                <a:gd name="T3" fmla="*/ 52 h 197"/>
                <a:gd name="T4" fmla="*/ 289 w 348"/>
                <a:gd name="T5" fmla="*/ 55 h 197"/>
                <a:gd name="T6" fmla="*/ 327 w 348"/>
                <a:gd name="T7" fmla="*/ 27 h 197"/>
                <a:gd name="T8" fmla="*/ 318 w 348"/>
                <a:gd name="T9" fmla="*/ 5 h 197"/>
                <a:gd name="T10" fmla="*/ 314 w 348"/>
                <a:gd name="T11" fmla="*/ 15 h 197"/>
                <a:gd name="T12" fmla="*/ 257 w 348"/>
                <a:gd name="T13" fmla="*/ 71 h 197"/>
                <a:gd name="T14" fmla="*/ 276 w 348"/>
                <a:gd name="T15" fmla="*/ 25 h 197"/>
                <a:gd name="T16" fmla="*/ 249 w 348"/>
                <a:gd name="T17" fmla="*/ 25 h 197"/>
                <a:gd name="T18" fmla="*/ 261 w 348"/>
                <a:gd name="T19" fmla="*/ 36 h 197"/>
                <a:gd name="T20" fmla="*/ 255 w 348"/>
                <a:gd name="T21" fmla="*/ 73 h 197"/>
                <a:gd name="T22" fmla="*/ 178 w 348"/>
                <a:gd name="T23" fmla="*/ 117 h 197"/>
                <a:gd name="T24" fmla="*/ 218 w 348"/>
                <a:gd name="T25" fmla="*/ 64 h 197"/>
                <a:gd name="T26" fmla="*/ 200 w 348"/>
                <a:gd name="T27" fmla="*/ 44 h 197"/>
                <a:gd name="T28" fmla="*/ 200 w 348"/>
                <a:gd name="T29" fmla="*/ 61 h 197"/>
                <a:gd name="T30" fmla="*/ 175 w 348"/>
                <a:gd name="T31" fmla="*/ 118 h 197"/>
                <a:gd name="T32" fmla="*/ 95 w 348"/>
                <a:gd name="T33" fmla="*/ 152 h 197"/>
                <a:gd name="T34" fmla="*/ 156 w 348"/>
                <a:gd name="T35" fmla="*/ 103 h 197"/>
                <a:gd name="T36" fmla="*/ 136 w 348"/>
                <a:gd name="T37" fmla="*/ 87 h 197"/>
                <a:gd name="T38" fmla="*/ 134 w 348"/>
                <a:gd name="T39" fmla="*/ 102 h 197"/>
                <a:gd name="T40" fmla="*/ 50 w 348"/>
                <a:gd name="T41" fmla="*/ 168 h 197"/>
                <a:gd name="T42" fmla="*/ 38 w 348"/>
                <a:gd name="T43" fmla="*/ 154 h 197"/>
                <a:gd name="T44" fmla="*/ 61 w 348"/>
                <a:gd name="T45" fmla="*/ 134 h 197"/>
                <a:gd name="T46" fmla="*/ 43 w 348"/>
                <a:gd name="T47" fmla="*/ 115 h 197"/>
                <a:gd name="T48" fmla="*/ 46 w 348"/>
                <a:gd name="T49" fmla="*/ 134 h 197"/>
                <a:gd name="T50" fmla="*/ 0 w 348"/>
                <a:gd name="T51" fmla="*/ 181 h 197"/>
                <a:gd name="T52" fmla="*/ 44 w 348"/>
                <a:gd name="T53" fmla="*/ 174 h 197"/>
                <a:gd name="T54" fmla="*/ 104 w 348"/>
                <a:gd name="T55" fmla="*/ 181 h 197"/>
                <a:gd name="T56" fmla="*/ 121 w 348"/>
                <a:gd name="T57" fmla="*/ 196 h 197"/>
                <a:gd name="T58" fmla="*/ 112 w 348"/>
                <a:gd name="T59" fmla="*/ 169 h 197"/>
                <a:gd name="T60" fmla="*/ 106 w 348"/>
                <a:gd name="T61" fmla="*/ 177 h 197"/>
                <a:gd name="T62" fmla="*/ 58 w 348"/>
                <a:gd name="T63" fmla="*/ 170 h 197"/>
                <a:gd name="T64" fmla="*/ 143 w 348"/>
                <a:gd name="T65" fmla="*/ 138 h 197"/>
                <a:gd name="T66" fmla="*/ 188 w 348"/>
                <a:gd name="T67" fmla="*/ 170 h 197"/>
                <a:gd name="T68" fmla="*/ 203 w 348"/>
                <a:gd name="T69" fmla="*/ 179 h 197"/>
                <a:gd name="T70" fmla="*/ 198 w 348"/>
                <a:gd name="T71" fmla="*/ 154 h 197"/>
                <a:gd name="T72" fmla="*/ 145 w 348"/>
                <a:gd name="T73" fmla="*/ 137 h 197"/>
                <a:gd name="T74" fmla="*/ 221 w 348"/>
                <a:gd name="T75" fmla="*/ 100 h 197"/>
                <a:gd name="T76" fmla="*/ 256 w 348"/>
                <a:gd name="T77" fmla="*/ 123 h 197"/>
                <a:gd name="T78" fmla="*/ 277 w 348"/>
                <a:gd name="T79" fmla="*/ 113 h 197"/>
                <a:gd name="T80" fmla="*/ 267 w 348"/>
                <a:gd name="T81" fmla="*/ 107 h 197"/>
                <a:gd name="T82" fmla="*/ 262 w 348"/>
                <a:gd name="T83" fmla="*/ 108 h 197"/>
                <a:gd name="T84" fmla="*/ 259 w 348"/>
                <a:gd name="T85" fmla="*/ 111 h 197"/>
                <a:gd name="T86" fmla="*/ 288 w 348"/>
                <a:gd name="T87" fmla="*/ 57 h 197"/>
                <a:gd name="T88" fmla="*/ 324 w 348"/>
                <a:gd name="T89" fmla="*/ 57 h 197"/>
                <a:gd name="T90" fmla="*/ 347 w 348"/>
                <a:gd name="T91" fmla="*/ 55 h 1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348" h="197">
                  <a:moveTo>
                    <a:pt x="336" y="40"/>
                  </a:moveTo>
                  <a:cubicBezTo>
                    <a:pt x="330" y="41"/>
                    <a:pt x="325" y="46"/>
                    <a:pt x="323" y="51"/>
                  </a:cubicBezTo>
                  <a:cubicBezTo>
                    <a:pt x="323" y="51"/>
                    <a:pt x="323" y="51"/>
                    <a:pt x="323" y="52"/>
                  </a:cubicBezTo>
                  <a:cubicBezTo>
                    <a:pt x="323" y="52"/>
                    <a:pt x="323" y="52"/>
                    <a:pt x="323" y="52"/>
                  </a:cubicBezTo>
                  <a:cubicBezTo>
                    <a:pt x="323" y="53"/>
                    <a:pt x="322" y="54"/>
                    <a:pt x="322" y="54"/>
                  </a:cubicBezTo>
                  <a:cubicBezTo>
                    <a:pt x="311" y="54"/>
                    <a:pt x="300" y="54"/>
                    <a:pt x="289" y="55"/>
                  </a:cubicBezTo>
                  <a:cubicBezTo>
                    <a:pt x="300" y="46"/>
                    <a:pt x="310" y="37"/>
                    <a:pt x="319" y="26"/>
                  </a:cubicBezTo>
                  <a:cubicBezTo>
                    <a:pt x="321" y="28"/>
                    <a:pt x="324" y="28"/>
                    <a:pt x="327" y="27"/>
                  </a:cubicBezTo>
                  <a:cubicBezTo>
                    <a:pt x="333" y="25"/>
                    <a:pt x="338" y="19"/>
                    <a:pt x="336" y="12"/>
                  </a:cubicBezTo>
                  <a:cubicBezTo>
                    <a:pt x="335" y="5"/>
                    <a:pt x="324" y="0"/>
                    <a:pt x="318" y="5"/>
                  </a:cubicBezTo>
                  <a:cubicBezTo>
                    <a:pt x="316" y="7"/>
                    <a:pt x="314" y="10"/>
                    <a:pt x="315" y="14"/>
                  </a:cubicBezTo>
                  <a:cubicBezTo>
                    <a:pt x="314" y="14"/>
                    <a:pt x="314" y="14"/>
                    <a:pt x="314" y="15"/>
                  </a:cubicBezTo>
                  <a:cubicBezTo>
                    <a:pt x="314" y="18"/>
                    <a:pt x="315" y="21"/>
                    <a:pt x="317" y="24"/>
                  </a:cubicBezTo>
                  <a:cubicBezTo>
                    <a:pt x="298" y="41"/>
                    <a:pt x="278" y="57"/>
                    <a:pt x="257" y="71"/>
                  </a:cubicBezTo>
                  <a:cubicBezTo>
                    <a:pt x="261" y="60"/>
                    <a:pt x="263" y="48"/>
                    <a:pt x="264" y="36"/>
                  </a:cubicBezTo>
                  <a:cubicBezTo>
                    <a:pt x="270" y="36"/>
                    <a:pt x="275" y="31"/>
                    <a:pt x="276" y="25"/>
                  </a:cubicBezTo>
                  <a:cubicBezTo>
                    <a:pt x="277" y="18"/>
                    <a:pt x="272" y="13"/>
                    <a:pt x="266" y="12"/>
                  </a:cubicBezTo>
                  <a:cubicBezTo>
                    <a:pt x="259" y="11"/>
                    <a:pt x="247" y="16"/>
                    <a:pt x="249" y="25"/>
                  </a:cubicBezTo>
                  <a:cubicBezTo>
                    <a:pt x="250" y="30"/>
                    <a:pt x="255" y="34"/>
                    <a:pt x="260" y="35"/>
                  </a:cubicBezTo>
                  <a:cubicBezTo>
                    <a:pt x="260" y="35"/>
                    <a:pt x="260" y="36"/>
                    <a:pt x="261" y="36"/>
                  </a:cubicBezTo>
                  <a:cubicBezTo>
                    <a:pt x="261" y="36"/>
                    <a:pt x="261" y="36"/>
                    <a:pt x="261" y="36"/>
                  </a:cubicBezTo>
                  <a:cubicBezTo>
                    <a:pt x="260" y="49"/>
                    <a:pt x="257" y="61"/>
                    <a:pt x="255" y="73"/>
                  </a:cubicBezTo>
                  <a:cubicBezTo>
                    <a:pt x="231" y="89"/>
                    <a:pt x="206" y="104"/>
                    <a:pt x="179" y="117"/>
                  </a:cubicBezTo>
                  <a:cubicBezTo>
                    <a:pt x="178" y="117"/>
                    <a:pt x="178" y="117"/>
                    <a:pt x="178" y="117"/>
                  </a:cubicBezTo>
                  <a:cubicBezTo>
                    <a:pt x="185" y="99"/>
                    <a:pt x="195" y="83"/>
                    <a:pt x="205" y="67"/>
                  </a:cubicBezTo>
                  <a:cubicBezTo>
                    <a:pt x="209" y="69"/>
                    <a:pt x="215" y="69"/>
                    <a:pt x="218" y="64"/>
                  </a:cubicBezTo>
                  <a:cubicBezTo>
                    <a:pt x="223" y="59"/>
                    <a:pt x="225" y="49"/>
                    <a:pt x="221" y="43"/>
                  </a:cubicBezTo>
                  <a:cubicBezTo>
                    <a:pt x="216" y="36"/>
                    <a:pt x="205" y="37"/>
                    <a:pt x="200" y="44"/>
                  </a:cubicBezTo>
                  <a:cubicBezTo>
                    <a:pt x="197" y="48"/>
                    <a:pt x="197" y="55"/>
                    <a:pt x="200" y="60"/>
                  </a:cubicBezTo>
                  <a:cubicBezTo>
                    <a:pt x="200" y="60"/>
                    <a:pt x="200" y="60"/>
                    <a:pt x="200" y="61"/>
                  </a:cubicBezTo>
                  <a:cubicBezTo>
                    <a:pt x="201" y="63"/>
                    <a:pt x="202" y="64"/>
                    <a:pt x="203" y="65"/>
                  </a:cubicBezTo>
                  <a:cubicBezTo>
                    <a:pt x="193" y="82"/>
                    <a:pt x="181" y="99"/>
                    <a:pt x="175" y="118"/>
                  </a:cubicBezTo>
                  <a:cubicBezTo>
                    <a:pt x="150" y="130"/>
                    <a:pt x="125" y="141"/>
                    <a:pt x="99" y="151"/>
                  </a:cubicBezTo>
                  <a:cubicBezTo>
                    <a:pt x="97" y="151"/>
                    <a:pt x="96" y="152"/>
                    <a:pt x="95" y="152"/>
                  </a:cubicBezTo>
                  <a:cubicBezTo>
                    <a:pt x="107" y="134"/>
                    <a:pt x="121" y="119"/>
                    <a:pt x="135" y="104"/>
                  </a:cubicBezTo>
                  <a:cubicBezTo>
                    <a:pt x="141" y="109"/>
                    <a:pt x="151" y="109"/>
                    <a:pt x="156" y="103"/>
                  </a:cubicBezTo>
                  <a:cubicBezTo>
                    <a:pt x="160" y="98"/>
                    <a:pt x="160" y="89"/>
                    <a:pt x="156" y="84"/>
                  </a:cubicBezTo>
                  <a:cubicBezTo>
                    <a:pt x="151" y="77"/>
                    <a:pt x="141" y="81"/>
                    <a:pt x="136" y="87"/>
                  </a:cubicBezTo>
                  <a:cubicBezTo>
                    <a:pt x="136" y="87"/>
                    <a:pt x="136" y="87"/>
                    <a:pt x="136" y="88"/>
                  </a:cubicBezTo>
                  <a:cubicBezTo>
                    <a:pt x="133" y="92"/>
                    <a:pt x="131" y="97"/>
                    <a:pt x="134" y="102"/>
                  </a:cubicBezTo>
                  <a:cubicBezTo>
                    <a:pt x="117" y="116"/>
                    <a:pt x="103" y="133"/>
                    <a:pt x="93" y="153"/>
                  </a:cubicBezTo>
                  <a:cubicBezTo>
                    <a:pt x="79" y="158"/>
                    <a:pt x="65" y="163"/>
                    <a:pt x="50" y="168"/>
                  </a:cubicBezTo>
                  <a:cubicBezTo>
                    <a:pt x="43" y="170"/>
                    <a:pt x="36" y="171"/>
                    <a:pt x="29" y="173"/>
                  </a:cubicBezTo>
                  <a:cubicBezTo>
                    <a:pt x="32" y="167"/>
                    <a:pt x="35" y="160"/>
                    <a:pt x="38" y="154"/>
                  </a:cubicBezTo>
                  <a:cubicBezTo>
                    <a:pt x="42" y="148"/>
                    <a:pt x="45" y="142"/>
                    <a:pt x="49" y="136"/>
                  </a:cubicBezTo>
                  <a:cubicBezTo>
                    <a:pt x="53" y="138"/>
                    <a:pt x="57" y="137"/>
                    <a:pt x="61" y="134"/>
                  </a:cubicBezTo>
                  <a:cubicBezTo>
                    <a:pt x="67" y="130"/>
                    <a:pt x="69" y="120"/>
                    <a:pt x="64" y="114"/>
                  </a:cubicBezTo>
                  <a:cubicBezTo>
                    <a:pt x="58" y="107"/>
                    <a:pt x="48" y="107"/>
                    <a:pt x="43" y="115"/>
                  </a:cubicBezTo>
                  <a:cubicBezTo>
                    <a:pt x="40" y="119"/>
                    <a:pt x="40" y="127"/>
                    <a:pt x="44" y="130"/>
                  </a:cubicBezTo>
                  <a:cubicBezTo>
                    <a:pt x="44" y="132"/>
                    <a:pt x="45" y="133"/>
                    <a:pt x="46" y="134"/>
                  </a:cubicBezTo>
                  <a:cubicBezTo>
                    <a:pt x="37" y="145"/>
                    <a:pt x="31" y="160"/>
                    <a:pt x="26" y="174"/>
                  </a:cubicBezTo>
                  <a:cubicBezTo>
                    <a:pt x="17" y="175"/>
                    <a:pt x="8" y="177"/>
                    <a:pt x="0" y="181"/>
                  </a:cubicBezTo>
                  <a:cubicBezTo>
                    <a:pt x="0" y="181"/>
                    <a:pt x="0" y="181"/>
                    <a:pt x="0" y="182"/>
                  </a:cubicBezTo>
                  <a:cubicBezTo>
                    <a:pt x="14" y="183"/>
                    <a:pt x="30" y="178"/>
                    <a:pt x="44" y="174"/>
                  </a:cubicBezTo>
                  <a:cubicBezTo>
                    <a:pt x="47" y="173"/>
                    <a:pt x="51" y="172"/>
                    <a:pt x="55" y="171"/>
                  </a:cubicBezTo>
                  <a:cubicBezTo>
                    <a:pt x="70" y="177"/>
                    <a:pt x="88" y="181"/>
                    <a:pt x="104" y="181"/>
                  </a:cubicBezTo>
                  <a:cubicBezTo>
                    <a:pt x="104" y="182"/>
                    <a:pt x="104" y="183"/>
                    <a:pt x="104" y="185"/>
                  </a:cubicBezTo>
                  <a:cubicBezTo>
                    <a:pt x="104" y="194"/>
                    <a:pt x="113" y="197"/>
                    <a:pt x="121" y="196"/>
                  </a:cubicBezTo>
                  <a:cubicBezTo>
                    <a:pt x="128" y="195"/>
                    <a:pt x="132" y="189"/>
                    <a:pt x="131" y="181"/>
                  </a:cubicBezTo>
                  <a:cubicBezTo>
                    <a:pt x="129" y="174"/>
                    <a:pt x="120" y="166"/>
                    <a:pt x="112" y="169"/>
                  </a:cubicBezTo>
                  <a:cubicBezTo>
                    <a:pt x="112" y="169"/>
                    <a:pt x="111" y="170"/>
                    <a:pt x="112" y="171"/>
                  </a:cubicBezTo>
                  <a:cubicBezTo>
                    <a:pt x="109" y="172"/>
                    <a:pt x="107" y="174"/>
                    <a:pt x="106" y="177"/>
                  </a:cubicBezTo>
                  <a:cubicBezTo>
                    <a:pt x="98" y="176"/>
                    <a:pt x="90" y="176"/>
                    <a:pt x="82" y="175"/>
                  </a:cubicBezTo>
                  <a:cubicBezTo>
                    <a:pt x="74" y="174"/>
                    <a:pt x="66" y="172"/>
                    <a:pt x="58" y="170"/>
                  </a:cubicBezTo>
                  <a:cubicBezTo>
                    <a:pt x="71" y="166"/>
                    <a:pt x="83" y="161"/>
                    <a:pt x="96" y="157"/>
                  </a:cubicBezTo>
                  <a:cubicBezTo>
                    <a:pt x="112" y="151"/>
                    <a:pt x="128" y="145"/>
                    <a:pt x="143" y="138"/>
                  </a:cubicBezTo>
                  <a:cubicBezTo>
                    <a:pt x="157" y="148"/>
                    <a:pt x="171" y="157"/>
                    <a:pt x="188" y="162"/>
                  </a:cubicBezTo>
                  <a:cubicBezTo>
                    <a:pt x="187" y="165"/>
                    <a:pt x="187" y="167"/>
                    <a:pt x="188" y="170"/>
                  </a:cubicBezTo>
                  <a:cubicBezTo>
                    <a:pt x="188" y="170"/>
                    <a:pt x="188" y="171"/>
                    <a:pt x="189" y="171"/>
                  </a:cubicBezTo>
                  <a:cubicBezTo>
                    <a:pt x="191" y="176"/>
                    <a:pt x="197" y="180"/>
                    <a:pt x="203" y="179"/>
                  </a:cubicBezTo>
                  <a:cubicBezTo>
                    <a:pt x="211" y="178"/>
                    <a:pt x="219" y="170"/>
                    <a:pt x="216" y="161"/>
                  </a:cubicBezTo>
                  <a:cubicBezTo>
                    <a:pt x="213" y="155"/>
                    <a:pt x="204" y="153"/>
                    <a:pt x="198" y="154"/>
                  </a:cubicBezTo>
                  <a:cubicBezTo>
                    <a:pt x="194" y="154"/>
                    <a:pt x="191" y="156"/>
                    <a:pt x="189" y="159"/>
                  </a:cubicBezTo>
                  <a:cubicBezTo>
                    <a:pt x="173" y="154"/>
                    <a:pt x="159" y="146"/>
                    <a:pt x="145" y="137"/>
                  </a:cubicBezTo>
                  <a:cubicBezTo>
                    <a:pt x="155" y="133"/>
                    <a:pt x="165" y="128"/>
                    <a:pt x="175" y="123"/>
                  </a:cubicBezTo>
                  <a:cubicBezTo>
                    <a:pt x="190" y="116"/>
                    <a:pt x="206" y="109"/>
                    <a:pt x="221" y="100"/>
                  </a:cubicBezTo>
                  <a:cubicBezTo>
                    <a:pt x="231" y="108"/>
                    <a:pt x="244" y="112"/>
                    <a:pt x="257" y="114"/>
                  </a:cubicBezTo>
                  <a:cubicBezTo>
                    <a:pt x="256" y="117"/>
                    <a:pt x="255" y="120"/>
                    <a:pt x="256" y="123"/>
                  </a:cubicBezTo>
                  <a:cubicBezTo>
                    <a:pt x="258" y="130"/>
                    <a:pt x="269" y="134"/>
                    <a:pt x="275" y="129"/>
                  </a:cubicBezTo>
                  <a:cubicBezTo>
                    <a:pt x="279" y="125"/>
                    <a:pt x="280" y="118"/>
                    <a:pt x="277" y="113"/>
                  </a:cubicBezTo>
                  <a:cubicBezTo>
                    <a:pt x="275" y="109"/>
                    <a:pt x="271" y="107"/>
                    <a:pt x="266" y="107"/>
                  </a:cubicBezTo>
                  <a:cubicBezTo>
                    <a:pt x="266" y="107"/>
                    <a:pt x="267" y="107"/>
                    <a:pt x="267" y="107"/>
                  </a:cubicBezTo>
                  <a:cubicBezTo>
                    <a:pt x="267" y="107"/>
                    <a:pt x="267" y="106"/>
                    <a:pt x="266" y="107"/>
                  </a:cubicBezTo>
                  <a:cubicBezTo>
                    <a:pt x="265" y="107"/>
                    <a:pt x="264" y="108"/>
                    <a:pt x="262" y="108"/>
                  </a:cubicBezTo>
                  <a:cubicBezTo>
                    <a:pt x="261" y="109"/>
                    <a:pt x="260" y="109"/>
                    <a:pt x="259" y="110"/>
                  </a:cubicBezTo>
                  <a:cubicBezTo>
                    <a:pt x="259" y="110"/>
                    <a:pt x="259" y="111"/>
                    <a:pt x="259" y="111"/>
                  </a:cubicBezTo>
                  <a:cubicBezTo>
                    <a:pt x="246" y="108"/>
                    <a:pt x="235" y="105"/>
                    <a:pt x="223" y="99"/>
                  </a:cubicBezTo>
                  <a:cubicBezTo>
                    <a:pt x="246" y="87"/>
                    <a:pt x="268" y="73"/>
                    <a:pt x="288" y="57"/>
                  </a:cubicBezTo>
                  <a:cubicBezTo>
                    <a:pt x="300" y="57"/>
                    <a:pt x="312" y="58"/>
                    <a:pt x="324" y="57"/>
                  </a:cubicBezTo>
                  <a:cubicBezTo>
                    <a:pt x="324" y="57"/>
                    <a:pt x="324" y="57"/>
                    <a:pt x="324" y="57"/>
                  </a:cubicBezTo>
                  <a:cubicBezTo>
                    <a:pt x="326" y="61"/>
                    <a:pt x="330" y="64"/>
                    <a:pt x="334" y="65"/>
                  </a:cubicBezTo>
                  <a:cubicBezTo>
                    <a:pt x="340" y="65"/>
                    <a:pt x="346" y="62"/>
                    <a:pt x="347" y="55"/>
                  </a:cubicBezTo>
                  <a:cubicBezTo>
                    <a:pt x="348" y="48"/>
                    <a:pt x="344" y="39"/>
                    <a:pt x="336" y="40"/>
                  </a:cubicBezTo>
                  <a:close/>
                </a:path>
              </a:pathLst>
            </a:custGeom>
            <a:solidFill>
              <a:srgbClr val="FEC16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97" name="Freeform 96"/>
            <p:cNvSpPr>
              <a:spLocks/>
            </p:cNvSpPr>
            <p:nvPr/>
          </p:nvSpPr>
          <p:spPr bwMode="auto">
            <a:xfrm>
              <a:off x="834" y="2358"/>
              <a:ext cx="647" cy="414"/>
            </a:xfrm>
            <a:custGeom>
              <a:avLst/>
              <a:gdLst>
                <a:gd name="T0" fmla="*/ 372 w 375"/>
                <a:gd name="T1" fmla="*/ 33 h 239"/>
                <a:gd name="T2" fmla="*/ 331 w 375"/>
                <a:gd name="T3" fmla="*/ 50 h 239"/>
                <a:gd name="T4" fmla="*/ 291 w 375"/>
                <a:gd name="T5" fmla="*/ 64 h 239"/>
                <a:gd name="T6" fmla="*/ 235 w 375"/>
                <a:gd name="T7" fmla="*/ 113 h 239"/>
                <a:gd name="T8" fmla="*/ 211 w 375"/>
                <a:gd name="T9" fmla="*/ 121 h 239"/>
                <a:gd name="T10" fmla="*/ 137 w 375"/>
                <a:gd name="T11" fmla="*/ 138 h 239"/>
                <a:gd name="T12" fmla="*/ 162 w 375"/>
                <a:gd name="T13" fmla="*/ 117 h 239"/>
                <a:gd name="T14" fmla="*/ 171 w 375"/>
                <a:gd name="T15" fmla="*/ 108 h 239"/>
                <a:gd name="T16" fmla="*/ 241 w 375"/>
                <a:gd name="T17" fmla="*/ 5 h 239"/>
                <a:gd name="T18" fmla="*/ 243 w 375"/>
                <a:gd name="T19" fmla="*/ 3 h 239"/>
                <a:gd name="T20" fmla="*/ 241 w 375"/>
                <a:gd name="T21" fmla="*/ 1 h 239"/>
                <a:gd name="T22" fmla="*/ 218 w 375"/>
                <a:gd name="T23" fmla="*/ 26 h 239"/>
                <a:gd name="T24" fmla="*/ 191 w 375"/>
                <a:gd name="T25" fmla="*/ 51 h 239"/>
                <a:gd name="T26" fmla="*/ 167 w 375"/>
                <a:gd name="T27" fmla="*/ 106 h 239"/>
                <a:gd name="T28" fmla="*/ 167 w 375"/>
                <a:gd name="T29" fmla="*/ 106 h 239"/>
                <a:gd name="T30" fmla="*/ 162 w 375"/>
                <a:gd name="T31" fmla="*/ 112 h 239"/>
                <a:gd name="T32" fmla="*/ 131 w 375"/>
                <a:gd name="T33" fmla="*/ 139 h 239"/>
                <a:gd name="T34" fmla="*/ 90 w 375"/>
                <a:gd name="T35" fmla="*/ 146 h 239"/>
                <a:gd name="T36" fmla="*/ 90 w 375"/>
                <a:gd name="T37" fmla="*/ 146 h 239"/>
                <a:gd name="T38" fmla="*/ 89 w 375"/>
                <a:gd name="T39" fmla="*/ 146 h 239"/>
                <a:gd name="T40" fmla="*/ 67 w 375"/>
                <a:gd name="T41" fmla="*/ 149 h 239"/>
                <a:gd name="T42" fmla="*/ 1 w 375"/>
                <a:gd name="T43" fmla="*/ 148 h 239"/>
                <a:gd name="T44" fmla="*/ 1 w 375"/>
                <a:gd name="T45" fmla="*/ 149 h 239"/>
                <a:gd name="T46" fmla="*/ 58 w 375"/>
                <a:gd name="T47" fmla="*/ 154 h 239"/>
                <a:gd name="T48" fmla="*/ 90 w 375"/>
                <a:gd name="T49" fmla="*/ 150 h 239"/>
                <a:gd name="T50" fmla="*/ 144 w 375"/>
                <a:gd name="T51" fmla="*/ 186 h 239"/>
                <a:gd name="T52" fmla="*/ 193 w 375"/>
                <a:gd name="T53" fmla="*/ 202 h 239"/>
                <a:gd name="T54" fmla="*/ 296 w 375"/>
                <a:gd name="T55" fmla="*/ 185 h 239"/>
                <a:gd name="T56" fmla="*/ 296 w 375"/>
                <a:gd name="T57" fmla="*/ 184 h 239"/>
                <a:gd name="T58" fmla="*/ 297 w 375"/>
                <a:gd name="T59" fmla="*/ 184 h 239"/>
                <a:gd name="T60" fmla="*/ 297 w 375"/>
                <a:gd name="T61" fmla="*/ 181 h 239"/>
                <a:gd name="T62" fmla="*/ 192 w 375"/>
                <a:gd name="T63" fmla="*/ 197 h 239"/>
                <a:gd name="T64" fmla="*/ 192 w 375"/>
                <a:gd name="T65" fmla="*/ 198 h 239"/>
                <a:gd name="T66" fmla="*/ 150 w 375"/>
                <a:gd name="T67" fmla="*/ 185 h 239"/>
                <a:gd name="T68" fmla="*/ 92 w 375"/>
                <a:gd name="T69" fmla="*/ 149 h 239"/>
                <a:gd name="T70" fmla="*/ 127 w 375"/>
                <a:gd name="T71" fmla="*/ 144 h 239"/>
                <a:gd name="T72" fmla="*/ 235 w 375"/>
                <a:gd name="T73" fmla="*/ 119 h 239"/>
                <a:gd name="T74" fmla="*/ 235 w 375"/>
                <a:gd name="T75" fmla="*/ 119 h 239"/>
                <a:gd name="T76" fmla="*/ 313 w 375"/>
                <a:gd name="T77" fmla="*/ 123 h 239"/>
                <a:gd name="T78" fmla="*/ 350 w 375"/>
                <a:gd name="T79" fmla="*/ 87 h 239"/>
                <a:gd name="T80" fmla="*/ 372 w 375"/>
                <a:gd name="T81" fmla="*/ 36 h 239"/>
                <a:gd name="T82" fmla="*/ 374 w 375"/>
                <a:gd name="T83" fmla="*/ 35 h 239"/>
                <a:gd name="T84" fmla="*/ 372 w 375"/>
                <a:gd name="T85" fmla="*/ 33 h 2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375" h="239">
                  <a:moveTo>
                    <a:pt x="372" y="33"/>
                  </a:moveTo>
                  <a:cubicBezTo>
                    <a:pt x="359" y="39"/>
                    <a:pt x="346" y="45"/>
                    <a:pt x="331" y="50"/>
                  </a:cubicBezTo>
                  <a:cubicBezTo>
                    <a:pt x="317" y="54"/>
                    <a:pt x="304" y="58"/>
                    <a:pt x="291" y="64"/>
                  </a:cubicBezTo>
                  <a:cubicBezTo>
                    <a:pt x="267" y="74"/>
                    <a:pt x="249" y="93"/>
                    <a:pt x="235" y="113"/>
                  </a:cubicBezTo>
                  <a:cubicBezTo>
                    <a:pt x="227" y="116"/>
                    <a:pt x="219" y="119"/>
                    <a:pt x="211" y="121"/>
                  </a:cubicBezTo>
                  <a:cubicBezTo>
                    <a:pt x="187" y="129"/>
                    <a:pt x="162" y="134"/>
                    <a:pt x="137" y="138"/>
                  </a:cubicBezTo>
                  <a:cubicBezTo>
                    <a:pt x="146" y="133"/>
                    <a:pt x="155" y="124"/>
                    <a:pt x="162" y="117"/>
                  </a:cubicBezTo>
                  <a:cubicBezTo>
                    <a:pt x="165" y="114"/>
                    <a:pt x="168" y="111"/>
                    <a:pt x="171" y="108"/>
                  </a:cubicBezTo>
                  <a:cubicBezTo>
                    <a:pt x="226" y="117"/>
                    <a:pt x="233" y="44"/>
                    <a:pt x="241" y="5"/>
                  </a:cubicBezTo>
                  <a:cubicBezTo>
                    <a:pt x="242" y="4"/>
                    <a:pt x="242" y="3"/>
                    <a:pt x="243" y="3"/>
                  </a:cubicBezTo>
                  <a:cubicBezTo>
                    <a:pt x="244" y="1"/>
                    <a:pt x="242" y="0"/>
                    <a:pt x="241" y="1"/>
                  </a:cubicBezTo>
                  <a:cubicBezTo>
                    <a:pt x="233" y="10"/>
                    <a:pt x="226" y="18"/>
                    <a:pt x="218" y="26"/>
                  </a:cubicBezTo>
                  <a:cubicBezTo>
                    <a:pt x="209" y="34"/>
                    <a:pt x="199" y="42"/>
                    <a:pt x="191" y="51"/>
                  </a:cubicBezTo>
                  <a:cubicBezTo>
                    <a:pt x="176" y="65"/>
                    <a:pt x="164" y="85"/>
                    <a:pt x="167" y="106"/>
                  </a:cubicBezTo>
                  <a:cubicBezTo>
                    <a:pt x="167" y="106"/>
                    <a:pt x="167" y="106"/>
                    <a:pt x="167" y="106"/>
                  </a:cubicBezTo>
                  <a:cubicBezTo>
                    <a:pt x="165" y="108"/>
                    <a:pt x="164" y="110"/>
                    <a:pt x="162" y="112"/>
                  </a:cubicBezTo>
                  <a:cubicBezTo>
                    <a:pt x="153" y="123"/>
                    <a:pt x="142" y="131"/>
                    <a:pt x="131" y="139"/>
                  </a:cubicBezTo>
                  <a:cubicBezTo>
                    <a:pt x="117" y="142"/>
                    <a:pt x="103" y="144"/>
                    <a:pt x="90" y="146"/>
                  </a:cubicBezTo>
                  <a:cubicBezTo>
                    <a:pt x="90" y="146"/>
                    <a:pt x="90" y="146"/>
                    <a:pt x="90" y="146"/>
                  </a:cubicBezTo>
                  <a:cubicBezTo>
                    <a:pt x="89" y="145"/>
                    <a:pt x="89" y="146"/>
                    <a:pt x="89" y="146"/>
                  </a:cubicBezTo>
                  <a:cubicBezTo>
                    <a:pt x="82" y="147"/>
                    <a:pt x="74" y="148"/>
                    <a:pt x="67" y="149"/>
                  </a:cubicBezTo>
                  <a:cubicBezTo>
                    <a:pt x="45" y="153"/>
                    <a:pt x="23" y="154"/>
                    <a:pt x="1" y="148"/>
                  </a:cubicBezTo>
                  <a:cubicBezTo>
                    <a:pt x="1" y="147"/>
                    <a:pt x="0" y="148"/>
                    <a:pt x="1" y="149"/>
                  </a:cubicBezTo>
                  <a:cubicBezTo>
                    <a:pt x="17" y="159"/>
                    <a:pt x="41" y="156"/>
                    <a:pt x="58" y="154"/>
                  </a:cubicBezTo>
                  <a:cubicBezTo>
                    <a:pt x="69" y="153"/>
                    <a:pt x="80" y="151"/>
                    <a:pt x="90" y="150"/>
                  </a:cubicBezTo>
                  <a:cubicBezTo>
                    <a:pt x="101" y="168"/>
                    <a:pt x="126" y="179"/>
                    <a:pt x="144" y="186"/>
                  </a:cubicBezTo>
                  <a:cubicBezTo>
                    <a:pt x="159" y="193"/>
                    <a:pt x="176" y="199"/>
                    <a:pt x="193" y="202"/>
                  </a:cubicBezTo>
                  <a:cubicBezTo>
                    <a:pt x="214" y="239"/>
                    <a:pt x="285" y="223"/>
                    <a:pt x="296" y="185"/>
                  </a:cubicBezTo>
                  <a:cubicBezTo>
                    <a:pt x="296" y="184"/>
                    <a:pt x="296" y="184"/>
                    <a:pt x="296" y="184"/>
                  </a:cubicBezTo>
                  <a:cubicBezTo>
                    <a:pt x="297" y="184"/>
                    <a:pt x="297" y="184"/>
                    <a:pt x="297" y="184"/>
                  </a:cubicBezTo>
                  <a:cubicBezTo>
                    <a:pt x="299" y="183"/>
                    <a:pt x="299" y="180"/>
                    <a:pt x="297" y="181"/>
                  </a:cubicBezTo>
                  <a:cubicBezTo>
                    <a:pt x="263" y="184"/>
                    <a:pt x="218" y="166"/>
                    <a:pt x="192" y="197"/>
                  </a:cubicBezTo>
                  <a:cubicBezTo>
                    <a:pt x="192" y="198"/>
                    <a:pt x="192" y="198"/>
                    <a:pt x="192" y="198"/>
                  </a:cubicBezTo>
                  <a:cubicBezTo>
                    <a:pt x="178" y="195"/>
                    <a:pt x="164" y="190"/>
                    <a:pt x="150" y="185"/>
                  </a:cubicBezTo>
                  <a:cubicBezTo>
                    <a:pt x="130" y="178"/>
                    <a:pt x="106" y="167"/>
                    <a:pt x="92" y="149"/>
                  </a:cubicBezTo>
                  <a:cubicBezTo>
                    <a:pt x="104" y="148"/>
                    <a:pt x="115" y="146"/>
                    <a:pt x="127" y="144"/>
                  </a:cubicBezTo>
                  <a:cubicBezTo>
                    <a:pt x="162" y="138"/>
                    <a:pt x="200" y="131"/>
                    <a:pt x="235" y="119"/>
                  </a:cubicBezTo>
                  <a:cubicBezTo>
                    <a:pt x="235" y="119"/>
                    <a:pt x="235" y="119"/>
                    <a:pt x="235" y="119"/>
                  </a:cubicBezTo>
                  <a:cubicBezTo>
                    <a:pt x="253" y="141"/>
                    <a:pt x="291" y="133"/>
                    <a:pt x="313" y="123"/>
                  </a:cubicBezTo>
                  <a:cubicBezTo>
                    <a:pt x="329" y="116"/>
                    <a:pt x="340" y="101"/>
                    <a:pt x="350" y="87"/>
                  </a:cubicBezTo>
                  <a:cubicBezTo>
                    <a:pt x="360" y="73"/>
                    <a:pt x="370" y="54"/>
                    <a:pt x="372" y="36"/>
                  </a:cubicBezTo>
                  <a:cubicBezTo>
                    <a:pt x="373" y="36"/>
                    <a:pt x="373" y="35"/>
                    <a:pt x="374" y="35"/>
                  </a:cubicBezTo>
                  <a:cubicBezTo>
                    <a:pt x="375" y="34"/>
                    <a:pt x="374" y="32"/>
                    <a:pt x="372" y="33"/>
                  </a:cubicBezTo>
                  <a:close/>
                </a:path>
              </a:pathLst>
            </a:custGeom>
            <a:solidFill>
              <a:srgbClr val="B2874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98" name="Freeform 97"/>
            <p:cNvSpPr>
              <a:spLocks/>
            </p:cNvSpPr>
            <p:nvPr/>
          </p:nvSpPr>
          <p:spPr bwMode="auto">
            <a:xfrm>
              <a:off x="1100" y="2784"/>
              <a:ext cx="152" cy="343"/>
            </a:xfrm>
            <a:custGeom>
              <a:avLst/>
              <a:gdLst>
                <a:gd name="T0" fmla="*/ 87 w 88"/>
                <a:gd name="T1" fmla="*/ 183 h 198"/>
                <a:gd name="T2" fmla="*/ 79 w 88"/>
                <a:gd name="T3" fmla="*/ 177 h 198"/>
                <a:gd name="T4" fmla="*/ 68 w 88"/>
                <a:gd name="T5" fmla="*/ 170 h 198"/>
                <a:gd name="T6" fmla="*/ 68 w 88"/>
                <a:gd name="T7" fmla="*/ 170 h 198"/>
                <a:gd name="T8" fmla="*/ 54 w 88"/>
                <a:gd name="T9" fmla="*/ 80 h 198"/>
                <a:gd name="T10" fmla="*/ 33 w 88"/>
                <a:gd name="T11" fmla="*/ 29 h 198"/>
                <a:gd name="T12" fmla="*/ 1 w 88"/>
                <a:gd name="T13" fmla="*/ 0 h 198"/>
                <a:gd name="T14" fmla="*/ 0 w 88"/>
                <a:gd name="T15" fmla="*/ 1 h 198"/>
                <a:gd name="T16" fmla="*/ 32 w 88"/>
                <a:gd name="T17" fmla="*/ 35 h 198"/>
                <a:gd name="T18" fmla="*/ 51 w 88"/>
                <a:gd name="T19" fmla="*/ 86 h 198"/>
                <a:gd name="T20" fmla="*/ 63 w 88"/>
                <a:gd name="T21" fmla="*/ 171 h 198"/>
                <a:gd name="T22" fmla="*/ 49 w 88"/>
                <a:gd name="T23" fmla="*/ 187 h 198"/>
                <a:gd name="T24" fmla="*/ 49 w 88"/>
                <a:gd name="T25" fmla="*/ 190 h 198"/>
                <a:gd name="T26" fmla="*/ 70 w 88"/>
                <a:gd name="T27" fmla="*/ 197 h 198"/>
                <a:gd name="T28" fmla="*/ 86 w 88"/>
                <a:gd name="T29" fmla="*/ 186 h 198"/>
                <a:gd name="T30" fmla="*/ 87 w 88"/>
                <a:gd name="T31" fmla="*/ 183 h 1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88" h="198">
                  <a:moveTo>
                    <a:pt x="87" y="183"/>
                  </a:moveTo>
                  <a:cubicBezTo>
                    <a:pt x="85" y="181"/>
                    <a:pt x="82" y="179"/>
                    <a:pt x="79" y="177"/>
                  </a:cubicBezTo>
                  <a:cubicBezTo>
                    <a:pt x="75" y="175"/>
                    <a:pt x="72" y="172"/>
                    <a:pt x="68" y="170"/>
                  </a:cubicBezTo>
                  <a:cubicBezTo>
                    <a:pt x="68" y="170"/>
                    <a:pt x="68" y="170"/>
                    <a:pt x="68" y="170"/>
                  </a:cubicBezTo>
                  <a:cubicBezTo>
                    <a:pt x="68" y="140"/>
                    <a:pt x="62" y="108"/>
                    <a:pt x="54" y="80"/>
                  </a:cubicBezTo>
                  <a:cubicBezTo>
                    <a:pt x="50" y="62"/>
                    <a:pt x="43" y="45"/>
                    <a:pt x="33" y="29"/>
                  </a:cubicBezTo>
                  <a:cubicBezTo>
                    <a:pt x="26" y="18"/>
                    <a:pt x="15" y="4"/>
                    <a:pt x="1" y="0"/>
                  </a:cubicBezTo>
                  <a:cubicBezTo>
                    <a:pt x="0" y="0"/>
                    <a:pt x="0" y="1"/>
                    <a:pt x="0" y="1"/>
                  </a:cubicBezTo>
                  <a:cubicBezTo>
                    <a:pt x="13" y="12"/>
                    <a:pt x="23" y="20"/>
                    <a:pt x="32" y="35"/>
                  </a:cubicBezTo>
                  <a:cubicBezTo>
                    <a:pt x="41" y="51"/>
                    <a:pt x="47" y="69"/>
                    <a:pt x="51" y="86"/>
                  </a:cubicBezTo>
                  <a:cubicBezTo>
                    <a:pt x="58" y="114"/>
                    <a:pt x="60" y="142"/>
                    <a:pt x="63" y="171"/>
                  </a:cubicBezTo>
                  <a:cubicBezTo>
                    <a:pt x="58" y="176"/>
                    <a:pt x="54" y="182"/>
                    <a:pt x="49" y="187"/>
                  </a:cubicBezTo>
                  <a:cubicBezTo>
                    <a:pt x="49" y="188"/>
                    <a:pt x="49" y="189"/>
                    <a:pt x="49" y="190"/>
                  </a:cubicBezTo>
                  <a:cubicBezTo>
                    <a:pt x="55" y="196"/>
                    <a:pt x="62" y="198"/>
                    <a:pt x="70" y="197"/>
                  </a:cubicBezTo>
                  <a:cubicBezTo>
                    <a:pt x="77" y="196"/>
                    <a:pt x="84" y="192"/>
                    <a:pt x="86" y="186"/>
                  </a:cubicBezTo>
                  <a:cubicBezTo>
                    <a:pt x="87" y="185"/>
                    <a:pt x="88" y="184"/>
                    <a:pt x="87" y="183"/>
                  </a:cubicBezTo>
                  <a:close/>
                </a:path>
              </a:pathLst>
            </a:custGeom>
            <a:solidFill>
              <a:srgbClr val="FEC16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99" name="Freeform 98"/>
            <p:cNvSpPr>
              <a:spLocks/>
            </p:cNvSpPr>
            <p:nvPr/>
          </p:nvSpPr>
          <p:spPr bwMode="auto">
            <a:xfrm>
              <a:off x="1274" y="2862"/>
              <a:ext cx="263" cy="281"/>
            </a:xfrm>
            <a:custGeom>
              <a:avLst/>
              <a:gdLst>
                <a:gd name="T0" fmla="*/ 142 w 152"/>
                <a:gd name="T1" fmla="*/ 103 h 162"/>
                <a:gd name="T2" fmla="*/ 129 w 152"/>
                <a:gd name="T3" fmla="*/ 105 h 162"/>
                <a:gd name="T4" fmla="*/ 88 w 152"/>
                <a:gd name="T5" fmla="*/ 89 h 162"/>
                <a:gd name="T6" fmla="*/ 88 w 152"/>
                <a:gd name="T7" fmla="*/ 89 h 162"/>
                <a:gd name="T8" fmla="*/ 60 w 152"/>
                <a:gd name="T9" fmla="*/ 45 h 162"/>
                <a:gd name="T10" fmla="*/ 102 w 152"/>
                <a:gd name="T11" fmla="*/ 55 h 162"/>
                <a:gd name="T12" fmla="*/ 101 w 152"/>
                <a:gd name="T13" fmla="*/ 63 h 162"/>
                <a:gd name="T14" fmla="*/ 120 w 152"/>
                <a:gd name="T15" fmla="*/ 69 h 162"/>
                <a:gd name="T16" fmla="*/ 125 w 152"/>
                <a:gd name="T17" fmla="*/ 49 h 162"/>
                <a:gd name="T18" fmla="*/ 106 w 152"/>
                <a:gd name="T19" fmla="*/ 45 h 162"/>
                <a:gd name="T20" fmla="*/ 106 w 152"/>
                <a:gd name="T21" fmla="*/ 46 h 162"/>
                <a:gd name="T22" fmla="*/ 103 w 152"/>
                <a:gd name="T23" fmla="*/ 51 h 162"/>
                <a:gd name="T24" fmla="*/ 82 w 152"/>
                <a:gd name="T25" fmla="*/ 49 h 162"/>
                <a:gd name="T26" fmla="*/ 56 w 152"/>
                <a:gd name="T27" fmla="*/ 39 h 162"/>
                <a:gd name="T28" fmla="*/ 20 w 152"/>
                <a:gd name="T29" fmla="*/ 1 h 162"/>
                <a:gd name="T30" fmla="*/ 19 w 152"/>
                <a:gd name="T31" fmla="*/ 2 h 162"/>
                <a:gd name="T32" fmla="*/ 36 w 152"/>
                <a:gd name="T33" fmla="*/ 22 h 162"/>
                <a:gd name="T34" fmla="*/ 19 w 152"/>
                <a:gd name="T35" fmla="*/ 77 h 162"/>
                <a:gd name="T36" fmla="*/ 5 w 152"/>
                <a:gd name="T37" fmla="*/ 78 h 162"/>
                <a:gd name="T38" fmla="*/ 6 w 152"/>
                <a:gd name="T39" fmla="*/ 96 h 162"/>
                <a:gd name="T40" fmla="*/ 20 w 152"/>
                <a:gd name="T41" fmla="*/ 96 h 162"/>
                <a:gd name="T42" fmla="*/ 22 w 152"/>
                <a:gd name="T43" fmla="*/ 80 h 162"/>
                <a:gd name="T44" fmla="*/ 38 w 152"/>
                <a:gd name="T45" fmla="*/ 24 h 162"/>
                <a:gd name="T46" fmla="*/ 70 w 152"/>
                <a:gd name="T47" fmla="*/ 66 h 162"/>
                <a:gd name="T48" fmla="*/ 54 w 152"/>
                <a:gd name="T49" fmla="*/ 115 h 162"/>
                <a:gd name="T50" fmla="*/ 52 w 152"/>
                <a:gd name="T51" fmla="*/ 114 h 162"/>
                <a:gd name="T52" fmla="*/ 50 w 152"/>
                <a:gd name="T53" fmla="*/ 115 h 162"/>
                <a:gd name="T54" fmla="*/ 37 w 152"/>
                <a:gd name="T55" fmla="*/ 118 h 162"/>
                <a:gd name="T56" fmla="*/ 41 w 152"/>
                <a:gd name="T57" fmla="*/ 135 h 162"/>
                <a:gd name="T58" fmla="*/ 57 w 152"/>
                <a:gd name="T59" fmla="*/ 132 h 162"/>
                <a:gd name="T60" fmla="*/ 56 w 152"/>
                <a:gd name="T61" fmla="*/ 118 h 162"/>
                <a:gd name="T62" fmla="*/ 72 w 152"/>
                <a:gd name="T63" fmla="*/ 69 h 162"/>
                <a:gd name="T64" fmla="*/ 94 w 152"/>
                <a:gd name="T65" fmla="*/ 115 h 162"/>
                <a:gd name="T66" fmla="*/ 85 w 152"/>
                <a:gd name="T67" fmla="*/ 136 h 162"/>
                <a:gd name="T68" fmla="*/ 84 w 152"/>
                <a:gd name="T69" fmla="*/ 135 h 162"/>
                <a:gd name="T70" fmla="*/ 72 w 152"/>
                <a:gd name="T71" fmla="*/ 144 h 162"/>
                <a:gd name="T72" fmla="*/ 79 w 152"/>
                <a:gd name="T73" fmla="*/ 157 h 162"/>
                <a:gd name="T74" fmla="*/ 89 w 152"/>
                <a:gd name="T75" fmla="*/ 150 h 162"/>
                <a:gd name="T76" fmla="*/ 87 w 152"/>
                <a:gd name="T77" fmla="*/ 138 h 162"/>
                <a:gd name="T78" fmla="*/ 96 w 152"/>
                <a:gd name="T79" fmla="*/ 118 h 162"/>
                <a:gd name="T80" fmla="*/ 105 w 152"/>
                <a:gd name="T81" fmla="*/ 144 h 162"/>
                <a:gd name="T82" fmla="*/ 104 w 152"/>
                <a:gd name="T83" fmla="*/ 155 h 162"/>
                <a:gd name="T84" fmla="*/ 118 w 152"/>
                <a:gd name="T85" fmla="*/ 158 h 162"/>
                <a:gd name="T86" fmla="*/ 122 w 152"/>
                <a:gd name="T87" fmla="*/ 146 h 162"/>
                <a:gd name="T88" fmla="*/ 108 w 152"/>
                <a:gd name="T89" fmla="*/ 141 h 162"/>
                <a:gd name="T90" fmla="*/ 90 w 152"/>
                <a:gd name="T91" fmla="*/ 94 h 162"/>
                <a:gd name="T92" fmla="*/ 126 w 152"/>
                <a:gd name="T93" fmla="*/ 110 h 162"/>
                <a:gd name="T94" fmla="*/ 125 w 152"/>
                <a:gd name="T95" fmla="*/ 111 h 162"/>
                <a:gd name="T96" fmla="*/ 125 w 152"/>
                <a:gd name="T97" fmla="*/ 112 h 162"/>
                <a:gd name="T98" fmla="*/ 132 w 152"/>
                <a:gd name="T99" fmla="*/ 126 h 162"/>
                <a:gd name="T100" fmla="*/ 151 w 152"/>
                <a:gd name="T101" fmla="*/ 117 h 162"/>
                <a:gd name="T102" fmla="*/ 142 w 152"/>
                <a:gd name="T103" fmla="*/ 103 h 1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52" h="162">
                  <a:moveTo>
                    <a:pt x="142" y="103"/>
                  </a:moveTo>
                  <a:cubicBezTo>
                    <a:pt x="137" y="101"/>
                    <a:pt x="132" y="102"/>
                    <a:pt x="129" y="105"/>
                  </a:cubicBezTo>
                  <a:cubicBezTo>
                    <a:pt x="114" y="102"/>
                    <a:pt x="101" y="99"/>
                    <a:pt x="88" y="89"/>
                  </a:cubicBezTo>
                  <a:cubicBezTo>
                    <a:pt x="88" y="89"/>
                    <a:pt x="88" y="89"/>
                    <a:pt x="88" y="89"/>
                  </a:cubicBezTo>
                  <a:cubicBezTo>
                    <a:pt x="80" y="74"/>
                    <a:pt x="71" y="59"/>
                    <a:pt x="60" y="45"/>
                  </a:cubicBezTo>
                  <a:cubicBezTo>
                    <a:pt x="72" y="52"/>
                    <a:pt x="88" y="55"/>
                    <a:pt x="102" y="55"/>
                  </a:cubicBezTo>
                  <a:cubicBezTo>
                    <a:pt x="101" y="58"/>
                    <a:pt x="101" y="61"/>
                    <a:pt x="101" y="63"/>
                  </a:cubicBezTo>
                  <a:cubicBezTo>
                    <a:pt x="103" y="72"/>
                    <a:pt x="114" y="74"/>
                    <a:pt x="120" y="69"/>
                  </a:cubicBezTo>
                  <a:cubicBezTo>
                    <a:pt x="126" y="65"/>
                    <a:pt x="127" y="55"/>
                    <a:pt x="125" y="49"/>
                  </a:cubicBezTo>
                  <a:cubicBezTo>
                    <a:pt x="122" y="41"/>
                    <a:pt x="113" y="39"/>
                    <a:pt x="106" y="45"/>
                  </a:cubicBezTo>
                  <a:cubicBezTo>
                    <a:pt x="106" y="45"/>
                    <a:pt x="106" y="46"/>
                    <a:pt x="106" y="46"/>
                  </a:cubicBezTo>
                  <a:cubicBezTo>
                    <a:pt x="105" y="48"/>
                    <a:pt x="104" y="49"/>
                    <a:pt x="103" y="51"/>
                  </a:cubicBezTo>
                  <a:cubicBezTo>
                    <a:pt x="96" y="50"/>
                    <a:pt x="89" y="50"/>
                    <a:pt x="82" y="49"/>
                  </a:cubicBezTo>
                  <a:cubicBezTo>
                    <a:pt x="72" y="47"/>
                    <a:pt x="64" y="44"/>
                    <a:pt x="56" y="39"/>
                  </a:cubicBezTo>
                  <a:cubicBezTo>
                    <a:pt x="45" y="25"/>
                    <a:pt x="33" y="12"/>
                    <a:pt x="20" y="1"/>
                  </a:cubicBezTo>
                  <a:cubicBezTo>
                    <a:pt x="19" y="0"/>
                    <a:pt x="19" y="1"/>
                    <a:pt x="19" y="2"/>
                  </a:cubicBezTo>
                  <a:cubicBezTo>
                    <a:pt x="25" y="9"/>
                    <a:pt x="30" y="15"/>
                    <a:pt x="36" y="22"/>
                  </a:cubicBezTo>
                  <a:cubicBezTo>
                    <a:pt x="36" y="42"/>
                    <a:pt x="26" y="59"/>
                    <a:pt x="19" y="77"/>
                  </a:cubicBezTo>
                  <a:cubicBezTo>
                    <a:pt x="15" y="74"/>
                    <a:pt x="9" y="74"/>
                    <a:pt x="5" y="78"/>
                  </a:cubicBezTo>
                  <a:cubicBezTo>
                    <a:pt x="1" y="83"/>
                    <a:pt x="0" y="92"/>
                    <a:pt x="6" y="96"/>
                  </a:cubicBezTo>
                  <a:cubicBezTo>
                    <a:pt x="10" y="99"/>
                    <a:pt x="16" y="99"/>
                    <a:pt x="20" y="96"/>
                  </a:cubicBezTo>
                  <a:cubicBezTo>
                    <a:pt x="24" y="92"/>
                    <a:pt x="25" y="84"/>
                    <a:pt x="22" y="80"/>
                  </a:cubicBezTo>
                  <a:cubicBezTo>
                    <a:pt x="31" y="64"/>
                    <a:pt x="39" y="42"/>
                    <a:pt x="38" y="24"/>
                  </a:cubicBezTo>
                  <a:cubicBezTo>
                    <a:pt x="49" y="37"/>
                    <a:pt x="60" y="51"/>
                    <a:pt x="70" y="66"/>
                  </a:cubicBezTo>
                  <a:cubicBezTo>
                    <a:pt x="71" y="85"/>
                    <a:pt x="62" y="100"/>
                    <a:pt x="54" y="115"/>
                  </a:cubicBezTo>
                  <a:cubicBezTo>
                    <a:pt x="53" y="115"/>
                    <a:pt x="53" y="115"/>
                    <a:pt x="52" y="114"/>
                  </a:cubicBezTo>
                  <a:cubicBezTo>
                    <a:pt x="51" y="114"/>
                    <a:pt x="51" y="114"/>
                    <a:pt x="50" y="115"/>
                  </a:cubicBezTo>
                  <a:cubicBezTo>
                    <a:pt x="46" y="114"/>
                    <a:pt x="40" y="115"/>
                    <a:pt x="37" y="118"/>
                  </a:cubicBezTo>
                  <a:cubicBezTo>
                    <a:pt x="32" y="123"/>
                    <a:pt x="37" y="131"/>
                    <a:pt x="41" y="135"/>
                  </a:cubicBezTo>
                  <a:cubicBezTo>
                    <a:pt x="46" y="138"/>
                    <a:pt x="53" y="136"/>
                    <a:pt x="57" y="132"/>
                  </a:cubicBezTo>
                  <a:cubicBezTo>
                    <a:pt x="60" y="127"/>
                    <a:pt x="59" y="122"/>
                    <a:pt x="56" y="118"/>
                  </a:cubicBezTo>
                  <a:cubicBezTo>
                    <a:pt x="66" y="104"/>
                    <a:pt x="74" y="86"/>
                    <a:pt x="72" y="69"/>
                  </a:cubicBezTo>
                  <a:cubicBezTo>
                    <a:pt x="81" y="84"/>
                    <a:pt x="88" y="99"/>
                    <a:pt x="94" y="115"/>
                  </a:cubicBezTo>
                  <a:cubicBezTo>
                    <a:pt x="92" y="122"/>
                    <a:pt x="88" y="129"/>
                    <a:pt x="85" y="136"/>
                  </a:cubicBezTo>
                  <a:cubicBezTo>
                    <a:pt x="85" y="136"/>
                    <a:pt x="85" y="135"/>
                    <a:pt x="84" y="135"/>
                  </a:cubicBezTo>
                  <a:cubicBezTo>
                    <a:pt x="79" y="135"/>
                    <a:pt x="73" y="139"/>
                    <a:pt x="72" y="144"/>
                  </a:cubicBezTo>
                  <a:cubicBezTo>
                    <a:pt x="72" y="149"/>
                    <a:pt x="74" y="156"/>
                    <a:pt x="79" y="157"/>
                  </a:cubicBezTo>
                  <a:cubicBezTo>
                    <a:pt x="83" y="157"/>
                    <a:pt x="87" y="154"/>
                    <a:pt x="89" y="150"/>
                  </a:cubicBezTo>
                  <a:cubicBezTo>
                    <a:pt x="91" y="146"/>
                    <a:pt x="90" y="141"/>
                    <a:pt x="87" y="138"/>
                  </a:cubicBezTo>
                  <a:cubicBezTo>
                    <a:pt x="91" y="132"/>
                    <a:pt x="94" y="125"/>
                    <a:pt x="96" y="118"/>
                  </a:cubicBezTo>
                  <a:cubicBezTo>
                    <a:pt x="99" y="126"/>
                    <a:pt x="102" y="135"/>
                    <a:pt x="105" y="144"/>
                  </a:cubicBezTo>
                  <a:cubicBezTo>
                    <a:pt x="102" y="147"/>
                    <a:pt x="101" y="151"/>
                    <a:pt x="104" y="155"/>
                  </a:cubicBezTo>
                  <a:cubicBezTo>
                    <a:pt x="108" y="160"/>
                    <a:pt x="113" y="162"/>
                    <a:pt x="118" y="158"/>
                  </a:cubicBezTo>
                  <a:cubicBezTo>
                    <a:pt x="121" y="155"/>
                    <a:pt x="123" y="150"/>
                    <a:pt x="122" y="146"/>
                  </a:cubicBezTo>
                  <a:cubicBezTo>
                    <a:pt x="120" y="140"/>
                    <a:pt x="113" y="140"/>
                    <a:pt x="108" y="141"/>
                  </a:cubicBezTo>
                  <a:cubicBezTo>
                    <a:pt x="103" y="125"/>
                    <a:pt x="97" y="109"/>
                    <a:pt x="90" y="94"/>
                  </a:cubicBezTo>
                  <a:cubicBezTo>
                    <a:pt x="100" y="102"/>
                    <a:pt x="113" y="108"/>
                    <a:pt x="126" y="110"/>
                  </a:cubicBezTo>
                  <a:cubicBezTo>
                    <a:pt x="126" y="110"/>
                    <a:pt x="125" y="111"/>
                    <a:pt x="125" y="111"/>
                  </a:cubicBezTo>
                  <a:cubicBezTo>
                    <a:pt x="125" y="111"/>
                    <a:pt x="125" y="112"/>
                    <a:pt x="125" y="112"/>
                  </a:cubicBezTo>
                  <a:cubicBezTo>
                    <a:pt x="124" y="118"/>
                    <a:pt x="126" y="124"/>
                    <a:pt x="132" y="126"/>
                  </a:cubicBezTo>
                  <a:cubicBezTo>
                    <a:pt x="139" y="128"/>
                    <a:pt x="150" y="125"/>
                    <a:pt x="151" y="117"/>
                  </a:cubicBezTo>
                  <a:cubicBezTo>
                    <a:pt x="152" y="111"/>
                    <a:pt x="147" y="105"/>
                    <a:pt x="142" y="103"/>
                  </a:cubicBezTo>
                  <a:close/>
                </a:path>
              </a:pathLst>
            </a:custGeom>
            <a:solidFill>
              <a:srgbClr val="7F7E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0" name="Freeform 99"/>
            <p:cNvSpPr>
              <a:spLocks/>
            </p:cNvSpPr>
            <p:nvPr/>
          </p:nvSpPr>
          <p:spPr bwMode="auto">
            <a:xfrm>
              <a:off x="1260" y="2517"/>
              <a:ext cx="413" cy="336"/>
            </a:xfrm>
            <a:custGeom>
              <a:avLst/>
              <a:gdLst>
                <a:gd name="T0" fmla="*/ 237 w 239"/>
                <a:gd name="T1" fmla="*/ 42 h 194"/>
                <a:gd name="T2" fmla="*/ 188 w 239"/>
                <a:gd name="T3" fmla="*/ 43 h 194"/>
                <a:gd name="T4" fmla="*/ 153 w 239"/>
                <a:gd name="T5" fmla="*/ 64 h 194"/>
                <a:gd name="T6" fmla="*/ 140 w 239"/>
                <a:gd name="T7" fmla="*/ 1 h 194"/>
                <a:gd name="T8" fmla="*/ 137 w 239"/>
                <a:gd name="T9" fmla="*/ 1 h 194"/>
                <a:gd name="T10" fmla="*/ 143 w 239"/>
                <a:gd name="T11" fmla="*/ 79 h 194"/>
                <a:gd name="T12" fmla="*/ 143 w 239"/>
                <a:gd name="T13" fmla="*/ 81 h 194"/>
                <a:gd name="T14" fmla="*/ 142 w 239"/>
                <a:gd name="T15" fmla="*/ 82 h 194"/>
                <a:gd name="T16" fmla="*/ 115 w 239"/>
                <a:gd name="T17" fmla="*/ 115 h 194"/>
                <a:gd name="T18" fmla="*/ 83 w 239"/>
                <a:gd name="T19" fmla="*/ 147 h 194"/>
                <a:gd name="T20" fmla="*/ 1 w 239"/>
                <a:gd name="T21" fmla="*/ 192 h 194"/>
                <a:gd name="T22" fmla="*/ 1 w 239"/>
                <a:gd name="T23" fmla="*/ 194 h 194"/>
                <a:gd name="T24" fmla="*/ 81 w 239"/>
                <a:gd name="T25" fmla="*/ 155 h 194"/>
                <a:gd name="T26" fmla="*/ 116 w 239"/>
                <a:gd name="T27" fmla="*/ 120 h 194"/>
                <a:gd name="T28" fmla="*/ 145 w 239"/>
                <a:gd name="T29" fmla="*/ 83 h 194"/>
                <a:gd name="T30" fmla="*/ 146 w 239"/>
                <a:gd name="T31" fmla="*/ 83 h 194"/>
                <a:gd name="T32" fmla="*/ 146 w 239"/>
                <a:gd name="T33" fmla="*/ 83 h 194"/>
                <a:gd name="T34" fmla="*/ 147 w 239"/>
                <a:gd name="T35" fmla="*/ 81 h 194"/>
                <a:gd name="T36" fmla="*/ 200 w 239"/>
                <a:gd name="T37" fmla="*/ 79 h 194"/>
                <a:gd name="T38" fmla="*/ 239 w 239"/>
                <a:gd name="T39" fmla="*/ 44 h 194"/>
                <a:gd name="T40" fmla="*/ 237 w 239"/>
                <a:gd name="T41" fmla="*/ 42 h 1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39" h="194">
                  <a:moveTo>
                    <a:pt x="237" y="42"/>
                  </a:moveTo>
                  <a:cubicBezTo>
                    <a:pt x="223" y="34"/>
                    <a:pt x="202" y="38"/>
                    <a:pt x="188" y="43"/>
                  </a:cubicBezTo>
                  <a:cubicBezTo>
                    <a:pt x="175" y="47"/>
                    <a:pt x="163" y="55"/>
                    <a:pt x="153" y="64"/>
                  </a:cubicBezTo>
                  <a:cubicBezTo>
                    <a:pt x="158" y="42"/>
                    <a:pt x="154" y="15"/>
                    <a:pt x="140" y="1"/>
                  </a:cubicBezTo>
                  <a:cubicBezTo>
                    <a:pt x="139" y="0"/>
                    <a:pt x="138" y="0"/>
                    <a:pt x="137" y="1"/>
                  </a:cubicBezTo>
                  <a:cubicBezTo>
                    <a:pt x="123" y="22"/>
                    <a:pt x="123" y="62"/>
                    <a:pt x="143" y="79"/>
                  </a:cubicBezTo>
                  <a:cubicBezTo>
                    <a:pt x="143" y="80"/>
                    <a:pt x="143" y="80"/>
                    <a:pt x="143" y="81"/>
                  </a:cubicBezTo>
                  <a:cubicBezTo>
                    <a:pt x="142" y="81"/>
                    <a:pt x="142" y="82"/>
                    <a:pt x="142" y="82"/>
                  </a:cubicBezTo>
                  <a:cubicBezTo>
                    <a:pt x="133" y="93"/>
                    <a:pt x="125" y="104"/>
                    <a:pt x="115" y="115"/>
                  </a:cubicBezTo>
                  <a:cubicBezTo>
                    <a:pt x="105" y="126"/>
                    <a:pt x="94" y="137"/>
                    <a:pt x="83" y="147"/>
                  </a:cubicBezTo>
                  <a:cubicBezTo>
                    <a:pt x="58" y="169"/>
                    <a:pt x="32" y="183"/>
                    <a:pt x="1" y="192"/>
                  </a:cubicBezTo>
                  <a:cubicBezTo>
                    <a:pt x="0" y="192"/>
                    <a:pt x="0" y="194"/>
                    <a:pt x="1" y="194"/>
                  </a:cubicBezTo>
                  <a:cubicBezTo>
                    <a:pt x="31" y="192"/>
                    <a:pt x="59" y="173"/>
                    <a:pt x="81" y="155"/>
                  </a:cubicBezTo>
                  <a:cubicBezTo>
                    <a:pt x="93" y="144"/>
                    <a:pt x="105" y="132"/>
                    <a:pt x="116" y="120"/>
                  </a:cubicBezTo>
                  <a:cubicBezTo>
                    <a:pt x="126" y="109"/>
                    <a:pt x="137" y="97"/>
                    <a:pt x="145" y="83"/>
                  </a:cubicBezTo>
                  <a:cubicBezTo>
                    <a:pt x="146" y="83"/>
                    <a:pt x="146" y="83"/>
                    <a:pt x="146" y="83"/>
                  </a:cubicBezTo>
                  <a:cubicBezTo>
                    <a:pt x="146" y="83"/>
                    <a:pt x="146" y="83"/>
                    <a:pt x="146" y="83"/>
                  </a:cubicBezTo>
                  <a:cubicBezTo>
                    <a:pt x="146" y="82"/>
                    <a:pt x="146" y="81"/>
                    <a:pt x="147" y="81"/>
                  </a:cubicBezTo>
                  <a:cubicBezTo>
                    <a:pt x="164" y="87"/>
                    <a:pt x="183" y="86"/>
                    <a:pt x="200" y="79"/>
                  </a:cubicBezTo>
                  <a:cubicBezTo>
                    <a:pt x="215" y="73"/>
                    <a:pt x="233" y="60"/>
                    <a:pt x="239" y="44"/>
                  </a:cubicBezTo>
                  <a:cubicBezTo>
                    <a:pt x="239" y="43"/>
                    <a:pt x="238" y="42"/>
                    <a:pt x="237" y="42"/>
                  </a:cubicBezTo>
                  <a:close/>
                </a:path>
              </a:pathLst>
            </a:custGeom>
            <a:solidFill>
              <a:srgbClr val="7F7E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1" name="Freeform 100"/>
            <p:cNvSpPr>
              <a:spLocks/>
            </p:cNvSpPr>
            <p:nvPr/>
          </p:nvSpPr>
          <p:spPr bwMode="auto">
            <a:xfrm>
              <a:off x="1626" y="2230"/>
              <a:ext cx="437" cy="608"/>
            </a:xfrm>
            <a:custGeom>
              <a:avLst/>
              <a:gdLst>
                <a:gd name="T0" fmla="*/ 236 w 253"/>
                <a:gd name="T1" fmla="*/ 151 h 351"/>
                <a:gd name="T2" fmla="*/ 169 w 253"/>
                <a:gd name="T3" fmla="*/ 159 h 351"/>
                <a:gd name="T4" fmla="*/ 128 w 253"/>
                <a:gd name="T5" fmla="*/ 189 h 351"/>
                <a:gd name="T6" fmla="*/ 116 w 253"/>
                <a:gd name="T7" fmla="*/ 202 h 351"/>
                <a:gd name="T8" fmla="*/ 128 w 253"/>
                <a:gd name="T9" fmla="*/ 165 h 351"/>
                <a:gd name="T10" fmla="*/ 128 w 253"/>
                <a:gd name="T11" fmla="*/ 165 h 351"/>
                <a:gd name="T12" fmla="*/ 129 w 253"/>
                <a:gd name="T13" fmla="*/ 165 h 351"/>
                <a:gd name="T14" fmla="*/ 130 w 253"/>
                <a:gd name="T15" fmla="*/ 165 h 351"/>
                <a:gd name="T16" fmla="*/ 213 w 253"/>
                <a:gd name="T17" fmla="*/ 62 h 351"/>
                <a:gd name="T18" fmla="*/ 208 w 253"/>
                <a:gd name="T19" fmla="*/ 16 h 351"/>
                <a:gd name="T20" fmla="*/ 167 w 253"/>
                <a:gd name="T21" fmla="*/ 3 h 351"/>
                <a:gd name="T22" fmla="*/ 112 w 253"/>
                <a:gd name="T23" fmla="*/ 72 h 351"/>
                <a:gd name="T24" fmla="*/ 127 w 253"/>
                <a:gd name="T25" fmla="*/ 164 h 351"/>
                <a:gd name="T26" fmla="*/ 126 w 253"/>
                <a:gd name="T27" fmla="*/ 164 h 351"/>
                <a:gd name="T28" fmla="*/ 105 w 253"/>
                <a:gd name="T29" fmla="*/ 213 h 351"/>
                <a:gd name="T30" fmla="*/ 80 w 253"/>
                <a:gd name="T31" fmla="*/ 266 h 351"/>
                <a:gd name="T32" fmla="*/ 1 w 253"/>
                <a:gd name="T33" fmla="*/ 350 h 351"/>
                <a:gd name="T34" fmla="*/ 1 w 253"/>
                <a:gd name="T35" fmla="*/ 351 h 351"/>
                <a:gd name="T36" fmla="*/ 81 w 253"/>
                <a:gd name="T37" fmla="*/ 273 h 351"/>
                <a:gd name="T38" fmla="*/ 107 w 253"/>
                <a:gd name="T39" fmla="*/ 221 h 351"/>
                <a:gd name="T40" fmla="*/ 110 w 253"/>
                <a:gd name="T41" fmla="*/ 214 h 351"/>
                <a:gd name="T42" fmla="*/ 204 w 253"/>
                <a:gd name="T43" fmla="*/ 221 h 351"/>
                <a:gd name="T44" fmla="*/ 236 w 253"/>
                <a:gd name="T45" fmla="*/ 151 h 3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253" h="351">
                  <a:moveTo>
                    <a:pt x="236" y="151"/>
                  </a:moveTo>
                  <a:cubicBezTo>
                    <a:pt x="222" y="129"/>
                    <a:pt x="184" y="150"/>
                    <a:pt x="169" y="159"/>
                  </a:cubicBezTo>
                  <a:cubicBezTo>
                    <a:pt x="154" y="167"/>
                    <a:pt x="140" y="177"/>
                    <a:pt x="128" y="189"/>
                  </a:cubicBezTo>
                  <a:cubicBezTo>
                    <a:pt x="124" y="193"/>
                    <a:pt x="119" y="197"/>
                    <a:pt x="116" y="202"/>
                  </a:cubicBezTo>
                  <a:cubicBezTo>
                    <a:pt x="121" y="190"/>
                    <a:pt x="125" y="178"/>
                    <a:pt x="128" y="165"/>
                  </a:cubicBezTo>
                  <a:cubicBezTo>
                    <a:pt x="128" y="165"/>
                    <a:pt x="128" y="165"/>
                    <a:pt x="128" y="165"/>
                  </a:cubicBezTo>
                  <a:cubicBezTo>
                    <a:pt x="128" y="165"/>
                    <a:pt x="129" y="165"/>
                    <a:pt x="129" y="165"/>
                  </a:cubicBezTo>
                  <a:cubicBezTo>
                    <a:pt x="129" y="165"/>
                    <a:pt x="130" y="165"/>
                    <a:pt x="130" y="165"/>
                  </a:cubicBezTo>
                  <a:cubicBezTo>
                    <a:pt x="168" y="139"/>
                    <a:pt x="203" y="108"/>
                    <a:pt x="213" y="62"/>
                  </a:cubicBezTo>
                  <a:cubicBezTo>
                    <a:pt x="216" y="47"/>
                    <a:pt x="216" y="30"/>
                    <a:pt x="208" y="16"/>
                  </a:cubicBezTo>
                  <a:cubicBezTo>
                    <a:pt x="199" y="2"/>
                    <a:pt x="182" y="0"/>
                    <a:pt x="167" y="3"/>
                  </a:cubicBezTo>
                  <a:cubicBezTo>
                    <a:pt x="133" y="8"/>
                    <a:pt x="117" y="42"/>
                    <a:pt x="112" y="72"/>
                  </a:cubicBezTo>
                  <a:cubicBezTo>
                    <a:pt x="107" y="101"/>
                    <a:pt x="108" y="139"/>
                    <a:pt x="127" y="164"/>
                  </a:cubicBezTo>
                  <a:cubicBezTo>
                    <a:pt x="126" y="164"/>
                    <a:pt x="126" y="164"/>
                    <a:pt x="126" y="164"/>
                  </a:cubicBezTo>
                  <a:cubicBezTo>
                    <a:pt x="118" y="180"/>
                    <a:pt x="112" y="197"/>
                    <a:pt x="105" y="213"/>
                  </a:cubicBezTo>
                  <a:cubicBezTo>
                    <a:pt x="98" y="231"/>
                    <a:pt x="90" y="249"/>
                    <a:pt x="80" y="266"/>
                  </a:cubicBezTo>
                  <a:cubicBezTo>
                    <a:pt x="61" y="301"/>
                    <a:pt x="34" y="328"/>
                    <a:pt x="1" y="350"/>
                  </a:cubicBezTo>
                  <a:cubicBezTo>
                    <a:pt x="0" y="350"/>
                    <a:pt x="1" y="351"/>
                    <a:pt x="1" y="351"/>
                  </a:cubicBezTo>
                  <a:cubicBezTo>
                    <a:pt x="36" y="335"/>
                    <a:pt x="62" y="305"/>
                    <a:pt x="81" y="273"/>
                  </a:cubicBezTo>
                  <a:cubicBezTo>
                    <a:pt x="91" y="257"/>
                    <a:pt x="100" y="239"/>
                    <a:pt x="107" y="221"/>
                  </a:cubicBezTo>
                  <a:cubicBezTo>
                    <a:pt x="108" y="219"/>
                    <a:pt x="109" y="216"/>
                    <a:pt x="110" y="214"/>
                  </a:cubicBezTo>
                  <a:cubicBezTo>
                    <a:pt x="136" y="233"/>
                    <a:pt x="176" y="233"/>
                    <a:pt x="204" y="221"/>
                  </a:cubicBezTo>
                  <a:cubicBezTo>
                    <a:pt x="229" y="211"/>
                    <a:pt x="253" y="178"/>
                    <a:pt x="236" y="151"/>
                  </a:cubicBezTo>
                  <a:close/>
                </a:path>
              </a:pathLst>
            </a:custGeom>
            <a:solidFill>
              <a:srgbClr val="FEC16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2" name="Freeform 101"/>
            <p:cNvSpPr>
              <a:spLocks/>
            </p:cNvSpPr>
            <p:nvPr/>
          </p:nvSpPr>
          <p:spPr bwMode="auto">
            <a:xfrm>
              <a:off x="1675" y="2897"/>
              <a:ext cx="0" cy="2"/>
            </a:xfrm>
            <a:custGeom>
              <a:avLst/>
              <a:gdLst>
                <a:gd name="T0" fmla="*/ 0 h 2"/>
                <a:gd name="T1" fmla="*/ 2 h 2"/>
                <a:gd name="T2" fmla="*/ 0 h 2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2">
                  <a:moveTo>
                    <a:pt x="0" y="0"/>
                  </a:moveTo>
                  <a:lnTo>
                    <a:pt x="0" y="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3" name="Freeform 102"/>
            <p:cNvSpPr>
              <a:spLocks/>
            </p:cNvSpPr>
            <p:nvPr/>
          </p:nvSpPr>
          <p:spPr bwMode="auto">
            <a:xfrm>
              <a:off x="1768" y="2911"/>
              <a:ext cx="256" cy="294"/>
            </a:xfrm>
            <a:custGeom>
              <a:avLst/>
              <a:gdLst>
                <a:gd name="T0" fmla="*/ 129 w 148"/>
                <a:gd name="T1" fmla="*/ 39 h 170"/>
                <a:gd name="T2" fmla="*/ 140 w 148"/>
                <a:gd name="T3" fmla="*/ 9 h 170"/>
                <a:gd name="T4" fmla="*/ 116 w 148"/>
                <a:gd name="T5" fmla="*/ 1 h 170"/>
                <a:gd name="T6" fmla="*/ 75 w 148"/>
                <a:gd name="T7" fmla="*/ 20 h 170"/>
                <a:gd name="T8" fmla="*/ 31 w 148"/>
                <a:gd name="T9" fmla="*/ 60 h 170"/>
                <a:gd name="T10" fmla="*/ 31 w 148"/>
                <a:gd name="T11" fmla="*/ 60 h 170"/>
                <a:gd name="T12" fmla="*/ 32 w 148"/>
                <a:gd name="T13" fmla="*/ 60 h 170"/>
                <a:gd name="T14" fmla="*/ 38 w 148"/>
                <a:gd name="T15" fmla="*/ 164 h 170"/>
                <a:gd name="T16" fmla="*/ 67 w 148"/>
                <a:gd name="T17" fmla="*/ 149 h 170"/>
                <a:gd name="T18" fmla="*/ 76 w 148"/>
                <a:gd name="T19" fmla="*/ 146 h 170"/>
                <a:gd name="T20" fmla="*/ 88 w 148"/>
                <a:gd name="T21" fmla="*/ 142 h 170"/>
                <a:gd name="T22" fmla="*/ 99 w 148"/>
                <a:gd name="T23" fmla="*/ 121 h 170"/>
                <a:gd name="T24" fmla="*/ 99 w 148"/>
                <a:gd name="T25" fmla="*/ 121 h 170"/>
                <a:gd name="T26" fmla="*/ 120 w 148"/>
                <a:gd name="T27" fmla="*/ 88 h 170"/>
                <a:gd name="T28" fmla="*/ 144 w 148"/>
                <a:gd name="T29" fmla="*/ 69 h 170"/>
                <a:gd name="T30" fmla="*/ 129 w 148"/>
                <a:gd name="T31" fmla="*/ 39 h 1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48" h="170">
                  <a:moveTo>
                    <a:pt x="129" y="39"/>
                  </a:moveTo>
                  <a:cubicBezTo>
                    <a:pt x="135" y="31"/>
                    <a:pt x="144" y="20"/>
                    <a:pt x="140" y="9"/>
                  </a:cubicBezTo>
                  <a:cubicBezTo>
                    <a:pt x="137" y="0"/>
                    <a:pt x="124" y="0"/>
                    <a:pt x="116" y="1"/>
                  </a:cubicBezTo>
                  <a:cubicBezTo>
                    <a:pt x="101" y="3"/>
                    <a:pt x="87" y="11"/>
                    <a:pt x="75" y="20"/>
                  </a:cubicBezTo>
                  <a:cubicBezTo>
                    <a:pt x="60" y="33"/>
                    <a:pt x="48" y="50"/>
                    <a:pt x="31" y="60"/>
                  </a:cubicBezTo>
                  <a:cubicBezTo>
                    <a:pt x="30" y="60"/>
                    <a:pt x="31" y="61"/>
                    <a:pt x="31" y="60"/>
                  </a:cubicBezTo>
                  <a:cubicBezTo>
                    <a:pt x="32" y="60"/>
                    <a:pt x="32" y="60"/>
                    <a:pt x="32" y="60"/>
                  </a:cubicBezTo>
                  <a:cubicBezTo>
                    <a:pt x="14" y="86"/>
                    <a:pt x="0" y="147"/>
                    <a:pt x="38" y="164"/>
                  </a:cubicBezTo>
                  <a:cubicBezTo>
                    <a:pt x="51" y="170"/>
                    <a:pt x="61" y="161"/>
                    <a:pt x="67" y="149"/>
                  </a:cubicBezTo>
                  <a:cubicBezTo>
                    <a:pt x="69" y="144"/>
                    <a:pt x="71" y="146"/>
                    <a:pt x="76" y="146"/>
                  </a:cubicBezTo>
                  <a:cubicBezTo>
                    <a:pt x="80" y="146"/>
                    <a:pt x="84" y="144"/>
                    <a:pt x="88" y="142"/>
                  </a:cubicBezTo>
                  <a:cubicBezTo>
                    <a:pt x="94" y="138"/>
                    <a:pt x="100" y="129"/>
                    <a:pt x="99" y="121"/>
                  </a:cubicBezTo>
                  <a:cubicBezTo>
                    <a:pt x="99" y="121"/>
                    <a:pt x="99" y="121"/>
                    <a:pt x="99" y="121"/>
                  </a:cubicBezTo>
                  <a:cubicBezTo>
                    <a:pt x="112" y="120"/>
                    <a:pt x="127" y="100"/>
                    <a:pt x="120" y="88"/>
                  </a:cubicBezTo>
                  <a:cubicBezTo>
                    <a:pt x="131" y="88"/>
                    <a:pt x="141" y="80"/>
                    <a:pt x="144" y="69"/>
                  </a:cubicBezTo>
                  <a:cubicBezTo>
                    <a:pt x="148" y="56"/>
                    <a:pt x="140" y="44"/>
                    <a:pt x="129" y="39"/>
                  </a:cubicBezTo>
                  <a:close/>
                </a:path>
              </a:pathLst>
            </a:custGeom>
            <a:solidFill>
              <a:srgbClr val="FF78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" name="Freeform 103"/>
            <p:cNvSpPr>
              <a:spLocks/>
            </p:cNvSpPr>
            <p:nvPr/>
          </p:nvSpPr>
          <p:spPr bwMode="auto">
            <a:xfrm>
              <a:off x="1571" y="2853"/>
              <a:ext cx="361" cy="279"/>
            </a:xfrm>
            <a:custGeom>
              <a:avLst/>
              <a:gdLst>
                <a:gd name="T0" fmla="*/ 186 w 209"/>
                <a:gd name="T1" fmla="*/ 57 h 161"/>
                <a:gd name="T2" fmla="*/ 162 w 209"/>
                <a:gd name="T3" fmla="*/ 69 h 161"/>
                <a:gd name="T4" fmla="*/ 144 w 209"/>
                <a:gd name="T5" fmla="*/ 86 h 161"/>
                <a:gd name="T6" fmla="*/ 82 w 209"/>
                <a:gd name="T7" fmla="*/ 35 h 161"/>
                <a:gd name="T8" fmla="*/ 2 w 209"/>
                <a:gd name="T9" fmla="*/ 0 h 161"/>
                <a:gd name="T10" fmla="*/ 1 w 209"/>
                <a:gd name="T11" fmla="*/ 2 h 161"/>
                <a:gd name="T12" fmla="*/ 29 w 209"/>
                <a:gd name="T13" fmla="*/ 17 h 161"/>
                <a:gd name="T14" fmla="*/ 71 w 209"/>
                <a:gd name="T15" fmla="*/ 34 h 161"/>
                <a:gd name="T16" fmla="*/ 110 w 209"/>
                <a:gd name="T17" fmla="*/ 59 h 161"/>
                <a:gd name="T18" fmla="*/ 142 w 209"/>
                <a:gd name="T19" fmla="*/ 89 h 161"/>
                <a:gd name="T20" fmla="*/ 142 w 209"/>
                <a:gd name="T21" fmla="*/ 89 h 161"/>
                <a:gd name="T22" fmla="*/ 141 w 209"/>
                <a:gd name="T23" fmla="*/ 91 h 161"/>
                <a:gd name="T24" fmla="*/ 140 w 209"/>
                <a:gd name="T25" fmla="*/ 148 h 161"/>
                <a:gd name="T26" fmla="*/ 166 w 209"/>
                <a:gd name="T27" fmla="*/ 131 h 161"/>
                <a:gd name="T28" fmla="*/ 187 w 209"/>
                <a:gd name="T29" fmla="*/ 118 h 161"/>
                <a:gd name="T30" fmla="*/ 187 w 209"/>
                <a:gd name="T31" fmla="*/ 92 h 161"/>
                <a:gd name="T32" fmla="*/ 186 w 209"/>
                <a:gd name="T33" fmla="*/ 57 h 1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09" h="161">
                  <a:moveTo>
                    <a:pt x="186" y="57"/>
                  </a:moveTo>
                  <a:cubicBezTo>
                    <a:pt x="177" y="57"/>
                    <a:pt x="168" y="64"/>
                    <a:pt x="162" y="69"/>
                  </a:cubicBezTo>
                  <a:cubicBezTo>
                    <a:pt x="156" y="74"/>
                    <a:pt x="149" y="80"/>
                    <a:pt x="144" y="86"/>
                  </a:cubicBezTo>
                  <a:cubicBezTo>
                    <a:pt x="129" y="65"/>
                    <a:pt x="105" y="48"/>
                    <a:pt x="82" y="35"/>
                  </a:cubicBezTo>
                  <a:cubicBezTo>
                    <a:pt x="57" y="21"/>
                    <a:pt x="28" y="14"/>
                    <a:pt x="2" y="0"/>
                  </a:cubicBezTo>
                  <a:cubicBezTo>
                    <a:pt x="1" y="0"/>
                    <a:pt x="0" y="1"/>
                    <a:pt x="1" y="2"/>
                  </a:cubicBezTo>
                  <a:cubicBezTo>
                    <a:pt x="9" y="9"/>
                    <a:pt x="19" y="13"/>
                    <a:pt x="29" y="17"/>
                  </a:cubicBezTo>
                  <a:cubicBezTo>
                    <a:pt x="43" y="22"/>
                    <a:pt x="58" y="27"/>
                    <a:pt x="71" y="34"/>
                  </a:cubicBezTo>
                  <a:cubicBezTo>
                    <a:pt x="85" y="41"/>
                    <a:pt x="98" y="49"/>
                    <a:pt x="110" y="59"/>
                  </a:cubicBezTo>
                  <a:cubicBezTo>
                    <a:pt x="122" y="68"/>
                    <a:pt x="131" y="79"/>
                    <a:pt x="142" y="89"/>
                  </a:cubicBezTo>
                  <a:cubicBezTo>
                    <a:pt x="142" y="89"/>
                    <a:pt x="142" y="89"/>
                    <a:pt x="142" y="89"/>
                  </a:cubicBezTo>
                  <a:cubicBezTo>
                    <a:pt x="141" y="90"/>
                    <a:pt x="141" y="90"/>
                    <a:pt x="141" y="91"/>
                  </a:cubicBezTo>
                  <a:cubicBezTo>
                    <a:pt x="133" y="109"/>
                    <a:pt x="125" y="132"/>
                    <a:pt x="140" y="148"/>
                  </a:cubicBezTo>
                  <a:cubicBezTo>
                    <a:pt x="152" y="161"/>
                    <a:pt x="166" y="144"/>
                    <a:pt x="166" y="131"/>
                  </a:cubicBezTo>
                  <a:cubicBezTo>
                    <a:pt x="175" y="131"/>
                    <a:pt x="182" y="125"/>
                    <a:pt x="187" y="118"/>
                  </a:cubicBezTo>
                  <a:cubicBezTo>
                    <a:pt x="192" y="111"/>
                    <a:pt x="194" y="99"/>
                    <a:pt x="187" y="92"/>
                  </a:cubicBezTo>
                  <a:cubicBezTo>
                    <a:pt x="197" y="83"/>
                    <a:pt x="209" y="57"/>
                    <a:pt x="186" y="57"/>
                  </a:cubicBezTo>
                  <a:close/>
                </a:path>
              </a:pathLst>
            </a:custGeom>
            <a:solidFill>
              <a:srgbClr val="FEC16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5" name="Freeform 104"/>
            <p:cNvSpPr>
              <a:spLocks/>
            </p:cNvSpPr>
            <p:nvPr/>
          </p:nvSpPr>
          <p:spPr bwMode="auto">
            <a:xfrm>
              <a:off x="1620" y="2897"/>
              <a:ext cx="88" cy="215"/>
            </a:xfrm>
            <a:custGeom>
              <a:avLst/>
              <a:gdLst>
                <a:gd name="T0" fmla="*/ 35 w 51"/>
                <a:gd name="T1" fmla="*/ 2 h 124"/>
                <a:gd name="T2" fmla="*/ 34 w 51"/>
                <a:gd name="T3" fmla="*/ 0 h 124"/>
                <a:gd name="T4" fmla="*/ 32 w 51"/>
                <a:gd name="T5" fmla="*/ 2 h 124"/>
                <a:gd name="T6" fmla="*/ 2 w 51"/>
                <a:gd name="T7" fmla="*/ 58 h 124"/>
                <a:gd name="T8" fmla="*/ 13 w 51"/>
                <a:gd name="T9" fmla="*/ 122 h 124"/>
                <a:gd name="T10" fmla="*/ 16 w 51"/>
                <a:gd name="T11" fmla="*/ 121 h 124"/>
                <a:gd name="T12" fmla="*/ 48 w 51"/>
                <a:gd name="T13" fmla="*/ 65 h 124"/>
                <a:gd name="T14" fmla="*/ 35 w 51"/>
                <a:gd name="T15" fmla="*/ 2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1" h="124">
                  <a:moveTo>
                    <a:pt x="35" y="2"/>
                  </a:moveTo>
                  <a:cubicBezTo>
                    <a:pt x="35" y="1"/>
                    <a:pt x="35" y="0"/>
                    <a:pt x="34" y="0"/>
                  </a:cubicBezTo>
                  <a:cubicBezTo>
                    <a:pt x="32" y="0"/>
                    <a:pt x="32" y="1"/>
                    <a:pt x="32" y="2"/>
                  </a:cubicBezTo>
                  <a:cubicBezTo>
                    <a:pt x="13" y="14"/>
                    <a:pt x="5" y="37"/>
                    <a:pt x="2" y="58"/>
                  </a:cubicBezTo>
                  <a:cubicBezTo>
                    <a:pt x="0" y="79"/>
                    <a:pt x="1" y="105"/>
                    <a:pt x="13" y="122"/>
                  </a:cubicBezTo>
                  <a:cubicBezTo>
                    <a:pt x="14" y="124"/>
                    <a:pt x="17" y="122"/>
                    <a:pt x="16" y="121"/>
                  </a:cubicBezTo>
                  <a:cubicBezTo>
                    <a:pt x="34" y="109"/>
                    <a:pt x="44" y="85"/>
                    <a:pt x="48" y="65"/>
                  </a:cubicBezTo>
                  <a:cubicBezTo>
                    <a:pt x="51" y="46"/>
                    <a:pt x="50" y="17"/>
                    <a:pt x="35" y="2"/>
                  </a:cubicBezTo>
                  <a:close/>
                </a:path>
              </a:pathLst>
            </a:custGeom>
            <a:solidFill>
              <a:srgbClr val="7F7E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6" name="Freeform 105"/>
            <p:cNvSpPr>
              <a:spLocks/>
            </p:cNvSpPr>
            <p:nvPr/>
          </p:nvSpPr>
          <p:spPr bwMode="auto">
            <a:xfrm>
              <a:off x="1720" y="2819"/>
              <a:ext cx="195" cy="123"/>
            </a:xfrm>
            <a:custGeom>
              <a:avLst/>
              <a:gdLst>
                <a:gd name="T0" fmla="*/ 110 w 113"/>
                <a:gd name="T1" fmla="*/ 3 h 71"/>
                <a:gd name="T2" fmla="*/ 108 w 113"/>
                <a:gd name="T3" fmla="*/ 1 h 71"/>
                <a:gd name="T4" fmla="*/ 1 w 113"/>
                <a:gd name="T5" fmla="*/ 58 h 71"/>
                <a:gd name="T6" fmla="*/ 1 w 113"/>
                <a:gd name="T7" fmla="*/ 58 h 71"/>
                <a:gd name="T8" fmla="*/ 0 w 113"/>
                <a:gd name="T9" fmla="*/ 59 h 71"/>
                <a:gd name="T10" fmla="*/ 2 w 113"/>
                <a:gd name="T11" fmla="*/ 60 h 71"/>
                <a:gd name="T12" fmla="*/ 2 w 113"/>
                <a:gd name="T13" fmla="*/ 59 h 71"/>
                <a:gd name="T14" fmla="*/ 61 w 113"/>
                <a:gd name="T15" fmla="*/ 52 h 71"/>
                <a:gd name="T16" fmla="*/ 112 w 113"/>
                <a:gd name="T17" fmla="*/ 6 h 71"/>
                <a:gd name="T18" fmla="*/ 110 w 113"/>
                <a:gd name="T19" fmla="*/ 3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3" h="71">
                  <a:moveTo>
                    <a:pt x="110" y="3"/>
                  </a:moveTo>
                  <a:cubicBezTo>
                    <a:pt x="110" y="2"/>
                    <a:pt x="109" y="1"/>
                    <a:pt x="108" y="1"/>
                  </a:cubicBezTo>
                  <a:cubicBezTo>
                    <a:pt x="66" y="0"/>
                    <a:pt x="18" y="16"/>
                    <a:pt x="1" y="58"/>
                  </a:cubicBezTo>
                  <a:cubicBezTo>
                    <a:pt x="1" y="58"/>
                    <a:pt x="1" y="58"/>
                    <a:pt x="1" y="58"/>
                  </a:cubicBezTo>
                  <a:cubicBezTo>
                    <a:pt x="1" y="58"/>
                    <a:pt x="1" y="59"/>
                    <a:pt x="0" y="59"/>
                  </a:cubicBezTo>
                  <a:cubicBezTo>
                    <a:pt x="0" y="60"/>
                    <a:pt x="1" y="60"/>
                    <a:pt x="2" y="60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19" y="71"/>
                    <a:pt x="45" y="60"/>
                    <a:pt x="61" y="52"/>
                  </a:cubicBezTo>
                  <a:cubicBezTo>
                    <a:pt x="81" y="42"/>
                    <a:pt x="101" y="26"/>
                    <a:pt x="112" y="6"/>
                  </a:cubicBezTo>
                  <a:cubicBezTo>
                    <a:pt x="113" y="4"/>
                    <a:pt x="111" y="3"/>
                    <a:pt x="110" y="3"/>
                  </a:cubicBezTo>
                  <a:close/>
                </a:path>
              </a:pathLst>
            </a:custGeom>
            <a:solidFill>
              <a:srgbClr val="7F7E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7" name="Freeform 106"/>
            <p:cNvSpPr>
              <a:spLocks/>
            </p:cNvSpPr>
            <p:nvPr/>
          </p:nvSpPr>
          <p:spPr bwMode="auto">
            <a:xfrm>
              <a:off x="2119" y="2313"/>
              <a:ext cx="151" cy="229"/>
            </a:xfrm>
            <a:custGeom>
              <a:avLst/>
              <a:gdLst>
                <a:gd name="T0" fmla="*/ 83 w 88"/>
                <a:gd name="T1" fmla="*/ 29 h 132"/>
                <a:gd name="T2" fmla="*/ 68 w 88"/>
                <a:gd name="T3" fmla="*/ 29 h 132"/>
                <a:gd name="T4" fmla="*/ 70 w 88"/>
                <a:gd name="T5" fmla="*/ 14 h 132"/>
                <a:gd name="T6" fmla="*/ 68 w 88"/>
                <a:gd name="T7" fmla="*/ 12 h 132"/>
                <a:gd name="T8" fmla="*/ 47 w 88"/>
                <a:gd name="T9" fmla="*/ 20 h 132"/>
                <a:gd name="T10" fmla="*/ 28 w 88"/>
                <a:gd name="T11" fmla="*/ 9 h 132"/>
                <a:gd name="T12" fmla="*/ 32 w 88"/>
                <a:gd name="T13" fmla="*/ 46 h 132"/>
                <a:gd name="T14" fmla="*/ 32 w 88"/>
                <a:gd name="T15" fmla="*/ 48 h 132"/>
                <a:gd name="T16" fmla="*/ 15 w 88"/>
                <a:gd name="T17" fmla="*/ 84 h 132"/>
                <a:gd name="T18" fmla="*/ 0 w 88"/>
                <a:gd name="T19" fmla="*/ 131 h 132"/>
                <a:gd name="T20" fmla="*/ 2 w 88"/>
                <a:gd name="T21" fmla="*/ 131 h 132"/>
                <a:gd name="T22" fmla="*/ 17 w 88"/>
                <a:gd name="T23" fmla="*/ 89 h 132"/>
                <a:gd name="T24" fmla="*/ 34 w 88"/>
                <a:gd name="T25" fmla="*/ 51 h 132"/>
                <a:gd name="T26" fmla="*/ 85 w 88"/>
                <a:gd name="T27" fmla="*/ 44 h 132"/>
                <a:gd name="T28" fmla="*/ 83 w 88"/>
                <a:gd name="T29" fmla="*/ 29 h 1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88" h="132">
                  <a:moveTo>
                    <a:pt x="83" y="29"/>
                  </a:moveTo>
                  <a:cubicBezTo>
                    <a:pt x="78" y="26"/>
                    <a:pt x="73" y="27"/>
                    <a:pt x="68" y="29"/>
                  </a:cubicBezTo>
                  <a:cubicBezTo>
                    <a:pt x="70" y="24"/>
                    <a:pt x="70" y="20"/>
                    <a:pt x="70" y="14"/>
                  </a:cubicBezTo>
                  <a:cubicBezTo>
                    <a:pt x="71" y="13"/>
                    <a:pt x="69" y="12"/>
                    <a:pt x="68" y="12"/>
                  </a:cubicBezTo>
                  <a:cubicBezTo>
                    <a:pt x="59" y="11"/>
                    <a:pt x="52" y="14"/>
                    <a:pt x="47" y="20"/>
                  </a:cubicBezTo>
                  <a:cubicBezTo>
                    <a:pt x="45" y="11"/>
                    <a:pt x="38" y="0"/>
                    <a:pt x="28" y="9"/>
                  </a:cubicBezTo>
                  <a:cubicBezTo>
                    <a:pt x="17" y="19"/>
                    <a:pt x="21" y="37"/>
                    <a:pt x="32" y="46"/>
                  </a:cubicBezTo>
                  <a:cubicBezTo>
                    <a:pt x="31" y="47"/>
                    <a:pt x="31" y="48"/>
                    <a:pt x="32" y="48"/>
                  </a:cubicBezTo>
                  <a:cubicBezTo>
                    <a:pt x="25" y="60"/>
                    <a:pt x="20" y="72"/>
                    <a:pt x="15" y="84"/>
                  </a:cubicBezTo>
                  <a:cubicBezTo>
                    <a:pt x="9" y="99"/>
                    <a:pt x="3" y="115"/>
                    <a:pt x="0" y="131"/>
                  </a:cubicBezTo>
                  <a:cubicBezTo>
                    <a:pt x="0" y="132"/>
                    <a:pt x="2" y="132"/>
                    <a:pt x="2" y="131"/>
                  </a:cubicBezTo>
                  <a:cubicBezTo>
                    <a:pt x="7" y="117"/>
                    <a:pt x="11" y="103"/>
                    <a:pt x="17" y="89"/>
                  </a:cubicBezTo>
                  <a:cubicBezTo>
                    <a:pt x="22" y="76"/>
                    <a:pt x="29" y="64"/>
                    <a:pt x="34" y="51"/>
                  </a:cubicBezTo>
                  <a:cubicBezTo>
                    <a:pt x="48" y="65"/>
                    <a:pt x="74" y="62"/>
                    <a:pt x="85" y="44"/>
                  </a:cubicBezTo>
                  <a:cubicBezTo>
                    <a:pt x="88" y="40"/>
                    <a:pt x="88" y="32"/>
                    <a:pt x="83" y="29"/>
                  </a:cubicBezTo>
                  <a:close/>
                </a:path>
              </a:pathLst>
            </a:custGeom>
            <a:solidFill>
              <a:srgbClr val="FF78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8" name="Freeform 107"/>
            <p:cNvSpPr>
              <a:spLocks/>
            </p:cNvSpPr>
            <p:nvPr/>
          </p:nvSpPr>
          <p:spPr bwMode="auto">
            <a:xfrm>
              <a:off x="2542" y="2481"/>
              <a:ext cx="435" cy="608"/>
            </a:xfrm>
            <a:custGeom>
              <a:avLst/>
              <a:gdLst>
                <a:gd name="T0" fmla="*/ 204 w 252"/>
                <a:gd name="T1" fmla="*/ 131 h 351"/>
                <a:gd name="T2" fmla="*/ 110 w 252"/>
                <a:gd name="T3" fmla="*/ 138 h 351"/>
                <a:gd name="T4" fmla="*/ 107 w 252"/>
                <a:gd name="T5" fmla="*/ 131 h 351"/>
                <a:gd name="T6" fmla="*/ 81 w 252"/>
                <a:gd name="T7" fmla="*/ 78 h 351"/>
                <a:gd name="T8" fmla="*/ 1 w 252"/>
                <a:gd name="T9" fmla="*/ 1 h 351"/>
                <a:gd name="T10" fmla="*/ 1 w 252"/>
                <a:gd name="T11" fmla="*/ 2 h 351"/>
                <a:gd name="T12" fmla="*/ 80 w 252"/>
                <a:gd name="T13" fmla="*/ 86 h 351"/>
                <a:gd name="T14" fmla="*/ 105 w 252"/>
                <a:gd name="T15" fmla="*/ 138 h 351"/>
                <a:gd name="T16" fmla="*/ 126 w 252"/>
                <a:gd name="T17" fmla="*/ 187 h 351"/>
                <a:gd name="T18" fmla="*/ 127 w 252"/>
                <a:gd name="T19" fmla="*/ 188 h 351"/>
                <a:gd name="T20" fmla="*/ 112 w 252"/>
                <a:gd name="T21" fmla="*/ 279 h 351"/>
                <a:gd name="T22" fmla="*/ 167 w 252"/>
                <a:gd name="T23" fmla="*/ 349 h 351"/>
                <a:gd name="T24" fmla="*/ 208 w 252"/>
                <a:gd name="T25" fmla="*/ 336 h 351"/>
                <a:gd name="T26" fmla="*/ 213 w 252"/>
                <a:gd name="T27" fmla="*/ 290 h 351"/>
                <a:gd name="T28" fmla="*/ 130 w 252"/>
                <a:gd name="T29" fmla="*/ 187 h 351"/>
                <a:gd name="T30" fmla="*/ 129 w 252"/>
                <a:gd name="T31" fmla="*/ 187 h 351"/>
                <a:gd name="T32" fmla="*/ 128 w 252"/>
                <a:gd name="T33" fmla="*/ 187 h 351"/>
                <a:gd name="T34" fmla="*/ 128 w 252"/>
                <a:gd name="T35" fmla="*/ 186 h 351"/>
                <a:gd name="T36" fmla="*/ 115 w 252"/>
                <a:gd name="T37" fmla="*/ 150 h 351"/>
                <a:gd name="T38" fmla="*/ 128 w 252"/>
                <a:gd name="T39" fmla="*/ 163 h 351"/>
                <a:gd name="T40" fmla="*/ 168 w 252"/>
                <a:gd name="T41" fmla="*/ 193 h 351"/>
                <a:gd name="T42" fmla="*/ 236 w 252"/>
                <a:gd name="T43" fmla="*/ 200 h 351"/>
                <a:gd name="T44" fmla="*/ 204 w 252"/>
                <a:gd name="T45" fmla="*/ 131 h 3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252" h="351">
                  <a:moveTo>
                    <a:pt x="204" y="131"/>
                  </a:moveTo>
                  <a:cubicBezTo>
                    <a:pt x="175" y="119"/>
                    <a:pt x="136" y="119"/>
                    <a:pt x="110" y="138"/>
                  </a:cubicBezTo>
                  <a:cubicBezTo>
                    <a:pt x="109" y="135"/>
                    <a:pt x="108" y="133"/>
                    <a:pt x="107" y="131"/>
                  </a:cubicBezTo>
                  <a:cubicBezTo>
                    <a:pt x="100" y="113"/>
                    <a:pt x="91" y="95"/>
                    <a:pt x="81" y="78"/>
                  </a:cubicBezTo>
                  <a:cubicBezTo>
                    <a:pt x="62" y="46"/>
                    <a:pt x="36" y="17"/>
                    <a:pt x="1" y="1"/>
                  </a:cubicBezTo>
                  <a:cubicBezTo>
                    <a:pt x="0" y="0"/>
                    <a:pt x="0" y="1"/>
                    <a:pt x="1" y="2"/>
                  </a:cubicBezTo>
                  <a:cubicBezTo>
                    <a:pt x="34" y="24"/>
                    <a:pt x="60" y="51"/>
                    <a:pt x="80" y="86"/>
                  </a:cubicBezTo>
                  <a:cubicBezTo>
                    <a:pt x="90" y="103"/>
                    <a:pt x="98" y="120"/>
                    <a:pt x="105" y="138"/>
                  </a:cubicBezTo>
                  <a:cubicBezTo>
                    <a:pt x="112" y="155"/>
                    <a:pt x="118" y="172"/>
                    <a:pt x="126" y="187"/>
                  </a:cubicBezTo>
                  <a:cubicBezTo>
                    <a:pt x="126" y="188"/>
                    <a:pt x="126" y="188"/>
                    <a:pt x="127" y="188"/>
                  </a:cubicBezTo>
                  <a:cubicBezTo>
                    <a:pt x="108" y="212"/>
                    <a:pt x="107" y="251"/>
                    <a:pt x="112" y="279"/>
                  </a:cubicBezTo>
                  <a:cubicBezTo>
                    <a:pt x="117" y="309"/>
                    <a:pt x="133" y="343"/>
                    <a:pt x="167" y="349"/>
                  </a:cubicBezTo>
                  <a:cubicBezTo>
                    <a:pt x="181" y="351"/>
                    <a:pt x="199" y="350"/>
                    <a:pt x="208" y="336"/>
                  </a:cubicBezTo>
                  <a:cubicBezTo>
                    <a:pt x="216" y="322"/>
                    <a:pt x="216" y="305"/>
                    <a:pt x="213" y="290"/>
                  </a:cubicBezTo>
                  <a:cubicBezTo>
                    <a:pt x="203" y="244"/>
                    <a:pt x="168" y="212"/>
                    <a:pt x="130" y="187"/>
                  </a:cubicBezTo>
                  <a:cubicBezTo>
                    <a:pt x="130" y="187"/>
                    <a:pt x="129" y="187"/>
                    <a:pt x="129" y="187"/>
                  </a:cubicBezTo>
                  <a:cubicBezTo>
                    <a:pt x="128" y="187"/>
                    <a:pt x="128" y="187"/>
                    <a:pt x="128" y="187"/>
                  </a:cubicBezTo>
                  <a:cubicBezTo>
                    <a:pt x="128" y="187"/>
                    <a:pt x="128" y="186"/>
                    <a:pt x="128" y="186"/>
                  </a:cubicBezTo>
                  <a:cubicBezTo>
                    <a:pt x="125" y="174"/>
                    <a:pt x="120" y="162"/>
                    <a:pt x="115" y="150"/>
                  </a:cubicBezTo>
                  <a:cubicBezTo>
                    <a:pt x="119" y="155"/>
                    <a:pt x="124" y="159"/>
                    <a:pt x="128" y="163"/>
                  </a:cubicBezTo>
                  <a:cubicBezTo>
                    <a:pt x="140" y="174"/>
                    <a:pt x="154" y="185"/>
                    <a:pt x="168" y="193"/>
                  </a:cubicBezTo>
                  <a:cubicBezTo>
                    <a:pt x="184" y="202"/>
                    <a:pt x="222" y="223"/>
                    <a:pt x="236" y="200"/>
                  </a:cubicBezTo>
                  <a:cubicBezTo>
                    <a:pt x="252" y="173"/>
                    <a:pt x="229" y="141"/>
                    <a:pt x="204" y="131"/>
                  </a:cubicBezTo>
                  <a:close/>
                </a:path>
              </a:pathLst>
            </a:custGeom>
            <a:solidFill>
              <a:srgbClr val="21B37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9" name="Freeform 108"/>
            <p:cNvSpPr>
              <a:spLocks/>
            </p:cNvSpPr>
            <p:nvPr/>
          </p:nvSpPr>
          <p:spPr bwMode="auto">
            <a:xfrm>
              <a:off x="3016" y="2805"/>
              <a:ext cx="220" cy="213"/>
            </a:xfrm>
            <a:custGeom>
              <a:avLst/>
              <a:gdLst>
                <a:gd name="T0" fmla="*/ 109 w 127"/>
                <a:gd name="T1" fmla="*/ 24 h 123"/>
                <a:gd name="T2" fmla="*/ 57 w 127"/>
                <a:gd name="T3" fmla="*/ 2 h 123"/>
                <a:gd name="T4" fmla="*/ 18 w 127"/>
                <a:gd name="T5" fmla="*/ 18 h 123"/>
                <a:gd name="T6" fmla="*/ 3 w 127"/>
                <a:gd name="T7" fmla="*/ 54 h 123"/>
                <a:gd name="T8" fmla="*/ 11 w 127"/>
                <a:gd name="T9" fmla="*/ 97 h 123"/>
                <a:gd name="T10" fmla="*/ 43 w 127"/>
                <a:gd name="T11" fmla="*/ 121 h 123"/>
                <a:gd name="T12" fmla="*/ 64 w 127"/>
                <a:gd name="T13" fmla="*/ 101 h 123"/>
                <a:gd name="T14" fmla="*/ 95 w 127"/>
                <a:gd name="T15" fmla="*/ 75 h 123"/>
                <a:gd name="T16" fmla="*/ 124 w 127"/>
                <a:gd name="T17" fmla="*/ 69 h 123"/>
                <a:gd name="T18" fmla="*/ 109 w 127"/>
                <a:gd name="T19" fmla="*/ 24 h 1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27" h="123">
                  <a:moveTo>
                    <a:pt x="109" y="24"/>
                  </a:moveTo>
                  <a:cubicBezTo>
                    <a:pt x="96" y="11"/>
                    <a:pt x="75" y="4"/>
                    <a:pt x="57" y="2"/>
                  </a:cubicBezTo>
                  <a:cubicBezTo>
                    <a:pt x="44" y="0"/>
                    <a:pt x="23" y="2"/>
                    <a:pt x="18" y="18"/>
                  </a:cubicBezTo>
                  <a:cubicBezTo>
                    <a:pt x="9" y="25"/>
                    <a:pt x="4" y="46"/>
                    <a:pt x="3" y="54"/>
                  </a:cubicBezTo>
                  <a:cubicBezTo>
                    <a:pt x="0" y="70"/>
                    <a:pt x="2" y="84"/>
                    <a:pt x="11" y="97"/>
                  </a:cubicBezTo>
                  <a:cubicBezTo>
                    <a:pt x="19" y="108"/>
                    <a:pt x="30" y="119"/>
                    <a:pt x="43" y="121"/>
                  </a:cubicBezTo>
                  <a:cubicBezTo>
                    <a:pt x="56" y="123"/>
                    <a:pt x="62" y="112"/>
                    <a:pt x="64" y="101"/>
                  </a:cubicBezTo>
                  <a:cubicBezTo>
                    <a:pt x="81" y="111"/>
                    <a:pt x="97" y="94"/>
                    <a:pt x="95" y="75"/>
                  </a:cubicBezTo>
                  <a:cubicBezTo>
                    <a:pt x="105" y="83"/>
                    <a:pt x="121" y="85"/>
                    <a:pt x="124" y="69"/>
                  </a:cubicBezTo>
                  <a:cubicBezTo>
                    <a:pt x="127" y="54"/>
                    <a:pt x="119" y="35"/>
                    <a:pt x="109" y="24"/>
                  </a:cubicBezTo>
                  <a:close/>
                </a:path>
              </a:pathLst>
            </a:custGeom>
            <a:solidFill>
              <a:srgbClr val="B2874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10" name="Freeform 109"/>
            <p:cNvSpPr>
              <a:spLocks/>
            </p:cNvSpPr>
            <p:nvPr/>
          </p:nvSpPr>
          <p:spPr bwMode="auto">
            <a:xfrm>
              <a:off x="3346" y="2410"/>
              <a:ext cx="541" cy="426"/>
            </a:xfrm>
            <a:custGeom>
              <a:avLst/>
              <a:gdLst>
                <a:gd name="T0" fmla="*/ 289 w 313"/>
                <a:gd name="T1" fmla="*/ 50 h 246"/>
                <a:gd name="T2" fmla="*/ 289 w 313"/>
                <a:gd name="T3" fmla="*/ 51 h 246"/>
                <a:gd name="T4" fmla="*/ 257 w 313"/>
                <a:gd name="T5" fmla="*/ 61 h 246"/>
                <a:gd name="T6" fmla="*/ 288 w 313"/>
                <a:gd name="T7" fmla="*/ 26 h 246"/>
                <a:gd name="T8" fmla="*/ 274 w 313"/>
                <a:gd name="T9" fmla="*/ 6 h 246"/>
                <a:gd name="T10" fmla="*/ 272 w 313"/>
                <a:gd name="T11" fmla="*/ 17 h 246"/>
                <a:gd name="T12" fmla="*/ 229 w 313"/>
                <a:gd name="T13" fmla="*/ 84 h 246"/>
                <a:gd name="T14" fmla="*/ 237 w 313"/>
                <a:gd name="T15" fmla="*/ 35 h 246"/>
                <a:gd name="T16" fmla="*/ 210 w 313"/>
                <a:gd name="T17" fmla="*/ 40 h 246"/>
                <a:gd name="T18" fmla="*/ 225 w 313"/>
                <a:gd name="T19" fmla="*/ 49 h 246"/>
                <a:gd name="T20" fmla="*/ 227 w 313"/>
                <a:gd name="T21" fmla="*/ 86 h 246"/>
                <a:gd name="T22" fmla="*/ 160 w 313"/>
                <a:gd name="T23" fmla="*/ 145 h 246"/>
                <a:gd name="T24" fmla="*/ 189 w 313"/>
                <a:gd name="T25" fmla="*/ 85 h 246"/>
                <a:gd name="T26" fmla="*/ 167 w 313"/>
                <a:gd name="T27" fmla="*/ 69 h 246"/>
                <a:gd name="T28" fmla="*/ 170 w 313"/>
                <a:gd name="T29" fmla="*/ 86 h 246"/>
                <a:gd name="T30" fmla="*/ 158 w 313"/>
                <a:gd name="T31" fmla="*/ 147 h 246"/>
                <a:gd name="T32" fmla="*/ 87 w 313"/>
                <a:gd name="T33" fmla="*/ 197 h 246"/>
                <a:gd name="T34" fmla="*/ 136 w 313"/>
                <a:gd name="T35" fmla="*/ 137 h 246"/>
                <a:gd name="T36" fmla="*/ 113 w 313"/>
                <a:gd name="T37" fmla="*/ 124 h 246"/>
                <a:gd name="T38" fmla="*/ 114 w 313"/>
                <a:gd name="T39" fmla="*/ 139 h 246"/>
                <a:gd name="T40" fmla="*/ 46 w 313"/>
                <a:gd name="T41" fmla="*/ 222 h 246"/>
                <a:gd name="T42" fmla="*/ 32 w 313"/>
                <a:gd name="T43" fmla="*/ 211 h 246"/>
                <a:gd name="T44" fmla="*/ 50 w 313"/>
                <a:gd name="T45" fmla="*/ 187 h 246"/>
                <a:gd name="T46" fmla="*/ 28 w 313"/>
                <a:gd name="T47" fmla="*/ 171 h 246"/>
                <a:gd name="T48" fmla="*/ 35 w 313"/>
                <a:gd name="T49" fmla="*/ 189 h 246"/>
                <a:gd name="T50" fmla="*/ 0 w 313"/>
                <a:gd name="T51" fmla="*/ 245 h 246"/>
                <a:gd name="T52" fmla="*/ 41 w 313"/>
                <a:gd name="T53" fmla="*/ 230 h 246"/>
                <a:gd name="T54" fmla="*/ 102 w 313"/>
                <a:gd name="T55" fmla="*/ 224 h 246"/>
                <a:gd name="T56" fmla="*/ 121 w 313"/>
                <a:gd name="T57" fmla="*/ 235 h 246"/>
                <a:gd name="T58" fmla="*/ 107 w 313"/>
                <a:gd name="T59" fmla="*/ 210 h 246"/>
                <a:gd name="T60" fmla="*/ 103 w 313"/>
                <a:gd name="T61" fmla="*/ 219 h 246"/>
                <a:gd name="T62" fmla="*/ 54 w 313"/>
                <a:gd name="T63" fmla="*/ 223 h 246"/>
                <a:gd name="T64" fmla="*/ 131 w 313"/>
                <a:gd name="T65" fmla="*/ 173 h 246"/>
                <a:gd name="T66" fmla="*/ 182 w 313"/>
                <a:gd name="T67" fmla="*/ 195 h 246"/>
                <a:gd name="T68" fmla="*/ 199 w 313"/>
                <a:gd name="T69" fmla="*/ 201 h 246"/>
                <a:gd name="T70" fmla="*/ 188 w 313"/>
                <a:gd name="T71" fmla="*/ 177 h 246"/>
                <a:gd name="T72" fmla="*/ 133 w 313"/>
                <a:gd name="T73" fmla="*/ 172 h 246"/>
                <a:gd name="T74" fmla="*/ 199 w 313"/>
                <a:gd name="T75" fmla="*/ 120 h 246"/>
                <a:gd name="T76" fmla="*/ 238 w 313"/>
                <a:gd name="T77" fmla="*/ 135 h 246"/>
                <a:gd name="T78" fmla="*/ 257 w 313"/>
                <a:gd name="T79" fmla="*/ 121 h 246"/>
                <a:gd name="T80" fmla="*/ 245 w 313"/>
                <a:gd name="T81" fmla="*/ 117 h 246"/>
                <a:gd name="T82" fmla="*/ 241 w 313"/>
                <a:gd name="T83" fmla="*/ 119 h 246"/>
                <a:gd name="T84" fmla="*/ 238 w 313"/>
                <a:gd name="T85" fmla="*/ 122 h 246"/>
                <a:gd name="T86" fmla="*/ 255 w 313"/>
                <a:gd name="T87" fmla="*/ 63 h 246"/>
                <a:gd name="T88" fmla="*/ 291 w 313"/>
                <a:gd name="T89" fmla="*/ 56 h 246"/>
                <a:gd name="T90" fmla="*/ 313 w 313"/>
                <a:gd name="T91" fmla="*/ 49 h 2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313" h="246">
                  <a:moveTo>
                    <a:pt x="299" y="37"/>
                  </a:moveTo>
                  <a:cubicBezTo>
                    <a:pt x="294" y="39"/>
                    <a:pt x="290" y="45"/>
                    <a:pt x="289" y="50"/>
                  </a:cubicBezTo>
                  <a:cubicBezTo>
                    <a:pt x="289" y="50"/>
                    <a:pt x="288" y="51"/>
                    <a:pt x="288" y="51"/>
                  </a:cubicBezTo>
                  <a:cubicBezTo>
                    <a:pt x="288" y="51"/>
                    <a:pt x="289" y="51"/>
                    <a:pt x="289" y="51"/>
                  </a:cubicBezTo>
                  <a:cubicBezTo>
                    <a:pt x="288" y="52"/>
                    <a:pt x="288" y="53"/>
                    <a:pt x="288" y="54"/>
                  </a:cubicBezTo>
                  <a:cubicBezTo>
                    <a:pt x="278" y="55"/>
                    <a:pt x="267" y="58"/>
                    <a:pt x="257" y="61"/>
                  </a:cubicBezTo>
                  <a:cubicBezTo>
                    <a:pt x="265" y="50"/>
                    <a:pt x="273" y="39"/>
                    <a:pt x="279" y="27"/>
                  </a:cubicBezTo>
                  <a:cubicBezTo>
                    <a:pt x="282" y="28"/>
                    <a:pt x="285" y="28"/>
                    <a:pt x="288" y="26"/>
                  </a:cubicBezTo>
                  <a:cubicBezTo>
                    <a:pt x="293" y="23"/>
                    <a:pt x="296" y="16"/>
                    <a:pt x="293" y="10"/>
                  </a:cubicBezTo>
                  <a:cubicBezTo>
                    <a:pt x="290" y="3"/>
                    <a:pt x="279" y="0"/>
                    <a:pt x="274" y="6"/>
                  </a:cubicBezTo>
                  <a:cubicBezTo>
                    <a:pt x="272" y="9"/>
                    <a:pt x="272" y="12"/>
                    <a:pt x="273" y="16"/>
                  </a:cubicBezTo>
                  <a:cubicBezTo>
                    <a:pt x="272" y="16"/>
                    <a:pt x="272" y="16"/>
                    <a:pt x="272" y="17"/>
                  </a:cubicBezTo>
                  <a:cubicBezTo>
                    <a:pt x="273" y="20"/>
                    <a:pt x="274" y="23"/>
                    <a:pt x="277" y="25"/>
                  </a:cubicBezTo>
                  <a:cubicBezTo>
                    <a:pt x="262" y="46"/>
                    <a:pt x="246" y="66"/>
                    <a:pt x="229" y="84"/>
                  </a:cubicBezTo>
                  <a:cubicBezTo>
                    <a:pt x="229" y="72"/>
                    <a:pt x="229" y="60"/>
                    <a:pt x="228" y="48"/>
                  </a:cubicBezTo>
                  <a:cubicBezTo>
                    <a:pt x="234" y="46"/>
                    <a:pt x="238" y="41"/>
                    <a:pt x="237" y="35"/>
                  </a:cubicBezTo>
                  <a:cubicBezTo>
                    <a:pt x="237" y="28"/>
                    <a:pt x="231" y="24"/>
                    <a:pt x="224" y="24"/>
                  </a:cubicBezTo>
                  <a:cubicBezTo>
                    <a:pt x="217" y="25"/>
                    <a:pt x="207" y="32"/>
                    <a:pt x="210" y="40"/>
                  </a:cubicBezTo>
                  <a:cubicBezTo>
                    <a:pt x="212" y="45"/>
                    <a:pt x="218" y="48"/>
                    <a:pt x="223" y="48"/>
                  </a:cubicBezTo>
                  <a:cubicBezTo>
                    <a:pt x="223" y="48"/>
                    <a:pt x="224" y="49"/>
                    <a:pt x="225" y="49"/>
                  </a:cubicBezTo>
                  <a:cubicBezTo>
                    <a:pt x="225" y="49"/>
                    <a:pt x="225" y="49"/>
                    <a:pt x="225" y="49"/>
                  </a:cubicBezTo>
                  <a:cubicBezTo>
                    <a:pt x="226" y="61"/>
                    <a:pt x="226" y="73"/>
                    <a:pt x="227" y="86"/>
                  </a:cubicBezTo>
                  <a:cubicBezTo>
                    <a:pt x="207" y="107"/>
                    <a:pt x="185" y="126"/>
                    <a:pt x="161" y="145"/>
                  </a:cubicBezTo>
                  <a:cubicBezTo>
                    <a:pt x="161" y="145"/>
                    <a:pt x="161" y="145"/>
                    <a:pt x="160" y="145"/>
                  </a:cubicBezTo>
                  <a:cubicBezTo>
                    <a:pt x="164" y="126"/>
                    <a:pt x="170" y="109"/>
                    <a:pt x="176" y="90"/>
                  </a:cubicBezTo>
                  <a:cubicBezTo>
                    <a:pt x="181" y="92"/>
                    <a:pt x="186" y="90"/>
                    <a:pt x="189" y="85"/>
                  </a:cubicBezTo>
                  <a:cubicBezTo>
                    <a:pt x="193" y="79"/>
                    <a:pt x="192" y="69"/>
                    <a:pt x="187" y="64"/>
                  </a:cubicBezTo>
                  <a:cubicBezTo>
                    <a:pt x="181" y="58"/>
                    <a:pt x="170" y="62"/>
                    <a:pt x="167" y="69"/>
                  </a:cubicBezTo>
                  <a:cubicBezTo>
                    <a:pt x="165" y="74"/>
                    <a:pt x="166" y="80"/>
                    <a:pt x="170" y="85"/>
                  </a:cubicBezTo>
                  <a:cubicBezTo>
                    <a:pt x="170" y="85"/>
                    <a:pt x="170" y="85"/>
                    <a:pt x="170" y="86"/>
                  </a:cubicBezTo>
                  <a:cubicBezTo>
                    <a:pt x="171" y="87"/>
                    <a:pt x="173" y="89"/>
                    <a:pt x="174" y="89"/>
                  </a:cubicBezTo>
                  <a:cubicBezTo>
                    <a:pt x="168" y="108"/>
                    <a:pt x="160" y="127"/>
                    <a:pt x="158" y="147"/>
                  </a:cubicBezTo>
                  <a:cubicBezTo>
                    <a:pt x="136" y="164"/>
                    <a:pt x="113" y="180"/>
                    <a:pt x="90" y="195"/>
                  </a:cubicBezTo>
                  <a:cubicBezTo>
                    <a:pt x="89" y="196"/>
                    <a:pt x="88" y="196"/>
                    <a:pt x="87" y="197"/>
                  </a:cubicBezTo>
                  <a:cubicBezTo>
                    <a:pt x="95" y="177"/>
                    <a:pt x="105" y="159"/>
                    <a:pt x="116" y="142"/>
                  </a:cubicBezTo>
                  <a:cubicBezTo>
                    <a:pt x="123" y="146"/>
                    <a:pt x="133" y="143"/>
                    <a:pt x="136" y="137"/>
                  </a:cubicBezTo>
                  <a:cubicBezTo>
                    <a:pt x="139" y="131"/>
                    <a:pt x="138" y="122"/>
                    <a:pt x="133" y="118"/>
                  </a:cubicBezTo>
                  <a:cubicBezTo>
                    <a:pt x="126" y="111"/>
                    <a:pt x="117" y="118"/>
                    <a:pt x="113" y="124"/>
                  </a:cubicBezTo>
                  <a:cubicBezTo>
                    <a:pt x="113" y="125"/>
                    <a:pt x="113" y="125"/>
                    <a:pt x="113" y="125"/>
                  </a:cubicBezTo>
                  <a:cubicBezTo>
                    <a:pt x="111" y="130"/>
                    <a:pt x="111" y="135"/>
                    <a:pt x="114" y="139"/>
                  </a:cubicBezTo>
                  <a:cubicBezTo>
                    <a:pt x="101" y="157"/>
                    <a:pt x="90" y="177"/>
                    <a:pt x="85" y="198"/>
                  </a:cubicBezTo>
                  <a:cubicBezTo>
                    <a:pt x="72" y="206"/>
                    <a:pt x="59" y="214"/>
                    <a:pt x="46" y="222"/>
                  </a:cubicBezTo>
                  <a:cubicBezTo>
                    <a:pt x="40" y="225"/>
                    <a:pt x="33" y="228"/>
                    <a:pt x="27" y="231"/>
                  </a:cubicBezTo>
                  <a:cubicBezTo>
                    <a:pt x="29" y="225"/>
                    <a:pt x="30" y="218"/>
                    <a:pt x="32" y="211"/>
                  </a:cubicBezTo>
                  <a:cubicBezTo>
                    <a:pt x="34" y="204"/>
                    <a:pt x="36" y="197"/>
                    <a:pt x="38" y="191"/>
                  </a:cubicBezTo>
                  <a:cubicBezTo>
                    <a:pt x="42" y="192"/>
                    <a:pt x="47" y="191"/>
                    <a:pt x="50" y="187"/>
                  </a:cubicBezTo>
                  <a:cubicBezTo>
                    <a:pt x="55" y="181"/>
                    <a:pt x="55" y="171"/>
                    <a:pt x="49" y="166"/>
                  </a:cubicBezTo>
                  <a:cubicBezTo>
                    <a:pt x="41" y="160"/>
                    <a:pt x="31" y="163"/>
                    <a:pt x="28" y="171"/>
                  </a:cubicBezTo>
                  <a:cubicBezTo>
                    <a:pt x="26" y="176"/>
                    <a:pt x="28" y="184"/>
                    <a:pt x="32" y="186"/>
                  </a:cubicBezTo>
                  <a:cubicBezTo>
                    <a:pt x="33" y="188"/>
                    <a:pt x="34" y="189"/>
                    <a:pt x="35" y="189"/>
                  </a:cubicBezTo>
                  <a:cubicBezTo>
                    <a:pt x="28" y="202"/>
                    <a:pt x="26" y="219"/>
                    <a:pt x="23" y="233"/>
                  </a:cubicBezTo>
                  <a:cubicBezTo>
                    <a:pt x="15" y="236"/>
                    <a:pt x="7" y="240"/>
                    <a:pt x="0" y="245"/>
                  </a:cubicBezTo>
                  <a:cubicBezTo>
                    <a:pt x="0" y="245"/>
                    <a:pt x="0" y="246"/>
                    <a:pt x="0" y="246"/>
                  </a:cubicBezTo>
                  <a:cubicBezTo>
                    <a:pt x="14" y="245"/>
                    <a:pt x="29" y="236"/>
                    <a:pt x="41" y="230"/>
                  </a:cubicBezTo>
                  <a:cubicBezTo>
                    <a:pt x="45" y="228"/>
                    <a:pt x="48" y="226"/>
                    <a:pt x="51" y="224"/>
                  </a:cubicBezTo>
                  <a:cubicBezTo>
                    <a:pt x="67" y="226"/>
                    <a:pt x="86" y="227"/>
                    <a:pt x="102" y="224"/>
                  </a:cubicBezTo>
                  <a:cubicBezTo>
                    <a:pt x="102" y="225"/>
                    <a:pt x="102" y="226"/>
                    <a:pt x="102" y="227"/>
                  </a:cubicBezTo>
                  <a:cubicBezTo>
                    <a:pt x="104" y="236"/>
                    <a:pt x="114" y="237"/>
                    <a:pt x="121" y="235"/>
                  </a:cubicBezTo>
                  <a:cubicBezTo>
                    <a:pt x="128" y="232"/>
                    <a:pt x="131" y="225"/>
                    <a:pt x="128" y="218"/>
                  </a:cubicBezTo>
                  <a:cubicBezTo>
                    <a:pt x="125" y="211"/>
                    <a:pt x="114" y="206"/>
                    <a:pt x="107" y="210"/>
                  </a:cubicBezTo>
                  <a:cubicBezTo>
                    <a:pt x="107" y="210"/>
                    <a:pt x="106" y="211"/>
                    <a:pt x="107" y="212"/>
                  </a:cubicBezTo>
                  <a:cubicBezTo>
                    <a:pt x="105" y="214"/>
                    <a:pt x="103" y="216"/>
                    <a:pt x="103" y="219"/>
                  </a:cubicBezTo>
                  <a:cubicBezTo>
                    <a:pt x="95" y="220"/>
                    <a:pt x="87" y="222"/>
                    <a:pt x="79" y="222"/>
                  </a:cubicBezTo>
                  <a:cubicBezTo>
                    <a:pt x="71" y="223"/>
                    <a:pt x="62" y="223"/>
                    <a:pt x="54" y="223"/>
                  </a:cubicBezTo>
                  <a:cubicBezTo>
                    <a:pt x="66" y="216"/>
                    <a:pt x="77" y="209"/>
                    <a:pt x="89" y="201"/>
                  </a:cubicBezTo>
                  <a:cubicBezTo>
                    <a:pt x="103" y="192"/>
                    <a:pt x="117" y="183"/>
                    <a:pt x="131" y="173"/>
                  </a:cubicBezTo>
                  <a:cubicBezTo>
                    <a:pt x="146" y="180"/>
                    <a:pt x="163" y="186"/>
                    <a:pt x="180" y="188"/>
                  </a:cubicBezTo>
                  <a:cubicBezTo>
                    <a:pt x="179" y="190"/>
                    <a:pt x="180" y="193"/>
                    <a:pt x="182" y="195"/>
                  </a:cubicBezTo>
                  <a:cubicBezTo>
                    <a:pt x="182" y="195"/>
                    <a:pt x="182" y="195"/>
                    <a:pt x="182" y="195"/>
                  </a:cubicBezTo>
                  <a:cubicBezTo>
                    <a:pt x="185" y="200"/>
                    <a:pt x="192" y="203"/>
                    <a:pt x="199" y="201"/>
                  </a:cubicBezTo>
                  <a:cubicBezTo>
                    <a:pt x="206" y="198"/>
                    <a:pt x="212" y="188"/>
                    <a:pt x="207" y="181"/>
                  </a:cubicBezTo>
                  <a:cubicBezTo>
                    <a:pt x="203" y="175"/>
                    <a:pt x="194" y="175"/>
                    <a:pt x="188" y="177"/>
                  </a:cubicBezTo>
                  <a:cubicBezTo>
                    <a:pt x="184" y="178"/>
                    <a:pt x="182" y="181"/>
                    <a:pt x="180" y="184"/>
                  </a:cubicBezTo>
                  <a:cubicBezTo>
                    <a:pt x="164" y="182"/>
                    <a:pt x="148" y="178"/>
                    <a:pt x="133" y="172"/>
                  </a:cubicBezTo>
                  <a:cubicBezTo>
                    <a:pt x="142" y="165"/>
                    <a:pt x="150" y="159"/>
                    <a:pt x="159" y="152"/>
                  </a:cubicBezTo>
                  <a:cubicBezTo>
                    <a:pt x="172" y="142"/>
                    <a:pt x="186" y="131"/>
                    <a:pt x="199" y="120"/>
                  </a:cubicBezTo>
                  <a:cubicBezTo>
                    <a:pt x="211" y="125"/>
                    <a:pt x="224" y="126"/>
                    <a:pt x="237" y="126"/>
                  </a:cubicBezTo>
                  <a:cubicBezTo>
                    <a:pt x="236" y="129"/>
                    <a:pt x="237" y="132"/>
                    <a:pt x="238" y="135"/>
                  </a:cubicBezTo>
                  <a:cubicBezTo>
                    <a:pt x="242" y="141"/>
                    <a:pt x="253" y="142"/>
                    <a:pt x="258" y="137"/>
                  </a:cubicBezTo>
                  <a:cubicBezTo>
                    <a:pt x="262" y="132"/>
                    <a:pt x="261" y="125"/>
                    <a:pt x="257" y="121"/>
                  </a:cubicBezTo>
                  <a:cubicBezTo>
                    <a:pt x="254" y="117"/>
                    <a:pt x="249" y="116"/>
                    <a:pt x="245" y="117"/>
                  </a:cubicBezTo>
                  <a:cubicBezTo>
                    <a:pt x="245" y="117"/>
                    <a:pt x="245" y="117"/>
                    <a:pt x="245" y="117"/>
                  </a:cubicBezTo>
                  <a:cubicBezTo>
                    <a:pt x="246" y="117"/>
                    <a:pt x="245" y="116"/>
                    <a:pt x="245" y="117"/>
                  </a:cubicBezTo>
                  <a:cubicBezTo>
                    <a:pt x="243" y="117"/>
                    <a:pt x="242" y="118"/>
                    <a:pt x="241" y="119"/>
                  </a:cubicBezTo>
                  <a:cubicBezTo>
                    <a:pt x="240" y="120"/>
                    <a:pt x="239" y="121"/>
                    <a:pt x="238" y="121"/>
                  </a:cubicBezTo>
                  <a:cubicBezTo>
                    <a:pt x="238" y="122"/>
                    <a:pt x="238" y="122"/>
                    <a:pt x="238" y="122"/>
                  </a:cubicBezTo>
                  <a:cubicBezTo>
                    <a:pt x="226" y="122"/>
                    <a:pt x="213" y="122"/>
                    <a:pt x="201" y="119"/>
                  </a:cubicBezTo>
                  <a:cubicBezTo>
                    <a:pt x="220" y="102"/>
                    <a:pt x="239" y="83"/>
                    <a:pt x="255" y="63"/>
                  </a:cubicBezTo>
                  <a:cubicBezTo>
                    <a:pt x="267" y="62"/>
                    <a:pt x="279" y="60"/>
                    <a:pt x="291" y="57"/>
                  </a:cubicBezTo>
                  <a:cubicBezTo>
                    <a:pt x="291" y="57"/>
                    <a:pt x="291" y="56"/>
                    <a:pt x="291" y="56"/>
                  </a:cubicBezTo>
                  <a:cubicBezTo>
                    <a:pt x="293" y="60"/>
                    <a:pt x="298" y="62"/>
                    <a:pt x="302" y="61"/>
                  </a:cubicBezTo>
                  <a:cubicBezTo>
                    <a:pt x="308" y="61"/>
                    <a:pt x="313" y="56"/>
                    <a:pt x="313" y="49"/>
                  </a:cubicBezTo>
                  <a:cubicBezTo>
                    <a:pt x="313" y="42"/>
                    <a:pt x="306" y="34"/>
                    <a:pt x="299" y="37"/>
                  </a:cubicBezTo>
                  <a:close/>
                </a:path>
              </a:pathLst>
            </a:custGeom>
            <a:solidFill>
              <a:srgbClr val="B2874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11" name="Freeform 110"/>
            <p:cNvSpPr>
              <a:spLocks/>
            </p:cNvSpPr>
            <p:nvPr/>
          </p:nvSpPr>
          <p:spPr bwMode="auto">
            <a:xfrm>
              <a:off x="2856" y="2342"/>
              <a:ext cx="647" cy="414"/>
            </a:xfrm>
            <a:custGeom>
              <a:avLst/>
              <a:gdLst>
                <a:gd name="T0" fmla="*/ 372 w 375"/>
                <a:gd name="T1" fmla="*/ 32 h 239"/>
                <a:gd name="T2" fmla="*/ 331 w 375"/>
                <a:gd name="T3" fmla="*/ 50 h 239"/>
                <a:gd name="T4" fmla="*/ 290 w 375"/>
                <a:gd name="T5" fmla="*/ 64 h 239"/>
                <a:gd name="T6" fmla="*/ 235 w 375"/>
                <a:gd name="T7" fmla="*/ 113 h 239"/>
                <a:gd name="T8" fmla="*/ 211 w 375"/>
                <a:gd name="T9" fmla="*/ 121 h 239"/>
                <a:gd name="T10" fmla="*/ 136 w 375"/>
                <a:gd name="T11" fmla="*/ 138 h 239"/>
                <a:gd name="T12" fmla="*/ 162 w 375"/>
                <a:gd name="T13" fmla="*/ 117 h 239"/>
                <a:gd name="T14" fmla="*/ 171 w 375"/>
                <a:gd name="T15" fmla="*/ 107 h 239"/>
                <a:gd name="T16" fmla="*/ 241 w 375"/>
                <a:gd name="T17" fmla="*/ 5 h 239"/>
                <a:gd name="T18" fmla="*/ 243 w 375"/>
                <a:gd name="T19" fmla="*/ 2 h 239"/>
                <a:gd name="T20" fmla="*/ 241 w 375"/>
                <a:gd name="T21" fmla="*/ 1 h 239"/>
                <a:gd name="T22" fmla="*/ 218 w 375"/>
                <a:gd name="T23" fmla="*/ 26 h 239"/>
                <a:gd name="T24" fmla="*/ 191 w 375"/>
                <a:gd name="T25" fmla="*/ 50 h 239"/>
                <a:gd name="T26" fmla="*/ 167 w 375"/>
                <a:gd name="T27" fmla="*/ 106 h 239"/>
                <a:gd name="T28" fmla="*/ 167 w 375"/>
                <a:gd name="T29" fmla="*/ 106 h 239"/>
                <a:gd name="T30" fmla="*/ 162 w 375"/>
                <a:gd name="T31" fmla="*/ 112 h 239"/>
                <a:gd name="T32" fmla="*/ 131 w 375"/>
                <a:gd name="T33" fmla="*/ 139 h 239"/>
                <a:gd name="T34" fmla="*/ 89 w 375"/>
                <a:gd name="T35" fmla="*/ 146 h 239"/>
                <a:gd name="T36" fmla="*/ 89 w 375"/>
                <a:gd name="T37" fmla="*/ 146 h 239"/>
                <a:gd name="T38" fmla="*/ 89 w 375"/>
                <a:gd name="T39" fmla="*/ 146 h 239"/>
                <a:gd name="T40" fmla="*/ 67 w 375"/>
                <a:gd name="T41" fmla="*/ 149 h 239"/>
                <a:gd name="T42" fmla="*/ 1 w 375"/>
                <a:gd name="T43" fmla="*/ 147 h 239"/>
                <a:gd name="T44" fmla="*/ 1 w 375"/>
                <a:gd name="T45" fmla="*/ 149 h 239"/>
                <a:gd name="T46" fmla="*/ 58 w 375"/>
                <a:gd name="T47" fmla="*/ 154 h 239"/>
                <a:gd name="T48" fmla="*/ 90 w 375"/>
                <a:gd name="T49" fmla="*/ 150 h 239"/>
                <a:gd name="T50" fmla="*/ 144 w 375"/>
                <a:gd name="T51" fmla="*/ 186 h 239"/>
                <a:gd name="T52" fmla="*/ 193 w 375"/>
                <a:gd name="T53" fmla="*/ 202 h 239"/>
                <a:gd name="T54" fmla="*/ 296 w 375"/>
                <a:gd name="T55" fmla="*/ 184 h 239"/>
                <a:gd name="T56" fmla="*/ 296 w 375"/>
                <a:gd name="T57" fmla="*/ 184 h 239"/>
                <a:gd name="T58" fmla="*/ 297 w 375"/>
                <a:gd name="T59" fmla="*/ 183 h 239"/>
                <a:gd name="T60" fmla="*/ 297 w 375"/>
                <a:gd name="T61" fmla="*/ 180 h 239"/>
                <a:gd name="T62" fmla="*/ 192 w 375"/>
                <a:gd name="T63" fmla="*/ 197 h 239"/>
                <a:gd name="T64" fmla="*/ 192 w 375"/>
                <a:gd name="T65" fmla="*/ 198 h 239"/>
                <a:gd name="T66" fmla="*/ 150 w 375"/>
                <a:gd name="T67" fmla="*/ 185 h 239"/>
                <a:gd name="T68" fmla="*/ 92 w 375"/>
                <a:gd name="T69" fmla="*/ 149 h 239"/>
                <a:gd name="T70" fmla="*/ 127 w 375"/>
                <a:gd name="T71" fmla="*/ 144 h 239"/>
                <a:gd name="T72" fmla="*/ 235 w 375"/>
                <a:gd name="T73" fmla="*/ 118 h 239"/>
                <a:gd name="T74" fmla="*/ 235 w 375"/>
                <a:gd name="T75" fmla="*/ 119 h 239"/>
                <a:gd name="T76" fmla="*/ 313 w 375"/>
                <a:gd name="T77" fmla="*/ 123 h 239"/>
                <a:gd name="T78" fmla="*/ 350 w 375"/>
                <a:gd name="T79" fmla="*/ 87 h 239"/>
                <a:gd name="T80" fmla="*/ 372 w 375"/>
                <a:gd name="T81" fmla="*/ 36 h 239"/>
                <a:gd name="T82" fmla="*/ 374 w 375"/>
                <a:gd name="T83" fmla="*/ 35 h 239"/>
                <a:gd name="T84" fmla="*/ 372 w 375"/>
                <a:gd name="T85" fmla="*/ 32 h 2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375" h="239">
                  <a:moveTo>
                    <a:pt x="372" y="32"/>
                  </a:moveTo>
                  <a:cubicBezTo>
                    <a:pt x="359" y="39"/>
                    <a:pt x="345" y="45"/>
                    <a:pt x="331" y="50"/>
                  </a:cubicBezTo>
                  <a:cubicBezTo>
                    <a:pt x="317" y="54"/>
                    <a:pt x="304" y="58"/>
                    <a:pt x="290" y="64"/>
                  </a:cubicBezTo>
                  <a:cubicBezTo>
                    <a:pt x="267" y="74"/>
                    <a:pt x="249" y="92"/>
                    <a:pt x="235" y="113"/>
                  </a:cubicBezTo>
                  <a:cubicBezTo>
                    <a:pt x="227" y="116"/>
                    <a:pt x="219" y="119"/>
                    <a:pt x="211" y="121"/>
                  </a:cubicBezTo>
                  <a:cubicBezTo>
                    <a:pt x="187" y="128"/>
                    <a:pt x="162" y="134"/>
                    <a:pt x="136" y="138"/>
                  </a:cubicBezTo>
                  <a:cubicBezTo>
                    <a:pt x="146" y="133"/>
                    <a:pt x="155" y="124"/>
                    <a:pt x="162" y="117"/>
                  </a:cubicBezTo>
                  <a:cubicBezTo>
                    <a:pt x="165" y="114"/>
                    <a:pt x="168" y="111"/>
                    <a:pt x="171" y="107"/>
                  </a:cubicBezTo>
                  <a:cubicBezTo>
                    <a:pt x="226" y="117"/>
                    <a:pt x="233" y="44"/>
                    <a:pt x="241" y="5"/>
                  </a:cubicBezTo>
                  <a:cubicBezTo>
                    <a:pt x="242" y="4"/>
                    <a:pt x="242" y="3"/>
                    <a:pt x="243" y="2"/>
                  </a:cubicBezTo>
                  <a:cubicBezTo>
                    <a:pt x="243" y="1"/>
                    <a:pt x="242" y="0"/>
                    <a:pt x="241" y="1"/>
                  </a:cubicBezTo>
                  <a:cubicBezTo>
                    <a:pt x="233" y="9"/>
                    <a:pt x="226" y="18"/>
                    <a:pt x="218" y="26"/>
                  </a:cubicBezTo>
                  <a:cubicBezTo>
                    <a:pt x="209" y="34"/>
                    <a:pt x="199" y="42"/>
                    <a:pt x="191" y="50"/>
                  </a:cubicBezTo>
                  <a:cubicBezTo>
                    <a:pt x="176" y="65"/>
                    <a:pt x="163" y="84"/>
                    <a:pt x="167" y="106"/>
                  </a:cubicBezTo>
                  <a:cubicBezTo>
                    <a:pt x="167" y="106"/>
                    <a:pt x="167" y="106"/>
                    <a:pt x="167" y="106"/>
                  </a:cubicBezTo>
                  <a:cubicBezTo>
                    <a:pt x="165" y="108"/>
                    <a:pt x="163" y="110"/>
                    <a:pt x="162" y="112"/>
                  </a:cubicBezTo>
                  <a:cubicBezTo>
                    <a:pt x="153" y="123"/>
                    <a:pt x="142" y="131"/>
                    <a:pt x="131" y="139"/>
                  </a:cubicBezTo>
                  <a:cubicBezTo>
                    <a:pt x="117" y="141"/>
                    <a:pt x="103" y="144"/>
                    <a:pt x="89" y="146"/>
                  </a:cubicBezTo>
                  <a:cubicBezTo>
                    <a:pt x="89" y="146"/>
                    <a:pt x="89" y="146"/>
                    <a:pt x="89" y="146"/>
                  </a:cubicBezTo>
                  <a:cubicBezTo>
                    <a:pt x="89" y="145"/>
                    <a:pt x="88" y="145"/>
                    <a:pt x="89" y="146"/>
                  </a:cubicBezTo>
                  <a:cubicBezTo>
                    <a:pt x="81" y="147"/>
                    <a:pt x="74" y="148"/>
                    <a:pt x="67" y="149"/>
                  </a:cubicBezTo>
                  <a:cubicBezTo>
                    <a:pt x="45" y="153"/>
                    <a:pt x="23" y="154"/>
                    <a:pt x="1" y="147"/>
                  </a:cubicBezTo>
                  <a:cubicBezTo>
                    <a:pt x="0" y="147"/>
                    <a:pt x="0" y="148"/>
                    <a:pt x="1" y="149"/>
                  </a:cubicBezTo>
                  <a:cubicBezTo>
                    <a:pt x="17" y="159"/>
                    <a:pt x="40" y="156"/>
                    <a:pt x="58" y="154"/>
                  </a:cubicBezTo>
                  <a:cubicBezTo>
                    <a:pt x="69" y="153"/>
                    <a:pt x="80" y="151"/>
                    <a:pt x="90" y="150"/>
                  </a:cubicBezTo>
                  <a:cubicBezTo>
                    <a:pt x="101" y="168"/>
                    <a:pt x="126" y="179"/>
                    <a:pt x="144" y="186"/>
                  </a:cubicBezTo>
                  <a:cubicBezTo>
                    <a:pt x="159" y="193"/>
                    <a:pt x="176" y="199"/>
                    <a:pt x="193" y="202"/>
                  </a:cubicBezTo>
                  <a:cubicBezTo>
                    <a:pt x="214" y="239"/>
                    <a:pt x="285" y="222"/>
                    <a:pt x="296" y="184"/>
                  </a:cubicBezTo>
                  <a:cubicBezTo>
                    <a:pt x="296" y="184"/>
                    <a:pt x="296" y="184"/>
                    <a:pt x="296" y="184"/>
                  </a:cubicBezTo>
                  <a:cubicBezTo>
                    <a:pt x="296" y="184"/>
                    <a:pt x="297" y="184"/>
                    <a:pt x="297" y="183"/>
                  </a:cubicBezTo>
                  <a:cubicBezTo>
                    <a:pt x="299" y="183"/>
                    <a:pt x="298" y="180"/>
                    <a:pt x="297" y="180"/>
                  </a:cubicBezTo>
                  <a:cubicBezTo>
                    <a:pt x="262" y="183"/>
                    <a:pt x="218" y="166"/>
                    <a:pt x="192" y="197"/>
                  </a:cubicBezTo>
                  <a:cubicBezTo>
                    <a:pt x="192" y="198"/>
                    <a:pt x="192" y="198"/>
                    <a:pt x="192" y="198"/>
                  </a:cubicBezTo>
                  <a:cubicBezTo>
                    <a:pt x="178" y="195"/>
                    <a:pt x="164" y="190"/>
                    <a:pt x="150" y="185"/>
                  </a:cubicBezTo>
                  <a:cubicBezTo>
                    <a:pt x="130" y="177"/>
                    <a:pt x="106" y="167"/>
                    <a:pt x="92" y="149"/>
                  </a:cubicBezTo>
                  <a:cubicBezTo>
                    <a:pt x="104" y="147"/>
                    <a:pt x="115" y="145"/>
                    <a:pt x="127" y="144"/>
                  </a:cubicBezTo>
                  <a:cubicBezTo>
                    <a:pt x="162" y="138"/>
                    <a:pt x="200" y="131"/>
                    <a:pt x="235" y="118"/>
                  </a:cubicBezTo>
                  <a:cubicBezTo>
                    <a:pt x="235" y="118"/>
                    <a:pt x="235" y="118"/>
                    <a:pt x="235" y="119"/>
                  </a:cubicBezTo>
                  <a:cubicBezTo>
                    <a:pt x="252" y="141"/>
                    <a:pt x="291" y="133"/>
                    <a:pt x="313" y="123"/>
                  </a:cubicBezTo>
                  <a:cubicBezTo>
                    <a:pt x="328" y="116"/>
                    <a:pt x="340" y="101"/>
                    <a:pt x="350" y="87"/>
                  </a:cubicBezTo>
                  <a:cubicBezTo>
                    <a:pt x="360" y="73"/>
                    <a:pt x="370" y="54"/>
                    <a:pt x="372" y="36"/>
                  </a:cubicBezTo>
                  <a:cubicBezTo>
                    <a:pt x="372" y="35"/>
                    <a:pt x="373" y="35"/>
                    <a:pt x="374" y="35"/>
                  </a:cubicBezTo>
                  <a:cubicBezTo>
                    <a:pt x="375" y="34"/>
                    <a:pt x="374" y="32"/>
                    <a:pt x="372" y="32"/>
                  </a:cubicBezTo>
                  <a:close/>
                </a:path>
              </a:pathLst>
            </a:custGeom>
            <a:solidFill>
              <a:srgbClr val="317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12" name="Freeform 111"/>
            <p:cNvSpPr>
              <a:spLocks/>
            </p:cNvSpPr>
            <p:nvPr/>
          </p:nvSpPr>
          <p:spPr bwMode="auto">
            <a:xfrm>
              <a:off x="3904" y="2226"/>
              <a:ext cx="438" cy="250"/>
            </a:xfrm>
            <a:custGeom>
              <a:avLst/>
              <a:gdLst>
                <a:gd name="T0" fmla="*/ 228 w 254"/>
                <a:gd name="T1" fmla="*/ 93 h 144"/>
                <a:gd name="T2" fmla="*/ 224 w 254"/>
                <a:gd name="T3" fmla="*/ 69 h 144"/>
                <a:gd name="T4" fmla="*/ 197 w 254"/>
                <a:gd name="T5" fmla="*/ 71 h 144"/>
                <a:gd name="T6" fmla="*/ 167 w 254"/>
                <a:gd name="T7" fmla="*/ 37 h 144"/>
                <a:gd name="T8" fmla="*/ 156 w 254"/>
                <a:gd name="T9" fmla="*/ 13 h 144"/>
                <a:gd name="T10" fmla="*/ 128 w 254"/>
                <a:gd name="T11" fmla="*/ 23 h 144"/>
                <a:gd name="T12" fmla="*/ 85 w 254"/>
                <a:gd name="T13" fmla="*/ 16 h 144"/>
                <a:gd name="T14" fmla="*/ 62 w 254"/>
                <a:gd name="T15" fmla="*/ 3 h 144"/>
                <a:gd name="T16" fmla="*/ 45 w 254"/>
                <a:gd name="T17" fmla="*/ 19 h 144"/>
                <a:gd name="T18" fmla="*/ 45 w 254"/>
                <a:gd name="T19" fmla="*/ 19 h 144"/>
                <a:gd name="T20" fmla="*/ 9 w 254"/>
                <a:gd name="T21" fmla="*/ 19 h 144"/>
                <a:gd name="T22" fmla="*/ 7 w 254"/>
                <a:gd name="T23" fmla="*/ 58 h 144"/>
                <a:gd name="T24" fmla="*/ 36 w 254"/>
                <a:gd name="T25" fmla="*/ 103 h 144"/>
                <a:gd name="T26" fmla="*/ 86 w 254"/>
                <a:gd name="T27" fmla="*/ 133 h 144"/>
                <a:gd name="T28" fmla="*/ 88 w 254"/>
                <a:gd name="T29" fmla="*/ 132 h 144"/>
                <a:gd name="T30" fmla="*/ 112 w 254"/>
                <a:gd name="T31" fmla="*/ 138 h 144"/>
                <a:gd name="T32" fmla="*/ 153 w 254"/>
                <a:gd name="T33" fmla="*/ 143 h 144"/>
                <a:gd name="T34" fmla="*/ 218 w 254"/>
                <a:gd name="T35" fmla="*/ 138 h 144"/>
                <a:gd name="T36" fmla="*/ 254 w 254"/>
                <a:gd name="T37" fmla="*/ 105 h 144"/>
                <a:gd name="T38" fmla="*/ 228 w 254"/>
                <a:gd name="T39" fmla="*/ 93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254" h="144">
                  <a:moveTo>
                    <a:pt x="228" y="93"/>
                  </a:moveTo>
                  <a:cubicBezTo>
                    <a:pt x="231" y="84"/>
                    <a:pt x="232" y="75"/>
                    <a:pt x="224" y="69"/>
                  </a:cubicBezTo>
                  <a:cubicBezTo>
                    <a:pt x="216" y="64"/>
                    <a:pt x="205" y="67"/>
                    <a:pt x="197" y="71"/>
                  </a:cubicBezTo>
                  <a:cubicBezTo>
                    <a:pt x="201" y="51"/>
                    <a:pt x="187" y="20"/>
                    <a:pt x="167" y="37"/>
                  </a:cubicBezTo>
                  <a:cubicBezTo>
                    <a:pt x="169" y="27"/>
                    <a:pt x="167" y="16"/>
                    <a:pt x="156" y="13"/>
                  </a:cubicBezTo>
                  <a:cubicBezTo>
                    <a:pt x="146" y="10"/>
                    <a:pt x="135" y="16"/>
                    <a:pt x="128" y="23"/>
                  </a:cubicBezTo>
                  <a:cubicBezTo>
                    <a:pt x="124" y="0"/>
                    <a:pt x="98" y="0"/>
                    <a:pt x="85" y="16"/>
                  </a:cubicBezTo>
                  <a:cubicBezTo>
                    <a:pt x="80" y="9"/>
                    <a:pt x="72" y="2"/>
                    <a:pt x="62" y="3"/>
                  </a:cubicBezTo>
                  <a:cubicBezTo>
                    <a:pt x="53" y="3"/>
                    <a:pt x="45" y="9"/>
                    <a:pt x="45" y="19"/>
                  </a:cubicBezTo>
                  <a:cubicBezTo>
                    <a:pt x="45" y="19"/>
                    <a:pt x="45" y="19"/>
                    <a:pt x="45" y="19"/>
                  </a:cubicBezTo>
                  <a:cubicBezTo>
                    <a:pt x="34" y="13"/>
                    <a:pt x="19" y="8"/>
                    <a:pt x="9" y="19"/>
                  </a:cubicBezTo>
                  <a:cubicBezTo>
                    <a:pt x="0" y="29"/>
                    <a:pt x="4" y="47"/>
                    <a:pt x="7" y="58"/>
                  </a:cubicBezTo>
                  <a:cubicBezTo>
                    <a:pt x="12" y="75"/>
                    <a:pt x="24" y="90"/>
                    <a:pt x="36" y="103"/>
                  </a:cubicBezTo>
                  <a:cubicBezTo>
                    <a:pt x="50" y="115"/>
                    <a:pt x="67" y="130"/>
                    <a:pt x="86" y="133"/>
                  </a:cubicBezTo>
                  <a:cubicBezTo>
                    <a:pt x="87" y="133"/>
                    <a:pt x="88" y="132"/>
                    <a:pt x="88" y="132"/>
                  </a:cubicBezTo>
                  <a:cubicBezTo>
                    <a:pt x="94" y="136"/>
                    <a:pt x="105" y="137"/>
                    <a:pt x="112" y="138"/>
                  </a:cubicBezTo>
                  <a:cubicBezTo>
                    <a:pt x="125" y="141"/>
                    <a:pt x="139" y="142"/>
                    <a:pt x="153" y="143"/>
                  </a:cubicBezTo>
                  <a:cubicBezTo>
                    <a:pt x="174" y="144"/>
                    <a:pt x="197" y="144"/>
                    <a:pt x="218" y="138"/>
                  </a:cubicBezTo>
                  <a:cubicBezTo>
                    <a:pt x="233" y="134"/>
                    <a:pt x="254" y="124"/>
                    <a:pt x="254" y="105"/>
                  </a:cubicBezTo>
                  <a:cubicBezTo>
                    <a:pt x="254" y="92"/>
                    <a:pt x="238" y="89"/>
                    <a:pt x="228" y="93"/>
                  </a:cubicBezTo>
                  <a:close/>
                </a:path>
              </a:pathLst>
            </a:custGeom>
            <a:solidFill>
              <a:srgbClr val="B3AE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13" name="Freeform 112"/>
            <p:cNvSpPr>
              <a:spLocks/>
            </p:cNvSpPr>
            <p:nvPr/>
          </p:nvSpPr>
          <p:spPr bwMode="auto">
            <a:xfrm>
              <a:off x="3945" y="2299"/>
              <a:ext cx="306" cy="184"/>
            </a:xfrm>
            <a:custGeom>
              <a:avLst/>
              <a:gdLst>
                <a:gd name="T0" fmla="*/ 170 w 177"/>
                <a:gd name="T1" fmla="*/ 71 h 106"/>
                <a:gd name="T2" fmla="*/ 150 w 177"/>
                <a:gd name="T3" fmla="*/ 68 h 106"/>
                <a:gd name="T4" fmla="*/ 131 w 177"/>
                <a:gd name="T5" fmla="*/ 52 h 106"/>
                <a:gd name="T6" fmla="*/ 106 w 177"/>
                <a:gd name="T7" fmla="*/ 34 h 106"/>
                <a:gd name="T8" fmla="*/ 68 w 177"/>
                <a:gd name="T9" fmla="*/ 24 h 106"/>
                <a:gd name="T10" fmla="*/ 38 w 177"/>
                <a:gd name="T11" fmla="*/ 17 h 106"/>
                <a:gd name="T12" fmla="*/ 12 w 177"/>
                <a:gd name="T13" fmla="*/ 6 h 106"/>
                <a:gd name="T14" fmla="*/ 3 w 177"/>
                <a:gd name="T15" fmla="*/ 29 h 106"/>
                <a:gd name="T16" fmla="*/ 60 w 177"/>
                <a:gd name="T17" fmla="*/ 94 h 106"/>
                <a:gd name="T18" fmla="*/ 61 w 177"/>
                <a:gd name="T19" fmla="*/ 96 h 106"/>
                <a:gd name="T20" fmla="*/ 161 w 177"/>
                <a:gd name="T21" fmla="*/ 91 h 106"/>
                <a:gd name="T22" fmla="*/ 170 w 177"/>
                <a:gd name="T23" fmla="*/ 71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77" h="106">
                  <a:moveTo>
                    <a:pt x="170" y="71"/>
                  </a:moveTo>
                  <a:cubicBezTo>
                    <a:pt x="165" y="66"/>
                    <a:pt x="157" y="66"/>
                    <a:pt x="150" y="68"/>
                  </a:cubicBezTo>
                  <a:cubicBezTo>
                    <a:pt x="155" y="57"/>
                    <a:pt x="142" y="47"/>
                    <a:pt x="131" y="52"/>
                  </a:cubicBezTo>
                  <a:cubicBezTo>
                    <a:pt x="136" y="39"/>
                    <a:pt x="119" y="25"/>
                    <a:pt x="106" y="34"/>
                  </a:cubicBezTo>
                  <a:cubicBezTo>
                    <a:pt x="108" y="12"/>
                    <a:pt x="82" y="9"/>
                    <a:pt x="68" y="24"/>
                  </a:cubicBezTo>
                  <a:cubicBezTo>
                    <a:pt x="61" y="12"/>
                    <a:pt x="45" y="0"/>
                    <a:pt x="38" y="17"/>
                  </a:cubicBezTo>
                  <a:cubicBezTo>
                    <a:pt x="31" y="10"/>
                    <a:pt x="21" y="3"/>
                    <a:pt x="12" y="6"/>
                  </a:cubicBezTo>
                  <a:cubicBezTo>
                    <a:pt x="2" y="10"/>
                    <a:pt x="0" y="20"/>
                    <a:pt x="3" y="29"/>
                  </a:cubicBezTo>
                  <a:cubicBezTo>
                    <a:pt x="9" y="59"/>
                    <a:pt x="35" y="79"/>
                    <a:pt x="60" y="94"/>
                  </a:cubicBezTo>
                  <a:cubicBezTo>
                    <a:pt x="59" y="95"/>
                    <a:pt x="60" y="96"/>
                    <a:pt x="61" y="96"/>
                  </a:cubicBezTo>
                  <a:cubicBezTo>
                    <a:pt x="94" y="99"/>
                    <a:pt x="130" y="106"/>
                    <a:pt x="161" y="91"/>
                  </a:cubicBezTo>
                  <a:cubicBezTo>
                    <a:pt x="167" y="88"/>
                    <a:pt x="177" y="78"/>
                    <a:pt x="170" y="71"/>
                  </a:cubicBezTo>
                  <a:close/>
                </a:path>
              </a:pathLst>
            </a:custGeom>
            <a:solidFill>
              <a:srgbClr val="FEC16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14" name="Freeform 113"/>
            <p:cNvSpPr>
              <a:spLocks/>
            </p:cNvSpPr>
            <p:nvPr/>
          </p:nvSpPr>
          <p:spPr bwMode="auto">
            <a:xfrm>
              <a:off x="2904" y="2139"/>
              <a:ext cx="247" cy="305"/>
            </a:xfrm>
            <a:custGeom>
              <a:avLst/>
              <a:gdLst>
                <a:gd name="T0" fmla="*/ 43 w 143"/>
                <a:gd name="T1" fmla="*/ 20 h 176"/>
                <a:gd name="T2" fmla="*/ 18 w 143"/>
                <a:gd name="T3" fmla="*/ 1 h 176"/>
                <a:gd name="T4" fmla="*/ 3 w 143"/>
                <a:gd name="T5" fmla="*/ 21 h 176"/>
                <a:gd name="T6" fmla="*/ 8 w 143"/>
                <a:gd name="T7" fmla="*/ 66 h 176"/>
                <a:gd name="T8" fmla="*/ 32 w 143"/>
                <a:gd name="T9" fmla="*/ 120 h 176"/>
                <a:gd name="T10" fmla="*/ 33 w 143"/>
                <a:gd name="T11" fmla="*/ 120 h 176"/>
                <a:gd name="T12" fmla="*/ 33 w 143"/>
                <a:gd name="T13" fmla="*/ 118 h 176"/>
                <a:gd name="T14" fmla="*/ 134 w 143"/>
                <a:gd name="T15" fmla="*/ 145 h 176"/>
                <a:gd name="T16" fmla="*/ 129 w 143"/>
                <a:gd name="T17" fmla="*/ 113 h 176"/>
                <a:gd name="T18" fmla="*/ 129 w 143"/>
                <a:gd name="T19" fmla="*/ 103 h 176"/>
                <a:gd name="T20" fmla="*/ 128 w 143"/>
                <a:gd name="T21" fmla="*/ 91 h 176"/>
                <a:gd name="T22" fmla="*/ 112 w 143"/>
                <a:gd name="T23" fmla="*/ 73 h 176"/>
                <a:gd name="T24" fmla="*/ 112 w 143"/>
                <a:gd name="T25" fmla="*/ 73 h 176"/>
                <a:gd name="T26" fmla="*/ 86 w 143"/>
                <a:gd name="T27" fmla="*/ 44 h 176"/>
                <a:gd name="T28" fmla="*/ 76 w 143"/>
                <a:gd name="T29" fmla="*/ 15 h 176"/>
                <a:gd name="T30" fmla="*/ 43 w 143"/>
                <a:gd name="T31" fmla="*/ 20 h 1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43" h="176">
                  <a:moveTo>
                    <a:pt x="43" y="20"/>
                  </a:moveTo>
                  <a:cubicBezTo>
                    <a:pt x="37" y="12"/>
                    <a:pt x="29" y="0"/>
                    <a:pt x="18" y="1"/>
                  </a:cubicBezTo>
                  <a:cubicBezTo>
                    <a:pt x="8" y="1"/>
                    <a:pt x="4" y="13"/>
                    <a:pt x="3" y="21"/>
                  </a:cubicBezTo>
                  <a:cubicBezTo>
                    <a:pt x="0" y="36"/>
                    <a:pt x="3" y="52"/>
                    <a:pt x="8" y="66"/>
                  </a:cubicBezTo>
                  <a:cubicBezTo>
                    <a:pt x="16" y="84"/>
                    <a:pt x="29" y="100"/>
                    <a:pt x="32" y="120"/>
                  </a:cubicBezTo>
                  <a:cubicBezTo>
                    <a:pt x="33" y="120"/>
                    <a:pt x="33" y="120"/>
                    <a:pt x="33" y="120"/>
                  </a:cubicBezTo>
                  <a:cubicBezTo>
                    <a:pt x="33" y="119"/>
                    <a:pt x="33" y="119"/>
                    <a:pt x="33" y="118"/>
                  </a:cubicBezTo>
                  <a:cubicBezTo>
                    <a:pt x="52" y="144"/>
                    <a:pt x="106" y="176"/>
                    <a:pt x="134" y="145"/>
                  </a:cubicBezTo>
                  <a:cubicBezTo>
                    <a:pt x="143" y="134"/>
                    <a:pt x="138" y="122"/>
                    <a:pt x="129" y="113"/>
                  </a:cubicBezTo>
                  <a:cubicBezTo>
                    <a:pt x="125" y="109"/>
                    <a:pt x="127" y="108"/>
                    <a:pt x="129" y="103"/>
                  </a:cubicBezTo>
                  <a:cubicBezTo>
                    <a:pt x="130" y="99"/>
                    <a:pt x="129" y="95"/>
                    <a:pt x="128" y="91"/>
                  </a:cubicBezTo>
                  <a:cubicBezTo>
                    <a:pt x="126" y="83"/>
                    <a:pt x="120" y="76"/>
                    <a:pt x="112" y="73"/>
                  </a:cubicBezTo>
                  <a:cubicBezTo>
                    <a:pt x="112" y="73"/>
                    <a:pt x="112" y="73"/>
                    <a:pt x="112" y="73"/>
                  </a:cubicBezTo>
                  <a:cubicBezTo>
                    <a:pt x="115" y="60"/>
                    <a:pt x="100" y="41"/>
                    <a:pt x="86" y="44"/>
                  </a:cubicBezTo>
                  <a:cubicBezTo>
                    <a:pt x="90" y="33"/>
                    <a:pt x="86" y="21"/>
                    <a:pt x="76" y="15"/>
                  </a:cubicBezTo>
                  <a:cubicBezTo>
                    <a:pt x="64" y="7"/>
                    <a:pt x="51" y="11"/>
                    <a:pt x="43" y="20"/>
                  </a:cubicBezTo>
                  <a:close/>
                </a:path>
              </a:pathLst>
            </a:custGeom>
            <a:solidFill>
              <a:srgbClr val="FF78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15" name="Freeform 114"/>
            <p:cNvSpPr>
              <a:spLocks/>
            </p:cNvSpPr>
            <p:nvPr/>
          </p:nvSpPr>
          <p:spPr bwMode="auto">
            <a:xfrm>
              <a:off x="2733" y="2226"/>
              <a:ext cx="344" cy="314"/>
            </a:xfrm>
            <a:custGeom>
              <a:avLst/>
              <a:gdLst>
                <a:gd name="T0" fmla="*/ 111 w 199"/>
                <a:gd name="T1" fmla="*/ 21 h 181"/>
                <a:gd name="T2" fmla="*/ 115 w 199"/>
                <a:gd name="T3" fmla="*/ 48 h 181"/>
                <a:gd name="T4" fmla="*/ 126 w 199"/>
                <a:gd name="T5" fmla="*/ 70 h 181"/>
                <a:gd name="T6" fmla="*/ 59 w 199"/>
                <a:gd name="T7" fmla="*/ 113 h 181"/>
                <a:gd name="T8" fmla="*/ 1 w 199"/>
                <a:gd name="T9" fmla="*/ 180 h 181"/>
                <a:gd name="T10" fmla="*/ 2 w 199"/>
                <a:gd name="T11" fmla="*/ 181 h 181"/>
                <a:gd name="T12" fmla="*/ 25 w 199"/>
                <a:gd name="T13" fmla="*/ 158 h 181"/>
                <a:gd name="T14" fmla="*/ 54 w 199"/>
                <a:gd name="T15" fmla="*/ 123 h 181"/>
                <a:gd name="T16" fmla="*/ 90 w 199"/>
                <a:gd name="T17" fmla="*/ 94 h 181"/>
                <a:gd name="T18" fmla="*/ 128 w 199"/>
                <a:gd name="T19" fmla="*/ 73 h 181"/>
                <a:gd name="T20" fmla="*/ 128 w 199"/>
                <a:gd name="T21" fmla="*/ 73 h 181"/>
                <a:gd name="T22" fmla="*/ 130 w 199"/>
                <a:gd name="T23" fmla="*/ 74 h 181"/>
                <a:gd name="T24" fmla="*/ 184 w 199"/>
                <a:gd name="T25" fmla="*/ 93 h 181"/>
                <a:gd name="T26" fmla="*/ 176 w 199"/>
                <a:gd name="T27" fmla="*/ 63 h 181"/>
                <a:gd name="T28" fmla="*/ 169 w 199"/>
                <a:gd name="T29" fmla="*/ 38 h 181"/>
                <a:gd name="T30" fmla="*/ 145 w 199"/>
                <a:gd name="T31" fmla="*/ 31 h 181"/>
                <a:gd name="T32" fmla="*/ 111 w 199"/>
                <a:gd name="T33" fmla="*/ 21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99" h="181">
                  <a:moveTo>
                    <a:pt x="111" y="21"/>
                  </a:moveTo>
                  <a:cubicBezTo>
                    <a:pt x="109" y="30"/>
                    <a:pt x="112" y="40"/>
                    <a:pt x="115" y="48"/>
                  </a:cubicBezTo>
                  <a:cubicBezTo>
                    <a:pt x="118" y="55"/>
                    <a:pt x="121" y="63"/>
                    <a:pt x="126" y="70"/>
                  </a:cubicBezTo>
                  <a:cubicBezTo>
                    <a:pt x="101" y="78"/>
                    <a:pt x="78" y="95"/>
                    <a:pt x="59" y="113"/>
                  </a:cubicBezTo>
                  <a:cubicBezTo>
                    <a:pt x="37" y="133"/>
                    <a:pt x="22" y="159"/>
                    <a:pt x="1" y="180"/>
                  </a:cubicBezTo>
                  <a:cubicBezTo>
                    <a:pt x="0" y="180"/>
                    <a:pt x="1" y="181"/>
                    <a:pt x="2" y="181"/>
                  </a:cubicBezTo>
                  <a:cubicBezTo>
                    <a:pt x="11" y="175"/>
                    <a:pt x="18" y="166"/>
                    <a:pt x="25" y="158"/>
                  </a:cubicBezTo>
                  <a:cubicBezTo>
                    <a:pt x="34" y="146"/>
                    <a:pt x="44" y="134"/>
                    <a:pt x="54" y="123"/>
                  </a:cubicBezTo>
                  <a:cubicBezTo>
                    <a:pt x="65" y="112"/>
                    <a:pt x="77" y="102"/>
                    <a:pt x="90" y="94"/>
                  </a:cubicBezTo>
                  <a:cubicBezTo>
                    <a:pt x="102" y="86"/>
                    <a:pt x="115" y="80"/>
                    <a:pt x="128" y="73"/>
                  </a:cubicBezTo>
                  <a:cubicBezTo>
                    <a:pt x="128" y="73"/>
                    <a:pt x="128" y="73"/>
                    <a:pt x="128" y="73"/>
                  </a:cubicBezTo>
                  <a:cubicBezTo>
                    <a:pt x="129" y="74"/>
                    <a:pt x="129" y="74"/>
                    <a:pt x="130" y="74"/>
                  </a:cubicBezTo>
                  <a:cubicBezTo>
                    <a:pt x="144" y="87"/>
                    <a:pt x="164" y="102"/>
                    <a:pt x="184" y="93"/>
                  </a:cubicBezTo>
                  <a:cubicBezTo>
                    <a:pt x="199" y="85"/>
                    <a:pt x="188" y="67"/>
                    <a:pt x="176" y="63"/>
                  </a:cubicBezTo>
                  <a:cubicBezTo>
                    <a:pt x="178" y="54"/>
                    <a:pt x="175" y="45"/>
                    <a:pt x="169" y="38"/>
                  </a:cubicBezTo>
                  <a:cubicBezTo>
                    <a:pt x="164" y="31"/>
                    <a:pt x="153" y="26"/>
                    <a:pt x="145" y="31"/>
                  </a:cubicBezTo>
                  <a:cubicBezTo>
                    <a:pt x="140" y="18"/>
                    <a:pt x="118" y="0"/>
                    <a:pt x="111" y="21"/>
                  </a:cubicBezTo>
                  <a:close/>
                </a:path>
              </a:pathLst>
            </a:custGeom>
            <a:solidFill>
              <a:srgbClr val="FEC16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16" name="Freeform 115"/>
            <p:cNvSpPr>
              <a:spLocks/>
            </p:cNvSpPr>
            <p:nvPr/>
          </p:nvSpPr>
          <p:spPr bwMode="auto">
            <a:xfrm>
              <a:off x="2782" y="2204"/>
              <a:ext cx="89" cy="214"/>
            </a:xfrm>
            <a:custGeom>
              <a:avLst/>
              <a:gdLst>
                <a:gd name="T0" fmla="*/ 16 w 52"/>
                <a:gd name="T1" fmla="*/ 2 h 124"/>
                <a:gd name="T2" fmla="*/ 13 w 52"/>
                <a:gd name="T3" fmla="*/ 3 h 124"/>
                <a:gd name="T4" fmla="*/ 35 w 52"/>
                <a:gd name="T5" fmla="*/ 123 h 124"/>
                <a:gd name="T6" fmla="*/ 35 w 52"/>
                <a:gd name="T7" fmla="*/ 123 h 124"/>
                <a:gd name="T8" fmla="*/ 36 w 52"/>
                <a:gd name="T9" fmla="*/ 123 h 124"/>
                <a:gd name="T10" fmla="*/ 36 w 52"/>
                <a:gd name="T11" fmla="*/ 122 h 124"/>
                <a:gd name="T12" fmla="*/ 36 w 52"/>
                <a:gd name="T13" fmla="*/ 122 h 124"/>
                <a:gd name="T14" fmla="*/ 47 w 52"/>
                <a:gd name="T15" fmla="*/ 64 h 124"/>
                <a:gd name="T16" fmla="*/ 19 w 52"/>
                <a:gd name="T17" fmla="*/ 1 h 124"/>
                <a:gd name="T18" fmla="*/ 16 w 52"/>
                <a:gd name="T19" fmla="*/ 2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2" h="124">
                  <a:moveTo>
                    <a:pt x="16" y="2"/>
                  </a:moveTo>
                  <a:cubicBezTo>
                    <a:pt x="15" y="2"/>
                    <a:pt x="14" y="2"/>
                    <a:pt x="13" y="3"/>
                  </a:cubicBezTo>
                  <a:cubicBezTo>
                    <a:pt x="0" y="43"/>
                    <a:pt x="0" y="94"/>
                    <a:pt x="35" y="123"/>
                  </a:cubicBezTo>
                  <a:cubicBezTo>
                    <a:pt x="35" y="123"/>
                    <a:pt x="35" y="123"/>
                    <a:pt x="35" y="123"/>
                  </a:cubicBezTo>
                  <a:cubicBezTo>
                    <a:pt x="35" y="123"/>
                    <a:pt x="35" y="123"/>
                    <a:pt x="36" y="123"/>
                  </a:cubicBezTo>
                  <a:cubicBezTo>
                    <a:pt x="36" y="124"/>
                    <a:pt x="37" y="123"/>
                    <a:pt x="36" y="122"/>
                  </a:cubicBezTo>
                  <a:cubicBezTo>
                    <a:pt x="36" y="122"/>
                    <a:pt x="36" y="122"/>
                    <a:pt x="36" y="122"/>
                  </a:cubicBezTo>
                  <a:cubicBezTo>
                    <a:pt x="52" y="109"/>
                    <a:pt x="50" y="81"/>
                    <a:pt x="47" y="64"/>
                  </a:cubicBezTo>
                  <a:cubicBezTo>
                    <a:pt x="44" y="42"/>
                    <a:pt x="35" y="18"/>
                    <a:pt x="19" y="1"/>
                  </a:cubicBezTo>
                  <a:cubicBezTo>
                    <a:pt x="18" y="0"/>
                    <a:pt x="16" y="1"/>
                    <a:pt x="16" y="2"/>
                  </a:cubicBezTo>
                  <a:close/>
                </a:path>
              </a:pathLst>
            </a:custGeom>
            <a:solidFill>
              <a:srgbClr val="FF78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17" name="Freeform 116"/>
            <p:cNvSpPr>
              <a:spLocks/>
            </p:cNvSpPr>
            <p:nvPr/>
          </p:nvSpPr>
          <p:spPr bwMode="auto">
            <a:xfrm>
              <a:off x="2792" y="2431"/>
              <a:ext cx="216" cy="95"/>
            </a:xfrm>
            <a:custGeom>
              <a:avLst/>
              <a:gdLst>
                <a:gd name="T0" fmla="*/ 123 w 125"/>
                <a:gd name="T1" fmla="*/ 38 h 55"/>
                <a:gd name="T2" fmla="*/ 122 w 125"/>
                <a:gd name="T3" fmla="*/ 36 h 55"/>
                <a:gd name="T4" fmla="*/ 1 w 125"/>
                <a:gd name="T5" fmla="*/ 27 h 55"/>
                <a:gd name="T6" fmla="*/ 1 w 125"/>
                <a:gd name="T7" fmla="*/ 27 h 55"/>
                <a:gd name="T8" fmla="*/ 0 w 125"/>
                <a:gd name="T9" fmla="*/ 27 h 55"/>
                <a:gd name="T10" fmla="*/ 1 w 125"/>
                <a:gd name="T11" fmla="*/ 28 h 55"/>
                <a:gd name="T12" fmla="*/ 2 w 125"/>
                <a:gd name="T13" fmla="*/ 28 h 55"/>
                <a:gd name="T14" fmla="*/ 55 w 125"/>
                <a:gd name="T15" fmla="*/ 53 h 55"/>
                <a:gd name="T16" fmla="*/ 123 w 125"/>
                <a:gd name="T17" fmla="*/ 42 h 55"/>
                <a:gd name="T18" fmla="*/ 123 w 125"/>
                <a:gd name="T19" fmla="*/ 38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25" h="55">
                  <a:moveTo>
                    <a:pt x="123" y="38"/>
                  </a:moveTo>
                  <a:cubicBezTo>
                    <a:pt x="123" y="37"/>
                    <a:pt x="123" y="36"/>
                    <a:pt x="122" y="36"/>
                  </a:cubicBezTo>
                  <a:cubicBezTo>
                    <a:pt x="88" y="12"/>
                    <a:pt x="38" y="0"/>
                    <a:pt x="1" y="27"/>
                  </a:cubicBezTo>
                  <a:cubicBezTo>
                    <a:pt x="1" y="27"/>
                    <a:pt x="1" y="27"/>
                    <a:pt x="1" y="27"/>
                  </a:cubicBezTo>
                  <a:cubicBezTo>
                    <a:pt x="1" y="27"/>
                    <a:pt x="1" y="27"/>
                    <a:pt x="0" y="27"/>
                  </a:cubicBezTo>
                  <a:cubicBezTo>
                    <a:pt x="0" y="28"/>
                    <a:pt x="0" y="29"/>
                    <a:pt x="1" y="28"/>
                  </a:cubicBezTo>
                  <a:cubicBezTo>
                    <a:pt x="1" y="28"/>
                    <a:pt x="1" y="28"/>
                    <a:pt x="2" y="28"/>
                  </a:cubicBezTo>
                  <a:cubicBezTo>
                    <a:pt x="10" y="47"/>
                    <a:pt x="38" y="52"/>
                    <a:pt x="55" y="53"/>
                  </a:cubicBezTo>
                  <a:cubicBezTo>
                    <a:pt x="78" y="55"/>
                    <a:pt x="103" y="52"/>
                    <a:pt x="123" y="42"/>
                  </a:cubicBezTo>
                  <a:cubicBezTo>
                    <a:pt x="125" y="41"/>
                    <a:pt x="124" y="39"/>
                    <a:pt x="123" y="38"/>
                  </a:cubicBezTo>
                  <a:close/>
                </a:path>
              </a:pathLst>
            </a:custGeom>
            <a:solidFill>
              <a:srgbClr val="FF78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18" name="Freeform 117"/>
            <p:cNvSpPr>
              <a:spLocks/>
            </p:cNvSpPr>
            <p:nvPr/>
          </p:nvSpPr>
          <p:spPr bwMode="auto">
            <a:xfrm>
              <a:off x="2415" y="2152"/>
              <a:ext cx="263" cy="324"/>
            </a:xfrm>
            <a:custGeom>
              <a:avLst/>
              <a:gdLst>
                <a:gd name="T0" fmla="*/ 70 w 152"/>
                <a:gd name="T1" fmla="*/ 16 h 187"/>
                <a:gd name="T2" fmla="*/ 77 w 152"/>
                <a:gd name="T3" fmla="*/ 30 h 187"/>
                <a:gd name="T4" fmla="*/ 74 w 152"/>
                <a:gd name="T5" fmla="*/ 80 h 187"/>
                <a:gd name="T6" fmla="*/ 74 w 152"/>
                <a:gd name="T7" fmla="*/ 80 h 187"/>
                <a:gd name="T8" fmla="*/ 34 w 152"/>
                <a:gd name="T9" fmla="*/ 126 h 187"/>
                <a:gd name="T10" fmla="*/ 31 w 152"/>
                <a:gd name="T11" fmla="*/ 77 h 187"/>
                <a:gd name="T12" fmla="*/ 40 w 152"/>
                <a:gd name="T13" fmla="*/ 74 h 187"/>
                <a:gd name="T14" fmla="*/ 40 w 152"/>
                <a:gd name="T15" fmla="*/ 52 h 187"/>
                <a:gd name="T16" fmla="*/ 16 w 152"/>
                <a:gd name="T17" fmla="*/ 54 h 187"/>
                <a:gd name="T18" fmla="*/ 18 w 152"/>
                <a:gd name="T19" fmla="*/ 75 h 187"/>
                <a:gd name="T20" fmla="*/ 20 w 152"/>
                <a:gd name="T21" fmla="*/ 75 h 187"/>
                <a:gd name="T22" fmla="*/ 26 w 152"/>
                <a:gd name="T23" fmla="*/ 77 h 187"/>
                <a:gd name="T24" fmla="*/ 31 w 152"/>
                <a:gd name="T25" fmla="*/ 101 h 187"/>
                <a:gd name="T26" fmla="*/ 30 w 152"/>
                <a:gd name="T27" fmla="*/ 133 h 187"/>
                <a:gd name="T28" fmla="*/ 0 w 152"/>
                <a:gd name="T29" fmla="*/ 185 h 187"/>
                <a:gd name="T30" fmla="*/ 2 w 152"/>
                <a:gd name="T31" fmla="*/ 186 h 187"/>
                <a:gd name="T32" fmla="*/ 18 w 152"/>
                <a:gd name="T33" fmla="*/ 161 h 187"/>
                <a:gd name="T34" fmla="*/ 84 w 152"/>
                <a:gd name="T35" fmla="*/ 160 h 187"/>
                <a:gd name="T36" fmla="*/ 91 w 152"/>
                <a:gd name="T37" fmla="*/ 175 h 187"/>
                <a:gd name="T38" fmla="*/ 109 w 152"/>
                <a:gd name="T39" fmla="*/ 168 h 187"/>
                <a:gd name="T40" fmla="*/ 104 w 152"/>
                <a:gd name="T41" fmla="*/ 152 h 187"/>
                <a:gd name="T42" fmla="*/ 86 w 152"/>
                <a:gd name="T43" fmla="*/ 156 h 187"/>
                <a:gd name="T44" fmla="*/ 19 w 152"/>
                <a:gd name="T45" fmla="*/ 158 h 187"/>
                <a:gd name="T46" fmla="*/ 54 w 152"/>
                <a:gd name="T47" fmla="*/ 108 h 187"/>
                <a:gd name="T48" fmla="*/ 114 w 152"/>
                <a:gd name="T49" fmla="*/ 109 h 187"/>
                <a:gd name="T50" fmla="*/ 113 w 152"/>
                <a:gd name="T51" fmla="*/ 110 h 187"/>
                <a:gd name="T52" fmla="*/ 115 w 152"/>
                <a:gd name="T53" fmla="*/ 113 h 187"/>
                <a:gd name="T54" fmla="*/ 123 w 152"/>
                <a:gd name="T55" fmla="*/ 125 h 187"/>
                <a:gd name="T56" fmla="*/ 140 w 152"/>
                <a:gd name="T57" fmla="*/ 115 h 187"/>
                <a:gd name="T58" fmla="*/ 131 w 152"/>
                <a:gd name="T59" fmla="*/ 99 h 187"/>
                <a:gd name="T60" fmla="*/ 117 w 152"/>
                <a:gd name="T61" fmla="*/ 104 h 187"/>
                <a:gd name="T62" fmla="*/ 57 w 152"/>
                <a:gd name="T63" fmla="*/ 104 h 187"/>
                <a:gd name="T64" fmla="*/ 99 w 152"/>
                <a:gd name="T65" fmla="*/ 64 h 187"/>
                <a:gd name="T66" fmla="*/ 126 w 152"/>
                <a:gd name="T67" fmla="*/ 67 h 187"/>
                <a:gd name="T68" fmla="*/ 125 w 152"/>
                <a:gd name="T69" fmla="*/ 68 h 187"/>
                <a:gd name="T70" fmla="*/ 139 w 152"/>
                <a:gd name="T71" fmla="*/ 78 h 187"/>
                <a:gd name="T72" fmla="*/ 151 w 152"/>
                <a:gd name="T73" fmla="*/ 66 h 187"/>
                <a:gd name="T74" fmla="*/ 140 w 152"/>
                <a:gd name="T75" fmla="*/ 57 h 187"/>
                <a:gd name="T76" fmla="*/ 127 w 152"/>
                <a:gd name="T77" fmla="*/ 63 h 187"/>
                <a:gd name="T78" fmla="*/ 102 w 152"/>
                <a:gd name="T79" fmla="*/ 62 h 187"/>
                <a:gd name="T80" fmla="*/ 127 w 152"/>
                <a:gd name="T81" fmla="*/ 42 h 187"/>
                <a:gd name="T82" fmla="*/ 140 w 152"/>
                <a:gd name="T83" fmla="*/ 39 h 187"/>
                <a:gd name="T84" fmla="*/ 138 w 152"/>
                <a:gd name="T85" fmla="*/ 23 h 187"/>
                <a:gd name="T86" fmla="*/ 124 w 152"/>
                <a:gd name="T87" fmla="*/ 23 h 187"/>
                <a:gd name="T88" fmla="*/ 123 w 152"/>
                <a:gd name="T89" fmla="*/ 40 h 187"/>
                <a:gd name="T90" fmla="*/ 78 w 152"/>
                <a:gd name="T91" fmla="*/ 76 h 187"/>
                <a:gd name="T92" fmla="*/ 82 w 152"/>
                <a:gd name="T93" fmla="*/ 31 h 187"/>
                <a:gd name="T94" fmla="*/ 84 w 152"/>
                <a:gd name="T95" fmla="*/ 31 h 187"/>
                <a:gd name="T96" fmla="*/ 85 w 152"/>
                <a:gd name="T97" fmla="*/ 31 h 187"/>
                <a:gd name="T98" fmla="*/ 98 w 152"/>
                <a:gd name="T99" fmla="*/ 18 h 187"/>
                <a:gd name="T100" fmla="*/ 82 w 152"/>
                <a:gd name="T101" fmla="*/ 1 h 187"/>
                <a:gd name="T102" fmla="*/ 70 w 152"/>
                <a:gd name="T103" fmla="*/ 16 h 1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52" h="187">
                  <a:moveTo>
                    <a:pt x="70" y="16"/>
                  </a:moveTo>
                  <a:cubicBezTo>
                    <a:pt x="69" y="22"/>
                    <a:pt x="72" y="27"/>
                    <a:pt x="77" y="30"/>
                  </a:cubicBezTo>
                  <a:cubicBezTo>
                    <a:pt x="78" y="47"/>
                    <a:pt x="79" y="63"/>
                    <a:pt x="74" y="80"/>
                  </a:cubicBezTo>
                  <a:cubicBezTo>
                    <a:pt x="74" y="80"/>
                    <a:pt x="74" y="80"/>
                    <a:pt x="74" y="80"/>
                  </a:cubicBezTo>
                  <a:cubicBezTo>
                    <a:pt x="59" y="94"/>
                    <a:pt x="46" y="110"/>
                    <a:pt x="34" y="126"/>
                  </a:cubicBezTo>
                  <a:cubicBezTo>
                    <a:pt x="38" y="111"/>
                    <a:pt x="36" y="92"/>
                    <a:pt x="31" y="77"/>
                  </a:cubicBezTo>
                  <a:cubicBezTo>
                    <a:pt x="35" y="77"/>
                    <a:pt x="38" y="76"/>
                    <a:pt x="40" y="74"/>
                  </a:cubicBezTo>
                  <a:cubicBezTo>
                    <a:pt x="49" y="70"/>
                    <a:pt x="48" y="57"/>
                    <a:pt x="40" y="52"/>
                  </a:cubicBezTo>
                  <a:cubicBezTo>
                    <a:pt x="33" y="47"/>
                    <a:pt x="22" y="49"/>
                    <a:pt x="16" y="54"/>
                  </a:cubicBezTo>
                  <a:cubicBezTo>
                    <a:pt x="8" y="60"/>
                    <a:pt x="10" y="70"/>
                    <a:pt x="18" y="75"/>
                  </a:cubicBezTo>
                  <a:cubicBezTo>
                    <a:pt x="19" y="76"/>
                    <a:pt x="20" y="75"/>
                    <a:pt x="20" y="75"/>
                  </a:cubicBezTo>
                  <a:cubicBezTo>
                    <a:pt x="22" y="76"/>
                    <a:pt x="24" y="77"/>
                    <a:pt x="26" y="77"/>
                  </a:cubicBezTo>
                  <a:cubicBezTo>
                    <a:pt x="28" y="85"/>
                    <a:pt x="30" y="93"/>
                    <a:pt x="31" y="101"/>
                  </a:cubicBezTo>
                  <a:cubicBezTo>
                    <a:pt x="33" y="112"/>
                    <a:pt x="32" y="122"/>
                    <a:pt x="30" y="133"/>
                  </a:cubicBezTo>
                  <a:cubicBezTo>
                    <a:pt x="18" y="149"/>
                    <a:pt x="8" y="167"/>
                    <a:pt x="0" y="185"/>
                  </a:cubicBezTo>
                  <a:cubicBezTo>
                    <a:pt x="0" y="186"/>
                    <a:pt x="1" y="187"/>
                    <a:pt x="2" y="186"/>
                  </a:cubicBezTo>
                  <a:cubicBezTo>
                    <a:pt x="7" y="178"/>
                    <a:pt x="12" y="169"/>
                    <a:pt x="18" y="161"/>
                  </a:cubicBezTo>
                  <a:cubicBezTo>
                    <a:pt x="40" y="153"/>
                    <a:pt x="62" y="158"/>
                    <a:pt x="84" y="160"/>
                  </a:cubicBezTo>
                  <a:cubicBezTo>
                    <a:pt x="83" y="166"/>
                    <a:pt x="85" y="172"/>
                    <a:pt x="91" y="175"/>
                  </a:cubicBezTo>
                  <a:cubicBezTo>
                    <a:pt x="97" y="178"/>
                    <a:pt x="107" y="176"/>
                    <a:pt x="109" y="168"/>
                  </a:cubicBezTo>
                  <a:cubicBezTo>
                    <a:pt x="111" y="162"/>
                    <a:pt x="109" y="156"/>
                    <a:pt x="104" y="152"/>
                  </a:cubicBezTo>
                  <a:cubicBezTo>
                    <a:pt x="99" y="148"/>
                    <a:pt x="90" y="151"/>
                    <a:pt x="86" y="156"/>
                  </a:cubicBezTo>
                  <a:cubicBezTo>
                    <a:pt x="65" y="151"/>
                    <a:pt x="39" y="150"/>
                    <a:pt x="19" y="158"/>
                  </a:cubicBezTo>
                  <a:cubicBezTo>
                    <a:pt x="30" y="141"/>
                    <a:pt x="41" y="124"/>
                    <a:pt x="54" y="108"/>
                  </a:cubicBezTo>
                  <a:cubicBezTo>
                    <a:pt x="75" y="100"/>
                    <a:pt x="94" y="104"/>
                    <a:pt x="114" y="109"/>
                  </a:cubicBezTo>
                  <a:cubicBezTo>
                    <a:pt x="114" y="109"/>
                    <a:pt x="114" y="110"/>
                    <a:pt x="113" y="110"/>
                  </a:cubicBezTo>
                  <a:cubicBezTo>
                    <a:pt x="113" y="111"/>
                    <a:pt x="114" y="112"/>
                    <a:pt x="115" y="113"/>
                  </a:cubicBezTo>
                  <a:cubicBezTo>
                    <a:pt x="115" y="118"/>
                    <a:pt x="119" y="123"/>
                    <a:pt x="123" y="125"/>
                  </a:cubicBezTo>
                  <a:cubicBezTo>
                    <a:pt x="130" y="129"/>
                    <a:pt x="138" y="121"/>
                    <a:pt x="140" y="115"/>
                  </a:cubicBezTo>
                  <a:cubicBezTo>
                    <a:pt x="142" y="108"/>
                    <a:pt x="137" y="101"/>
                    <a:pt x="131" y="99"/>
                  </a:cubicBezTo>
                  <a:cubicBezTo>
                    <a:pt x="125" y="97"/>
                    <a:pt x="120" y="100"/>
                    <a:pt x="117" y="104"/>
                  </a:cubicBezTo>
                  <a:cubicBezTo>
                    <a:pt x="97" y="99"/>
                    <a:pt x="75" y="97"/>
                    <a:pt x="57" y="104"/>
                  </a:cubicBezTo>
                  <a:cubicBezTo>
                    <a:pt x="70" y="89"/>
                    <a:pt x="84" y="76"/>
                    <a:pt x="99" y="64"/>
                  </a:cubicBezTo>
                  <a:cubicBezTo>
                    <a:pt x="108" y="64"/>
                    <a:pt x="117" y="66"/>
                    <a:pt x="126" y="67"/>
                  </a:cubicBezTo>
                  <a:cubicBezTo>
                    <a:pt x="126" y="67"/>
                    <a:pt x="125" y="67"/>
                    <a:pt x="125" y="68"/>
                  </a:cubicBezTo>
                  <a:cubicBezTo>
                    <a:pt x="127" y="74"/>
                    <a:pt x="133" y="79"/>
                    <a:pt x="139" y="78"/>
                  </a:cubicBezTo>
                  <a:cubicBezTo>
                    <a:pt x="144" y="77"/>
                    <a:pt x="152" y="72"/>
                    <a:pt x="151" y="66"/>
                  </a:cubicBezTo>
                  <a:cubicBezTo>
                    <a:pt x="150" y="61"/>
                    <a:pt x="144" y="58"/>
                    <a:pt x="140" y="57"/>
                  </a:cubicBezTo>
                  <a:cubicBezTo>
                    <a:pt x="135" y="57"/>
                    <a:pt x="130" y="59"/>
                    <a:pt x="127" y="63"/>
                  </a:cubicBezTo>
                  <a:cubicBezTo>
                    <a:pt x="119" y="61"/>
                    <a:pt x="110" y="61"/>
                    <a:pt x="102" y="62"/>
                  </a:cubicBezTo>
                  <a:cubicBezTo>
                    <a:pt x="110" y="55"/>
                    <a:pt x="119" y="49"/>
                    <a:pt x="127" y="42"/>
                  </a:cubicBezTo>
                  <a:cubicBezTo>
                    <a:pt x="131" y="44"/>
                    <a:pt x="137" y="43"/>
                    <a:pt x="140" y="39"/>
                  </a:cubicBezTo>
                  <a:cubicBezTo>
                    <a:pt x="144" y="33"/>
                    <a:pt x="145" y="27"/>
                    <a:pt x="138" y="23"/>
                  </a:cubicBezTo>
                  <a:cubicBezTo>
                    <a:pt x="134" y="20"/>
                    <a:pt x="128" y="20"/>
                    <a:pt x="124" y="23"/>
                  </a:cubicBezTo>
                  <a:cubicBezTo>
                    <a:pt x="118" y="27"/>
                    <a:pt x="120" y="35"/>
                    <a:pt x="123" y="40"/>
                  </a:cubicBezTo>
                  <a:cubicBezTo>
                    <a:pt x="107" y="51"/>
                    <a:pt x="92" y="63"/>
                    <a:pt x="78" y="76"/>
                  </a:cubicBezTo>
                  <a:cubicBezTo>
                    <a:pt x="84" y="63"/>
                    <a:pt x="85" y="46"/>
                    <a:pt x="82" y="31"/>
                  </a:cubicBezTo>
                  <a:cubicBezTo>
                    <a:pt x="83" y="31"/>
                    <a:pt x="84" y="31"/>
                    <a:pt x="84" y="31"/>
                  </a:cubicBezTo>
                  <a:cubicBezTo>
                    <a:pt x="85" y="31"/>
                    <a:pt x="85" y="31"/>
                    <a:pt x="85" y="31"/>
                  </a:cubicBezTo>
                  <a:cubicBezTo>
                    <a:pt x="92" y="31"/>
                    <a:pt x="98" y="26"/>
                    <a:pt x="98" y="18"/>
                  </a:cubicBezTo>
                  <a:cubicBezTo>
                    <a:pt x="98" y="11"/>
                    <a:pt x="91" y="0"/>
                    <a:pt x="82" y="1"/>
                  </a:cubicBezTo>
                  <a:cubicBezTo>
                    <a:pt x="75" y="2"/>
                    <a:pt x="70" y="9"/>
                    <a:pt x="70" y="16"/>
                  </a:cubicBezTo>
                  <a:close/>
                </a:path>
              </a:pathLst>
            </a:custGeom>
            <a:solidFill>
              <a:srgbClr val="FEC16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19" name="Freeform 118"/>
            <p:cNvSpPr>
              <a:spLocks/>
            </p:cNvSpPr>
            <p:nvPr/>
          </p:nvSpPr>
          <p:spPr bwMode="auto">
            <a:xfrm>
              <a:off x="1842" y="2574"/>
              <a:ext cx="648" cy="415"/>
            </a:xfrm>
            <a:custGeom>
              <a:avLst/>
              <a:gdLst>
                <a:gd name="T0" fmla="*/ 373 w 375"/>
                <a:gd name="T1" fmla="*/ 204 h 239"/>
                <a:gd name="T2" fmla="*/ 372 w 375"/>
                <a:gd name="T3" fmla="*/ 203 h 239"/>
                <a:gd name="T4" fmla="*/ 349 w 375"/>
                <a:gd name="T5" fmla="*/ 152 h 239"/>
                <a:gd name="T6" fmla="*/ 313 w 375"/>
                <a:gd name="T7" fmla="*/ 116 h 239"/>
                <a:gd name="T8" fmla="*/ 235 w 375"/>
                <a:gd name="T9" fmla="*/ 120 h 239"/>
                <a:gd name="T10" fmla="*/ 235 w 375"/>
                <a:gd name="T11" fmla="*/ 121 h 239"/>
                <a:gd name="T12" fmla="*/ 126 w 375"/>
                <a:gd name="T13" fmla="*/ 95 h 239"/>
                <a:gd name="T14" fmla="*/ 92 w 375"/>
                <a:gd name="T15" fmla="*/ 90 h 239"/>
                <a:gd name="T16" fmla="*/ 150 w 375"/>
                <a:gd name="T17" fmla="*/ 54 h 239"/>
                <a:gd name="T18" fmla="*/ 192 w 375"/>
                <a:gd name="T19" fmla="*/ 41 h 239"/>
                <a:gd name="T20" fmla="*/ 192 w 375"/>
                <a:gd name="T21" fmla="*/ 42 h 239"/>
                <a:gd name="T22" fmla="*/ 296 w 375"/>
                <a:gd name="T23" fmla="*/ 59 h 239"/>
                <a:gd name="T24" fmla="*/ 297 w 375"/>
                <a:gd name="T25" fmla="*/ 56 h 239"/>
                <a:gd name="T26" fmla="*/ 296 w 375"/>
                <a:gd name="T27" fmla="*/ 55 h 239"/>
                <a:gd name="T28" fmla="*/ 296 w 375"/>
                <a:gd name="T29" fmla="*/ 55 h 239"/>
                <a:gd name="T30" fmla="*/ 193 w 375"/>
                <a:gd name="T31" fmla="*/ 37 h 239"/>
                <a:gd name="T32" fmla="*/ 144 w 375"/>
                <a:gd name="T33" fmla="*/ 53 h 239"/>
                <a:gd name="T34" fmla="*/ 90 w 375"/>
                <a:gd name="T35" fmla="*/ 90 h 239"/>
                <a:gd name="T36" fmla="*/ 58 w 375"/>
                <a:gd name="T37" fmla="*/ 85 h 239"/>
                <a:gd name="T38" fmla="*/ 0 w 375"/>
                <a:gd name="T39" fmla="*/ 90 h 239"/>
                <a:gd name="T40" fmla="*/ 1 w 375"/>
                <a:gd name="T41" fmla="*/ 92 h 239"/>
                <a:gd name="T42" fmla="*/ 67 w 375"/>
                <a:gd name="T43" fmla="*/ 90 h 239"/>
                <a:gd name="T44" fmla="*/ 88 w 375"/>
                <a:gd name="T45" fmla="*/ 93 h 239"/>
                <a:gd name="T46" fmla="*/ 89 w 375"/>
                <a:gd name="T47" fmla="*/ 93 h 239"/>
                <a:gd name="T48" fmla="*/ 89 w 375"/>
                <a:gd name="T49" fmla="*/ 93 h 239"/>
                <a:gd name="T50" fmla="*/ 131 w 375"/>
                <a:gd name="T51" fmla="*/ 100 h 239"/>
                <a:gd name="T52" fmla="*/ 161 w 375"/>
                <a:gd name="T53" fmla="*/ 127 h 239"/>
                <a:gd name="T54" fmla="*/ 166 w 375"/>
                <a:gd name="T55" fmla="*/ 133 h 239"/>
                <a:gd name="T56" fmla="*/ 166 w 375"/>
                <a:gd name="T57" fmla="*/ 133 h 239"/>
                <a:gd name="T58" fmla="*/ 190 w 375"/>
                <a:gd name="T59" fmla="*/ 189 h 239"/>
                <a:gd name="T60" fmla="*/ 217 w 375"/>
                <a:gd name="T61" fmla="*/ 213 h 239"/>
                <a:gd name="T62" fmla="*/ 240 w 375"/>
                <a:gd name="T63" fmla="*/ 238 h 239"/>
                <a:gd name="T64" fmla="*/ 242 w 375"/>
                <a:gd name="T65" fmla="*/ 237 h 239"/>
                <a:gd name="T66" fmla="*/ 241 w 375"/>
                <a:gd name="T67" fmla="*/ 234 h 239"/>
                <a:gd name="T68" fmla="*/ 170 w 375"/>
                <a:gd name="T69" fmla="*/ 132 h 239"/>
                <a:gd name="T70" fmla="*/ 162 w 375"/>
                <a:gd name="T71" fmla="*/ 122 h 239"/>
                <a:gd name="T72" fmla="*/ 136 w 375"/>
                <a:gd name="T73" fmla="*/ 101 h 239"/>
                <a:gd name="T74" fmla="*/ 211 w 375"/>
                <a:gd name="T75" fmla="*/ 118 h 239"/>
                <a:gd name="T76" fmla="*/ 235 w 375"/>
                <a:gd name="T77" fmla="*/ 126 h 239"/>
                <a:gd name="T78" fmla="*/ 290 w 375"/>
                <a:gd name="T79" fmla="*/ 175 h 239"/>
                <a:gd name="T80" fmla="*/ 330 w 375"/>
                <a:gd name="T81" fmla="*/ 189 h 239"/>
                <a:gd name="T82" fmla="*/ 372 w 375"/>
                <a:gd name="T83" fmla="*/ 207 h 239"/>
                <a:gd name="T84" fmla="*/ 373 w 375"/>
                <a:gd name="T85" fmla="*/ 204 h 2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375" h="239">
                  <a:moveTo>
                    <a:pt x="373" y="204"/>
                  </a:moveTo>
                  <a:cubicBezTo>
                    <a:pt x="373" y="204"/>
                    <a:pt x="372" y="204"/>
                    <a:pt x="372" y="203"/>
                  </a:cubicBezTo>
                  <a:cubicBezTo>
                    <a:pt x="369" y="185"/>
                    <a:pt x="359" y="167"/>
                    <a:pt x="349" y="152"/>
                  </a:cubicBezTo>
                  <a:cubicBezTo>
                    <a:pt x="340" y="138"/>
                    <a:pt x="328" y="124"/>
                    <a:pt x="313" y="116"/>
                  </a:cubicBezTo>
                  <a:cubicBezTo>
                    <a:pt x="291" y="106"/>
                    <a:pt x="252" y="98"/>
                    <a:pt x="235" y="120"/>
                  </a:cubicBezTo>
                  <a:cubicBezTo>
                    <a:pt x="235" y="121"/>
                    <a:pt x="235" y="121"/>
                    <a:pt x="235" y="121"/>
                  </a:cubicBezTo>
                  <a:cubicBezTo>
                    <a:pt x="199" y="109"/>
                    <a:pt x="162" y="101"/>
                    <a:pt x="126" y="95"/>
                  </a:cubicBezTo>
                  <a:cubicBezTo>
                    <a:pt x="115" y="94"/>
                    <a:pt x="103" y="92"/>
                    <a:pt x="92" y="90"/>
                  </a:cubicBezTo>
                  <a:cubicBezTo>
                    <a:pt x="106" y="72"/>
                    <a:pt x="129" y="62"/>
                    <a:pt x="150" y="54"/>
                  </a:cubicBezTo>
                  <a:cubicBezTo>
                    <a:pt x="163" y="49"/>
                    <a:pt x="177" y="44"/>
                    <a:pt x="192" y="41"/>
                  </a:cubicBezTo>
                  <a:cubicBezTo>
                    <a:pt x="192" y="41"/>
                    <a:pt x="192" y="42"/>
                    <a:pt x="192" y="42"/>
                  </a:cubicBezTo>
                  <a:cubicBezTo>
                    <a:pt x="217" y="73"/>
                    <a:pt x="262" y="56"/>
                    <a:pt x="296" y="59"/>
                  </a:cubicBezTo>
                  <a:cubicBezTo>
                    <a:pt x="298" y="59"/>
                    <a:pt x="298" y="56"/>
                    <a:pt x="297" y="56"/>
                  </a:cubicBezTo>
                  <a:cubicBezTo>
                    <a:pt x="296" y="56"/>
                    <a:pt x="296" y="55"/>
                    <a:pt x="296" y="55"/>
                  </a:cubicBezTo>
                  <a:cubicBezTo>
                    <a:pt x="296" y="55"/>
                    <a:pt x="296" y="55"/>
                    <a:pt x="296" y="55"/>
                  </a:cubicBezTo>
                  <a:cubicBezTo>
                    <a:pt x="285" y="17"/>
                    <a:pt x="214" y="0"/>
                    <a:pt x="193" y="37"/>
                  </a:cubicBezTo>
                  <a:cubicBezTo>
                    <a:pt x="176" y="40"/>
                    <a:pt x="159" y="46"/>
                    <a:pt x="144" y="53"/>
                  </a:cubicBezTo>
                  <a:cubicBezTo>
                    <a:pt x="125" y="60"/>
                    <a:pt x="100" y="71"/>
                    <a:pt x="90" y="90"/>
                  </a:cubicBezTo>
                  <a:cubicBezTo>
                    <a:pt x="79" y="88"/>
                    <a:pt x="69" y="86"/>
                    <a:pt x="58" y="85"/>
                  </a:cubicBezTo>
                  <a:cubicBezTo>
                    <a:pt x="40" y="83"/>
                    <a:pt x="16" y="80"/>
                    <a:pt x="0" y="90"/>
                  </a:cubicBezTo>
                  <a:cubicBezTo>
                    <a:pt x="0" y="91"/>
                    <a:pt x="0" y="92"/>
                    <a:pt x="1" y="92"/>
                  </a:cubicBezTo>
                  <a:cubicBezTo>
                    <a:pt x="23" y="85"/>
                    <a:pt x="44" y="86"/>
                    <a:pt x="67" y="90"/>
                  </a:cubicBezTo>
                  <a:cubicBezTo>
                    <a:pt x="74" y="91"/>
                    <a:pt x="81" y="92"/>
                    <a:pt x="88" y="93"/>
                  </a:cubicBezTo>
                  <a:cubicBezTo>
                    <a:pt x="88" y="94"/>
                    <a:pt x="89" y="94"/>
                    <a:pt x="89" y="93"/>
                  </a:cubicBezTo>
                  <a:cubicBezTo>
                    <a:pt x="89" y="93"/>
                    <a:pt x="89" y="93"/>
                    <a:pt x="89" y="93"/>
                  </a:cubicBezTo>
                  <a:cubicBezTo>
                    <a:pt x="103" y="95"/>
                    <a:pt x="117" y="98"/>
                    <a:pt x="131" y="100"/>
                  </a:cubicBezTo>
                  <a:cubicBezTo>
                    <a:pt x="142" y="108"/>
                    <a:pt x="152" y="117"/>
                    <a:pt x="161" y="127"/>
                  </a:cubicBezTo>
                  <a:cubicBezTo>
                    <a:pt x="163" y="129"/>
                    <a:pt x="165" y="131"/>
                    <a:pt x="166" y="133"/>
                  </a:cubicBezTo>
                  <a:cubicBezTo>
                    <a:pt x="166" y="133"/>
                    <a:pt x="166" y="133"/>
                    <a:pt x="166" y="133"/>
                  </a:cubicBezTo>
                  <a:cubicBezTo>
                    <a:pt x="163" y="155"/>
                    <a:pt x="175" y="174"/>
                    <a:pt x="190" y="189"/>
                  </a:cubicBezTo>
                  <a:cubicBezTo>
                    <a:pt x="199" y="197"/>
                    <a:pt x="208" y="205"/>
                    <a:pt x="217" y="213"/>
                  </a:cubicBezTo>
                  <a:cubicBezTo>
                    <a:pt x="226" y="221"/>
                    <a:pt x="233" y="230"/>
                    <a:pt x="240" y="238"/>
                  </a:cubicBezTo>
                  <a:cubicBezTo>
                    <a:pt x="241" y="239"/>
                    <a:pt x="243" y="238"/>
                    <a:pt x="242" y="237"/>
                  </a:cubicBezTo>
                  <a:cubicBezTo>
                    <a:pt x="242" y="236"/>
                    <a:pt x="241" y="235"/>
                    <a:pt x="241" y="234"/>
                  </a:cubicBezTo>
                  <a:cubicBezTo>
                    <a:pt x="232" y="195"/>
                    <a:pt x="226" y="122"/>
                    <a:pt x="170" y="132"/>
                  </a:cubicBezTo>
                  <a:cubicBezTo>
                    <a:pt x="167" y="128"/>
                    <a:pt x="165" y="125"/>
                    <a:pt x="162" y="122"/>
                  </a:cubicBezTo>
                  <a:cubicBezTo>
                    <a:pt x="155" y="115"/>
                    <a:pt x="146" y="106"/>
                    <a:pt x="136" y="101"/>
                  </a:cubicBezTo>
                  <a:cubicBezTo>
                    <a:pt x="161" y="105"/>
                    <a:pt x="186" y="111"/>
                    <a:pt x="211" y="118"/>
                  </a:cubicBezTo>
                  <a:cubicBezTo>
                    <a:pt x="219" y="120"/>
                    <a:pt x="227" y="123"/>
                    <a:pt x="235" y="126"/>
                  </a:cubicBezTo>
                  <a:cubicBezTo>
                    <a:pt x="249" y="147"/>
                    <a:pt x="267" y="165"/>
                    <a:pt x="290" y="175"/>
                  </a:cubicBezTo>
                  <a:cubicBezTo>
                    <a:pt x="303" y="181"/>
                    <a:pt x="317" y="185"/>
                    <a:pt x="330" y="189"/>
                  </a:cubicBezTo>
                  <a:cubicBezTo>
                    <a:pt x="345" y="194"/>
                    <a:pt x="358" y="200"/>
                    <a:pt x="372" y="207"/>
                  </a:cubicBezTo>
                  <a:cubicBezTo>
                    <a:pt x="374" y="207"/>
                    <a:pt x="375" y="205"/>
                    <a:pt x="373" y="204"/>
                  </a:cubicBezTo>
                  <a:close/>
                </a:path>
              </a:pathLst>
            </a:custGeom>
            <a:solidFill>
              <a:srgbClr val="21B37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0" name="Freeform 119"/>
            <p:cNvSpPr>
              <a:spLocks/>
            </p:cNvSpPr>
            <p:nvPr/>
          </p:nvSpPr>
          <p:spPr bwMode="auto">
            <a:xfrm>
              <a:off x="2322" y="2474"/>
              <a:ext cx="190" cy="189"/>
            </a:xfrm>
            <a:custGeom>
              <a:avLst/>
              <a:gdLst>
                <a:gd name="T0" fmla="*/ 63 w 110"/>
                <a:gd name="T1" fmla="*/ 38 h 109"/>
                <a:gd name="T2" fmla="*/ 0 w 110"/>
                <a:gd name="T3" fmla="*/ 5 h 109"/>
                <a:gd name="T4" fmla="*/ 0 w 110"/>
                <a:gd name="T5" fmla="*/ 5 h 109"/>
                <a:gd name="T6" fmla="*/ 64 w 110"/>
                <a:gd name="T7" fmla="*/ 45 h 109"/>
                <a:gd name="T8" fmla="*/ 106 w 110"/>
                <a:gd name="T9" fmla="*/ 107 h 109"/>
                <a:gd name="T10" fmla="*/ 109 w 110"/>
                <a:gd name="T11" fmla="*/ 105 h 109"/>
                <a:gd name="T12" fmla="*/ 63 w 110"/>
                <a:gd name="T13" fmla="*/ 38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10" h="109">
                  <a:moveTo>
                    <a:pt x="63" y="38"/>
                  </a:moveTo>
                  <a:cubicBezTo>
                    <a:pt x="47" y="21"/>
                    <a:pt x="25" y="0"/>
                    <a:pt x="0" y="5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27" y="7"/>
                    <a:pt x="47" y="25"/>
                    <a:pt x="64" y="45"/>
                  </a:cubicBezTo>
                  <a:cubicBezTo>
                    <a:pt x="80" y="64"/>
                    <a:pt x="93" y="85"/>
                    <a:pt x="106" y="107"/>
                  </a:cubicBezTo>
                  <a:cubicBezTo>
                    <a:pt x="107" y="109"/>
                    <a:pt x="110" y="107"/>
                    <a:pt x="109" y="105"/>
                  </a:cubicBezTo>
                  <a:cubicBezTo>
                    <a:pt x="96" y="82"/>
                    <a:pt x="81" y="59"/>
                    <a:pt x="63" y="38"/>
                  </a:cubicBezTo>
                  <a:close/>
                </a:path>
              </a:pathLst>
            </a:custGeom>
            <a:solidFill>
              <a:srgbClr val="FF78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1" name="Freeform 120"/>
            <p:cNvSpPr>
              <a:spLocks/>
            </p:cNvSpPr>
            <p:nvPr/>
          </p:nvSpPr>
          <p:spPr bwMode="auto">
            <a:xfrm>
              <a:off x="2474" y="2652"/>
              <a:ext cx="133" cy="134"/>
            </a:xfrm>
            <a:custGeom>
              <a:avLst/>
              <a:gdLst>
                <a:gd name="T0" fmla="*/ 20 w 77"/>
                <a:gd name="T1" fmla="*/ 0 h 77"/>
                <a:gd name="T2" fmla="*/ 18 w 77"/>
                <a:gd name="T3" fmla="*/ 0 h 77"/>
                <a:gd name="T4" fmla="*/ 17 w 77"/>
                <a:gd name="T5" fmla="*/ 3 h 77"/>
                <a:gd name="T6" fmla="*/ 11 w 77"/>
                <a:gd name="T7" fmla="*/ 69 h 77"/>
                <a:gd name="T8" fmla="*/ 24 w 77"/>
                <a:gd name="T9" fmla="*/ 76 h 77"/>
                <a:gd name="T10" fmla="*/ 31 w 77"/>
                <a:gd name="T11" fmla="*/ 61 h 77"/>
                <a:gd name="T12" fmla="*/ 48 w 77"/>
                <a:gd name="T13" fmla="*/ 74 h 77"/>
                <a:gd name="T14" fmla="*/ 50 w 77"/>
                <a:gd name="T15" fmla="*/ 73 h 77"/>
                <a:gd name="T16" fmla="*/ 53 w 77"/>
                <a:gd name="T17" fmla="*/ 52 h 77"/>
                <a:gd name="T18" fmla="*/ 69 w 77"/>
                <a:gd name="T19" fmla="*/ 57 h 77"/>
                <a:gd name="T20" fmla="*/ 76 w 77"/>
                <a:gd name="T21" fmla="*/ 41 h 77"/>
                <a:gd name="T22" fmla="*/ 20 w 77"/>
                <a:gd name="T23" fmla="*/ 0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77" h="77">
                  <a:moveTo>
                    <a:pt x="20" y="0"/>
                  </a:moveTo>
                  <a:cubicBezTo>
                    <a:pt x="19" y="0"/>
                    <a:pt x="19" y="0"/>
                    <a:pt x="18" y="0"/>
                  </a:cubicBezTo>
                  <a:cubicBezTo>
                    <a:pt x="17" y="1"/>
                    <a:pt x="16" y="2"/>
                    <a:pt x="17" y="3"/>
                  </a:cubicBezTo>
                  <a:cubicBezTo>
                    <a:pt x="8" y="23"/>
                    <a:pt x="0" y="49"/>
                    <a:pt x="11" y="69"/>
                  </a:cubicBezTo>
                  <a:cubicBezTo>
                    <a:pt x="14" y="74"/>
                    <a:pt x="19" y="77"/>
                    <a:pt x="24" y="76"/>
                  </a:cubicBezTo>
                  <a:cubicBezTo>
                    <a:pt x="30" y="74"/>
                    <a:pt x="31" y="67"/>
                    <a:pt x="31" y="61"/>
                  </a:cubicBezTo>
                  <a:cubicBezTo>
                    <a:pt x="35" y="67"/>
                    <a:pt x="41" y="72"/>
                    <a:pt x="48" y="74"/>
                  </a:cubicBezTo>
                  <a:cubicBezTo>
                    <a:pt x="49" y="75"/>
                    <a:pt x="50" y="74"/>
                    <a:pt x="50" y="73"/>
                  </a:cubicBezTo>
                  <a:cubicBezTo>
                    <a:pt x="53" y="66"/>
                    <a:pt x="54" y="59"/>
                    <a:pt x="53" y="52"/>
                  </a:cubicBezTo>
                  <a:cubicBezTo>
                    <a:pt x="58" y="56"/>
                    <a:pt x="63" y="59"/>
                    <a:pt x="69" y="57"/>
                  </a:cubicBezTo>
                  <a:cubicBezTo>
                    <a:pt x="76" y="55"/>
                    <a:pt x="77" y="46"/>
                    <a:pt x="76" y="41"/>
                  </a:cubicBezTo>
                  <a:cubicBezTo>
                    <a:pt x="74" y="14"/>
                    <a:pt x="41" y="4"/>
                    <a:pt x="20" y="0"/>
                  </a:cubicBezTo>
                  <a:close/>
                </a:path>
              </a:pathLst>
            </a:custGeom>
            <a:solidFill>
              <a:srgbClr val="FF78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2" name="Freeform 121"/>
            <p:cNvSpPr>
              <a:spLocks/>
            </p:cNvSpPr>
            <p:nvPr/>
          </p:nvSpPr>
          <p:spPr bwMode="auto">
            <a:xfrm>
              <a:off x="4769" y="2479"/>
              <a:ext cx="437" cy="608"/>
            </a:xfrm>
            <a:custGeom>
              <a:avLst/>
              <a:gdLst>
                <a:gd name="T0" fmla="*/ 204 w 253"/>
                <a:gd name="T1" fmla="*/ 131 h 351"/>
                <a:gd name="T2" fmla="*/ 110 w 253"/>
                <a:gd name="T3" fmla="*/ 138 h 351"/>
                <a:gd name="T4" fmla="*/ 107 w 253"/>
                <a:gd name="T5" fmla="*/ 131 h 351"/>
                <a:gd name="T6" fmla="*/ 81 w 253"/>
                <a:gd name="T7" fmla="*/ 78 h 351"/>
                <a:gd name="T8" fmla="*/ 1 w 253"/>
                <a:gd name="T9" fmla="*/ 1 h 351"/>
                <a:gd name="T10" fmla="*/ 1 w 253"/>
                <a:gd name="T11" fmla="*/ 2 h 351"/>
                <a:gd name="T12" fmla="*/ 80 w 253"/>
                <a:gd name="T13" fmla="*/ 86 h 351"/>
                <a:gd name="T14" fmla="*/ 106 w 253"/>
                <a:gd name="T15" fmla="*/ 138 h 351"/>
                <a:gd name="T16" fmla="*/ 126 w 253"/>
                <a:gd name="T17" fmla="*/ 187 h 351"/>
                <a:gd name="T18" fmla="*/ 127 w 253"/>
                <a:gd name="T19" fmla="*/ 188 h 351"/>
                <a:gd name="T20" fmla="*/ 112 w 253"/>
                <a:gd name="T21" fmla="*/ 279 h 351"/>
                <a:gd name="T22" fmla="*/ 167 w 253"/>
                <a:gd name="T23" fmla="*/ 349 h 351"/>
                <a:gd name="T24" fmla="*/ 208 w 253"/>
                <a:gd name="T25" fmla="*/ 336 h 351"/>
                <a:gd name="T26" fmla="*/ 213 w 253"/>
                <a:gd name="T27" fmla="*/ 290 h 351"/>
                <a:gd name="T28" fmla="*/ 130 w 253"/>
                <a:gd name="T29" fmla="*/ 187 h 351"/>
                <a:gd name="T30" fmla="*/ 129 w 253"/>
                <a:gd name="T31" fmla="*/ 187 h 351"/>
                <a:gd name="T32" fmla="*/ 128 w 253"/>
                <a:gd name="T33" fmla="*/ 187 h 351"/>
                <a:gd name="T34" fmla="*/ 128 w 253"/>
                <a:gd name="T35" fmla="*/ 186 h 351"/>
                <a:gd name="T36" fmla="*/ 116 w 253"/>
                <a:gd name="T37" fmla="*/ 150 h 351"/>
                <a:gd name="T38" fmla="*/ 128 w 253"/>
                <a:gd name="T39" fmla="*/ 163 h 351"/>
                <a:gd name="T40" fmla="*/ 169 w 253"/>
                <a:gd name="T41" fmla="*/ 193 h 351"/>
                <a:gd name="T42" fmla="*/ 236 w 253"/>
                <a:gd name="T43" fmla="*/ 200 h 351"/>
                <a:gd name="T44" fmla="*/ 204 w 253"/>
                <a:gd name="T45" fmla="*/ 131 h 3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253" h="351">
                  <a:moveTo>
                    <a:pt x="204" y="131"/>
                  </a:moveTo>
                  <a:cubicBezTo>
                    <a:pt x="176" y="119"/>
                    <a:pt x="136" y="119"/>
                    <a:pt x="110" y="138"/>
                  </a:cubicBezTo>
                  <a:cubicBezTo>
                    <a:pt x="109" y="135"/>
                    <a:pt x="108" y="133"/>
                    <a:pt x="107" y="131"/>
                  </a:cubicBezTo>
                  <a:cubicBezTo>
                    <a:pt x="100" y="113"/>
                    <a:pt x="91" y="95"/>
                    <a:pt x="81" y="78"/>
                  </a:cubicBezTo>
                  <a:cubicBezTo>
                    <a:pt x="62" y="46"/>
                    <a:pt x="36" y="16"/>
                    <a:pt x="1" y="1"/>
                  </a:cubicBezTo>
                  <a:cubicBezTo>
                    <a:pt x="1" y="0"/>
                    <a:pt x="0" y="1"/>
                    <a:pt x="1" y="2"/>
                  </a:cubicBezTo>
                  <a:cubicBezTo>
                    <a:pt x="34" y="24"/>
                    <a:pt x="61" y="51"/>
                    <a:pt x="80" y="86"/>
                  </a:cubicBezTo>
                  <a:cubicBezTo>
                    <a:pt x="90" y="103"/>
                    <a:pt x="98" y="120"/>
                    <a:pt x="106" y="138"/>
                  </a:cubicBezTo>
                  <a:cubicBezTo>
                    <a:pt x="112" y="154"/>
                    <a:pt x="118" y="172"/>
                    <a:pt x="126" y="187"/>
                  </a:cubicBezTo>
                  <a:cubicBezTo>
                    <a:pt x="126" y="188"/>
                    <a:pt x="126" y="188"/>
                    <a:pt x="127" y="188"/>
                  </a:cubicBezTo>
                  <a:cubicBezTo>
                    <a:pt x="108" y="212"/>
                    <a:pt x="107" y="251"/>
                    <a:pt x="112" y="279"/>
                  </a:cubicBezTo>
                  <a:cubicBezTo>
                    <a:pt x="117" y="309"/>
                    <a:pt x="133" y="343"/>
                    <a:pt x="167" y="349"/>
                  </a:cubicBezTo>
                  <a:cubicBezTo>
                    <a:pt x="182" y="351"/>
                    <a:pt x="199" y="350"/>
                    <a:pt x="208" y="336"/>
                  </a:cubicBezTo>
                  <a:cubicBezTo>
                    <a:pt x="216" y="322"/>
                    <a:pt x="216" y="305"/>
                    <a:pt x="213" y="290"/>
                  </a:cubicBezTo>
                  <a:cubicBezTo>
                    <a:pt x="203" y="244"/>
                    <a:pt x="168" y="212"/>
                    <a:pt x="130" y="187"/>
                  </a:cubicBezTo>
                  <a:cubicBezTo>
                    <a:pt x="130" y="187"/>
                    <a:pt x="129" y="187"/>
                    <a:pt x="129" y="187"/>
                  </a:cubicBezTo>
                  <a:cubicBezTo>
                    <a:pt x="129" y="187"/>
                    <a:pt x="128" y="187"/>
                    <a:pt x="128" y="187"/>
                  </a:cubicBezTo>
                  <a:cubicBezTo>
                    <a:pt x="128" y="187"/>
                    <a:pt x="128" y="186"/>
                    <a:pt x="128" y="186"/>
                  </a:cubicBezTo>
                  <a:cubicBezTo>
                    <a:pt x="125" y="174"/>
                    <a:pt x="121" y="162"/>
                    <a:pt x="116" y="150"/>
                  </a:cubicBezTo>
                  <a:cubicBezTo>
                    <a:pt x="119" y="155"/>
                    <a:pt x="124" y="159"/>
                    <a:pt x="128" y="163"/>
                  </a:cubicBezTo>
                  <a:cubicBezTo>
                    <a:pt x="140" y="174"/>
                    <a:pt x="154" y="185"/>
                    <a:pt x="169" y="193"/>
                  </a:cubicBezTo>
                  <a:cubicBezTo>
                    <a:pt x="184" y="202"/>
                    <a:pt x="222" y="223"/>
                    <a:pt x="236" y="200"/>
                  </a:cubicBezTo>
                  <a:cubicBezTo>
                    <a:pt x="253" y="173"/>
                    <a:pt x="229" y="141"/>
                    <a:pt x="204" y="131"/>
                  </a:cubicBezTo>
                  <a:close/>
                </a:path>
              </a:pathLst>
            </a:custGeom>
            <a:solidFill>
              <a:srgbClr val="317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3" name="Freeform 122"/>
            <p:cNvSpPr>
              <a:spLocks/>
            </p:cNvSpPr>
            <p:nvPr/>
          </p:nvSpPr>
          <p:spPr bwMode="auto">
            <a:xfrm>
              <a:off x="4667" y="2467"/>
              <a:ext cx="152" cy="229"/>
            </a:xfrm>
            <a:custGeom>
              <a:avLst/>
              <a:gdLst>
                <a:gd name="T0" fmla="*/ 85 w 88"/>
                <a:gd name="T1" fmla="*/ 88 h 132"/>
                <a:gd name="T2" fmla="*/ 34 w 88"/>
                <a:gd name="T3" fmla="*/ 81 h 132"/>
                <a:gd name="T4" fmla="*/ 17 w 88"/>
                <a:gd name="T5" fmla="*/ 44 h 132"/>
                <a:gd name="T6" fmla="*/ 2 w 88"/>
                <a:gd name="T7" fmla="*/ 1 h 132"/>
                <a:gd name="T8" fmla="*/ 0 w 88"/>
                <a:gd name="T9" fmla="*/ 2 h 132"/>
                <a:gd name="T10" fmla="*/ 15 w 88"/>
                <a:gd name="T11" fmla="*/ 48 h 132"/>
                <a:gd name="T12" fmla="*/ 32 w 88"/>
                <a:gd name="T13" fmla="*/ 84 h 132"/>
                <a:gd name="T14" fmla="*/ 32 w 88"/>
                <a:gd name="T15" fmla="*/ 86 h 132"/>
                <a:gd name="T16" fmla="*/ 28 w 88"/>
                <a:gd name="T17" fmla="*/ 123 h 132"/>
                <a:gd name="T18" fmla="*/ 47 w 88"/>
                <a:gd name="T19" fmla="*/ 112 h 132"/>
                <a:gd name="T20" fmla="*/ 68 w 88"/>
                <a:gd name="T21" fmla="*/ 121 h 132"/>
                <a:gd name="T22" fmla="*/ 70 w 88"/>
                <a:gd name="T23" fmla="*/ 118 h 132"/>
                <a:gd name="T24" fmla="*/ 68 w 88"/>
                <a:gd name="T25" fmla="*/ 103 h 132"/>
                <a:gd name="T26" fmla="*/ 83 w 88"/>
                <a:gd name="T27" fmla="*/ 103 h 132"/>
                <a:gd name="T28" fmla="*/ 85 w 88"/>
                <a:gd name="T29" fmla="*/ 88 h 1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88" h="132">
                  <a:moveTo>
                    <a:pt x="85" y="88"/>
                  </a:moveTo>
                  <a:cubicBezTo>
                    <a:pt x="74" y="71"/>
                    <a:pt x="48" y="68"/>
                    <a:pt x="34" y="81"/>
                  </a:cubicBezTo>
                  <a:cubicBezTo>
                    <a:pt x="29" y="69"/>
                    <a:pt x="22" y="56"/>
                    <a:pt x="17" y="44"/>
                  </a:cubicBezTo>
                  <a:cubicBezTo>
                    <a:pt x="11" y="30"/>
                    <a:pt x="7" y="15"/>
                    <a:pt x="2" y="1"/>
                  </a:cubicBezTo>
                  <a:cubicBezTo>
                    <a:pt x="2" y="0"/>
                    <a:pt x="0" y="0"/>
                    <a:pt x="0" y="2"/>
                  </a:cubicBezTo>
                  <a:cubicBezTo>
                    <a:pt x="3" y="18"/>
                    <a:pt x="9" y="33"/>
                    <a:pt x="15" y="48"/>
                  </a:cubicBezTo>
                  <a:cubicBezTo>
                    <a:pt x="20" y="60"/>
                    <a:pt x="25" y="73"/>
                    <a:pt x="32" y="84"/>
                  </a:cubicBezTo>
                  <a:cubicBezTo>
                    <a:pt x="31" y="85"/>
                    <a:pt x="31" y="86"/>
                    <a:pt x="32" y="86"/>
                  </a:cubicBezTo>
                  <a:cubicBezTo>
                    <a:pt x="21" y="95"/>
                    <a:pt x="17" y="113"/>
                    <a:pt x="28" y="123"/>
                  </a:cubicBezTo>
                  <a:cubicBezTo>
                    <a:pt x="38" y="132"/>
                    <a:pt x="45" y="121"/>
                    <a:pt x="47" y="112"/>
                  </a:cubicBezTo>
                  <a:cubicBezTo>
                    <a:pt x="52" y="118"/>
                    <a:pt x="59" y="121"/>
                    <a:pt x="68" y="121"/>
                  </a:cubicBezTo>
                  <a:cubicBezTo>
                    <a:pt x="69" y="121"/>
                    <a:pt x="71" y="119"/>
                    <a:pt x="70" y="118"/>
                  </a:cubicBezTo>
                  <a:cubicBezTo>
                    <a:pt x="70" y="113"/>
                    <a:pt x="70" y="108"/>
                    <a:pt x="68" y="103"/>
                  </a:cubicBezTo>
                  <a:cubicBezTo>
                    <a:pt x="73" y="105"/>
                    <a:pt x="78" y="106"/>
                    <a:pt x="83" y="103"/>
                  </a:cubicBezTo>
                  <a:cubicBezTo>
                    <a:pt x="88" y="100"/>
                    <a:pt x="88" y="92"/>
                    <a:pt x="85" y="88"/>
                  </a:cubicBezTo>
                  <a:close/>
                </a:path>
              </a:pathLst>
            </a:custGeom>
            <a:solidFill>
              <a:srgbClr val="7F7E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4" name="Freeform 123"/>
            <p:cNvSpPr>
              <a:spLocks/>
            </p:cNvSpPr>
            <p:nvPr/>
          </p:nvSpPr>
          <p:spPr bwMode="auto">
            <a:xfrm>
              <a:off x="4235" y="2545"/>
              <a:ext cx="460" cy="574"/>
            </a:xfrm>
            <a:custGeom>
              <a:avLst/>
              <a:gdLst>
                <a:gd name="T0" fmla="*/ 213 w 266"/>
                <a:gd name="T1" fmla="*/ 328 h 331"/>
                <a:gd name="T2" fmla="*/ 212 w 266"/>
                <a:gd name="T3" fmla="*/ 326 h 331"/>
                <a:gd name="T4" fmla="*/ 228 w 266"/>
                <a:gd name="T5" fmla="*/ 273 h 331"/>
                <a:gd name="T6" fmla="*/ 223 w 266"/>
                <a:gd name="T7" fmla="*/ 222 h 331"/>
                <a:gd name="T8" fmla="*/ 161 w 266"/>
                <a:gd name="T9" fmla="*/ 175 h 331"/>
                <a:gd name="T10" fmla="*/ 161 w 266"/>
                <a:gd name="T11" fmla="*/ 175 h 331"/>
                <a:gd name="T12" fmla="*/ 94 w 266"/>
                <a:gd name="T13" fmla="*/ 86 h 331"/>
                <a:gd name="T14" fmla="*/ 72 w 266"/>
                <a:gd name="T15" fmla="*/ 59 h 331"/>
                <a:gd name="T16" fmla="*/ 139 w 266"/>
                <a:gd name="T17" fmla="*/ 69 h 331"/>
                <a:gd name="T18" fmla="*/ 179 w 266"/>
                <a:gd name="T19" fmla="*/ 86 h 331"/>
                <a:gd name="T20" fmla="*/ 179 w 266"/>
                <a:gd name="T21" fmla="*/ 87 h 331"/>
                <a:gd name="T22" fmla="*/ 248 w 266"/>
                <a:gd name="T23" fmla="*/ 167 h 331"/>
                <a:gd name="T24" fmla="*/ 250 w 266"/>
                <a:gd name="T25" fmla="*/ 165 h 331"/>
                <a:gd name="T26" fmla="*/ 250 w 266"/>
                <a:gd name="T27" fmla="*/ 164 h 331"/>
                <a:gd name="T28" fmla="*/ 250 w 266"/>
                <a:gd name="T29" fmla="*/ 164 h 331"/>
                <a:gd name="T30" fmla="*/ 183 w 266"/>
                <a:gd name="T31" fmla="*/ 84 h 331"/>
                <a:gd name="T32" fmla="*/ 135 w 266"/>
                <a:gd name="T33" fmla="*/ 64 h 331"/>
                <a:gd name="T34" fmla="*/ 70 w 266"/>
                <a:gd name="T35" fmla="*/ 58 h 331"/>
                <a:gd name="T36" fmla="*/ 49 w 266"/>
                <a:gd name="T37" fmla="*/ 33 h 331"/>
                <a:gd name="T38" fmla="*/ 1 w 266"/>
                <a:gd name="T39" fmla="*/ 0 h 331"/>
                <a:gd name="T40" fmla="*/ 1 w 266"/>
                <a:gd name="T41" fmla="*/ 2 h 331"/>
                <a:gd name="T42" fmla="*/ 52 w 266"/>
                <a:gd name="T43" fmla="*/ 43 h 331"/>
                <a:gd name="T44" fmla="*/ 67 w 266"/>
                <a:gd name="T45" fmla="*/ 59 h 331"/>
                <a:gd name="T46" fmla="*/ 67 w 266"/>
                <a:gd name="T47" fmla="*/ 60 h 331"/>
                <a:gd name="T48" fmla="*/ 67 w 266"/>
                <a:gd name="T49" fmla="*/ 60 h 331"/>
                <a:gd name="T50" fmla="*/ 95 w 266"/>
                <a:gd name="T51" fmla="*/ 92 h 331"/>
                <a:gd name="T52" fmla="*/ 101 w 266"/>
                <a:gd name="T53" fmla="*/ 132 h 331"/>
                <a:gd name="T54" fmla="*/ 101 w 266"/>
                <a:gd name="T55" fmla="*/ 140 h 331"/>
                <a:gd name="T56" fmla="*/ 100 w 266"/>
                <a:gd name="T57" fmla="*/ 140 h 331"/>
                <a:gd name="T58" fmla="*/ 83 w 266"/>
                <a:gd name="T59" fmla="*/ 198 h 331"/>
                <a:gd name="T60" fmla="*/ 88 w 266"/>
                <a:gd name="T61" fmla="*/ 234 h 331"/>
                <a:gd name="T62" fmla="*/ 89 w 266"/>
                <a:gd name="T63" fmla="*/ 268 h 331"/>
                <a:gd name="T64" fmla="*/ 92 w 266"/>
                <a:gd name="T65" fmla="*/ 268 h 331"/>
                <a:gd name="T66" fmla="*/ 92 w 266"/>
                <a:gd name="T67" fmla="*/ 266 h 331"/>
                <a:gd name="T68" fmla="*/ 105 w 266"/>
                <a:gd name="T69" fmla="*/ 142 h 331"/>
                <a:gd name="T70" fmla="*/ 104 w 266"/>
                <a:gd name="T71" fmla="*/ 129 h 331"/>
                <a:gd name="T72" fmla="*/ 98 w 266"/>
                <a:gd name="T73" fmla="*/ 96 h 331"/>
                <a:gd name="T74" fmla="*/ 144 w 266"/>
                <a:gd name="T75" fmla="*/ 157 h 331"/>
                <a:gd name="T76" fmla="*/ 158 w 266"/>
                <a:gd name="T77" fmla="*/ 179 h 331"/>
                <a:gd name="T78" fmla="*/ 168 w 266"/>
                <a:gd name="T79" fmla="*/ 252 h 331"/>
                <a:gd name="T80" fmla="*/ 190 w 266"/>
                <a:gd name="T81" fmla="*/ 289 h 331"/>
                <a:gd name="T82" fmla="*/ 210 w 266"/>
                <a:gd name="T83" fmla="*/ 329 h 331"/>
                <a:gd name="T84" fmla="*/ 213 w 266"/>
                <a:gd name="T85" fmla="*/ 328 h 3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266" h="331">
                  <a:moveTo>
                    <a:pt x="213" y="328"/>
                  </a:moveTo>
                  <a:cubicBezTo>
                    <a:pt x="213" y="327"/>
                    <a:pt x="212" y="327"/>
                    <a:pt x="212" y="326"/>
                  </a:cubicBezTo>
                  <a:cubicBezTo>
                    <a:pt x="222" y="311"/>
                    <a:pt x="226" y="290"/>
                    <a:pt x="228" y="273"/>
                  </a:cubicBezTo>
                  <a:cubicBezTo>
                    <a:pt x="230" y="256"/>
                    <a:pt x="230" y="237"/>
                    <a:pt x="223" y="222"/>
                  </a:cubicBezTo>
                  <a:cubicBezTo>
                    <a:pt x="213" y="199"/>
                    <a:pt x="189" y="169"/>
                    <a:pt x="161" y="175"/>
                  </a:cubicBezTo>
                  <a:cubicBezTo>
                    <a:pt x="161" y="175"/>
                    <a:pt x="161" y="175"/>
                    <a:pt x="161" y="175"/>
                  </a:cubicBezTo>
                  <a:cubicBezTo>
                    <a:pt x="142" y="143"/>
                    <a:pt x="118" y="113"/>
                    <a:pt x="94" y="86"/>
                  </a:cubicBezTo>
                  <a:cubicBezTo>
                    <a:pt x="87" y="77"/>
                    <a:pt x="79" y="68"/>
                    <a:pt x="72" y="59"/>
                  </a:cubicBezTo>
                  <a:cubicBezTo>
                    <a:pt x="94" y="54"/>
                    <a:pt x="118" y="62"/>
                    <a:pt x="139" y="69"/>
                  </a:cubicBezTo>
                  <a:cubicBezTo>
                    <a:pt x="153" y="74"/>
                    <a:pt x="166" y="79"/>
                    <a:pt x="179" y="86"/>
                  </a:cubicBezTo>
                  <a:cubicBezTo>
                    <a:pt x="179" y="86"/>
                    <a:pt x="179" y="87"/>
                    <a:pt x="179" y="87"/>
                  </a:cubicBezTo>
                  <a:cubicBezTo>
                    <a:pt x="178" y="127"/>
                    <a:pt x="224" y="143"/>
                    <a:pt x="248" y="167"/>
                  </a:cubicBezTo>
                  <a:cubicBezTo>
                    <a:pt x="249" y="168"/>
                    <a:pt x="251" y="166"/>
                    <a:pt x="250" y="165"/>
                  </a:cubicBezTo>
                  <a:cubicBezTo>
                    <a:pt x="250" y="165"/>
                    <a:pt x="250" y="164"/>
                    <a:pt x="250" y="164"/>
                  </a:cubicBezTo>
                  <a:cubicBezTo>
                    <a:pt x="250" y="164"/>
                    <a:pt x="250" y="164"/>
                    <a:pt x="250" y="164"/>
                  </a:cubicBezTo>
                  <a:cubicBezTo>
                    <a:pt x="266" y="128"/>
                    <a:pt x="223" y="69"/>
                    <a:pt x="183" y="84"/>
                  </a:cubicBezTo>
                  <a:cubicBezTo>
                    <a:pt x="168" y="75"/>
                    <a:pt x="151" y="69"/>
                    <a:pt x="135" y="64"/>
                  </a:cubicBezTo>
                  <a:cubicBezTo>
                    <a:pt x="116" y="58"/>
                    <a:pt x="90" y="50"/>
                    <a:pt x="70" y="58"/>
                  </a:cubicBezTo>
                  <a:cubicBezTo>
                    <a:pt x="63" y="49"/>
                    <a:pt x="56" y="41"/>
                    <a:pt x="49" y="33"/>
                  </a:cubicBezTo>
                  <a:cubicBezTo>
                    <a:pt x="36" y="20"/>
                    <a:pt x="20" y="3"/>
                    <a:pt x="1" y="0"/>
                  </a:cubicBezTo>
                  <a:cubicBezTo>
                    <a:pt x="1" y="0"/>
                    <a:pt x="0" y="1"/>
                    <a:pt x="1" y="2"/>
                  </a:cubicBezTo>
                  <a:cubicBezTo>
                    <a:pt x="22" y="11"/>
                    <a:pt x="38" y="26"/>
                    <a:pt x="52" y="43"/>
                  </a:cubicBezTo>
                  <a:cubicBezTo>
                    <a:pt x="57" y="48"/>
                    <a:pt x="62" y="54"/>
                    <a:pt x="67" y="59"/>
                  </a:cubicBezTo>
                  <a:cubicBezTo>
                    <a:pt x="66" y="59"/>
                    <a:pt x="67" y="60"/>
                    <a:pt x="67" y="60"/>
                  </a:cubicBezTo>
                  <a:cubicBezTo>
                    <a:pt x="67" y="60"/>
                    <a:pt x="67" y="60"/>
                    <a:pt x="67" y="60"/>
                  </a:cubicBezTo>
                  <a:cubicBezTo>
                    <a:pt x="77" y="70"/>
                    <a:pt x="86" y="81"/>
                    <a:pt x="95" y="92"/>
                  </a:cubicBezTo>
                  <a:cubicBezTo>
                    <a:pt x="98" y="105"/>
                    <a:pt x="101" y="118"/>
                    <a:pt x="101" y="132"/>
                  </a:cubicBezTo>
                  <a:cubicBezTo>
                    <a:pt x="101" y="135"/>
                    <a:pt x="101" y="137"/>
                    <a:pt x="101" y="140"/>
                  </a:cubicBezTo>
                  <a:cubicBezTo>
                    <a:pt x="101" y="140"/>
                    <a:pt x="101" y="140"/>
                    <a:pt x="100" y="140"/>
                  </a:cubicBezTo>
                  <a:cubicBezTo>
                    <a:pt x="84" y="155"/>
                    <a:pt x="81" y="177"/>
                    <a:pt x="83" y="198"/>
                  </a:cubicBezTo>
                  <a:cubicBezTo>
                    <a:pt x="84" y="210"/>
                    <a:pt x="86" y="222"/>
                    <a:pt x="88" y="234"/>
                  </a:cubicBezTo>
                  <a:cubicBezTo>
                    <a:pt x="89" y="246"/>
                    <a:pt x="89" y="257"/>
                    <a:pt x="89" y="268"/>
                  </a:cubicBezTo>
                  <a:cubicBezTo>
                    <a:pt x="89" y="270"/>
                    <a:pt x="92" y="270"/>
                    <a:pt x="92" y="268"/>
                  </a:cubicBezTo>
                  <a:cubicBezTo>
                    <a:pt x="92" y="267"/>
                    <a:pt x="92" y="266"/>
                    <a:pt x="92" y="266"/>
                  </a:cubicBezTo>
                  <a:cubicBezTo>
                    <a:pt x="111" y="230"/>
                    <a:pt x="153" y="170"/>
                    <a:pt x="105" y="142"/>
                  </a:cubicBezTo>
                  <a:cubicBezTo>
                    <a:pt x="104" y="137"/>
                    <a:pt x="104" y="133"/>
                    <a:pt x="104" y="129"/>
                  </a:cubicBezTo>
                  <a:cubicBezTo>
                    <a:pt x="103" y="118"/>
                    <a:pt x="103" y="106"/>
                    <a:pt x="98" y="96"/>
                  </a:cubicBezTo>
                  <a:cubicBezTo>
                    <a:pt x="115" y="116"/>
                    <a:pt x="130" y="136"/>
                    <a:pt x="144" y="157"/>
                  </a:cubicBezTo>
                  <a:cubicBezTo>
                    <a:pt x="149" y="164"/>
                    <a:pt x="153" y="171"/>
                    <a:pt x="158" y="179"/>
                  </a:cubicBezTo>
                  <a:cubicBezTo>
                    <a:pt x="155" y="204"/>
                    <a:pt x="157" y="229"/>
                    <a:pt x="168" y="252"/>
                  </a:cubicBezTo>
                  <a:cubicBezTo>
                    <a:pt x="174" y="265"/>
                    <a:pt x="182" y="277"/>
                    <a:pt x="190" y="289"/>
                  </a:cubicBezTo>
                  <a:cubicBezTo>
                    <a:pt x="198" y="302"/>
                    <a:pt x="204" y="315"/>
                    <a:pt x="210" y="329"/>
                  </a:cubicBezTo>
                  <a:cubicBezTo>
                    <a:pt x="211" y="331"/>
                    <a:pt x="213" y="330"/>
                    <a:pt x="213" y="328"/>
                  </a:cubicBezTo>
                  <a:close/>
                </a:path>
              </a:pathLst>
            </a:custGeom>
            <a:solidFill>
              <a:srgbClr val="FEC16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5" name="Freeform 124"/>
            <p:cNvSpPr>
              <a:spLocks/>
            </p:cNvSpPr>
            <p:nvPr/>
          </p:nvSpPr>
          <p:spPr bwMode="auto">
            <a:xfrm>
              <a:off x="3928" y="2682"/>
              <a:ext cx="344" cy="314"/>
            </a:xfrm>
            <a:custGeom>
              <a:avLst/>
              <a:gdLst>
                <a:gd name="T0" fmla="*/ 145 w 199"/>
                <a:gd name="T1" fmla="*/ 150 h 181"/>
                <a:gd name="T2" fmla="*/ 169 w 199"/>
                <a:gd name="T3" fmla="*/ 142 h 181"/>
                <a:gd name="T4" fmla="*/ 176 w 199"/>
                <a:gd name="T5" fmla="*/ 118 h 181"/>
                <a:gd name="T6" fmla="*/ 184 w 199"/>
                <a:gd name="T7" fmla="*/ 88 h 181"/>
                <a:gd name="T8" fmla="*/ 130 w 199"/>
                <a:gd name="T9" fmla="*/ 107 h 181"/>
                <a:gd name="T10" fmla="*/ 128 w 199"/>
                <a:gd name="T11" fmla="*/ 107 h 181"/>
                <a:gd name="T12" fmla="*/ 128 w 199"/>
                <a:gd name="T13" fmla="*/ 108 h 181"/>
                <a:gd name="T14" fmla="*/ 90 w 199"/>
                <a:gd name="T15" fmla="*/ 87 h 181"/>
                <a:gd name="T16" fmla="*/ 54 w 199"/>
                <a:gd name="T17" fmla="*/ 57 h 181"/>
                <a:gd name="T18" fmla="*/ 25 w 199"/>
                <a:gd name="T19" fmla="*/ 22 h 181"/>
                <a:gd name="T20" fmla="*/ 2 w 199"/>
                <a:gd name="T21" fmla="*/ 0 h 181"/>
                <a:gd name="T22" fmla="*/ 1 w 199"/>
                <a:gd name="T23" fmla="*/ 1 h 181"/>
                <a:gd name="T24" fmla="*/ 59 w 199"/>
                <a:gd name="T25" fmla="*/ 68 h 181"/>
                <a:gd name="T26" fmla="*/ 126 w 199"/>
                <a:gd name="T27" fmla="*/ 111 h 181"/>
                <a:gd name="T28" fmla="*/ 115 w 199"/>
                <a:gd name="T29" fmla="*/ 133 h 181"/>
                <a:gd name="T30" fmla="*/ 111 w 199"/>
                <a:gd name="T31" fmla="*/ 159 h 181"/>
                <a:gd name="T32" fmla="*/ 145 w 199"/>
                <a:gd name="T33" fmla="*/ 150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99" h="181">
                  <a:moveTo>
                    <a:pt x="145" y="150"/>
                  </a:moveTo>
                  <a:cubicBezTo>
                    <a:pt x="153" y="154"/>
                    <a:pt x="164" y="149"/>
                    <a:pt x="169" y="142"/>
                  </a:cubicBezTo>
                  <a:cubicBezTo>
                    <a:pt x="175" y="135"/>
                    <a:pt x="178" y="126"/>
                    <a:pt x="176" y="118"/>
                  </a:cubicBezTo>
                  <a:cubicBezTo>
                    <a:pt x="188" y="114"/>
                    <a:pt x="199" y="96"/>
                    <a:pt x="184" y="88"/>
                  </a:cubicBezTo>
                  <a:cubicBezTo>
                    <a:pt x="164" y="78"/>
                    <a:pt x="144" y="94"/>
                    <a:pt x="130" y="107"/>
                  </a:cubicBezTo>
                  <a:cubicBezTo>
                    <a:pt x="129" y="107"/>
                    <a:pt x="129" y="107"/>
                    <a:pt x="128" y="107"/>
                  </a:cubicBezTo>
                  <a:cubicBezTo>
                    <a:pt x="128" y="107"/>
                    <a:pt x="128" y="108"/>
                    <a:pt x="128" y="108"/>
                  </a:cubicBezTo>
                  <a:cubicBezTo>
                    <a:pt x="115" y="100"/>
                    <a:pt x="102" y="95"/>
                    <a:pt x="90" y="87"/>
                  </a:cubicBezTo>
                  <a:cubicBezTo>
                    <a:pt x="77" y="78"/>
                    <a:pt x="65" y="69"/>
                    <a:pt x="54" y="57"/>
                  </a:cubicBezTo>
                  <a:cubicBezTo>
                    <a:pt x="44" y="46"/>
                    <a:pt x="34" y="34"/>
                    <a:pt x="25" y="22"/>
                  </a:cubicBezTo>
                  <a:cubicBezTo>
                    <a:pt x="18" y="14"/>
                    <a:pt x="11" y="5"/>
                    <a:pt x="2" y="0"/>
                  </a:cubicBezTo>
                  <a:cubicBezTo>
                    <a:pt x="1" y="0"/>
                    <a:pt x="0" y="1"/>
                    <a:pt x="1" y="1"/>
                  </a:cubicBezTo>
                  <a:cubicBezTo>
                    <a:pt x="22" y="22"/>
                    <a:pt x="37" y="47"/>
                    <a:pt x="59" y="68"/>
                  </a:cubicBezTo>
                  <a:cubicBezTo>
                    <a:pt x="78" y="85"/>
                    <a:pt x="101" y="102"/>
                    <a:pt x="126" y="111"/>
                  </a:cubicBezTo>
                  <a:cubicBezTo>
                    <a:pt x="121" y="118"/>
                    <a:pt x="118" y="125"/>
                    <a:pt x="115" y="133"/>
                  </a:cubicBezTo>
                  <a:cubicBezTo>
                    <a:pt x="112" y="141"/>
                    <a:pt x="109" y="151"/>
                    <a:pt x="111" y="159"/>
                  </a:cubicBezTo>
                  <a:cubicBezTo>
                    <a:pt x="118" y="181"/>
                    <a:pt x="140" y="162"/>
                    <a:pt x="145" y="150"/>
                  </a:cubicBezTo>
                  <a:close/>
                </a:path>
              </a:pathLst>
            </a:custGeom>
            <a:solidFill>
              <a:srgbClr val="FF9D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6" name="Freeform 125"/>
            <p:cNvSpPr>
              <a:spLocks/>
            </p:cNvSpPr>
            <p:nvPr/>
          </p:nvSpPr>
          <p:spPr bwMode="auto">
            <a:xfrm>
              <a:off x="4002" y="2661"/>
              <a:ext cx="194" cy="127"/>
            </a:xfrm>
            <a:custGeom>
              <a:avLst/>
              <a:gdLst>
                <a:gd name="T0" fmla="*/ 110 w 112"/>
                <a:gd name="T1" fmla="*/ 6 h 73"/>
                <a:gd name="T2" fmla="*/ 46 w 112"/>
                <a:gd name="T3" fmla="*/ 15 h 73"/>
                <a:gd name="T4" fmla="*/ 1 w 112"/>
                <a:gd name="T5" fmla="*/ 61 h 73"/>
                <a:gd name="T6" fmla="*/ 1 w 112"/>
                <a:gd name="T7" fmla="*/ 61 h 73"/>
                <a:gd name="T8" fmla="*/ 1 w 112"/>
                <a:gd name="T9" fmla="*/ 63 h 73"/>
                <a:gd name="T10" fmla="*/ 1 w 112"/>
                <a:gd name="T11" fmla="*/ 64 h 73"/>
                <a:gd name="T12" fmla="*/ 2 w 112"/>
                <a:gd name="T13" fmla="*/ 64 h 73"/>
                <a:gd name="T14" fmla="*/ 2 w 112"/>
                <a:gd name="T15" fmla="*/ 64 h 73"/>
                <a:gd name="T16" fmla="*/ 66 w 112"/>
                <a:gd name="T17" fmla="*/ 56 h 73"/>
                <a:gd name="T18" fmla="*/ 109 w 112"/>
                <a:gd name="T19" fmla="*/ 9 h 73"/>
                <a:gd name="T20" fmla="*/ 110 w 112"/>
                <a:gd name="T21" fmla="*/ 6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12" h="73">
                  <a:moveTo>
                    <a:pt x="110" y="6"/>
                  </a:moveTo>
                  <a:cubicBezTo>
                    <a:pt x="89" y="0"/>
                    <a:pt x="64" y="6"/>
                    <a:pt x="46" y="15"/>
                  </a:cubicBezTo>
                  <a:cubicBezTo>
                    <a:pt x="27" y="25"/>
                    <a:pt x="7" y="39"/>
                    <a:pt x="1" y="61"/>
                  </a:cubicBezTo>
                  <a:cubicBezTo>
                    <a:pt x="1" y="61"/>
                    <a:pt x="1" y="61"/>
                    <a:pt x="1" y="61"/>
                  </a:cubicBezTo>
                  <a:cubicBezTo>
                    <a:pt x="0" y="62"/>
                    <a:pt x="1" y="63"/>
                    <a:pt x="1" y="63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2" y="64"/>
                    <a:pt x="2" y="64"/>
                  </a:cubicBezTo>
                  <a:cubicBezTo>
                    <a:pt x="2" y="64"/>
                    <a:pt x="2" y="64"/>
                    <a:pt x="2" y="64"/>
                  </a:cubicBezTo>
                  <a:cubicBezTo>
                    <a:pt x="20" y="73"/>
                    <a:pt x="49" y="65"/>
                    <a:pt x="66" y="56"/>
                  </a:cubicBezTo>
                  <a:cubicBezTo>
                    <a:pt x="84" y="47"/>
                    <a:pt x="104" y="30"/>
                    <a:pt x="109" y="9"/>
                  </a:cubicBezTo>
                  <a:cubicBezTo>
                    <a:pt x="111" y="9"/>
                    <a:pt x="112" y="7"/>
                    <a:pt x="110" y="6"/>
                  </a:cubicBezTo>
                  <a:close/>
                </a:path>
              </a:pathLst>
            </a:custGeom>
            <a:solidFill>
              <a:srgbClr val="7F7E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7" name="Freeform 126"/>
            <p:cNvSpPr>
              <a:spLocks/>
            </p:cNvSpPr>
            <p:nvPr/>
          </p:nvSpPr>
          <p:spPr bwMode="auto">
            <a:xfrm>
              <a:off x="3976" y="2803"/>
              <a:ext cx="90" cy="215"/>
            </a:xfrm>
            <a:custGeom>
              <a:avLst/>
              <a:gdLst>
                <a:gd name="T0" fmla="*/ 19 w 52"/>
                <a:gd name="T1" fmla="*/ 123 h 124"/>
                <a:gd name="T2" fmla="*/ 47 w 52"/>
                <a:gd name="T3" fmla="*/ 60 h 124"/>
                <a:gd name="T4" fmla="*/ 36 w 52"/>
                <a:gd name="T5" fmla="*/ 2 h 124"/>
                <a:gd name="T6" fmla="*/ 36 w 52"/>
                <a:gd name="T7" fmla="*/ 1 h 124"/>
                <a:gd name="T8" fmla="*/ 36 w 52"/>
                <a:gd name="T9" fmla="*/ 0 h 124"/>
                <a:gd name="T10" fmla="*/ 35 w 52"/>
                <a:gd name="T11" fmla="*/ 1 h 124"/>
                <a:gd name="T12" fmla="*/ 35 w 52"/>
                <a:gd name="T13" fmla="*/ 1 h 124"/>
                <a:gd name="T14" fmla="*/ 13 w 52"/>
                <a:gd name="T15" fmla="*/ 120 h 124"/>
                <a:gd name="T16" fmla="*/ 16 w 52"/>
                <a:gd name="T17" fmla="*/ 121 h 124"/>
                <a:gd name="T18" fmla="*/ 19 w 52"/>
                <a:gd name="T19" fmla="*/ 123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2" h="124">
                  <a:moveTo>
                    <a:pt x="19" y="123"/>
                  </a:moveTo>
                  <a:cubicBezTo>
                    <a:pt x="35" y="106"/>
                    <a:pt x="44" y="82"/>
                    <a:pt x="47" y="60"/>
                  </a:cubicBezTo>
                  <a:cubicBezTo>
                    <a:pt x="50" y="42"/>
                    <a:pt x="52" y="14"/>
                    <a:pt x="36" y="2"/>
                  </a:cubicBezTo>
                  <a:cubicBezTo>
                    <a:pt x="36" y="1"/>
                    <a:pt x="36" y="1"/>
                    <a:pt x="36" y="1"/>
                  </a:cubicBezTo>
                  <a:cubicBezTo>
                    <a:pt x="37" y="1"/>
                    <a:pt x="36" y="0"/>
                    <a:pt x="36" y="0"/>
                  </a:cubicBezTo>
                  <a:cubicBezTo>
                    <a:pt x="35" y="0"/>
                    <a:pt x="35" y="1"/>
                    <a:pt x="35" y="1"/>
                  </a:cubicBezTo>
                  <a:cubicBezTo>
                    <a:pt x="35" y="1"/>
                    <a:pt x="35" y="1"/>
                    <a:pt x="35" y="1"/>
                  </a:cubicBezTo>
                  <a:cubicBezTo>
                    <a:pt x="0" y="30"/>
                    <a:pt x="0" y="81"/>
                    <a:pt x="13" y="120"/>
                  </a:cubicBezTo>
                  <a:cubicBezTo>
                    <a:pt x="14" y="121"/>
                    <a:pt x="15" y="122"/>
                    <a:pt x="16" y="121"/>
                  </a:cubicBezTo>
                  <a:cubicBezTo>
                    <a:pt x="16" y="123"/>
                    <a:pt x="18" y="124"/>
                    <a:pt x="19" y="123"/>
                  </a:cubicBezTo>
                  <a:close/>
                </a:path>
              </a:pathLst>
            </a:custGeom>
            <a:solidFill>
              <a:srgbClr val="7F7E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8" name="Freeform 127"/>
            <p:cNvSpPr>
              <a:spLocks/>
            </p:cNvSpPr>
            <p:nvPr/>
          </p:nvSpPr>
          <p:spPr bwMode="auto">
            <a:xfrm>
              <a:off x="5209" y="2715"/>
              <a:ext cx="247" cy="359"/>
            </a:xfrm>
            <a:custGeom>
              <a:avLst/>
              <a:gdLst>
                <a:gd name="T0" fmla="*/ 47 w 143"/>
                <a:gd name="T1" fmla="*/ 202 h 207"/>
                <a:gd name="T2" fmla="*/ 68 w 143"/>
                <a:gd name="T3" fmla="*/ 192 h 207"/>
                <a:gd name="T4" fmla="*/ 61 w 143"/>
                <a:gd name="T5" fmla="*/ 176 h 207"/>
                <a:gd name="T6" fmla="*/ 60 w 143"/>
                <a:gd name="T7" fmla="*/ 175 h 207"/>
                <a:gd name="T8" fmla="*/ 58 w 143"/>
                <a:gd name="T9" fmla="*/ 174 h 207"/>
                <a:gd name="T10" fmla="*/ 71 w 143"/>
                <a:gd name="T11" fmla="*/ 131 h 207"/>
                <a:gd name="T12" fmla="*/ 99 w 143"/>
                <a:gd name="T13" fmla="*/ 181 h 207"/>
                <a:gd name="T14" fmla="*/ 94 w 143"/>
                <a:gd name="T15" fmla="*/ 198 h 207"/>
                <a:gd name="T16" fmla="*/ 107 w 143"/>
                <a:gd name="T17" fmla="*/ 203 h 207"/>
                <a:gd name="T18" fmla="*/ 114 w 143"/>
                <a:gd name="T19" fmla="*/ 189 h 207"/>
                <a:gd name="T20" fmla="*/ 104 w 143"/>
                <a:gd name="T21" fmla="*/ 181 h 207"/>
                <a:gd name="T22" fmla="*/ 88 w 143"/>
                <a:gd name="T23" fmla="*/ 153 h 207"/>
                <a:gd name="T24" fmla="*/ 112 w 143"/>
                <a:gd name="T25" fmla="*/ 162 h 207"/>
                <a:gd name="T26" fmla="*/ 121 w 143"/>
                <a:gd name="T27" fmla="*/ 172 h 207"/>
                <a:gd name="T28" fmla="*/ 135 w 143"/>
                <a:gd name="T29" fmla="*/ 168 h 207"/>
                <a:gd name="T30" fmla="*/ 128 w 143"/>
                <a:gd name="T31" fmla="*/ 152 h 207"/>
                <a:gd name="T32" fmla="*/ 112 w 143"/>
                <a:gd name="T33" fmla="*/ 157 h 207"/>
                <a:gd name="T34" fmla="*/ 112 w 143"/>
                <a:gd name="T35" fmla="*/ 157 h 207"/>
                <a:gd name="T36" fmla="*/ 86 w 143"/>
                <a:gd name="T37" fmla="*/ 150 h 207"/>
                <a:gd name="T38" fmla="*/ 62 w 143"/>
                <a:gd name="T39" fmla="*/ 97 h 207"/>
                <a:gd name="T40" fmla="*/ 117 w 143"/>
                <a:gd name="T41" fmla="*/ 119 h 207"/>
                <a:gd name="T42" fmla="*/ 129 w 143"/>
                <a:gd name="T43" fmla="*/ 130 h 207"/>
                <a:gd name="T44" fmla="*/ 143 w 143"/>
                <a:gd name="T45" fmla="*/ 118 h 207"/>
                <a:gd name="T46" fmla="*/ 131 w 143"/>
                <a:gd name="T47" fmla="*/ 102 h 207"/>
                <a:gd name="T48" fmla="*/ 119 w 143"/>
                <a:gd name="T49" fmla="*/ 111 h 207"/>
                <a:gd name="T50" fmla="*/ 117 w 143"/>
                <a:gd name="T51" fmla="*/ 113 h 207"/>
                <a:gd name="T52" fmla="*/ 117 w 143"/>
                <a:gd name="T53" fmla="*/ 115 h 207"/>
                <a:gd name="T54" fmla="*/ 61 w 143"/>
                <a:gd name="T55" fmla="*/ 93 h 207"/>
                <a:gd name="T56" fmla="*/ 47 w 143"/>
                <a:gd name="T57" fmla="*/ 33 h 207"/>
                <a:gd name="T58" fmla="*/ 109 w 143"/>
                <a:gd name="T59" fmla="*/ 60 h 207"/>
                <a:gd name="T60" fmla="*/ 124 w 143"/>
                <a:gd name="T61" fmla="*/ 70 h 207"/>
                <a:gd name="T62" fmla="*/ 135 w 143"/>
                <a:gd name="T63" fmla="*/ 58 h 207"/>
                <a:gd name="T64" fmla="*/ 120 w 143"/>
                <a:gd name="T65" fmla="*/ 44 h 207"/>
                <a:gd name="T66" fmla="*/ 109 w 143"/>
                <a:gd name="T67" fmla="*/ 55 h 207"/>
                <a:gd name="T68" fmla="*/ 47 w 143"/>
                <a:gd name="T69" fmla="*/ 30 h 207"/>
                <a:gd name="T70" fmla="*/ 41 w 143"/>
                <a:gd name="T71" fmla="*/ 1 h 207"/>
                <a:gd name="T72" fmla="*/ 40 w 143"/>
                <a:gd name="T73" fmla="*/ 1 h 207"/>
                <a:gd name="T74" fmla="*/ 47 w 143"/>
                <a:gd name="T75" fmla="*/ 61 h 207"/>
                <a:gd name="T76" fmla="*/ 37 w 143"/>
                <a:gd name="T77" fmla="*/ 91 h 207"/>
                <a:gd name="T78" fmla="*/ 23 w 143"/>
                <a:gd name="T79" fmla="*/ 111 h 207"/>
                <a:gd name="T80" fmla="*/ 17 w 143"/>
                <a:gd name="T81" fmla="*/ 110 h 207"/>
                <a:gd name="T82" fmla="*/ 15 w 143"/>
                <a:gd name="T83" fmla="*/ 110 h 207"/>
                <a:gd name="T84" fmla="*/ 5 w 143"/>
                <a:gd name="T85" fmla="*/ 128 h 207"/>
                <a:gd name="T86" fmla="*/ 27 w 143"/>
                <a:gd name="T87" fmla="*/ 140 h 207"/>
                <a:gd name="T88" fmla="*/ 35 w 143"/>
                <a:gd name="T89" fmla="*/ 119 h 207"/>
                <a:gd name="T90" fmla="*/ 28 w 143"/>
                <a:gd name="T91" fmla="*/ 113 h 207"/>
                <a:gd name="T92" fmla="*/ 49 w 143"/>
                <a:gd name="T93" fmla="*/ 68 h 207"/>
                <a:gd name="T94" fmla="*/ 69 w 143"/>
                <a:gd name="T95" fmla="*/ 126 h 207"/>
                <a:gd name="T96" fmla="*/ 68 w 143"/>
                <a:gd name="T97" fmla="*/ 126 h 207"/>
                <a:gd name="T98" fmla="*/ 53 w 143"/>
                <a:gd name="T99" fmla="*/ 174 h 207"/>
                <a:gd name="T100" fmla="*/ 41 w 143"/>
                <a:gd name="T101" fmla="*/ 184 h 207"/>
                <a:gd name="T102" fmla="*/ 47 w 143"/>
                <a:gd name="T103" fmla="*/ 202 h 2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3" h="207">
                  <a:moveTo>
                    <a:pt x="47" y="202"/>
                  </a:moveTo>
                  <a:cubicBezTo>
                    <a:pt x="54" y="207"/>
                    <a:pt x="65" y="199"/>
                    <a:pt x="68" y="192"/>
                  </a:cubicBezTo>
                  <a:cubicBezTo>
                    <a:pt x="70" y="185"/>
                    <a:pt x="67" y="178"/>
                    <a:pt x="61" y="176"/>
                  </a:cubicBezTo>
                  <a:cubicBezTo>
                    <a:pt x="61" y="175"/>
                    <a:pt x="60" y="175"/>
                    <a:pt x="60" y="175"/>
                  </a:cubicBezTo>
                  <a:cubicBezTo>
                    <a:pt x="60" y="175"/>
                    <a:pt x="59" y="175"/>
                    <a:pt x="58" y="174"/>
                  </a:cubicBezTo>
                  <a:cubicBezTo>
                    <a:pt x="66" y="162"/>
                    <a:pt x="71" y="146"/>
                    <a:pt x="71" y="131"/>
                  </a:cubicBezTo>
                  <a:cubicBezTo>
                    <a:pt x="79" y="149"/>
                    <a:pt x="89" y="165"/>
                    <a:pt x="99" y="181"/>
                  </a:cubicBezTo>
                  <a:cubicBezTo>
                    <a:pt x="95" y="185"/>
                    <a:pt x="90" y="192"/>
                    <a:pt x="94" y="198"/>
                  </a:cubicBezTo>
                  <a:cubicBezTo>
                    <a:pt x="96" y="202"/>
                    <a:pt x="102" y="204"/>
                    <a:pt x="107" y="203"/>
                  </a:cubicBezTo>
                  <a:cubicBezTo>
                    <a:pt x="114" y="202"/>
                    <a:pt x="116" y="195"/>
                    <a:pt x="114" y="189"/>
                  </a:cubicBezTo>
                  <a:cubicBezTo>
                    <a:pt x="113" y="183"/>
                    <a:pt x="109" y="180"/>
                    <a:pt x="104" y="181"/>
                  </a:cubicBezTo>
                  <a:cubicBezTo>
                    <a:pt x="98" y="172"/>
                    <a:pt x="93" y="163"/>
                    <a:pt x="88" y="153"/>
                  </a:cubicBezTo>
                  <a:cubicBezTo>
                    <a:pt x="95" y="157"/>
                    <a:pt x="104" y="160"/>
                    <a:pt x="112" y="162"/>
                  </a:cubicBezTo>
                  <a:cubicBezTo>
                    <a:pt x="113" y="166"/>
                    <a:pt x="116" y="170"/>
                    <a:pt x="121" y="172"/>
                  </a:cubicBezTo>
                  <a:cubicBezTo>
                    <a:pt x="126" y="173"/>
                    <a:pt x="132" y="172"/>
                    <a:pt x="135" y="168"/>
                  </a:cubicBezTo>
                  <a:cubicBezTo>
                    <a:pt x="138" y="163"/>
                    <a:pt x="133" y="155"/>
                    <a:pt x="128" y="152"/>
                  </a:cubicBezTo>
                  <a:cubicBezTo>
                    <a:pt x="123" y="149"/>
                    <a:pt x="115" y="151"/>
                    <a:pt x="112" y="157"/>
                  </a:cubicBezTo>
                  <a:cubicBezTo>
                    <a:pt x="112" y="157"/>
                    <a:pt x="112" y="157"/>
                    <a:pt x="112" y="157"/>
                  </a:cubicBezTo>
                  <a:cubicBezTo>
                    <a:pt x="103" y="156"/>
                    <a:pt x="95" y="153"/>
                    <a:pt x="86" y="150"/>
                  </a:cubicBezTo>
                  <a:cubicBezTo>
                    <a:pt x="77" y="133"/>
                    <a:pt x="68" y="116"/>
                    <a:pt x="62" y="97"/>
                  </a:cubicBezTo>
                  <a:cubicBezTo>
                    <a:pt x="76" y="111"/>
                    <a:pt x="98" y="117"/>
                    <a:pt x="117" y="119"/>
                  </a:cubicBezTo>
                  <a:cubicBezTo>
                    <a:pt x="119" y="125"/>
                    <a:pt x="122" y="129"/>
                    <a:pt x="129" y="130"/>
                  </a:cubicBezTo>
                  <a:cubicBezTo>
                    <a:pt x="135" y="130"/>
                    <a:pt x="142" y="125"/>
                    <a:pt x="143" y="118"/>
                  </a:cubicBezTo>
                  <a:cubicBezTo>
                    <a:pt x="143" y="111"/>
                    <a:pt x="139" y="101"/>
                    <a:pt x="131" y="102"/>
                  </a:cubicBezTo>
                  <a:cubicBezTo>
                    <a:pt x="126" y="103"/>
                    <a:pt x="121" y="106"/>
                    <a:pt x="119" y="111"/>
                  </a:cubicBezTo>
                  <a:cubicBezTo>
                    <a:pt x="118" y="111"/>
                    <a:pt x="117" y="112"/>
                    <a:pt x="117" y="113"/>
                  </a:cubicBezTo>
                  <a:cubicBezTo>
                    <a:pt x="117" y="113"/>
                    <a:pt x="117" y="114"/>
                    <a:pt x="117" y="115"/>
                  </a:cubicBezTo>
                  <a:cubicBezTo>
                    <a:pt x="96" y="111"/>
                    <a:pt x="77" y="108"/>
                    <a:pt x="61" y="93"/>
                  </a:cubicBezTo>
                  <a:cubicBezTo>
                    <a:pt x="55" y="73"/>
                    <a:pt x="51" y="53"/>
                    <a:pt x="47" y="33"/>
                  </a:cubicBezTo>
                  <a:cubicBezTo>
                    <a:pt x="62" y="48"/>
                    <a:pt x="87" y="57"/>
                    <a:pt x="109" y="60"/>
                  </a:cubicBezTo>
                  <a:cubicBezTo>
                    <a:pt x="110" y="67"/>
                    <a:pt x="118" y="72"/>
                    <a:pt x="124" y="70"/>
                  </a:cubicBezTo>
                  <a:cubicBezTo>
                    <a:pt x="130" y="69"/>
                    <a:pt x="134" y="64"/>
                    <a:pt x="135" y="58"/>
                  </a:cubicBezTo>
                  <a:cubicBezTo>
                    <a:pt x="135" y="50"/>
                    <a:pt x="127" y="44"/>
                    <a:pt x="120" y="44"/>
                  </a:cubicBezTo>
                  <a:cubicBezTo>
                    <a:pt x="113" y="45"/>
                    <a:pt x="109" y="50"/>
                    <a:pt x="109" y="55"/>
                  </a:cubicBezTo>
                  <a:cubicBezTo>
                    <a:pt x="87" y="49"/>
                    <a:pt x="65" y="45"/>
                    <a:pt x="47" y="30"/>
                  </a:cubicBezTo>
                  <a:cubicBezTo>
                    <a:pt x="45" y="20"/>
                    <a:pt x="43" y="10"/>
                    <a:pt x="41" y="1"/>
                  </a:cubicBezTo>
                  <a:cubicBezTo>
                    <a:pt x="41" y="0"/>
                    <a:pt x="40" y="0"/>
                    <a:pt x="40" y="1"/>
                  </a:cubicBezTo>
                  <a:cubicBezTo>
                    <a:pt x="41" y="21"/>
                    <a:pt x="43" y="41"/>
                    <a:pt x="47" y="61"/>
                  </a:cubicBezTo>
                  <a:cubicBezTo>
                    <a:pt x="45" y="71"/>
                    <a:pt x="43" y="81"/>
                    <a:pt x="37" y="91"/>
                  </a:cubicBezTo>
                  <a:cubicBezTo>
                    <a:pt x="33" y="98"/>
                    <a:pt x="28" y="104"/>
                    <a:pt x="23" y="111"/>
                  </a:cubicBezTo>
                  <a:cubicBezTo>
                    <a:pt x="21" y="110"/>
                    <a:pt x="19" y="110"/>
                    <a:pt x="17" y="110"/>
                  </a:cubicBezTo>
                  <a:cubicBezTo>
                    <a:pt x="17" y="110"/>
                    <a:pt x="16" y="109"/>
                    <a:pt x="15" y="110"/>
                  </a:cubicBezTo>
                  <a:cubicBezTo>
                    <a:pt x="6" y="111"/>
                    <a:pt x="0" y="120"/>
                    <a:pt x="5" y="128"/>
                  </a:cubicBezTo>
                  <a:cubicBezTo>
                    <a:pt x="9" y="135"/>
                    <a:pt x="19" y="142"/>
                    <a:pt x="27" y="140"/>
                  </a:cubicBezTo>
                  <a:cubicBezTo>
                    <a:pt x="36" y="138"/>
                    <a:pt x="42" y="126"/>
                    <a:pt x="35" y="119"/>
                  </a:cubicBezTo>
                  <a:cubicBezTo>
                    <a:pt x="34" y="116"/>
                    <a:pt x="31" y="114"/>
                    <a:pt x="28" y="113"/>
                  </a:cubicBezTo>
                  <a:cubicBezTo>
                    <a:pt x="38" y="101"/>
                    <a:pt x="47" y="84"/>
                    <a:pt x="49" y="68"/>
                  </a:cubicBezTo>
                  <a:cubicBezTo>
                    <a:pt x="54" y="88"/>
                    <a:pt x="60" y="107"/>
                    <a:pt x="69" y="126"/>
                  </a:cubicBezTo>
                  <a:cubicBezTo>
                    <a:pt x="69" y="126"/>
                    <a:pt x="68" y="126"/>
                    <a:pt x="68" y="126"/>
                  </a:cubicBezTo>
                  <a:cubicBezTo>
                    <a:pt x="67" y="144"/>
                    <a:pt x="60" y="158"/>
                    <a:pt x="53" y="174"/>
                  </a:cubicBezTo>
                  <a:cubicBezTo>
                    <a:pt x="47" y="174"/>
                    <a:pt x="43" y="178"/>
                    <a:pt x="41" y="184"/>
                  </a:cubicBezTo>
                  <a:cubicBezTo>
                    <a:pt x="39" y="190"/>
                    <a:pt x="41" y="199"/>
                    <a:pt x="47" y="202"/>
                  </a:cubicBezTo>
                  <a:close/>
                </a:path>
              </a:pathLst>
            </a:custGeom>
            <a:solidFill>
              <a:srgbClr val="7F7E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9" name="Freeform 128"/>
            <p:cNvSpPr>
              <a:spLocks/>
            </p:cNvSpPr>
            <p:nvPr/>
          </p:nvSpPr>
          <p:spPr bwMode="auto">
            <a:xfrm>
              <a:off x="4992" y="2249"/>
              <a:ext cx="145" cy="149"/>
            </a:xfrm>
            <a:custGeom>
              <a:avLst/>
              <a:gdLst>
                <a:gd name="T0" fmla="*/ 73 w 84"/>
                <a:gd name="T1" fmla="*/ 69 h 86"/>
                <a:gd name="T2" fmla="*/ 63 w 84"/>
                <a:gd name="T3" fmla="*/ 53 h 86"/>
                <a:gd name="T4" fmla="*/ 50 w 84"/>
                <a:gd name="T5" fmla="*/ 16 h 86"/>
                <a:gd name="T6" fmla="*/ 41 w 84"/>
                <a:gd name="T7" fmla="*/ 1 h 86"/>
                <a:gd name="T8" fmla="*/ 27 w 84"/>
                <a:gd name="T9" fmla="*/ 9 h 86"/>
                <a:gd name="T10" fmla="*/ 0 w 84"/>
                <a:gd name="T11" fmla="*/ 52 h 86"/>
                <a:gd name="T12" fmla="*/ 0 w 84"/>
                <a:gd name="T13" fmla="*/ 53 h 86"/>
                <a:gd name="T14" fmla="*/ 0 w 84"/>
                <a:gd name="T15" fmla="*/ 53 h 86"/>
                <a:gd name="T16" fmla="*/ 0 w 84"/>
                <a:gd name="T17" fmla="*/ 55 h 86"/>
                <a:gd name="T18" fmla="*/ 1 w 84"/>
                <a:gd name="T19" fmla="*/ 55 h 86"/>
                <a:gd name="T20" fmla="*/ 2 w 84"/>
                <a:gd name="T21" fmla="*/ 55 h 86"/>
                <a:gd name="T22" fmla="*/ 3 w 84"/>
                <a:gd name="T23" fmla="*/ 56 h 86"/>
                <a:gd name="T24" fmla="*/ 3 w 84"/>
                <a:gd name="T25" fmla="*/ 56 h 86"/>
                <a:gd name="T26" fmla="*/ 61 w 84"/>
                <a:gd name="T27" fmla="*/ 80 h 86"/>
                <a:gd name="T28" fmla="*/ 73 w 84"/>
                <a:gd name="T29" fmla="*/ 69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84" h="86">
                  <a:moveTo>
                    <a:pt x="73" y="69"/>
                  </a:moveTo>
                  <a:cubicBezTo>
                    <a:pt x="74" y="61"/>
                    <a:pt x="69" y="57"/>
                    <a:pt x="63" y="53"/>
                  </a:cubicBezTo>
                  <a:cubicBezTo>
                    <a:pt x="84" y="42"/>
                    <a:pt x="69" y="11"/>
                    <a:pt x="50" y="16"/>
                  </a:cubicBezTo>
                  <a:cubicBezTo>
                    <a:pt x="49" y="10"/>
                    <a:pt x="47" y="3"/>
                    <a:pt x="41" y="1"/>
                  </a:cubicBezTo>
                  <a:cubicBezTo>
                    <a:pt x="35" y="0"/>
                    <a:pt x="30" y="5"/>
                    <a:pt x="27" y="9"/>
                  </a:cubicBezTo>
                  <a:cubicBezTo>
                    <a:pt x="15" y="22"/>
                    <a:pt x="8" y="37"/>
                    <a:pt x="0" y="52"/>
                  </a:cubicBezTo>
                  <a:cubicBezTo>
                    <a:pt x="0" y="52"/>
                    <a:pt x="0" y="53"/>
                    <a:pt x="0" y="53"/>
                  </a:cubicBezTo>
                  <a:cubicBezTo>
                    <a:pt x="0" y="53"/>
                    <a:pt x="0" y="53"/>
                    <a:pt x="0" y="53"/>
                  </a:cubicBezTo>
                  <a:cubicBezTo>
                    <a:pt x="0" y="54"/>
                    <a:pt x="0" y="54"/>
                    <a:pt x="0" y="55"/>
                  </a:cubicBezTo>
                  <a:cubicBezTo>
                    <a:pt x="1" y="55"/>
                    <a:pt x="1" y="55"/>
                    <a:pt x="1" y="55"/>
                  </a:cubicBezTo>
                  <a:cubicBezTo>
                    <a:pt x="2" y="56"/>
                    <a:pt x="2" y="55"/>
                    <a:pt x="2" y="55"/>
                  </a:cubicBezTo>
                  <a:cubicBezTo>
                    <a:pt x="2" y="55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20" y="68"/>
                    <a:pt x="39" y="86"/>
                    <a:pt x="61" y="80"/>
                  </a:cubicBezTo>
                  <a:cubicBezTo>
                    <a:pt x="66" y="79"/>
                    <a:pt x="72" y="74"/>
                    <a:pt x="73" y="69"/>
                  </a:cubicBezTo>
                  <a:close/>
                </a:path>
              </a:pathLst>
            </a:custGeom>
            <a:solidFill>
              <a:srgbClr val="7F7E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30" name="Freeform 129"/>
            <p:cNvSpPr>
              <a:spLocks/>
            </p:cNvSpPr>
            <p:nvPr/>
          </p:nvSpPr>
          <p:spPr bwMode="auto">
            <a:xfrm>
              <a:off x="4710" y="2301"/>
              <a:ext cx="332" cy="176"/>
            </a:xfrm>
            <a:custGeom>
              <a:avLst/>
              <a:gdLst>
                <a:gd name="T0" fmla="*/ 175 w 192"/>
                <a:gd name="T1" fmla="*/ 1 h 102"/>
                <a:gd name="T2" fmla="*/ 170 w 192"/>
                <a:gd name="T3" fmla="*/ 9 h 102"/>
                <a:gd name="T4" fmla="*/ 164 w 192"/>
                <a:gd name="T5" fmla="*/ 21 h 102"/>
                <a:gd name="T6" fmla="*/ 164 w 192"/>
                <a:gd name="T7" fmla="*/ 21 h 102"/>
                <a:gd name="T8" fmla="*/ 75 w 192"/>
                <a:gd name="T9" fmla="*/ 42 h 102"/>
                <a:gd name="T10" fmla="*/ 26 w 192"/>
                <a:gd name="T11" fmla="*/ 67 h 102"/>
                <a:gd name="T12" fmla="*/ 0 w 192"/>
                <a:gd name="T13" fmla="*/ 101 h 102"/>
                <a:gd name="T14" fmla="*/ 1 w 192"/>
                <a:gd name="T15" fmla="*/ 102 h 102"/>
                <a:gd name="T16" fmla="*/ 32 w 192"/>
                <a:gd name="T17" fmla="*/ 68 h 102"/>
                <a:gd name="T18" fmla="*/ 82 w 192"/>
                <a:gd name="T19" fmla="*/ 44 h 102"/>
                <a:gd name="T20" fmla="*/ 165 w 192"/>
                <a:gd name="T21" fmla="*/ 26 h 102"/>
                <a:gd name="T22" fmla="*/ 182 w 192"/>
                <a:gd name="T23" fmla="*/ 38 h 102"/>
                <a:gd name="T24" fmla="*/ 185 w 192"/>
                <a:gd name="T25" fmla="*/ 38 h 102"/>
                <a:gd name="T26" fmla="*/ 191 w 192"/>
                <a:gd name="T27" fmla="*/ 16 h 102"/>
                <a:gd name="T28" fmla="*/ 178 w 192"/>
                <a:gd name="T29" fmla="*/ 2 h 102"/>
                <a:gd name="T30" fmla="*/ 175 w 192"/>
                <a:gd name="T31" fmla="*/ 1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92" h="102">
                  <a:moveTo>
                    <a:pt x="175" y="1"/>
                  </a:moveTo>
                  <a:cubicBezTo>
                    <a:pt x="173" y="4"/>
                    <a:pt x="171" y="7"/>
                    <a:pt x="170" y="9"/>
                  </a:cubicBezTo>
                  <a:cubicBezTo>
                    <a:pt x="168" y="13"/>
                    <a:pt x="166" y="17"/>
                    <a:pt x="164" y="21"/>
                  </a:cubicBezTo>
                  <a:cubicBezTo>
                    <a:pt x="164" y="21"/>
                    <a:pt x="164" y="21"/>
                    <a:pt x="164" y="21"/>
                  </a:cubicBezTo>
                  <a:cubicBezTo>
                    <a:pt x="134" y="23"/>
                    <a:pt x="103" y="32"/>
                    <a:pt x="75" y="42"/>
                  </a:cubicBezTo>
                  <a:cubicBezTo>
                    <a:pt x="58" y="48"/>
                    <a:pt x="41" y="56"/>
                    <a:pt x="26" y="67"/>
                  </a:cubicBezTo>
                  <a:cubicBezTo>
                    <a:pt x="15" y="75"/>
                    <a:pt x="2" y="87"/>
                    <a:pt x="0" y="101"/>
                  </a:cubicBezTo>
                  <a:cubicBezTo>
                    <a:pt x="0" y="102"/>
                    <a:pt x="0" y="102"/>
                    <a:pt x="1" y="102"/>
                  </a:cubicBezTo>
                  <a:cubicBezTo>
                    <a:pt x="10" y="88"/>
                    <a:pt x="18" y="77"/>
                    <a:pt x="32" y="68"/>
                  </a:cubicBezTo>
                  <a:cubicBezTo>
                    <a:pt x="47" y="57"/>
                    <a:pt x="64" y="50"/>
                    <a:pt x="82" y="44"/>
                  </a:cubicBezTo>
                  <a:cubicBezTo>
                    <a:pt x="109" y="35"/>
                    <a:pt x="137" y="31"/>
                    <a:pt x="165" y="26"/>
                  </a:cubicBezTo>
                  <a:cubicBezTo>
                    <a:pt x="170" y="31"/>
                    <a:pt x="176" y="34"/>
                    <a:pt x="182" y="38"/>
                  </a:cubicBezTo>
                  <a:cubicBezTo>
                    <a:pt x="183" y="39"/>
                    <a:pt x="184" y="39"/>
                    <a:pt x="185" y="38"/>
                  </a:cubicBezTo>
                  <a:cubicBezTo>
                    <a:pt x="190" y="32"/>
                    <a:pt x="192" y="24"/>
                    <a:pt x="191" y="16"/>
                  </a:cubicBezTo>
                  <a:cubicBezTo>
                    <a:pt x="189" y="10"/>
                    <a:pt x="184" y="3"/>
                    <a:pt x="178" y="2"/>
                  </a:cubicBezTo>
                  <a:cubicBezTo>
                    <a:pt x="178" y="1"/>
                    <a:pt x="176" y="0"/>
                    <a:pt x="175" y="1"/>
                  </a:cubicBezTo>
                  <a:close/>
                </a:path>
              </a:pathLst>
            </a:custGeom>
            <a:solidFill>
              <a:srgbClr val="7F7E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31" name="Freeform 130"/>
            <p:cNvSpPr>
              <a:spLocks/>
            </p:cNvSpPr>
            <p:nvPr/>
          </p:nvSpPr>
          <p:spPr bwMode="auto">
            <a:xfrm>
              <a:off x="4418" y="2211"/>
              <a:ext cx="263" cy="280"/>
            </a:xfrm>
            <a:custGeom>
              <a:avLst/>
              <a:gdLst>
                <a:gd name="T0" fmla="*/ 151 w 152"/>
                <a:gd name="T1" fmla="*/ 45 h 162"/>
                <a:gd name="T2" fmla="*/ 133 w 152"/>
                <a:gd name="T3" fmla="*/ 37 h 162"/>
                <a:gd name="T4" fmla="*/ 126 w 152"/>
                <a:gd name="T5" fmla="*/ 51 h 162"/>
                <a:gd name="T6" fmla="*/ 126 w 152"/>
                <a:gd name="T7" fmla="*/ 51 h 162"/>
                <a:gd name="T8" fmla="*/ 126 w 152"/>
                <a:gd name="T9" fmla="*/ 53 h 162"/>
                <a:gd name="T10" fmla="*/ 90 w 152"/>
                <a:gd name="T11" fmla="*/ 69 h 162"/>
                <a:gd name="T12" fmla="*/ 108 w 152"/>
                <a:gd name="T13" fmla="*/ 22 h 162"/>
                <a:gd name="T14" fmla="*/ 122 w 152"/>
                <a:gd name="T15" fmla="*/ 17 h 162"/>
                <a:gd name="T16" fmla="*/ 119 w 152"/>
                <a:gd name="T17" fmla="*/ 5 h 162"/>
                <a:gd name="T18" fmla="*/ 105 w 152"/>
                <a:gd name="T19" fmla="*/ 8 h 162"/>
                <a:gd name="T20" fmla="*/ 105 w 152"/>
                <a:gd name="T21" fmla="*/ 19 h 162"/>
                <a:gd name="T22" fmla="*/ 96 w 152"/>
                <a:gd name="T23" fmla="*/ 45 h 162"/>
                <a:gd name="T24" fmla="*/ 88 w 152"/>
                <a:gd name="T25" fmla="*/ 24 h 162"/>
                <a:gd name="T26" fmla="*/ 90 w 152"/>
                <a:gd name="T27" fmla="*/ 13 h 162"/>
                <a:gd name="T28" fmla="*/ 79 w 152"/>
                <a:gd name="T29" fmla="*/ 6 h 162"/>
                <a:gd name="T30" fmla="*/ 73 w 152"/>
                <a:gd name="T31" fmla="*/ 18 h 162"/>
                <a:gd name="T32" fmla="*/ 85 w 152"/>
                <a:gd name="T33" fmla="*/ 27 h 162"/>
                <a:gd name="T34" fmla="*/ 85 w 152"/>
                <a:gd name="T35" fmla="*/ 27 h 162"/>
                <a:gd name="T36" fmla="*/ 95 w 152"/>
                <a:gd name="T37" fmla="*/ 48 h 162"/>
                <a:gd name="T38" fmla="*/ 73 w 152"/>
                <a:gd name="T39" fmla="*/ 93 h 162"/>
                <a:gd name="T40" fmla="*/ 57 w 152"/>
                <a:gd name="T41" fmla="*/ 44 h 162"/>
                <a:gd name="T42" fmla="*/ 57 w 152"/>
                <a:gd name="T43" fmla="*/ 31 h 162"/>
                <a:gd name="T44" fmla="*/ 42 w 152"/>
                <a:gd name="T45" fmla="*/ 28 h 162"/>
                <a:gd name="T46" fmla="*/ 38 w 152"/>
                <a:gd name="T47" fmla="*/ 45 h 162"/>
                <a:gd name="T48" fmla="*/ 50 w 152"/>
                <a:gd name="T49" fmla="*/ 48 h 162"/>
                <a:gd name="T50" fmla="*/ 53 w 152"/>
                <a:gd name="T51" fmla="*/ 48 h 162"/>
                <a:gd name="T52" fmla="*/ 54 w 152"/>
                <a:gd name="T53" fmla="*/ 47 h 162"/>
                <a:gd name="T54" fmla="*/ 71 w 152"/>
                <a:gd name="T55" fmla="*/ 97 h 162"/>
                <a:gd name="T56" fmla="*/ 38 w 152"/>
                <a:gd name="T57" fmla="*/ 139 h 162"/>
                <a:gd name="T58" fmla="*/ 22 w 152"/>
                <a:gd name="T59" fmla="*/ 83 h 162"/>
                <a:gd name="T60" fmla="*/ 20 w 152"/>
                <a:gd name="T61" fmla="*/ 67 h 162"/>
                <a:gd name="T62" fmla="*/ 6 w 152"/>
                <a:gd name="T63" fmla="*/ 67 h 162"/>
                <a:gd name="T64" fmla="*/ 6 w 152"/>
                <a:gd name="T65" fmla="*/ 84 h 162"/>
                <a:gd name="T66" fmla="*/ 19 w 152"/>
                <a:gd name="T67" fmla="*/ 86 h 162"/>
                <a:gd name="T68" fmla="*/ 36 w 152"/>
                <a:gd name="T69" fmla="*/ 141 h 162"/>
                <a:gd name="T70" fmla="*/ 20 w 152"/>
                <a:gd name="T71" fmla="*/ 161 h 162"/>
                <a:gd name="T72" fmla="*/ 20 w 152"/>
                <a:gd name="T73" fmla="*/ 162 h 162"/>
                <a:gd name="T74" fmla="*/ 56 w 152"/>
                <a:gd name="T75" fmla="*/ 124 h 162"/>
                <a:gd name="T76" fmla="*/ 82 w 152"/>
                <a:gd name="T77" fmla="*/ 114 h 162"/>
                <a:gd name="T78" fmla="*/ 103 w 152"/>
                <a:gd name="T79" fmla="*/ 112 h 162"/>
                <a:gd name="T80" fmla="*/ 107 w 152"/>
                <a:gd name="T81" fmla="*/ 116 h 162"/>
                <a:gd name="T82" fmla="*/ 107 w 152"/>
                <a:gd name="T83" fmla="*/ 118 h 162"/>
                <a:gd name="T84" fmla="*/ 125 w 152"/>
                <a:gd name="T85" fmla="*/ 114 h 162"/>
                <a:gd name="T86" fmla="*/ 121 w 152"/>
                <a:gd name="T87" fmla="*/ 93 h 162"/>
                <a:gd name="T88" fmla="*/ 102 w 152"/>
                <a:gd name="T89" fmla="*/ 99 h 162"/>
                <a:gd name="T90" fmla="*/ 102 w 152"/>
                <a:gd name="T91" fmla="*/ 108 h 162"/>
                <a:gd name="T92" fmla="*/ 61 w 152"/>
                <a:gd name="T93" fmla="*/ 118 h 162"/>
                <a:gd name="T94" fmla="*/ 88 w 152"/>
                <a:gd name="T95" fmla="*/ 73 h 162"/>
                <a:gd name="T96" fmla="*/ 88 w 152"/>
                <a:gd name="T97" fmla="*/ 73 h 162"/>
                <a:gd name="T98" fmla="*/ 129 w 152"/>
                <a:gd name="T99" fmla="*/ 57 h 162"/>
                <a:gd name="T100" fmla="*/ 142 w 152"/>
                <a:gd name="T101" fmla="*/ 60 h 162"/>
                <a:gd name="T102" fmla="*/ 151 w 152"/>
                <a:gd name="T103" fmla="*/ 45 h 1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52" h="162">
                  <a:moveTo>
                    <a:pt x="151" y="45"/>
                  </a:moveTo>
                  <a:cubicBezTo>
                    <a:pt x="150" y="38"/>
                    <a:pt x="139" y="35"/>
                    <a:pt x="133" y="37"/>
                  </a:cubicBezTo>
                  <a:cubicBezTo>
                    <a:pt x="127" y="39"/>
                    <a:pt x="124" y="45"/>
                    <a:pt x="126" y="51"/>
                  </a:cubicBezTo>
                  <a:cubicBezTo>
                    <a:pt x="126" y="51"/>
                    <a:pt x="126" y="51"/>
                    <a:pt x="126" y="51"/>
                  </a:cubicBezTo>
                  <a:cubicBezTo>
                    <a:pt x="126" y="52"/>
                    <a:pt x="126" y="53"/>
                    <a:pt x="126" y="53"/>
                  </a:cubicBezTo>
                  <a:cubicBezTo>
                    <a:pt x="114" y="55"/>
                    <a:pt x="100" y="60"/>
                    <a:pt x="90" y="69"/>
                  </a:cubicBezTo>
                  <a:cubicBezTo>
                    <a:pt x="98" y="53"/>
                    <a:pt x="104" y="38"/>
                    <a:pt x="108" y="22"/>
                  </a:cubicBezTo>
                  <a:cubicBezTo>
                    <a:pt x="113" y="23"/>
                    <a:pt x="120" y="22"/>
                    <a:pt x="122" y="17"/>
                  </a:cubicBezTo>
                  <a:cubicBezTo>
                    <a:pt x="123" y="12"/>
                    <a:pt x="122" y="7"/>
                    <a:pt x="119" y="5"/>
                  </a:cubicBezTo>
                  <a:cubicBezTo>
                    <a:pt x="114" y="0"/>
                    <a:pt x="108" y="3"/>
                    <a:pt x="105" y="8"/>
                  </a:cubicBezTo>
                  <a:cubicBezTo>
                    <a:pt x="102" y="12"/>
                    <a:pt x="102" y="16"/>
                    <a:pt x="105" y="19"/>
                  </a:cubicBezTo>
                  <a:cubicBezTo>
                    <a:pt x="102" y="28"/>
                    <a:pt x="99" y="36"/>
                    <a:pt x="96" y="45"/>
                  </a:cubicBezTo>
                  <a:cubicBezTo>
                    <a:pt x="94" y="38"/>
                    <a:pt x="92" y="31"/>
                    <a:pt x="88" y="24"/>
                  </a:cubicBezTo>
                  <a:cubicBezTo>
                    <a:pt x="91" y="21"/>
                    <a:pt x="91" y="16"/>
                    <a:pt x="90" y="13"/>
                  </a:cubicBezTo>
                  <a:cubicBezTo>
                    <a:pt x="88" y="9"/>
                    <a:pt x="84" y="5"/>
                    <a:pt x="79" y="6"/>
                  </a:cubicBezTo>
                  <a:cubicBezTo>
                    <a:pt x="74" y="6"/>
                    <a:pt x="72" y="14"/>
                    <a:pt x="73" y="18"/>
                  </a:cubicBezTo>
                  <a:cubicBezTo>
                    <a:pt x="73" y="24"/>
                    <a:pt x="79" y="28"/>
                    <a:pt x="85" y="27"/>
                  </a:cubicBezTo>
                  <a:cubicBezTo>
                    <a:pt x="85" y="27"/>
                    <a:pt x="85" y="27"/>
                    <a:pt x="85" y="27"/>
                  </a:cubicBezTo>
                  <a:cubicBezTo>
                    <a:pt x="89" y="34"/>
                    <a:pt x="92" y="40"/>
                    <a:pt x="95" y="48"/>
                  </a:cubicBezTo>
                  <a:cubicBezTo>
                    <a:pt x="89" y="64"/>
                    <a:pt x="82" y="79"/>
                    <a:pt x="73" y="93"/>
                  </a:cubicBezTo>
                  <a:cubicBezTo>
                    <a:pt x="74" y="76"/>
                    <a:pt x="66" y="59"/>
                    <a:pt x="57" y="44"/>
                  </a:cubicBezTo>
                  <a:cubicBezTo>
                    <a:pt x="60" y="40"/>
                    <a:pt x="61" y="35"/>
                    <a:pt x="57" y="31"/>
                  </a:cubicBezTo>
                  <a:cubicBezTo>
                    <a:pt x="54" y="26"/>
                    <a:pt x="47" y="24"/>
                    <a:pt x="42" y="28"/>
                  </a:cubicBezTo>
                  <a:cubicBezTo>
                    <a:pt x="37" y="31"/>
                    <a:pt x="33" y="40"/>
                    <a:pt x="38" y="45"/>
                  </a:cubicBezTo>
                  <a:cubicBezTo>
                    <a:pt x="41" y="47"/>
                    <a:pt x="46" y="49"/>
                    <a:pt x="50" y="48"/>
                  </a:cubicBezTo>
                  <a:cubicBezTo>
                    <a:pt x="51" y="49"/>
                    <a:pt x="52" y="49"/>
                    <a:pt x="53" y="48"/>
                  </a:cubicBezTo>
                  <a:cubicBezTo>
                    <a:pt x="53" y="48"/>
                    <a:pt x="54" y="48"/>
                    <a:pt x="54" y="47"/>
                  </a:cubicBezTo>
                  <a:cubicBezTo>
                    <a:pt x="63" y="63"/>
                    <a:pt x="71" y="77"/>
                    <a:pt x="71" y="97"/>
                  </a:cubicBezTo>
                  <a:cubicBezTo>
                    <a:pt x="61" y="112"/>
                    <a:pt x="50" y="125"/>
                    <a:pt x="38" y="139"/>
                  </a:cubicBezTo>
                  <a:cubicBezTo>
                    <a:pt x="40" y="121"/>
                    <a:pt x="32" y="99"/>
                    <a:pt x="22" y="83"/>
                  </a:cubicBezTo>
                  <a:cubicBezTo>
                    <a:pt x="26" y="78"/>
                    <a:pt x="25" y="70"/>
                    <a:pt x="20" y="67"/>
                  </a:cubicBezTo>
                  <a:cubicBezTo>
                    <a:pt x="16" y="64"/>
                    <a:pt x="10" y="64"/>
                    <a:pt x="6" y="67"/>
                  </a:cubicBezTo>
                  <a:cubicBezTo>
                    <a:pt x="0" y="71"/>
                    <a:pt x="1" y="80"/>
                    <a:pt x="6" y="84"/>
                  </a:cubicBezTo>
                  <a:cubicBezTo>
                    <a:pt x="9" y="88"/>
                    <a:pt x="15" y="89"/>
                    <a:pt x="19" y="86"/>
                  </a:cubicBezTo>
                  <a:cubicBezTo>
                    <a:pt x="27" y="104"/>
                    <a:pt x="36" y="120"/>
                    <a:pt x="36" y="141"/>
                  </a:cubicBezTo>
                  <a:cubicBezTo>
                    <a:pt x="31" y="147"/>
                    <a:pt x="25" y="154"/>
                    <a:pt x="20" y="161"/>
                  </a:cubicBezTo>
                  <a:cubicBezTo>
                    <a:pt x="19" y="161"/>
                    <a:pt x="20" y="162"/>
                    <a:pt x="20" y="162"/>
                  </a:cubicBezTo>
                  <a:cubicBezTo>
                    <a:pt x="34" y="150"/>
                    <a:pt x="46" y="138"/>
                    <a:pt x="56" y="124"/>
                  </a:cubicBezTo>
                  <a:cubicBezTo>
                    <a:pt x="65" y="119"/>
                    <a:pt x="73" y="115"/>
                    <a:pt x="82" y="114"/>
                  </a:cubicBezTo>
                  <a:cubicBezTo>
                    <a:pt x="89" y="113"/>
                    <a:pt x="96" y="113"/>
                    <a:pt x="103" y="112"/>
                  </a:cubicBezTo>
                  <a:cubicBezTo>
                    <a:pt x="104" y="113"/>
                    <a:pt x="105" y="115"/>
                    <a:pt x="107" y="116"/>
                  </a:cubicBezTo>
                  <a:cubicBezTo>
                    <a:pt x="106" y="117"/>
                    <a:pt x="106" y="117"/>
                    <a:pt x="107" y="118"/>
                  </a:cubicBezTo>
                  <a:cubicBezTo>
                    <a:pt x="113" y="123"/>
                    <a:pt x="122" y="122"/>
                    <a:pt x="125" y="114"/>
                  </a:cubicBezTo>
                  <a:cubicBezTo>
                    <a:pt x="127" y="108"/>
                    <a:pt x="126" y="98"/>
                    <a:pt x="121" y="93"/>
                  </a:cubicBezTo>
                  <a:cubicBezTo>
                    <a:pt x="114" y="88"/>
                    <a:pt x="103" y="91"/>
                    <a:pt x="102" y="99"/>
                  </a:cubicBezTo>
                  <a:cubicBezTo>
                    <a:pt x="101" y="102"/>
                    <a:pt x="101" y="105"/>
                    <a:pt x="102" y="108"/>
                  </a:cubicBezTo>
                  <a:cubicBezTo>
                    <a:pt x="88" y="107"/>
                    <a:pt x="72" y="111"/>
                    <a:pt x="61" y="118"/>
                  </a:cubicBezTo>
                  <a:cubicBezTo>
                    <a:pt x="71" y="104"/>
                    <a:pt x="80" y="89"/>
                    <a:pt x="88" y="73"/>
                  </a:cubicBezTo>
                  <a:cubicBezTo>
                    <a:pt x="88" y="73"/>
                    <a:pt x="88" y="73"/>
                    <a:pt x="88" y="73"/>
                  </a:cubicBezTo>
                  <a:cubicBezTo>
                    <a:pt x="101" y="64"/>
                    <a:pt x="115" y="61"/>
                    <a:pt x="129" y="57"/>
                  </a:cubicBezTo>
                  <a:cubicBezTo>
                    <a:pt x="132" y="60"/>
                    <a:pt x="138" y="61"/>
                    <a:pt x="142" y="60"/>
                  </a:cubicBezTo>
                  <a:cubicBezTo>
                    <a:pt x="147" y="57"/>
                    <a:pt x="152" y="51"/>
                    <a:pt x="151" y="45"/>
                  </a:cubicBezTo>
                  <a:close/>
                </a:path>
              </a:pathLst>
            </a:custGeom>
            <a:solidFill>
              <a:srgbClr val="21B37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32" name="Freeform 131"/>
            <p:cNvSpPr>
              <a:spLocks/>
            </p:cNvSpPr>
            <p:nvPr/>
          </p:nvSpPr>
          <p:spPr bwMode="auto">
            <a:xfrm>
              <a:off x="3205" y="2914"/>
              <a:ext cx="443" cy="244"/>
            </a:xfrm>
            <a:custGeom>
              <a:avLst/>
              <a:gdLst>
                <a:gd name="T0" fmla="*/ 256 w 257"/>
                <a:gd name="T1" fmla="*/ 42 h 141"/>
                <a:gd name="T2" fmla="*/ 221 w 257"/>
                <a:gd name="T3" fmla="*/ 8 h 141"/>
                <a:gd name="T4" fmla="*/ 157 w 257"/>
                <a:gd name="T5" fmla="*/ 0 h 141"/>
                <a:gd name="T6" fmla="*/ 116 w 257"/>
                <a:gd name="T7" fmla="*/ 3 h 141"/>
                <a:gd name="T8" fmla="*/ 91 w 257"/>
                <a:gd name="T9" fmla="*/ 8 h 141"/>
                <a:gd name="T10" fmla="*/ 90 w 257"/>
                <a:gd name="T11" fmla="*/ 7 h 141"/>
                <a:gd name="T12" fmla="*/ 39 w 257"/>
                <a:gd name="T13" fmla="*/ 35 h 141"/>
                <a:gd name="T14" fmla="*/ 7 w 257"/>
                <a:gd name="T15" fmla="*/ 79 h 141"/>
                <a:gd name="T16" fmla="*/ 8 w 257"/>
                <a:gd name="T17" fmla="*/ 118 h 141"/>
                <a:gd name="T18" fmla="*/ 44 w 257"/>
                <a:gd name="T19" fmla="*/ 119 h 141"/>
                <a:gd name="T20" fmla="*/ 44 w 257"/>
                <a:gd name="T21" fmla="*/ 119 h 141"/>
                <a:gd name="T22" fmla="*/ 60 w 257"/>
                <a:gd name="T23" fmla="*/ 136 h 141"/>
                <a:gd name="T24" fmla="*/ 84 w 257"/>
                <a:gd name="T25" fmla="*/ 124 h 141"/>
                <a:gd name="T26" fmla="*/ 127 w 257"/>
                <a:gd name="T27" fmla="*/ 118 h 141"/>
                <a:gd name="T28" fmla="*/ 154 w 257"/>
                <a:gd name="T29" fmla="*/ 130 h 141"/>
                <a:gd name="T30" fmla="*/ 167 w 257"/>
                <a:gd name="T31" fmla="*/ 107 h 141"/>
                <a:gd name="T32" fmla="*/ 198 w 257"/>
                <a:gd name="T33" fmla="*/ 74 h 141"/>
                <a:gd name="T34" fmla="*/ 225 w 257"/>
                <a:gd name="T35" fmla="*/ 77 h 141"/>
                <a:gd name="T36" fmla="*/ 230 w 257"/>
                <a:gd name="T37" fmla="*/ 53 h 141"/>
                <a:gd name="T38" fmla="*/ 256 w 257"/>
                <a:gd name="T39" fmla="*/ 42 h 1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257" h="141">
                  <a:moveTo>
                    <a:pt x="256" y="42"/>
                  </a:moveTo>
                  <a:cubicBezTo>
                    <a:pt x="257" y="23"/>
                    <a:pt x="237" y="13"/>
                    <a:pt x="221" y="8"/>
                  </a:cubicBezTo>
                  <a:cubicBezTo>
                    <a:pt x="201" y="1"/>
                    <a:pt x="178" y="0"/>
                    <a:pt x="157" y="0"/>
                  </a:cubicBezTo>
                  <a:cubicBezTo>
                    <a:pt x="143" y="0"/>
                    <a:pt x="129" y="1"/>
                    <a:pt x="116" y="3"/>
                  </a:cubicBezTo>
                  <a:cubicBezTo>
                    <a:pt x="109" y="4"/>
                    <a:pt x="98" y="5"/>
                    <a:pt x="91" y="8"/>
                  </a:cubicBezTo>
                  <a:cubicBezTo>
                    <a:pt x="91" y="8"/>
                    <a:pt x="91" y="7"/>
                    <a:pt x="90" y="7"/>
                  </a:cubicBezTo>
                  <a:cubicBezTo>
                    <a:pt x="71" y="9"/>
                    <a:pt x="53" y="23"/>
                    <a:pt x="39" y="35"/>
                  </a:cubicBezTo>
                  <a:cubicBezTo>
                    <a:pt x="25" y="47"/>
                    <a:pt x="13" y="62"/>
                    <a:pt x="7" y="79"/>
                  </a:cubicBezTo>
                  <a:cubicBezTo>
                    <a:pt x="4" y="90"/>
                    <a:pt x="0" y="108"/>
                    <a:pt x="8" y="118"/>
                  </a:cubicBezTo>
                  <a:cubicBezTo>
                    <a:pt x="17" y="129"/>
                    <a:pt x="33" y="125"/>
                    <a:pt x="44" y="119"/>
                  </a:cubicBezTo>
                  <a:cubicBezTo>
                    <a:pt x="44" y="119"/>
                    <a:pt x="44" y="119"/>
                    <a:pt x="44" y="119"/>
                  </a:cubicBezTo>
                  <a:cubicBezTo>
                    <a:pt x="43" y="129"/>
                    <a:pt x="51" y="135"/>
                    <a:pt x="60" y="136"/>
                  </a:cubicBezTo>
                  <a:cubicBezTo>
                    <a:pt x="70" y="137"/>
                    <a:pt x="79" y="131"/>
                    <a:pt x="84" y="124"/>
                  </a:cubicBezTo>
                  <a:cubicBezTo>
                    <a:pt x="96" y="140"/>
                    <a:pt x="122" y="141"/>
                    <a:pt x="127" y="118"/>
                  </a:cubicBezTo>
                  <a:cubicBezTo>
                    <a:pt x="134" y="126"/>
                    <a:pt x="144" y="133"/>
                    <a:pt x="154" y="130"/>
                  </a:cubicBezTo>
                  <a:cubicBezTo>
                    <a:pt x="166" y="127"/>
                    <a:pt x="168" y="117"/>
                    <a:pt x="167" y="107"/>
                  </a:cubicBezTo>
                  <a:cubicBezTo>
                    <a:pt x="186" y="124"/>
                    <a:pt x="201" y="94"/>
                    <a:pt x="198" y="74"/>
                  </a:cubicBezTo>
                  <a:cubicBezTo>
                    <a:pt x="206" y="78"/>
                    <a:pt x="217" y="82"/>
                    <a:pt x="225" y="77"/>
                  </a:cubicBezTo>
                  <a:cubicBezTo>
                    <a:pt x="233" y="72"/>
                    <a:pt x="232" y="62"/>
                    <a:pt x="230" y="53"/>
                  </a:cubicBezTo>
                  <a:cubicBezTo>
                    <a:pt x="240" y="57"/>
                    <a:pt x="256" y="55"/>
                    <a:pt x="256" y="42"/>
                  </a:cubicBezTo>
                  <a:close/>
                </a:path>
              </a:pathLst>
            </a:custGeom>
            <a:solidFill>
              <a:srgbClr val="FF78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33" name="Freeform 132"/>
            <p:cNvSpPr>
              <a:spLocks/>
            </p:cNvSpPr>
            <p:nvPr/>
          </p:nvSpPr>
          <p:spPr bwMode="auto">
            <a:xfrm>
              <a:off x="3248" y="2907"/>
              <a:ext cx="309" cy="175"/>
            </a:xfrm>
            <a:custGeom>
              <a:avLst/>
              <a:gdLst>
                <a:gd name="T0" fmla="*/ 163 w 179"/>
                <a:gd name="T1" fmla="*/ 15 h 101"/>
                <a:gd name="T2" fmla="*/ 64 w 179"/>
                <a:gd name="T3" fmla="*/ 6 h 101"/>
                <a:gd name="T4" fmla="*/ 62 w 179"/>
                <a:gd name="T5" fmla="*/ 9 h 101"/>
                <a:gd name="T6" fmla="*/ 2 w 179"/>
                <a:gd name="T7" fmla="*/ 71 h 101"/>
                <a:gd name="T8" fmla="*/ 11 w 179"/>
                <a:gd name="T9" fmla="*/ 94 h 101"/>
                <a:gd name="T10" fmla="*/ 37 w 179"/>
                <a:gd name="T11" fmla="*/ 85 h 101"/>
                <a:gd name="T12" fmla="*/ 68 w 179"/>
                <a:gd name="T13" fmla="*/ 78 h 101"/>
                <a:gd name="T14" fmla="*/ 106 w 179"/>
                <a:gd name="T15" fmla="*/ 70 h 101"/>
                <a:gd name="T16" fmla="*/ 132 w 179"/>
                <a:gd name="T17" fmla="*/ 53 h 101"/>
                <a:gd name="T18" fmla="*/ 152 w 179"/>
                <a:gd name="T19" fmla="*/ 38 h 101"/>
                <a:gd name="T20" fmla="*/ 172 w 179"/>
                <a:gd name="T21" fmla="*/ 36 h 101"/>
                <a:gd name="T22" fmla="*/ 163 w 179"/>
                <a:gd name="T23" fmla="*/ 15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79" h="101">
                  <a:moveTo>
                    <a:pt x="163" y="15"/>
                  </a:moveTo>
                  <a:cubicBezTo>
                    <a:pt x="133" y="0"/>
                    <a:pt x="97" y="4"/>
                    <a:pt x="64" y="6"/>
                  </a:cubicBezTo>
                  <a:cubicBezTo>
                    <a:pt x="63" y="6"/>
                    <a:pt x="62" y="8"/>
                    <a:pt x="62" y="9"/>
                  </a:cubicBezTo>
                  <a:cubicBezTo>
                    <a:pt x="37" y="22"/>
                    <a:pt x="10" y="41"/>
                    <a:pt x="2" y="71"/>
                  </a:cubicBezTo>
                  <a:cubicBezTo>
                    <a:pt x="0" y="80"/>
                    <a:pt x="1" y="90"/>
                    <a:pt x="11" y="94"/>
                  </a:cubicBezTo>
                  <a:cubicBezTo>
                    <a:pt x="20" y="98"/>
                    <a:pt x="31" y="91"/>
                    <a:pt x="37" y="85"/>
                  </a:cubicBezTo>
                  <a:cubicBezTo>
                    <a:pt x="43" y="101"/>
                    <a:pt x="60" y="90"/>
                    <a:pt x="68" y="78"/>
                  </a:cubicBezTo>
                  <a:cubicBezTo>
                    <a:pt x="81" y="94"/>
                    <a:pt x="107" y="92"/>
                    <a:pt x="106" y="70"/>
                  </a:cubicBezTo>
                  <a:cubicBezTo>
                    <a:pt x="119" y="80"/>
                    <a:pt x="137" y="66"/>
                    <a:pt x="132" y="53"/>
                  </a:cubicBezTo>
                  <a:cubicBezTo>
                    <a:pt x="143" y="58"/>
                    <a:pt x="156" y="49"/>
                    <a:pt x="152" y="38"/>
                  </a:cubicBezTo>
                  <a:cubicBezTo>
                    <a:pt x="159" y="40"/>
                    <a:pt x="167" y="41"/>
                    <a:pt x="172" y="36"/>
                  </a:cubicBezTo>
                  <a:cubicBezTo>
                    <a:pt x="179" y="29"/>
                    <a:pt x="169" y="18"/>
                    <a:pt x="163" y="15"/>
                  </a:cubicBezTo>
                  <a:close/>
                </a:path>
              </a:pathLst>
            </a:custGeom>
            <a:solidFill>
              <a:srgbClr val="FEC16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34" name="Freeform 133"/>
            <p:cNvSpPr>
              <a:spLocks/>
            </p:cNvSpPr>
            <p:nvPr/>
          </p:nvSpPr>
          <p:spPr bwMode="auto">
            <a:xfrm>
              <a:off x="3664" y="2753"/>
              <a:ext cx="295" cy="258"/>
            </a:xfrm>
            <a:custGeom>
              <a:avLst/>
              <a:gdLst>
                <a:gd name="T0" fmla="*/ 130 w 171"/>
                <a:gd name="T1" fmla="*/ 147 h 149"/>
                <a:gd name="T2" fmla="*/ 136 w 171"/>
                <a:gd name="T3" fmla="*/ 128 h 149"/>
                <a:gd name="T4" fmla="*/ 122 w 171"/>
                <a:gd name="T5" fmla="*/ 122 h 149"/>
                <a:gd name="T6" fmla="*/ 121 w 171"/>
                <a:gd name="T7" fmla="*/ 122 h 149"/>
                <a:gd name="T8" fmla="*/ 120 w 171"/>
                <a:gd name="T9" fmla="*/ 123 h 149"/>
                <a:gd name="T10" fmla="*/ 100 w 171"/>
                <a:gd name="T11" fmla="*/ 89 h 149"/>
                <a:gd name="T12" fmla="*/ 148 w 171"/>
                <a:gd name="T13" fmla="*/ 102 h 149"/>
                <a:gd name="T14" fmla="*/ 156 w 171"/>
                <a:gd name="T15" fmla="*/ 115 h 149"/>
                <a:gd name="T16" fmla="*/ 167 w 171"/>
                <a:gd name="T17" fmla="*/ 110 h 149"/>
                <a:gd name="T18" fmla="*/ 162 w 171"/>
                <a:gd name="T19" fmla="*/ 97 h 149"/>
                <a:gd name="T20" fmla="*/ 151 w 171"/>
                <a:gd name="T21" fmla="*/ 98 h 149"/>
                <a:gd name="T22" fmla="*/ 124 w 171"/>
                <a:gd name="T23" fmla="*/ 92 h 149"/>
                <a:gd name="T24" fmla="*/ 144 w 171"/>
                <a:gd name="T25" fmla="*/ 82 h 149"/>
                <a:gd name="T26" fmla="*/ 156 w 171"/>
                <a:gd name="T27" fmla="*/ 82 h 149"/>
                <a:gd name="T28" fmla="*/ 162 w 171"/>
                <a:gd name="T29" fmla="*/ 71 h 149"/>
                <a:gd name="T30" fmla="*/ 148 w 171"/>
                <a:gd name="T31" fmla="*/ 66 h 149"/>
                <a:gd name="T32" fmla="*/ 141 w 171"/>
                <a:gd name="T33" fmla="*/ 79 h 149"/>
                <a:gd name="T34" fmla="*/ 141 w 171"/>
                <a:gd name="T35" fmla="*/ 79 h 149"/>
                <a:gd name="T36" fmla="*/ 121 w 171"/>
                <a:gd name="T37" fmla="*/ 91 h 149"/>
                <a:gd name="T38" fmla="*/ 74 w 171"/>
                <a:gd name="T39" fmla="*/ 74 h 149"/>
                <a:gd name="T40" fmla="*/ 121 w 171"/>
                <a:gd name="T41" fmla="*/ 53 h 149"/>
                <a:gd name="T42" fmla="*/ 134 w 171"/>
                <a:gd name="T43" fmla="*/ 52 h 149"/>
                <a:gd name="T44" fmla="*/ 136 w 171"/>
                <a:gd name="T45" fmla="*/ 36 h 149"/>
                <a:gd name="T46" fmla="*/ 118 w 171"/>
                <a:gd name="T47" fmla="*/ 34 h 149"/>
                <a:gd name="T48" fmla="*/ 117 w 171"/>
                <a:gd name="T49" fmla="*/ 47 h 149"/>
                <a:gd name="T50" fmla="*/ 116 w 171"/>
                <a:gd name="T51" fmla="*/ 50 h 149"/>
                <a:gd name="T52" fmla="*/ 117 w 171"/>
                <a:gd name="T53" fmla="*/ 51 h 149"/>
                <a:gd name="T54" fmla="*/ 70 w 171"/>
                <a:gd name="T55" fmla="*/ 73 h 149"/>
                <a:gd name="T56" fmla="*/ 25 w 171"/>
                <a:gd name="T57" fmla="*/ 45 h 149"/>
                <a:gd name="T58" fmla="*/ 79 w 171"/>
                <a:gd name="T59" fmla="*/ 23 h 149"/>
                <a:gd name="T60" fmla="*/ 94 w 171"/>
                <a:gd name="T61" fmla="*/ 20 h 149"/>
                <a:gd name="T62" fmla="*/ 93 w 171"/>
                <a:gd name="T63" fmla="*/ 5 h 149"/>
                <a:gd name="T64" fmla="*/ 75 w 171"/>
                <a:gd name="T65" fmla="*/ 7 h 149"/>
                <a:gd name="T66" fmla="*/ 76 w 171"/>
                <a:gd name="T67" fmla="*/ 20 h 149"/>
                <a:gd name="T68" fmla="*/ 23 w 171"/>
                <a:gd name="T69" fmla="*/ 43 h 149"/>
                <a:gd name="T70" fmla="*/ 1 w 171"/>
                <a:gd name="T71" fmla="*/ 29 h 149"/>
                <a:gd name="T72" fmla="*/ 0 w 171"/>
                <a:gd name="T73" fmla="*/ 30 h 149"/>
                <a:gd name="T74" fmla="*/ 42 w 171"/>
                <a:gd name="T75" fmla="*/ 61 h 149"/>
                <a:gd name="T76" fmla="*/ 54 w 171"/>
                <a:gd name="T77" fmla="*/ 86 h 149"/>
                <a:gd name="T78" fmla="*/ 59 w 171"/>
                <a:gd name="T79" fmla="*/ 107 h 149"/>
                <a:gd name="T80" fmla="*/ 55 w 171"/>
                <a:gd name="T81" fmla="*/ 111 h 149"/>
                <a:gd name="T82" fmla="*/ 53 w 171"/>
                <a:gd name="T83" fmla="*/ 111 h 149"/>
                <a:gd name="T84" fmla="*/ 59 w 171"/>
                <a:gd name="T85" fmla="*/ 129 h 149"/>
                <a:gd name="T86" fmla="*/ 79 w 171"/>
                <a:gd name="T87" fmla="*/ 122 h 149"/>
                <a:gd name="T88" fmla="*/ 71 w 171"/>
                <a:gd name="T89" fmla="*/ 104 h 149"/>
                <a:gd name="T90" fmla="*/ 63 w 171"/>
                <a:gd name="T91" fmla="*/ 105 h 149"/>
                <a:gd name="T92" fmla="*/ 48 w 171"/>
                <a:gd name="T93" fmla="*/ 65 h 149"/>
                <a:gd name="T94" fmla="*/ 95 w 171"/>
                <a:gd name="T95" fmla="*/ 87 h 149"/>
                <a:gd name="T96" fmla="*/ 96 w 171"/>
                <a:gd name="T97" fmla="*/ 88 h 149"/>
                <a:gd name="T98" fmla="*/ 116 w 171"/>
                <a:gd name="T99" fmla="*/ 126 h 149"/>
                <a:gd name="T100" fmla="*/ 115 w 171"/>
                <a:gd name="T101" fmla="*/ 140 h 149"/>
                <a:gd name="T102" fmla="*/ 130 w 171"/>
                <a:gd name="T103" fmla="*/ 147 h 1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71" h="149">
                  <a:moveTo>
                    <a:pt x="130" y="147"/>
                  </a:moveTo>
                  <a:cubicBezTo>
                    <a:pt x="138" y="145"/>
                    <a:pt x="139" y="134"/>
                    <a:pt x="136" y="128"/>
                  </a:cubicBezTo>
                  <a:cubicBezTo>
                    <a:pt x="134" y="122"/>
                    <a:pt x="127" y="120"/>
                    <a:pt x="122" y="122"/>
                  </a:cubicBezTo>
                  <a:cubicBezTo>
                    <a:pt x="122" y="122"/>
                    <a:pt x="121" y="122"/>
                    <a:pt x="121" y="122"/>
                  </a:cubicBezTo>
                  <a:cubicBezTo>
                    <a:pt x="121" y="123"/>
                    <a:pt x="120" y="123"/>
                    <a:pt x="120" y="123"/>
                  </a:cubicBezTo>
                  <a:cubicBezTo>
                    <a:pt x="116" y="111"/>
                    <a:pt x="109" y="98"/>
                    <a:pt x="100" y="89"/>
                  </a:cubicBezTo>
                  <a:cubicBezTo>
                    <a:pt x="116" y="95"/>
                    <a:pt x="132" y="99"/>
                    <a:pt x="148" y="102"/>
                  </a:cubicBezTo>
                  <a:cubicBezTo>
                    <a:pt x="148" y="107"/>
                    <a:pt x="150" y="114"/>
                    <a:pt x="156" y="115"/>
                  </a:cubicBezTo>
                  <a:cubicBezTo>
                    <a:pt x="160" y="116"/>
                    <a:pt x="165" y="114"/>
                    <a:pt x="167" y="110"/>
                  </a:cubicBezTo>
                  <a:cubicBezTo>
                    <a:pt x="171" y="105"/>
                    <a:pt x="167" y="100"/>
                    <a:pt x="162" y="97"/>
                  </a:cubicBezTo>
                  <a:cubicBezTo>
                    <a:pt x="158" y="94"/>
                    <a:pt x="154" y="95"/>
                    <a:pt x="151" y="98"/>
                  </a:cubicBezTo>
                  <a:cubicBezTo>
                    <a:pt x="142" y="97"/>
                    <a:pt x="133" y="94"/>
                    <a:pt x="124" y="92"/>
                  </a:cubicBezTo>
                  <a:cubicBezTo>
                    <a:pt x="131" y="90"/>
                    <a:pt x="138" y="86"/>
                    <a:pt x="144" y="82"/>
                  </a:cubicBezTo>
                  <a:cubicBezTo>
                    <a:pt x="147" y="84"/>
                    <a:pt x="152" y="84"/>
                    <a:pt x="156" y="82"/>
                  </a:cubicBezTo>
                  <a:cubicBezTo>
                    <a:pt x="159" y="80"/>
                    <a:pt x="163" y="76"/>
                    <a:pt x="162" y="71"/>
                  </a:cubicBezTo>
                  <a:cubicBezTo>
                    <a:pt x="161" y="66"/>
                    <a:pt x="153" y="65"/>
                    <a:pt x="148" y="66"/>
                  </a:cubicBezTo>
                  <a:cubicBezTo>
                    <a:pt x="143" y="67"/>
                    <a:pt x="140" y="74"/>
                    <a:pt x="141" y="79"/>
                  </a:cubicBezTo>
                  <a:cubicBezTo>
                    <a:pt x="141" y="79"/>
                    <a:pt x="141" y="79"/>
                    <a:pt x="141" y="79"/>
                  </a:cubicBezTo>
                  <a:cubicBezTo>
                    <a:pt x="135" y="84"/>
                    <a:pt x="128" y="88"/>
                    <a:pt x="121" y="91"/>
                  </a:cubicBezTo>
                  <a:cubicBezTo>
                    <a:pt x="105" y="87"/>
                    <a:pt x="89" y="82"/>
                    <a:pt x="74" y="74"/>
                  </a:cubicBezTo>
                  <a:cubicBezTo>
                    <a:pt x="91" y="74"/>
                    <a:pt x="108" y="64"/>
                    <a:pt x="121" y="53"/>
                  </a:cubicBezTo>
                  <a:cubicBezTo>
                    <a:pt x="125" y="56"/>
                    <a:pt x="130" y="56"/>
                    <a:pt x="134" y="52"/>
                  </a:cubicBezTo>
                  <a:cubicBezTo>
                    <a:pt x="138" y="48"/>
                    <a:pt x="139" y="41"/>
                    <a:pt x="136" y="36"/>
                  </a:cubicBezTo>
                  <a:cubicBezTo>
                    <a:pt x="132" y="32"/>
                    <a:pt x="123" y="29"/>
                    <a:pt x="118" y="34"/>
                  </a:cubicBezTo>
                  <a:cubicBezTo>
                    <a:pt x="116" y="38"/>
                    <a:pt x="115" y="43"/>
                    <a:pt x="117" y="47"/>
                  </a:cubicBezTo>
                  <a:cubicBezTo>
                    <a:pt x="116" y="48"/>
                    <a:pt x="116" y="49"/>
                    <a:pt x="116" y="50"/>
                  </a:cubicBezTo>
                  <a:cubicBezTo>
                    <a:pt x="117" y="50"/>
                    <a:pt x="117" y="50"/>
                    <a:pt x="117" y="51"/>
                  </a:cubicBezTo>
                  <a:cubicBezTo>
                    <a:pt x="103" y="61"/>
                    <a:pt x="89" y="71"/>
                    <a:pt x="70" y="73"/>
                  </a:cubicBezTo>
                  <a:cubicBezTo>
                    <a:pt x="54" y="65"/>
                    <a:pt x="39" y="55"/>
                    <a:pt x="25" y="45"/>
                  </a:cubicBezTo>
                  <a:cubicBezTo>
                    <a:pt x="43" y="45"/>
                    <a:pt x="64" y="34"/>
                    <a:pt x="79" y="23"/>
                  </a:cubicBezTo>
                  <a:cubicBezTo>
                    <a:pt x="84" y="26"/>
                    <a:pt x="91" y="24"/>
                    <a:pt x="94" y="20"/>
                  </a:cubicBezTo>
                  <a:cubicBezTo>
                    <a:pt x="97" y="15"/>
                    <a:pt x="96" y="9"/>
                    <a:pt x="93" y="5"/>
                  </a:cubicBezTo>
                  <a:cubicBezTo>
                    <a:pt x="88" y="0"/>
                    <a:pt x="80" y="2"/>
                    <a:pt x="75" y="7"/>
                  </a:cubicBezTo>
                  <a:cubicBezTo>
                    <a:pt x="72" y="11"/>
                    <a:pt x="72" y="16"/>
                    <a:pt x="76" y="20"/>
                  </a:cubicBezTo>
                  <a:cubicBezTo>
                    <a:pt x="58" y="30"/>
                    <a:pt x="43" y="41"/>
                    <a:pt x="23" y="43"/>
                  </a:cubicBezTo>
                  <a:cubicBezTo>
                    <a:pt x="15" y="39"/>
                    <a:pt x="8" y="34"/>
                    <a:pt x="1" y="29"/>
                  </a:cubicBezTo>
                  <a:cubicBezTo>
                    <a:pt x="0" y="29"/>
                    <a:pt x="0" y="29"/>
                    <a:pt x="0" y="30"/>
                  </a:cubicBezTo>
                  <a:cubicBezTo>
                    <a:pt x="13" y="42"/>
                    <a:pt x="27" y="52"/>
                    <a:pt x="42" y="61"/>
                  </a:cubicBezTo>
                  <a:cubicBezTo>
                    <a:pt x="47" y="69"/>
                    <a:pt x="52" y="77"/>
                    <a:pt x="54" y="86"/>
                  </a:cubicBezTo>
                  <a:cubicBezTo>
                    <a:pt x="56" y="93"/>
                    <a:pt x="57" y="100"/>
                    <a:pt x="59" y="107"/>
                  </a:cubicBezTo>
                  <a:cubicBezTo>
                    <a:pt x="57" y="108"/>
                    <a:pt x="56" y="109"/>
                    <a:pt x="55" y="111"/>
                  </a:cubicBezTo>
                  <a:cubicBezTo>
                    <a:pt x="54" y="110"/>
                    <a:pt x="54" y="110"/>
                    <a:pt x="53" y="111"/>
                  </a:cubicBezTo>
                  <a:cubicBezTo>
                    <a:pt x="49" y="118"/>
                    <a:pt x="51" y="127"/>
                    <a:pt x="59" y="129"/>
                  </a:cubicBezTo>
                  <a:cubicBezTo>
                    <a:pt x="66" y="130"/>
                    <a:pt x="75" y="128"/>
                    <a:pt x="79" y="122"/>
                  </a:cubicBezTo>
                  <a:cubicBezTo>
                    <a:pt x="83" y="115"/>
                    <a:pt x="80" y="105"/>
                    <a:pt x="71" y="104"/>
                  </a:cubicBezTo>
                  <a:cubicBezTo>
                    <a:pt x="68" y="104"/>
                    <a:pt x="66" y="104"/>
                    <a:pt x="63" y="105"/>
                  </a:cubicBezTo>
                  <a:cubicBezTo>
                    <a:pt x="62" y="91"/>
                    <a:pt x="57" y="76"/>
                    <a:pt x="48" y="65"/>
                  </a:cubicBezTo>
                  <a:cubicBezTo>
                    <a:pt x="63" y="74"/>
                    <a:pt x="79" y="81"/>
                    <a:pt x="95" y="87"/>
                  </a:cubicBezTo>
                  <a:cubicBezTo>
                    <a:pt x="95" y="88"/>
                    <a:pt x="95" y="88"/>
                    <a:pt x="96" y="88"/>
                  </a:cubicBezTo>
                  <a:cubicBezTo>
                    <a:pt x="106" y="99"/>
                    <a:pt x="111" y="112"/>
                    <a:pt x="116" y="126"/>
                  </a:cubicBezTo>
                  <a:cubicBezTo>
                    <a:pt x="113" y="130"/>
                    <a:pt x="113" y="135"/>
                    <a:pt x="115" y="140"/>
                  </a:cubicBezTo>
                  <a:cubicBezTo>
                    <a:pt x="118" y="145"/>
                    <a:pt x="124" y="149"/>
                    <a:pt x="130" y="147"/>
                  </a:cubicBezTo>
                  <a:close/>
                </a:path>
              </a:pathLst>
            </a:custGeom>
            <a:solidFill>
              <a:srgbClr val="FEC16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35" name="Freeform 134"/>
            <p:cNvSpPr>
              <a:spLocks/>
            </p:cNvSpPr>
            <p:nvPr/>
          </p:nvSpPr>
          <p:spPr bwMode="auto">
            <a:xfrm>
              <a:off x="4834" y="2219"/>
              <a:ext cx="664" cy="371"/>
            </a:xfrm>
            <a:custGeom>
              <a:avLst/>
              <a:gdLst>
                <a:gd name="T0" fmla="*/ 309 w 384"/>
                <a:gd name="T1" fmla="*/ 175 h 214"/>
                <a:gd name="T2" fmla="*/ 254 w 384"/>
                <a:gd name="T3" fmla="*/ 134 h 214"/>
                <a:gd name="T4" fmla="*/ 204 w 384"/>
                <a:gd name="T5" fmla="*/ 129 h 214"/>
                <a:gd name="T6" fmla="*/ 186 w 384"/>
                <a:gd name="T7" fmla="*/ 130 h 214"/>
                <a:gd name="T8" fmla="*/ 220 w 384"/>
                <a:gd name="T9" fmla="*/ 112 h 214"/>
                <a:gd name="T10" fmla="*/ 220 w 384"/>
                <a:gd name="T11" fmla="*/ 111 h 214"/>
                <a:gd name="T12" fmla="*/ 221 w 384"/>
                <a:gd name="T13" fmla="*/ 112 h 214"/>
                <a:gd name="T14" fmla="*/ 222 w 384"/>
                <a:gd name="T15" fmla="*/ 112 h 214"/>
                <a:gd name="T16" fmla="*/ 353 w 384"/>
                <a:gd name="T17" fmla="*/ 93 h 214"/>
                <a:gd name="T18" fmla="*/ 380 w 384"/>
                <a:gd name="T19" fmla="*/ 57 h 214"/>
                <a:gd name="T20" fmla="*/ 359 w 384"/>
                <a:gd name="T21" fmla="*/ 19 h 214"/>
                <a:gd name="T22" fmla="*/ 271 w 384"/>
                <a:gd name="T23" fmla="*/ 32 h 214"/>
                <a:gd name="T24" fmla="*/ 220 w 384"/>
                <a:gd name="T25" fmla="*/ 109 h 214"/>
                <a:gd name="T26" fmla="*/ 219 w 384"/>
                <a:gd name="T27" fmla="*/ 109 h 214"/>
                <a:gd name="T28" fmla="*/ 171 w 384"/>
                <a:gd name="T29" fmla="*/ 131 h 214"/>
                <a:gd name="T30" fmla="*/ 117 w 384"/>
                <a:gd name="T31" fmla="*/ 153 h 214"/>
                <a:gd name="T32" fmla="*/ 1 w 384"/>
                <a:gd name="T33" fmla="*/ 160 h 214"/>
                <a:gd name="T34" fmla="*/ 1 w 384"/>
                <a:gd name="T35" fmla="*/ 161 h 214"/>
                <a:gd name="T36" fmla="*/ 112 w 384"/>
                <a:gd name="T37" fmla="*/ 159 h 214"/>
                <a:gd name="T38" fmla="*/ 167 w 384"/>
                <a:gd name="T39" fmla="*/ 138 h 214"/>
                <a:gd name="T40" fmla="*/ 174 w 384"/>
                <a:gd name="T41" fmla="*/ 135 h 214"/>
                <a:gd name="T42" fmla="*/ 238 w 384"/>
                <a:gd name="T43" fmla="*/ 204 h 214"/>
                <a:gd name="T44" fmla="*/ 309 w 384"/>
                <a:gd name="T45" fmla="*/ 175 h 2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384" h="214">
                  <a:moveTo>
                    <a:pt x="309" y="175"/>
                  </a:moveTo>
                  <a:cubicBezTo>
                    <a:pt x="314" y="149"/>
                    <a:pt x="272" y="138"/>
                    <a:pt x="254" y="134"/>
                  </a:cubicBezTo>
                  <a:cubicBezTo>
                    <a:pt x="238" y="130"/>
                    <a:pt x="221" y="129"/>
                    <a:pt x="204" y="129"/>
                  </a:cubicBezTo>
                  <a:cubicBezTo>
                    <a:pt x="198" y="129"/>
                    <a:pt x="192" y="129"/>
                    <a:pt x="186" y="130"/>
                  </a:cubicBezTo>
                  <a:cubicBezTo>
                    <a:pt x="198" y="124"/>
                    <a:pt x="209" y="118"/>
                    <a:pt x="220" y="112"/>
                  </a:cubicBezTo>
                  <a:cubicBezTo>
                    <a:pt x="220" y="112"/>
                    <a:pt x="220" y="111"/>
                    <a:pt x="220" y="111"/>
                  </a:cubicBezTo>
                  <a:cubicBezTo>
                    <a:pt x="220" y="111"/>
                    <a:pt x="221" y="112"/>
                    <a:pt x="221" y="112"/>
                  </a:cubicBezTo>
                  <a:cubicBezTo>
                    <a:pt x="221" y="112"/>
                    <a:pt x="221" y="112"/>
                    <a:pt x="222" y="112"/>
                  </a:cubicBezTo>
                  <a:cubicBezTo>
                    <a:pt x="267" y="120"/>
                    <a:pt x="314" y="120"/>
                    <a:pt x="353" y="93"/>
                  </a:cubicBezTo>
                  <a:cubicBezTo>
                    <a:pt x="365" y="84"/>
                    <a:pt x="377" y="72"/>
                    <a:pt x="380" y="57"/>
                  </a:cubicBezTo>
                  <a:cubicBezTo>
                    <a:pt x="384" y="40"/>
                    <a:pt x="372" y="27"/>
                    <a:pt x="359" y="19"/>
                  </a:cubicBezTo>
                  <a:cubicBezTo>
                    <a:pt x="331" y="0"/>
                    <a:pt x="296" y="14"/>
                    <a:pt x="271" y="32"/>
                  </a:cubicBezTo>
                  <a:cubicBezTo>
                    <a:pt x="248" y="50"/>
                    <a:pt x="223" y="79"/>
                    <a:pt x="220" y="109"/>
                  </a:cubicBezTo>
                  <a:cubicBezTo>
                    <a:pt x="220" y="109"/>
                    <a:pt x="220" y="109"/>
                    <a:pt x="219" y="109"/>
                  </a:cubicBezTo>
                  <a:cubicBezTo>
                    <a:pt x="202" y="115"/>
                    <a:pt x="187" y="124"/>
                    <a:pt x="171" y="131"/>
                  </a:cubicBezTo>
                  <a:cubicBezTo>
                    <a:pt x="153" y="139"/>
                    <a:pt x="135" y="147"/>
                    <a:pt x="117" y="153"/>
                  </a:cubicBezTo>
                  <a:cubicBezTo>
                    <a:pt x="78" y="165"/>
                    <a:pt x="41" y="166"/>
                    <a:pt x="1" y="160"/>
                  </a:cubicBezTo>
                  <a:cubicBezTo>
                    <a:pt x="0" y="160"/>
                    <a:pt x="0" y="161"/>
                    <a:pt x="1" y="161"/>
                  </a:cubicBezTo>
                  <a:cubicBezTo>
                    <a:pt x="37" y="173"/>
                    <a:pt x="76" y="169"/>
                    <a:pt x="112" y="159"/>
                  </a:cubicBezTo>
                  <a:cubicBezTo>
                    <a:pt x="131" y="153"/>
                    <a:pt x="149" y="146"/>
                    <a:pt x="167" y="138"/>
                  </a:cubicBezTo>
                  <a:cubicBezTo>
                    <a:pt x="169" y="137"/>
                    <a:pt x="172" y="136"/>
                    <a:pt x="174" y="135"/>
                  </a:cubicBezTo>
                  <a:cubicBezTo>
                    <a:pt x="180" y="167"/>
                    <a:pt x="209" y="193"/>
                    <a:pt x="238" y="204"/>
                  </a:cubicBezTo>
                  <a:cubicBezTo>
                    <a:pt x="263" y="214"/>
                    <a:pt x="302" y="206"/>
                    <a:pt x="309" y="175"/>
                  </a:cubicBezTo>
                  <a:close/>
                </a:path>
              </a:pathLst>
            </a:custGeom>
            <a:solidFill>
              <a:srgbClr val="21B37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36" name="Freeform 135"/>
            <p:cNvSpPr>
              <a:spLocks/>
            </p:cNvSpPr>
            <p:nvPr/>
          </p:nvSpPr>
          <p:spPr bwMode="auto">
            <a:xfrm>
              <a:off x="-7" y="2134"/>
              <a:ext cx="288" cy="354"/>
            </a:xfrm>
            <a:custGeom>
              <a:avLst/>
              <a:gdLst>
                <a:gd name="T0" fmla="*/ 164 w 167"/>
                <a:gd name="T1" fmla="*/ 42 h 204"/>
                <a:gd name="T2" fmla="*/ 141 w 167"/>
                <a:gd name="T3" fmla="*/ 36 h 204"/>
                <a:gd name="T4" fmla="*/ 136 w 167"/>
                <a:gd name="T5" fmla="*/ 54 h 204"/>
                <a:gd name="T6" fmla="*/ 137 w 167"/>
                <a:gd name="T7" fmla="*/ 55 h 204"/>
                <a:gd name="T8" fmla="*/ 138 w 167"/>
                <a:gd name="T9" fmla="*/ 56 h 204"/>
                <a:gd name="T10" fmla="*/ 101 w 167"/>
                <a:gd name="T11" fmla="*/ 82 h 204"/>
                <a:gd name="T12" fmla="*/ 110 w 167"/>
                <a:gd name="T13" fmla="*/ 26 h 204"/>
                <a:gd name="T14" fmla="*/ 124 w 167"/>
                <a:gd name="T15" fmla="*/ 16 h 204"/>
                <a:gd name="T16" fmla="*/ 118 w 167"/>
                <a:gd name="T17" fmla="*/ 3 h 204"/>
                <a:gd name="T18" fmla="*/ 103 w 167"/>
                <a:gd name="T19" fmla="*/ 10 h 204"/>
                <a:gd name="T20" fmla="*/ 106 w 167"/>
                <a:gd name="T21" fmla="*/ 23 h 204"/>
                <a:gd name="T22" fmla="*/ 102 w 167"/>
                <a:gd name="T23" fmla="*/ 54 h 204"/>
                <a:gd name="T24" fmla="*/ 88 w 167"/>
                <a:gd name="T25" fmla="*/ 33 h 204"/>
                <a:gd name="T26" fmla="*/ 87 w 167"/>
                <a:gd name="T27" fmla="*/ 19 h 204"/>
                <a:gd name="T28" fmla="*/ 74 w 167"/>
                <a:gd name="T29" fmla="*/ 14 h 204"/>
                <a:gd name="T30" fmla="*/ 69 w 167"/>
                <a:gd name="T31" fmla="*/ 30 h 204"/>
                <a:gd name="T32" fmla="*/ 85 w 167"/>
                <a:gd name="T33" fmla="*/ 37 h 204"/>
                <a:gd name="T34" fmla="*/ 85 w 167"/>
                <a:gd name="T35" fmla="*/ 36 h 204"/>
                <a:gd name="T36" fmla="*/ 101 w 167"/>
                <a:gd name="T37" fmla="*/ 58 h 204"/>
                <a:gd name="T38" fmla="*/ 87 w 167"/>
                <a:gd name="T39" fmla="*/ 114 h 204"/>
                <a:gd name="T40" fmla="*/ 57 w 167"/>
                <a:gd name="T41" fmla="*/ 63 h 204"/>
                <a:gd name="T42" fmla="*/ 55 w 167"/>
                <a:gd name="T43" fmla="*/ 47 h 204"/>
                <a:gd name="T44" fmla="*/ 37 w 167"/>
                <a:gd name="T45" fmla="*/ 48 h 204"/>
                <a:gd name="T46" fmla="*/ 36 w 167"/>
                <a:gd name="T47" fmla="*/ 67 h 204"/>
                <a:gd name="T48" fmla="*/ 51 w 167"/>
                <a:gd name="T49" fmla="*/ 68 h 204"/>
                <a:gd name="T50" fmla="*/ 54 w 167"/>
                <a:gd name="T51" fmla="*/ 68 h 204"/>
                <a:gd name="T52" fmla="*/ 55 w 167"/>
                <a:gd name="T53" fmla="*/ 67 h 204"/>
                <a:gd name="T54" fmla="*/ 85 w 167"/>
                <a:gd name="T55" fmla="*/ 118 h 204"/>
                <a:gd name="T56" fmla="*/ 58 w 167"/>
                <a:gd name="T57" fmla="*/ 174 h 204"/>
                <a:gd name="T58" fmla="*/ 27 w 167"/>
                <a:gd name="T59" fmla="*/ 114 h 204"/>
                <a:gd name="T60" fmla="*/ 22 w 167"/>
                <a:gd name="T61" fmla="*/ 97 h 204"/>
                <a:gd name="T62" fmla="*/ 5 w 167"/>
                <a:gd name="T63" fmla="*/ 100 h 204"/>
                <a:gd name="T64" fmla="*/ 9 w 167"/>
                <a:gd name="T65" fmla="*/ 120 h 204"/>
                <a:gd name="T66" fmla="*/ 24 w 167"/>
                <a:gd name="T67" fmla="*/ 118 h 204"/>
                <a:gd name="T68" fmla="*/ 57 w 167"/>
                <a:gd name="T69" fmla="*/ 176 h 204"/>
                <a:gd name="T70" fmla="*/ 43 w 167"/>
                <a:gd name="T71" fmla="*/ 203 h 204"/>
                <a:gd name="T72" fmla="*/ 44 w 167"/>
                <a:gd name="T73" fmla="*/ 204 h 204"/>
                <a:gd name="T74" fmla="*/ 75 w 167"/>
                <a:gd name="T75" fmla="*/ 152 h 204"/>
                <a:gd name="T76" fmla="*/ 102 w 167"/>
                <a:gd name="T77" fmla="*/ 135 h 204"/>
                <a:gd name="T78" fmla="*/ 126 w 167"/>
                <a:gd name="T79" fmla="*/ 128 h 204"/>
                <a:gd name="T80" fmla="*/ 130 w 167"/>
                <a:gd name="T81" fmla="*/ 132 h 204"/>
                <a:gd name="T82" fmla="*/ 131 w 167"/>
                <a:gd name="T83" fmla="*/ 134 h 204"/>
                <a:gd name="T84" fmla="*/ 151 w 167"/>
                <a:gd name="T85" fmla="*/ 125 h 204"/>
                <a:gd name="T86" fmla="*/ 141 w 167"/>
                <a:gd name="T87" fmla="*/ 103 h 204"/>
                <a:gd name="T88" fmla="*/ 121 w 167"/>
                <a:gd name="T89" fmla="*/ 114 h 204"/>
                <a:gd name="T90" fmla="*/ 123 w 167"/>
                <a:gd name="T91" fmla="*/ 123 h 204"/>
                <a:gd name="T92" fmla="*/ 79 w 167"/>
                <a:gd name="T93" fmla="*/ 145 h 204"/>
                <a:gd name="T94" fmla="*/ 99 w 167"/>
                <a:gd name="T95" fmla="*/ 88 h 204"/>
                <a:gd name="T96" fmla="*/ 100 w 167"/>
                <a:gd name="T97" fmla="*/ 88 h 204"/>
                <a:gd name="T98" fmla="*/ 142 w 167"/>
                <a:gd name="T99" fmla="*/ 60 h 204"/>
                <a:gd name="T100" fmla="*/ 157 w 167"/>
                <a:gd name="T101" fmla="*/ 60 h 204"/>
                <a:gd name="T102" fmla="*/ 164 w 167"/>
                <a:gd name="T103" fmla="*/ 42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67" h="204">
                  <a:moveTo>
                    <a:pt x="164" y="42"/>
                  </a:moveTo>
                  <a:cubicBezTo>
                    <a:pt x="161" y="33"/>
                    <a:pt x="148" y="33"/>
                    <a:pt x="141" y="36"/>
                  </a:cubicBezTo>
                  <a:cubicBezTo>
                    <a:pt x="135" y="40"/>
                    <a:pt x="133" y="48"/>
                    <a:pt x="136" y="54"/>
                  </a:cubicBezTo>
                  <a:cubicBezTo>
                    <a:pt x="136" y="54"/>
                    <a:pt x="136" y="54"/>
                    <a:pt x="137" y="55"/>
                  </a:cubicBezTo>
                  <a:cubicBezTo>
                    <a:pt x="137" y="55"/>
                    <a:pt x="137" y="56"/>
                    <a:pt x="138" y="56"/>
                  </a:cubicBezTo>
                  <a:cubicBezTo>
                    <a:pt x="124" y="61"/>
                    <a:pt x="110" y="71"/>
                    <a:pt x="101" y="82"/>
                  </a:cubicBezTo>
                  <a:cubicBezTo>
                    <a:pt x="105" y="63"/>
                    <a:pt x="108" y="45"/>
                    <a:pt x="110" y="26"/>
                  </a:cubicBezTo>
                  <a:cubicBezTo>
                    <a:pt x="116" y="25"/>
                    <a:pt x="124" y="23"/>
                    <a:pt x="124" y="16"/>
                  </a:cubicBezTo>
                  <a:cubicBezTo>
                    <a:pt x="125" y="11"/>
                    <a:pt x="122" y="6"/>
                    <a:pt x="118" y="3"/>
                  </a:cubicBezTo>
                  <a:cubicBezTo>
                    <a:pt x="111" y="0"/>
                    <a:pt x="106" y="4"/>
                    <a:pt x="103" y="10"/>
                  </a:cubicBezTo>
                  <a:cubicBezTo>
                    <a:pt x="100" y="15"/>
                    <a:pt x="102" y="20"/>
                    <a:pt x="106" y="23"/>
                  </a:cubicBezTo>
                  <a:cubicBezTo>
                    <a:pt x="105" y="33"/>
                    <a:pt x="103" y="44"/>
                    <a:pt x="102" y="54"/>
                  </a:cubicBezTo>
                  <a:cubicBezTo>
                    <a:pt x="98" y="47"/>
                    <a:pt x="93" y="39"/>
                    <a:pt x="88" y="33"/>
                  </a:cubicBezTo>
                  <a:cubicBezTo>
                    <a:pt x="90" y="29"/>
                    <a:pt x="90" y="23"/>
                    <a:pt x="87" y="19"/>
                  </a:cubicBezTo>
                  <a:cubicBezTo>
                    <a:pt x="84" y="15"/>
                    <a:pt x="79" y="12"/>
                    <a:pt x="74" y="14"/>
                  </a:cubicBezTo>
                  <a:cubicBezTo>
                    <a:pt x="68" y="16"/>
                    <a:pt x="67" y="25"/>
                    <a:pt x="69" y="30"/>
                  </a:cubicBezTo>
                  <a:cubicBezTo>
                    <a:pt x="71" y="36"/>
                    <a:pt x="79" y="39"/>
                    <a:pt x="85" y="37"/>
                  </a:cubicBezTo>
                  <a:cubicBezTo>
                    <a:pt x="85" y="37"/>
                    <a:pt x="85" y="37"/>
                    <a:pt x="85" y="36"/>
                  </a:cubicBezTo>
                  <a:cubicBezTo>
                    <a:pt x="91" y="43"/>
                    <a:pt x="96" y="50"/>
                    <a:pt x="101" y="58"/>
                  </a:cubicBezTo>
                  <a:cubicBezTo>
                    <a:pt x="98" y="77"/>
                    <a:pt x="93" y="96"/>
                    <a:pt x="87" y="114"/>
                  </a:cubicBezTo>
                  <a:cubicBezTo>
                    <a:pt x="84" y="95"/>
                    <a:pt x="71" y="77"/>
                    <a:pt x="57" y="63"/>
                  </a:cubicBezTo>
                  <a:cubicBezTo>
                    <a:pt x="60" y="57"/>
                    <a:pt x="59" y="52"/>
                    <a:pt x="55" y="47"/>
                  </a:cubicBezTo>
                  <a:cubicBezTo>
                    <a:pt x="50" y="43"/>
                    <a:pt x="41" y="43"/>
                    <a:pt x="37" y="48"/>
                  </a:cubicBezTo>
                  <a:cubicBezTo>
                    <a:pt x="32" y="53"/>
                    <a:pt x="29" y="63"/>
                    <a:pt x="36" y="67"/>
                  </a:cubicBezTo>
                  <a:cubicBezTo>
                    <a:pt x="40" y="70"/>
                    <a:pt x="46" y="70"/>
                    <a:pt x="51" y="68"/>
                  </a:cubicBezTo>
                  <a:cubicBezTo>
                    <a:pt x="52" y="69"/>
                    <a:pt x="53" y="69"/>
                    <a:pt x="54" y="68"/>
                  </a:cubicBezTo>
                  <a:cubicBezTo>
                    <a:pt x="54" y="68"/>
                    <a:pt x="54" y="67"/>
                    <a:pt x="55" y="67"/>
                  </a:cubicBezTo>
                  <a:cubicBezTo>
                    <a:pt x="68" y="82"/>
                    <a:pt x="81" y="97"/>
                    <a:pt x="85" y="118"/>
                  </a:cubicBezTo>
                  <a:cubicBezTo>
                    <a:pt x="78" y="138"/>
                    <a:pt x="68" y="156"/>
                    <a:pt x="58" y="174"/>
                  </a:cubicBezTo>
                  <a:cubicBezTo>
                    <a:pt x="56" y="153"/>
                    <a:pt x="42" y="130"/>
                    <a:pt x="27" y="114"/>
                  </a:cubicBezTo>
                  <a:cubicBezTo>
                    <a:pt x="30" y="108"/>
                    <a:pt x="27" y="100"/>
                    <a:pt x="22" y="97"/>
                  </a:cubicBezTo>
                  <a:cubicBezTo>
                    <a:pt x="16" y="94"/>
                    <a:pt x="9" y="96"/>
                    <a:pt x="5" y="100"/>
                  </a:cubicBezTo>
                  <a:cubicBezTo>
                    <a:pt x="0" y="106"/>
                    <a:pt x="3" y="115"/>
                    <a:pt x="9" y="120"/>
                  </a:cubicBezTo>
                  <a:cubicBezTo>
                    <a:pt x="14" y="124"/>
                    <a:pt x="21" y="123"/>
                    <a:pt x="24" y="118"/>
                  </a:cubicBezTo>
                  <a:cubicBezTo>
                    <a:pt x="37" y="137"/>
                    <a:pt x="52" y="153"/>
                    <a:pt x="57" y="176"/>
                  </a:cubicBezTo>
                  <a:cubicBezTo>
                    <a:pt x="52" y="185"/>
                    <a:pt x="47" y="194"/>
                    <a:pt x="43" y="203"/>
                  </a:cubicBezTo>
                  <a:cubicBezTo>
                    <a:pt x="42" y="204"/>
                    <a:pt x="43" y="204"/>
                    <a:pt x="44" y="204"/>
                  </a:cubicBezTo>
                  <a:cubicBezTo>
                    <a:pt x="56" y="188"/>
                    <a:pt x="66" y="170"/>
                    <a:pt x="75" y="152"/>
                  </a:cubicBezTo>
                  <a:cubicBezTo>
                    <a:pt x="84" y="145"/>
                    <a:pt x="92" y="139"/>
                    <a:pt x="102" y="135"/>
                  </a:cubicBezTo>
                  <a:cubicBezTo>
                    <a:pt x="110" y="132"/>
                    <a:pt x="118" y="131"/>
                    <a:pt x="126" y="128"/>
                  </a:cubicBezTo>
                  <a:cubicBezTo>
                    <a:pt x="127" y="130"/>
                    <a:pt x="129" y="131"/>
                    <a:pt x="130" y="132"/>
                  </a:cubicBezTo>
                  <a:cubicBezTo>
                    <a:pt x="130" y="133"/>
                    <a:pt x="130" y="133"/>
                    <a:pt x="131" y="134"/>
                  </a:cubicBezTo>
                  <a:cubicBezTo>
                    <a:pt x="139" y="138"/>
                    <a:pt x="149" y="135"/>
                    <a:pt x="151" y="125"/>
                  </a:cubicBezTo>
                  <a:cubicBezTo>
                    <a:pt x="152" y="117"/>
                    <a:pt x="148" y="107"/>
                    <a:pt x="141" y="103"/>
                  </a:cubicBezTo>
                  <a:cubicBezTo>
                    <a:pt x="133" y="99"/>
                    <a:pt x="121" y="104"/>
                    <a:pt x="121" y="114"/>
                  </a:cubicBezTo>
                  <a:cubicBezTo>
                    <a:pt x="121" y="117"/>
                    <a:pt x="122" y="120"/>
                    <a:pt x="123" y="123"/>
                  </a:cubicBezTo>
                  <a:cubicBezTo>
                    <a:pt x="108" y="126"/>
                    <a:pt x="90" y="134"/>
                    <a:pt x="79" y="145"/>
                  </a:cubicBezTo>
                  <a:cubicBezTo>
                    <a:pt x="87" y="127"/>
                    <a:pt x="94" y="107"/>
                    <a:pt x="99" y="88"/>
                  </a:cubicBezTo>
                  <a:cubicBezTo>
                    <a:pt x="99" y="88"/>
                    <a:pt x="100" y="88"/>
                    <a:pt x="100" y="88"/>
                  </a:cubicBezTo>
                  <a:cubicBezTo>
                    <a:pt x="112" y="74"/>
                    <a:pt x="126" y="68"/>
                    <a:pt x="142" y="60"/>
                  </a:cubicBezTo>
                  <a:cubicBezTo>
                    <a:pt x="146" y="63"/>
                    <a:pt x="152" y="63"/>
                    <a:pt x="157" y="60"/>
                  </a:cubicBezTo>
                  <a:cubicBezTo>
                    <a:pt x="163" y="56"/>
                    <a:pt x="167" y="48"/>
                    <a:pt x="164" y="42"/>
                  </a:cubicBezTo>
                  <a:close/>
                </a:path>
              </a:pathLst>
            </a:custGeom>
            <a:solidFill>
              <a:srgbClr val="21B32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37" name="Freeform 136"/>
            <p:cNvSpPr>
              <a:spLocks/>
            </p:cNvSpPr>
            <p:nvPr/>
          </p:nvSpPr>
          <p:spPr bwMode="auto">
            <a:xfrm>
              <a:off x="2992" y="2677"/>
              <a:ext cx="154" cy="228"/>
            </a:xfrm>
            <a:custGeom>
              <a:avLst/>
              <a:gdLst>
                <a:gd name="T0" fmla="*/ 86 w 89"/>
                <a:gd name="T1" fmla="*/ 88 h 132"/>
                <a:gd name="T2" fmla="*/ 34 w 89"/>
                <a:gd name="T3" fmla="*/ 82 h 132"/>
                <a:gd name="T4" fmla="*/ 17 w 89"/>
                <a:gd name="T5" fmla="*/ 44 h 132"/>
                <a:gd name="T6" fmla="*/ 3 w 89"/>
                <a:gd name="T7" fmla="*/ 2 h 132"/>
                <a:gd name="T8" fmla="*/ 1 w 89"/>
                <a:gd name="T9" fmla="*/ 2 h 132"/>
                <a:gd name="T10" fmla="*/ 15 w 89"/>
                <a:gd name="T11" fmla="*/ 48 h 132"/>
                <a:gd name="T12" fmla="*/ 32 w 89"/>
                <a:gd name="T13" fmla="*/ 84 h 132"/>
                <a:gd name="T14" fmla="*/ 32 w 89"/>
                <a:gd name="T15" fmla="*/ 87 h 132"/>
                <a:gd name="T16" fmla="*/ 29 w 89"/>
                <a:gd name="T17" fmla="*/ 123 h 132"/>
                <a:gd name="T18" fmla="*/ 48 w 89"/>
                <a:gd name="T19" fmla="*/ 112 h 132"/>
                <a:gd name="T20" fmla="*/ 68 w 89"/>
                <a:gd name="T21" fmla="*/ 121 h 132"/>
                <a:gd name="T22" fmla="*/ 71 w 89"/>
                <a:gd name="T23" fmla="*/ 118 h 132"/>
                <a:gd name="T24" fmla="*/ 69 w 89"/>
                <a:gd name="T25" fmla="*/ 103 h 132"/>
                <a:gd name="T26" fmla="*/ 83 w 89"/>
                <a:gd name="T27" fmla="*/ 104 h 132"/>
                <a:gd name="T28" fmla="*/ 86 w 89"/>
                <a:gd name="T29" fmla="*/ 88 h 1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89" h="132">
                  <a:moveTo>
                    <a:pt x="86" y="88"/>
                  </a:moveTo>
                  <a:cubicBezTo>
                    <a:pt x="75" y="71"/>
                    <a:pt x="49" y="68"/>
                    <a:pt x="34" y="82"/>
                  </a:cubicBezTo>
                  <a:cubicBezTo>
                    <a:pt x="29" y="69"/>
                    <a:pt x="23" y="57"/>
                    <a:pt x="17" y="44"/>
                  </a:cubicBezTo>
                  <a:cubicBezTo>
                    <a:pt x="12" y="30"/>
                    <a:pt x="8" y="16"/>
                    <a:pt x="3" y="2"/>
                  </a:cubicBezTo>
                  <a:cubicBezTo>
                    <a:pt x="2" y="0"/>
                    <a:pt x="0" y="1"/>
                    <a:pt x="1" y="2"/>
                  </a:cubicBezTo>
                  <a:cubicBezTo>
                    <a:pt x="3" y="18"/>
                    <a:pt x="9" y="34"/>
                    <a:pt x="15" y="48"/>
                  </a:cubicBezTo>
                  <a:cubicBezTo>
                    <a:pt x="20" y="61"/>
                    <a:pt x="25" y="73"/>
                    <a:pt x="32" y="84"/>
                  </a:cubicBezTo>
                  <a:cubicBezTo>
                    <a:pt x="32" y="85"/>
                    <a:pt x="32" y="86"/>
                    <a:pt x="32" y="87"/>
                  </a:cubicBezTo>
                  <a:cubicBezTo>
                    <a:pt x="21" y="95"/>
                    <a:pt x="18" y="113"/>
                    <a:pt x="29" y="123"/>
                  </a:cubicBezTo>
                  <a:cubicBezTo>
                    <a:pt x="38" y="132"/>
                    <a:pt x="45" y="122"/>
                    <a:pt x="48" y="112"/>
                  </a:cubicBezTo>
                  <a:cubicBezTo>
                    <a:pt x="53" y="118"/>
                    <a:pt x="60" y="121"/>
                    <a:pt x="68" y="121"/>
                  </a:cubicBezTo>
                  <a:cubicBezTo>
                    <a:pt x="70" y="121"/>
                    <a:pt x="71" y="120"/>
                    <a:pt x="71" y="118"/>
                  </a:cubicBezTo>
                  <a:cubicBezTo>
                    <a:pt x="70" y="113"/>
                    <a:pt x="70" y="108"/>
                    <a:pt x="69" y="103"/>
                  </a:cubicBezTo>
                  <a:cubicBezTo>
                    <a:pt x="73" y="106"/>
                    <a:pt x="78" y="107"/>
                    <a:pt x="83" y="104"/>
                  </a:cubicBezTo>
                  <a:cubicBezTo>
                    <a:pt x="88" y="101"/>
                    <a:pt x="89" y="93"/>
                    <a:pt x="86" y="88"/>
                  </a:cubicBezTo>
                  <a:close/>
                </a:path>
              </a:pathLst>
            </a:custGeom>
            <a:solidFill>
              <a:srgbClr val="FEC16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38" name="Freeform 137"/>
            <p:cNvSpPr>
              <a:spLocks/>
            </p:cNvSpPr>
            <p:nvPr/>
          </p:nvSpPr>
          <p:spPr bwMode="auto">
            <a:xfrm>
              <a:off x="66" y="2446"/>
              <a:ext cx="5642" cy="456"/>
            </a:xfrm>
            <a:custGeom>
              <a:avLst/>
              <a:gdLst>
                <a:gd name="T0" fmla="*/ 3265 w 3268"/>
                <a:gd name="T1" fmla="*/ 202 h 263"/>
                <a:gd name="T2" fmla="*/ 3076 w 3268"/>
                <a:gd name="T3" fmla="*/ 176 h 263"/>
                <a:gd name="T4" fmla="*/ 2918 w 3268"/>
                <a:gd name="T5" fmla="*/ 100 h 263"/>
                <a:gd name="T6" fmla="*/ 2760 w 3268"/>
                <a:gd name="T7" fmla="*/ 29 h 263"/>
                <a:gd name="T8" fmla="*/ 2568 w 3268"/>
                <a:gd name="T9" fmla="*/ 17 h 263"/>
                <a:gd name="T10" fmla="*/ 2403 w 3268"/>
                <a:gd name="T11" fmla="*/ 56 h 263"/>
                <a:gd name="T12" fmla="*/ 2265 w 3268"/>
                <a:gd name="T13" fmla="*/ 118 h 263"/>
                <a:gd name="T14" fmla="*/ 2263 w 3268"/>
                <a:gd name="T15" fmla="*/ 118 h 263"/>
                <a:gd name="T16" fmla="*/ 1912 w 3268"/>
                <a:gd name="T17" fmla="*/ 222 h 263"/>
                <a:gd name="T18" fmla="*/ 1636 w 3268"/>
                <a:gd name="T19" fmla="*/ 95 h 263"/>
                <a:gd name="T20" fmla="*/ 1430 w 3268"/>
                <a:gd name="T21" fmla="*/ 17 h 263"/>
                <a:gd name="T22" fmla="*/ 1222 w 3268"/>
                <a:gd name="T23" fmla="*/ 41 h 263"/>
                <a:gd name="T24" fmla="*/ 1174 w 3268"/>
                <a:gd name="T25" fmla="*/ 65 h 263"/>
                <a:gd name="T26" fmla="*/ 1173 w 3268"/>
                <a:gd name="T27" fmla="*/ 66 h 263"/>
                <a:gd name="T28" fmla="*/ 886 w 3268"/>
                <a:gd name="T29" fmla="*/ 230 h 263"/>
                <a:gd name="T30" fmla="*/ 725 w 3268"/>
                <a:gd name="T31" fmla="*/ 240 h 263"/>
                <a:gd name="T32" fmla="*/ 555 w 3268"/>
                <a:gd name="T33" fmla="*/ 166 h 263"/>
                <a:gd name="T34" fmla="*/ 430 w 3268"/>
                <a:gd name="T35" fmla="*/ 85 h 263"/>
                <a:gd name="T36" fmla="*/ 298 w 3268"/>
                <a:gd name="T37" fmla="*/ 17 h 263"/>
                <a:gd name="T38" fmla="*/ 144 w 3268"/>
                <a:gd name="T39" fmla="*/ 7 h 263"/>
                <a:gd name="T40" fmla="*/ 144 w 3268"/>
                <a:gd name="T41" fmla="*/ 7 h 263"/>
                <a:gd name="T42" fmla="*/ 141 w 3268"/>
                <a:gd name="T43" fmla="*/ 7 h 263"/>
                <a:gd name="T44" fmla="*/ 141 w 3268"/>
                <a:gd name="T45" fmla="*/ 7 h 263"/>
                <a:gd name="T46" fmla="*/ 8 w 3268"/>
                <a:gd name="T47" fmla="*/ 21 h 263"/>
                <a:gd name="T48" fmla="*/ 9 w 3268"/>
                <a:gd name="T49" fmla="*/ 21 h 263"/>
                <a:gd name="T50" fmla="*/ 2 w 3268"/>
                <a:gd name="T51" fmla="*/ 21 h 263"/>
                <a:gd name="T52" fmla="*/ 2 w 3268"/>
                <a:gd name="T53" fmla="*/ 21 h 263"/>
                <a:gd name="T54" fmla="*/ 1 w 3268"/>
                <a:gd name="T55" fmla="*/ 21 h 263"/>
                <a:gd name="T56" fmla="*/ 1 w 3268"/>
                <a:gd name="T57" fmla="*/ 23 h 263"/>
                <a:gd name="T58" fmla="*/ 185 w 3268"/>
                <a:gd name="T59" fmla="*/ 8 h 263"/>
                <a:gd name="T60" fmla="*/ 281 w 3268"/>
                <a:gd name="T61" fmla="*/ 17 h 263"/>
                <a:gd name="T62" fmla="*/ 371 w 3268"/>
                <a:gd name="T63" fmla="*/ 55 h 263"/>
                <a:gd name="T64" fmla="*/ 690 w 3268"/>
                <a:gd name="T65" fmla="*/ 237 h 263"/>
                <a:gd name="T66" fmla="*/ 940 w 3268"/>
                <a:gd name="T67" fmla="*/ 215 h 263"/>
                <a:gd name="T68" fmla="*/ 1173 w 3268"/>
                <a:gd name="T69" fmla="*/ 70 h 263"/>
                <a:gd name="T70" fmla="*/ 1346 w 3268"/>
                <a:gd name="T71" fmla="*/ 19 h 263"/>
                <a:gd name="T72" fmla="*/ 1510 w 3268"/>
                <a:gd name="T73" fmla="*/ 40 h 263"/>
                <a:gd name="T74" fmla="*/ 1778 w 3268"/>
                <a:gd name="T75" fmla="*/ 183 h 263"/>
                <a:gd name="T76" fmla="*/ 2007 w 3268"/>
                <a:gd name="T77" fmla="*/ 228 h 263"/>
                <a:gd name="T78" fmla="*/ 2260 w 3268"/>
                <a:gd name="T79" fmla="*/ 124 h 263"/>
                <a:gd name="T80" fmla="*/ 2434 w 3268"/>
                <a:gd name="T81" fmla="*/ 52 h 263"/>
                <a:gd name="T82" fmla="*/ 2631 w 3268"/>
                <a:gd name="T83" fmla="*/ 18 h 263"/>
                <a:gd name="T84" fmla="*/ 2822 w 3268"/>
                <a:gd name="T85" fmla="*/ 58 h 263"/>
                <a:gd name="T86" fmla="*/ 2976 w 3268"/>
                <a:gd name="T87" fmla="*/ 138 h 263"/>
                <a:gd name="T88" fmla="*/ 3265 w 3268"/>
                <a:gd name="T89" fmla="*/ 206 h 263"/>
                <a:gd name="T90" fmla="*/ 3265 w 3268"/>
                <a:gd name="T91" fmla="*/ 202 h 2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3268" h="263">
                  <a:moveTo>
                    <a:pt x="3265" y="202"/>
                  </a:moveTo>
                  <a:cubicBezTo>
                    <a:pt x="3200" y="206"/>
                    <a:pt x="3137" y="197"/>
                    <a:pt x="3076" y="176"/>
                  </a:cubicBezTo>
                  <a:cubicBezTo>
                    <a:pt x="3020" y="158"/>
                    <a:pt x="2969" y="128"/>
                    <a:pt x="2918" y="100"/>
                  </a:cubicBezTo>
                  <a:cubicBezTo>
                    <a:pt x="2867" y="72"/>
                    <a:pt x="2816" y="46"/>
                    <a:pt x="2760" y="29"/>
                  </a:cubicBezTo>
                  <a:cubicBezTo>
                    <a:pt x="2698" y="11"/>
                    <a:pt x="2632" y="9"/>
                    <a:pt x="2568" y="17"/>
                  </a:cubicBezTo>
                  <a:cubicBezTo>
                    <a:pt x="2512" y="24"/>
                    <a:pt x="2456" y="38"/>
                    <a:pt x="2403" y="56"/>
                  </a:cubicBezTo>
                  <a:cubicBezTo>
                    <a:pt x="2356" y="73"/>
                    <a:pt x="2308" y="92"/>
                    <a:pt x="2265" y="118"/>
                  </a:cubicBezTo>
                  <a:cubicBezTo>
                    <a:pt x="2265" y="118"/>
                    <a:pt x="2264" y="118"/>
                    <a:pt x="2263" y="118"/>
                  </a:cubicBezTo>
                  <a:cubicBezTo>
                    <a:pt x="2155" y="175"/>
                    <a:pt x="2040" y="241"/>
                    <a:pt x="1912" y="222"/>
                  </a:cubicBezTo>
                  <a:cubicBezTo>
                    <a:pt x="1810" y="207"/>
                    <a:pt x="1723" y="146"/>
                    <a:pt x="1636" y="95"/>
                  </a:cubicBezTo>
                  <a:cubicBezTo>
                    <a:pt x="1572" y="57"/>
                    <a:pt x="1505" y="25"/>
                    <a:pt x="1430" y="17"/>
                  </a:cubicBezTo>
                  <a:cubicBezTo>
                    <a:pt x="1359" y="9"/>
                    <a:pt x="1287" y="14"/>
                    <a:pt x="1222" y="41"/>
                  </a:cubicBezTo>
                  <a:cubicBezTo>
                    <a:pt x="1205" y="46"/>
                    <a:pt x="1189" y="56"/>
                    <a:pt x="1174" y="65"/>
                  </a:cubicBezTo>
                  <a:cubicBezTo>
                    <a:pt x="1173" y="65"/>
                    <a:pt x="1173" y="65"/>
                    <a:pt x="1173" y="66"/>
                  </a:cubicBezTo>
                  <a:cubicBezTo>
                    <a:pt x="1081" y="125"/>
                    <a:pt x="992" y="197"/>
                    <a:pt x="886" y="230"/>
                  </a:cubicBezTo>
                  <a:cubicBezTo>
                    <a:pt x="833" y="247"/>
                    <a:pt x="779" y="251"/>
                    <a:pt x="725" y="240"/>
                  </a:cubicBezTo>
                  <a:cubicBezTo>
                    <a:pt x="663" y="229"/>
                    <a:pt x="608" y="198"/>
                    <a:pt x="555" y="166"/>
                  </a:cubicBezTo>
                  <a:cubicBezTo>
                    <a:pt x="513" y="139"/>
                    <a:pt x="472" y="111"/>
                    <a:pt x="430" y="85"/>
                  </a:cubicBezTo>
                  <a:cubicBezTo>
                    <a:pt x="389" y="58"/>
                    <a:pt x="345" y="32"/>
                    <a:pt x="298" y="17"/>
                  </a:cubicBezTo>
                  <a:cubicBezTo>
                    <a:pt x="247" y="0"/>
                    <a:pt x="195" y="1"/>
                    <a:pt x="144" y="7"/>
                  </a:cubicBezTo>
                  <a:cubicBezTo>
                    <a:pt x="144" y="7"/>
                    <a:pt x="144" y="7"/>
                    <a:pt x="144" y="7"/>
                  </a:cubicBezTo>
                  <a:cubicBezTo>
                    <a:pt x="141" y="7"/>
                    <a:pt x="141" y="7"/>
                    <a:pt x="141" y="7"/>
                  </a:cubicBezTo>
                  <a:cubicBezTo>
                    <a:pt x="141" y="7"/>
                    <a:pt x="141" y="7"/>
                    <a:pt x="141" y="7"/>
                  </a:cubicBezTo>
                  <a:cubicBezTo>
                    <a:pt x="97" y="12"/>
                    <a:pt x="53" y="19"/>
                    <a:pt x="8" y="21"/>
                  </a:cubicBezTo>
                  <a:cubicBezTo>
                    <a:pt x="9" y="21"/>
                    <a:pt x="9" y="21"/>
                    <a:pt x="9" y="21"/>
                  </a:cubicBezTo>
                  <a:cubicBezTo>
                    <a:pt x="7" y="21"/>
                    <a:pt x="4" y="21"/>
                    <a:pt x="2" y="21"/>
                  </a:cubicBezTo>
                  <a:cubicBezTo>
                    <a:pt x="2" y="21"/>
                    <a:pt x="2" y="21"/>
                    <a:pt x="2" y="21"/>
                  </a:cubicBezTo>
                  <a:cubicBezTo>
                    <a:pt x="1" y="21"/>
                    <a:pt x="1" y="21"/>
                    <a:pt x="1" y="21"/>
                  </a:cubicBezTo>
                  <a:cubicBezTo>
                    <a:pt x="0" y="21"/>
                    <a:pt x="0" y="23"/>
                    <a:pt x="1" y="23"/>
                  </a:cubicBezTo>
                  <a:cubicBezTo>
                    <a:pt x="63" y="23"/>
                    <a:pt x="124" y="11"/>
                    <a:pt x="185" y="8"/>
                  </a:cubicBezTo>
                  <a:cubicBezTo>
                    <a:pt x="218" y="7"/>
                    <a:pt x="250" y="9"/>
                    <a:pt x="281" y="17"/>
                  </a:cubicBezTo>
                  <a:cubicBezTo>
                    <a:pt x="313" y="25"/>
                    <a:pt x="342" y="40"/>
                    <a:pt x="371" y="55"/>
                  </a:cubicBezTo>
                  <a:cubicBezTo>
                    <a:pt x="478" y="113"/>
                    <a:pt x="572" y="201"/>
                    <a:pt x="690" y="237"/>
                  </a:cubicBezTo>
                  <a:cubicBezTo>
                    <a:pt x="774" y="263"/>
                    <a:pt x="861" y="251"/>
                    <a:pt x="940" y="215"/>
                  </a:cubicBezTo>
                  <a:cubicBezTo>
                    <a:pt x="1024" y="178"/>
                    <a:pt x="1097" y="121"/>
                    <a:pt x="1173" y="70"/>
                  </a:cubicBezTo>
                  <a:cubicBezTo>
                    <a:pt x="1225" y="38"/>
                    <a:pt x="1285" y="22"/>
                    <a:pt x="1346" y="19"/>
                  </a:cubicBezTo>
                  <a:cubicBezTo>
                    <a:pt x="1401" y="16"/>
                    <a:pt x="1458" y="22"/>
                    <a:pt x="1510" y="40"/>
                  </a:cubicBezTo>
                  <a:cubicBezTo>
                    <a:pt x="1607" y="73"/>
                    <a:pt x="1688" y="138"/>
                    <a:pt x="1778" y="183"/>
                  </a:cubicBezTo>
                  <a:cubicBezTo>
                    <a:pt x="1850" y="219"/>
                    <a:pt x="1927" y="239"/>
                    <a:pt x="2007" y="228"/>
                  </a:cubicBezTo>
                  <a:cubicBezTo>
                    <a:pt x="2098" y="215"/>
                    <a:pt x="2182" y="170"/>
                    <a:pt x="2260" y="124"/>
                  </a:cubicBezTo>
                  <a:cubicBezTo>
                    <a:pt x="2317" y="96"/>
                    <a:pt x="2373" y="71"/>
                    <a:pt x="2434" y="52"/>
                  </a:cubicBezTo>
                  <a:cubicBezTo>
                    <a:pt x="2498" y="33"/>
                    <a:pt x="2564" y="19"/>
                    <a:pt x="2631" y="18"/>
                  </a:cubicBezTo>
                  <a:cubicBezTo>
                    <a:pt x="2697" y="17"/>
                    <a:pt x="2762" y="32"/>
                    <a:pt x="2822" y="58"/>
                  </a:cubicBezTo>
                  <a:cubicBezTo>
                    <a:pt x="2875" y="81"/>
                    <a:pt x="2925" y="111"/>
                    <a:pt x="2976" y="138"/>
                  </a:cubicBezTo>
                  <a:cubicBezTo>
                    <a:pt x="3064" y="185"/>
                    <a:pt x="3163" y="217"/>
                    <a:pt x="3265" y="206"/>
                  </a:cubicBezTo>
                  <a:cubicBezTo>
                    <a:pt x="3267" y="206"/>
                    <a:pt x="3268" y="202"/>
                    <a:pt x="3265" y="202"/>
                  </a:cubicBezTo>
                  <a:close/>
                </a:path>
              </a:pathLst>
            </a:custGeom>
            <a:solidFill>
              <a:srgbClr val="B3AE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39" name="Freeform 138"/>
            <p:cNvSpPr>
              <a:spLocks/>
            </p:cNvSpPr>
            <p:nvPr/>
          </p:nvSpPr>
          <p:spPr bwMode="auto">
            <a:xfrm>
              <a:off x="3272" y="2810"/>
              <a:ext cx="192" cy="210"/>
            </a:xfrm>
            <a:custGeom>
              <a:avLst/>
              <a:gdLst>
                <a:gd name="T0" fmla="*/ 109 w 111"/>
                <a:gd name="T1" fmla="*/ 75 h 121"/>
                <a:gd name="T2" fmla="*/ 49 w 111"/>
                <a:gd name="T3" fmla="*/ 63 h 121"/>
                <a:gd name="T4" fmla="*/ 3 w 111"/>
                <a:gd name="T5" fmla="*/ 0 h 121"/>
                <a:gd name="T6" fmla="*/ 0 w 111"/>
                <a:gd name="T7" fmla="*/ 2 h 121"/>
                <a:gd name="T8" fmla="*/ 46 w 111"/>
                <a:gd name="T9" fmla="*/ 64 h 121"/>
                <a:gd name="T10" fmla="*/ 5 w 111"/>
                <a:gd name="T11" fmla="*/ 111 h 121"/>
                <a:gd name="T12" fmla="*/ 6 w 111"/>
                <a:gd name="T13" fmla="*/ 112 h 121"/>
                <a:gd name="T14" fmla="*/ 38 w 111"/>
                <a:gd name="T15" fmla="*/ 109 h 121"/>
                <a:gd name="T16" fmla="*/ 38 w 111"/>
                <a:gd name="T17" fmla="*/ 109 h 121"/>
                <a:gd name="T18" fmla="*/ 53 w 111"/>
                <a:gd name="T19" fmla="*/ 114 h 121"/>
                <a:gd name="T20" fmla="*/ 65 w 111"/>
                <a:gd name="T21" fmla="*/ 100 h 121"/>
                <a:gd name="T22" fmla="*/ 81 w 111"/>
                <a:gd name="T23" fmla="*/ 104 h 121"/>
                <a:gd name="T24" fmla="*/ 89 w 111"/>
                <a:gd name="T25" fmla="*/ 90 h 121"/>
                <a:gd name="T26" fmla="*/ 106 w 111"/>
                <a:gd name="T27" fmla="*/ 89 h 121"/>
                <a:gd name="T28" fmla="*/ 109 w 111"/>
                <a:gd name="T29" fmla="*/ 75 h 1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1" h="121">
                  <a:moveTo>
                    <a:pt x="109" y="75"/>
                  </a:moveTo>
                  <a:cubicBezTo>
                    <a:pt x="101" y="53"/>
                    <a:pt x="66" y="58"/>
                    <a:pt x="49" y="63"/>
                  </a:cubicBezTo>
                  <a:cubicBezTo>
                    <a:pt x="41" y="38"/>
                    <a:pt x="21" y="18"/>
                    <a:pt x="3" y="0"/>
                  </a:cubicBezTo>
                  <a:cubicBezTo>
                    <a:pt x="2" y="0"/>
                    <a:pt x="1" y="1"/>
                    <a:pt x="0" y="2"/>
                  </a:cubicBezTo>
                  <a:cubicBezTo>
                    <a:pt x="18" y="21"/>
                    <a:pt x="35" y="40"/>
                    <a:pt x="46" y="64"/>
                  </a:cubicBezTo>
                  <a:cubicBezTo>
                    <a:pt x="28" y="72"/>
                    <a:pt x="6" y="89"/>
                    <a:pt x="5" y="111"/>
                  </a:cubicBezTo>
                  <a:cubicBezTo>
                    <a:pt x="5" y="111"/>
                    <a:pt x="5" y="112"/>
                    <a:pt x="6" y="112"/>
                  </a:cubicBezTo>
                  <a:cubicBezTo>
                    <a:pt x="14" y="121"/>
                    <a:pt x="31" y="117"/>
                    <a:pt x="38" y="109"/>
                  </a:cubicBezTo>
                  <a:cubicBezTo>
                    <a:pt x="38" y="109"/>
                    <a:pt x="38" y="109"/>
                    <a:pt x="38" y="109"/>
                  </a:cubicBezTo>
                  <a:cubicBezTo>
                    <a:pt x="41" y="114"/>
                    <a:pt x="47" y="117"/>
                    <a:pt x="53" y="114"/>
                  </a:cubicBezTo>
                  <a:cubicBezTo>
                    <a:pt x="58" y="111"/>
                    <a:pt x="64" y="106"/>
                    <a:pt x="65" y="100"/>
                  </a:cubicBezTo>
                  <a:cubicBezTo>
                    <a:pt x="70" y="103"/>
                    <a:pt x="75" y="106"/>
                    <a:pt x="81" y="104"/>
                  </a:cubicBezTo>
                  <a:cubicBezTo>
                    <a:pt x="86" y="101"/>
                    <a:pt x="89" y="96"/>
                    <a:pt x="89" y="90"/>
                  </a:cubicBezTo>
                  <a:cubicBezTo>
                    <a:pt x="95" y="93"/>
                    <a:pt x="101" y="93"/>
                    <a:pt x="106" y="89"/>
                  </a:cubicBezTo>
                  <a:cubicBezTo>
                    <a:pt x="110" y="86"/>
                    <a:pt x="111" y="79"/>
                    <a:pt x="109" y="75"/>
                  </a:cubicBezTo>
                  <a:close/>
                </a:path>
              </a:pathLst>
            </a:custGeom>
            <a:solidFill>
              <a:srgbClr val="FF78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40" name="Freeform 139"/>
            <p:cNvSpPr>
              <a:spLocks/>
            </p:cNvSpPr>
            <p:nvPr/>
          </p:nvSpPr>
          <p:spPr bwMode="auto">
            <a:xfrm>
              <a:off x="3847" y="2360"/>
              <a:ext cx="311" cy="360"/>
            </a:xfrm>
            <a:custGeom>
              <a:avLst/>
              <a:gdLst>
                <a:gd name="T0" fmla="*/ 175 w 180"/>
                <a:gd name="T1" fmla="*/ 36 h 208"/>
                <a:gd name="T2" fmla="*/ 159 w 180"/>
                <a:gd name="T3" fmla="*/ 35 h 208"/>
                <a:gd name="T4" fmla="*/ 151 w 180"/>
                <a:gd name="T5" fmla="*/ 21 h 208"/>
                <a:gd name="T6" fmla="*/ 135 w 180"/>
                <a:gd name="T7" fmla="*/ 24 h 208"/>
                <a:gd name="T8" fmla="*/ 124 w 180"/>
                <a:gd name="T9" fmla="*/ 10 h 208"/>
                <a:gd name="T10" fmla="*/ 109 w 180"/>
                <a:gd name="T11" fmla="*/ 14 h 208"/>
                <a:gd name="T12" fmla="*/ 108 w 180"/>
                <a:gd name="T13" fmla="*/ 14 h 208"/>
                <a:gd name="T14" fmla="*/ 76 w 180"/>
                <a:gd name="T15" fmla="*/ 10 h 208"/>
                <a:gd name="T16" fmla="*/ 75 w 180"/>
                <a:gd name="T17" fmla="*/ 11 h 208"/>
                <a:gd name="T18" fmla="*/ 115 w 180"/>
                <a:gd name="T19" fmla="*/ 59 h 208"/>
                <a:gd name="T20" fmla="*/ 46 w 180"/>
                <a:gd name="T21" fmla="*/ 138 h 208"/>
                <a:gd name="T22" fmla="*/ 0 w 180"/>
                <a:gd name="T23" fmla="*/ 208 h 208"/>
                <a:gd name="T24" fmla="*/ 0 w 180"/>
                <a:gd name="T25" fmla="*/ 208 h 208"/>
                <a:gd name="T26" fmla="*/ 1 w 180"/>
                <a:gd name="T27" fmla="*/ 208 h 208"/>
                <a:gd name="T28" fmla="*/ 2 w 180"/>
                <a:gd name="T29" fmla="*/ 207 h 208"/>
                <a:gd name="T30" fmla="*/ 4 w 180"/>
                <a:gd name="T31" fmla="*/ 206 h 208"/>
                <a:gd name="T32" fmla="*/ 58 w 180"/>
                <a:gd name="T33" fmla="*/ 131 h 208"/>
                <a:gd name="T34" fmla="*/ 117 w 180"/>
                <a:gd name="T35" fmla="*/ 61 h 208"/>
                <a:gd name="T36" fmla="*/ 177 w 180"/>
                <a:gd name="T37" fmla="*/ 51 h 208"/>
                <a:gd name="T38" fmla="*/ 175 w 180"/>
                <a:gd name="T39" fmla="*/ 36 h 2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80" h="208">
                  <a:moveTo>
                    <a:pt x="175" y="36"/>
                  </a:moveTo>
                  <a:cubicBezTo>
                    <a:pt x="171" y="32"/>
                    <a:pt x="164" y="32"/>
                    <a:pt x="159" y="35"/>
                  </a:cubicBezTo>
                  <a:cubicBezTo>
                    <a:pt x="159" y="29"/>
                    <a:pt x="156" y="23"/>
                    <a:pt x="151" y="21"/>
                  </a:cubicBezTo>
                  <a:cubicBezTo>
                    <a:pt x="146" y="19"/>
                    <a:pt x="140" y="21"/>
                    <a:pt x="135" y="24"/>
                  </a:cubicBezTo>
                  <a:cubicBezTo>
                    <a:pt x="134" y="18"/>
                    <a:pt x="129" y="13"/>
                    <a:pt x="124" y="10"/>
                  </a:cubicBezTo>
                  <a:cubicBezTo>
                    <a:pt x="118" y="7"/>
                    <a:pt x="112" y="9"/>
                    <a:pt x="109" y="14"/>
                  </a:cubicBezTo>
                  <a:cubicBezTo>
                    <a:pt x="108" y="14"/>
                    <a:pt x="108" y="14"/>
                    <a:pt x="108" y="14"/>
                  </a:cubicBezTo>
                  <a:cubicBezTo>
                    <a:pt x="102" y="6"/>
                    <a:pt x="85" y="0"/>
                    <a:pt x="76" y="10"/>
                  </a:cubicBezTo>
                  <a:cubicBezTo>
                    <a:pt x="76" y="10"/>
                    <a:pt x="75" y="10"/>
                    <a:pt x="75" y="11"/>
                  </a:cubicBezTo>
                  <a:cubicBezTo>
                    <a:pt x="75" y="32"/>
                    <a:pt x="97" y="50"/>
                    <a:pt x="115" y="59"/>
                  </a:cubicBezTo>
                  <a:cubicBezTo>
                    <a:pt x="98" y="91"/>
                    <a:pt x="72" y="113"/>
                    <a:pt x="46" y="138"/>
                  </a:cubicBezTo>
                  <a:cubicBezTo>
                    <a:pt x="26" y="157"/>
                    <a:pt x="4" y="180"/>
                    <a:pt x="0" y="208"/>
                  </a:cubicBezTo>
                  <a:cubicBezTo>
                    <a:pt x="0" y="208"/>
                    <a:pt x="0" y="208"/>
                    <a:pt x="0" y="208"/>
                  </a:cubicBezTo>
                  <a:cubicBezTo>
                    <a:pt x="1" y="208"/>
                    <a:pt x="1" y="208"/>
                    <a:pt x="1" y="208"/>
                  </a:cubicBezTo>
                  <a:cubicBezTo>
                    <a:pt x="1" y="208"/>
                    <a:pt x="2" y="208"/>
                    <a:pt x="2" y="207"/>
                  </a:cubicBezTo>
                  <a:cubicBezTo>
                    <a:pt x="3" y="207"/>
                    <a:pt x="3" y="206"/>
                    <a:pt x="4" y="206"/>
                  </a:cubicBezTo>
                  <a:cubicBezTo>
                    <a:pt x="13" y="175"/>
                    <a:pt x="35" y="153"/>
                    <a:pt x="58" y="131"/>
                  </a:cubicBezTo>
                  <a:cubicBezTo>
                    <a:pt x="80" y="111"/>
                    <a:pt x="106" y="89"/>
                    <a:pt x="117" y="61"/>
                  </a:cubicBezTo>
                  <a:cubicBezTo>
                    <a:pt x="134" y="66"/>
                    <a:pt x="169" y="72"/>
                    <a:pt x="177" y="51"/>
                  </a:cubicBezTo>
                  <a:cubicBezTo>
                    <a:pt x="180" y="46"/>
                    <a:pt x="179" y="40"/>
                    <a:pt x="175" y="36"/>
                  </a:cubicBezTo>
                  <a:close/>
                </a:path>
              </a:pathLst>
            </a:custGeom>
            <a:solidFill>
              <a:srgbClr val="FF78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41" name="Freeform 140"/>
            <p:cNvSpPr>
              <a:spLocks/>
            </p:cNvSpPr>
            <p:nvPr/>
          </p:nvSpPr>
          <p:spPr bwMode="auto">
            <a:xfrm>
              <a:off x="5401" y="2412"/>
              <a:ext cx="88" cy="216"/>
            </a:xfrm>
            <a:custGeom>
              <a:avLst/>
              <a:gdLst>
                <a:gd name="T0" fmla="*/ 19 w 51"/>
                <a:gd name="T1" fmla="*/ 3 h 125"/>
                <a:gd name="T2" fmla="*/ 17 w 51"/>
                <a:gd name="T3" fmla="*/ 4 h 125"/>
                <a:gd name="T4" fmla="*/ 33 w 51"/>
                <a:gd name="T5" fmla="*/ 124 h 125"/>
                <a:gd name="T6" fmla="*/ 33 w 51"/>
                <a:gd name="T7" fmla="*/ 124 h 125"/>
                <a:gd name="T8" fmla="*/ 34 w 51"/>
                <a:gd name="T9" fmla="*/ 125 h 125"/>
                <a:gd name="T10" fmla="*/ 35 w 51"/>
                <a:gd name="T11" fmla="*/ 124 h 125"/>
                <a:gd name="T12" fmla="*/ 34 w 51"/>
                <a:gd name="T13" fmla="*/ 123 h 125"/>
                <a:gd name="T14" fmla="*/ 48 w 51"/>
                <a:gd name="T15" fmla="*/ 66 h 125"/>
                <a:gd name="T16" fmla="*/ 23 w 51"/>
                <a:gd name="T17" fmla="*/ 2 h 125"/>
                <a:gd name="T18" fmla="*/ 19 w 51"/>
                <a:gd name="T19" fmla="*/ 3 h 1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1" h="125">
                  <a:moveTo>
                    <a:pt x="19" y="3"/>
                  </a:moveTo>
                  <a:cubicBezTo>
                    <a:pt x="18" y="3"/>
                    <a:pt x="17" y="3"/>
                    <a:pt x="17" y="4"/>
                  </a:cubicBezTo>
                  <a:cubicBezTo>
                    <a:pt x="1" y="43"/>
                    <a:pt x="0" y="93"/>
                    <a:pt x="33" y="124"/>
                  </a:cubicBezTo>
                  <a:cubicBezTo>
                    <a:pt x="33" y="124"/>
                    <a:pt x="33" y="124"/>
                    <a:pt x="33" y="124"/>
                  </a:cubicBezTo>
                  <a:cubicBezTo>
                    <a:pt x="33" y="124"/>
                    <a:pt x="33" y="125"/>
                    <a:pt x="34" y="125"/>
                  </a:cubicBezTo>
                  <a:cubicBezTo>
                    <a:pt x="34" y="125"/>
                    <a:pt x="35" y="124"/>
                    <a:pt x="35" y="124"/>
                  </a:cubicBezTo>
                  <a:cubicBezTo>
                    <a:pt x="34" y="124"/>
                    <a:pt x="34" y="124"/>
                    <a:pt x="34" y="123"/>
                  </a:cubicBezTo>
                  <a:cubicBezTo>
                    <a:pt x="51" y="112"/>
                    <a:pt x="50" y="83"/>
                    <a:pt x="48" y="66"/>
                  </a:cubicBezTo>
                  <a:cubicBezTo>
                    <a:pt x="45" y="43"/>
                    <a:pt x="37" y="19"/>
                    <a:pt x="23" y="2"/>
                  </a:cubicBezTo>
                  <a:cubicBezTo>
                    <a:pt x="21" y="0"/>
                    <a:pt x="19" y="1"/>
                    <a:pt x="19" y="3"/>
                  </a:cubicBezTo>
                  <a:close/>
                </a:path>
              </a:pathLst>
            </a:custGeom>
            <a:solidFill>
              <a:srgbClr val="FEC16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42" name="Freeform 141"/>
            <p:cNvSpPr>
              <a:spLocks/>
            </p:cNvSpPr>
            <p:nvPr/>
          </p:nvSpPr>
          <p:spPr bwMode="auto">
            <a:xfrm>
              <a:off x="5344" y="2441"/>
              <a:ext cx="350" cy="334"/>
            </a:xfrm>
            <a:custGeom>
              <a:avLst/>
              <a:gdLst>
                <a:gd name="T0" fmla="*/ 181 w 203"/>
                <a:gd name="T1" fmla="*/ 65 h 193"/>
                <a:gd name="T2" fmla="*/ 176 w 203"/>
                <a:gd name="T3" fmla="*/ 40 h 193"/>
                <a:gd name="T4" fmla="*/ 151 w 203"/>
                <a:gd name="T5" fmla="*/ 32 h 193"/>
                <a:gd name="T6" fmla="*/ 118 w 203"/>
                <a:gd name="T7" fmla="*/ 21 h 193"/>
                <a:gd name="T8" fmla="*/ 121 w 203"/>
                <a:gd name="T9" fmla="*/ 47 h 193"/>
                <a:gd name="T10" fmla="*/ 131 w 203"/>
                <a:gd name="T11" fmla="*/ 70 h 193"/>
                <a:gd name="T12" fmla="*/ 62 w 203"/>
                <a:gd name="T13" fmla="*/ 110 h 193"/>
                <a:gd name="T14" fmla="*/ 47 w 203"/>
                <a:gd name="T15" fmla="*/ 124 h 193"/>
                <a:gd name="T16" fmla="*/ 46 w 203"/>
                <a:gd name="T17" fmla="*/ 126 h 193"/>
                <a:gd name="T18" fmla="*/ 1 w 203"/>
                <a:gd name="T19" fmla="*/ 174 h 193"/>
                <a:gd name="T20" fmla="*/ 2 w 203"/>
                <a:gd name="T21" fmla="*/ 175 h 193"/>
                <a:gd name="T22" fmla="*/ 26 w 203"/>
                <a:gd name="T23" fmla="*/ 154 h 193"/>
                <a:gd name="T24" fmla="*/ 46 w 203"/>
                <a:gd name="T25" fmla="*/ 131 h 193"/>
                <a:gd name="T26" fmla="*/ 89 w 203"/>
                <a:gd name="T27" fmla="*/ 176 h 193"/>
                <a:gd name="T28" fmla="*/ 152 w 203"/>
                <a:gd name="T29" fmla="*/ 188 h 193"/>
                <a:gd name="T30" fmla="*/ 152 w 203"/>
                <a:gd name="T31" fmla="*/ 185 h 193"/>
                <a:gd name="T32" fmla="*/ 111 w 203"/>
                <a:gd name="T33" fmla="*/ 136 h 193"/>
                <a:gd name="T34" fmla="*/ 54 w 203"/>
                <a:gd name="T35" fmla="*/ 123 h 193"/>
                <a:gd name="T36" fmla="*/ 57 w 203"/>
                <a:gd name="T37" fmla="*/ 120 h 193"/>
                <a:gd name="T38" fmla="*/ 94 w 203"/>
                <a:gd name="T39" fmla="*/ 92 h 193"/>
                <a:gd name="T40" fmla="*/ 133 w 203"/>
                <a:gd name="T41" fmla="*/ 73 h 193"/>
                <a:gd name="T42" fmla="*/ 133 w 203"/>
                <a:gd name="T43" fmla="*/ 73 h 193"/>
                <a:gd name="T44" fmla="*/ 134 w 203"/>
                <a:gd name="T45" fmla="*/ 74 h 193"/>
                <a:gd name="T46" fmla="*/ 187 w 203"/>
                <a:gd name="T47" fmla="*/ 95 h 193"/>
                <a:gd name="T48" fmla="*/ 181 w 203"/>
                <a:gd name="T49" fmla="*/ 65 h 1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203" h="193">
                  <a:moveTo>
                    <a:pt x="181" y="65"/>
                  </a:moveTo>
                  <a:cubicBezTo>
                    <a:pt x="183" y="57"/>
                    <a:pt x="181" y="48"/>
                    <a:pt x="176" y="40"/>
                  </a:cubicBezTo>
                  <a:cubicBezTo>
                    <a:pt x="171" y="33"/>
                    <a:pt x="160" y="28"/>
                    <a:pt x="151" y="32"/>
                  </a:cubicBezTo>
                  <a:cubicBezTo>
                    <a:pt x="147" y="19"/>
                    <a:pt x="126" y="0"/>
                    <a:pt x="118" y="21"/>
                  </a:cubicBezTo>
                  <a:cubicBezTo>
                    <a:pt x="115" y="29"/>
                    <a:pt x="118" y="40"/>
                    <a:pt x="121" y="47"/>
                  </a:cubicBezTo>
                  <a:cubicBezTo>
                    <a:pt x="123" y="55"/>
                    <a:pt x="126" y="63"/>
                    <a:pt x="131" y="70"/>
                  </a:cubicBezTo>
                  <a:cubicBezTo>
                    <a:pt x="106" y="77"/>
                    <a:pt x="81" y="93"/>
                    <a:pt x="62" y="110"/>
                  </a:cubicBezTo>
                  <a:cubicBezTo>
                    <a:pt x="56" y="115"/>
                    <a:pt x="52" y="119"/>
                    <a:pt x="47" y="124"/>
                  </a:cubicBezTo>
                  <a:cubicBezTo>
                    <a:pt x="46" y="124"/>
                    <a:pt x="46" y="125"/>
                    <a:pt x="46" y="126"/>
                  </a:cubicBezTo>
                  <a:cubicBezTo>
                    <a:pt x="31" y="142"/>
                    <a:pt x="17" y="159"/>
                    <a:pt x="1" y="174"/>
                  </a:cubicBezTo>
                  <a:cubicBezTo>
                    <a:pt x="0" y="175"/>
                    <a:pt x="1" y="176"/>
                    <a:pt x="2" y="175"/>
                  </a:cubicBezTo>
                  <a:cubicBezTo>
                    <a:pt x="11" y="170"/>
                    <a:pt x="19" y="162"/>
                    <a:pt x="26" y="154"/>
                  </a:cubicBezTo>
                  <a:cubicBezTo>
                    <a:pt x="33" y="146"/>
                    <a:pt x="39" y="138"/>
                    <a:pt x="46" y="131"/>
                  </a:cubicBezTo>
                  <a:cubicBezTo>
                    <a:pt x="52" y="151"/>
                    <a:pt x="71" y="166"/>
                    <a:pt x="89" y="176"/>
                  </a:cubicBezTo>
                  <a:cubicBezTo>
                    <a:pt x="107" y="185"/>
                    <a:pt x="132" y="193"/>
                    <a:pt x="152" y="188"/>
                  </a:cubicBezTo>
                  <a:cubicBezTo>
                    <a:pt x="154" y="187"/>
                    <a:pt x="154" y="185"/>
                    <a:pt x="152" y="185"/>
                  </a:cubicBezTo>
                  <a:cubicBezTo>
                    <a:pt x="147" y="164"/>
                    <a:pt x="128" y="146"/>
                    <a:pt x="111" y="136"/>
                  </a:cubicBezTo>
                  <a:cubicBezTo>
                    <a:pt x="96" y="127"/>
                    <a:pt x="72" y="119"/>
                    <a:pt x="54" y="123"/>
                  </a:cubicBezTo>
                  <a:cubicBezTo>
                    <a:pt x="55" y="122"/>
                    <a:pt x="56" y="121"/>
                    <a:pt x="57" y="120"/>
                  </a:cubicBezTo>
                  <a:cubicBezTo>
                    <a:pt x="68" y="109"/>
                    <a:pt x="80" y="100"/>
                    <a:pt x="94" y="92"/>
                  </a:cubicBezTo>
                  <a:cubicBezTo>
                    <a:pt x="106" y="85"/>
                    <a:pt x="120" y="80"/>
                    <a:pt x="133" y="73"/>
                  </a:cubicBezTo>
                  <a:cubicBezTo>
                    <a:pt x="133" y="73"/>
                    <a:pt x="133" y="73"/>
                    <a:pt x="133" y="73"/>
                  </a:cubicBezTo>
                  <a:cubicBezTo>
                    <a:pt x="133" y="74"/>
                    <a:pt x="134" y="74"/>
                    <a:pt x="134" y="74"/>
                  </a:cubicBezTo>
                  <a:cubicBezTo>
                    <a:pt x="148" y="88"/>
                    <a:pt x="167" y="104"/>
                    <a:pt x="187" y="95"/>
                  </a:cubicBezTo>
                  <a:cubicBezTo>
                    <a:pt x="203" y="88"/>
                    <a:pt x="193" y="70"/>
                    <a:pt x="181" y="65"/>
                  </a:cubicBezTo>
                  <a:close/>
                </a:path>
              </a:pathLst>
            </a:custGeom>
            <a:solidFill>
              <a:srgbClr val="FEC16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21337307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E59AF5-EF36-4F21-887F-7A877F937721}" type="datetimeFigureOut">
              <a:rPr lang="zh-CN" altLang="en-US" smtClean="0"/>
              <a:t>2022/11/30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F9B4AC-B2A5-48F4-A5C5-DC31374EFE7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001290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E59AF5-EF36-4F21-887F-7A877F937721}" type="datetimeFigureOut">
              <a:rPr lang="zh-CN" altLang="en-US" smtClean="0"/>
              <a:t>2022/11/30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F9B4AC-B2A5-48F4-A5C5-DC31374EFE7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873876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组合 9"/>
          <p:cNvGrpSpPr/>
          <p:nvPr userDrawn="1"/>
        </p:nvGrpSpPr>
        <p:grpSpPr>
          <a:xfrm flipH="1">
            <a:off x="5948945" y="3843759"/>
            <a:ext cx="3279754" cy="1396812"/>
            <a:chOff x="-25400" y="-351206"/>
            <a:chExt cx="4521456" cy="1925639"/>
          </a:xfrm>
        </p:grpSpPr>
        <p:sp>
          <p:nvSpPr>
            <p:cNvPr id="11" name="Freeform 6"/>
            <p:cNvSpPr>
              <a:spLocks/>
            </p:cNvSpPr>
            <p:nvPr/>
          </p:nvSpPr>
          <p:spPr bwMode="auto">
            <a:xfrm>
              <a:off x="3384550" y="-65456"/>
              <a:ext cx="350838" cy="338138"/>
            </a:xfrm>
            <a:custGeom>
              <a:avLst/>
              <a:gdLst>
                <a:gd name="T0" fmla="*/ 125 w 128"/>
                <a:gd name="T1" fmla="*/ 55 h 123"/>
                <a:gd name="T2" fmla="*/ 95 w 128"/>
                <a:gd name="T3" fmla="*/ 48 h 123"/>
                <a:gd name="T4" fmla="*/ 65 w 128"/>
                <a:gd name="T5" fmla="*/ 22 h 123"/>
                <a:gd name="T6" fmla="*/ 44 w 128"/>
                <a:gd name="T7" fmla="*/ 2 h 123"/>
                <a:gd name="T8" fmla="*/ 12 w 128"/>
                <a:gd name="T9" fmla="*/ 26 h 123"/>
                <a:gd name="T10" fmla="*/ 3 w 128"/>
                <a:gd name="T11" fmla="*/ 70 h 123"/>
                <a:gd name="T12" fmla="*/ 19 w 128"/>
                <a:gd name="T13" fmla="*/ 106 h 123"/>
                <a:gd name="T14" fmla="*/ 58 w 128"/>
                <a:gd name="T15" fmla="*/ 122 h 123"/>
                <a:gd name="T16" fmla="*/ 109 w 128"/>
                <a:gd name="T17" fmla="*/ 100 h 123"/>
                <a:gd name="T18" fmla="*/ 125 w 128"/>
                <a:gd name="T19" fmla="*/ 55 h 1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28" h="123">
                  <a:moveTo>
                    <a:pt x="125" y="55"/>
                  </a:moveTo>
                  <a:cubicBezTo>
                    <a:pt x="122" y="39"/>
                    <a:pt x="106" y="40"/>
                    <a:pt x="95" y="48"/>
                  </a:cubicBezTo>
                  <a:cubicBezTo>
                    <a:pt x="98" y="30"/>
                    <a:pt x="82" y="13"/>
                    <a:pt x="65" y="22"/>
                  </a:cubicBezTo>
                  <a:cubicBezTo>
                    <a:pt x="62" y="12"/>
                    <a:pt x="56" y="0"/>
                    <a:pt x="44" y="2"/>
                  </a:cubicBezTo>
                  <a:cubicBezTo>
                    <a:pt x="30" y="4"/>
                    <a:pt x="19" y="16"/>
                    <a:pt x="12" y="26"/>
                  </a:cubicBezTo>
                  <a:cubicBezTo>
                    <a:pt x="2" y="40"/>
                    <a:pt x="0" y="54"/>
                    <a:pt x="3" y="70"/>
                  </a:cubicBezTo>
                  <a:cubicBezTo>
                    <a:pt x="5" y="78"/>
                    <a:pt x="10" y="98"/>
                    <a:pt x="19" y="106"/>
                  </a:cubicBezTo>
                  <a:cubicBezTo>
                    <a:pt x="23" y="122"/>
                    <a:pt x="44" y="123"/>
                    <a:pt x="58" y="122"/>
                  </a:cubicBezTo>
                  <a:cubicBezTo>
                    <a:pt x="76" y="120"/>
                    <a:pt x="97" y="113"/>
                    <a:pt x="109" y="100"/>
                  </a:cubicBezTo>
                  <a:cubicBezTo>
                    <a:pt x="120" y="89"/>
                    <a:pt x="128" y="70"/>
                    <a:pt x="125" y="55"/>
                  </a:cubicBezTo>
                  <a:close/>
                </a:path>
              </a:pathLst>
            </a:custGeom>
            <a:solidFill>
              <a:srgbClr val="FF9D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" name="Freeform 7"/>
            <p:cNvSpPr>
              <a:spLocks/>
            </p:cNvSpPr>
            <p:nvPr/>
          </p:nvSpPr>
          <p:spPr bwMode="auto">
            <a:xfrm>
              <a:off x="287338" y="787032"/>
              <a:ext cx="260350" cy="298450"/>
            </a:xfrm>
            <a:custGeom>
              <a:avLst/>
              <a:gdLst>
                <a:gd name="T0" fmla="*/ 40 w 95"/>
                <a:gd name="T1" fmla="*/ 1 h 108"/>
                <a:gd name="T2" fmla="*/ 39 w 95"/>
                <a:gd name="T3" fmla="*/ 2 h 108"/>
                <a:gd name="T4" fmla="*/ 39 w 95"/>
                <a:gd name="T5" fmla="*/ 2 h 108"/>
                <a:gd name="T6" fmla="*/ 38 w 95"/>
                <a:gd name="T7" fmla="*/ 3 h 108"/>
                <a:gd name="T8" fmla="*/ 37 w 95"/>
                <a:gd name="T9" fmla="*/ 3 h 108"/>
                <a:gd name="T10" fmla="*/ 3 w 95"/>
                <a:gd name="T11" fmla="*/ 76 h 108"/>
                <a:gd name="T12" fmla="*/ 11 w 95"/>
                <a:gd name="T13" fmla="*/ 102 h 108"/>
                <a:gd name="T14" fmla="*/ 27 w 95"/>
                <a:gd name="T15" fmla="*/ 95 h 108"/>
                <a:gd name="T16" fmla="*/ 36 w 95"/>
                <a:gd name="T17" fmla="*/ 103 h 108"/>
                <a:gd name="T18" fmla="*/ 52 w 95"/>
                <a:gd name="T19" fmla="*/ 97 h 108"/>
                <a:gd name="T20" fmla="*/ 66 w 95"/>
                <a:gd name="T21" fmla="*/ 105 h 108"/>
                <a:gd name="T22" fmla="*/ 78 w 95"/>
                <a:gd name="T23" fmla="*/ 95 h 108"/>
                <a:gd name="T24" fmla="*/ 78 w 95"/>
                <a:gd name="T25" fmla="*/ 93 h 108"/>
                <a:gd name="T26" fmla="*/ 40 w 95"/>
                <a:gd name="T27" fmla="*/ 1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95" h="108">
                  <a:moveTo>
                    <a:pt x="40" y="1"/>
                  </a:moveTo>
                  <a:cubicBezTo>
                    <a:pt x="39" y="0"/>
                    <a:pt x="38" y="1"/>
                    <a:pt x="39" y="2"/>
                  </a:cubicBezTo>
                  <a:cubicBezTo>
                    <a:pt x="39" y="2"/>
                    <a:pt x="39" y="2"/>
                    <a:pt x="39" y="2"/>
                  </a:cubicBezTo>
                  <a:cubicBezTo>
                    <a:pt x="39" y="2"/>
                    <a:pt x="38" y="3"/>
                    <a:pt x="38" y="3"/>
                  </a:cubicBezTo>
                  <a:cubicBezTo>
                    <a:pt x="38" y="3"/>
                    <a:pt x="37" y="2"/>
                    <a:pt x="37" y="3"/>
                  </a:cubicBezTo>
                  <a:cubicBezTo>
                    <a:pt x="9" y="15"/>
                    <a:pt x="0" y="48"/>
                    <a:pt x="3" y="76"/>
                  </a:cubicBezTo>
                  <a:cubicBezTo>
                    <a:pt x="4" y="84"/>
                    <a:pt x="4" y="96"/>
                    <a:pt x="11" y="102"/>
                  </a:cubicBezTo>
                  <a:cubicBezTo>
                    <a:pt x="16" y="108"/>
                    <a:pt x="23" y="100"/>
                    <a:pt x="27" y="95"/>
                  </a:cubicBezTo>
                  <a:cubicBezTo>
                    <a:pt x="29" y="99"/>
                    <a:pt x="31" y="103"/>
                    <a:pt x="36" y="103"/>
                  </a:cubicBezTo>
                  <a:cubicBezTo>
                    <a:pt x="42" y="103"/>
                    <a:pt x="44" y="95"/>
                    <a:pt x="52" y="97"/>
                  </a:cubicBezTo>
                  <a:cubicBezTo>
                    <a:pt x="57" y="98"/>
                    <a:pt x="61" y="105"/>
                    <a:pt x="66" y="105"/>
                  </a:cubicBezTo>
                  <a:cubicBezTo>
                    <a:pt x="72" y="105"/>
                    <a:pt x="75" y="100"/>
                    <a:pt x="78" y="95"/>
                  </a:cubicBezTo>
                  <a:cubicBezTo>
                    <a:pt x="79" y="95"/>
                    <a:pt x="78" y="94"/>
                    <a:pt x="78" y="93"/>
                  </a:cubicBezTo>
                  <a:cubicBezTo>
                    <a:pt x="95" y="61"/>
                    <a:pt x="71" y="15"/>
                    <a:pt x="40" y="1"/>
                  </a:cubicBezTo>
                  <a:close/>
                </a:path>
              </a:pathLst>
            </a:custGeom>
            <a:solidFill>
              <a:srgbClr val="FEC16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3" name="Freeform 8"/>
            <p:cNvSpPr>
              <a:spLocks/>
            </p:cNvSpPr>
            <p:nvPr/>
          </p:nvSpPr>
          <p:spPr bwMode="auto">
            <a:xfrm>
              <a:off x="690563" y="721945"/>
              <a:ext cx="182563" cy="195263"/>
            </a:xfrm>
            <a:custGeom>
              <a:avLst/>
              <a:gdLst>
                <a:gd name="T0" fmla="*/ 13 w 67"/>
                <a:gd name="T1" fmla="*/ 0 h 71"/>
                <a:gd name="T2" fmla="*/ 11 w 67"/>
                <a:gd name="T3" fmla="*/ 0 h 71"/>
                <a:gd name="T4" fmla="*/ 11 w 67"/>
                <a:gd name="T5" fmla="*/ 0 h 71"/>
                <a:gd name="T6" fmla="*/ 10 w 67"/>
                <a:gd name="T7" fmla="*/ 1 h 71"/>
                <a:gd name="T8" fmla="*/ 11 w 67"/>
                <a:gd name="T9" fmla="*/ 0 h 71"/>
                <a:gd name="T10" fmla="*/ 10 w 67"/>
                <a:gd name="T11" fmla="*/ 0 h 71"/>
                <a:gd name="T12" fmla="*/ 9 w 67"/>
                <a:gd name="T13" fmla="*/ 3 h 71"/>
                <a:gd name="T14" fmla="*/ 9 w 67"/>
                <a:gd name="T15" fmla="*/ 4 h 71"/>
                <a:gd name="T16" fmla="*/ 4 w 67"/>
                <a:gd name="T17" fmla="*/ 53 h 71"/>
                <a:gd name="T18" fmla="*/ 38 w 67"/>
                <a:gd name="T19" fmla="*/ 65 h 71"/>
                <a:gd name="T20" fmla="*/ 13 w 67"/>
                <a:gd name="T21" fmla="*/ 0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67" h="71">
                  <a:moveTo>
                    <a:pt x="13" y="0"/>
                  </a:moveTo>
                  <a:cubicBezTo>
                    <a:pt x="12" y="0"/>
                    <a:pt x="11" y="0"/>
                    <a:pt x="11" y="0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11" y="0"/>
                    <a:pt x="11" y="1"/>
                    <a:pt x="10" y="1"/>
                  </a:cubicBezTo>
                  <a:cubicBezTo>
                    <a:pt x="10" y="1"/>
                    <a:pt x="11" y="0"/>
                    <a:pt x="11" y="0"/>
                  </a:cubicBezTo>
                  <a:cubicBezTo>
                    <a:pt x="11" y="0"/>
                    <a:pt x="10" y="0"/>
                    <a:pt x="10" y="0"/>
                  </a:cubicBezTo>
                  <a:cubicBezTo>
                    <a:pt x="10" y="1"/>
                    <a:pt x="10" y="2"/>
                    <a:pt x="9" y="3"/>
                  </a:cubicBezTo>
                  <a:cubicBezTo>
                    <a:pt x="9" y="3"/>
                    <a:pt x="9" y="4"/>
                    <a:pt x="9" y="4"/>
                  </a:cubicBezTo>
                  <a:cubicBezTo>
                    <a:pt x="4" y="20"/>
                    <a:pt x="0" y="37"/>
                    <a:pt x="4" y="53"/>
                  </a:cubicBezTo>
                  <a:cubicBezTo>
                    <a:pt x="8" y="67"/>
                    <a:pt x="25" y="71"/>
                    <a:pt x="38" y="65"/>
                  </a:cubicBezTo>
                  <a:cubicBezTo>
                    <a:pt x="67" y="51"/>
                    <a:pt x="32" y="7"/>
                    <a:pt x="13" y="0"/>
                  </a:cubicBezTo>
                  <a:close/>
                </a:path>
              </a:pathLst>
            </a:custGeom>
            <a:solidFill>
              <a:srgbClr val="FF78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4" name="Freeform 12"/>
            <p:cNvSpPr>
              <a:spLocks/>
            </p:cNvSpPr>
            <p:nvPr/>
          </p:nvSpPr>
          <p:spPr bwMode="auto">
            <a:xfrm>
              <a:off x="1811338" y="1337895"/>
              <a:ext cx="234950" cy="236538"/>
            </a:xfrm>
            <a:custGeom>
              <a:avLst/>
              <a:gdLst>
                <a:gd name="T0" fmla="*/ 79 w 86"/>
                <a:gd name="T1" fmla="*/ 34 h 86"/>
                <a:gd name="T2" fmla="*/ 39 w 86"/>
                <a:gd name="T3" fmla="*/ 0 h 86"/>
                <a:gd name="T4" fmla="*/ 37 w 86"/>
                <a:gd name="T5" fmla="*/ 1 h 86"/>
                <a:gd name="T6" fmla="*/ 37 w 86"/>
                <a:gd name="T7" fmla="*/ 2 h 86"/>
                <a:gd name="T8" fmla="*/ 36 w 86"/>
                <a:gd name="T9" fmla="*/ 3 h 86"/>
                <a:gd name="T10" fmla="*/ 36 w 86"/>
                <a:gd name="T11" fmla="*/ 3 h 86"/>
                <a:gd name="T12" fmla="*/ 3 w 86"/>
                <a:gd name="T13" fmla="*/ 56 h 86"/>
                <a:gd name="T14" fmla="*/ 12 w 86"/>
                <a:gd name="T15" fmla="*/ 70 h 86"/>
                <a:gd name="T16" fmla="*/ 29 w 86"/>
                <a:gd name="T17" fmla="*/ 63 h 86"/>
                <a:gd name="T18" fmla="*/ 68 w 86"/>
                <a:gd name="T19" fmla="*/ 55 h 86"/>
                <a:gd name="T20" fmla="*/ 84 w 86"/>
                <a:gd name="T21" fmla="*/ 49 h 86"/>
                <a:gd name="T22" fmla="*/ 79 w 86"/>
                <a:gd name="T23" fmla="*/ 34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86" h="86">
                  <a:moveTo>
                    <a:pt x="79" y="34"/>
                  </a:moveTo>
                  <a:cubicBezTo>
                    <a:pt x="68" y="20"/>
                    <a:pt x="53" y="10"/>
                    <a:pt x="39" y="0"/>
                  </a:cubicBezTo>
                  <a:cubicBezTo>
                    <a:pt x="38" y="0"/>
                    <a:pt x="37" y="0"/>
                    <a:pt x="37" y="1"/>
                  </a:cubicBezTo>
                  <a:cubicBezTo>
                    <a:pt x="37" y="1"/>
                    <a:pt x="37" y="2"/>
                    <a:pt x="37" y="2"/>
                  </a:cubicBezTo>
                  <a:cubicBezTo>
                    <a:pt x="37" y="2"/>
                    <a:pt x="36" y="3"/>
                    <a:pt x="36" y="3"/>
                  </a:cubicBezTo>
                  <a:cubicBezTo>
                    <a:pt x="36" y="3"/>
                    <a:pt x="36" y="3"/>
                    <a:pt x="36" y="3"/>
                  </a:cubicBezTo>
                  <a:cubicBezTo>
                    <a:pt x="22" y="18"/>
                    <a:pt x="0" y="33"/>
                    <a:pt x="3" y="56"/>
                  </a:cubicBezTo>
                  <a:cubicBezTo>
                    <a:pt x="3" y="61"/>
                    <a:pt x="7" y="68"/>
                    <a:pt x="12" y="70"/>
                  </a:cubicBezTo>
                  <a:cubicBezTo>
                    <a:pt x="19" y="72"/>
                    <a:pt x="25" y="68"/>
                    <a:pt x="29" y="63"/>
                  </a:cubicBezTo>
                  <a:cubicBezTo>
                    <a:pt x="37" y="86"/>
                    <a:pt x="70" y="76"/>
                    <a:pt x="68" y="55"/>
                  </a:cubicBezTo>
                  <a:cubicBezTo>
                    <a:pt x="74" y="55"/>
                    <a:pt x="81" y="55"/>
                    <a:pt x="84" y="49"/>
                  </a:cubicBezTo>
                  <a:cubicBezTo>
                    <a:pt x="86" y="44"/>
                    <a:pt x="82" y="38"/>
                    <a:pt x="79" y="34"/>
                  </a:cubicBezTo>
                  <a:close/>
                </a:path>
              </a:pathLst>
            </a:custGeom>
            <a:solidFill>
              <a:srgbClr val="B2874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5" name="Freeform 13"/>
            <p:cNvSpPr>
              <a:spLocks/>
            </p:cNvSpPr>
            <p:nvPr/>
          </p:nvSpPr>
          <p:spPr bwMode="auto">
            <a:xfrm>
              <a:off x="2346325" y="290144"/>
              <a:ext cx="360363" cy="373063"/>
            </a:xfrm>
            <a:custGeom>
              <a:avLst/>
              <a:gdLst>
                <a:gd name="T0" fmla="*/ 67 w 132"/>
                <a:gd name="T1" fmla="*/ 125 h 136"/>
                <a:gd name="T2" fmla="*/ 15 w 132"/>
                <a:gd name="T3" fmla="*/ 125 h 136"/>
                <a:gd name="T4" fmla="*/ 0 w 132"/>
                <a:gd name="T5" fmla="*/ 85 h 136"/>
                <a:gd name="T6" fmla="*/ 16 w 132"/>
                <a:gd name="T7" fmla="*/ 37 h 136"/>
                <a:gd name="T8" fmla="*/ 16 w 132"/>
                <a:gd name="T9" fmla="*/ 36 h 136"/>
                <a:gd name="T10" fmla="*/ 39 w 132"/>
                <a:gd name="T11" fmla="*/ 13 h 136"/>
                <a:gd name="T12" fmla="*/ 61 w 132"/>
                <a:gd name="T13" fmla="*/ 1 h 136"/>
                <a:gd name="T14" fmla="*/ 71 w 132"/>
                <a:gd name="T15" fmla="*/ 25 h 136"/>
                <a:gd name="T16" fmla="*/ 76 w 132"/>
                <a:gd name="T17" fmla="*/ 26 h 136"/>
                <a:gd name="T18" fmla="*/ 76 w 132"/>
                <a:gd name="T19" fmla="*/ 24 h 136"/>
                <a:gd name="T20" fmla="*/ 76 w 132"/>
                <a:gd name="T21" fmla="*/ 24 h 136"/>
                <a:gd name="T22" fmla="*/ 82 w 132"/>
                <a:gd name="T23" fmla="*/ 17 h 136"/>
                <a:gd name="T24" fmla="*/ 92 w 132"/>
                <a:gd name="T25" fmla="*/ 12 h 136"/>
                <a:gd name="T26" fmla="*/ 104 w 132"/>
                <a:gd name="T27" fmla="*/ 32 h 136"/>
                <a:gd name="T28" fmla="*/ 107 w 132"/>
                <a:gd name="T29" fmla="*/ 34 h 136"/>
                <a:gd name="T30" fmla="*/ 107 w 132"/>
                <a:gd name="T31" fmla="*/ 34 h 136"/>
                <a:gd name="T32" fmla="*/ 109 w 132"/>
                <a:gd name="T33" fmla="*/ 33 h 136"/>
                <a:gd name="T34" fmla="*/ 123 w 132"/>
                <a:gd name="T35" fmla="*/ 29 h 136"/>
                <a:gd name="T36" fmla="*/ 130 w 132"/>
                <a:gd name="T37" fmla="*/ 41 h 136"/>
                <a:gd name="T38" fmla="*/ 127 w 132"/>
                <a:gd name="T39" fmla="*/ 66 h 136"/>
                <a:gd name="T40" fmla="*/ 115 w 132"/>
                <a:gd name="T41" fmla="*/ 87 h 136"/>
                <a:gd name="T42" fmla="*/ 115 w 132"/>
                <a:gd name="T43" fmla="*/ 87 h 136"/>
                <a:gd name="T44" fmla="*/ 67 w 132"/>
                <a:gd name="T45" fmla="*/ 125 h 1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32" h="136">
                  <a:moveTo>
                    <a:pt x="67" y="125"/>
                  </a:moveTo>
                  <a:cubicBezTo>
                    <a:pt x="51" y="131"/>
                    <a:pt x="31" y="136"/>
                    <a:pt x="15" y="125"/>
                  </a:cubicBezTo>
                  <a:cubicBezTo>
                    <a:pt x="3" y="116"/>
                    <a:pt x="0" y="99"/>
                    <a:pt x="0" y="85"/>
                  </a:cubicBezTo>
                  <a:cubicBezTo>
                    <a:pt x="0" y="67"/>
                    <a:pt x="8" y="53"/>
                    <a:pt x="16" y="37"/>
                  </a:cubicBezTo>
                  <a:cubicBezTo>
                    <a:pt x="16" y="37"/>
                    <a:pt x="16" y="36"/>
                    <a:pt x="16" y="36"/>
                  </a:cubicBezTo>
                  <a:cubicBezTo>
                    <a:pt x="23" y="28"/>
                    <a:pt x="31" y="20"/>
                    <a:pt x="39" y="13"/>
                  </a:cubicBezTo>
                  <a:cubicBezTo>
                    <a:pt x="46" y="8"/>
                    <a:pt x="53" y="3"/>
                    <a:pt x="61" y="1"/>
                  </a:cubicBezTo>
                  <a:cubicBezTo>
                    <a:pt x="73" y="0"/>
                    <a:pt x="72" y="18"/>
                    <a:pt x="71" y="25"/>
                  </a:cubicBezTo>
                  <a:cubicBezTo>
                    <a:pt x="71" y="28"/>
                    <a:pt x="76" y="28"/>
                    <a:pt x="76" y="26"/>
                  </a:cubicBezTo>
                  <a:cubicBezTo>
                    <a:pt x="76" y="25"/>
                    <a:pt x="76" y="24"/>
                    <a:pt x="76" y="24"/>
                  </a:cubicBezTo>
                  <a:cubicBezTo>
                    <a:pt x="76" y="24"/>
                    <a:pt x="76" y="24"/>
                    <a:pt x="76" y="24"/>
                  </a:cubicBezTo>
                  <a:cubicBezTo>
                    <a:pt x="79" y="22"/>
                    <a:pt x="80" y="19"/>
                    <a:pt x="82" y="17"/>
                  </a:cubicBezTo>
                  <a:cubicBezTo>
                    <a:pt x="85" y="14"/>
                    <a:pt x="89" y="13"/>
                    <a:pt x="92" y="12"/>
                  </a:cubicBezTo>
                  <a:cubicBezTo>
                    <a:pt x="104" y="10"/>
                    <a:pt x="105" y="24"/>
                    <a:pt x="104" y="32"/>
                  </a:cubicBezTo>
                  <a:cubicBezTo>
                    <a:pt x="104" y="33"/>
                    <a:pt x="105" y="34"/>
                    <a:pt x="107" y="34"/>
                  </a:cubicBezTo>
                  <a:cubicBezTo>
                    <a:pt x="107" y="34"/>
                    <a:pt x="107" y="34"/>
                    <a:pt x="107" y="34"/>
                  </a:cubicBezTo>
                  <a:cubicBezTo>
                    <a:pt x="108" y="34"/>
                    <a:pt x="109" y="33"/>
                    <a:pt x="109" y="33"/>
                  </a:cubicBezTo>
                  <a:cubicBezTo>
                    <a:pt x="113" y="29"/>
                    <a:pt x="118" y="25"/>
                    <a:pt x="123" y="29"/>
                  </a:cubicBezTo>
                  <a:cubicBezTo>
                    <a:pt x="127" y="32"/>
                    <a:pt x="128" y="37"/>
                    <a:pt x="130" y="41"/>
                  </a:cubicBezTo>
                  <a:cubicBezTo>
                    <a:pt x="132" y="49"/>
                    <a:pt x="130" y="58"/>
                    <a:pt x="127" y="66"/>
                  </a:cubicBezTo>
                  <a:cubicBezTo>
                    <a:pt x="124" y="73"/>
                    <a:pt x="119" y="80"/>
                    <a:pt x="115" y="87"/>
                  </a:cubicBezTo>
                  <a:cubicBezTo>
                    <a:pt x="115" y="87"/>
                    <a:pt x="115" y="87"/>
                    <a:pt x="115" y="87"/>
                  </a:cubicBezTo>
                  <a:cubicBezTo>
                    <a:pt x="103" y="106"/>
                    <a:pt x="89" y="117"/>
                    <a:pt x="67" y="125"/>
                  </a:cubicBezTo>
                  <a:close/>
                </a:path>
              </a:pathLst>
            </a:custGeom>
            <a:solidFill>
              <a:srgbClr val="FF78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6" name="Freeform 14"/>
            <p:cNvSpPr>
              <a:spLocks/>
            </p:cNvSpPr>
            <p:nvPr/>
          </p:nvSpPr>
          <p:spPr bwMode="auto">
            <a:xfrm>
              <a:off x="461963" y="-351206"/>
              <a:ext cx="750888" cy="585788"/>
            </a:xfrm>
            <a:custGeom>
              <a:avLst/>
              <a:gdLst>
                <a:gd name="T0" fmla="*/ 267 w 274"/>
                <a:gd name="T1" fmla="*/ 142 h 213"/>
                <a:gd name="T2" fmla="*/ 236 w 274"/>
                <a:gd name="T3" fmla="*/ 131 h 213"/>
                <a:gd name="T4" fmla="*/ 233 w 274"/>
                <a:gd name="T5" fmla="*/ 99 h 213"/>
                <a:gd name="T6" fmla="*/ 210 w 274"/>
                <a:gd name="T7" fmla="*/ 92 h 213"/>
                <a:gd name="T8" fmla="*/ 200 w 274"/>
                <a:gd name="T9" fmla="*/ 52 h 213"/>
                <a:gd name="T10" fmla="*/ 166 w 274"/>
                <a:gd name="T11" fmla="*/ 52 h 213"/>
                <a:gd name="T12" fmla="*/ 162 w 274"/>
                <a:gd name="T13" fmla="*/ 19 h 213"/>
                <a:gd name="T14" fmla="*/ 111 w 274"/>
                <a:gd name="T15" fmla="*/ 36 h 213"/>
                <a:gd name="T16" fmla="*/ 56 w 274"/>
                <a:gd name="T17" fmla="*/ 26 h 213"/>
                <a:gd name="T18" fmla="*/ 26 w 274"/>
                <a:gd name="T19" fmla="*/ 19 h 213"/>
                <a:gd name="T20" fmla="*/ 0 w 274"/>
                <a:gd name="T21" fmla="*/ 75 h 213"/>
                <a:gd name="T22" fmla="*/ 25 w 274"/>
                <a:gd name="T23" fmla="*/ 139 h 213"/>
                <a:gd name="T24" fmla="*/ 79 w 274"/>
                <a:gd name="T25" fmla="*/ 182 h 213"/>
                <a:gd name="T26" fmla="*/ 79 w 274"/>
                <a:gd name="T27" fmla="*/ 183 h 213"/>
                <a:gd name="T28" fmla="*/ 143 w 274"/>
                <a:gd name="T29" fmla="*/ 204 h 213"/>
                <a:gd name="T30" fmla="*/ 221 w 274"/>
                <a:gd name="T31" fmla="*/ 209 h 213"/>
                <a:gd name="T32" fmla="*/ 269 w 274"/>
                <a:gd name="T33" fmla="*/ 176 h 213"/>
                <a:gd name="T34" fmla="*/ 267 w 274"/>
                <a:gd name="T35" fmla="*/ 142 h 2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74" h="213">
                  <a:moveTo>
                    <a:pt x="267" y="142"/>
                  </a:moveTo>
                  <a:cubicBezTo>
                    <a:pt x="260" y="132"/>
                    <a:pt x="248" y="130"/>
                    <a:pt x="236" y="131"/>
                  </a:cubicBezTo>
                  <a:cubicBezTo>
                    <a:pt x="242" y="122"/>
                    <a:pt x="237" y="107"/>
                    <a:pt x="233" y="99"/>
                  </a:cubicBezTo>
                  <a:cubicBezTo>
                    <a:pt x="228" y="90"/>
                    <a:pt x="219" y="88"/>
                    <a:pt x="210" y="92"/>
                  </a:cubicBezTo>
                  <a:cubicBezTo>
                    <a:pt x="213" y="78"/>
                    <a:pt x="210" y="63"/>
                    <a:pt x="200" y="52"/>
                  </a:cubicBezTo>
                  <a:cubicBezTo>
                    <a:pt x="191" y="42"/>
                    <a:pt x="176" y="44"/>
                    <a:pt x="166" y="52"/>
                  </a:cubicBezTo>
                  <a:cubicBezTo>
                    <a:pt x="171" y="41"/>
                    <a:pt x="173" y="27"/>
                    <a:pt x="162" y="19"/>
                  </a:cubicBezTo>
                  <a:cubicBezTo>
                    <a:pt x="144" y="6"/>
                    <a:pt x="123" y="23"/>
                    <a:pt x="111" y="36"/>
                  </a:cubicBezTo>
                  <a:cubicBezTo>
                    <a:pt x="102" y="12"/>
                    <a:pt x="69" y="0"/>
                    <a:pt x="56" y="26"/>
                  </a:cubicBezTo>
                  <a:cubicBezTo>
                    <a:pt x="51" y="14"/>
                    <a:pt x="39" y="12"/>
                    <a:pt x="26" y="19"/>
                  </a:cubicBezTo>
                  <a:cubicBezTo>
                    <a:pt x="7" y="29"/>
                    <a:pt x="0" y="54"/>
                    <a:pt x="0" y="75"/>
                  </a:cubicBezTo>
                  <a:cubicBezTo>
                    <a:pt x="0" y="97"/>
                    <a:pt x="11" y="121"/>
                    <a:pt x="25" y="139"/>
                  </a:cubicBezTo>
                  <a:cubicBezTo>
                    <a:pt x="38" y="158"/>
                    <a:pt x="58" y="172"/>
                    <a:pt x="79" y="182"/>
                  </a:cubicBezTo>
                  <a:cubicBezTo>
                    <a:pt x="79" y="182"/>
                    <a:pt x="79" y="183"/>
                    <a:pt x="79" y="183"/>
                  </a:cubicBezTo>
                  <a:cubicBezTo>
                    <a:pt x="97" y="195"/>
                    <a:pt x="122" y="200"/>
                    <a:pt x="143" y="204"/>
                  </a:cubicBezTo>
                  <a:cubicBezTo>
                    <a:pt x="168" y="210"/>
                    <a:pt x="195" y="213"/>
                    <a:pt x="221" y="209"/>
                  </a:cubicBezTo>
                  <a:cubicBezTo>
                    <a:pt x="242" y="206"/>
                    <a:pt x="261" y="196"/>
                    <a:pt x="269" y="176"/>
                  </a:cubicBezTo>
                  <a:cubicBezTo>
                    <a:pt x="273" y="166"/>
                    <a:pt x="274" y="151"/>
                    <a:pt x="267" y="142"/>
                  </a:cubicBezTo>
                  <a:close/>
                </a:path>
              </a:pathLst>
            </a:custGeom>
            <a:solidFill>
              <a:srgbClr val="E5405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7" name="Freeform 15"/>
            <p:cNvSpPr>
              <a:spLocks/>
            </p:cNvSpPr>
            <p:nvPr/>
          </p:nvSpPr>
          <p:spPr bwMode="auto">
            <a:xfrm>
              <a:off x="476250" y="-213093"/>
              <a:ext cx="657225" cy="444500"/>
            </a:xfrm>
            <a:custGeom>
              <a:avLst/>
              <a:gdLst>
                <a:gd name="T0" fmla="*/ 214 w 240"/>
                <a:gd name="T1" fmla="*/ 117 h 162"/>
                <a:gd name="T2" fmla="*/ 214 w 240"/>
                <a:gd name="T3" fmla="*/ 93 h 162"/>
                <a:gd name="T4" fmla="*/ 187 w 240"/>
                <a:gd name="T5" fmla="*/ 91 h 162"/>
                <a:gd name="T6" fmla="*/ 164 w 240"/>
                <a:gd name="T7" fmla="*/ 52 h 162"/>
                <a:gd name="T8" fmla="*/ 156 w 240"/>
                <a:gd name="T9" fmla="*/ 27 h 162"/>
                <a:gd name="T10" fmla="*/ 127 w 240"/>
                <a:gd name="T11" fmla="*/ 33 h 162"/>
                <a:gd name="T12" fmla="*/ 86 w 240"/>
                <a:gd name="T13" fmla="*/ 19 h 162"/>
                <a:gd name="T14" fmla="*/ 65 w 240"/>
                <a:gd name="T15" fmla="*/ 2 h 162"/>
                <a:gd name="T16" fmla="*/ 46 w 240"/>
                <a:gd name="T17" fmla="*/ 15 h 162"/>
                <a:gd name="T18" fmla="*/ 46 w 240"/>
                <a:gd name="T19" fmla="*/ 15 h 162"/>
                <a:gd name="T20" fmla="*/ 10 w 240"/>
                <a:gd name="T21" fmla="*/ 9 h 162"/>
                <a:gd name="T22" fmla="*/ 2 w 240"/>
                <a:gd name="T23" fmla="*/ 47 h 162"/>
                <a:gd name="T24" fmla="*/ 24 w 240"/>
                <a:gd name="T25" fmla="*/ 96 h 162"/>
                <a:gd name="T26" fmla="*/ 68 w 240"/>
                <a:gd name="T27" fmla="*/ 134 h 162"/>
                <a:gd name="T28" fmla="*/ 69 w 240"/>
                <a:gd name="T29" fmla="*/ 133 h 162"/>
                <a:gd name="T30" fmla="*/ 92 w 240"/>
                <a:gd name="T31" fmla="*/ 143 h 162"/>
                <a:gd name="T32" fmla="*/ 132 w 240"/>
                <a:gd name="T33" fmla="*/ 155 h 162"/>
                <a:gd name="T34" fmla="*/ 197 w 240"/>
                <a:gd name="T35" fmla="*/ 160 h 162"/>
                <a:gd name="T36" fmla="*/ 238 w 240"/>
                <a:gd name="T37" fmla="*/ 134 h 162"/>
                <a:gd name="T38" fmla="*/ 214 w 240"/>
                <a:gd name="T39" fmla="*/ 117 h 1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240" h="162">
                  <a:moveTo>
                    <a:pt x="214" y="117"/>
                  </a:moveTo>
                  <a:cubicBezTo>
                    <a:pt x="219" y="109"/>
                    <a:pt x="221" y="100"/>
                    <a:pt x="214" y="93"/>
                  </a:cubicBezTo>
                  <a:cubicBezTo>
                    <a:pt x="207" y="87"/>
                    <a:pt x="196" y="88"/>
                    <a:pt x="187" y="91"/>
                  </a:cubicBezTo>
                  <a:cubicBezTo>
                    <a:pt x="195" y="71"/>
                    <a:pt x="185" y="39"/>
                    <a:pt x="164" y="52"/>
                  </a:cubicBezTo>
                  <a:cubicBezTo>
                    <a:pt x="167" y="43"/>
                    <a:pt x="167" y="32"/>
                    <a:pt x="156" y="27"/>
                  </a:cubicBezTo>
                  <a:cubicBezTo>
                    <a:pt x="147" y="22"/>
                    <a:pt x="135" y="26"/>
                    <a:pt x="127" y="33"/>
                  </a:cubicBezTo>
                  <a:cubicBezTo>
                    <a:pt x="127" y="9"/>
                    <a:pt x="101" y="5"/>
                    <a:pt x="86" y="19"/>
                  </a:cubicBezTo>
                  <a:cubicBezTo>
                    <a:pt x="82" y="10"/>
                    <a:pt x="75" y="3"/>
                    <a:pt x="65" y="2"/>
                  </a:cubicBezTo>
                  <a:cubicBezTo>
                    <a:pt x="56" y="0"/>
                    <a:pt x="47" y="5"/>
                    <a:pt x="46" y="15"/>
                  </a:cubicBezTo>
                  <a:cubicBezTo>
                    <a:pt x="46" y="15"/>
                    <a:pt x="46" y="15"/>
                    <a:pt x="46" y="15"/>
                  </a:cubicBezTo>
                  <a:cubicBezTo>
                    <a:pt x="36" y="7"/>
                    <a:pt x="22" y="0"/>
                    <a:pt x="10" y="9"/>
                  </a:cubicBezTo>
                  <a:cubicBezTo>
                    <a:pt x="0" y="17"/>
                    <a:pt x="0" y="35"/>
                    <a:pt x="2" y="47"/>
                  </a:cubicBezTo>
                  <a:cubicBezTo>
                    <a:pt x="4" y="65"/>
                    <a:pt x="13" y="82"/>
                    <a:pt x="24" y="96"/>
                  </a:cubicBezTo>
                  <a:cubicBezTo>
                    <a:pt x="35" y="111"/>
                    <a:pt x="50" y="128"/>
                    <a:pt x="68" y="134"/>
                  </a:cubicBezTo>
                  <a:cubicBezTo>
                    <a:pt x="69" y="134"/>
                    <a:pt x="69" y="134"/>
                    <a:pt x="69" y="133"/>
                  </a:cubicBezTo>
                  <a:cubicBezTo>
                    <a:pt x="75" y="138"/>
                    <a:pt x="86" y="141"/>
                    <a:pt x="92" y="143"/>
                  </a:cubicBezTo>
                  <a:cubicBezTo>
                    <a:pt x="105" y="148"/>
                    <a:pt x="119" y="152"/>
                    <a:pt x="132" y="155"/>
                  </a:cubicBezTo>
                  <a:cubicBezTo>
                    <a:pt x="153" y="159"/>
                    <a:pt x="175" y="162"/>
                    <a:pt x="197" y="160"/>
                  </a:cubicBezTo>
                  <a:cubicBezTo>
                    <a:pt x="213" y="158"/>
                    <a:pt x="235" y="152"/>
                    <a:pt x="238" y="134"/>
                  </a:cubicBezTo>
                  <a:cubicBezTo>
                    <a:pt x="240" y="120"/>
                    <a:pt x="225" y="115"/>
                    <a:pt x="214" y="117"/>
                  </a:cubicBezTo>
                  <a:close/>
                </a:path>
              </a:pathLst>
            </a:custGeom>
            <a:solidFill>
              <a:srgbClr val="FF78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8" name="Freeform 16"/>
            <p:cNvSpPr>
              <a:spLocks/>
            </p:cNvSpPr>
            <p:nvPr/>
          </p:nvSpPr>
          <p:spPr bwMode="auto">
            <a:xfrm>
              <a:off x="539750" y="-111493"/>
              <a:ext cx="452438" cy="327025"/>
            </a:xfrm>
            <a:custGeom>
              <a:avLst/>
              <a:gdLst>
                <a:gd name="T0" fmla="*/ 160 w 165"/>
                <a:gd name="T1" fmla="*/ 91 h 119"/>
                <a:gd name="T2" fmla="*/ 140 w 165"/>
                <a:gd name="T3" fmla="*/ 86 h 119"/>
                <a:gd name="T4" fmla="*/ 124 w 165"/>
                <a:gd name="T5" fmla="*/ 66 h 119"/>
                <a:gd name="T6" fmla="*/ 102 w 165"/>
                <a:gd name="T7" fmla="*/ 44 h 119"/>
                <a:gd name="T8" fmla="*/ 66 w 165"/>
                <a:gd name="T9" fmla="*/ 29 h 119"/>
                <a:gd name="T10" fmla="*/ 38 w 165"/>
                <a:gd name="T11" fmla="*/ 16 h 119"/>
                <a:gd name="T12" fmla="*/ 14 w 165"/>
                <a:gd name="T13" fmla="*/ 2 h 119"/>
                <a:gd name="T14" fmla="*/ 1 w 165"/>
                <a:gd name="T15" fmla="*/ 23 h 119"/>
                <a:gd name="T16" fmla="*/ 47 w 165"/>
                <a:gd name="T17" fmla="*/ 96 h 119"/>
                <a:gd name="T18" fmla="*/ 48 w 165"/>
                <a:gd name="T19" fmla="*/ 98 h 119"/>
                <a:gd name="T20" fmla="*/ 147 w 165"/>
                <a:gd name="T21" fmla="*/ 110 h 119"/>
                <a:gd name="T22" fmla="*/ 160 w 165"/>
                <a:gd name="T23" fmla="*/ 91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65" h="119">
                  <a:moveTo>
                    <a:pt x="160" y="91"/>
                  </a:moveTo>
                  <a:cubicBezTo>
                    <a:pt x="155" y="85"/>
                    <a:pt x="147" y="84"/>
                    <a:pt x="140" y="86"/>
                  </a:cubicBezTo>
                  <a:cubicBezTo>
                    <a:pt x="147" y="75"/>
                    <a:pt x="136" y="63"/>
                    <a:pt x="124" y="66"/>
                  </a:cubicBezTo>
                  <a:cubicBezTo>
                    <a:pt x="131" y="55"/>
                    <a:pt x="117" y="38"/>
                    <a:pt x="102" y="44"/>
                  </a:cubicBezTo>
                  <a:cubicBezTo>
                    <a:pt x="107" y="23"/>
                    <a:pt x="82" y="16"/>
                    <a:pt x="66" y="29"/>
                  </a:cubicBezTo>
                  <a:cubicBezTo>
                    <a:pt x="61" y="16"/>
                    <a:pt x="47" y="1"/>
                    <a:pt x="38" y="16"/>
                  </a:cubicBezTo>
                  <a:cubicBezTo>
                    <a:pt x="32" y="9"/>
                    <a:pt x="23" y="0"/>
                    <a:pt x="14" y="2"/>
                  </a:cubicBezTo>
                  <a:cubicBezTo>
                    <a:pt x="3" y="4"/>
                    <a:pt x="0" y="13"/>
                    <a:pt x="1" y="23"/>
                  </a:cubicBezTo>
                  <a:cubicBezTo>
                    <a:pt x="2" y="53"/>
                    <a:pt x="25" y="77"/>
                    <a:pt x="47" y="96"/>
                  </a:cubicBezTo>
                  <a:cubicBezTo>
                    <a:pt x="46" y="97"/>
                    <a:pt x="46" y="98"/>
                    <a:pt x="48" y="98"/>
                  </a:cubicBezTo>
                  <a:cubicBezTo>
                    <a:pt x="79" y="107"/>
                    <a:pt x="114" y="119"/>
                    <a:pt x="147" y="110"/>
                  </a:cubicBezTo>
                  <a:cubicBezTo>
                    <a:pt x="153" y="108"/>
                    <a:pt x="165" y="99"/>
                    <a:pt x="160" y="91"/>
                  </a:cubicBezTo>
                  <a:close/>
                </a:path>
              </a:pathLst>
            </a:custGeom>
            <a:solidFill>
              <a:srgbClr val="FF9D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9" name="Freeform 17"/>
            <p:cNvSpPr>
              <a:spLocks/>
            </p:cNvSpPr>
            <p:nvPr/>
          </p:nvSpPr>
          <p:spPr bwMode="auto">
            <a:xfrm>
              <a:off x="404813" y="-21006"/>
              <a:ext cx="441325" cy="387350"/>
            </a:xfrm>
            <a:custGeom>
              <a:avLst/>
              <a:gdLst>
                <a:gd name="T0" fmla="*/ 157 w 161"/>
                <a:gd name="T1" fmla="*/ 50 h 141"/>
                <a:gd name="T2" fmla="*/ 141 w 161"/>
                <a:gd name="T3" fmla="*/ 46 h 141"/>
                <a:gd name="T4" fmla="*/ 135 w 161"/>
                <a:gd name="T5" fmla="*/ 31 h 141"/>
                <a:gd name="T6" fmla="*/ 119 w 161"/>
                <a:gd name="T7" fmla="*/ 32 h 141"/>
                <a:gd name="T8" fmla="*/ 110 w 161"/>
                <a:gd name="T9" fmla="*/ 16 h 141"/>
                <a:gd name="T10" fmla="*/ 95 w 161"/>
                <a:gd name="T11" fmla="*/ 18 h 141"/>
                <a:gd name="T12" fmla="*/ 95 w 161"/>
                <a:gd name="T13" fmla="*/ 17 h 141"/>
                <a:gd name="T14" fmla="*/ 64 w 161"/>
                <a:gd name="T15" fmla="*/ 8 h 141"/>
                <a:gd name="T16" fmla="*/ 63 w 161"/>
                <a:gd name="T17" fmla="*/ 9 h 141"/>
                <a:gd name="T18" fmla="*/ 94 w 161"/>
                <a:gd name="T19" fmla="*/ 63 h 141"/>
                <a:gd name="T20" fmla="*/ 13 w 161"/>
                <a:gd name="T21" fmla="*/ 129 h 141"/>
                <a:gd name="T22" fmla="*/ 0 w 161"/>
                <a:gd name="T23" fmla="*/ 138 h 141"/>
                <a:gd name="T24" fmla="*/ 3 w 161"/>
                <a:gd name="T25" fmla="*/ 141 h 141"/>
                <a:gd name="T26" fmla="*/ 26 w 161"/>
                <a:gd name="T27" fmla="*/ 125 h 141"/>
                <a:gd name="T28" fmla="*/ 96 w 161"/>
                <a:gd name="T29" fmla="*/ 65 h 141"/>
                <a:gd name="T30" fmla="*/ 157 w 161"/>
                <a:gd name="T31" fmla="*/ 65 h 141"/>
                <a:gd name="T32" fmla="*/ 157 w 161"/>
                <a:gd name="T33" fmla="*/ 50 h 1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61" h="141">
                  <a:moveTo>
                    <a:pt x="157" y="50"/>
                  </a:moveTo>
                  <a:cubicBezTo>
                    <a:pt x="153" y="46"/>
                    <a:pt x="147" y="45"/>
                    <a:pt x="141" y="46"/>
                  </a:cubicBezTo>
                  <a:cubicBezTo>
                    <a:pt x="142" y="41"/>
                    <a:pt x="140" y="34"/>
                    <a:pt x="135" y="31"/>
                  </a:cubicBezTo>
                  <a:cubicBezTo>
                    <a:pt x="131" y="28"/>
                    <a:pt x="124" y="29"/>
                    <a:pt x="119" y="32"/>
                  </a:cubicBezTo>
                  <a:cubicBezTo>
                    <a:pt x="119" y="26"/>
                    <a:pt x="115" y="19"/>
                    <a:pt x="110" y="16"/>
                  </a:cubicBezTo>
                  <a:cubicBezTo>
                    <a:pt x="105" y="12"/>
                    <a:pt x="99" y="13"/>
                    <a:pt x="95" y="18"/>
                  </a:cubicBezTo>
                  <a:cubicBezTo>
                    <a:pt x="95" y="18"/>
                    <a:pt x="95" y="17"/>
                    <a:pt x="95" y="17"/>
                  </a:cubicBezTo>
                  <a:cubicBezTo>
                    <a:pt x="89" y="8"/>
                    <a:pt x="74" y="0"/>
                    <a:pt x="64" y="8"/>
                  </a:cubicBezTo>
                  <a:cubicBezTo>
                    <a:pt x="63" y="8"/>
                    <a:pt x="63" y="8"/>
                    <a:pt x="63" y="9"/>
                  </a:cubicBezTo>
                  <a:cubicBezTo>
                    <a:pt x="59" y="30"/>
                    <a:pt x="78" y="51"/>
                    <a:pt x="94" y="63"/>
                  </a:cubicBezTo>
                  <a:cubicBezTo>
                    <a:pt x="72" y="92"/>
                    <a:pt x="42" y="110"/>
                    <a:pt x="13" y="129"/>
                  </a:cubicBezTo>
                  <a:cubicBezTo>
                    <a:pt x="9" y="132"/>
                    <a:pt x="5" y="135"/>
                    <a:pt x="0" y="138"/>
                  </a:cubicBezTo>
                  <a:cubicBezTo>
                    <a:pt x="1" y="140"/>
                    <a:pt x="2" y="141"/>
                    <a:pt x="3" y="141"/>
                  </a:cubicBezTo>
                  <a:cubicBezTo>
                    <a:pt x="10" y="136"/>
                    <a:pt x="18" y="130"/>
                    <a:pt x="26" y="125"/>
                  </a:cubicBezTo>
                  <a:cubicBezTo>
                    <a:pt x="51" y="109"/>
                    <a:pt x="81" y="92"/>
                    <a:pt x="96" y="65"/>
                  </a:cubicBezTo>
                  <a:cubicBezTo>
                    <a:pt x="112" y="72"/>
                    <a:pt x="145" y="85"/>
                    <a:pt x="157" y="65"/>
                  </a:cubicBezTo>
                  <a:cubicBezTo>
                    <a:pt x="160" y="61"/>
                    <a:pt x="161" y="54"/>
                    <a:pt x="157" y="50"/>
                  </a:cubicBezTo>
                  <a:close/>
                </a:path>
              </a:pathLst>
            </a:custGeom>
            <a:solidFill>
              <a:srgbClr val="F6C1C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0" name="Freeform 18"/>
            <p:cNvSpPr>
              <a:spLocks/>
            </p:cNvSpPr>
            <p:nvPr/>
          </p:nvSpPr>
          <p:spPr bwMode="auto">
            <a:xfrm>
              <a:off x="268288" y="369519"/>
              <a:ext cx="227013" cy="528638"/>
            </a:xfrm>
            <a:custGeom>
              <a:avLst/>
              <a:gdLst>
                <a:gd name="T0" fmla="*/ 49 w 83"/>
                <a:gd name="T1" fmla="*/ 152 h 192"/>
                <a:gd name="T2" fmla="*/ 50 w 83"/>
                <a:gd name="T3" fmla="*/ 113 h 192"/>
                <a:gd name="T4" fmla="*/ 45 w 83"/>
                <a:gd name="T5" fmla="*/ 65 h 192"/>
                <a:gd name="T6" fmla="*/ 1 w 83"/>
                <a:gd name="T7" fmla="*/ 0 h 192"/>
                <a:gd name="T8" fmla="*/ 0 w 83"/>
                <a:gd name="T9" fmla="*/ 1 h 192"/>
                <a:gd name="T10" fmla="*/ 42 w 83"/>
                <a:gd name="T11" fmla="*/ 71 h 192"/>
                <a:gd name="T12" fmla="*/ 46 w 83"/>
                <a:gd name="T13" fmla="*/ 116 h 192"/>
                <a:gd name="T14" fmla="*/ 45 w 83"/>
                <a:gd name="T15" fmla="*/ 153 h 192"/>
                <a:gd name="T16" fmla="*/ 18 w 83"/>
                <a:gd name="T17" fmla="*/ 181 h 192"/>
                <a:gd name="T18" fmla="*/ 21 w 83"/>
                <a:gd name="T19" fmla="*/ 184 h 192"/>
                <a:gd name="T20" fmla="*/ 34 w 83"/>
                <a:gd name="T21" fmla="*/ 177 h 192"/>
                <a:gd name="T22" fmla="*/ 41 w 83"/>
                <a:gd name="T23" fmla="*/ 187 h 192"/>
                <a:gd name="T24" fmla="*/ 45 w 83"/>
                <a:gd name="T25" fmla="*/ 187 h 192"/>
                <a:gd name="T26" fmla="*/ 49 w 83"/>
                <a:gd name="T27" fmla="*/ 181 h 192"/>
                <a:gd name="T28" fmla="*/ 54 w 83"/>
                <a:gd name="T29" fmla="*/ 187 h 192"/>
                <a:gd name="T30" fmla="*/ 58 w 83"/>
                <a:gd name="T31" fmla="*/ 187 h 192"/>
                <a:gd name="T32" fmla="*/ 61 w 83"/>
                <a:gd name="T33" fmla="*/ 180 h 192"/>
                <a:gd name="T34" fmla="*/ 78 w 83"/>
                <a:gd name="T35" fmla="*/ 182 h 192"/>
                <a:gd name="T36" fmla="*/ 49 w 83"/>
                <a:gd name="T37" fmla="*/ 152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83" h="192">
                  <a:moveTo>
                    <a:pt x="49" y="152"/>
                  </a:moveTo>
                  <a:cubicBezTo>
                    <a:pt x="52" y="140"/>
                    <a:pt x="51" y="126"/>
                    <a:pt x="50" y="113"/>
                  </a:cubicBezTo>
                  <a:cubicBezTo>
                    <a:pt x="50" y="97"/>
                    <a:pt x="48" y="81"/>
                    <a:pt x="45" y="65"/>
                  </a:cubicBezTo>
                  <a:cubicBezTo>
                    <a:pt x="40" y="40"/>
                    <a:pt x="28" y="8"/>
                    <a:pt x="1" y="0"/>
                  </a:cubicBezTo>
                  <a:cubicBezTo>
                    <a:pt x="0" y="0"/>
                    <a:pt x="0" y="1"/>
                    <a:pt x="0" y="1"/>
                  </a:cubicBezTo>
                  <a:cubicBezTo>
                    <a:pt x="27" y="16"/>
                    <a:pt x="37" y="43"/>
                    <a:pt x="42" y="71"/>
                  </a:cubicBezTo>
                  <a:cubicBezTo>
                    <a:pt x="45" y="86"/>
                    <a:pt x="46" y="101"/>
                    <a:pt x="46" y="116"/>
                  </a:cubicBezTo>
                  <a:cubicBezTo>
                    <a:pt x="46" y="128"/>
                    <a:pt x="44" y="141"/>
                    <a:pt x="45" y="153"/>
                  </a:cubicBezTo>
                  <a:cubicBezTo>
                    <a:pt x="31" y="157"/>
                    <a:pt x="21" y="168"/>
                    <a:pt x="18" y="181"/>
                  </a:cubicBezTo>
                  <a:cubicBezTo>
                    <a:pt x="17" y="183"/>
                    <a:pt x="19" y="185"/>
                    <a:pt x="21" y="184"/>
                  </a:cubicBezTo>
                  <a:cubicBezTo>
                    <a:pt x="25" y="181"/>
                    <a:pt x="30" y="180"/>
                    <a:pt x="34" y="177"/>
                  </a:cubicBezTo>
                  <a:cubicBezTo>
                    <a:pt x="36" y="181"/>
                    <a:pt x="40" y="183"/>
                    <a:pt x="41" y="187"/>
                  </a:cubicBezTo>
                  <a:cubicBezTo>
                    <a:pt x="42" y="189"/>
                    <a:pt x="44" y="188"/>
                    <a:pt x="45" y="187"/>
                  </a:cubicBezTo>
                  <a:cubicBezTo>
                    <a:pt x="46" y="185"/>
                    <a:pt x="48" y="183"/>
                    <a:pt x="49" y="181"/>
                  </a:cubicBezTo>
                  <a:cubicBezTo>
                    <a:pt x="51" y="183"/>
                    <a:pt x="52" y="185"/>
                    <a:pt x="54" y="187"/>
                  </a:cubicBezTo>
                  <a:cubicBezTo>
                    <a:pt x="55" y="189"/>
                    <a:pt x="57" y="189"/>
                    <a:pt x="58" y="187"/>
                  </a:cubicBezTo>
                  <a:cubicBezTo>
                    <a:pt x="59" y="185"/>
                    <a:pt x="60" y="182"/>
                    <a:pt x="61" y="180"/>
                  </a:cubicBezTo>
                  <a:cubicBezTo>
                    <a:pt x="65" y="186"/>
                    <a:pt x="75" y="192"/>
                    <a:pt x="78" y="182"/>
                  </a:cubicBezTo>
                  <a:cubicBezTo>
                    <a:pt x="83" y="166"/>
                    <a:pt x="60" y="155"/>
                    <a:pt x="49" y="152"/>
                  </a:cubicBezTo>
                  <a:close/>
                </a:path>
              </a:pathLst>
            </a:custGeom>
            <a:solidFill>
              <a:srgbClr val="FF78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1" name="Freeform 19"/>
            <p:cNvSpPr>
              <a:spLocks/>
            </p:cNvSpPr>
            <p:nvPr/>
          </p:nvSpPr>
          <p:spPr bwMode="auto">
            <a:xfrm>
              <a:off x="563563" y="342532"/>
              <a:ext cx="241300" cy="485775"/>
            </a:xfrm>
            <a:custGeom>
              <a:avLst/>
              <a:gdLst>
                <a:gd name="T0" fmla="*/ 60 w 88"/>
                <a:gd name="T1" fmla="*/ 136 h 177"/>
                <a:gd name="T2" fmla="*/ 59 w 88"/>
                <a:gd name="T3" fmla="*/ 136 h 177"/>
                <a:gd name="T4" fmla="*/ 56 w 88"/>
                <a:gd name="T5" fmla="*/ 102 h 177"/>
                <a:gd name="T6" fmla="*/ 48 w 88"/>
                <a:gd name="T7" fmla="*/ 57 h 177"/>
                <a:gd name="T8" fmla="*/ 1 w 88"/>
                <a:gd name="T9" fmla="*/ 0 h 177"/>
                <a:gd name="T10" fmla="*/ 1 w 88"/>
                <a:gd name="T11" fmla="*/ 2 h 177"/>
                <a:gd name="T12" fmla="*/ 47 w 88"/>
                <a:gd name="T13" fmla="*/ 65 h 177"/>
                <a:gd name="T14" fmla="*/ 53 w 88"/>
                <a:gd name="T15" fmla="*/ 107 h 177"/>
                <a:gd name="T16" fmla="*/ 55 w 88"/>
                <a:gd name="T17" fmla="*/ 136 h 177"/>
                <a:gd name="T18" fmla="*/ 53 w 88"/>
                <a:gd name="T19" fmla="*/ 168 h 177"/>
                <a:gd name="T20" fmla="*/ 59 w 88"/>
                <a:gd name="T21" fmla="*/ 177 h 177"/>
                <a:gd name="T22" fmla="*/ 72 w 88"/>
                <a:gd name="T23" fmla="*/ 174 h 177"/>
                <a:gd name="T24" fmla="*/ 60 w 88"/>
                <a:gd name="T25" fmla="*/ 136 h 1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88" h="177">
                  <a:moveTo>
                    <a:pt x="60" y="136"/>
                  </a:moveTo>
                  <a:cubicBezTo>
                    <a:pt x="59" y="136"/>
                    <a:pt x="59" y="136"/>
                    <a:pt x="59" y="136"/>
                  </a:cubicBezTo>
                  <a:cubicBezTo>
                    <a:pt x="59" y="125"/>
                    <a:pt x="57" y="113"/>
                    <a:pt x="56" y="102"/>
                  </a:cubicBezTo>
                  <a:cubicBezTo>
                    <a:pt x="55" y="87"/>
                    <a:pt x="52" y="72"/>
                    <a:pt x="48" y="57"/>
                  </a:cubicBezTo>
                  <a:cubicBezTo>
                    <a:pt x="42" y="32"/>
                    <a:pt x="28" y="7"/>
                    <a:pt x="1" y="0"/>
                  </a:cubicBezTo>
                  <a:cubicBezTo>
                    <a:pt x="0" y="0"/>
                    <a:pt x="0" y="2"/>
                    <a:pt x="1" y="2"/>
                  </a:cubicBezTo>
                  <a:cubicBezTo>
                    <a:pt x="28" y="13"/>
                    <a:pt x="40" y="38"/>
                    <a:pt x="47" y="65"/>
                  </a:cubicBezTo>
                  <a:cubicBezTo>
                    <a:pt x="50" y="79"/>
                    <a:pt x="52" y="93"/>
                    <a:pt x="53" y="107"/>
                  </a:cubicBezTo>
                  <a:cubicBezTo>
                    <a:pt x="54" y="116"/>
                    <a:pt x="53" y="127"/>
                    <a:pt x="55" y="136"/>
                  </a:cubicBezTo>
                  <a:cubicBezTo>
                    <a:pt x="52" y="147"/>
                    <a:pt x="50" y="158"/>
                    <a:pt x="53" y="168"/>
                  </a:cubicBezTo>
                  <a:cubicBezTo>
                    <a:pt x="54" y="170"/>
                    <a:pt x="56" y="176"/>
                    <a:pt x="59" y="177"/>
                  </a:cubicBezTo>
                  <a:cubicBezTo>
                    <a:pt x="64" y="177"/>
                    <a:pt x="68" y="176"/>
                    <a:pt x="72" y="174"/>
                  </a:cubicBezTo>
                  <a:cubicBezTo>
                    <a:pt x="88" y="167"/>
                    <a:pt x="66" y="142"/>
                    <a:pt x="60" y="136"/>
                  </a:cubicBezTo>
                  <a:close/>
                </a:path>
              </a:pathLst>
            </a:custGeom>
            <a:solidFill>
              <a:srgbClr val="19865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2" name="Freeform 20"/>
            <p:cNvSpPr>
              <a:spLocks/>
            </p:cNvSpPr>
            <p:nvPr/>
          </p:nvSpPr>
          <p:spPr bwMode="auto">
            <a:xfrm>
              <a:off x="525463" y="418732"/>
              <a:ext cx="166688" cy="382588"/>
            </a:xfrm>
            <a:custGeom>
              <a:avLst/>
              <a:gdLst>
                <a:gd name="T0" fmla="*/ 48 w 61"/>
                <a:gd name="T1" fmla="*/ 3 h 139"/>
                <a:gd name="T2" fmla="*/ 49 w 61"/>
                <a:gd name="T3" fmla="*/ 1 h 139"/>
                <a:gd name="T4" fmla="*/ 48 w 61"/>
                <a:gd name="T5" fmla="*/ 1 h 139"/>
                <a:gd name="T6" fmla="*/ 47 w 61"/>
                <a:gd name="T7" fmla="*/ 3 h 139"/>
                <a:gd name="T8" fmla="*/ 47 w 61"/>
                <a:gd name="T9" fmla="*/ 3 h 139"/>
                <a:gd name="T10" fmla="*/ 4 w 61"/>
                <a:gd name="T11" fmla="*/ 138 h 139"/>
                <a:gd name="T12" fmla="*/ 6 w 61"/>
                <a:gd name="T13" fmla="*/ 139 h 139"/>
                <a:gd name="T14" fmla="*/ 7 w 61"/>
                <a:gd name="T15" fmla="*/ 139 h 139"/>
                <a:gd name="T16" fmla="*/ 50 w 61"/>
                <a:gd name="T17" fmla="*/ 79 h 139"/>
                <a:gd name="T18" fmla="*/ 48 w 61"/>
                <a:gd name="T19" fmla="*/ 3 h 1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1" h="139">
                  <a:moveTo>
                    <a:pt x="48" y="3"/>
                  </a:moveTo>
                  <a:cubicBezTo>
                    <a:pt x="49" y="2"/>
                    <a:pt x="49" y="2"/>
                    <a:pt x="49" y="1"/>
                  </a:cubicBezTo>
                  <a:cubicBezTo>
                    <a:pt x="49" y="1"/>
                    <a:pt x="49" y="0"/>
                    <a:pt x="48" y="1"/>
                  </a:cubicBezTo>
                  <a:cubicBezTo>
                    <a:pt x="48" y="1"/>
                    <a:pt x="48" y="2"/>
                    <a:pt x="47" y="3"/>
                  </a:cubicBezTo>
                  <a:cubicBezTo>
                    <a:pt x="47" y="3"/>
                    <a:pt x="47" y="3"/>
                    <a:pt x="47" y="3"/>
                  </a:cubicBezTo>
                  <a:cubicBezTo>
                    <a:pt x="22" y="43"/>
                    <a:pt x="0" y="89"/>
                    <a:pt x="4" y="138"/>
                  </a:cubicBezTo>
                  <a:cubicBezTo>
                    <a:pt x="4" y="139"/>
                    <a:pt x="5" y="139"/>
                    <a:pt x="6" y="139"/>
                  </a:cubicBezTo>
                  <a:cubicBezTo>
                    <a:pt x="6" y="139"/>
                    <a:pt x="7" y="139"/>
                    <a:pt x="7" y="139"/>
                  </a:cubicBezTo>
                  <a:cubicBezTo>
                    <a:pt x="29" y="126"/>
                    <a:pt x="42" y="102"/>
                    <a:pt x="50" y="79"/>
                  </a:cubicBezTo>
                  <a:cubicBezTo>
                    <a:pt x="58" y="55"/>
                    <a:pt x="61" y="26"/>
                    <a:pt x="48" y="3"/>
                  </a:cubicBezTo>
                  <a:close/>
                </a:path>
              </a:pathLst>
            </a:custGeom>
            <a:solidFill>
              <a:srgbClr val="21B37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3" name="Freeform 21"/>
            <p:cNvSpPr>
              <a:spLocks/>
            </p:cNvSpPr>
            <p:nvPr/>
          </p:nvSpPr>
          <p:spPr bwMode="auto">
            <a:xfrm>
              <a:off x="890588" y="374282"/>
              <a:ext cx="112713" cy="400050"/>
            </a:xfrm>
            <a:custGeom>
              <a:avLst/>
              <a:gdLst>
                <a:gd name="T0" fmla="*/ 36 w 41"/>
                <a:gd name="T1" fmla="*/ 61 h 145"/>
                <a:gd name="T2" fmla="*/ 1 w 41"/>
                <a:gd name="T3" fmla="*/ 0 h 145"/>
                <a:gd name="T4" fmla="*/ 0 w 41"/>
                <a:gd name="T5" fmla="*/ 0 h 145"/>
                <a:gd name="T6" fmla="*/ 34 w 41"/>
                <a:gd name="T7" fmla="*/ 68 h 145"/>
                <a:gd name="T8" fmla="*/ 37 w 41"/>
                <a:gd name="T9" fmla="*/ 143 h 145"/>
                <a:gd name="T10" fmla="*/ 40 w 41"/>
                <a:gd name="T11" fmla="*/ 143 h 145"/>
                <a:gd name="T12" fmla="*/ 36 w 41"/>
                <a:gd name="T13" fmla="*/ 61 h 1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1" h="145">
                  <a:moveTo>
                    <a:pt x="36" y="61"/>
                  </a:moveTo>
                  <a:cubicBezTo>
                    <a:pt x="32" y="39"/>
                    <a:pt x="24" y="9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22" y="16"/>
                    <a:pt x="30" y="42"/>
                    <a:pt x="34" y="68"/>
                  </a:cubicBezTo>
                  <a:cubicBezTo>
                    <a:pt x="38" y="92"/>
                    <a:pt x="38" y="118"/>
                    <a:pt x="37" y="143"/>
                  </a:cubicBezTo>
                  <a:cubicBezTo>
                    <a:pt x="37" y="145"/>
                    <a:pt x="40" y="145"/>
                    <a:pt x="40" y="143"/>
                  </a:cubicBezTo>
                  <a:cubicBezTo>
                    <a:pt x="41" y="116"/>
                    <a:pt x="41" y="88"/>
                    <a:pt x="36" y="61"/>
                  </a:cubicBezTo>
                  <a:close/>
                </a:path>
              </a:pathLst>
            </a:custGeom>
            <a:solidFill>
              <a:srgbClr val="FEC16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4" name="Freeform 22"/>
            <p:cNvSpPr>
              <a:spLocks/>
            </p:cNvSpPr>
            <p:nvPr/>
          </p:nvSpPr>
          <p:spPr bwMode="auto">
            <a:xfrm>
              <a:off x="882650" y="752107"/>
              <a:ext cx="223838" cy="219075"/>
            </a:xfrm>
            <a:custGeom>
              <a:avLst/>
              <a:gdLst>
                <a:gd name="T0" fmla="*/ 44 w 82"/>
                <a:gd name="T1" fmla="*/ 2 h 80"/>
                <a:gd name="T2" fmla="*/ 43 w 82"/>
                <a:gd name="T3" fmla="*/ 1 h 80"/>
                <a:gd name="T4" fmla="*/ 40 w 82"/>
                <a:gd name="T5" fmla="*/ 3 h 80"/>
                <a:gd name="T6" fmla="*/ 0 w 82"/>
                <a:gd name="T7" fmla="*/ 55 h 80"/>
                <a:gd name="T8" fmla="*/ 7 w 82"/>
                <a:gd name="T9" fmla="*/ 68 h 80"/>
                <a:gd name="T10" fmla="*/ 22 w 82"/>
                <a:gd name="T11" fmla="*/ 59 h 80"/>
                <a:gd name="T12" fmla="*/ 29 w 82"/>
                <a:gd name="T13" fmla="*/ 79 h 80"/>
                <a:gd name="T14" fmla="*/ 31 w 82"/>
                <a:gd name="T15" fmla="*/ 79 h 80"/>
                <a:gd name="T16" fmla="*/ 45 w 82"/>
                <a:gd name="T17" fmla="*/ 63 h 80"/>
                <a:gd name="T18" fmla="*/ 56 w 82"/>
                <a:gd name="T19" fmla="*/ 76 h 80"/>
                <a:gd name="T20" fmla="*/ 70 w 82"/>
                <a:gd name="T21" fmla="*/ 66 h 80"/>
                <a:gd name="T22" fmla="*/ 44 w 82"/>
                <a:gd name="T23" fmla="*/ 2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82" h="80">
                  <a:moveTo>
                    <a:pt x="44" y="2"/>
                  </a:moveTo>
                  <a:cubicBezTo>
                    <a:pt x="44" y="1"/>
                    <a:pt x="43" y="0"/>
                    <a:pt x="43" y="1"/>
                  </a:cubicBezTo>
                  <a:cubicBezTo>
                    <a:pt x="41" y="0"/>
                    <a:pt x="40" y="1"/>
                    <a:pt x="40" y="3"/>
                  </a:cubicBezTo>
                  <a:cubicBezTo>
                    <a:pt x="22" y="15"/>
                    <a:pt x="2" y="32"/>
                    <a:pt x="0" y="55"/>
                  </a:cubicBezTo>
                  <a:cubicBezTo>
                    <a:pt x="0" y="60"/>
                    <a:pt x="2" y="66"/>
                    <a:pt x="7" y="68"/>
                  </a:cubicBezTo>
                  <a:cubicBezTo>
                    <a:pt x="13" y="70"/>
                    <a:pt x="18" y="64"/>
                    <a:pt x="22" y="59"/>
                  </a:cubicBezTo>
                  <a:cubicBezTo>
                    <a:pt x="22" y="67"/>
                    <a:pt x="24" y="73"/>
                    <a:pt x="29" y="79"/>
                  </a:cubicBezTo>
                  <a:cubicBezTo>
                    <a:pt x="29" y="80"/>
                    <a:pt x="31" y="80"/>
                    <a:pt x="31" y="79"/>
                  </a:cubicBezTo>
                  <a:cubicBezTo>
                    <a:pt x="37" y="75"/>
                    <a:pt x="42" y="69"/>
                    <a:pt x="45" y="63"/>
                  </a:cubicBezTo>
                  <a:cubicBezTo>
                    <a:pt x="47" y="69"/>
                    <a:pt x="50" y="74"/>
                    <a:pt x="56" y="76"/>
                  </a:cubicBezTo>
                  <a:cubicBezTo>
                    <a:pt x="62" y="77"/>
                    <a:pt x="68" y="71"/>
                    <a:pt x="70" y="66"/>
                  </a:cubicBezTo>
                  <a:cubicBezTo>
                    <a:pt x="82" y="42"/>
                    <a:pt x="60" y="16"/>
                    <a:pt x="44" y="2"/>
                  </a:cubicBezTo>
                  <a:close/>
                </a:path>
              </a:pathLst>
            </a:custGeom>
            <a:solidFill>
              <a:srgbClr val="FF78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5" name="Freeform 23"/>
            <p:cNvSpPr>
              <a:spLocks/>
            </p:cNvSpPr>
            <p:nvPr/>
          </p:nvSpPr>
          <p:spPr bwMode="auto">
            <a:xfrm>
              <a:off x="1155700" y="528269"/>
              <a:ext cx="425450" cy="1038226"/>
            </a:xfrm>
            <a:custGeom>
              <a:avLst/>
              <a:gdLst>
                <a:gd name="T0" fmla="*/ 155 w 155"/>
                <a:gd name="T1" fmla="*/ 245 h 377"/>
                <a:gd name="T2" fmla="*/ 154 w 155"/>
                <a:gd name="T3" fmla="*/ 245 h 377"/>
                <a:gd name="T4" fmla="*/ 143 w 155"/>
                <a:gd name="T5" fmla="*/ 217 h 377"/>
                <a:gd name="T6" fmla="*/ 118 w 155"/>
                <a:gd name="T7" fmla="*/ 202 h 377"/>
                <a:gd name="T8" fmla="*/ 138 w 155"/>
                <a:gd name="T9" fmla="*/ 200 h 377"/>
                <a:gd name="T10" fmla="*/ 138 w 155"/>
                <a:gd name="T11" fmla="*/ 199 h 377"/>
                <a:gd name="T12" fmla="*/ 139 w 155"/>
                <a:gd name="T13" fmla="*/ 198 h 377"/>
                <a:gd name="T14" fmla="*/ 119 w 155"/>
                <a:gd name="T15" fmla="*/ 163 h 377"/>
                <a:gd name="T16" fmla="*/ 119 w 155"/>
                <a:gd name="T17" fmla="*/ 161 h 377"/>
                <a:gd name="T18" fmla="*/ 81 w 155"/>
                <a:gd name="T19" fmla="*/ 153 h 377"/>
                <a:gd name="T20" fmla="*/ 107 w 155"/>
                <a:gd name="T21" fmla="*/ 148 h 377"/>
                <a:gd name="T22" fmla="*/ 107 w 155"/>
                <a:gd name="T23" fmla="*/ 148 h 377"/>
                <a:gd name="T24" fmla="*/ 109 w 155"/>
                <a:gd name="T25" fmla="*/ 147 h 377"/>
                <a:gd name="T26" fmla="*/ 80 w 155"/>
                <a:gd name="T27" fmla="*/ 113 h 377"/>
                <a:gd name="T28" fmla="*/ 47 w 155"/>
                <a:gd name="T29" fmla="*/ 77 h 377"/>
                <a:gd name="T30" fmla="*/ 20 w 155"/>
                <a:gd name="T31" fmla="*/ 1 h 377"/>
                <a:gd name="T32" fmla="*/ 20 w 155"/>
                <a:gd name="T33" fmla="*/ 1 h 377"/>
                <a:gd name="T34" fmla="*/ 44 w 155"/>
                <a:gd name="T35" fmla="*/ 78 h 377"/>
                <a:gd name="T36" fmla="*/ 17 w 155"/>
                <a:gd name="T37" fmla="*/ 156 h 377"/>
                <a:gd name="T38" fmla="*/ 19 w 155"/>
                <a:gd name="T39" fmla="*/ 159 h 377"/>
                <a:gd name="T40" fmla="*/ 29 w 155"/>
                <a:gd name="T41" fmla="*/ 163 h 377"/>
                <a:gd name="T42" fmla="*/ 8 w 155"/>
                <a:gd name="T43" fmla="*/ 225 h 377"/>
                <a:gd name="T44" fmla="*/ 10 w 155"/>
                <a:gd name="T45" fmla="*/ 227 h 377"/>
                <a:gd name="T46" fmla="*/ 17 w 155"/>
                <a:gd name="T47" fmla="*/ 227 h 377"/>
                <a:gd name="T48" fmla="*/ 9 w 155"/>
                <a:gd name="T49" fmla="*/ 284 h 377"/>
                <a:gd name="T50" fmla="*/ 12 w 155"/>
                <a:gd name="T51" fmla="*/ 284 h 377"/>
                <a:gd name="T52" fmla="*/ 24 w 155"/>
                <a:gd name="T53" fmla="*/ 274 h 377"/>
                <a:gd name="T54" fmla="*/ 45 w 155"/>
                <a:gd name="T55" fmla="*/ 347 h 377"/>
                <a:gd name="T56" fmla="*/ 48 w 155"/>
                <a:gd name="T57" fmla="*/ 346 h 377"/>
                <a:gd name="T58" fmla="*/ 48 w 155"/>
                <a:gd name="T59" fmla="*/ 346 h 377"/>
                <a:gd name="T60" fmla="*/ 59 w 155"/>
                <a:gd name="T61" fmla="*/ 339 h 377"/>
                <a:gd name="T62" fmla="*/ 104 w 155"/>
                <a:gd name="T63" fmla="*/ 377 h 377"/>
                <a:gd name="T64" fmla="*/ 105 w 155"/>
                <a:gd name="T65" fmla="*/ 374 h 377"/>
                <a:gd name="T66" fmla="*/ 135 w 155"/>
                <a:gd name="T67" fmla="*/ 338 h 377"/>
                <a:gd name="T68" fmla="*/ 135 w 155"/>
                <a:gd name="T69" fmla="*/ 338 h 377"/>
                <a:gd name="T70" fmla="*/ 135 w 155"/>
                <a:gd name="T71" fmla="*/ 338 h 377"/>
                <a:gd name="T72" fmla="*/ 135 w 155"/>
                <a:gd name="T73" fmla="*/ 338 h 377"/>
                <a:gd name="T74" fmla="*/ 134 w 155"/>
                <a:gd name="T75" fmla="*/ 337 h 377"/>
                <a:gd name="T76" fmla="*/ 110 w 155"/>
                <a:gd name="T77" fmla="*/ 315 h 377"/>
                <a:gd name="T78" fmla="*/ 137 w 155"/>
                <a:gd name="T79" fmla="*/ 326 h 377"/>
                <a:gd name="T80" fmla="*/ 139 w 155"/>
                <a:gd name="T81" fmla="*/ 325 h 377"/>
                <a:gd name="T82" fmla="*/ 150 w 155"/>
                <a:gd name="T83" fmla="*/ 264 h 377"/>
                <a:gd name="T84" fmla="*/ 150 w 155"/>
                <a:gd name="T85" fmla="*/ 264 h 377"/>
                <a:gd name="T86" fmla="*/ 135 w 155"/>
                <a:gd name="T87" fmla="*/ 242 h 377"/>
                <a:gd name="T88" fmla="*/ 153 w 155"/>
                <a:gd name="T89" fmla="*/ 248 h 377"/>
                <a:gd name="T90" fmla="*/ 155 w 155"/>
                <a:gd name="T91" fmla="*/ 248 h 377"/>
                <a:gd name="T92" fmla="*/ 155 w 155"/>
                <a:gd name="T93" fmla="*/ 248 h 377"/>
                <a:gd name="T94" fmla="*/ 155 w 155"/>
                <a:gd name="T95" fmla="*/ 245 h 3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155" h="377">
                  <a:moveTo>
                    <a:pt x="155" y="245"/>
                  </a:moveTo>
                  <a:cubicBezTo>
                    <a:pt x="154" y="245"/>
                    <a:pt x="154" y="245"/>
                    <a:pt x="154" y="245"/>
                  </a:cubicBezTo>
                  <a:cubicBezTo>
                    <a:pt x="151" y="235"/>
                    <a:pt x="149" y="225"/>
                    <a:pt x="143" y="217"/>
                  </a:cubicBezTo>
                  <a:cubicBezTo>
                    <a:pt x="137" y="209"/>
                    <a:pt x="128" y="205"/>
                    <a:pt x="118" y="202"/>
                  </a:cubicBezTo>
                  <a:cubicBezTo>
                    <a:pt x="125" y="200"/>
                    <a:pt x="131" y="200"/>
                    <a:pt x="138" y="200"/>
                  </a:cubicBezTo>
                  <a:cubicBezTo>
                    <a:pt x="138" y="200"/>
                    <a:pt x="138" y="200"/>
                    <a:pt x="138" y="199"/>
                  </a:cubicBezTo>
                  <a:cubicBezTo>
                    <a:pt x="139" y="199"/>
                    <a:pt x="139" y="199"/>
                    <a:pt x="139" y="198"/>
                  </a:cubicBezTo>
                  <a:cubicBezTo>
                    <a:pt x="135" y="185"/>
                    <a:pt x="129" y="172"/>
                    <a:pt x="119" y="163"/>
                  </a:cubicBezTo>
                  <a:cubicBezTo>
                    <a:pt x="120" y="163"/>
                    <a:pt x="120" y="162"/>
                    <a:pt x="119" y="161"/>
                  </a:cubicBezTo>
                  <a:cubicBezTo>
                    <a:pt x="108" y="156"/>
                    <a:pt x="94" y="154"/>
                    <a:pt x="81" y="153"/>
                  </a:cubicBezTo>
                  <a:cubicBezTo>
                    <a:pt x="89" y="150"/>
                    <a:pt x="98" y="150"/>
                    <a:pt x="107" y="148"/>
                  </a:cubicBezTo>
                  <a:cubicBezTo>
                    <a:pt x="107" y="148"/>
                    <a:pt x="107" y="148"/>
                    <a:pt x="107" y="148"/>
                  </a:cubicBezTo>
                  <a:cubicBezTo>
                    <a:pt x="108" y="149"/>
                    <a:pt x="110" y="148"/>
                    <a:pt x="109" y="147"/>
                  </a:cubicBezTo>
                  <a:cubicBezTo>
                    <a:pt x="100" y="135"/>
                    <a:pt x="90" y="124"/>
                    <a:pt x="80" y="113"/>
                  </a:cubicBezTo>
                  <a:cubicBezTo>
                    <a:pt x="70" y="100"/>
                    <a:pt x="60" y="87"/>
                    <a:pt x="47" y="77"/>
                  </a:cubicBezTo>
                  <a:cubicBezTo>
                    <a:pt x="46" y="53"/>
                    <a:pt x="44" y="13"/>
                    <a:pt x="20" y="1"/>
                  </a:cubicBezTo>
                  <a:cubicBezTo>
                    <a:pt x="20" y="0"/>
                    <a:pt x="20" y="1"/>
                    <a:pt x="20" y="1"/>
                  </a:cubicBezTo>
                  <a:cubicBezTo>
                    <a:pt x="41" y="21"/>
                    <a:pt x="40" y="51"/>
                    <a:pt x="44" y="78"/>
                  </a:cubicBezTo>
                  <a:cubicBezTo>
                    <a:pt x="46" y="106"/>
                    <a:pt x="31" y="132"/>
                    <a:pt x="17" y="156"/>
                  </a:cubicBezTo>
                  <a:cubicBezTo>
                    <a:pt x="17" y="157"/>
                    <a:pt x="17" y="158"/>
                    <a:pt x="19" y="159"/>
                  </a:cubicBezTo>
                  <a:cubicBezTo>
                    <a:pt x="22" y="160"/>
                    <a:pt x="25" y="162"/>
                    <a:pt x="29" y="163"/>
                  </a:cubicBezTo>
                  <a:cubicBezTo>
                    <a:pt x="11" y="179"/>
                    <a:pt x="8" y="202"/>
                    <a:pt x="8" y="225"/>
                  </a:cubicBezTo>
                  <a:cubicBezTo>
                    <a:pt x="8" y="226"/>
                    <a:pt x="8" y="226"/>
                    <a:pt x="10" y="227"/>
                  </a:cubicBezTo>
                  <a:cubicBezTo>
                    <a:pt x="12" y="227"/>
                    <a:pt x="15" y="227"/>
                    <a:pt x="17" y="227"/>
                  </a:cubicBezTo>
                  <a:cubicBezTo>
                    <a:pt x="0" y="238"/>
                    <a:pt x="2" y="266"/>
                    <a:pt x="9" y="284"/>
                  </a:cubicBezTo>
                  <a:cubicBezTo>
                    <a:pt x="10" y="284"/>
                    <a:pt x="11" y="284"/>
                    <a:pt x="12" y="284"/>
                  </a:cubicBezTo>
                  <a:cubicBezTo>
                    <a:pt x="15" y="280"/>
                    <a:pt x="20" y="277"/>
                    <a:pt x="24" y="274"/>
                  </a:cubicBezTo>
                  <a:cubicBezTo>
                    <a:pt x="15" y="302"/>
                    <a:pt x="25" y="325"/>
                    <a:pt x="45" y="347"/>
                  </a:cubicBezTo>
                  <a:cubicBezTo>
                    <a:pt x="46" y="347"/>
                    <a:pt x="47" y="347"/>
                    <a:pt x="48" y="346"/>
                  </a:cubicBezTo>
                  <a:cubicBezTo>
                    <a:pt x="48" y="346"/>
                    <a:pt x="48" y="346"/>
                    <a:pt x="48" y="346"/>
                  </a:cubicBezTo>
                  <a:cubicBezTo>
                    <a:pt x="52" y="344"/>
                    <a:pt x="56" y="342"/>
                    <a:pt x="59" y="339"/>
                  </a:cubicBezTo>
                  <a:cubicBezTo>
                    <a:pt x="58" y="363"/>
                    <a:pt x="83" y="375"/>
                    <a:pt x="104" y="377"/>
                  </a:cubicBezTo>
                  <a:cubicBezTo>
                    <a:pt x="105" y="377"/>
                    <a:pt x="106" y="375"/>
                    <a:pt x="105" y="374"/>
                  </a:cubicBezTo>
                  <a:cubicBezTo>
                    <a:pt x="119" y="367"/>
                    <a:pt x="130" y="353"/>
                    <a:pt x="135" y="338"/>
                  </a:cubicBezTo>
                  <a:cubicBezTo>
                    <a:pt x="135" y="338"/>
                    <a:pt x="135" y="338"/>
                    <a:pt x="135" y="338"/>
                  </a:cubicBezTo>
                  <a:cubicBezTo>
                    <a:pt x="135" y="338"/>
                    <a:pt x="135" y="338"/>
                    <a:pt x="135" y="338"/>
                  </a:cubicBezTo>
                  <a:cubicBezTo>
                    <a:pt x="135" y="338"/>
                    <a:pt x="135" y="338"/>
                    <a:pt x="135" y="338"/>
                  </a:cubicBezTo>
                  <a:cubicBezTo>
                    <a:pt x="135" y="337"/>
                    <a:pt x="135" y="337"/>
                    <a:pt x="134" y="337"/>
                  </a:cubicBezTo>
                  <a:cubicBezTo>
                    <a:pt x="129" y="328"/>
                    <a:pt x="120" y="321"/>
                    <a:pt x="110" y="315"/>
                  </a:cubicBezTo>
                  <a:cubicBezTo>
                    <a:pt x="120" y="317"/>
                    <a:pt x="128" y="320"/>
                    <a:pt x="137" y="326"/>
                  </a:cubicBezTo>
                  <a:cubicBezTo>
                    <a:pt x="138" y="326"/>
                    <a:pt x="139" y="326"/>
                    <a:pt x="139" y="325"/>
                  </a:cubicBezTo>
                  <a:cubicBezTo>
                    <a:pt x="148" y="307"/>
                    <a:pt x="154" y="284"/>
                    <a:pt x="150" y="264"/>
                  </a:cubicBezTo>
                  <a:cubicBezTo>
                    <a:pt x="150" y="264"/>
                    <a:pt x="150" y="264"/>
                    <a:pt x="150" y="264"/>
                  </a:cubicBezTo>
                  <a:cubicBezTo>
                    <a:pt x="149" y="255"/>
                    <a:pt x="142" y="247"/>
                    <a:pt x="135" y="242"/>
                  </a:cubicBezTo>
                  <a:cubicBezTo>
                    <a:pt x="141" y="243"/>
                    <a:pt x="147" y="245"/>
                    <a:pt x="153" y="248"/>
                  </a:cubicBezTo>
                  <a:cubicBezTo>
                    <a:pt x="153" y="249"/>
                    <a:pt x="154" y="249"/>
                    <a:pt x="155" y="248"/>
                  </a:cubicBezTo>
                  <a:cubicBezTo>
                    <a:pt x="155" y="248"/>
                    <a:pt x="155" y="248"/>
                    <a:pt x="155" y="248"/>
                  </a:cubicBezTo>
                  <a:cubicBezTo>
                    <a:pt x="155" y="247"/>
                    <a:pt x="155" y="246"/>
                    <a:pt x="155" y="245"/>
                  </a:cubicBezTo>
                  <a:close/>
                </a:path>
              </a:pathLst>
            </a:custGeom>
            <a:solidFill>
              <a:srgbClr val="0C674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6" name="Freeform 24"/>
            <p:cNvSpPr>
              <a:spLocks/>
            </p:cNvSpPr>
            <p:nvPr/>
          </p:nvSpPr>
          <p:spPr bwMode="auto">
            <a:xfrm>
              <a:off x="84138" y="369519"/>
              <a:ext cx="173038" cy="382588"/>
            </a:xfrm>
            <a:custGeom>
              <a:avLst/>
              <a:gdLst>
                <a:gd name="T0" fmla="*/ 61 w 63"/>
                <a:gd name="T1" fmla="*/ 135 h 139"/>
                <a:gd name="T2" fmla="*/ 3 w 63"/>
                <a:gd name="T3" fmla="*/ 6 h 139"/>
                <a:gd name="T4" fmla="*/ 3 w 63"/>
                <a:gd name="T5" fmla="*/ 7 h 139"/>
                <a:gd name="T6" fmla="*/ 2 w 63"/>
                <a:gd name="T7" fmla="*/ 8 h 139"/>
                <a:gd name="T8" fmla="*/ 58 w 63"/>
                <a:gd name="T9" fmla="*/ 137 h 139"/>
                <a:gd name="T10" fmla="*/ 58 w 63"/>
                <a:gd name="T11" fmla="*/ 137 h 139"/>
                <a:gd name="T12" fmla="*/ 61 w 63"/>
                <a:gd name="T13" fmla="*/ 137 h 139"/>
                <a:gd name="T14" fmla="*/ 61 w 63"/>
                <a:gd name="T15" fmla="*/ 136 h 139"/>
                <a:gd name="T16" fmla="*/ 61 w 63"/>
                <a:gd name="T17" fmla="*/ 135 h 1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3" h="139">
                  <a:moveTo>
                    <a:pt x="61" y="135"/>
                  </a:moveTo>
                  <a:cubicBezTo>
                    <a:pt x="63" y="96"/>
                    <a:pt x="62" y="0"/>
                    <a:pt x="3" y="6"/>
                  </a:cubicBezTo>
                  <a:cubicBezTo>
                    <a:pt x="3" y="6"/>
                    <a:pt x="3" y="7"/>
                    <a:pt x="3" y="7"/>
                  </a:cubicBezTo>
                  <a:cubicBezTo>
                    <a:pt x="2" y="7"/>
                    <a:pt x="2" y="7"/>
                    <a:pt x="2" y="8"/>
                  </a:cubicBezTo>
                  <a:cubicBezTo>
                    <a:pt x="0" y="56"/>
                    <a:pt x="22" y="104"/>
                    <a:pt x="58" y="137"/>
                  </a:cubicBezTo>
                  <a:cubicBezTo>
                    <a:pt x="58" y="137"/>
                    <a:pt x="58" y="137"/>
                    <a:pt x="58" y="137"/>
                  </a:cubicBezTo>
                  <a:cubicBezTo>
                    <a:pt x="58" y="139"/>
                    <a:pt x="61" y="139"/>
                    <a:pt x="61" y="137"/>
                  </a:cubicBezTo>
                  <a:cubicBezTo>
                    <a:pt x="61" y="137"/>
                    <a:pt x="61" y="136"/>
                    <a:pt x="61" y="136"/>
                  </a:cubicBezTo>
                  <a:cubicBezTo>
                    <a:pt x="61" y="136"/>
                    <a:pt x="61" y="136"/>
                    <a:pt x="61" y="135"/>
                  </a:cubicBezTo>
                  <a:close/>
                </a:path>
              </a:pathLst>
            </a:custGeom>
            <a:solidFill>
              <a:srgbClr val="21B37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7" name="Freeform 25"/>
            <p:cNvSpPr>
              <a:spLocks/>
            </p:cNvSpPr>
            <p:nvPr/>
          </p:nvSpPr>
          <p:spPr bwMode="auto">
            <a:xfrm>
              <a:off x="1038225" y="-59106"/>
              <a:ext cx="954088" cy="541338"/>
            </a:xfrm>
            <a:custGeom>
              <a:avLst/>
              <a:gdLst>
                <a:gd name="T0" fmla="*/ 323 w 348"/>
                <a:gd name="T1" fmla="*/ 51 h 197"/>
                <a:gd name="T2" fmla="*/ 323 w 348"/>
                <a:gd name="T3" fmla="*/ 52 h 197"/>
                <a:gd name="T4" fmla="*/ 289 w 348"/>
                <a:gd name="T5" fmla="*/ 55 h 197"/>
                <a:gd name="T6" fmla="*/ 327 w 348"/>
                <a:gd name="T7" fmla="*/ 27 h 197"/>
                <a:gd name="T8" fmla="*/ 318 w 348"/>
                <a:gd name="T9" fmla="*/ 5 h 197"/>
                <a:gd name="T10" fmla="*/ 314 w 348"/>
                <a:gd name="T11" fmla="*/ 15 h 197"/>
                <a:gd name="T12" fmla="*/ 257 w 348"/>
                <a:gd name="T13" fmla="*/ 71 h 197"/>
                <a:gd name="T14" fmla="*/ 276 w 348"/>
                <a:gd name="T15" fmla="*/ 25 h 197"/>
                <a:gd name="T16" fmla="*/ 249 w 348"/>
                <a:gd name="T17" fmla="*/ 25 h 197"/>
                <a:gd name="T18" fmla="*/ 261 w 348"/>
                <a:gd name="T19" fmla="*/ 36 h 197"/>
                <a:gd name="T20" fmla="*/ 255 w 348"/>
                <a:gd name="T21" fmla="*/ 73 h 197"/>
                <a:gd name="T22" fmla="*/ 178 w 348"/>
                <a:gd name="T23" fmla="*/ 117 h 197"/>
                <a:gd name="T24" fmla="*/ 218 w 348"/>
                <a:gd name="T25" fmla="*/ 64 h 197"/>
                <a:gd name="T26" fmla="*/ 200 w 348"/>
                <a:gd name="T27" fmla="*/ 44 h 197"/>
                <a:gd name="T28" fmla="*/ 200 w 348"/>
                <a:gd name="T29" fmla="*/ 61 h 197"/>
                <a:gd name="T30" fmla="*/ 175 w 348"/>
                <a:gd name="T31" fmla="*/ 118 h 197"/>
                <a:gd name="T32" fmla="*/ 95 w 348"/>
                <a:gd name="T33" fmla="*/ 152 h 197"/>
                <a:gd name="T34" fmla="*/ 156 w 348"/>
                <a:gd name="T35" fmla="*/ 103 h 197"/>
                <a:gd name="T36" fmla="*/ 136 w 348"/>
                <a:gd name="T37" fmla="*/ 87 h 197"/>
                <a:gd name="T38" fmla="*/ 134 w 348"/>
                <a:gd name="T39" fmla="*/ 102 h 197"/>
                <a:gd name="T40" fmla="*/ 50 w 348"/>
                <a:gd name="T41" fmla="*/ 168 h 197"/>
                <a:gd name="T42" fmla="*/ 38 w 348"/>
                <a:gd name="T43" fmla="*/ 154 h 197"/>
                <a:gd name="T44" fmla="*/ 61 w 348"/>
                <a:gd name="T45" fmla="*/ 134 h 197"/>
                <a:gd name="T46" fmla="*/ 43 w 348"/>
                <a:gd name="T47" fmla="*/ 115 h 197"/>
                <a:gd name="T48" fmla="*/ 46 w 348"/>
                <a:gd name="T49" fmla="*/ 134 h 197"/>
                <a:gd name="T50" fmla="*/ 0 w 348"/>
                <a:gd name="T51" fmla="*/ 181 h 197"/>
                <a:gd name="T52" fmla="*/ 44 w 348"/>
                <a:gd name="T53" fmla="*/ 174 h 197"/>
                <a:gd name="T54" fmla="*/ 104 w 348"/>
                <a:gd name="T55" fmla="*/ 181 h 197"/>
                <a:gd name="T56" fmla="*/ 121 w 348"/>
                <a:gd name="T57" fmla="*/ 196 h 197"/>
                <a:gd name="T58" fmla="*/ 112 w 348"/>
                <a:gd name="T59" fmla="*/ 169 h 197"/>
                <a:gd name="T60" fmla="*/ 106 w 348"/>
                <a:gd name="T61" fmla="*/ 177 h 197"/>
                <a:gd name="T62" fmla="*/ 58 w 348"/>
                <a:gd name="T63" fmla="*/ 170 h 197"/>
                <a:gd name="T64" fmla="*/ 143 w 348"/>
                <a:gd name="T65" fmla="*/ 138 h 197"/>
                <a:gd name="T66" fmla="*/ 188 w 348"/>
                <a:gd name="T67" fmla="*/ 170 h 197"/>
                <a:gd name="T68" fmla="*/ 203 w 348"/>
                <a:gd name="T69" fmla="*/ 179 h 197"/>
                <a:gd name="T70" fmla="*/ 198 w 348"/>
                <a:gd name="T71" fmla="*/ 154 h 197"/>
                <a:gd name="T72" fmla="*/ 145 w 348"/>
                <a:gd name="T73" fmla="*/ 137 h 197"/>
                <a:gd name="T74" fmla="*/ 221 w 348"/>
                <a:gd name="T75" fmla="*/ 100 h 197"/>
                <a:gd name="T76" fmla="*/ 256 w 348"/>
                <a:gd name="T77" fmla="*/ 123 h 197"/>
                <a:gd name="T78" fmla="*/ 277 w 348"/>
                <a:gd name="T79" fmla="*/ 113 h 197"/>
                <a:gd name="T80" fmla="*/ 267 w 348"/>
                <a:gd name="T81" fmla="*/ 107 h 197"/>
                <a:gd name="T82" fmla="*/ 262 w 348"/>
                <a:gd name="T83" fmla="*/ 108 h 197"/>
                <a:gd name="T84" fmla="*/ 259 w 348"/>
                <a:gd name="T85" fmla="*/ 111 h 197"/>
                <a:gd name="T86" fmla="*/ 288 w 348"/>
                <a:gd name="T87" fmla="*/ 57 h 197"/>
                <a:gd name="T88" fmla="*/ 324 w 348"/>
                <a:gd name="T89" fmla="*/ 57 h 197"/>
                <a:gd name="T90" fmla="*/ 347 w 348"/>
                <a:gd name="T91" fmla="*/ 55 h 1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348" h="197">
                  <a:moveTo>
                    <a:pt x="336" y="40"/>
                  </a:moveTo>
                  <a:cubicBezTo>
                    <a:pt x="330" y="41"/>
                    <a:pt x="325" y="46"/>
                    <a:pt x="323" y="51"/>
                  </a:cubicBezTo>
                  <a:cubicBezTo>
                    <a:pt x="323" y="51"/>
                    <a:pt x="323" y="51"/>
                    <a:pt x="323" y="52"/>
                  </a:cubicBezTo>
                  <a:cubicBezTo>
                    <a:pt x="323" y="52"/>
                    <a:pt x="323" y="52"/>
                    <a:pt x="323" y="52"/>
                  </a:cubicBezTo>
                  <a:cubicBezTo>
                    <a:pt x="323" y="53"/>
                    <a:pt x="322" y="54"/>
                    <a:pt x="322" y="54"/>
                  </a:cubicBezTo>
                  <a:cubicBezTo>
                    <a:pt x="311" y="54"/>
                    <a:pt x="300" y="54"/>
                    <a:pt x="289" y="55"/>
                  </a:cubicBezTo>
                  <a:cubicBezTo>
                    <a:pt x="300" y="46"/>
                    <a:pt x="310" y="37"/>
                    <a:pt x="319" y="26"/>
                  </a:cubicBezTo>
                  <a:cubicBezTo>
                    <a:pt x="321" y="28"/>
                    <a:pt x="324" y="28"/>
                    <a:pt x="327" y="27"/>
                  </a:cubicBezTo>
                  <a:cubicBezTo>
                    <a:pt x="333" y="25"/>
                    <a:pt x="338" y="19"/>
                    <a:pt x="336" y="12"/>
                  </a:cubicBezTo>
                  <a:cubicBezTo>
                    <a:pt x="335" y="5"/>
                    <a:pt x="324" y="0"/>
                    <a:pt x="318" y="5"/>
                  </a:cubicBezTo>
                  <a:cubicBezTo>
                    <a:pt x="316" y="7"/>
                    <a:pt x="314" y="10"/>
                    <a:pt x="315" y="14"/>
                  </a:cubicBezTo>
                  <a:cubicBezTo>
                    <a:pt x="314" y="14"/>
                    <a:pt x="314" y="14"/>
                    <a:pt x="314" y="15"/>
                  </a:cubicBezTo>
                  <a:cubicBezTo>
                    <a:pt x="314" y="18"/>
                    <a:pt x="315" y="21"/>
                    <a:pt x="317" y="24"/>
                  </a:cubicBezTo>
                  <a:cubicBezTo>
                    <a:pt x="298" y="41"/>
                    <a:pt x="278" y="57"/>
                    <a:pt x="257" y="71"/>
                  </a:cubicBezTo>
                  <a:cubicBezTo>
                    <a:pt x="261" y="60"/>
                    <a:pt x="263" y="48"/>
                    <a:pt x="264" y="36"/>
                  </a:cubicBezTo>
                  <a:cubicBezTo>
                    <a:pt x="270" y="36"/>
                    <a:pt x="275" y="31"/>
                    <a:pt x="276" y="25"/>
                  </a:cubicBezTo>
                  <a:cubicBezTo>
                    <a:pt x="277" y="18"/>
                    <a:pt x="272" y="13"/>
                    <a:pt x="266" y="12"/>
                  </a:cubicBezTo>
                  <a:cubicBezTo>
                    <a:pt x="259" y="11"/>
                    <a:pt x="247" y="16"/>
                    <a:pt x="249" y="25"/>
                  </a:cubicBezTo>
                  <a:cubicBezTo>
                    <a:pt x="250" y="30"/>
                    <a:pt x="255" y="34"/>
                    <a:pt x="260" y="35"/>
                  </a:cubicBezTo>
                  <a:cubicBezTo>
                    <a:pt x="260" y="35"/>
                    <a:pt x="260" y="36"/>
                    <a:pt x="261" y="36"/>
                  </a:cubicBezTo>
                  <a:cubicBezTo>
                    <a:pt x="261" y="36"/>
                    <a:pt x="261" y="36"/>
                    <a:pt x="261" y="36"/>
                  </a:cubicBezTo>
                  <a:cubicBezTo>
                    <a:pt x="260" y="49"/>
                    <a:pt x="257" y="61"/>
                    <a:pt x="255" y="73"/>
                  </a:cubicBezTo>
                  <a:cubicBezTo>
                    <a:pt x="231" y="89"/>
                    <a:pt x="206" y="104"/>
                    <a:pt x="179" y="117"/>
                  </a:cubicBezTo>
                  <a:cubicBezTo>
                    <a:pt x="178" y="117"/>
                    <a:pt x="178" y="117"/>
                    <a:pt x="178" y="117"/>
                  </a:cubicBezTo>
                  <a:cubicBezTo>
                    <a:pt x="185" y="99"/>
                    <a:pt x="195" y="83"/>
                    <a:pt x="205" y="67"/>
                  </a:cubicBezTo>
                  <a:cubicBezTo>
                    <a:pt x="209" y="69"/>
                    <a:pt x="215" y="69"/>
                    <a:pt x="218" y="64"/>
                  </a:cubicBezTo>
                  <a:cubicBezTo>
                    <a:pt x="223" y="59"/>
                    <a:pt x="225" y="49"/>
                    <a:pt x="221" y="43"/>
                  </a:cubicBezTo>
                  <a:cubicBezTo>
                    <a:pt x="216" y="36"/>
                    <a:pt x="205" y="37"/>
                    <a:pt x="200" y="44"/>
                  </a:cubicBezTo>
                  <a:cubicBezTo>
                    <a:pt x="197" y="48"/>
                    <a:pt x="197" y="55"/>
                    <a:pt x="200" y="60"/>
                  </a:cubicBezTo>
                  <a:cubicBezTo>
                    <a:pt x="200" y="60"/>
                    <a:pt x="200" y="60"/>
                    <a:pt x="200" y="61"/>
                  </a:cubicBezTo>
                  <a:cubicBezTo>
                    <a:pt x="201" y="63"/>
                    <a:pt x="202" y="64"/>
                    <a:pt x="203" y="65"/>
                  </a:cubicBezTo>
                  <a:cubicBezTo>
                    <a:pt x="193" y="82"/>
                    <a:pt x="181" y="99"/>
                    <a:pt x="175" y="118"/>
                  </a:cubicBezTo>
                  <a:cubicBezTo>
                    <a:pt x="150" y="130"/>
                    <a:pt x="125" y="141"/>
                    <a:pt x="99" y="151"/>
                  </a:cubicBezTo>
                  <a:cubicBezTo>
                    <a:pt x="97" y="151"/>
                    <a:pt x="96" y="152"/>
                    <a:pt x="95" y="152"/>
                  </a:cubicBezTo>
                  <a:cubicBezTo>
                    <a:pt x="107" y="134"/>
                    <a:pt x="121" y="119"/>
                    <a:pt x="135" y="104"/>
                  </a:cubicBezTo>
                  <a:cubicBezTo>
                    <a:pt x="141" y="109"/>
                    <a:pt x="151" y="109"/>
                    <a:pt x="156" y="103"/>
                  </a:cubicBezTo>
                  <a:cubicBezTo>
                    <a:pt x="160" y="98"/>
                    <a:pt x="160" y="89"/>
                    <a:pt x="156" y="84"/>
                  </a:cubicBezTo>
                  <a:cubicBezTo>
                    <a:pt x="151" y="77"/>
                    <a:pt x="141" y="81"/>
                    <a:pt x="136" y="87"/>
                  </a:cubicBezTo>
                  <a:cubicBezTo>
                    <a:pt x="136" y="87"/>
                    <a:pt x="136" y="87"/>
                    <a:pt x="136" y="88"/>
                  </a:cubicBezTo>
                  <a:cubicBezTo>
                    <a:pt x="133" y="92"/>
                    <a:pt x="131" y="97"/>
                    <a:pt x="134" y="102"/>
                  </a:cubicBezTo>
                  <a:cubicBezTo>
                    <a:pt x="117" y="116"/>
                    <a:pt x="103" y="133"/>
                    <a:pt x="93" y="153"/>
                  </a:cubicBezTo>
                  <a:cubicBezTo>
                    <a:pt x="79" y="158"/>
                    <a:pt x="65" y="163"/>
                    <a:pt x="50" y="168"/>
                  </a:cubicBezTo>
                  <a:cubicBezTo>
                    <a:pt x="43" y="170"/>
                    <a:pt x="36" y="171"/>
                    <a:pt x="29" y="173"/>
                  </a:cubicBezTo>
                  <a:cubicBezTo>
                    <a:pt x="32" y="167"/>
                    <a:pt x="35" y="160"/>
                    <a:pt x="38" y="154"/>
                  </a:cubicBezTo>
                  <a:cubicBezTo>
                    <a:pt x="42" y="148"/>
                    <a:pt x="45" y="142"/>
                    <a:pt x="49" y="136"/>
                  </a:cubicBezTo>
                  <a:cubicBezTo>
                    <a:pt x="53" y="138"/>
                    <a:pt x="57" y="137"/>
                    <a:pt x="61" y="134"/>
                  </a:cubicBezTo>
                  <a:cubicBezTo>
                    <a:pt x="67" y="130"/>
                    <a:pt x="69" y="120"/>
                    <a:pt x="64" y="114"/>
                  </a:cubicBezTo>
                  <a:cubicBezTo>
                    <a:pt x="58" y="107"/>
                    <a:pt x="48" y="107"/>
                    <a:pt x="43" y="115"/>
                  </a:cubicBezTo>
                  <a:cubicBezTo>
                    <a:pt x="40" y="119"/>
                    <a:pt x="40" y="127"/>
                    <a:pt x="44" y="130"/>
                  </a:cubicBezTo>
                  <a:cubicBezTo>
                    <a:pt x="44" y="132"/>
                    <a:pt x="45" y="133"/>
                    <a:pt x="46" y="134"/>
                  </a:cubicBezTo>
                  <a:cubicBezTo>
                    <a:pt x="37" y="145"/>
                    <a:pt x="31" y="160"/>
                    <a:pt x="26" y="174"/>
                  </a:cubicBezTo>
                  <a:cubicBezTo>
                    <a:pt x="17" y="175"/>
                    <a:pt x="8" y="177"/>
                    <a:pt x="0" y="181"/>
                  </a:cubicBezTo>
                  <a:cubicBezTo>
                    <a:pt x="0" y="181"/>
                    <a:pt x="0" y="181"/>
                    <a:pt x="0" y="182"/>
                  </a:cubicBezTo>
                  <a:cubicBezTo>
                    <a:pt x="14" y="183"/>
                    <a:pt x="30" y="178"/>
                    <a:pt x="44" y="174"/>
                  </a:cubicBezTo>
                  <a:cubicBezTo>
                    <a:pt x="47" y="173"/>
                    <a:pt x="51" y="172"/>
                    <a:pt x="55" y="171"/>
                  </a:cubicBezTo>
                  <a:cubicBezTo>
                    <a:pt x="70" y="177"/>
                    <a:pt x="88" y="181"/>
                    <a:pt x="104" y="181"/>
                  </a:cubicBezTo>
                  <a:cubicBezTo>
                    <a:pt x="104" y="182"/>
                    <a:pt x="104" y="183"/>
                    <a:pt x="104" y="185"/>
                  </a:cubicBezTo>
                  <a:cubicBezTo>
                    <a:pt x="104" y="194"/>
                    <a:pt x="113" y="197"/>
                    <a:pt x="121" y="196"/>
                  </a:cubicBezTo>
                  <a:cubicBezTo>
                    <a:pt x="128" y="195"/>
                    <a:pt x="132" y="189"/>
                    <a:pt x="131" y="181"/>
                  </a:cubicBezTo>
                  <a:cubicBezTo>
                    <a:pt x="129" y="174"/>
                    <a:pt x="120" y="166"/>
                    <a:pt x="112" y="169"/>
                  </a:cubicBezTo>
                  <a:cubicBezTo>
                    <a:pt x="112" y="169"/>
                    <a:pt x="111" y="170"/>
                    <a:pt x="112" y="171"/>
                  </a:cubicBezTo>
                  <a:cubicBezTo>
                    <a:pt x="109" y="172"/>
                    <a:pt x="107" y="174"/>
                    <a:pt x="106" y="177"/>
                  </a:cubicBezTo>
                  <a:cubicBezTo>
                    <a:pt x="98" y="176"/>
                    <a:pt x="90" y="176"/>
                    <a:pt x="82" y="175"/>
                  </a:cubicBezTo>
                  <a:cubicBezTo>
                    <a:pt x="74" y="174"/>
                    <a:pt x="66" y="172"/>
                    <a:pt x="58" y="170"/>
                  </a:cubicBezTo>
                  <a:cubicBezTo>
                    <a:pt x="71" y="166"/>
                    <a:pt x="83" y="161"/>
                    <a:pt x="96" y="157"/>
                  </a:cubicBezTo>
                  <a:cubicBezTo>
                    <a:pt x="112" y="151"/>
                    <a:pt x="128" y="145"/>
                    <a:pt x="143" y="138"/>
                  </a:cubicBezTo>
                  <a:cubicBezTo>
                    <a:pt x="157" y="148"/>
                    <a:pt x="171" y="157"/>
                    <a:pt x="188" y="162"/>
                  </a:cubicBezTo>
                  <a:cubicBezTo>
                    <a:pt x="187" y="165"/>
                    <a:pt x="187" y="167"/>
                    <a:pt x="188" y="170"/>
                  </a:cubicBezTo>
                  <a:cubicBezTo>
                    <a:pt x="188" y="170"/>
                    <a:pt x="188" y="171"/>
                    <a:pt x="189" y="171"/>
                  </a:cubicBezTo>
                  <a:cubicBezTo>
                    <a:pt x="191" y="176"/>
                    <a:pt x="197" y="180"/>
                    <a:pt x="203" y="179"/>
                  </a:cubicBezTo>
                  <a:cubicBezTo>
                    <a:pt x="211" y="178"/>
                    <a:pt x="219" y="170"/>
                    <a:pt x="216" y="161"/>
                  </a:cubicBezTo>
                  <a:cubicBezTo>
                    <a:pt x="213" y="155"/>
                    <a:pt x="204" y="153"/>
                    <a:pt x="198" y="154"/>
                  </a:cubicBezTo>
                  <a:cubicBezTo>
                    <a:pt x="194" y="154"/>
                    <a:pt x="191" y="156"/>
                    <a:pt x="189" y="159"/>
                  </a:cubicBezTo>
                  <a:cubicBezTo>
                    <a:pt x="173" y="154"/>
                    <a:pt x="159" y="146"/>
                    <a:pt x="145" y="137"/>
                  </a:cubicBezTo>
                  <a:cubicBezTo>
                    <a:pt x="155" y="133"/>
                    <a:pt x="165" y="128"/>
                    <a:pt x="175" y="123"/>
                  </a:cubicBezTo>
                  <a:cubicBezTo>
                    <a:pt x="190" y="116"/>
                    <a:pt x="206" y="109"/>
                    <a:pt x="221" y="100"/>
                  </a:cubicBezTo>
                  <a:cubicBezTo>
                    <a:pt x="231" y="108"/>
                    <a:pt x="244" y="112"/>
                    <a:pt x="257" y="114"/>
                  </a:cubicBezTo>
                  <a:cubicBezTo>
                    <a:pt x="256" y="117"/>
                    <a:pt x="255" y="120"/>
                    <a:pt x="256" y="123"/>
                  </a:cubicBezTo>
                  <a:cubicBezTo>
                    <a:pt x="258" y="130"/>
                    <a:pt x="269" y="134"/>
                    <a:pt x="275" y="129"/>
                  </a:cubicBezTo>
                  <a:cubicBezTo>
                    <a:pt x="279" y="125"/>
                    <a:pt x="280" y="118"/>
                    <a:pt x="277" y="113"/>
                  </a:cubicBezTo>
                  <a:cubicBezTo>
                    <a:pt x="275" y="109"/>
                    <a:pt x="271" y="107"/>
                    <a:pt x="266" y="107"/>
                  </a:cubicBezTo>
                  <a:cubicBezTo>
                    <a:pt x="266" y="107"/>
                    <a:pt x="267" y="107"/>
                    <a:pt x="267" y="107"/>
                  </a:cubicBezTo>
                  <a:cubicBezTo>
                    <a:pt x="267" y="107"/>
                    <a:pt x="267" y="106"/>
                    <a:pt x="266" y="107"/>
                  </a:cubicBezTo>
                  <a:cubicBezTo>
                    <a:pt x="265" y="107"/>
                    <a:pt x="264" y="108"/>
                    <a:pt x="262" y="108"/>
                  </a:cubicBezTo>
                  <a:cubicBezTo>
                    <a:pt x="261" y="109"/>
                    <a:pt x="260" y="109"/>
                    <a:pt x="259" y="110"/>
                  </a:cubicBezTo>
                  <a:cubicBezTo>
                    <a:pt x="259" y="110"/>
                    <a:pt x="259" y="111"/>
                    <a:pt x="259" y="111"/>
                  </a:cubicBezTo>
                  <a:cubicBezTo>
                    <a:pt x="246" y="108"/>
                    <a:pt x="235" y="105"/>
                    <a:pt x="223" y="99"/>
                  </a:cubicBezTo>
                  <a:cubicBezTo>
                    <a:pt x="246" y="87"/>
                    <a:pt x="268" y="73"/>
                    <a:pt x="288" y="57"/>
                  </a:cubicBezTo>
                  <a:cubicBezTo>
                    <a:pt x="300" y="57"/>
                    <a:pt x="312" y="58"/>
                    <a:pt x="324" y="57"/>
                  </a:cubicBezTo>
                  <a:cubicBezTo>
                    <a:pt x="324" y="57"/>
                    <a:pt x="324" y="57"/>
                    <a:pt x="324" y="57"/>
                  </a:cubicBezTo>
                  <a:cubicBezTo>
                    <a:pt x="326" y="61"/>
                    <a:pt x="330" y="64"/>
                    <a:pt x="334" y="65"/>
                  </a:cubicBezTo>
                  <a:cubicBezTo>
                    <a:pt x="340" y="65"/>
                    <a:pt x="346" y="62"/>
                    <a:pt x="347" y="55"/>
                  </a:cubicBezTo>
                  <a:cubicBezTo>
                    <a:pt x="348" y="48"/>
                    <a:pt x="344" y="39"/>
                    <a:pt x="336" y="40"/>
                  </a:cubicBezTo>
                  <a:close/>
                </a:path>
              </a:pathLst>
            </a:custGeom>
            <a:solidFill>
              <a:srgbClr val="FEC16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auto">
            <a:xfrm>
              <a:off x="1309688" y="185369"/>
              <a:ext cx="1027113" cy="657225"/>
            </a:xfrm>
            <a:custGeom>
              <a:avLst/>
              <a:gdLst>
                <a:gd name="T0" fmla="*/ 372 w 375"/>
                <a:gd name="T1" fmla="*/ 33 h 239"/>
                <a:gd name="T2" fmla="*/ 331 w 375"/>
                <a:gd name="T3" fmla="*/ 50 h 239"/>
                <a:gd name="T4" fmla="*/ 291 w 375"/>
                <a:gd name="T5" fmla="*/ 64 h 239"/>
                <a:gd name="T6" fmla="*/ 235 w 375"/>
                <a:gd name="T7" fmla="*/ 113 h 239"/>
                <a:gd name="T8" fmla="*/ 211 w 375"/>
                <a:gd name="T9" fmla="*/ 121 h 239"/>
                <a:gd name="T10" fmla="*/ 137 w 375"/>
                <a:gd name="T11" fmla="*/ 138 h 239"/>
                <a:gd name="T12" fmla="*/ 162 w 375"/>
                <a:gd name="T13" fmla="*/ 117 h 239"/>
                <a:gd name="T14" fmla="*/ 171 w 375"/>
                <a:gd name="T15" fmla="*/ 108 h 239"/>
                <a:gd name="T16" fmla="*/ 241 w 375"/>
                <a:gd name="T17" fmla="*/ 5 h 239"/>
                <a:gd name="T18" fmla="*/ 243 w 375"/>
                <a:gd name="T19" fmla="*/ 3 h 239"/>
                <a:gd name="T20" fmla="*/ 241 w 375"/>
                <a:gd name="T21" fmla="*/ 1 h 239"/>
                <a:gd name="T22" fmla="*/ 218 w 375"/>
                <a:gd name="T23" fmla="*/ 26 h 239"/>
                <a:gd name="T24" fmla="*/ 191 w 375"/>
                <a:gd name="T25" fmla="*/ 51 h 239"/>
                <a:gd name="T26" fmla="*/ 167 w 375"/>
                <a:gd name="T27" fmla="*/ 106 h 239"/>
                <a:gd name="T28" fmla="*/ 167 w 375"/>
                <a:gd name="T29" fmla="*/ 106 h 239"/>
                <a:gd name="T30" fmla="*/ 162 w 375"/>
                <a:gd name="T31" fmla="*/ 112 h 239"/>
                <a:gd name="T32" fmla="*/ 131 w 375"/>
                <a:gd name="T33" fmla="*/ 139 h 239"/>
                <a:gd name="T34" fmla="*/ 90 w 375"/>
                <a:gd name="T35" fmla="*/ 146 h 239"/>
                <a:gd name="T36" fmla="*/ 90 w 375"/>
                <a:gd name="T37" fmla="*/ 146 h 239"/>
                <a:gd name="T38" fmla="*/ 89 w 375"/>
                <a:gd name="T39" fmla="*/ 146 h 239"/>
                <a:gd name="T40" fmla="*/ 67 w 375"/>
                <a:gd name="T41" fmla="*/ 149 h 239"/>
                <a:gd name="T42" fmla="*/ 1 w 375"/>
                <a:gd name="T43" fmla="*/ 148 h 239"/>
                <a:gd name="T44" fmla="*/ 1 w 375"/>
                <a:gd name="T45" fmla="*/ 149 h 239"/>
                <a:gd name="T46" fmla="*/ 58 w 375"/>
                <a:gd name="T47" fmla="*/ 154 h 239"/>
                <a:gd name="T48" fmla="*/ 90 w 375"/>
                <a:gd name="T49" fmla="*/ 150 h 239"/>
                <a:gd name="T50" fmla="*/ 144 w 375"/>
                <a:gd name="T51" fmla="*/ 186 h 239"/>
                <a:gd name="T52" fmla="*/ 193 w 375"/>
                <a:gd name="T53" fmla="*/ 202 h 239"/>
                <a:gd name="T54" fmla="*/ 296 w 375"/>
                <a:gd name="T55" fmla="*/ 185 h 239"/>
                <a:gd name="T56" fmla="*/ 296 w 375"/>
                <a:gd name="T57" fmla="*/ 184 h 239"/>
                <a:gd name="T58" fmla="*/ 297 w 375"/>
                <a:gd name="T59" fmla="*/ 184 h 239"/>
                <a:gd name="T60" fmla="*/ 297 w 375"/>
                <a:gd name="T61" fmla="*/ 181 h 239"/>
                <a:gd name="T62" fmla="*/ 192 w 375"/>
                <a:gd name="T63" fmla="*/ 197 h 239"/>
                <a:gd name="T64" fmla="*/ 192 w 375"/>
                <a:gd name="T65" fmla="*/ 198 h 239"/>
                <a:gd name="T66" fmla="*/ 150 w 375"/>
                <a:gd name="T67" fmla="*/ 185 h 239"/>
                <a:gd name="T68" fmla="*/ 92 w 375"/>
                <a:gd name="T69" fmla="*/ 149 h 239"/>
                <a:gd name="T70" fmla="*/ 127 w 375"/>
                <a:gd name="T71" fmla="*/ 144 h 239"/>
                <a:gd name="T72" fmla="*/ 235 w 375"/>
                <a:gd name="T73" fmla="*/ 119 h 239"/>
                <a:gd name="T74" fmla="*/ 235 w 375"/>
                <a:gd name="T75" fmla="*/ 119 h 239"/>
                <a:gd name="T76" fmla="*/ 313 w 375"/>
                <a:gd name="T77" fmla="*/ 123 h 239"/>
                <a:gd name="T78" fmla="*/ 350 w 375"/>
                <a:gd name="T79" fmla="*/ 87 h 239"/>
                <a:gd name="T80" fmla="*/ 372 w 375"/>
                <a:gd name="T81" fmla="*/ 36 h 239"/>
                <a:gd name="T82" fmla="*/ 374 w 375"/>
                <a:gd name="T83" fmla="*/ 35 h 239"/>
                <a:gd name="T84" fmla="*/ 372 w 375"/>
                <a:gd name="T85" fmla="*/ 33 h 2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375" h="239">
                  <a:moveTo>
                    <a:pt x="372" y="33"/>
                  </a:moveTo>
                  <a:cubicBezTo>
                    <a:pt x="359" y="39"/>
                    <a:pt x="346" y="45"/>
                    <a:pt x="331" y="50"/>
                  </a:cubicBezTo>
                  <a:cubicBezTo>
                    <a:pt x="317" y="54"/>
                    <a:pt x="304" y="58"/>
                    <a:pt x="291" y="64"/>
                  </a:cubicBezTo>
                  <a:cubicBezTo>
                    <a:pt x="267" y="74"/>
                    <a:pt x="249" y="93"/>
                    <a:pt x="235" y="113"/>
                  </a:cubicBezTo>
                  <a:cubicBezTo>
                    <a:pt x="227" y="116"/>
                    <a:pt x="219" y="119"/>
                    <a:pt x="211" y="121"/>
                  </a:cubicBezTo>
                  <a:cubicBezTo>
                    <a:pt x="187" y="129"/>
                    <a:pt x="162" y="134"/>
                    <a:pt x="137" y="138"/>
                  </a:cubicBezTo>
                  <a:cubicBezTo>
                    <a:pt x="146" y="133"/>
                    <a:pt x="155" y="124"/>
                    <a:pt x="162" y="117"/>
                  </a:cubicBezTo>
                  <a:cubicBezTo>
                    <a:pt x="165" y="114"/>
                    <a:pt x="168" y="111"/>
                    <a:pt x="171" y="108"/>
                  </a:cubicBezTo>
                  <a:cubicBezTo>
                    <a:pt x="226" y="117"/>
                    <a:pt x="233" y="44"/>
                    <a:pt x="241" y="5"/>
                  </a:cubicBezTo>
                  <a:cubicBezTo>
                    <a:pt x="242" y="4"/>
                    <a:pt x="242" y="3"/>
                    <a:pt x="243" y="3"/>
                  </a:cubicBezTo>
                  <a:cubicBezTo>
                    <a:pt x="244" y="1"/>
                    <a:pt x="242" y="0"/>
                    <a:pt x="241" y="1"/>
                  </a:cubicBezTo>
                  <a:cubicBezTo>
                    <a:pt x="233" y="10"/>
                    <a:pt x="226" y="18"/>
                    <a:pt x="218" y="26"/>
                  </a:cubicBezTo>
                  <a:cubicBezTo>
                    <a:pt x="209" y="34"/>
                    <a:pt x="199" y="42"/>
                    <a:pt x="191" y="51"/>
                  </a:cubicBezTo>
                  <a:cubicBezTo>
                    <a:pt x="176" y="65"/>
                    <a:pt x="164" y="85"/>
                    <a:pt x="167" y="106"/>
                  </a:cubicBezTo>
                  <a:cubicBezTo>
                    <a:pt x="167" y="106"/>
                    <a:pt x="167" y="106"/>
                    <a:pt x="167" y="106"/>
                  </a:cubicBezTo>
                  <a:cubicBezTo>
                    <a:pt x="165" y="108"/>
                    <a:pt x="164" y="110"/>
                    <a:pt x="162" y="112"/>
                  </a:cubicBezTo>
                  <a:cubicBezTo>
                    <a:pt x="153" y="123"/>
                    <a:pt x="142" y="131"/>
                    <a:pt x="131" y="139"/>
                  </a:cubicBezTo>
                  <a:cubicBezTo>
                    <a:pt x="117" y="142"/>
                    <a:pt x="103" y="144"/>
                    <a:pt x="90" y="146"/>
                  </a:cubicBezTo>
                  <a:cubicBezTo>
                    <a:pt x="90" y="146"/>
                    <a:pt x="90" y="146"/>
                    <a:pt x="90" y="146"/>
                  </a:cubicBezTo>
                  <a:cubicBezTo>
                    <a:pt x="89" y="145"/>
                    <a:pt x="89" y="146"/>
                    <a:pt x="89" y="146"/>
                  </a:cubicBezTo>
                  <a:cubicBezTo>
                    <a:pt x="82" y="147"/>
                    <a:pt x="74" y="148"/>
                    <a:pt x="67" y="149"/>
                  </a:cubicBezTo>
                  <a:cubicBezTo>
                    <a:pt x="45" y="153"/>
                    <a:pt x="23" y="154"/>
                    <a:pt x="1" y="148"/>
                  </a:cubicBezTo>
                  <a:cubicBezTo>
                    <a:pt x="1" y="147"/>
                    <a:pt x="0" y="148"/>
                    <a:pt x="1" y="149"/>
                  </a:cubicBezTo>
                  <a:cubicBezTo>
                    <a:pt x="17" y="159"/>
                    <a:pt x="41" y="156"/>
                    <a:pt x="58" y="154"/>
                  </a:cubicBezTo>
                  <a:cubicBezTo>
                    <a:pt x="69" y="153"/>
                    <a:pt x="80" y="151"/>
                    <a:pt x="90" y="150"/>
                  </a:cubicBezTo>
                  <a:cubicBezTo>
                    <a:pt x="101" y="168"/>
                    <a:pt x="126" y="179"/>
                    <a:pt x="144" y="186"/>
                  </a:cubicBezTo>
                  <a:cubicBezTo>
                    <a:pt x="159" y="193"/>
                    <a:pt x="176" y="199"/>
                    <a:pt x="193" y="202"/>
                  </a:cubicBezTo>
                  <a:cubicBezTo>
                    <a:pt x="214" y="239"/>
                    <a:pt x="285" y="223"/>
                    <a:pt x="296" y="185"/>
                  </a:cubicBezTo>
                  <a:cubicBezTo>
                    <a:pt x="296" y="184"/>
                    <a:pt x="296" y="184"/>
                    <a:pt x="296" y="184"/>
                  </a:cubicBezTo>
                  <a:cubicBezTo>
                    <a:pt x="297" y="184"/>
                    <a:pt x="297" y="184"/>
                    <a:pt x="297" y="184"/>
                  </a:cubicBezTo>
                  <a:cubicBezTo>
                    <a:pt x="299" y="183"/>
                    <a:pt x="299" y="180"/>
                    <a:pt x="297" y="181"/>
                  </a:cubicBezTo>
                  <a:cubicBezTo>
                    <a:pt x="263" y="184"/>
                    <a:pt x="218" y="166"/>
                    <a:pt x="192" y="197"/>
                  </a:cubicBezTo>
                  <a:cubicBezTo>
                    <a:pt x="192" y="198"/>
                    <a:pt x="192" y="198"/>
                    <a:pt x="192" y="198"/>
                  </a:cubicBezTo>
                  <a:cubicBezTo>
                    <a:pt x="178" y="195"/>
                    <a:pt x="164" y="190"/>
                    <a:pt x="150" y="185"/>
                  </a:cubicBezTo>
                  <a:cubicBezTo>
                    <a:pt x="130" y="178"/>
                    <a:pt x="106" y="167"/>
                    <a:pt x="92" y="149"/>
                  </a:cubicBezTo>
                  <a:cubicBezTo>
                    <a:pt x="104" y="148"/>
                    <a:pt x="115" y="146"/>
                    <a:pt x="127" y="144"/>
                  </a:cubicBezTo>
                  <a:cubicBezTo>
                    <a:pt x="162" y="138"/>
                    <a:pt x="200" y="131"/>
                    <a:pt x="235" y="119"/>
                  </a:cubicBezTo>
                  <a:cubicBezTo>
                    <a:pt x="235" y="119"/>
                    <a:pt x="235" y="119"/>
                    <a:pt x="235" y="119"/>
                  </a:cubicBezTo>
                  <a:cubicBezTo>
                    <a:pt x="253" y="141"/>
                    <a:pt x="291" y="133"/>
                    <a:pt x="313" y="123"/>
                  </a:cubicBezTo>
                  <a:cubicBezTo>
                    <a:pt x="329" y="116"/>
                    <a:pt x="340" y="101"/>
                    <a:pt x="350" y="87"/>
                  </a:cubicBezTo>
                  <a:cubicBezTo>
                    <a:pt x="360" y="73"/>
                    <a:pt x="370" y="54"/>
                    <a:pt x="372" y="36"/>
                  </a:cubicBezTo>
                  <a:cubicBezTo>
                    <a:pt x="373" y="36"/>
                    <a:pt x="373" y="35"/>
                    <a:pt x="374" y="35"/>
                  </a:cubicBezTo>
                  <a:cubicBezTo>
                    <a:pt x="375" y="34"/>
                    <a:pt x="374" y="32"/>
                    <a:pt x="372" y="33"/>
                  </a:cubicBezTo>
                  <a:close/>
                </a:path>
              </a:pathLst>
            </a:custGeom>
            <a:solidFill>
              <a:srgbClr val="B2874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9" name="Freeform 27"/>
            <p:cNvSpPr>
              <a:spLocks/>
            </p:cNvSpPr>
            <p:nvPr/>
          </p:nvSpPr>
          <p:spPr bwMode="auto">
            <a:xfrm>
              <a:off x="1731963" y="861645"/>
              <a:ext cx="241300" cy="544513"/>
            </a:xfrm>
            <a:custGeom>
              <a:avLst/>
              <a:gdLst>
                <a:gd name="T0" fmla="*/ 87 w 88"/>
                <a:gd name="T1" fmla="*/ 183 h 198"/>
                <a:gd name="T2" fmla="*/ 79 w 88"/>
                <a:gd name="T3" fmla="*/ 177 h 198"/>
                <a:gd name="T4" fmla="*/ 68 w 88"/>
                <a:gd name="T5" fmla="*/ 170 h 198"/>
                <a:gd name="T6" fmla="*/ 68 w 88"/>
                <a:gd name="T7" fmla="*/ 170 h 198"/>
                <a:gd name="T8" fmla="*/ 54 w 88"/>
                <a:gd name="T9" fmla="*/ 80 h 198"/>
                <a:gd name="T10" fmla="*/ 33 w 88"/>
                <a:gd name="T11" fmla="*/ 29 h 198"/>
                <a:gd name="T12" fmla="*/ 1 w 88"/>
                <a:gd name="T13" fmla="*/ 0 h 198"/>
                <a:gd name="T14" fmla="*/ 0 w 88"/>
                <a:gd name="T15" fmla="*/ 1 h 198"/>
                <a:gd name="T16" fmla="*/ 32 w 88"/>
                <a:gd name="T17" fmla="*/ 35 h 198"/>
                <a:gd name="T18" fmla="*/ 51 w 88"/>
                <a:gd name="T19" fmla="*/ 86 h 198"/>
                <a:gd name="T20" fmla="*/ 63 w 88"/>
                <a:gd name="T21" fmla="*/ 171 h 198"/>
                <a:gd name="T22" fmla="*/ 49 w 88"/>
                <a:gd name="T23" fmla="*/ 187 h 198"/>
                <a:gd name="T24" fmla="*/ 49 w 88"/>
                <a:gd name="T25" fmla="*/ 190 h 198"/>
                <a:gd name="T26" fmla="*/ 70 w 88"/>
                <a:gd name="T27" fmla="*/ 197 h 198"/>
                <a:gd name="T28" fmla="*/ 86 w 88"/>
                <a:gd name="T29" fmla="*/ 186 h 198"/>
                <a:gd name="T30" fmla="*/ 87 w 88"/>
                <a:gd name="T31" fmla="*/ 183 h 1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88" h="198">
                  <a:moveTo>
                    <a:pt x="87" y="183"/>
                  </a:moveTo>
                  <a:cubicBezTo>
                    <a:pt x="85" y="181"/>
                    <a:pt x="82" y="179"/>
                    <a:pt x="79" y="177"/>
                  </a:cubicBezTo>
                  <a:cubicBezTo>
                    <a:pt x="75" y="175"/>
                    <a:pt x="72" y="172"/>
                    <a:pt x="68" y="170"/>
                  </a:cubicBezTo>
                  <a:cubicBezTo>
                    <a:pt x="68" y="170"/>
                    <a:pt x="68" y="170"/>
                    <a:pt x="68" y="170"/>
                  </a:cubicBezTo>
                  <a:cubicBezTo>
                    <a:pt x="68" y="140"/>
                    <a:pt x="62" y="108"/>
                    <a:pt x="54" y="80"/>
                  </a:cubicBezTo>
                  <a:cubicBezTo>
                    <a:pt x="50" y="62"/>
                    <a:pt x="43" y="45"/>
                    <a:pt x="33" y="29"/>
                  </a:cubicBezTo>
                  <a:cubicBezTo>
                    <a:pt x="26" y="18"/>
                    <a:pt x="15" y="4"/>
                    <a:pt x="1" y="0"/>
                  </a:cubicBezTo>
                  <a:cubicBezTo>
                    <a:pt x="0" y="0"/>
                    <a:pt x="0" y="1"/>
                    <a:pt x="0" y="1"/>
                  </a:cubicBezTo>
                  <a:cubicBezTo>
                    <a:pt x="13" y="12"/>
                    <a:pt x="23" y="20"/>
                    <a:pt x="32" y="35"/>
                  </a:cubicBezTo>
                  <a:cubicBezTo>
                    <a:pt x="41" y="51"/>
                    <a:pt x="47" y="69"/>
                    <a:pt x="51" y="86"/>
                  </a:cubicBezTo>
                  <a:cubicBezTo>
                    <a:pt x="58" y="114"/>
                    <a:pt x="60" y="142"/>
                    <a:pt x="63" y="171"/>
                  </a:cubicBezTo>
                  <a:cubicBezTo>
                    <a:pt x="58" y="176"/>
                    <a:pt x="54" y="182"/>
                    <a:pt x="49" y="187"/>
                  </a:cubicBezTo>
                  <a:cubicBezTo>
                    <a:pt x="49" y="188"/>
                    <a:pt x="49" y="189"/>
                    <a:pt x="49" y="190"/>
                  </a:cubicBezTo>
                  <a:cubicBezTo>
                    <a:pt x="55" y="196"/>
                    <a:pt x="62" y="198"/>
                    <a:pt x="70" y="197"/>
                  </a:cubicBezTo>
                  <a:cubicBezTo>
                    <a:pt x="77" y="196"/>
                    <a:pt x="84" y="192"/>
                    <a:pt x="86" y="186"/>
                  </a:cubicBezTo>
                  <a:cubicBezTo>
                    <a:pt x="87" y="185"/>
                    <a:pt x="88" y="184"/>
                    <a:pt x="87" y="183"/>
                  </a:cubicBezTo>
                  <a:close/>
                </a:path>
              </a:pathLst>
            </a:custGeom>
            <a:solidFill>
              <a:srgbClr val="FEC16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0" name="Freeform 28"/>
            <p:cNvSpPr>
              <a:spLocks/>
            </p:cNvSpPr>
            <p:nvPr/>
          </p:nvSpPr>
          <p:spPr bwMode="auto">
            <a:xfrm>
              <a:off x="2008188" y="985470"/>
              <a:ext cx="417513" cy="446088"/>
            </a:xfrm>
            <a:custGeom>
              <a:avLst/>
              <a:gdLst>
                <a:gd name="T0" fmla="*/ 142 w 152"/>
                <a:gd name="T1" fmla="*/ 103 h 162"/>
                <a:gd name="T2" fmla="*/ 129 w 152"/>
                <a:gd name="T3" fmla="*/ 105 h 162"/>
                <a:gd name="T4" fmla="*/ 88 w 152"/>
                <a:gd name="T5" fmla="*/ 89 h 162"/>
                <a:gd name="T6" fmla="*/ 88 w 152"/>
                <a:gd name="T7" fmla="*/ 89 h 162"/>
                <a:gd name="T8" fmla="*/ 60 w 152"/>
                <a:gd name="T9" fmla="*/ 45 h 162"/>
                <a:gd name="T10" fmla="*/ 102 w 152"/>
                <a:gd name="T11" fmla="*/ 55 h 162"/>
                <a:gd name="T12" fmla="*/ 101 w 152"/>
                <a:gd name="T13" fmla="*/ 63 h 162"/>
                <a:gd name="T14" fmla="*/ 120 w 152"/>
                <a:gd name="T15" fmla="*/ 69 h 162"/>
                <a:gd name="T16" fmla="*/ 125 w 152"/>
                <a:gd name="T17" fmla="*/ 49 h 162"/>
                <a:gd name="T18" fmla="*/ 106 w 152"/>
                <a:gd name="T19" fmla="*/ 45 h 162"/>
                <a:gd name="T20" fmla="*/ 106 w 152"/>
                <a:gd name="T21" fmla="*/ 46 h 162"/>
                <a:gd name="T22" fmla="*/ 103 w 152"/>
                <a:gd name="T23" fmla="*/ 51 h 162"/>
                <a:gd name="T24" fmla="*/ 82 w 152"/>
                <a:gd name="T25" fmla="*/ 49 h 162"/>
                <a:gd name="T26" fmla="*/ 56 w 152"/>
                <a:gd name="T27" fmla="*/ 39 h 162"/>
                <a:gd name="T28" fmla="*/ 20 w 152"/>
                <a:gd name="T29" fmla="*/ 1 h 162"/>
                <a:gd name="T30" fmla="*/ 19 w 152"/>
                <a:gd name="T31" fmla="*/ 2 h 162"/>
                <a:gd name="T32" fmla="*/ 36 w 152"/>
                <a:gd name="T33" fmla="*/ 22 h 162"/>
                <a:gd name="T34" fmla="*/ 19 w 152"/>
                <a:gd name="T35" fmla="*/ 77 h 162"/>
                <a:gd name="T36" fmla="*/ 5 w 152"/>
                <a:gd name="T37" fmla="*/ 78 h 162"/>
                <a:gd name="T38" fmla="*/ 6 w 152"/>
                <a:gd name="T39" fmla="*/ 96 h 162"/>
                <a:gd name="T40" fmla="*/ 20 w 152"/>
                <a:gd name="T41" fmla="*/ 96 h 162"/>
                <a:gd name="T42" fmla="*/ 22 w 152"/>
                <a:gd name="T43" fmla="*/ 80 h 162"/>
                <a:gd name="T44" fmla="*/ 38 w 152"/>
                <a:gd name="T45" fmla="*/ 24 h 162"/>
                <a:gd name="T46" fmla="*/ 70 w 152"/>
                <a:gd name="T47" fmla="*/ 66 h 162"/>
                <a:gd name="T48" fmla="*/ 54 w 152"/>
                <a:gd name="T49" fmla="*/ 115 h 162"/>
                <a:gd name="T50" fmla="*/ 52 w 152"/>
                <a:gd name="T51" fmla="*/ 114 h 162"/>
                <a:gd name="T52" fmla="*/ 50 w 152"/>
                <a:gd name="T53" fmla="*/ 115 h 162"/>
                <a:gd name="T54" fmla="*/ 37 w 152"/>
                <a:gd name="T55" fmla="*/ 118 h 162"/>
                <a:gd name="T56" fmla="*/ 41 w 152"/>
                <a:gd name="T57" fmla="*/ 135 h 162"/>
                <a:gd name="T58" fmla="*/ 57 w 152"/>
                <a:gd name="T59" fmla="*/ 132 h 162"/>
                <a:gd name="T60" fmla="*/ 56 w 152"/>
                <a:gd name="T61" fmla="*/ 118 h 162"/>
                <a:gd name="T62" fmla="*/ 72 w 152"/>
                <a:gd name="T63" fmla="*/ 69 h 162"/>
                <a:gd name="T64" fmla="*/ 94 w 152"/>
                <a:gd name="T65" fmla="*/ 115 h 162"/>
                <a:gd name="T66" fmla="*/ 85 w 152"/>
                <a:gd name="T67" fmla="*/ 136 h 162"/>
                <a:gd name="T68" fmla="*/ 84 w 152"/>
                <a:gd name="T69" fmla="*/ 135 h 162"/>
                <a:gd name="T70" fmla="*/ 72 w 152"/>
                <a:gd name="T71" fmla="*/ 144 h 162"/>
                <a:gd name="T72" fmla="*/ 79 w 152"/>
                <a:gd name="T73" fmla="*/ 157 h 162"/>
                <a:gd name="T74" fmla="*/ 89 w 152"/>
                <a:gd name="T75" fmla="*/ 150 h 162"/>
                <a:gd name="T76" fmla="*/ 87 w 152"/>
                <a:gd name="T77" fmla="*/ 138 h 162"/>
                <a:gd name="T78" fmla="*/ 96 w 152"/>
                <a:gd name="T79" fmla="*/ 118 h 162"/>
                <a:gd name="T80" fmla="*/ 105 w 152"/>
                <a:gd name="T81" fmla="*/ 144 h 162"/>
                <a:gd name="T82" fmla="*/ 104 w 152"/>
                <a:gd name="T83" fmla="*/ 155 h 162"/>
                <a:gd name="T84" fmla="*/ 118 w 152"/>
                <a:gd name="T85" fmla="*/ 158 h 162"/>
                <a:gd name="T86" fmla="*/ 122 w 152"/>
                <a:gd name="T87" fmla="*/ 146 h 162"/>
                <a:gd name="T88" fmla="*/ 108 w 152"/>
                <a:gd name="T89" fmla="*/ 141 h 162"/>
                <a:gd name="T90" fmla="*/ 90 w 152"/>
                <a:gd name="T91" fmla="*/ 94 h 162"/>
                <a:gd name="T92" fmla="*/ 126 w 152"/>
                <a:gd name="T93" fmla="*/ 110 h 162"/>
                <a:gd name="T94" fmla="*/ 125 w 152"/>
                <a:gd name="T95" fmla="*/ 111 h 162"/>
                <a:gd name="T96" fmla="*/ 125 w 152"/>
                <a:gd name="T97" fmla="*/ 112 h 162"/>
                <a:gd name="T98" fmla="*/ 132 w 152"/>
                <a:gd name="T99" fmla="*/ 126 h 162"/>
                <a:gd name="T100" fmla="*/ 151 w 152"/>
                <a:gd name="T101" fmla="*/ 117 h 162"/>
                <a:gd name="T102" fmla="*/ 142 w 152"/>
                <a:gd name="T103" fmla="*/ 103 h 1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52" h="162">
                  <a:moveTo>
                    <a:pt x="142" y="103"/>
                  </a:moveTo>
                  <a:cubicBezTo>
                    <a:pt x="137" y="101"/>
                    <a:pt x="132" y="102"/>
                    <a:pt x="129" y="105"/>
                  </a:cubicBezTo>
                  <a:cubicBezTo>
                    <a:pt x="114" y="102"/>
                    <a:pt x="101" y="99"/>
                    <a:pt x="88" y="89"/>
                  </a:cubicBezTo>
                  <a:cubicBezTo>
                    <a:pt x="88" y="89"/>
                    <a:pt x="88" y="89"/>
                    <a:pt x="88" y="89"/>
                  </a:cubicBezTo>
                  <a:cubicBezTo>
                    <a:pt x="80" y="74"/>
                    <a:pt x="71" y="59"/>
                    <a:pt x="60" y="45"/>
                  </a:cubicBezTo>
                  <a:cubicBezTo>
                    <a:pt x="72" y="52"/>
                    <a:pt x="88" y="55"/>
                    <a:pt x="102" y="55"/>
                  </a:cubicBezTo>
                  <a:cubicBezTo>
                    <a:pt x="101" y="58"/>
                    <a:pt x="101" y="61"/>
                    <a:pt x="101" y="63"/>
                  </a:cubicBezTo>
                  <a:cubicBezTo>
                    <a:pt x="103" y="72"/>
                    <a:pt x="114" y="74"/>
                    <a:pt x="120" y="69"/>
                  </a:cubicBezTo>
                  <a:cubicBezTo>
                    <a:pt x="126" y="65"/>
                    <a:pt x="127" y="55"/>
                    <a:pt x="125" y="49"/>
                  </a:cubicBezTo>
                  <a:cubicBezTo>
                    <a:pt x="122" y="41"/>
                    <a:pt x="113" y="39"/>
                    <a:pt x="106" y="45"/>
                  </a:cubicBezTo>
                  <a:cubicBezTo>
                    <a:pt x="106" y="45"/>
                    <a:pt x="106" y="46"/>
                    <a:pt x="106" y="46"/>
                  </a:cubicBezTo>
                  <a:cubicBezTo>
                    <a:pt x="105" y="48"/>
                    <a:pt x="104" y="49"/>
                    <a:pt x="103" y="51"/>
                  </a:cubicBezTo>
                  <a:cubicBezTo>
                    <a:pt x="96" y="50"/>
                    <a:pt x="89" y="50"/>
                    <a:pt x="82" y="49"/>
                  </a:cubicBezTo>
                  <a:cubicBezTo>
                    <a:pt x="72" y="47"/>
                    <a:pt x="64" y="44"/>
                    <a:pt x="56" y="39"/>
                  </a:cubicBezTo>
                  <a:cubicBezTo>
                    <a:pt x="45" y="25"/>
                    <a:pt x="33" y="12"/>
                    <a:pt x="20" y="1"/>
                  </a:cubicBezTo>
                  <a:cubicBezTo>
                    <a:pt x="19" y="0"/>
                    <a:pt x="19" y="1"/>
                    <a:pt x="19" y="2"/>
                  </a:cubicBezTo>
                  <a:cubicBezTo>
                    <a:pt x="25" y="9"/>
                    <a:pt x="30" y="15"/>
                    <a:pt x="36" y="22"/>
                  </a:cubicBezTo>
                  <a:cubicBezTo>
                    <a:pt x="36" y="42"/>
                    <a:pt x="26" y="59"/>
                    <a:pt x="19" y="77"/>
                  </a:cubicBezTo>
                  <a:cubicBezTo>
                    <a:pt x="15" y="74"/>
                    <a:pt x="9" y="74"/>
                    <a:pt x="5" y="78"/>
                  </a:cubicBezTo>
                  <a:cubicBezTo>
                    <a:pt x="1" y="83"/>
                    <a:pt x="0" y="92"/>
                    <a:pt x="6" y="96"/>
                  </a:cubicBezTo>
                  <a:cubicBezTo>
                    <a:pt x="10" y="99"/>
                    <a:pt x="16" y="99"/>
                    <a:pt x="20" y="96"/>
                  </a:cubicBezTo>
                  <a:cubicBezTo>
                    <a:pt x="24" y="92"/>
                    <a:pt x="25" y="84"/>
                    <a:pt x="22" y="80"/>
                  </a:cubicBezTo>
                  <a:cubicBezTo>
                    <a:pt x="31" y="64"/>
                    <a:pt x="39" y="42"/>
                    <a:pt x="38" y="24"/>
                  </a:cubicBezTo>
                  <a:cubicBezTo>
                    <a:pt x="49" y="37"/>
                    <a:pt x="60" y="51"/>
                    <a:pt x="70" y="66"/>
                  </a:cubicBezTo>
                  <a:cubicBezTo>
                    <a:pt x="71" y="85"/>
                    <a:pt x="62" y="100"/>
                    <a:pt x="54" y="115"/>
                  </a:cubicBezTo>
                  <a:cubicBezTo>
                    <a:pt x="53" y="115"/>
                    <a:pt x="53" y="115"/>
                    <a:pt x="52" y="114"/>
                  </a:cubicBezTo>
                  <a:cubicBezTo>
                    <a:pt x="51" y="114"/>
                    <a:pt x="51" y="114"/>
                    <a:pt x="50" y="115"/>
                  </a:cubicBezTo>
                  <a:cubicBezTo>
                    <a:pt x="46" y="114"/>
                    <a:pt x="40" y="115"/>
                    <a:pt x="37" y="118"/>
                  </a:cubicBezTo>
                  <a:cubicBezTo>
                    <a:pt x="32" y="123"/>
                    <a:pt x="37" y="131"/>
                    <a:pt x="41" y="135"/>
                  </a:cubicBezTo>
                  <a:cubicBezTo>
                    <a:pt x="46" y="138"/>
                    <a:pt x="53" y="136"/>
                    <a:pt x="57" y="132"/>
                  </a:cubicBezTo>
                  <a:cubicBezTo>
                    <a:pt x="60" y="127"/>
                    <a:pt x="59" y="122"/>
                    <a:pt x="56" y="118"/>
                  </a:cubicBezTo>
                  <a:cubicBezTo>
                    <a:pt x="66" y="104"/>
                    <a:pt x="74" y="86"/>
                    <a:pt x="72" y="69"/>
                  </a:cubicBezTo>
                  <a:cubicBezTo>
                    <a:pt x="81" y="84"/>
                    <a:pt x="88" y="99"/>
                    <a:pt x="94" y="115"/>
                  </a:cubicBezTo>
                  <a:cubicBezTo>
                    <a:pt x="92" y="122"/>
                    <a:pt x="88" y="129"/>
                    <a:pt x="85" y="136"/>
                  </a:cubicBezTo>
                  <a:cubicBezTo>
                    <a:pt x="85" y="136"/>
                    <a:pt x="85" y="135"/>
                    <a:pt x="84" y="135"/>
                  </a:cubicBezTo>
                  <a:cubicBezTo>
                    <a:pt x="79" y="135"/>
                    <a:pt x="73" y="139"/>
                    <a:pt x="72" y="144"/>
                  </a:cubicBezTo>
                  <a:cubicBezTo>
                    <a:pt x="72" y="149"/>
                    <a:pt x="74" y="156"/>
                    <a:pt x="79" y="157"/>
                  </a:cubicBezTo>
                  <a:cubicBezTo>
                    <a:pt x="83" y="157"/>
                    <a:pt x="87" y="154"/>
                    <a:pt x="89" y="150"/>
                  </a:cubicBezTo>
                  <a:cubicBezTo>
                    <a:pt x="91" y="146"/>
                    <a:pt x="90" y="141"/>
                    <a:pt x="87" y="138"/>
                  </a:cubicBezTo>
                  <a:cubicBezTo>
                    <a:pt x="91" y="132"/>
                    <a:pt x="94" y="125"/>
                    <a:pt x="96" y="118"/>
                  </a:cubicBezTo>
                  <a:cubicBezTo>
                    <a:pt x="99" y="126"/>
                    <a:pt x="102" y="135"/>
                    <a:pt x="105" y="144"/>
                  </a:cubicBezTo>
                  <a:cubicBezTo>
                    <a:pt x="102" y="147"/>
                    <a:pt x="101" y="151"/>
                    <a:pt x="104" y="155"/>
                  </a:cubicBezTo>
                  <a:cubicBezTo>
                    <a:pt x="108" y="160"/>
                    <a:pt x="113" y="162"/>
                    <a:pt x="118" y="158"/>
                  </a:cubicBezTo>
                  <a:cubicBezTo>
                    <a:pt x="121" y="155"/>
                    <a:pt x="123" y="150"/>
                    <a:pt x="122" y="146"/>
                  </a:cubicBezTo>
                  <a:cubicBezTo>
                    <a:pt x="120" y="140"/>
                    <a:pt x="113" y="140"/>
                    <a:pt x="108" y="141"/>
                  </a:cubicBezTo>
                  <a:cubicBezTo>
                    <a:pt x="103" y="125"/>
                    <a:pt x="97" y="109"/>
                    <a:pt x="90" y="94"/>
                  </a:cubicBezTo>
                  <a:cubicBezTo>
                    <a:pt x="100" y="102"/>
                    <a:pt x="113" y="108"/>
                    <a:pt x="126" y="110"/>
                  </a:cubicBezTo>
                  <a:cubicBezTo>
                    <a:pt x="126" y="110"/>
                    <a:pt x="125" y="111"/>
                    <a:pt x="125" y="111"/>
                  </a:cubicBezTo>
                  <a:cubicBezTo>
                    <a:pt x="125" y="111"/>
                    <a:pt x="125" y="112"/>
                    <a:pt x="125" y="112"/>
                  </a:cubicBezTo>
                  <a:cubicBezTo>
                    <a:pt x="124" y="118"/>
                    <a:pt x="126" y="124"/>
                    <a:pt x="132" y="126"/>
                  </a:cubicBezTo>
                  <a:cubicBezTo>
                    <a:pt x="139" y="128"/>
                    <a:pt x="150" y="125"/>
                    <a:pt x="151" y="117"/>
                  </a:cubicBezTo>
                  <a:cubicBezTo>
                    <a:pt x="152" y="111"/>
                    <a:pt x="147" y="105"/>
                    <a:pt x="142" y="103"/>
                  </a:cubicBezTo>
                  <a:close/>
                </a:path>
              </a:pathLst>
            </a:custGeom>
            <a:solidFill>
              <a:srgbClr val="7F7E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1" name="Freeform 29"/>
            <p:cNvSpPr>
              <a:spLocks/>
            </p:cNvSpPr>
            <p:nvPr/>
          </p:nvSpPr>
          <p:spPr bwMode="auto">
            <a:xfrm>
              <a:off x="1985963" y="437782"/>
              <a:ext cx="655638" cy="533400"/>
            </a:xfrm>
            <a:custGeom>
              <a:avLst/>
              <a:gdLst>
                <a:gd name="T0" fmla="*/ 237 w 239"/>
                <a:gd name="T1" fmla="*/ 42 h 194"/>
                <a:gd name="T2" fmla="*/ 188 w 239"/>
                <a:gd name="T3" fmla="*/ 43 h 194"/>
                <a:gd name="T4" fmla="*/ 153 w 239"/>
                <a:gd name="T5" fmla="*/ 64 h 194"/>
                <a:gd name="T6" fmla="*/ 140 w 239"/>
                <a:gd name="T7" fmla="*/ 1 h 194"/>
                <a:gd name="T8" fmla="*/ 137 w 239"/>
                <a:gd name="T9" fmla="*/ 1 h 194"/>
                <a:gd name="T10" fmla="*/ 143 w 239"/>
                <a:gd name="T11" fmla="*/ 79 h 194"/>
                <a:gd name="T12" fmla="*/ 143 w 239"/>
                <a:gd name="T13" fmla="*/ 81 h 194"/>
                <a:gd name="T14" fmla="*/ 142 w 239"/>
                <a:gd name="T15" fmla="*/ 82 h 194"/>
                <a:gd name="T16" fmla="*/ 115 w 239"/>
                <a:gd name="T17" fmla="*/ 115 h 194"/>
                <a:gd name="T18" fmla="*/ 83 w 239"/>
                <a:gd name="T19" fmla="*/ 147 h 194"/>
                <a:gd name="T20" fmla="*/ 1 w 239"/>
                <a:gd name="T21" fmla="*/ 192 h 194"/>
                <a:gd name="T22" fmla="*/ 1 w 239"/>
                <a:gd name="T23" fmla="*/ 194 h 194"/>
                <a:gd name="T24" fmla="*/ 81 w 239"/>
                <a:gd name="T25" fmla="*/ 155 h 194"/>
                <a:gd name="T26" fmla="*/ 116 w 239"/>
                <a:gd name="T27" fmla="*/ 120 h 194"/>
                <a:gd name="T28" fmla="*/ 145 w 239"/>
                <a:gd name="T29" fmla="*/ 83 h 194"/>
                <a:gd name="T30" fmla="*/ 146 w 239"/>
                <a:gd name="T31" fmla="*/ 83 h 194"/>
                <a:gd name="T32" fmla="*/ 146 w 239"/>
                <a:gd name="T33" fmla="*/ 83 h 194"/>
                <a:gd name="T34" fmla="*/ 147 w 239"/>
                <a:gd name="T35" fmla="*/ 81 h 194"/>
                <a:gd name="T36" fmla="*/ 200 w 239"/>
                <a:gd name="T37" fmla="*/ 79 h 194"/>
                <a:gd name="T38" fmla="*/ 239 w 239"/>
                <a:gd name="T39" fmla="*/ 44 h 194"/>
                <a:gd name="T40" fmla="*/ 237 w 239"/>
                <a:gd name="T41" fmla="*/ 42 h 1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39" h="194">
                  <a:moveTo>
                    <a:pt x="237" y="42"/>
                  </a:moveTo>
                  <a:cubicBezTo>
                    <a:pt x="223" y="34"/>
                    <a:pt x="202" y="38"/>
                    <a:pt x="188" y="43"/>
                  </a:cubicBezTo>
                  <a:cubicBezTo>
                    <a:pt x="175" y="47"/>
                    <a:pt x="163" y="55"/>
                    <a:pt x="153" y="64"/>
                  </a:cubicBezTo>
                  <a:cubicBezTo>
                    <a:pt x="158" y="42"/>
                    <a:pt x="154" y="15"/>
                    <a:pt x="140" y="1"/>
                  </a:cubicBezTo>
                  <a:cubicBezTo>
                    <a:pt x="139" y="0"/>
                    <a:pt x="138" y="0"/>
                    <a:pt x="137" y="1"/>
                  </a:cubicBezTo>
                  <a:cubicBezTo>
                    <a:pt x="123" y="22"/>
                    <a:pt x="123" y="62"/>
                    <a:pt x="143" y="79"/>
                  </a:cubicBezTo>
                  <a:cubicBezTo>
                    <a:pt x="143" y="80"/>
                    <a:pt x="143" y="80"/>
                    <a:pt x="143" y="81"/>
                  </a:cubicBezTo>
                  <a:cubicBezTo>
                    <a:pt x="142" y="81"/>
                    <a:pt x="142" y="82"/>
                    <a:pt x="142" y="82"/>
                  </a:cubicBezTo>
                  <a:cubicBezTo>
                    <a:pt x="133" y="93"/>
                    <a:pt x="125" y="104"/>
                    <a:pt x="115" y="115"/>
                  </a:cubicBezTo>
                  <a:cubicBezTo>
                    <a:pt x="105" y="126"/>
                    <a:pt x="94" y="137"/>
                    <a:pt x="83" y="147"/>
                  </a:cubicBezTo>
                  <a:cubicBezTo>
                    <a:pt x="58" y="169"/>
                    <a:pt x="32" y="183"/>
                    <a:pt x="1" y="192"/>
                  </a:cubicBezTo>
                  <a:cubicBezTo>
                    <a:pt x="0" y="192"/>
                    <a:pt x="0" y="194"/>
                    <a:pt x="1" y="194"/>
                  </a:cubicBezTo>
                  <a:cubicBezTo>
                    <a:pt x="31" y="192"/>
                    <a:pt x="59" y="173"/>
                    <a:pt x="81" y="155"/>
                  </a:cubicBezTo>
                  <a:cubicBezTo>
                    <a:pt x="93" y="144"/>
                    <a:pt x="105" y="132"/>
                    <a:pt x="116" y="120"/>
                  </a:cubicBezTo>
                  <a:cubicBezTo>
                    <a:pt x="126" y="109"/>
                    <a:pt x="137" y="97"/>
                    <a:pt x="145" y="83"/>
                  </a:cubicBezTo>
                  <a:cubicBezTo>
                    <a:pt x="146" y="83"/>
                    <a:pt x="146" y="83"/>
                    <a:pt x="146" y="83"/>
                  </a:cubicBezTo>
                  <a:cubicBezTo>
                    <a:pt x="146" y="83"/>
                    <a:pt x="146" y="83"/>
                    <a:pt x="146" y="83"/>
                  </a:cubicBezTo>
                  <a:cubicBezTo>
                    <a:pt x="146" y="82"/>
                    <a:pt x="146" y="81"/>
                    <a:pt x="147" y="81"/>
                  </a:cubicBezTo>
                  <a:cubicBezTo>
                    <a:pt x="164" y="87"/>
                    <a:pt x="183" y="86"/>
                    <a:pt x="200" y="79"/>
                  </a:cubicBezTo>
                  <a:cubicBezTo>
                    <a:pt x="215" y="73"/>
                    <a:pt x="233" y="60"/>
                    <a:pt x="239" y="44"/>
                  </a:cubicBezTo>
                  <a:cubicBezTo>
                    <a:pt x="239" y="43"/>
                    <a:pt x="238" y="42"/>
                    <a:pt x="237" y="42"/>
                  </a:cubicBezTo>
                  <a:close/>
                </a:path>
              </a:pathLst>
            </a:custGeom>
            <a:solidFill>
              <a:srgbClr val="7F7E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2" name="Freeform 30"/>
            <p:cNvSpPr>
              <a:spLocks/>
            </p:cNvSpPr>
            <p:nvPr/>
          </p:nvSpPr>
          <p:spPr bwMode="auto">
            <a:xfrm>
              <a:off x="2566988" y="-17831"/>
              <a:ext cx="693738" cy="965200"/>
            </a:xfrm>
            <a:custGeom>
              <a:avLst/>
              <a:gdLst>
                <a:gd name="T0" fmla="*/ 236 w 253"/>
                <a:gd name="T1" fmla="*/ 151 h 351"/>
                <a:gd name="T2" fmla="*/ 169 w 253"/>
                <a:gd name="T3" fmla="*/ 159 h 351"/>
                <a:gd name="T4" fmla="*/ 128 w 253"/>
                <a:gd name="T5" fmla="*/ 189 h 351"/>
                <a:gd name="T6" fmla="*/ 116 w 253"/>
                <a:gd name="T7" fmla="*/ 202 h 351"/>
                <a:gd name="T8" fmla="*/ 128 w 253"/>
                <a:gd name="T9" fmla="*/ 165 h 351"/>
                <a:gd name="T10" fmla="*/ 128 w 253"/>
                <a:gd name="T11" fmla="*/ 165 h 351"/>
                <a:gd name="T12" fmla="*/ 129 w 253"/>
                <a:gd name="T13" fmla="*/ 165 h 351"/>
                <a:gd name="T14" fmla="*/ 130 w 253"/>
                <a:gd name="T15" fmla="*/ 165 h 351"/>
                <a:gd name="T16" fmla="*/ 213 w 253"/>
                <a:gd name="T17" fmla="*/ 62 h 351"/>
                <a:gd name="T18" fmla="*/ 208 w 253"/>
                <a:gd name="T19" fmla="*/ 16 h 351"/>
                <a:gd name="T20" fmla="*/ 167 w 253"/>
                <a:gd name="T21" fmla="*/ 3 h 351"/>
                <a:gd name="T22" fmla="*/ 112 w 253"/>
                <a:gd name="T23" fmla="*/ 72 h 351"/>
                <a:gd name="T24" fmla="*/ 127 w 253"/>
                <a:gd name="T25" fmla="*/ 164 h 351"/>
                <a:gd name="T26" fmla="*/ 126 w 253"/>
                <a:gd name="T27" fmla="*/ 164 h 351"/>
                <a:gd name="T28" fmla="*/ 105 w 253"/>
                <a:gd name="T29" fmla="*/ 213 h 351"/>
                <a:gd name="T30" fmla="*/ 80 w 253"/>
                <a:gd name="T31" fmla="*/ 266 h 351"/>
                <a:gd name="T32" fmla="*/ 1 w 253"/>
                <a:gd name="T33" fmla="*/ 350 h 351"/>
                <a:gd name="T34" fmla="*/ 1 w 253"/>
                <a:gd name="T35" fmla="*/ 351 h 351"/>
                <a:gd name="T36" fmla="*/ 81 w 253"/>
                <a:gd name="T37" fmla="*/ 273 h 351"/>
                <a:gd name="T38" fmla="*/ 107 w 253"/>
                <a:gd name="T39" fmla="*/ 221 h 351"/>
                <a:gd name="T40" fmla="*/ 110 w 253"/>
                <a:gd name="T41" fmla="*/ 214 h 351"/>
                <a:gd name="T42" fmla="*/ 204 w 253"/>
                <a:gd name="T43" fmla="*/ 221 h 351"/>
                <a:gd name="T44" fmla="*/ 236 w 253"/>
                <a:gd name="T45" fmla="*/ 151 h 3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253" h="351">
                  <a:moveTo>
                    <a:pt x="236" y="151"/>
                  </a:moveTo>
                  <a:cubicBezTo>
                    <a:pt x="222" y="129"/>
                    <a:pt x="184" y="150"/>
                    <a:pt x="169" y="159"/>
                  </a:cubicBezTo>
                  <a:cubicBezTo>
                    <a:pt x="154" y="167"/>
                    <a:pt x="140" y="177"/>
                    <a:pt x="128" y="189"/>
                  </a:cubicBezTo>
                  <a:cubicBezTo>
                    <a:pt x="124" y="193"/>
                    <a:pt x="119" y="197"/>
                    <a:pt x="116" y="202"/>
                  </a:cubicBezTo>
                  <a:cubicBezTo>
                    <a:pt x="121" y="190"/>
                    <a:pt x="125" y="178"/>
                    <a:pt x="128" y="165"/>
                  </a:cubicBezTo>
                  <a:cubicBezTo>
                    <a:pt x="128" y="165"/>
                    <a:pt x="128" y="165"/>
                    <a:pt x="128" y="165"/>
                  </a:cubicBezTo>
                  <a:cubicBezTo>
                    <a:pt x="128" y="165"/>
                    <a:pt x="129" y="165"/>
                    <a:pt x="129" y="165"/>
                  </a:cubicBezTo>
                  <a:cubicBezTo>
                    <a:pt x="129" y="165"/>
                    <a:pt x="130" y="165"/>
                    <a:pt x="130" y="165"/>
                  </a:cubicBezTo>
                  <a:cubicBezTo>
                    <a:pt x="168" y="139"/>
                    <a:pt x="203" y="108"/>
                    <a:pt x="213" y="62"/>
                  </a:cubicBezTo>
                  <a:cubicBezTo>
                    <a:pt x="216" y="47"/>
                    <a:pt x="216" y="30"/>
                    <a:pt x="208" y="16"/>
                  </a:cubicBezTo>
                  <a:cubicBezTo>
                    <a:pt x="199" y="2"/>
                    <a:pt x="182" y="0"/>
                    <a:pt x="167" y="3"/>
                  </a:cubicBezTo>
                  <a:cubicBezTo>
                    <a:pt x="133" y="8"/>
                    <a:pt x="117" y="42"/>
                    <a:pt x="112" y="72"/>
                  </a:cubicBezTo>
                  <a:cubicBezTo>
                    <a:pt x="107" y="101"/>
                    <a:pt x="108" y="139"/>
                    <a:pt x="127" y="164"/>
                  </a:cubicBezTo>
                  <a:cubicBezTo>
                    <a:pt x="126" y="164"/>
                    <a:pt x="126" y="164"/>
                    <a:pt x="126" y="164"/>
                  </a:cubicBezTo>
                  <a:cubicBezTo>
                    <a:pt x="118" y="180"/>
                    <a:pt x="112" y="197"/>
                    <a:pt x="105" y="213"/>
                  </a:cubicBezTo>
                  <a:cubicBezTo>
                    <a:pt x="98" y="231"/>
                    <a:pt x="90" y="249"/>
                    <a:pt x="80" y="266"/>
                  </a:cubicBezTo>
                  <a:cubicBezTo>
                    <a:pt x="61" y="301"/>
                    <a:pt x="34" y="328"/>
                    <a:pt x="1" y="350"/>
                  </a:cubicBezTo>
                  <a:cubicBezTo>
                    <a:pt x="0" y="350"/>
                    <a:pt x="1" y="351"/>
                    <a:pt x="1" y="351"/>
                  </a:cubicBezTo>
                  <a:cubicBezTo>
                    <a:pt x="36" y="335"/>
                    <a:pt x="62" y="305"/>
                    <a:pt x="81" y="273"/>
                  </a:cubicBezTo>
                  <a:cubicBezTo>
                    <a:pt x="91" y="257"/>
                    <a:pt x="100" y="239"/>
                    <a:pt x="107" y="221"/>
                  </a:cubicBezTo>
                  <a:cubicBezTo>
                    <a:pt x="108" y="219"/>
                    <a:pt x="109" y="216"/>
                    <a:pt x="110" y="214"/>
                  </a:cubicBezTo>
                  <a:cubicBezTo>
                    <a:pt x="136" y="233"/>
                    <a:pt x="176" y="233"/>
                    <a:pt x="204" y="221"/>
                  </a:cubicBezTo>
                  <a:cubicBezTo>
                    <a:pt x="229" y="211"/>
                    <a:pt x="253" y="178"/>
                    <a:pt x="236" y="151"/>
                  </a:cubicBezTo>
                  <a:close/>
                </a:path>
              </a:pathLst>
            </a:custGeom>
            <a:solidFill>
              <a:srgbClr val="FEC16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3" name="Freeform 31"/>
            <p:cNvSpPr>
              <a:spLocks/>
            </p:cNvSpPr>
            <p:nvPr/>
          </p:nvSpPr>
          <p:spPr bwMode="auto">
            <a:xfrm>
              <a:off x="2644775" y="1041032"/>
              <a:ext cx="0" cy="3175"/>
            </a:xfrm>
            <a:custGeom>
              <a:avLst/>
              <a:gdLst>
                <a:gd name="T0" fmla="*/ 0 h 2"/>
                <a:gd name="T1" fmla="*/ 2 h 2"/>
                <a:gd name="T2" fmla="*/ 0 h 2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2">
                  <a:moveTo>
                    <a:pt x="0" y="0"/>
                  </a:moveTo>
                  <a:lnTo>
                    <a:pt x="0" y="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4" name="Freeform 32"/>
            <p:cNvSpPr>
              <a:spLocks/>
            </p:cNvSpPr>
            <p:nvPr/>
          </p:nvSpPr>
          <p:spPr bwMode="auto">
            <a:xfrm>
              <a:off x="2792413" y="1063257"/>
              <a:ext cx="406400" cy="466725"/>
            </a:xfrm>
            <a:custGeom>
              <a:avLst/>
              <a:gdLst>
                <a:gd name="T0" fmla="*/ 129 w 148"/>
                <a:gd name="T1" fmla="*/ 39 h 170"/>
                <a:gd name="T2" fmla="*/ 140 w 148"/>
                <a:gd name="T3" fmla="*/ 9 h 170"/>
                <a:gd name="T4" fmla="*/ 116 w 148"/>
                <a:gd name="T5" fmla="*/ 1 h 170"/>
                <a:gd name="T6" fmla="*/ 75 w 148"/>
                <a:gd name="T7" fmla="*/ 20 h 170"/>
                <a:gd name="T8" fmla="*/ 31 w 148"/>
                <a:gd name="T9" fmla="*/ 60 h 170"/>
                <a:gd name="T10" fmla="*/ 31 w 148"/>
                <a:gd name="T11" fmla="*/ 60 h 170"/>
                <a:gd name="T12" fmla="*/ 32 w 148"/>
                <a:gd name="T13" fmla="*/ 60 h 170"/>
                <a:gd name="T14" fmla="*/ 38 w 148"/>
                <a:gd name="T15" fmla="*/ 164 h 170"/>
                <a:gd name="T16" fmla="*/ 67 w 148"/>
                <a:gd name="T17" fmla="*/ 149 h 170"/>
                <a:gd name="T18" fmla="*/ 76 w 148"/>
                <a:gd name="T19" fmla="*/ 146 h 170"/>
                <a:gd name="T20" fmla="*/ 88 w 148"/>
                <a:gd name="T21" fmla="*/ 142 h 170"/>
                <a:gd name="T22" fmla="*/ 99 w 148"/>
                <a:gd name="T23" fmla="*/ 121 h 170"/>
                <a:gd name="T24" fmla="*/ 99 w 148"/>
                <a:gd name="T25" fmla="*/ 121 h 170"/>
                <a:gd name="T26" fmla="*/ 120 w 148"/>
                <a:gd name="T27" fmla="*/ 88 h 170"/>
                <a:gd name="T28" fmla="*/ 144 w 148"/>
                <a:gd name="T29" fmla="*/ 69 h 170"/>
                <a:gd name="T30" fmla="*/ 129 w 148"/>
                <a:gd name="T31" fmla="*/ 39 h 1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48" h="170">
                  <a:moveTo>
                    <a:pt x="129" y="39"/>
                  </a:moveTo>
                  <a:cubicBezTo>
                    <a:pt x="135" y="31"/>
                    <a:pt x="144" y="20"/>
                    <a:pt x="140" y="9"/>
                  </a:cubicBezTo>
                  <a:cubicBezTo>
                    <a:pt x="137" y="0"/>
                    <a:pt x="124" y="0"/>
                    <a:pt x="116" y="1"/>
                  </a:cubicBezTo>
                  <a:cubicBezTo>
                    <a:pt x="101" y="3"/>
                    <a:pt x="87" y="11"/>
                    <a:pt x="75" y="20"/>
                  </a:cubicBezTo>
                  <a:cubicBezTo>
                    <a:pt x="60" y="33"/>
                    <a:pt x="48" y="50"/>
                    <a:pt x="31" y="60"/>
                  </a:cubicBezTo>
                  <a:cubicBezTo>
                    <a:pt x="30" y="60"/>
                    <a:pt x="31" y="61"/>
                    <a:pt x="31" y="60"/>
                  </a:cubicBezTo>
                  <a:cubicBezTo>
                    <a:pt x="32" y="60"/>
                    <a:pt x="32" y="60"/>
                    <a:pt x="32" y="60"/>
                  </a:cubicBezTo>
                  <a:cubicBezTo>
                    <a:pt x="14" y="86"/>
                    <a:pt x="0" y="147"/>
                    <a:pt x="38" y="164"/>
                  </a:cubicBezTo>
                  <a:cubicBezTo>
                    <a:pt x="51" y="170"/>
                    <a:pt x="61" y="161"/>
                    <a:pt x="67" y="149"/>
                  </a:cubicBezTo>
                  <a:cubicBezTo>
                    <a:pt x="69" y="144"/>
                    <a:pt x="71" y="146"/>
                    <a:pt x="76" y="146"/>
                  </a:cubicBezTo>
                  <a:cubicBezTo>
                    <a:pt x="80" y="146"/>
                    <a:pt x="84" y="144"/>
                    <a:pt x="88" y="142"/>
                  </a:cubicBezTo>
                  <a:cubicBezTo>
                    <a:pt x="94" y="138"/>
                    <a:pt x="100" y="129"/>
                    <a:pt x="99" y="121"/>
                  </a:cubicBezTo>
                  <a:cubicBezTo>
                    <a:pt x="99" y="121"/>
                    <a:pt x="99" y="121"/>
                    <a:pt x="99" y="121"/>
                  </a:cubicBezTo>
                  <a:cubicBezTo>
                    <a:pt x="112" y="120"/>
                    <a:pt x="127" y="100"/>
                    <a:pt x="120" y="88"/>
                  </a:cubicBezTo>
                  <a:cubicBezTo>
                    <a:pt x="131" y="88"/>
                    <a:pt x="141" y="80"/>
                    <a:pt x="144" y="69"/>
                  </a:cubicBezTo>
                  <a:cubicBezTo>
                    <a:pt x="148" y="56"/>
                    <a:pt x="140" y="44"/>
                    <a:pt x="129" y="39"/>
                  </a:cubicBezTo>
                  <a:close/>
                </a:path>
              </a:pathLst>
            </a:custGeom>
            <a:solidFill>
              <a:srgbClr val="FF78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5" name="Freeform 33"/>
            <p:cNvSpPr>
              <a:spLocks/>
            </p:cNvSpPr>
            <p:nvPr/>
          </p:nvSpPr>
          <p:spPr bwMode="auto">
            <a:xfrm>
              <a:off x="2479675" y="971182"/>
              <a:ext cx="573088" cy="442913"/>
            </a:xfrm>
            <a:custGeom>
              <a:avLst/>
              <a:gdLst>
                <a:gd name="T0" fmla="*/ 186 w 209"/>
                <a:gd name="T1" fmla="*/ 57 h 161"/>
                <a:gd name="T2" fmla="*/ 162 w 209"/>
                <a:gd name="T3" fmla="*/ 69 h 161"/>
                <a:gd name="T4" fmla="*/ 144 w 209"/>
                <a:gd name="T5" fmla="*/ 86 h 161"/>
                <a:gd name="T6" fmla="*/ 82 w 209"/>
                <a:gd name="T7" fmla="*/ 35 h 161"/>
                <a:gd name="T8" fmla="*/ 2 w 209"/>
                <a:gd name="T9" fmla="*/ 0 h 161"/>
                <a:gd name="T10" fmla="*/ 1 w 209"/>
                <a:gd name="T11" fmla="*/ 2 h 161"/>
                <a:gd name="T12" fmla="*/ 29 w 209"/>
                <a:gd name="T13" fmla="*/ 17 h 161"/>
                <a:gd name="T14" fmla="*/ 71 w 209"/>
                <a:gd name="T15" fmla="*/ 34 h 161"/>
                <a:gd name="T16" fmla="*/ 110 w 209"/>
                <a:gd name="T17" fmla="*/ 59 h 161"/>
                <a:gd name="T18" fmla="*/ 142 w 209"/>
                <a:gd name="T19" fmla="*/ 89 h 161"/>
                <a:gd name="T20" fmla="*/ 142 w 209"/>
                <a:gd name="T21" fmla="*/ 89 h 161"/>
                <a:gd name="T22" fmla="*/ 141 w 209"/>
                <a:gd name="T23" fmla="*/ 91 h 161"/>
                <a:gd name="T24" fmla="*/ 140 w 209"/>
                <a:gd name="T25" fmla="*/ 148 h 161"/>
                <a:gd name="T26" fmla="*/ 166 w 209"/>
                <a:gd name="T27" fmla="*/ 131 h 161"/>
                <a:gd name="T28" fmla="*/ 187 w 209"/>
                <a:gd name="T29" fmla="*/ 118 h 161"/>
                <a:gd name="T30" fmla="*/ 187 w 209"/>
                <a:gd name="T31" fmla="*/ 92 h 161"/>
                <a:gd name="T32" fmla="*/ 186 w 209"/>
                <a:gd name="T33" fmla="*/ 57 h 1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09" h="161">
                  <a:moveTo>
                    <a:pt x="186" y="57"/>
                  </a:moveTo>
                  <a:cubicBezTo>
                    <a:pt x="177" y="57"/>
                    <a:pt x="168" y="64"/>
                    <a:pt x="162" y="69"/>
                  </a:cubicBezTo>
                  <a:cubicBezTo>
                    <a:pt x="156" y="74"/>
                    <a:pt x="149" y="80"/>
                    <a:pt x="144" y="86"/>
                  </a:cubicBezTo>
                  <a:cubicBezTo>
                    <a:pt x="129" y="65"/>
                    <a:pt x="105" y="48"/>
                    <a:pt x="82" y="35"/>
                  </a:cubicBezTo>
                  <a:cubicBezTo>
                    <a:pt x="57" y="21"/>
                    <a:pt x="28" y="14"/>
                    <a:pt x="2" y="0"/>
                  </a:cubicBezTo>
                  <a:cubicBezTo>
                    <a:pt x="1" y="0"/>
                    <a:pt x="0" y="1"/>
                    <a:pt x="1" y="2"/>
                  </a:cubicBezTo>
                  <a:cubicBezTo>
                    <a:pt x="9" y="9"/>
                    <a:pt x="19" y="13"/>
                    <a:pt x="29" y="17"/>
                  </a:cubicBezTo>
                  <a:cubicBezTo>
                    <a:pt x="43" y="22"/>
                    <a:pt x="58" y="27"/>
                    <a:pt x="71" y="34"/>
                  </a:cubicBezTo>
                  <a:cubicBezTo>
                    <a:pt x="85" y="41"/>
                    <a:pt x="98" y="49"/>
                    <a:pt x="110" y="59"/>
                  </a:cubicBezTo>
                  <a:cubicBezTo>
                    <a:pt x="122" y="68"/>
                    <a:pt x="131" y="79"/>
                    <a:pt x="142" y="89"/>
                  </a:cubicBezTo>
                  <a:cubicBezTo>
                    <a:pt x="142" y="89"/>
                    <a:pt x="142" y="89"/>
                    <a:pt x="142" y="89"/>
                  </a:cubicBezTo>
                  <a:cubicBezTo>
                    <a:pt x="141" y="90"/>
                    <a:pt x="141" y="90"/>
                    <a:pt x="141" y="91"/>
                  </a:cubicBezTo>
                  <a:cubicBezTo>
                    <a:pt x="133" y="109"/>
                    <a:pt x="125" y="132"/>
                    <a:pt x="140" y="148"/>
                  </a:cubicBezTo>
                  <a:cubicBezTo>
                    <a:pt x="152" y="161"/>
                    <a:pt x="166" y="144"/>
                    <a:pt x="166" y="131"/>
                  </a:cubicBezTo>
                  <a:cubicBezTo>
                    <a:pt x="175" y="131"/>
                    <a:pt x="182" y="125"/>
                    <a:pt x="187" y="118"/>
                  </a:cubicBezTo>
                  <a:cubicBezTo>
                    <a:pt x="192" y="111"/>
                    <a:pt x="194" y="99"/>
                    <a:pt x="187" y="92"/>
                  </a:cubicBezTo>
                  <a:cubicBezTo>
                    <a:pt x="197" y="83"/>
                    <a:pt x="209" y="57"/>
                    <a:pt x="186" y="57"/>
                  </a:cubicBezTo>
                  <a:close/>
                </a:path>
              </a:pathLst>
            </a:custGeom>
            <a:solidFill>
              <a:srgbClr val="FEC16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6" name="Freeform 34"/>
            <p:cNvSpPr>
              <a:spLocks/>
            </p:cNvSpPr>
            <p:nvPr/>
          </p:nvSpPr>
          <p:spPr bwMode="auto">
            <a:xfrm>
              <a:off x="2557463" y="1041032"/>
              <a:ext cx="139700" cy="341313"/>
            </a:xfrm>
            <a:custGeom>
              <a:avLst/>
              <a:gdLst>
                <a:gd name="T0" fmla="*/ 35 w 51"/>
                <a:gd name="T1" fmla="*/ 2 h 124"/>
                <a:gd name="T2" fmla="*/ 34 w 51"/>
                <a:gd name="T3" fmla="*/ 0 h 124"/>
                <a:gd name="T4" fmla="*/ 32 w 51"/>
                <a:gd name="T5" fmla="*/ 2 h 124"/>
                <a:gd name="T6" fmla="*/ 2 w 51"/>
                <a:gd name="T7" fmla="*/ 58 h 124"/>
                <a:gd name="T8" fmla="*/ 13 w 51"/>
                <a:gd name="T9" fmla="*/ 122 h 124"/>
                <a:gd name="T10" fmla="*/ 16 w 51"/>
                <a:gd name="T11" fmla="*/ 121 h 124"/>
                <a:gd name="T12" fmla="*/ 48 w 51"/>
                <a:gd name="T13" fmla="*/ 65 h 124"/>
                <a:gd name="T14" fmla="*/ 35 w 51"/>
                <a:gd name="T15" fmla="*/ 2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1" h="124">
                  <a:moveTo>
                    <a:pt x="35" y="2"/>
                  </a:moveTo>
                  <a:cubicBezTo>
                    <a:pt x="35" y="1"/>
                    <a:pt x="35" y="0"/>
                    <a:pt x="34" y="0"/>
                  </a:cubicBezTo>
                  <a:cubicBezTo>
                    <a:pt x="32" y="0"/>
                    <a:pt x="32" y="1"/>
                    <a:pt x="32" y="2"/>
                  </a:cubicBezTo>
                  <a:cubicBezTo>
                    <a:pt x="13" y="14"/>
                    <a:pt x="5" y="37"/>
                    <a:pt x="2" y="58"/>
                  </a:cubicBezTo>
                  <a:cubicBezTo>
                    <a:pt x="0" y="79"/>
                    <a:pt x="1" y="105"/>
                    <a:pt x="13" y="122"/>
                  </a:cubicBezTo>
                  <a:cubicBezTo>
                    <a:pt x="14" y="124"/>
                    <a:pt x="17" y="122"/>
                    <a:pt x="16" y="121"/>
                  </a:cubicBezTo>
                  <a:cubicBezTo>
                    <a:pt x="34" y="109"/>
                    <a:pt x="44" y="85"/>
                    <a:pt x="48" y="65"/>
                  </a:cubicBezTo>
                  <a:cubicBezTo>
                    <a:pt x="51" y="46"/>
                    <a:pt x="50" y="17"/>
                    <a:pt x="35" y="2"/>
                  </a:cubicBezTo>
                  <a:close/>
                </a:path>
              </a:pathLst>
            </a:custGeom>
            <a:solidFill>
              <a:srgbClr val="7F7E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7" name="Freeform 35"/>
            <p:cNvSpPr>
              <a:spLocks/>
            </p:cNvSpPr>
            <p:nvPr/>
          </p:nvSpPr>
          <p:spPr bwMode="auto">
            <a:xfrm>
              <a:off x="2716213" y="917207"/>
              <a:ext cx="309563" cy="195263"/>
            </a:xfrm>
            <a:custGeom>
              <a:avLst/>
              <a:gdLst>
                <a:gd name="T0" fmla="*/ 110 w 113"/>
                <a:gd name="T1" fmla="*/ 3 h 71"/>
                <a:gd name="T2" fmla="*/ 108 w 113"/>
                <a:gd name="T3" fmla="*/ 1 h 71"/>
                <a:gd name="T4" fmla="*/ 1 w 113"/>
                <a:gd name="T5" fmla="*/ 58 h 71"/>
                <a:gd name="T6" fmla="*/ 1 w 113"/>
                <a:gd name="T7" fmla="*/ 58 h 71"/>
                <a:gd name="T8" fmla="*/ 0 w 113"/>
                <a:gd name="T9" fmla="*/ 59 h 71"/>
                <a:gd name="T10" fmla="*/ 2 w 113"/>
                <a:gd name="T11" fmla="*/ 60 h 71"/>
                <a:gd name="T12" fmla="*/ 2 w 113"/>
                <a:gd name="T13" fmla="*/ 59 h 71"/>
                <a:gd name="T14" fmla="*/ 61 w 113"/>
                <a:gd name="T15" fmla="*/ 52 h 71"/>
                <a:gd name="T16" fmla="*/ 112 w 113"/>
                <a:gd name="T17" fmla="*/ 6 h 71"/>
                <a:gd name="T18" fmla="*/ 110 w 113"/>
                <a:gd name="T19" fmla="*/ 3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3" h="71">
                  <a:moveTo>
                    <a:pt x="110" y="3"/>
                  </a:moveTo>
                  <a:cubicBezTo>
                    <a:pt x="110" y="2"/>
                    <a:pt x="109" y="1"/>
                    <a:pt x="108" y="1"/>
                  </a:cubicBezTo>
                  <a:cubicBezTo>
                    <a:pt x="66" y="0"/>
                    <a:pt x="18" y="16"/>
                    <a:pt x="1" y="58"/>
                  </a:cubicBezTo>
                  <a:cubicBezTo>
                    <a:pt x="1" y="58"/>
                    <a:pt x="1" y="58"/>
                    <a:pt x="1" y="58"/>
                  </a:cubicBezTo>
                  <a:cubicBezTo>
                    <a:pt x="1" y="58"/>
                    <a:pt x="1" y="59"/>
                    <a:pt x="0" y="59"/>
                  </a:cubicBezTo>
                  <a:cubicBezTo>
                    <a:pt x="0" y="60"/>
                    <a:pt x="1" y="60"/>
                    <a:pt x="2" y="60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19" y="71"/>
                    <a:pt x="45" y="60"/>
                    <a:pt x="61" y="52"/>
                  </a:cubicBezTo>
                  <a:cubicBezTo>
                    <a:pt x="81" y="42"/>
                    <a:pt x="101" y="26"/>
                    <a:pt x="112" y="6"/>
                  </a:cubicBezTo>
                  <a:cubicBezTo>
                    <a:pt x="113" y="4"/>
                    <a:pt x="111" y="3"/>
                    <a:pt x="110" y="3"/>
                  </a:cubicBezTo>
                  <a:close/>
                </a:path>
              </a:pathLst>
            </a:custGeom>
            <a:solidFill>
              <a:srgbClr val="7F7E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8" name="Freeform 36"/>
            <p:cNvSpPr>
              <a:spLocks/>
            </p:cNvSpPr>
            <p:nvPr/>
          </p:nvSpPr>
          <p:spPr bwMode="auto">
            <a:xfrm>
              <a:off x="3349625" y="113932"/>
              <a:ext cx="239713" cy="363538"/>
            </a:xfrm>
            <a:custGeom>
              <a:avLst/>
              <a:gdLst>
                <a:gd name="T0" fmla="*/ 83 w 88"/>
                <a:gd name="T1" fmla="*/ 29 h 132"/>
                <a:gd name="T2" fmla="*/ 68 w 88"/>
                <a:gd name="T3" fmla="*/ 29 h 132"/>
                <a:gd name="T4" fmla="*/ 70 w 88"/>
                <a:gd name="T5" fmla="*/ 14 h 132"/>
                <a:gd name="T6" fmla="*/ 68 w 88"/>
                <a:gd name="T7" fmla="*/ 12 h 132"/>
                <a:gd name="T8" fmla="*/ 47 w 88"/>
                <a:gd name="T9" fmla="*/ 20 h 132"/>
                <a:gd name="T10" fmla="*/ 28 w 88"/>
                <a:gd name="T11" fmla="*/ 9 h 132"/>
                <a:gd name="T12" fmla="*/ 32 w 88"/>
                <a:gd name="T13" fmla="*/ 46 h 132"/>
                <a:gd name="T14" fmla="*/ 32 w 88"/>
                <a:gd name="T15" fmla="*/ 48 h 132"/>
                <a:gd name="T16" fmla="*/ 15 w 88"/>
                <a:gd name="T17" fmla="*/ 84 h 132"/>
                <a:gd name="T18" fmla="*/ 0 w 88"/>
                <a:gd name="T19" fmla="*/ 131 h 132"/>
                <a:gd name="T20" fmla="*/ 2 w 88"/>
                <a:gd name="T21" fmla="*/ 131 h 132"/>
                <a:gd name="T22" fmla="*/ 17 w 88"/>
                <a:gd name="T23" fmla="*/ 89 h 132"/>
                <a:gd name="T24" fmla="*/ 34 w 88"/>
                <a:gd name="T25" fmla="*/ 51 h 132"/>
                <a:gd name="T26" fmla="*/ 85 w 88"/>
                <a:gd name="T27" fmla="*/ 44 h 132"/>
                <a:gd name="T28" fmla="*/ 83 w 88"/>
                <a:gd name="T29" fmla="*/ 29 h 1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88" h="132">
                  <a:moveTo>
                    <a:pt x="83" y="29"/>
                  </a:moveTo>
                  <a:cubicBezTo>
                    <a:pt x="78" y="26"/>
                    <a:pt x="73" y="27"/>
                    <a:pt x="68" y="29"/>
                  </a:cubicBezTo>
                  <a:cubicBezTo>
                    <a:pt x="70" y="24"/>
                    <a:pt x="70" y="20"/>
                    <a:pt x="70" y="14"/>
                  </a:cubicBezTo>
                  <a:cubicBezTo>
                    <a:pt x="71" y="13"/>
                    <a:pt x="69" y="12"/>
                    <a:pt x="68" y="12"/>
                  </a:cubicBezTo>
                  <a:cubicBezTo>
                    <a:pt x="59" y="11"/>
                    <a:pt x="52" y="14"/>
                    <a:pt x="47" y="20"/>
                  </a:cubicBezTo>
                  <a:cubicBezTo>
                    <a:pt x="45" y="11"/>
                    <a:pt x="38" y="0"/>
                    <a:pt x="28" y="9"/>
                  </a:cubicBezTo>
                  <a:cubicBezTo>
                    <a:pt x="17" y="19"/>
                    <a:pt x="21" y="37"/>
                    <a:pt x="32" y="46"/>
                  </a:cubicBezTo>
                  <a:cubicBezTo>
                    <a:pt x="31" y="47"/>
                    <a:pt x="31" y="48"/>
                    <a:pt x="32" y="48"/>
                  </a:cubicBezTo>
                  <a:cubicBezTo>
                    <a:pt x="25" y="60"/>
                    <a:pt x="20" y="72"/>
                    <a:pt x="15" y="84"/>
                  </a:cubicBezTo>
                  <a:cubicBezTo>
                    <a:pt x="9" y="99"/>
                    <a:pt x="3" y="115"/>
                    <a:pt x="0" y="131"/>
                  </a:cubicBezTo>
                  <a:cubicBezTo>
                    <a:pt x="0" y="132"/>
                    <a:pt x="2" y="132"/>
                    <a:pt x="2" y="131"/>
                  </a:cubicBezTo>
                  <a:cubicBezTo>
                    <a:pt x="7" y="117"/>
                    <a:pt x="11" y="103"/>
                    <a:pt x="17" y="89"/>
                  </a:cubicBezTo>
                  <a:cubicBezTo>
                    <a:pt x="22" y="76"/>
                    <a:pt x="29" y="64"/>
                    <a:pt x="34" y="51"/>
                  </a:cubicBezTo>
                  <a:cubicBezTo>
                    <a:pt x="48" y="65"/>
                    <a:pt x="74" y="62"/>
                    <a:pt x="85" y="44"/>
                  </a:cubicBezTo>
                  <a:cubicBezTo>
                    <a:pt x="88" y="40"/>
                    <a:pt x="88" y="32"/>
                    <a:pt x="83" y="29"/>
                  </a:cubicBezTo>
                  <a:close/>
                </a:path>
              </a:pathLst>
            </a:custGeom>
            <a:solidFill>
              <a:srgbClr val="FF78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9" name="Freeform 45"/>
            <p:cNvSpPr>
              <a:spLocks/>
            </p:cNvSpPr>
            <p:nvPr/>
          </p:nvSpPr>
          <p:spPr bwMode="auto">
            <a:xfrm rot="1800000">
              <a:off x="4250178" y="138671"/>
              <a:ext cx="135547" cy="325921"/>
            </a:xfrm>
            <a:custGeom>
              <a:avLst/>
              <a:gdLst>
                <a:gd name="T0" fmla="*/ 16 w 52"/>
                <a:gd name="T1" fmla="*/ 2 h 124"/>
                <a:gd name="T2" fmla="*/ 13 w 52"/>
                <a:gd name="T3" fmla="*/ 3 h 124"/>
                <a:gd name="T4" fmla="*/ 35 w 52"/>
                <a:gd name="T5" fmla="*/ 123 h 124"/>
                <a:gd name="T6" fmla="*/ 35 w 52"/>
                <a:gd name="T7" fmla="*/ 123 h 124"/>
                <a:gd name="T8" fmla="*/ 36 w 52"/>
                <a:gd name="T9" fmla="*/ 123 h 124"/>
                <a:gd name="T10" fmla="*/ 36 w 52"/>
                <a:gd name="T11" fmla="*/ 122 h 124"/>
                <a:gd name="T12" fmla="*/ 36 w 52"/>
                <a:gd name="T13" fmla="*/ 122 h 124"/>
                <a:gd name="T14" fmla="*/ 47 w 52"/>
                <a:gd name="T15" fmla="*/ 64 h 124"/>
                <a:gd name="T16" fmla="*/ 19 w 52"/>
                <a:gd name="T17" fmla="*/ 1 h 124"/>
                <a:gd name="T18" fmla="*/ 16 w 52"/>
                <a:gd name="T19" fmla="*/ 2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2" h="124">
                  <a:moveTo>
                    <a:pt x="16" y="2"/>
                  </a:moveTo>
                  <a:cubicBezTo>
                    <a:pt x="15" y="2"/>
                    <a:pt x="14" y="2"/>
                    <a:pt x="13" y="3"/>
                  </a:cubicBezTo>
                  <a:cubicBezTo>
                    <a:pt x="0" y="43"/>
                    <a:pt x="0" y="94"/>
                    <a:pt x="35" y="123"/>
                  </a:cubicBezTo>
                  <a:cubicBezTo>
                    <a:pt x="35" y="123"/>
                    <a:pt x="35" y="123"/>
                    <a:pt x="35" y="123"/>
                  </a:cubicBezTo>
                  <a:cubicBezTo>
                    <a:pt x="35" y="123"/>
                    <a:pt x="35" y="123"/>
                    <a:pt x="36" y="123"/>
                  </a:cubicBezTo>
                  <a:cubicBezTo>
                    <a:pt x="36" y="124"/>
                    <a:pt x="37" y="123"/>
                    <a:pt x="36" y="122"/>
                  </a:cubicBezTo>
                  <a:cubicBezTo>
                    <a:pt x="36" y="122"/>
                    <a:pt x="36" y="122"/>
                    <a:pt x="36" y="122"/>
                  </a:cubicBezTo>
                  <a:cubicBezTo>
                    <a:pt x="52" y="109"/>
                    <a:pt x="50" y="81"/>
                    <a:pt x="47" y="64"/>
                  </a:cubicBezTo>
                  <a:cubicBezTo>
                    <a:pt x="44" y="42"/>
                    <a:pt x="35" y="18"/>
                    <a:pt x="19" y="1"/>
                  </a:cubicBezTo>
                  <a:cubicBezTo>
                    <a:pt x="18" y="0"/>
                    <a:pt x="16" y="1"/>
                    <a:pt x="16" y="2"/>
                  </a:cubicBezTo>
                  <a:close/>
                </a:path>
              </a:pathLst>
            </a:custGeom>
            <a:solidFill>
              <a:srgbClr val="FF78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0" name="Freeform 47"/>
            <p:cNvSpPr>
              <a:spLocks/>
            </p:cNvSpPr>
            <p:nvPr/>
          </p:nvSpPr>
          <p:spPr bwMode="auto">
            <a:xfrm>
              <a:off x="3819525" y="-141656"/>
              <a:ext cx="417513" cy="514350"/>
            </a:xfrm>
            <a:custGeom>
              <a:avLst/>
              <a:gdLst>
                <a:gd name="T0" fmla="*/ 70 w 152"/>
                <a:gd name="T1" fmla="*/ 16 h 187"/>
                <a:gd name="T2" fmla="*/ 77 w 152"/>
                <a:gd name="T3" fmla="*/ 30 h 187"/>
                <a:gd name="T4" fmla="*/ 74 w 152"/>
                <a:gd name="T5" fmla="*/ 80 h 187"/>
                <a:gd name="T6" fmla="*/ 74 w 152"/>
                <a:gd name="T7" fmla="*/ 80 h 187"/>
                <a:gd name="T8" fmla="*/ 34 w 152"/>
                <a:gd name="T9" fmla="*/ 126 h 187"/>
                <a:gd name="T10" fmla="*/ 31 w 152"/>
                <a:gd name="T11" fmla="*/ 77 h 187"/>
                <a:gd name="T12" fmla="*/ 40 w 152"/>
                <a:gd name="T13" fmla="*/ 74 h 187"/>
                <a:gd name="T14" fmla="*/ 40 w 152"/>
                <a:gd name="T15" fmla="*/ 52 h 187"/>
                <a:gd name="T16" fmla="*/ 16 w 152"/>
                <a:gd name="T17" fmla="*/ 54 h 187"/>
                <a:gd name="T18" fmla="*/ 18 w 152"/>
                <a:gd name="T19" fmla="*/ 75 h 187"/>
                <a:gd name="T20" fmla="*/ 20 w 152"/>
                <a:gd name="T21" fmla="*/ 75 h 187"/>
                <a:gd name="T22" fmla="*/ 26 w 152"/>
                <a:gd name="T23" fmla="*/ 77 h 187"/>
                <a:gd name="T24" fmla="*/ 31 w 152"/>
                <a:gd name="T25" fmla="*/ 101 h 187"/>
                <a:gd name="T26" fmla="*/ 30 w 152"/>
                <a:gd name="T27" fmla="*/ 133 h 187"/>
                <a:gd name="T28" fmla="*/ 0 w 152"/>
                <a:gd name="T29" fmla="*/ 185 h 187"/>
                <a:gd name="T30" fmla="*/ 2 w 152"/>
                <a:gd name="T31" fmla="*/ 186 h 187"/>
                <a:gd name="T32" fmla="*/ 18 w 152"/>
                <a:gd name="T33" fmla="*/ 161 h 187"/>
                <a:gd name="T34" fmla="*/ 84 w 152"/>
                <a:gd name="T35" fmla="*/ 160 h 187"/>
                <a:gd name="T36" fmla="*/ 91 w 152"/>
                <a:gd name="T37" fmla="*/ 175 h 187"/>
                <a:gd name="T38" fmla="*/ 109 w 152"/>
                <a:gd name="T39" fmla="*/ 168 h 187"/>
                <a:gd name="T40" fmla="*/ 104 w 152"/>
                <a:gd name="T41" fmla="*/ 152 h 187"/>
                <a:gd name="T42" fmla="*/ 86 w 152"/>
                <a:gd name="T43" fmla="*/ 156 h 187"/>
                <a:gd name="T44" fmla="*/ 19 w 152"/>
                <a:gd name="T45" fmla="*/ 158 h 187"/>
                <a:gd name="T46" fmla="*/ 54 w 152"/>
                <a:gd name="T47" fmla="*/ 108 h 187"/>
                <a:gd name="T48" fmla="*/ 114 w 152"/>
                <a:gd name="T49" fmla="*/ 109 h 187"/>
                <a:gd name="T50" fmla="*/ 113 w 152"/>
                <a:gd name="T51" fmla="*/ 110 h 187"/>
                <a:gd name="T52" fmla="*/ 115 w 152"/>
                <a:gd name="T53" fmla="*/ 113 h 187"/>
                <a:gd name="T54" fmla="*/ 123 w 152"/>
                <a:gd name="T55" fmla="*/ 125 h 187"/>
                <a:gd name="T56" fmla="*/ 140 w 152"/>
                <a:gd name="T57" fmla="*/ 115 h 187"/>
                <a:gd name="T58" fmla="*/ 131 w 152"/>
                <a:gd name="T59" fmla="*/ 99 h 187"/>
                <a:gd name="T60" fmla="*/ 117 w 152"/>
                <a:gd name="T61" fmla="*/ 104 h 187"/>
                <a:gd name="T62" fmla="*/ 57 w 152"/>
                <a:gd name="T63" fmla="*/ 104 h 187"/>
                <a:gd name="T64" fmla="*/ 99 w 152"/>
                <a:gd name="T65" fmla="*/ 64 h 187"/>
                <a:gd name="T66" fmla="*/ 126 w 152"/>
                <a:gd name="T67" fmla="*/ 67 h 187"/>
                <a:gd name="T68" fmla="*/ 125 w 152"/>
                <a:gd name="T69" fmla="*/ 68 h 187"/>
                <a:gd name="T70" fmla="*/ 139 w 152"/>
                <a:gd name="T71" fmla="*/ 78 h 187"/>
                <a:gd name="T72" fmla="*/ 151 w 152"/>
                <a:gd name="T73" fmla="*/ 66 h 187"/>
                <a:gd name="T74" fmla="*/ 140 w 152"/>
                <a:gd name="T75" fmla="*/ 57 h 187"/>
                <a:gd name="T76" fmla="*/ 127 w 152"/>
                <a:gd name="T77" fmla="*/ 63 h 187"/>
                <a:gd name="T78" fmla="*/ 102 w 152"/>
                <a:gd name="T79" fmla="*/ 62 h 187"/>
                <a:gd name="T80" fmla="*/ 127 w 152"/>
                <a:gd name="T81" fmla="*/ 42 h 187"/>
                <a:gd name="T82" fmla="*/ 140 w 152"/>
                <a:gd name="T83" fmla="*/ 39 h 187"/>
                <a:gd name="T84" fmla="*/ 138 w 152"/>
                <a:gd name="T85" fmla="*/ 23 h 187"/>
                <a:gd name="T86" fmla="*/ 124 w 152"/>
                <a:gd name="T87" fmla="*/ 23 h 187"/>
                <a:gd name="T88" fmla="*/ 123 w 152"/>
                <a:gd name="T89" fmla="*/ 40 h 187"/>
                <a:gd name="T90" fmla="*/ 78 w 152"/>
                <a:gd name="T91" fmla="*/ 76 h 187"/>
                <a:gd name="T92" fmla="*/ 82 w 152"/>
                <a:gd name="T93" fmla="*/ 31 h 187"/>
                <a:gd name="T94" fmla="*/ 84 w 152"/>
                <a:gd name="T95" fmla="*/ 31 h 187"/>
                <a:gd name="T96" fmla="*/ 85 w 152"/>
                <a:gd name="T97" fmla="*/ 31 h 187"/>
                <a:gd name="T98" fmla="*/ 98 w 152"/>
                <a:gd name="T99" fmla="*/ 18 h 187"/>
                <a:gd name="T100" fmla="*/ 82 w 152"/>
                <a:gd name="T101" fmla="*/ 1 h 187"/>
                <a:gd name="T102" fmla="*/ 70 w 152"/>
                <a:gd name="T103" fmla="*/ 16 h 1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52" h="187">
                  <a:moveTo>
                    <a:pt x="70" y="16"/>
                  </a:moveTo>
                  <a:cubicBezTo>
                    <a:pt x="69" y="22"/>
                    <a:pt x="72" y="27"/>
                    <a:pt x="77" y="30"/>
                  </a:cubicBezTo>
                  <a:cubicBezTo>
                    <a:pt x="78" y="47"/>
                    <a:pt x="79" y="63"/>
                    <a:pt x="74" y="80"/>
                  </a:cubicBezTo>
                  <a:cubicBezTo>
                    <a:pt x="74" y="80"/>
                    <a:pt x="74" y="80"/>
                    <a:pt x="74" y="80"/>
                  </a:cubicBezTo>
                  <a:cubicBezTo>
                    <a:pt x="59" y="94"/>
                    <a:pt x="46" y="110"/>
                    <a:pt x="34" y="126"/>
                  </a:cubicBezTo>
                  <a:cubicBezTo>
                    <a:pt x="38" y="111"/>
                    <a:pt x="36" y="92"/>
                    <a:pt x="31" y="77"/>
                  </a:cubicBezTo>
                  <a:cubicBezTo>
                    <a:pt x="35" y="77"/>
                    <a:pt x="38" y="76"/>
                    <a:pt x="40" y="74"/>
                  </a:cubicBezTo>
                  <a:cubicBezTo>
                    <a:pt x="49" y="70"/>
                    <a:pt x="48" y="57"/>
                    <a:pt x="40" y="52"/>
                  </a:cubicBezTo>
                  <a:cubicBezTo>
                    <a:pt x="33" y="47"/>
                    <a:pt x="22" y="49"/>
                    <a:pt x="16" y="54"/>
                  </a:cubicBezTo>
                  <a:cubicBezTo>
                    <a:pt x="8" y="60"/>
                    <a:pt x="10" y="70"/>
                    <a:pt x="18" y="75"/>
                  </a:cubicBezTo>
                  <a:cubicBezTo>
                    <a:pt x="19" y="76"/>
                    <a:pt x="20" y="75"/>
                    <a:pt x="20" y="75"/>
                  </a:cubicBezTo>
                  <a:cubicBezTo>
                    <a:pt x="22" y="76"/>
                    <a:pt x="24" y="77"/>
                    <a:pt x="26" y="77"/>
                  </a:cubicBezTo>
                  <a:cubicBezTo>
                    <a:pt x="28" y="85"/>
                    <a:pt x="30" y="93"/>
                    <a:pt x="31" y="101"/>
                  </a:cubicBezTo>
                  <a:cubicBezTo>
                    <a:pt x="33" y="112"/>
                    <a:pt x="32" y="122"/>
                    <a:pt x="30" y="133"/>
                  </a:cubicBezTo>
                  <a:cubicBezTo>
                    <a:pt x="18" y="149"/>
                    <a:pt x="8" y="167"/>
                    <a:pt x="0" y="185"/>
                  </a:cubicBezTo>
                  <a:cubicBezTo>
                    <a:pt x="0" y="186"/>
                    <a:pt x="1" y="187"/>
                    <a:pt x="2" y="186"/>
                  </a:cubicBezTo>
                  <a:cubicBezTo>
                    <a:pt x="7" y="178"/>
                    <a:pt x="12" y="169"/>
                    <a:pt x="18" y="161"/>
                  </a:cubicBezTo>
                  <a:cubicBezTo>
                    <a:pt x="40" y="153"/>
                    <a:pt x="62" y="158"/>
                    <a:pt x="84" y="160"/>
                  </a:cubicBezTo>
                  <a:cubicBezTo>
                    <a:pt x="83" y="166"/>
                    <a:pt x="85" y="172"/>
                    <a:pt x="91" y="175"/>
                  </a:cubicBezTo>
                  <a:cubicBezTo>
                    <a:pt x="97" y="178"/>
                    <a:pt x="107" y="176"/>
                    <a:pt x="109" y="168"/>
                  </a:cubicBezTo>
                  <a:cubicBezTo>
                    <a:pt x="111" y="162"/>
                    <a:pt x="109" y="156"/>
                    <a:pt x="104" y="152"/>
                  </a:cubicBezTo>
                  <a:cubicBezTo>
                    <a:pt x="99" y="148"/>
                    <a:pt x="90" y="151"/>
                    <a:pt x="86" y="156"/>
                  </a:cubicBezTo>
                  <a:cubicBezTo>
                    <a:pt x="65" y="151"/>
                    <a:pt x="39" y="150"/>
                    <a:pt x="19" y="158"/>
                  </a:cubicBezTo>
                  <a:cubicBezTo>
                    <a:pt x="30" y="141"/>
                    <a:pt x="41" y="124"/>
                    <a:pt x="54" y="108"/>
                  </a:cubicBezTo>
                  <a:cubicBezTo>
                    <a:pt x="75" y="100"/>
                    <a:pt x="94" y="104"/>
                    <a:pt x="114" y="109"/>
                  </a:cubicBezTo>
                  <a:cubicBezTo>
                    <a:pt x="114" y="109"/>
                    <a:pt x="114" y="110"/>
                    <a:pt x="113" y="110"/>
                  </a:cubicBezTo>
                  <a:cubicBezTo>
                    <a:pt x="113" y="111"/>
                    <a:pt x="114" y="112"/>
                    <a:pt x="115" y="113"/>
                  </a:cubicBezTo>
                  <a:cubicBezTo>
                    <a:pt x="115" y="118"/>
                    <a:pt x="119" y="123"/>
                    <a:pt x="123" y="125"/>
                  </a:cubicBezTo>
                  <a:cubicBezTo>
                    <a:pt x="130" y="129"/>
                    <a:pt x="138" y="121"/>
                    <a:pt x="140" y="115"/>
                  </a:cubicBezTo>
                  <a:cubicBezTo>
                    <a:pt x="142" y="108"/>
                    <a:pt x="137" y="101"/>
                    <a:pt x="131" y="99"/>
                  </a:cubicBezTo>
                  <a:cubicBezTo>
                    <a:pt x="125" y="97"/>
                    <a:pt x="120" y="100"/>
                    <a:pt x="117" y="104"/>
                  </a:cubicBezTo>
                  <a:cubicBezTo>
                    <a:pt x="97" y="99"/>
                    <a:pt x="75" y="97"/>
                    <a:pt x="57" y="104"/>
                  </a:cubicBezTo>
                  <a:cubicBezTo>
                    <a:pt x="70" y="89"/>
                    <a:pt x="84" y="76"/>
                    <a:pt x="99" y="64"/>
                  </a:cubicBezTo>
                  <a:cubicBezTo>
                    <a:pt x="108" y="64"/>
                    <a:pt x="117" y="66"/>
                    <a:pt x="126" y="67"/>
                  </a:cubicBezTo>
                  <a:cubicBezTo>
                    <a:pt x="126" y="67"/>
                    <a:pt x="125" y="67"/>
                    <a:pt x="125" y="68"/>
                  </a:cubicBezTo>
                  <a:cubicBezTo>
                    <a:pt x="127" y="74"/>
                    <a:pt x="133" y="79"/>
                    <a:pt x="139" y="78"/>
                  </a:cubicBezTo>
                  <a:cubicBezTo>
                    <a:pt x="144" y="77"/>
                    <a:pt x="152" y="72"/>
                    <a:pt x="151" y="66"/>
                  </a:cubicBezTo>
                  <a:cubicBezTo>
                    <a:pt x="150" y="61"/>
                    <a:pt x="144" y="58"/>
                    <a:pt x="140" y="57"/>
                  </a:cubicBezTo>
                  <a:cubicBezTo>
                    <a:pt x="135" y="57"/>
                    <a:pt x="130" y="59"/>
                    <a:pt x="127" y="63"/>
                  </a:cubicBezTo>
                  <a:cubicBezTo>
                    <a:pt x="119" y="61"/>
                    <a:pt x="110" y="61"/>
                    <a:pt x="102" y="62"/>
                  </a:cubicBezTo>
                  <a:cubicBezTo>
                    <a:pt x="110" y="55"/>
                    <a:pt x="119" y="49"/>
                    <a:pt x="127" y="42"/>
                  </a:cubicBezTo>
                  <a:cubicBezTo>
                    <a:pt x="131" y="44"/>
                    <a:pt x="137" y="43"/>
                    <a:pt x="140" y="39"/>
                  </a:cubicBezTo>
                  <a:cubicBezTo>
                    <a:pt x="144" y="33"/>
                    <a:pt x="145" y="27"/>
                    <a:pt x="138" y="23"/>
                  </a:cubicBezTo>
                  <a:cubicBezTo>
                    <a:pt x="134" y="20"/>
                    <a:pt x="128" y="20"/>
                    <a:pt x="124" y="23"/>
                  </a:cubicBezTo>
                  <a:cubicBezTo>
                    <a:pt x="118" y="27"/>
                    <a:pt x="120" y="35"/>
                    <a:pt x="123" y="40"/>
                  </a:cubicBezTo>
                  <a:cubicBezTo>
                    <a:pt x="107" y="51"/>
                    <a:pt x="92" y="63"/>
                    <a:pt x="78" y="76"/>
                  </a:cubicBezTo>
                  <a:cubicBezTo>
                    <a:pt x="84" y="63"/>
                    <a:pt x="85" y="46"/>
                    <a:pt x="82" y="31"/>
                  </a:cubicBezTo>
                  <a:cubicBezTo>
                    <a:pt x="83" y="31"/>
                    <a:pt x="84" y="31"/>
                    <a:pt x="84" y="31"/>
                  </a:cubicBezTo>
                  <a:cubicBezTo>
                    <a:pt x="85" y="31"/>
                    <a:pt x="85" y="31"/>
                    <a:pt x="85" y="31"/>
                  </a:cubicBezTo>
                  <a:cubicBezTo>
                    <a:pt x="92" y="31"/>
                    <a:pt x="98" y="26"/>
                    <a:pt x="98" y="18"/>
                  </a:cubicBezTo>
                  <a:cubicBezTo>
                    <a:pt x="98" y="11"/>
                    <a:pt x="91" y="0"/>
                    <a:pt x="82" y="1"/>
                  </a:cubicBezTo>
                  <a:cubicBezTo>
                    <a:pt x="75" y="2"/>
                    <a:pt x="70" y="9"/>
                    <a:pt x="70" y="16"/>
                  </a:cubicBezTo>
                  <a:close/>
                </a:path>
              </a:pathLst>
            </a:custGeom>
            <a:solidFill>
              <a:srgbClr val="FEC16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1" name="Freeform 48"/>
            <p:cNvSpPr>
              <a:spLocks/>
            </p:cNvSpPr>
            <p:nvPr/>
          </p:nvSpPr>
          <p:spPr bwMode="auto">
            <a:xfrm>
              <a:off x="2909888" y="528269"/>
              <a:ext cx="1028700" cy="658813"/>
            </a:xfrm>
            <a:custGeom>
              <a:avLst/>
              <a:gdLst>
                <a:gd name="T0" fmla="*/ 373 w 375"/>
                <a:gd name="T1" fmla="*/ 204 h 239"/>
                <a:gd name="T2" fmla="*/ 372 w 375"/>
                <a:gd name="T3" fmla="*/ 203 h 239"/>
                <a:gd name="T4" fmla="*/ 349 w 375"/>
                <a:gd name="T5" fmla="*/ 152 h 239"/>
                <a:gd name="T6" fmla="*/ 313 w 375"/>
                <a:gd name="T7" fmla="*/ 116 h 239"/>
                <a:gd name="T8" fmla="*/ 235 w 375"/>
                <a:gd name="T9" fmla="*/ 120 h 239"/>
                <a:gd name="T10" fmla="*/ 235 w 375"/>
                <a:gd name="T11" fmla="*/ 121 h 239"/>
                <a:gd name="T12" fmla="*/ 126 w 375"/>
                <a:gd name="T13" fmla="*/ 95 h 239"/>
                <a:gd name="T14" fmla="*/ 92 w 375"/>
                <a:gd name="T15" fmla="*/ 90 h 239"/>
                <a:gd name="T16" fmla="*/ 150 w 375"/>
                <a:gd name="T17" fmla="*/ 54 h 239"/>
                <a:gd name="T18" fmla="*/ 192 w 375"/>
                <a:gd name="T19" fmla="*/ 41 h 239"/>
                <a:gd name="T20" fmla="*/ 192 w 375"/>
                <a:gd name="T21" fmla="*/ 42 h 239"/>
                <a:gd name="T22" fmla="*/ 296 w 375"/>
                <a:gd name="T23" fmla="*/ 59 h 239"/>
                <a:gd name="T24" fmla="*/ 297 w 375"/>
                <a:gd name="T25" fmla="*/ 56 h 239"/>
                <a:gd name="T26" fmla="*/ 296 w 375"/>
                <a:gd name="T27" fmla="*/ 55 h 239"/>
                <a:gd name="T28" fmla="*/ 296 w 375"/>
                <a:gd name="T29" fmla="*/ 55 h 239"/>
                <a:gd name="T30" fmla="*/ 193 w 375"/>
                <a:gd name="T31" fmla="*/ 37 h 239"/>
                <a:gd name="T32" fmla="*/ 144 w 375"/>
                <a:gd name="T33" fmla="*/ 53 h 239"/>
                <a:gd name="T34" fmla="*/ 90 w 375"/>
                <a:gd name="T35" fmla="*/ 90 h 239"/>
                <a:gd name="T36" fmla="*/ 58 w 375"/>
                <a:gd name="T37" fmla="*/ 85 h 239"/>
                <a:gd name="T38" fmla="*/ 0 w 375"/>
                <a:gd name="T39" fmla="*/ 90 h 239"/>
                <a:gd name="T40" fmla="*/ 1 w 375"/>
                <a:gd name="T41" fmla="*/ 92 h 239"/>
                <a:gd name="T42" fmla="*/ 67 w 375"/>
                <a:gd name="T43" fmla="*/ 90 h 239"/>
                <a:gd name="T44" fmla="*/ 88 w 375"/>
                <a:gd name="T45" fmla="*/ 93 h 239"/>
                <a:gd name="T46" fmla="*/ 89 w 375"/>
                <a:gd name="T47" fmla="*/ 93 h 239"/>
                <a:gd name="T48" fmla="*/ 89 w 375"/>
                <a:gd name="T49" fmla="*/ 93 h 239"/>
                <a:gd name="T50" fmla="*/ 131 w 375"/>
                <a:gd name="T51" fmla="*/ 100 h 239"/>
                <a:gd name="T52" fmla="*/ 161 w 375"/>
                <a:gd name="T53" fmla="*/ 127 h 239"/>
                <a:gd name="T54" fmla="*/ 166 w 375"/>
                <a:gd name="T55" fmla="*/ 133 h 239"/>
                <a:gd name="T56" fmla="*/ 166 w 375"/>
                <a:gd name="T57" fmla="*/ 133 h 239"/>
                <a:gd name="T58" fmla="*/ 190 w 375"/>
                <a:gd name="T59" fmla="*/ 189 h 239"/>
                <a:gd name="T60" fmla="*/ 217 w 375"/>
                <a:gd name="T61" fmla="*/ 213 h 239"/>
                <a:gd name="T62" fmla="*/ 240 w 375"/>
                <a:gd name="T63" fmla="*/ 238 h 239"/>
                <a:gd name="T64" fmla="*/ 242 w 375"/>
                <a:gd name="T65" fmla="*/ 237 h 239"/>
                <a:gd name="T66" fmla="*/ 241 w 375"/>
                <a:gd name="T67" fmla="*/ 234 h 239"/>
                <a:gd name="T68" fmla="*/ 170 w 375"/>
                <a:gd name="T69" fmla="*/ 132 h 239"/>
                <a:gd name="T70" fmla="*/ 162 w 375"/>
                <a:gd name="T71" fmla="*/ 122 h 239"/>
                <a:gd name="T72" fmla="*/ 136 w 375"/>
                <a:gd name="T73" fmla="*/ 101 h 239"/>
                <a:gd name="T74" fmla="*/ 211 w 375"/>
                <a:gd name="T75" fmla="*/ 118 h 239"/>
                <a:gd name="T76" fmla="*/ 235 w 375"/>
                <a:gd name="T77" fmla="*/ 126 h 239"/>
                <a:gd name="T78" fmla="*/ 290 w 375"/>
                <a:gd name="T79" fmla="*/ 175 h 239"/>
                <a:gd name="T80" fmla="*/ 330 w 375"/>
                <a:gd name="T81" fmla="*/ 189 h 239"/>
                <a:gd name="T82" fmla="*/ 372 w 375"/>
                <a:gd name="T83" fmla="*/ 207 h 239"/>
                <a:gd name="T84" fmla="*/ 373 w 375"/>
                <a:gd name="T85" fmla="*/ 204 h 2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375" h="239">
                  <a:moveTo>
                    <a:pt x="373" y="204"/>
                  </a:moveTo>
                  <a:cubicBezTo>
                    <a:pt x="373" y="204"/>
                    <a:pt x="372" y="204"/>
                    <a:pt x="372" y="203"/>
                  </a:cubicBezTo>
                  <a:cubicBezTo>
                    <a:pt x="369" y="185"/>
                    <a:pt x="359" y="167"/>
                    <a:pt x="349" y="152"/>
                  </a:cubicBezTo>
                  <a:cubicBezTo>
                    <a:pt x="340" y="138"/>
                    <a:pt x="328" y="124"/>
                    <a:pt x="313" y="116"/>
                  </a:cubicBezTo>
                  <a:cubicBezTo>
                    <a:pt x="291" y="106"/>
                    <a:pt x="252" y="98"/>
                    <a:pt x="235" y="120"/>
                  </a:cubicBezTo>
                  <a:cubicBezTo>
                    <a:pt x="235" y="121"/>
                    <a:pt x="235" y="121"/>
                    <a:pt x="235" y="121"/>
                  </a:cubicBezTo>
                  <a:cubicBezTo>
                    <a:pt x="199" y="109"/>
                    <a:pt x="162" y="101"/>
                    <a:pt x="126" y="95"/>
                  </a:cubicBezTo>
                  <a:cubicBezTo>
                    <a:pt x="115" y="94"/>
                    <a:pt x="103" y="92"/>
                    <a:pt x="92" y="90"/>
                  </a:cubicBezTo>
                  <a:cubicBezTo>
                    <a:pt x="106" y="72"/>
                    <a:pt x="129" y="62"/>
                    <a:pt x="150" y="54"/>
                  </a:cubicBezTo>
                  <a:cubicBezTo>
                    <a:pt x="163" y="49"/>
                    <a:pt x="177" y="44"/>
                    <a:pt x="192" y="41"/>
                  </a:cubicBezTo>
                  <a:cubicBezTo>
                    <a:pt x="192" y="41"/>
                    <a:pt x="192" y="42"/>
                    <a:pt x="192" y="42"/>
                  </a:cubicBezTo>
                  <a:cubicBezTo>
                    <a:pt x="217" y="73"/>
                    <a:pt x="262" y="56"/>
                    <a:pt x="296" y="59"/>
                  </a:cubicBezTo>
                  <a:cubicBezTo>
                    <a:pt x="298" y="59"/>
                    <a:pt x="298" y="56"/>
                    <a:pt x="297" y="56"/>
                  </a:cubicBezTo>
                  <a:cubicBezTo>
                    <a:pt x="296" y="56"/>
                    <a:pt x="296" y="55"/>
                    <a:pt x="296" y="55"/>
                  </a:cubicBezTo>
                  <a:cubicBezTo>
                    <a:pt x="296" y="55"/>
                    <a:pt x="296" y="55"/>
                    <a:pt x="296" y="55"/>
                  </a:cubicBezTo>
                  <a:cubicBezTo>
                    <a:pt x="285" y="17"/>
                    <a:pt x="214" y="0"/>
                    <a:pt x="193" y="37"/>
                  </a:cubicBezTo>
                  <a:cubicBezTo>
                    <a:pt x="176" y="40"/>
                    <a:pt x="159" y="46"/>
                    <a:pt x="144" y="53"/>
                  </a:cubicBezTo>
                  <a:cubicBezTo>
                    <a:pt x="125" y="60"/>
                    <a:pt x="100" y="71"/>
                    <a:pt x="90" y="90"/>
                  </a:cubicBezTo>
                  <a:cubicBezTo>
                    <a:pt x="79" y="88"/>
                    <a:pt x="69" y="86"/>
                    <a:pt x="58" y="85"/>
                  </a:cubicBezTo>
                  <a:cubicBezTo>
                    <a:pt x="40" y="83"/>
                    <a:pt x="16" y="80"/>
                    <a:pt x="0" y="90"/>
                  </a:cubicBezTo>
                  <a:cubicBezTo>
                    <a:pt x="0" y="91"/>
                    <a:pt x="0" y="92"/>
                    <a:pt x="1" y="92"/>
                  </a:cubicBezTo>
                  <a:cubicBezTo>
                    <a:pt x="23" y="85"/>
                    <a:pt x="44" y="86"/>
                    <a:pt x="67" y="90"/>
                  </a:cubicBezTo>
                  <a:cubicBezTo>
                    <a:pt x="74" y="91"/>
                    <a:pt x="81" y="92"/>
                    <a:pt x="88" y="93"/>
                  </a:cubicBezTo>
                  <a:cubicBezTo>
                    <a:pt x="88" y="94"/>
                    <a:pt x="89" y="94"/>
                    <a:pt x="89" y="93"/>
                  </a:cubicBezTo>
                  <a:cubicBezTo>
                    <a:pt x="89" y="93"/>
                    <a:pt x="89" y="93"/>
                    <a:pt x="89" y="93"/>
                  </a:cubicBezTo>
                  <a:cubicBezTo>
                    <a:pt x="103" y="95"/>
                    <a:pt x="117" y="98"/>
                    <a:pt x="131" y="100"/>
                  </a:cubicBezTo>
                  <a:cubicBezTo>
                    <a:pt x="142" y="108"/>
                    <a:pt x="152" y="117"/>
                    <a:pt x="161" y="127"/>
                  </a:cubicBezTo>
                  <a:cubicBezTo>
                    <a:pt x="163" y="129"/>
                    <a:pt x="165" y="131"/>
                    <a:pt x="166" y="133"/>
                  </a:cubicBezTo>
                  <a:cubicBezTo>
                    <a:pt x="166" y="133"/>
                    <a:pt x="166" y="133"/>
                    <a:pt x="166" y="133"/>
                  </a:cubicBezTo>
                  <a:cubicBezTo>
                    <a:pt x="163" y="155"/>
                    <a:pt x="175" y="174"/>
                    <a:pt x="190" y="189"/>
                  </a:cubicBezTo>
                  <a:cubicBezTo>
                    <a:pt x="199" y="197"/>
                    <a:pt x="208" y="205"/>
                    <a:pt x="217" y="213"/>
                  </a:cubicBezTo>
                  <a:cubicBezTo>
                    <a:pt x="226" y="221"/>
                    <a:pt x="233" y="230"/>
                    <a:pt x="240" y="238"/>
                  </a:cubicBezTo>
                  <a:cubicBezTo>
                    <a:pt x="241" y="239"/>
                    <a:pt x="243" y="238"/>
                    <a:pt x="242" y="237"/>
                  </a:cubicBezTo>
                  <a:cubicBezTo>
                    <a:pt x="242" y="236"/>
                    <a:pt x="241" y="235"/>
                    <a:pt x="241" y="234"/>
                  </a:cubicBezTo>
                  <a:cubicBezTo>
                    <a:pt x="232" y="195"/>
                    <a:pt x="226" y="122"/>
                    <a:pt x="170" y="132"/>
                  </a:cubicBezTo>
                  <a:cubicBezTo>
                    <a:pt x="167" y="128"/>
                    <a:pt x="165" y="125"/>
                    <a:pt x="162" y="122"/>
                  </a:cubicBezTo>
                  <a:cubicBezTo>
                    <a:pt x="155" y="115"/>
                    <a:pt x="146" y="106"/>
                    <a:pt x="136" y="101"/>
                  </a:cubicBezTo>
                  <a:cubicBezTo>
                    <a:pt x="161" y="105"/>
                    <a:pt x="186" y="111"/>
                    <a:pt x="211" y="118"/>
                  </a:cubicBezTo>
                  <a:cubicBezTo>
                    <a:pt x="219" y="120"/>
                    <a:pt x="227" y="123"/>
                    <a:pt x="235" y="126"/>
                  </a:cubicBezTo>
                  <a:cubicBezTo>
                    <a:pt x="249" y="147"/>
                    <a:pt x="267" y="165"/>
                    <a:pt x="290" y="175"/>
                  </a:cubicBezTo>
                  <a:cubicBezTo>
                    <a:pt x="303" y="181"/>
                    <a:pt x="317" y="185"/>
                    <a:pt x="330" y="189"/>
                  </a:cubicBezTo>
                  <a:cubicBezTo>
                    <a:pt x="345" y="194"/>
                    <a:pt x="358" y="200"/>
                    <a:pt x="372" y="207"/>
                  </a:cubicBezTo>
                  <a:cubicBezTo>
                    <a:pt x="374" y="207"/>
                    <a:pt x="375" y="205"/>
                    <a:pt x="373" y="204"/>
                  </a:cubicBezTo>
                  <a:close/>
                </a:path>
              </a:pathLst>
            </a:custGeom>
            <a:solidFill>
              <a:srgbClr val="21B37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2" name="Freeform 49"/>
            <p:cNvSpPr>
              <a:spLocks/>
            </p:cNvSpPr>
            <p:nvPr/>
          </p:nvSpPr>
          <p:spPr bwMode="auto">
            <a:xfrm>
              <a:off x="3671888" y="369519"/>
              <a:ext cx="301625" cy="300038"/>
            </a:xfrm>
            <a:custGeom>
              <a:avLst/>
              <a:gdLst>
                <a:gd name="T0" fmla="*/ 63 w 110"/>
                <a:gd name="T1" fmla="*/ 38 h 109"/>
                <a:gd name="T2" fmla="*/ 0 w 110"/>
                <a:gd name="T3" fmla="*/ 5 h 109"/>
                <a:gd name="T4" fmla="*/ 0 w 110"/>
                <a:gd name="T5" fmla="*/ 5 h 109"/>
                <a:gd name="T6" fmla="*/ 64 w 110"/>
                <a:gd name="T7" fmla="*/ 45 h 109"/>
                <a:gd name="T8" fmla="*/ 106 w 110"/>
                <a:gd name="T9" fmla="*/ 107 h 109"/>
                <a:gd name="T10" fmla="*/ 109 w 110"/>
                <a:gd name="T11" fmla="*/ 105 h 109"/>
                <a:gd name="T12" fmla="*/ 63 w 110"/>
                <a:gd name="T13" fmla="*/ 38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10" h="109">
                  <a:moveTo>
                    <a:pt x="63" y="38"/>
                  </a:moveTo>
                  <a:cubicBezTo>
                    <a:pt x="47" y="21"/>
                    <a:pt x="25" y="0"/>
                    <a:pt x="0" y="5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27" y="7"/>
                    <a:pt x="47" y="25"/>
                    <a:pt x="64" y="45"/>
                  </a:cubicBezTo>
                  <a:cubicBezTo>
                    <a:pt x="80" y="64"/>
                    <a:pt x="93" y="85"/>
                    <a:pt x="106" y="107"/>
                  </a:cubicBezTo>
                  <a:cubicBezTo>
                    <a:pt x="107" y="109"/>
                    <a:pt x="110" y="107"/>
                    <a:pt x="109" y="105"/>
                  </a:cubicBezTo>
                  <a:cubicBezTo>
                    <a:pt x="96" y="82"/>
                    <a:pt x="81" y="59"/>
                    <a:pt x="63" y="38"/>
                  </a:cubicBezTo>
                  <a:close/>
                </a:path>
              </a:pathLst>
            </a:custGeom>
            <a:solidFill>
              <a:srgbClr val="FF78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3" name="Freeform 50"/>
            <p:cNvSpPr>
              <a:spLocks/>
            </p:cNvSpPr>
            <p:nvPr/>
          </p:nvSpPr>
          <p:spPr bwMode="auto">
            <a:xfrm>
              <a:off x="3913188" y="652095"/>
              <a:ext cx="211138" cy="212725"/>
            </a:xfrm>
            <a:custGeom>
              <a:avLst/>
              <a:gdLst>
                <a:gd name="T0" fmla="*/ 20 w 77"/>
                <a:gd name="T1" fmla="*/ 0 h 77"/>
                <a:gd name="T2" fmla="*/ 18 w 77"/>
                <a:gd name="T3" fmla="*/ 0 h 77"/>
                <a:gd name="T4" fmla="*/ 17 w 77"/>
                <a:gd name="T5" fmla="*/ 3 h 77"/>
                <a:gd name="T6" fmla="*/ 11 w 77"/>
                <a:gd name="T7" fmla="*/ 69 h 77"/>
                <a:gd name="T8" fmla="*/ 24 w 77"/>
                <a:gd name="T9" fmla="*/ 76 h 77"/>
                <a:gd name="T10" fmla="*/ 31 w 77"/>
                <a:gd name="T11" fmla="*/ 61 h 77"/>
                <a:gd name="T12" fmla="*/ 48 w 77"/>
                <a:gd name="T13" fmla="*/ 74 h 77"/>
                <a:gd name="T14" fmla="*/ 50 w 77"/>
                <a:gd name="T15" fmla="*/ 73 h 77"/>
                <a:gd name="T16" fmla="*/ 53 w 77"/>
                <a:gd name="T17" fmla="*/ 52 h 77"/>
                <a:gd name="T18" fmla="*/ 69 w 77"/>
                <a:gd name="T19" fmla="*/ 57 h 77"/>
                <a:gd name="T20" fmla="*/ 76 w 77"/>
                <a:gd name="T21" fmla="*/ 41 h 77"/>
                <a:gd name="T22" fmla="*/ 20 w 77"/>
                <a:gd name="T23" fmla="*/ 0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77" h="77">
                  <a:moveTo>
                    <a:pt x="20" y="0"/>
                  </a:moveTo>
                  <a:cubicBezTo>
                    <a:pt x="19" y="0"/>
                    <a:pt x="19" y="0"/>
                    <a:pt x="18" y="0"/>
                  </a:cubicBezTo>
                  <a:cubicBezTo>
                    <a:pt x="17" y="1"/>
                    <a:pt x="16" y="2"/>
                    <a:pt x="17" y="3"/>
                  </a:cubicBezTo>
                  <a:cubicBezTo>
                    <a:pt x="8" y="23"/>
                    <a:pt x="0" y="49"/>
                    <a:pt x="11" y="69"/>
                  </a:cubicBezTo>
                  <a:cubicBezTo>
                    <a:pt x="14" y="74"/>
                    <a:pt x="19" y="77"/>
                    <a:pt x="24" y="76"/>
                  </a:cubicBezTo>
                  <a:cubicBezTo>
                    <a:pt x="30" y="74"/>
                    <a:pt x="31" y="67"/>
                    <a:pt x="31" y="61"/>
                  </a:cubicBezTo>
                  <a:cubicBezTo>
                    <a:pt x="35" y="67"/>
                    <a:pt x="41" y="72"/>
                    <a:pt x="48" y="74"/>
                  </a:cubicBezTo>
                  <a:cubicBezTo>
                    <a:pt x="49" y="75"/>
                    <a:pt x="50" y="74"/>
                    <a:pt x="50" y="73"/>
                  </a:cubicBezTo>
                  <a:cubicBezTo>
                    <a:pt x="53" y="66"/>
                    <a:pt x="54" y="59"/>
                    <a:pt x="53" y="52"/>
                  </a:cubicBezTo>
                  <a:cubicBezTo>
                    <a:pt x="58" y="56"/>
                    <a:pt x="63" y="59"/>
                    <a:pt x="69" y="57"/>
                  </a:cubicBezTo>
                  <a:cubicBezTo>
                    <a:pt x="76" y="55"/>
                    <a:pt x="77" y="46"/>
                    <a:pt x="76" y="41"/>
                  </a:cubicBezTo>
                  <a:cubicBezTo>
                    <a:pt x="74" y="14"/>
                    <a:pt x="41" y="4"/>
                    <a:pt x="20" y="0"/>
                  </a:cubicBezTo>
                  <a:close/>
                </a:path>
              </a:pathLst>
            </a:custGeom>
            <a:solidFill>
              <a:srgbClr val="FF78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4" name="Freeform 65"/>
            <p:cNvSpPr>
              <a:spLocks/>
            </p:cNvSpPr>
            <p:nvPr/>
          </p:nvSpPr>
          <p:spPr bwMode="auto">
            <a:xfrm>
              <a:off x="-25400" y="-170231"/>
              <a:ext cx="457200" cy="561975"/>
            </a:xfrm>
            <a:custGeom>
              <a:avLst/>
              <a:gdLst>
                <a:gd name="T0" fmla="*/ 164 w 167"/>
                <a:gd name="T1" fmla="*/ 42 h 204"/>
                <a:gd name="T2" fmla="*/ 141 w 167"/>
                <a:gd name="T3" fmla="*/ 36 h 204"/>
                <a:gd name="T4" fmla="*/ 136 w 167"/>
                <a:gd name="T5" fmla="*/ 54 h 204"/>
                <a:gd name="T6" fmla="*/ 137 w 167"/>
                <a:gd name="T7" fmla="*/ 55 h 204"/>
                <a:gd name="T8" fmla="*/ 138 w 167"/>
                <a:gd name="T9" fmla="*/ 56 h 204"/>
                <a:gd name="T10" fmla="*/ 101 w 167"/>
                <a:gd name="T11" fmla="*/ 82 h 204"/>
                <a:gd name="T12" fmla="*/ 110 w 167"/>
                <a:gd name="T13" fmla="*/ 26 h 204"/>
                <a:gd name="T14" fmla="*/ 124 w 167"/>
                <a:gd name="T15" fmla="*/ 16 h 204"/>
                <a:gd name="T16" fmla="*/ 118 w 167"/>
                <a:gd name="T17" fmla="*/ 3 h 204"/>
                <a:gd name="T18" fmla="*/ 103 w 167"/>
                <a:gd name="T19" fmla="*/ 10 h 204"/>
                <a:gd name="T20" fmla="*/ 106 w 167"/>
                <a:gd name="T21" fmla="*/ 23 h 204"/>
                <a:gd name="T22" fmla="*/ 102 w 167"/>
                <a:gd name="T23" fmla="*/ 54 h 204"/>
                <a:gd name="T24" fmla="*/ 88 w 167"/>
                <a:gd name="T25" fmla="*/ 33 h 204"/>
                <a:gd name="T26" fmla="*/ 87 w 167"/>
                <a:gd name="T27" fmla="*/ 19 h 204"/>
                <a:gd name="T28" fmla="*/ 74 w 167"/>
                <a:gd name="T29" fmla="*/ 14 h 204"/>
                <a:gd name="T30" fmla="*/ 69 w 167"/>
                <a:gd name="T31" fmla="*/ 30 h 204"/>
                <a:gd name="T32" fmla="*/ 85 w 167"/>
                <a:gd name="T33" fmla="*/ 37 h 204"/>
                <a:gd name="T34" fmla="*/ 85 w 167"/>
                <a:gd name="T35" fmla="*/ 36 h 204"/>
                <a:gd name="T36" fmla="*/ 101 w 167"/>
                <a:gd name="T37" fmla="*/ 58 h 204"/>
                <a:gd name="T38" fmla="*/ 87 w 167"/>
                <a:gd name="T39" fmla="*/ 114 h 204"/>
                <a:gd name="T40" fmla="*/ 57 w 167"/>
                <a:gd name="T41" fmla="*/ 63 h 204"/>
                <a:gd name="T42" fmla="*/ 55 w 167"/>
                <a:gd name="T43" fmla="*/ 47 h 204"/>
                <a:gd name="T44" fmla="*/ 37 w 167"/>
                <a:gd name="T45" fmla="*/ 48 h 204"/>
                <a:gd name="T46" fmla="*/ 36 w 167"/>
                <a:gd name="T47" fmla="*/ 67 h 204"/>
                <a:gd name="T48" fmla="*/ 51 w 167"/>
                <a:gd name="T49" fmla="*/ 68 h 204"/>
                <a:gd name="T50" fmla="*/ 54 w 167"/>
                <a:gd name="T51" fmla="*/ 68 h 204"/>
                <a:gd name="T52" fmla="*/ 55 w 167"/>
                <a:gd name="T53" fmla="*/ 67 h 204"/>
                <a:gd name="T54" fmla="*/ 85 w 167"/>
                <a:gd name="T55" fmla="*/ 118 h 204"/>
                <a:gd name="T56" fmla="*/ 58 w 167"/>
                <a:gd name="T57" fmla="*/ 174 h 204"/>
                <a:gd name="T58" fmla="*/ 27 w 167"/>
                <a:gd name="T59" fmla="*/ 114 h 204"/>
                <a:gd name="T60" fmla="*/ 22 w 167"/>
                <a:gd name="T61" fmla="*/ 97 h 204"/>
                <a:gd name="T62" fmla="*/ 5 w 167"/>
                <a:gd name="T63" fmla="*/ 100 h 204"/>
                <a:gd name="T64" fmla="*/ 9 w 167"/>
                <a:gd name="T65" fmla="*/ 120 h 204"/>
                <a:gd name="T66" fmla="*/ 24 w 167"/>
                <a:gd name="T67" fmla="*/ 118 h 204"/>
                <a:gd name="T68" fmla="*/ 57 w 167"/>
                <a:gd name="T69" fmla="*/ 176 h 204"/>
                <a:gd name="T70" fmla="*/ 43 w 167"/>
                <a:gd name="T71" fmla="*/ 203 h 204"/>
                <a:gd name="T72" fmla="*/ 44 w 167"/>
                <a:gd name="T73" fmla="*/ 204 h 204"/>
                <a:gd name="T74" fmla="*/ 75 w 167"/>
                <a:gd name="T75" fmla="*/ 152 h 204"/>
                <a:gd name="T76" fmla="*/ 102 w 167"/>
                <a:gd name="T77" fmla="*/ 135 h 204"/>
                <a:gd name="T78" fmla="*/ 126 w 167"/>
                <a:gd name="T79" fmla="*/ 128 h 204"/>
                <a:gd name="T80" fmla="*/ 130 w 167"/>
                <a:gd name="T81" fmla="*/ 132 h 204"/>
                <a:gd name="T82" fmla="*/ 131 w 167"/>
                <a:gd name="T83" fmla="*/ 134 h 204"/>
                <a:gd name="T84" fmla="*/ 151 w 167"/>
                <a:gd name="T85" fmla="*/ 125 h 204"/>
                <a:gd name="T86" fmla="*/ 141 w 167"/>
                <a:gd name="T87" fmla="*/ 103 h 204"/>
                <a:gd name="T88" fmla="*/ 121 w 167"/>
                <a:gd name="T89" fmla="*/ 114 h 204"/>
                <a:gd name="T90" fmla="*/ 123 w 167"/>
                <a:gd name="T91" fmla="*/ 123 h 204"/>
                <a:gd name="T92" fmla="*/ 79 w 167"/>
                <a:gd name="T93" fmla="*/ 145 h 204"/>
                <a:gd name="T94" fmla="*/ 99 w 167"/>
                <a:gd name="T95" fmla="*/ 88 h 204"/>
                <a:gd name="T96" fmla="*/ 100 w 167"/>
                <a:gd name="T97" fmla="*/ 88 h 204"/>
                <a:gd name="T98" fmla="*/ 142 w 167"/>
                <a:gd name="T99" fmla="*/ 60 h 204"/>
                <a:gd name="T100" fmla="*/ 157 w 167"/>
                <a:gd name="T101" fmla="*/ 60 h 204"/>
                <a:gd name="T102" fmla="*/ 164 w 167"/>
                <a:gd name="T103" fmla="*/ 42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67" h="204">
                  <a:moveTo>
                    <a:pt x="164" y="42"/>
                  </a:moveTo>
                  <a:cubicBezTo>
                    <a:pt x="161" y="33"/>
                    <a:pt x="148" y="33"/>
                    <a:pt x="141" y="36"/>
                  </a:cubicBezTo>
                  <a:cubicBezTo>
                    <a:pt x="135" y="40"/>
                    <a:pt x="133" y="48"/>
                    <a:pt x="136" y="54"/>
                  </a:cubicBezTo>
                  <a:cubicBezTo>
                    <a:pt x="136" y="54"/>
                    <a:pt x="136" y="54"/>
                    <a:pt x="137" y="55"/>
                  </a:cubicBezTo>
                  <a:cubicBezTo>
                    <a:pt x="137" y="55"/>
                    <a:pt x="137" y="56"/>
                    <a:pt x="138" y="56"/>
                  </a:cubicBezTo>
                  <a:cubicBezTo>
                    <a:pt x="124" y="61"/>
                    <a:pt x="110" y="71"/>
                    <a:pt x="101" y="82"/>
                  </a:cubicBezTo>
                  <a:cubicBezTo>
                    <a:pt x="105" y="63"/>
                    <a:pt x="108" y="45"/>
                    <a:pt x="110" y="26"/>
                  </a:cubicBezTo>
                  <a:cubicBezTo>
                    <a:pt x="116" y="25"/>
                    <a:pt x="124" y="23"/>
                    <a:pt x="124" y="16"/>
                  </a:cubicBezTo>
                  <a:cubicBezTo>
                    <a:pt x="125" y="11"/>
                    <a:pt x="122" y="6"/>
                    <a:pt x="118" y="3"/>
                  </a:cubicBezTo>
                  <a:cubicBezTo>
                    <a:pt x="111" y="0"/>
                    <a:pt x="106" y="4"/>
                    <a:pt x="103" y="10"/>
                  </a:cubicBezTo>
                  <a:cubicBezTo>
                    <a:pt x="100" y="15"/>
                    <a:pt x="102" y="20"/>
                    <a:pt x="106" y="23"/>
                  </a:cubicBezTo>
                  <a:cubicBezTo>
                    <a:pt x="105" y="33"/>
                    <a:pt x="103" y="44"/>
                    <a:pt x="102" y="54"/>
                  </a:cubicBezTo>
                  <a:cubicBezTo>
                    <a:pt x="98" y="47"/>
                    <a:pt x="93" y="39"/>
                    <a:pt x="88" y="33"/>
                  </a:cubicBezTo>
                  <a:cubicBezTo>
                    <a:pt x="90" y="29"/>
                    <a:pt x="90" y="23"/>
                    <a:pt x="87" y="19"/>
                  </a:cubicBezTo>
                  <a:cubicBezTo>
                    <a:pt x="84" y="15"/>
                    <a:pt x="79" y="12"/>
                    <a:pt x="74" y="14"/>
                  </a:cubicBezTo>
                  <a:cubicBezTo>
                    <a:pt x="68" y="16"/>
                    <a:pt x="67" y="25"/>
                    <a:pt x="69" y="30"/>
                  </a:cubicBezTo>
                  <a:cubicBezTo>
                    <a:pt x="71" y="36"/>
                    <a:pt x="79" y="39"/>
                    <a:pt x="85" y="37"/>
                  </a:cubicBezTo>
                  <a:cubicBezTo>
                    <a:pt x="85" y="37"/>
                    <a:pt x="85" y="37"/>
                    <a:pt x="85" y="36"/>
                  </a:cubicBezTo>
                  <a:cubicBezTo>
                    <a:pt x="91" y="43"/>
                    <a:pt x="96" y="50"/>
                    <a:pt x="101" y="58"/>
                  </a:cubicBezTo>
                  <a:cubicBezTo>
                    <a:pt x="98" y="77"/>
                    <a:pt x="93" y="96"/>
                    <a:pt x="87" y="114"/>
                  </a:cubicBezTo>
                  <a:cubicBezTo>
                    <a:pt x="84" y="95"/>
                    <a:pt x="71" y="77"/>
                    <a:pt x="57" y="63"/>
                  </a:cubicBezTo>
                  <a:cubicBezTo>
                    <a:pt x="60" y="57"/>
                    <a:pt x="59" y="52"/>
                    <a:pt x="55" y="47"/>
                  </a:cubicBezTo>
                  <a:cubicBezTo>
                    <a:pt x="50" y="43"/>
                    <a:pt x="41" y="43"/>
                    <a:pt x="37" y="48"/>
                  </a:cubicBezTo>
                  <a:cubicBezTo>
                    <a:pt x="32" y="53"/>
                    <a:pt x="29" y="63"/>
                    <a:pt x="36" y="67"/>
                  </a:cubicBezTo>
                  <a:cubicBezTo>
                    <a:pt x="40" y="70"/>
                    <a:pt x="46" y="70"/>
                    <a:pt x="51" y="68"/>
                  </a:cubicBezTo>
                  <a:cubicBezTo>
                    <a:pt x="52" y="69"/>
                    <a:pt x="53" y="69"/>
                    <a:pt x="54" y="68"/>
                  </a:cubicBezTo>
                  <a:cubicBezTo>
                    <a:pt x="54" y="68"/>
                    <a:pt x="54" y="67"/>
                    <a:pt x="55" y="67"/>
                  </a:cubicBezTo>
                  <a:cubicBezTo>
                    <a:pt x="68" y="82"/>
                    <a:pt x="81" y="97"/>
                    <a:pt x="85" y="118"/>
                  </a:cubicBezTo>
                  <a:cubicBezTo>
                    <a:pt x="78" y="138"/>
                    <a:pt x="68" y="156"/>
                    <a:pt x="58" y="174"/>
                  </a:cubicBezTo>
                  <a:cubicBezTo>
                    <a:pt x="56" y="153"/>
                    <a:pt x="42" y="130"/>
                    <a:pt x="27" y="114"/>
                  </a:cubicBezTo>
                  <a:cubicBezTo>
                    <a:pt x="30" y="108"/>
                    <a:pt x="27" y="100"/>
                    <a:pt x="22" y="97"/>
                  </a:cubicBezTo>
                  <a:cubicBezTo>
                    <a:pt x="16" y="94"/>
                    <a:pt x="9" y="96"/>
                    <a:pt x="5" y="100"/>
                  </a:cubicBezTo>
                  <a:cubicBezTo>
                    <a:pt x="0" y="106"/>
                    <a:pt x="3" y="115"/>
                    <a:pt x="9" y="120"/>
                  </a:cubicBezTo>
                  <a:cubicBezTo>
                    <a:pt x="14" y="124"/>
                    <a:pt x="21" y="123"/>
                    <a:pt x="24" y="118"/>
                  </a:cubicBezTo>
                  <a:cubicBezTo>
                    <a:pt x="37" y="137"/>
                    <a:pt x="52" y="153"/>
                    <a:pt x="57" y="176"/>
                  </a:cubicBezTo>
                  <a:cubicBezTo>
                    <a:pt x="52" y="185"/>
                    <a:pt x="47" y="194"/>
                    <a:pt x="43" y="203"/>
                  </a:cubicBezTo>
                  <a:cubicBezTo>
                    <a:pt x="42" y="204"/>
                    <a:pt x="43" y="204"/>
                    <a:pt x="44" y="204"/>
                  </a:cubicBezTo>
                  <a:cubicBezTo>
                    <a:pt x="56" y="188"/>
                    <a:pt x="66" y="170"/>
                    <a:pt x="75" y="152"/>
                  </a:cubicBezTo>
                  <a:cubicBezTo>
                    <a:pt x="84" y="145"/>
                    <a:pt x="92" y="139"/>
                    <a:pt x="102" y="135"/>
                  </a:cubicBezTo>
                  <a:cubicBezTo>
                    <a:pt x="110" y="132"/>
                    <a:pt x="118" y="131"/>
                    <a:pt x="126" y="128"/>
                  </a:cubicBezTo>
                  <a:cubicBezTo>
                    <a:pt x="127" y="130"/>
                    <a:pt x="129" y="131"/>
                    <a:pt x="130" y="132"/>
                  </a:cubicBezTo>
                  <a:cubicBezTo>
                    <a:pt x="130" y="133"/>
                    <a:pt x="130" y="133"/>
                    <a:pt x="131" y="134"/>
                  </a:cubicBezTo>
                  <a:cubicBezTo>
                    <a:pt x="139" y="138"/>
                    <a:pt x="149" y="135"/>
                    <a:pt x="151" y="125"/>
                  </a:cubicBezTo>
                  <a:cubicBezTo>
                    <a:pt x="152" y="117"/>
                    <a:pt x="148" y="107"/>
                    <a:pt x="141" y="103"/>
                  </a:cubicBezTo>
                  <a:cubicBezTo>
                    <a:pt x="133" y="99"/>
                    <a:pt x="121" y="104"/>
                    <a:pt x="121" y="114"/>
                  </a:cubicBezTo>
                  <a:cubicBezTo>
                    <a:pt x="121" y="117"/>
                    <a:pt x="122" y="120"/>
                    <a:pt x="123" y="123"/>
                  </a:cubicBezTo>
                  <a:cubicBezTo>
                    <a:pt x="108" y="126"/>
                    <a:pt x="90" y="134"/>
                    <a:pt x="79" y="145"/>
                  </a:cubicBezTo>
                  <a:cubicBezTo>
                    <a:pt x="87" y="127"/>
                    <a:pt x="94" y="107"/>
                    <a:pt x="99" y="88"/>
                  </a:cubicBezTo>
                  <a:cubicBezTo>
                    <a:pt x="99" y="88"/>
                    <a:pt x="100" y="88"/>
                    <a:pt x="100" y="88"/>
                  </a:cubicBezTo>
                  <a:cubicBezTo>
                    <a:pt x="112" y="74"/>
                    <a:pt x="126" y="68"/>
                    <a:pt x="142" y="60"/>
                  </a:cubicBezTo>
                  <a:cubicBezTo>
                    <a:pt x="146" y="63"/>
                    <a:pt x="152" y="63"/>
                    <a:pt x="157" y="60"/>
                  </a:cubicBezTo>
                  <a:cubicBezTo>
                    <a:pt x="163" y="56"/>
                    <a:pt x="167" y="48"/>
                    <a:pt x="164" y="42"/>
                  </a:cubicBezTo>
                  <a:close/>
                </a:path>
              </a:pathLst>
            </a:custGeom>
            <a:solidFill>
              <a:srgbClr val="21B32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5" name="任意多边形 44"/>
            <p:cNvSpPr>
              <a:spLocks/>
            </p:cNvSpPr>
            <p:nvPr/>
          </p:nvSpPr>
          <p:spPr bwMode="auto">
            <a:xfrm>
              <a:off x="91173" y="333414"/>
              <a:ext cx="4404883" cy="682425"/>
            </a:xfrm>
            <a:custGeom>
              <a:avLst/>
              <a:gdLst>
                <a:gd name="connsiteX0" fmla="*/ 605014 w 4404883"/>
                <a:gd name="connsiteY0" fmla="*/ 946 h 682425"/>
                <a:gd name="connsiteX1" fmla="*/ 816050 w 4404883"/>
                <a:gd name="connsiteY1" fmla="*/ 38448 h 682425"/>
                <a:gd name="connsiteX2" fmla="*/ 1177825 w 4404883"/>
                <a:gd name="connsiteY2" fmla="*/ 225616 h 682425"/>
                <a:gd name="connsiteX3" fmla="*/ 1520415 w 4404883"/>
                <a:gd name="connsiteY3" fmla="*/ 448566 h 682425"/>
                <a:gd name="connsiteX4" fmla="*/ 1986338 w 4404883"/>
                <a:gd name="connsiteY4" fmla="*/ 652249 h 682425"/>
                <a:gd name="connsiteX5" fmla="*/ 2427594 w 4404883"/>
                <a:gd name="connsiteY5" fmla="*/ 624724 h 682425"/>
                <a:gd name="connsiteX6" fmla="*/ 3214181 w 4404883"/>
                <a:gd name="connsiteY6" fmla="*/ 173319 h 682425"/>
                <a:gd name="connsiteX7" fmla="*/ 3216921 w 4404883"/>
                <a:gd name="connsiteY7" fmla="*/ 170567 h 682425"/>
                <a:gd name="connsiteX8" fmla="*/ 3348476 w 4404883"/>
                <a:gd name="connsiteY8" fmla="*/ 104507 h 682425"/>
                <a:gd name="connsiteX9" fmla="*/ 3918546 w 4404883"/>
                <a:gd name="connsiteY9" fmla="*/ 38448 h 682425"/>
                <a:gd name="connsiteX10" fmla="*/ 4349824 w 4404883"/>
                <a:gd name="connsiteY10" fmla="*/ 178566 h 682425"/>
                <a:gd name="connsiteX11" fmla="*/ 4404883 w 4404883"/>
                <a:gd name="connsiteY11" fmla="*/ 209367 h 682425"/>
                <a:gd name="connsiteX12" fmla="*/ 4404883 w 4404883"/>
                <a:gd name="connsiteY12" fmla="*/ 226059 h 682425"/>
                <a:gd name="connsiteX13" fmla="*/ 4330039 w 4404883"/>
                <a:gd name="connsiteY13" fmla="*/ 184157 h 682425"/>
                <a:gd name="connsiteX14" fmla="*/ 4137803 w 4404883"/>
                <a:gd name="connsiteY14" fmla="*/ 101755 h 682425"/>
                <a:gd name="connsiteX15" fmla="*/ 3688325 w 4404883"/>
                <a:gd name="connsiteY15" fmla="*/ 43953 h 682425"/>
                <a:gd name="connsiteX16" fmla="*/ 3214181 w 4404883"/>
                <a:gd name="connsiteY16" fmla="*/ 184329 h 682425"/>
                <a:gd name="connsiteX17" fmla="*/ 2575593 w 4404883"/>
                <a:gd name="connsiteY17" fmla="*/ 583437 h 682425"/>
                <a:gd name="connsiteX18" fmla="*/ 1890413 w 4404883"/>
                <a:gd name="connsiteY18" fmla="*/ 643992 h 682425"/>
                <a:gd name="connsiteX19" fmla="*/ 1016123 w 4404883"/>
                <a:gd name="connsiteY19" fmla="*/ 143042 h 682425"/>
                <a:gd name="connsiteX20" fmla="*/ 769458 w 4404883"/>
                <a:gd name="connsiteY20" fmla="*/ 38448 h 682425"/>
                <a:gd name="connsiteX21" fmla="*/ 506348 w 4404883"/>
                <a:gd name="connsiteY21" fmla="*/ 13676 h 682425"/>
                <a:gd name="connsiteX22" fmla="*/ 2056 w 4404883"/>
                <a:gd name="connsiteY22" fmla="*/ 54963 h 682425"/>
                <a:gd name="connsiteX23" fmla="*/ 2056 w 4404883"/>
                <a:gd name="connsiteY23" fmla="*/ 49458 h 682425"/>
                <a:gd name="connsiteX24" fmla="*/ 4797 w 4404883"/>
                <a:gd name="connsiteY24" fmla="*/ 49458 h 682425"/>
                <a:gd name="connsiteX25" fmla="*/ 21241 w 4404883"/>
                <a:gd name="connsiteY25" fmla="*/ 49458 h 682425"/>
                <a:gd name="connsiteX26" fmla="*/ 385757 w 4404883"/>
                <a:gd name="connsiteY26" fmla="*/ 10923 h 682425"/>
                <a:gd name="connsiteX27" fmla="*/ 393979 w 4404883"/>
                <a:gd name="connsiteY27" fmla="*/ 10923 h 682425"/>
                <a:gd name="connsiteX28" fmla="*/ 605014 w 4404883"/>
                <a:gd name="connsiteY28" fmla="*/ 946 h 68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4404883" h="682425">
                  <a:moveTo>
                    <a:pt x="605014" y="946"/>
                  </a:moveTo>
                  <a:cubicBezTo>
                    <a:pt x="675588" y="4042"/>
                    <a:pt x="746162" y="15052"/>
                    <a:pt x="816050" y="38448"/>
                  </a:cubicBezTo>
                  <a:cubicBezTo>
                    <a:pt x="944864" y="79735"/>
                    <a:pt x="1065456" y="151299"/>
                    <a:pt x="1177825" y="225616"/>
                  </a:cubicBezTo>
                  <a:cubicBezTo>
                    <a:pt x="1292935" y="297180"/>
                    <a:pt x="1405305" y="374250"/>
                    <a:pt x="1520415" y="448566"/>
                  </a:cubicBezTo>
                  <a:cubicBezTo>
                    <a:pt x="1665673" y="536645"/>
                    <a:pt x="1816413" y="621972"/>
                    <a:pt x="1986338" y="652249"/>
                  </a:cubicBezTo>
                  <a:cubicBezTo>
                    <a:pt x="2134336" y="682526"/>
                    <a:pt x="2282336" y="671516"/>
                    <a:pt x="2427594" y="624724"/>
                  </a:cubicBezTo>
                  <a:cubicBezTo>
                    <a:pt x="2718110" y="533893"/>
                    <a:pt x="2962034" y="335715"/>
                    <a:pt x="3214181" y="173319"/>
                  </a:cubicBezTo>
                  <a:cubicBezTo>
                    <a:pt x="3214181" y="170567"/>
                    <a:pt x="3214181" y="170567"/>
                    <a:pt x="3216921" y="170567"/>
                  </a:cubicBezTo>
                  <a:cubicBezTo>
                    <a:pt x="3258032" y="145794"/>
                    <a:pt x="3301884" y="118270"/>
                    <a:pt x="3348476" y="104507"/>
                  </a:cubicBezTo>
                  <a:cubicBezTo>
                    <a:pt x="3526623" y="30191"/>
                    <a:pt x="3723955" y="16428"/>
                    <a:pt x="3918546" y="38448"/>
                  </a:cubicBezTo>
                  <a:cubicBezTo>
                    <a:pt x="4072711" y="54963"/>
                    <a:pt x="4214544" y="108636"/>
                    <a:pt x="4349824" y="178566"/>
                  </a:cubicBezTo>
                  <a:lnTo>
                    <a:pt x="4404883" y="209367"/>
                  </a:lnTo>
                  <a:lnTo>
                    <a:pt x="4404883" y="226059"/>
                  </a:lnTo>
                  <a:lnTo>
                    <a:pt x="4330039" y="184157"/>
                  </a:lnTo>
                  <a:cubicBezTo>
                    <a:pt x="4267988" y="152676"/>
                    <a:pt x="4204266" y="124463"/>
                    <a:pt x="4137803" y="101755"/>
                  </a:cubicBezTo>
                  <a:cubicBezTo>
                    <a:pt x="3995286" y="52210"/>
                    <a:pt x="3839065" y="35696"/>
                    <a:pt x="3688325" y="43953"/>
                  </a:cubicBezTo>
                  <a:cubicBezTo>
                    <a:pt x="3521141" y="52210"/>
                    <a:pt x="3356698" y="96250"/>
                    <a:pt x="3214181" y="184329"/>
                  </a:cubicBezTo>
                  <a:cubicBezTo>
                    <a:pt x="3005886" y="324705"/>
                    <a:pt x="2805813" y="481596"/>
                    <a:pt x="2575593" y="583437"/>
                  </a:cubicBezTo>
                  <a:cubicBezTo>
                    <a:pt x="2359076" y="682526"/>
                    <a:pt x="2120633" y="715556"/>
                    <a:pt x="1890413" y="643992"/>
                  </a:cubicBezTo>
                  <a:cubicBezTo>
                    <a:pt x="1567007" y="544903"/>
                    <a:pt x="1309380" y="302685"/>
                    <a:pt x="1016123" y="143042"/>
                  </a:cubicBezTo>
                  <a:cubicBezTo>
                    <a:pt x="936642" y="101755"/>
                    <a:pt x="857161" y="60468"/>
                    <a:pt x="769458" y="38448"/>
                  </a:cubicBezTo>
                  <a:cubicBezTo>
                    <a:pt x="684495" y="16428"/>
                    <a:pt x="596792" y="10923"/>
                    <a:pt x="506348" y="13676"/>
                  </a:cubicBezTo>
                  <a:cubicBezTo>
                    <a:pt x="339164" y="21933"/>
                    <a:pt x="171981" y="54963"/>
                    <a:pt x="2056" y="54963"/>
                  </a:cubicBezTo>
                  <a:cubicBezTo>
                    <a:pt x="-685" y="54963"/>
                    <a:pt x="-685" y="49458"/>
                    <a:pt x="2056" y="49458"/>
                  </a:cubicBezTo>
                  <a:cubicBezTo>
                    <a:pt x="2056" y="49458"/>
                    <a:pt x="2056" y="49458"/>
                    <a:pt x="4797" y="49458"/>
                  </a:cubicBezTo>
                  <a:lnTo>
                    <a:pt x="21241" y="49458"/>
                  </a:lnTo>
                  <a:cubicBezTo>
                    <a:pt x="144573" y="43953"/>
                    <a:pt x="265165" y="24686"/>
                    <a:pt x="385757" y="10923"/>
                  </a:cubicBezTo>
                  <a:cubicBezTo>
                    <a:pt x="385757" y="10923"/>
                    <a:pt x="385757" y="10923"/>
                    <a:pt x="393979" y="10923"/>
                  </a:cubicBezTo>
                  <a:cubicBezTo>
                    <a:pt x="463867" y="2666"/>
                    <a:pt x="534441" y="-2151"/>
                    <a:pt x="605014" y="946"/>
                  </a:cubicBezTo>
                  <a:close/>
                </a:path>
              </a:pathLst>
            </a:custGeom>
            <a:solidFill>
              <a:srgbClr val="B3AE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zh-CN" altLang="en-US"/>
            </a:p>
          </p:txBody>
        </p:sp>
      </p:grpSp>
      <p:grpSp>
        <p:nvGrpSpPr>
          <p:cNvPr id="46" name="组合 45"/>
          <p:cNvGrpSpPr/>
          <p:nvPr userDrawn="1"/>
        </p:nvGrpSpPr>
        <p:grpSpPr>
          <a:xfrm>
            <a:off x="-142845" y="-250537"/>
            <a:ext cx="4466146" cy="1842344"/>
            <a:chOff x="-142846" y="-250538"/>
            <a:chExt cx="4668067" cy="1925639"/>
          </a:xfrm>
        </p:grpSpPr>
        <p:sp>
          <p:nvSpPr>
            <p:cNvPr id="47" name="Freeform 12"/>
            <p:cNvSpPr>
              <a:spLocks/>
            </p:cNvSpPr>
            <p:nvPr/>
          </p:nvSpPr>
          <p:spPr bwMode="auto">
            <a:xfrm>
              <a:off x="1693892" y="1438563"/>
              <a:ext cx="234950" cy="236538"/>
            </a:xfrm>
            <a:custGeom>
              <a:avLst/>
              <a:gdLst>
                <a:gd name="T0" fmla="*/ 79 w 86"/>
                <a:gd name="T1" fmla="*/ 34 h 86"/>
                <a:gd name="T2" fmla="*/ 39 w 86"/>
                <a:gd name="T3" fmla="*/ 0 h 86"/>
                <a:gd name="T4" fmla="*/ 37 w 86"/>
                <a:gd name="T5" fmla="*/ 1 h 86"/>
                <a:gd name="T6" fmla="*/ 37 w 86"/>
                <a:gd name="T7" fmla="*/ 2 h 86"/>
                <a:gd name="T8" fmla="*/ 36 w 86"/>
                <a:gd name="T9" fmla="*/ 3 h 86"/>
                <a:gd name="T10" fmla="*/ 36 w 86"/>
                <a:gd name="T11" fmla="*/ 3 h 86"/>
                <a:gd name="T12" fmla="*/ 3 w 86"/>
                <a:gd name="T13" fmla="*/ 56 h 86"/>
                <a:gd name="T14" fmla="*/ 12 w 86"/>
                <a:gd name="T15" fmla="*/ 70 h 86"/>
                <a:gd name="T16" fmla="*/ 29 w 86"/>
                <a:gd name="T17" fmla="*/ 63 h 86"/>
                <a:gd name="T18" fmla="*/ 68 w 86"/>
                <a:gd name="T19" fmla="*/ 55 h 86"/>
                <a:gd name="T20" fmla="*/ 84 w 86"/>
                <a:gd name="T21" fmla="*/ 49 h 86"/>
                <a:gd name="T22" fmla="*/ 79 w 86"/>
                <a:gd name="T23" fmla="*/ 34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86" h="86">
                  <a:moveTo>
                    <a:pt x="79" y="34"/>
                  </a:moveTo>
                  <a:cubicBezTo>
                    <a:pt x="68" y="20"/>
                    <a:pt x="53" y="10"/>
                    <a:pt x="39" y="0"/>
                  </a:cubicBezTo>
                  <a:cubicBezTo>
                    <a:pt x="38" y="0"/>
                    <a:pt x="37" y="0"/>
                    <a:pt x="37" y="1"/>
                  </a:cubicBezTo>
                  <a:cubicBezTo>
                    <a:pt x="37" y="1"/>
                    <a:pt x="37" y="2"/>
                    <a:pt x="37" y="2"/>
                  </a:cubicBezTo>
                  <a:cubicBezTo>
                    <a:pt x="37" y="2"/>
                    <a:pt x="36" y="3"/>
                    <a:pt x="36" y="3"/>
                  </a:cubicBezTo>
                  <a:cubicBezTo>
                    <a:pt x="36" y="3"/>
                    <a:pt x="36" y="3"/>
                    <a:pt x="36" y="3"/>
                  </a:cubicBezTo>
                  <a:cubicBezTo>
                    <a:pt x="22" y="18"/>
                    <a:pt x="0" y="33"/>
                    <a:pt x="3" y="56"/>
                  </a:cubicBezTo>
                  <a:cubicBezTo>
                    <a:pt x="3" y="61"/>
                    <a:pt x="7" y="68"/>
                    <a:pt x="12" y="70"/>
                  </a:cubicBezTo>
                  <a:cubicBezTo>
                    <a:pt x="19" y="72"/>
                    <a:pt x="25" y="68"/>
                    <a:pt x="29" y="63"/>
                  </a:cubicBezTo>
                  <a:cubicBezTo>
                    <a:pt x="37" y="86"/>
                    <a:pt x="70" y="76"/>
                    <a:pt x="68" y="55"/>
                  </a:cubicBezTo>
                  <a:cubicBezTo>
                    <a:pt x="74" y="55"/>
                    <a:pt x="81" y="55"/>
                    <a:pt x="84" y="49"/>
                  </a:cubicBezTo>
                  <a:cubicBezTo>
                    <a:pt x="86" y="44"/>
                    <a:pt x="82" y="38"/>
                    <a:pt x="79" y="34"/>
                  </a:cubicBezTo>
                  <a:close/>
                </a:path>
              </a:pathLst>
            </a:custGeom>
            <a:solidFill>
              <a:srgbClr val="B2874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8" name="Freeform 23"/>
            <p:cNvSpPr>
              <a:spLocks/>
            </p:cNvSpPr>
            <p:nvPr/>
          </p:nvSpPr>
          <p:spPr bwMode="auto">
            <a:xfrm>
              <a:off x="1038254" y="628937"/>
              <a:ext cx="425450" cy="1038226"/>
            </a:xfrm>
            <a:custGeom>
              <a:avLst/>
              <a:gdLst>
                <a:gd name="T0" fmla="*/ 155 w 155"/>
                <a:gd name="T1" fmla="*/ 245 h 377"/>
                <a:gd name="T2" fmla="*/ 154 w 155"/>
                <a:gd name="T3" fmla="*/ 245 h 377"/>
                <a:gd name="T4" fmla="*/ 143 w 155"/>
                <a:gd name="T5" fmla="*/ 217 h 377"/>
                <a:gd name="T6" fmla="*/ 118 w 155"/>
                <a:gd name="T7" fmla="*/ 202 h 377"/>
                <a:gd name="T8" fmla="*/ 138 w 155"/>
                <a:gd name="T9" fmla="*/ 200 h 377"/>
                <a:gd name="T10" fmla="*/ 138 w 155"/>
                <a:gd name="T11" fmla="*/ 199 h 377"/>
                <a:gd name="T12" fmla="*/ 139 w 155"/>
                <a:gd name="T13" fmla="*/ 198 h 377"/>
                <a:gd name="T14" fmla="*/ 119 w 155"/>
                <a:gd name="T15" fmla="*/ 163 h 377"/>
                <a:gd name="T16" fmla="*/ 119 w 155"/>
                <a:gd name="T17" fmla="*/ 161 h 377"/>
                <a:gd name="T18" fmla="*/ 81 w 155"/>
                <a:gd name="T19" fmla="*/ 153 h 377"/>
                <a:gd name="T20" fmla="*/ 107 w 155"/>
                <a:gd name="T21" fmla="*/ 148 h 377"/>
                <a:gd name="T22" fmla="*/ 107 w 155"/>
                <a:gd name="T23" fmla="*/ 148 h 377"/>
                <a:gd name="T24" fmla="*/ 109 w 155"/>
                <a:gd name="T25" fmla="*/ 147 h 377"/>
                <a:gd name="T26" fmla="*/ 80 w 155"/>
                <a:gd name="T27" fmla="*/ 113 h 377"/>
                <a:gd name="T28" fmla="*/ 47 w 155"/>
                <a:gd name="T29" fmla="*/ 77 h 377"/>
                <a:gd name="T30" fmla="*/ 20 w 155"/>
                <a:gd name="T31" fmla="*/ 1 h 377"/>
                <a:gd name="T32" fmla="*/ 20 w 155"/>
                <a:gd name="T33" fmla="*/ 1 h 377"/>
                <a:gd name="T34" fmla="*/ 44 w 155"/>
                <a:gd name="T35" fmla="*/ 78 h 377"/>
                <a:gd name="T36" fmla="*/ 17 w 155"/>
                <a:gd name="T37" fmla="*/ 156 h 377"/>
                <a:gd name="T38" fmla="*/ 19 w 155"/>
                <a:gd name="T39" fmla="*/ 159 h 377"/>
                <a:gd name="T40" fmla="*/ 29 w 155"/>
                <a:gd name="T41" fmla="*/ 163 h 377"/>
                <a:gd name="T42" fmla="*/ 8 w 155"/>
                <a:gd name="T43" fmla="*/ 225 h 377"/>
                <a:gd name="T44" fmla="*/ 10 w 155"/>
                <a:gd name="T45" fmla="*/ 227 h 377"/>
                <a:gd name="T46" fmla="*/ 17 w 155"/>
                <a:gd name="T47" fmla="*/ 227 h 377"/>
                <a:gd name="T48" fmla="*/ 9 w 155"/>
                <a:gd name="T49" fmla="*/ 284 h 377"/>
                <a:gd name="T50" fmla="*/ 12 w 155"/>
                <a:gd name="T51" fmla="*/ 284 h 377"/>
                <a:gd name="T52" fmla="*/ 24 w 155"/>
                <a:gd name="T53" fmla="*/ 274 h 377"/>
                <a:gd name="T54" fmla="*/ 45 w 155"/>
                <a:gd name="T55" fmla="*/ 347 h 377"/>
                <a:gd name="T56" fmla="*/ 48 w 155"/>
                <a:gd name="T57" fmla="*/ 346 h 377"/>
                <a:gd name="T58" fmla="*/ 48 w 155"/>
                <a:gd name="T59" fmla="*/ 346 h 377"/>
                <a:gd name="T60" fmla="*/ 59 w 155"/>
                <a:gd name="T61" fmla="*/ 339 h 377"/>
                <a:gd name="T62" fmla="*/ 104 w 155"/>
                <a:gd name="T63" fmla="*/ 377 h 377"/>
                <a:gd name="T64" fmla="*/ 105 w 155"/>
                <a:gd name="T65" fmla="*/ 374 h 377"/>
                <a:gd name="T66" fmla="*/ 135 w 155"/>
                <a:gd name="T67" fmla="*/ 338 h 377"/>
                <a:gd name="T68" fmla="*/ 135 w 155"/>
                <a:gd name="T69" fmla="*/ 338 h 377"/>
                <a:gd name="T70" fmla="*/ 135 w 155"/>
                <a:gd name="T71" fmla="*/ 338 h 377"/>
                <a:gd name="T72" fmla="*/ 135 w 155"/>
                <a:gd name="T73" fmla="*/ 338 h 377"/>
                <a:gd name="T74" fmla="*/ 134 w 155"/>
                <a:gd name="T75" fmla="*/ 337 h 377"/>
                <a:gd name="T76" fmla="*/ 110 w 155"/>
                <a:gd name="T77" fmla="*/ 315 h 377"/>
                <a:gd name="T78" fmla="*/ 137 w 155"/>
                <a:gd name="T79" fmla="*/ 326 h 377"/>
                <a:gd name="T80" fmla="*/ 139 w 155"/>
                <a:gd name="T81" fmla="*/ 325 h 377"/>
                <a:gd name="T82" fmla="*/ 150 w 155"/>
                <a:gd name="T83" fmla="*/ 264 h 377"/>
                <a:gd name="T84" fmla="*/ 150 w 155"/>
                <a:gd name="T85" fmla="*/ 264 h 377"/>
                <a:gd name="T86" fmla="*/ 135 w 155"/>
                <a:gd name="T87" fmla="*/ 242 h 377"/>
                <a:gd name="T88" fmla="*/ 153 w 155"/>
                <a:gd name="T89" fmla="*/ 248 h 377"/>
                <a:gd name="T90" fmla="*/ 155 w 155"/>
                <a:gd name="T91" fmla="*/ 248 h 377"/>
                <a:gd name="T92" fmla="*/ 155 w 155"/>
                <a:gd name="T93" fmla="*/ 248 h 377"/>
                <a:gd name="T94" fmla="*/ 155 w 155"/>
                <a:gd name="T95" fmla="*/ 245 h 3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155" h="377">
                  <a:moveTo>
                    <a:pt x="155" y="245"/>
                  </a:moveTo>
                  <a:cubicBezTo>
                    <a:pt x="154" y="245"/>
                    <a:pt x="154" y="245"/>
                    <a:pt x="154" y="245"/>
                  </a:cubicBezTo>
                  <a:cubicBezTo>
                    <a:pt x="151" y="235"/>
                    <a:pt x="149" y="225"/>
                    <a:pt x="143" y="217"/>
                  </a:cubicBezTo>
                  <a:cubicBezTo>
                    <a:pt x="137" y="209"/>
                    <a:pt x="128" y="205"/>
                    <a:pt x="118" y="202"/>
                  </a:cubicBezTo>
                  <a:cubicBezTo>
                    <a:pt x="125" y="200"/>
                    <a:pt x="131" y="200"/>
                    <a:pt x="138" y="200"/>
                  </a:cubicBezTo>
                  <a:cubicBezTo>
                    <a:pt x="138" y="200"/>
                    <a:pt x="138" y="200"/>
                    <a:pt x="138" y="199"/>
                  </a:cubicBezTo>
                  <a:cubicBezTo>
                    <a:pt x="139" y="199"/>
                    <a:pt x="139" y="199"/>
                    <a:pt x="139" y="198"/>
                  </a:cubicBezTo>
                  <a:cubicBezTo>
                    <a:pt x="135" y="185"/>
                    <a:pt x="129" y="172"/>
                    <a:pt x="119" y="163"/>
                  </a:cubicBezTo>
                  <a:cubicBezTo>
                    <a:pt x="120" y="163"/>
                    <a:pt x="120" y="162"/>
                    <a:pt x="119" y="161"/>
                  </a:cubicBezTo>
                  <a:cubicBezTo>
                    <a:pt x="108" y="156"/>
                    <a:pt x="94" y="154"/>
                    <a:pt x="81" y="153"/>
                  </a:cubicBezTo>
                  <a:cubicBezTo>
                    <a:pt x="89" y="150"/>
                    <a:pt x="98" y="150"/>
                    <a:pt x="107" y="148"/>
                  </a:cubicBezTo>
                  <a:cubicBezTo>
                    <a:pt x="107" y="148"/>
                    <a:pt x="107" y="148"/>
                    <a:pt x="107" y="148"/>
                  </a:cubicBezTo>
                  <a:cubicBezTo>
                    <a:pt x="108" y="149"/>
                    <a:pt x="110" y="148"/>
                    <a:pt x="109" y="147"/>
                  </a:cubicBezTo>
                  <a:cubicBezTo>
                    <a:pt x="100" y="135"/>
                    <a:pt x="90" y="124"/>
                    <a:pt x="80" y="113"/>
                  </a:cubicBezTo>
                  <a:cubicBezTo>
                    <a:pt x="70" y="100"/>
                    <a:pt x="60" y="87"/>
                    <a:pt x="47" y="77"/>
                  </a:cubicBezTo>
                  <a:cubicBezTo>
                    <a:pt x="46" y="53"/>
                    <a:pt x="44" y="13"/>
                    <a:pt x="20" y="1"/>
                  </a:cubicBezTo>
                  <a:cubicBezTo>
                    <a:pt x="20" y="0"/>
                    <a:pt x="20" y="1"/>
                    <a:pt x="20" y="1"/>
                  </a:cubicBezTo>
                  <a:cubicBezTo>
                    <a:pt x="41" y="21"/>
                    <a:pt x="40" y="51"/>
                    <a:pt x="44" y="78"/>
                  </a:cubicBezTo>
                  <a:cubicBezTo>
                    <a:pt x="46" y="106"/>
                    <a:pt x="31" y="132"/>
                    <a:pt x="17" y="156"/>
                  </a:cubicBezTo>
                  <a:cubicBezTo>
                    <a:pt x="17" y="157"/>
                    <a:pt x="17" y="158"/>
                    <a:pt x="19" y="159"/>
                  </a:cubicBezTo>
                  <a:cubicBezTo>
                    <a:pt x="22" y="160"/>
                    <a:pt x="25" y="162"/>
                    <a:pt x="29" y="163"/>
                  </a:cubicBezTo>
                  <a:cubicBezTo>
                    <a:pt x="11" y="179"/>
                    <a:pt x="8" y="202"/>
                    <a:pt x="8" y="225"/>
                  </a:cubicBezTo>
                  <a:cubicBezTo>
                    <a:pt x="8" y="226"/>
                    <a:pt x="8" y="226"/>
                    <a:pt x="10" y="227"/>
                  </a:cubicBezTo>
                  <a:cubicBezTo>
                    <a:pt x="12" y="227"/>
                    <a:pt x="15" y="227"/>
                    <a:pt x="17" y="227"/>
                  </a:cubicBezTo>
                  <a:cubicBezTo>
                    <a:pt x="0" y="238"/>
                    <a:pt x="2" y="266"/>
                    <a:pt x="9" y="284"/>
                  </a:cubicBezTo>
                  <a:cubicBezTo>
                    <a:pt x="10" y="284"/>
                    <a:pt x="11" y="284"/>
                    <a:pt x="12" y="284"/>
                  </a:cubicBezTo>
                  <a:cubicBezTo>
                    <a:pt x="15" y="280"/>
                    <a:pt x="20" y="277"/>
                    <a:pt x="24" y="274"/>
                  </a:cubicBezTo>
                  <a:cubicBezTo>
                    <a:pt x="15" y="302"/>
                    <a:pt x="25" y="325"/>
                    <a:pt x="45" y="347"/>
                  </a:cubicBezTo>
                  <a:cubicBezTo>
                    <a:pt x="46" y="347"/>
                    <a:pt x="47" y="347"/>
                    <a:pt x="48" y="346"/>
                  </a:cubicBezTo>
                  <a:cubicBezTo>
                    <a:pt x="48" y="346"/>
                    <a:pt x="48" y="346"/>
                    <a:pt x="48" y="346"/>
                  </a:cubicBezTo>
                  <a:cubicBezTo>
                    <a:pt x="52" y="344"/>
                    <a:pt x="56" y="342"/>
                    <a:pt x="59" y="339"/>
                  </a:cubicBezTo>
                  <a:cubicBezTo>
                    <a:pt x="58" y="363"/>
                    <a:pt x="83" y="375"/>
                    <a:pt x="104" y="377"/>
                  </a:cubicBezTo>
                  <a:cubicBezTo>
                    <a:pt x="105" y="377"/>
                    <a:pt x="106" y="375"/>
                    <a:pt x="105" y="374"/>
                  </a:cubicBezTo>
                  <a:cubicBezTo>
                    <a:pt x="119" y="367"/>
                    <a:pt x="130" y="353"/>
                    <a:pt x="135" y="338"/>
                  </a:cubicBezTo>
                  <a:cubicBezTo>
                    <a:pt x="135" y="338"/>
                    <a:pt x="135" y="338"/>
                    <a:pt x="135" y="338"/>
                  </a:cubicBezTo>
                  <a:cubicBezTo>
                    <a:pt x="135" y="338"/>
                    <a:pt x="135" y="338"/>
                    <a:pt x="135" y="338"/>
                  </a:cubicBezTo>
                  <a:cubicBezTo>
                    <a:pt x="135" y="338"/>
                    <a:pt x="135" y="338"/>
                    <a:pt x="135" y="338"/>
                  </a:cubicBezTo>
                  <a:cubicBezTo>
                    <a:pt x="135" y="337"/>
                    <a:pt x="135" y="337"/>
                    <a:pt x="134" y="337"/>
                  </a:cubicBezTo>
                  <a:cubicBezTo>
                    <a:pt x="129" y="328"/>
                    <a:pt x="120" y="321"/>
                    <a:pt x="110" y="315"/>
                  </a:cubicBezTo>
                  <a:cubicBezTo>
                    <a:pt x="120" y="317"/>
                    <a:pt x="128" y="320"/>
                    <a:pt x="137" y="326"/>
                  </a:cubicBezTo>
                  <a:cubicBezTo>
                    <a:pt x="138" y="326"/>
                    <a:pt x="139" y="326"/>
                    <a:pt x="139" y="325"/>
                  </a:cubicBezTo>
                  <a:cubicBezTo>
                    <a:pt x="148" y="307"/>
                    <a:pt x="154" y="284"/>
                    <a:pt x="150" y="264"/>
                  </a:cubicBezTo>
                  <a:cubicBezTo>
                    <a:pt x="150" y="264"/>
                    <a:pt x="150" y="264"/>
                    <a:pt x="150" y="264"/>
                  </a:cubicBezTo>
                  <a:cubicBezTo>
                    <a:pt x="149" y="255"/>
                    <a:pt x="142" y="247"/>
                    <a:pt x="135" y="242"/>
                  </a:cubicBezTo>
                  <a:cubicBezTo>
                    <a:pt x="141" y="243"/>
                    <a:pt x="147" y="245"/>
                    <a:pt x="153" y="248"/>
                  </a:cubicBezTo>
                  <a:cubicBezTo>
                    <a:pt x="153" y="249"/>
                    <a:pt x="154" y="249"/>
                    <a:pt x="155" y="248"/>
                  </a:cubicBezTo>
                  <a:cubicBezTo>
                    <a:pt x="155" y="248"/>
                    <a:pt x="155" y="248"/>
                    <a:pt x="155" y="248"/>
                  </a:cubicBezTo>
                  <a:cubicBezTo>
                    <a:pt x="155" y="247"/>
                    <a:pt x="155" y="246"/>
                    <a:pt x="155" y="245"/>
                  </a:cubicBezTo>
                  <a:close/>
                </a:path>
              </a:pathLst>
            </a:custGeom>
            <a:solidFill>
              <a:srgbClr val="0C674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9" name="Freeform 32"/>
            <p:cNvSpPr>
              <a:spLocks/>
            </p:cNvSpPr>
            <p:nvPr/>
          </p:nvSpPr>
          <p:spPr bwMode="auto">
            <a:xfrm>
              <a:off x="2674967" y="1163925"/>
              <a:ext cx="406400" cy="466725"/>
            </a:xfrm>
            <a:custGeom>
              <a:avLst/>
              <a:gdLst>
                <a:gd name="T0" fmla="*/ 129 w 148"/>
                <a:gd name="T1" fmla="*/ 39 h 170"/>
                <a:gd name="T2" fmla="*/ 140 w 148"/>
                <a:gd name="T3" fmla="*/ 9 h 170"/>
                <a:gd name="T4" fmla="*/ 116 w 148"/>
                <a:gd name="T5" fmla="*/ 1 h 170"/>
                <a:gd name="T6" fmla="*/ 75 w 148"/>
                <a:gd name="T7" fmla="*/ 20 h 170"/>
                <a:gd name="T8" fmla="*/ 31 w 148"/>
                <a:gd name="T9" fmla="*/ 60 h 170"/>
                <a:gd name="T10" fmla="*/ 31 w 148"/>
                <a:gd name="T11" fmla="*/ 60 h 170"/>
                <a:gd name="T12" fmla="*/ 32 w 148"/>
                <a:gd name="T13" fmla="*/ 60 h 170"/>
                <a:gd name="T14" fmla="*/ 38 w 148"/>
                <a:gd name="T15" fmla="*/ 164 h 170"/>
                <a:gd name="T16" fmla="*/ 67 w 148"/>
                <a:gd name="T17" fmla="*/ 149 h 170"/>
                <a:gd name="T18" fmla="*/ 76 w 148"/>
                <a:gd name="T19" fmla="*/ 146 h 170"/>
                <a:gd name="T20" fmla="*/ 88 w 148"/>
                <a:gd name="T21" fmla="*/ 142 h 170"/>
                <a:gd name="T22" fmla="*/ 99 w 148"/>
                <a:gd name="T23" fmla="*/ 121 h 170"/>
                <a:gd name="T24" fmla="*/ 99 w 148"/>
                <a:gd name="T25" fmla="*/ 121 h 170"/>
                <a:gd name="T26" fmla="*/ 120 w 148"/>
                <a:gd name="T27" fmla="*/ 88 h 170"/>
                <a:gd name="T28" fmla="*/ 144 w 148"/>
                <a:gd name="T29" fmla="*/ 69 h 170"/>
                <a:gd name="T30" fmla="*/ 129 w 148"/>
                <a:gd name="T31" fmla="*/ 39 h 1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48" h="170">
                  <a:moveTo>
                    <a:pt x="129" y="39"/>
                  </a:moveTo>
                  <a:cubicBezTo>
                    <a:pt x="135" y="31"/>
                    <a:pt x="144" y="20"/>
                    <a:pt x="140" y="9"/>
                  </a:cubicBezTo>
                  <a:cubicBezTo>
                    <a:pt x="137" y="0"/>
                    <a:pt x="124" y="0"/>
                    <a:pt x="116" y="1"/>
                  </a:cubicBezTo>
                  <a:cubicBezTo>
                    <a:pt x="101" y="3"/>
                    <a:pt x="87" y="11"/>
                    <a:pt x="75" y="20"/>
                  </a:cubicBezTo>
                  <a:cubicBezTo>
                    <a:pt x="60" y="33"/>
                    <a:pt x="48" y="50"/>
                    <a:pt x="31" y="60"/>
                  </a:cubicBezTo>
                  <a:cubicBezTo>
                    <a:pt x="30" y="60"/>
                    <a:pt x="31" y="61"/>
                    <a:pt x="31" y="60"/>
                  </a:cubicBezTo>
                  <a:cubicBezTo>
                    <a:pt x="32" y="60"/>
                    <a:pt x="32" y="60"/>
                    <a:pt x="32" y="60"/>
                  </a:cubicBezTo>
                  <a:cubicBezTo>
                    <a:pt x="14" y="86"/>
                    <a:pt x="0" y="147"/>
                    <a:pt x="38" y="164"/>
                  </a:cubicBezTo>
                  <a:cubicBezTo>
                    <a:pt x="51" y="170"/>
                    <a:pt x="61" y="161"/>
                    <a:pt x="67" y="149"/>
                  </a:cubicBezTo>
                  <a:cubicBezTo>
                    <a:pt x="69" y="144"/>
                    <a:pt x="71" y="146"/>
                    <a:pt x="76" y="146"/>
                  </a:cubicBezTo>
                  <a:cubicBezTo>
                    <a:pt x="80" y="146"/>
                    <a:pt x="84" y="144"/>
                    <a:pt x="88" y="142"/>
                  </a:cubicBezTo>
                  <a:cubicBezTo>
                    <a:pt x="94" y="138"/>
                    <a:pt x="100" y="129"/>
                    <a:pt x="99" y="121"/>
                  </a:cubicBezTo>
                  <a:cubicBezTo>
                    <a:pt x="99" y="121"/>
                    <a:pt x="99" y="121"/>
                    <a:pt x="99" y="121"/>
                  </a:cubicBezTo>
                  <a:cubicBezTo>
                    <a:pt x="112" y="120"/>
                    <a:pt x="127" y="100"/>
                    <a:pt x="120" y="88"/>
                  </a:cubicBezTo>
                  <a:cubicBezTo>
                    <a:pt x="131" y="88"/>
                    <a:pt x="141" y="80"/>
                    <a:pt x="144" y="69"/>
                  </a:cubicBezTo>
                  <a:cubicBezTo>
                    <a:pt x="148" y="56"/>
                    <a:pt x="140" y="44"/>
                    <a:pt x="129" y="39"/>
                  </a:cubicBezTo>
                  <a:close/>
                </a:path>
              </a:pathLst>
            </a:custGeom>
            <a:solidFill>
              <a:srgbClr val="FF78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grpSp>
          <p:nvGrpSpPr>
            <p:cNvPr id="50" name="组合 49"/>
            <p:cNvGrpSpPr/>
            <p:nvPr/>
          </p:nvGrpSpPr>
          <p:grpSpPr>
            <a:xfrm>
              <a:off x="-142846" y="-250538"/>
              <a:ext cx="4668067" cy="1782764"/>
              <a:chOff x="-142846" y="-250538"/>
              <a:chExt cx="4668067" cy="1782764"/>
            </a:xfrm>
          </p:grpSpPr>
          <p:sp>
            <p:nvSpPr>
              <p:cNvPr id="51" name="Freeform 6"/>
              <p:cNvSpPr>
                <a:spLocks/>
              </p:cNvSpPr>
              <p:nvPr/>
            </p:nvSpPr>
            <p:spPr bwMode="auto">
              <a:xfrm>
                <a:off x="3267104" y="35212"/>
                <a:ext cx="350838" cy="338138"/>
              </a:xfrm>
              <a:custGeom>
                <a:avLst/>
                <a:gdLst>
                  <a:gd name="T0" fmla="*/ 125 w 128"/>
                  <a:gd name="T1" fmla="*/ 55 h 123"/>
                  <a:gd name="T2" fmla="*/ 95 w 128"/>
                  <a:gd name="T3" fmla="*/ 48 h 123"/>
                  <a:gd name="T4" fmla="*/ 65 w 128"/>
                  <a:gd name="T5" fmla="*/ 22 h 123"/>
                  <a:gd name="T6" fmla="*/ 44 w 128"/>
                  <a:gd name="T7" fmla="*/ 2 h 123"/>
                  <a:gd name="T8" fmla="*/ 12 w 128"/>
                  <a:gd name="T9" fmla="*/ 26 h 123"/>
                  <a:gd name="T10" fmla="*/ 3 w 128"/>
                  <a:gd name="T11" fmla="*/ 70 h 123"/>
                  <a:gd name="T12" fmla="*/ 19 w 128"/>
                  <a:gd name="T13" fmla="*/ 106 h 123"/>
                  <a:gd name="T14" fmla="*/ 58 w 128"/>
                  <a:gd name="T15" fmla="*/ 122 h 123"/>
                  <a:gd name="T16" fmla="*/ 109 w 128"/>
                  <a:gd name="T17" fmla="*/ 100 h 123"/>
                  <a:gd name="T18" fmla="*/ 125 w 128"/>
                  <a:gd name="T19" fmla="*/ 55 h 1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28" h="123">
                    <a:moveTo>
                      <a:pt x="125" y="55"/>
                    </a:moveTo>
                    <a:cubicBezTo>
                      <a:pt x="122" y="39"/>
                      <a:pt x="106" y="40"/>
                      <a:pt x="95" y="48"/>
                    </a:cubicBezTo>
                    <a:cubicBezTo>
                      <a:pt x="98" y="30"/>
                      <a:pt x="82" y="13"/>
                      <a:pt x="65" y="22"/>
                    </a:cubicBezTo>
                    <a:cubicBezTo>
                      <a:pt x="62" y="12"/>
                      <a:pt x="56" y="0"/>
                      <a:pt x="44" y="2"/>
                    </a:cubicBezTo>
                    <a:cubicBezTo>
                      <a:pt x="30" y="4"/>
                      <a:pt x="19" y="16"/>
                      <a:pt x="12" y="26"/>
                    </a:cubicBezTo>
                    <a:cubicBezTo>
                      <a:pt x="2" y="40"/>
                      <a:pt x="0" y="54"/>
                      <a:pt x="3" y="70"/>
                    </a:cubicBezTo>
                    <a:cubicBezTo>
                      <a:pt x="5" y="78"/>
                      <a:pt x="10" y="98"/>
                      <a:pt x="19" y="106"/>
                    </a:cubicBezTo>
                    <a:cubicBezTo>
                      <a:pt x="23" y="122"/>
                      <a:pt x="44" y="123"/>
                      <a:pt x="58" y="122"/>
                    </a:cubicBezTo>
                    <a:cubicBezTo>
                      <a:pt x="76" y="120"/>
                      <a:pt x="97" y="113"/>
                      <a:pt x="109" y="100"/>
                    </a:cubicBezTo>
                    <a:cubicBezTo>
                      <a:pt x="120" y="89"/>
                      <a:pt x="128" y="70"/>
                      <a:pt x="125" y="55"/>
                    </a:cubicBezTo>
                    <a:close/>
                  </a:path>
                </a:pathLst>
              </a:custGeom>
              <a:solidFill>
                <a:srgbClr val="FF9D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52" name="Freeform 7"/>
              <p:cNvSpPr>
                <a:spLocks/>
              </p:cNvSpPr>
              <p:nvPr/>
            </p:nvSpPr>
            <p:spPr bwMode="auto">
              <a:xfrm>
                <a:off x="169892" y="887700"/>
                <a:ext cx="260350" cy="298450"/>
              </a:xfrm>
              <a:custGeom>
                <a:avLst/>
                <a:gdLst>
                  <a:gd name="T0" fmla="*/ 40 w 95"/>
                  <a:gd name="T1" fmla="*/ 1 h 108"/>
                  <a:gd name="T2" fmla="*/ 39 w 95"/>
                  <a:gd name="T3" fmla="*/ 2 h 108"/>
                  <a:gd name="T4" fmla="*/ 39 w 95"/>
                  <a:gd name="T5" fmla="*/ 2 h 108"/>
                  <a:gd name="T6" fmla="*/ 38 w 95"/>
                  <a:gd name="T7" fmla="*/ 3 h 108"/>
                  <a:gd name="T8" fmla="*/ 37 w 95"/>
                  <a:gd name="T9" fmla="*/ 3 h 108"/>
                  <a:gd name="T10" fmla="*/ 3 w 95"/>
                  <a:gd name="T11" fmla="*/ 76 h 108"/>
                  <a:gd name="T12" fmla="*/ 11 w 95"/>
                  <a:gd name="T13" fmla="*/ 102 h 108"/>
                  <a:gd name="T14" fmla="*/ 27 w 95"/>
                  <a:gd name="T15" fmla="*/ 95 h 108"/>
                  <a:gd name="T16" fmla="*/ 36 w 95"/>
                  <a:gd name="T17" fmla="*/ 103 h 108"/>
                  <a:gd name="T18" fmla="*/ 52 w 95"/>
                  <a:gd name="T19" fmla="*/ 97 h 108"/>
                  <a:gd name="T20" fmla="*/ 66 w 95"/>
                  <a:gd name="T21" fmla="*/ 105 h 108"/>
                  <a:gd name="T22" fmla="*/ 78 w 95"/>
                  <a:gd name="T23" fmla="*/ 95 h 108"/>
                  <a:gd name="T24" fmla="*/ 78 w 95"/>
                  <a:gd name="T25" fmla="*/ 93 h 108"/>
                  <a:gd name="T26" fmla="*/ 40 w 95"/>
                  <a:gd name="T27" fmla="*/ 1 h 1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95" h="108">
                    <a:moveTo>
                      <a:pt x="40" y="1"/>
                    </a:moveTo>
                    <a:cubicBezTo>
                      <a:pt x="39" y="0"/>
                      <a:pt x="38" y="1"/>
                      <a:pt x="39" y="2"/>
                    </a:cubicBezTo>
                    <a:cubicBezTo>
                      <a:pt x="39" y="2"/>
                      <a:pt x="39" y="2"/>
                      <a:pt x="39" y="2"/>
                    </a:cubicBezTo>
                    <a:cubicBezTo>
                      <a:pt x="39" y="2"/>
                      <a:pt x="38" y="3"/>
                      <a:pt x="38" y="3"/>
                    </a:cubicBezTo>
                    <a:cubicBezTo>
                      <a:pt x="38" y="3"/>
                      <a:pt x="37" y="2"/>
                      <a:pt x="37" y="3"/>
                    </a:cubicBezTo>
                    <a:cubicBezTo>
                      <a:pt x="9" y="15"/>
                      <a:pt x="0" y="48"/>
                      <a:pt x="3" y="76"/>
                    </a:cubicBezTo>
                    <a:cubicBezTo>
                      <a:pt x="4" y="84"/>
                      <a:pt x="4" y="96"/>
                      <a:pt x="11" y="102"/>
                    </a:cubicBezTo>
                    <a:cubicBezTo>
                      <a:pt x="16" y="108"/>
                      <a:pt x="23" y="100"/>
                      <a:pt x="27" y="95"/>
                    </a:cubicBezTo>
                    <a:cubicBezTo>
                      <a:pt x="29" y="99"/>
                      <a:pt x="31" y="103"/>
                      <a:pt x="36" y="103"/>
                    </a:cubicBezTo>
                    <a:cubicBezTo>
                      <a:pt x="42" y="103"/>
                      <a:pt x="44" y="95"/>
                      <a:pt x="52" y="97"/>
                    </a:cubicBezTo>
                    <a:cubicBezTo>
                      <a:pt x="57" y="98"/>
                      <a:pt x="61" y="105"/>
                      <a:pt x="66" y="105"/>
                    </a:cubicBezTo>
                    <a:cubicBezTo>
                      <a:pt x="72" y="105"/>
                      <a:pt x="75" y="100"/>
                      <a:pt x="78" y="95"/>
                    </a:cubicBezTo>
                    <a:cubicBezTo>
                      <a:pt x="79" y="95"/>
                      <a:pt x="78" y="94"/>
                      <a:pt x="78" y="93"/>
                    </a:cubicBezTo>
                    <a:cubicBezTo>
                      <a:pt x="95" y="61"/>
                      <a:pt x="71" y="15"/>
                      <a:pt x="40" y="1"/>
                    </a:cubicBezTo>
                    <a:close/>
                  </a:path>
                </a:pathLst>
              </a:custGeom>
              <a:solidFill>
                <a:srgbClr val="FEC16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53" name="Freeform 8"/>
              <p:cNvSpPr>
                <a:spLocks/>
              </p:cNvSpPr>
              <p:nvPr/>
            </p:nvSpPr>
            <p:spPr bwMode="auto">
              <a:xfrm>
                <a:off x="573117" y="822613"/>
                <a:ext cx="182563" cy="195263"/>
              </a:xfrm>
              <a:custGeom>
                <a:avLst/>
                <a:gdLst>
                  <a:gd name="T0" fmla="*/ 13 w 67"/>
                  <a:gd name="T1" fmla="*/ 0 h 71"/>
                  <a:gd name="T2" fmla="*/ 11 w 67"/>
                  <a:gd name="T3" fmla="*/ 0 h 71"/>
                  <a:gd name="T4" fmla="*/ 11 w 67"/>
                  <a:gd name="T5" fmla="*/ 0 h 71"/>
                  <a:gd name="T6" fmla="*/ 10 w 67"/>
                  <a:gd name="T7" fmla="*/ 1 h 71"/>
                  <a:gd name="T8" fmla="*/ 11 w 67"/>
                  <a:gd name="T9" fmla="*/ 0 h 71"/>
                  <a:gd name="T10" fmla="*/ 10 w 67"/>
                  <a:gd name="T11" fmla="*/ 0 h 71"/>
                  <a:gd name="T12" fmla="*/ 9 w 67"/>
                  <a:gd name="T13" fmla="*/ 3 h 71"/>
                  <a:gd name="T14" fmla="*/ 9 w 67"/>
                  <a:gd name="T15" fmla="*/ 4 h 71"/>
                  <a:gd name="T16" fmla="*/ 4 w 67"/>
                  <a:gd name="T17" fmla="*/ 53 h 71"/>
                  <a:gd name="T18" fmla="*/ 38 w 67"/>
                  <a:gd name="T19" fmla="*/ 65 h 71"/>
                  <a:gd name="T20" fmla="*/ 13 w 67"/>
                  <a:gd name="T21" fmla="*/ 0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67" h="71">
                    <a:moveTo>
                      <a:pt x="13" y="0"/>
                    </a:moveTo>
                    <a:cubicBezTo>
                      <a:pt x="12" y="0"/>
                      <a:pt x="11" y="0"/>
                      <a:pt x="11" y="0"/>
                    </a:cubicBezTo>
                    <a:cubicBezTo>
                      <a:pt x="11" y="0"/>
                      <a:pt x="11" y="0"/>
                      <a:pt x="11" y="0"/>
                    </a:cubicBezTo>
                    <a:cubicBezTo>
                      <a:pt x="11" y="0"/>
                      <a:pt x="11" y="1"/>
                      <a:pt x="10" y="1"/>
                    </a:cubicBezTo>
                    <a:cubicBezTo>
                      <a:pt x="10" y="1"/>
                      <a:pt x="11" y="0"/>
                      <a:pt x="11" y="0"/>
                    </a:cubicBezTo>
                    <a:cubicBezTo>
                      <a:pt x="11" y="0"/>
                      <a:pt x="10" y="0"/>
                      <a:pt x="10" y="0"/>
                    </a:cubicBezTo>
                    <a:cubicBezTo>
                      <a:pt x="10" y="1"/>
                      <a:pt x="10" y="2"/>
                      <a:pt x="9" y="3"/>
                    </a:cubicBezTo>
                    <a:cubicBezTo>
                      <a:pt x="9" y="3"/>
                      <a:pt x="9" y="4"/>
                      <a:pt x="9" y="4"/>
                    </a:cubicBezTo>
                    <a:cubicBezTo>
                      <a:pt x="4" y="20"/>
                      <a:pt x="0" y="37"/>
                      <a:pt x="4" y="53"/>
                    </a:cubicBezTo>
                    <a:cubicBezTo>
                      <a:pt x="8" y="67"/>
                      <a:pt x="25" y="71"/>
                      <a:pt x="38" y="65"/>
                    </a:cubicBezTo>
                    <a:cubicBezTo>
                      <a:pt x="67" y="51"/>
                      <a:pt x="32" y="7"/>
                      <a:pt x="13" y="0"/>
                    </a:cubicBezTo>
                    <a:close/>
                  </a:path>
                </a:pathLst>
              </a:custGeom>
              <a:solidFill>
                <a:srgbClr val="FF786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54" name="Freeform 13"/>
              <p:cNvSpPr>
                <a:spLocks/>
              </p:cNvSpPr>
              <p:nvPr/>
            </p:nvSpPr>
            <p:spPr bwMode="auto">
              <a:xfrm>
                <a:off x="2228879" y="390812"/>
                <a:ext cx="360363" cy="373063"/>
              </a:xfrm>
              <a:custGeom>
                <a:avLst/>
                <a:gdLst>
                  <a:gd name="T0" fmla="*/ 67 w 132"/>
                  <a:gd name="T1" fmla="*/ 125 h 136"/>
                  <a:gd name="T2" fmla="*/ 15 w 132"/>
                  <a:gd name="T3" fmla="*/ 125 h 136"/>
                  <a:gd name="T4" fmla="*/ 0 w 132"/>
                  <a:gd name="T5" fmla="*/ 85 h 136"/>
                  <a:gd name="T6" fmla="*/ 16 w 132"/>
                  <a:gd name="T7" fmla="*/ 37 h 136"/>
                  <a:gd name="T8" fmla="*/ 16 w 132"/>
                  <a:gd name="T9" fmla="*/ 36 h 136"/>
                  <a:gd name="T10" fmla="*/ 39 w 132"/>
                  <a:gd name="T11" fmla="*/ 13 h 136"/>
                  <a:gd name="T12" fmla="*/ 61 w 132"/>
                  <a:gd name="T13" fmla="*/ 1 h 136"/>
                  <a:gd name="T14" fmla="*/ 71 w 132"/>
                  <a:gd name="T15" fmla="*/ 25 h 136"/>
                  <a:gd name="T16" fmla="*/ 76 w 132"/>
                  <a:gd name="T17" fmla="*/ 26 h 136"/>
                  <a:gd name="T18" fmla="*/ 76 w 132"/>
                  <a:gd name="T19" fmla="*/ 24 h 136"/>
                  <a:gd name="T20" fmla="*/ 76 w 132"/>
                  <a:gd name="T21" fmla="*/ 24 h 136"/>
                  <a:gd name="T22" fmla="*/ 82 w 132"/>
                  <a:gd name="T23" fmla="*/ 17 h 136"/>
                  <a:gd name="T24" fmla="*/ 92 w 132"/>
                  <a:gd name="T25" fmla="*/ 12 h 136"/>
                  <a:gd name="T26" fmla="*/ 104 w 132"/>
                  <a:gd name="T27" fmla="*/ 32 h 136"/>
                  <a:gd name="T28" fmla="*/ 107 w 132"/>
                  <a:gd name="T29" fmla="*/ 34 h 136"/>
                  <a:gd name="T30" fmla="*/ 107 w 132"/>
                  <a:gd name="T31" fmla="*/ 34 h 136"/>
                  <a:gd name="T32" fmla="*/ 109 w 132"/>
                  <a:gd name="T33" fmla="*/ 33 h 136"/>
                  <a:gd name="T34" fmla="*/ 123 w 132"/>
                  <a:gd name="T35" fmla="*/ 29 h 136"/>
                  <a:gd name="T36" fmla="*/ 130 w 132"/>
                  <a:gd name="T37" fmla="*/ 41 h 136"/>
                  <a:gd name="T38" fmla="*/ 127 w 132"/>
                  <a:gd name="T39" fmla="*/ 66 h 136"/>
                  <a:gd name="T40" fmla="*/ 115 w 132"/>
                  <a:gd name="T41" fmla="*/ 87 h 136"/>
                  <a:gd name="T42" fmla="*/ 115 w 132"/>
                  <a:gd name="T43" fmla="*/ 87 h 136"/>
                  <a:gd name="T44" fmla="*/ 67 w 132"/>
                  <a:gd name="T45" fmla="*/ 125 h 1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132" h="136">
                    <a:moveTo>
                      <a:pt x="67" y="125"/>
                    </a:moveTo>
                    <a:cubicBezTo>
                      <a:pt x="51" y="131"/>
                      <a:pt x="31" y="136"/>
                      <a:pt x="15" y="125"/>
                    </a:cubicBezTo>
                    <a:cubicBezTo>
                      <a:pt x="3" y="116"/>
                      <a:pt x="0" y="99"/>
                      <a:pt x="0" y="85"/>
                    </a:cubicBezTo>
                    <a:cubicBezTo>
                      <a:pt x="0" y="67"/>
                      <a:pt x="8" y="53"/>
                      <a:pt x="16" y="37"/>
                    </a:cubicBezTo>
                    <a:cubicBezTo>
                      <a:pt x="16" y="37"/>
                      <a:pt x="16" y="36"/>
                      <a:pt x="16" y="36"/>
                    </a:cubicBezTo>
                    <a:cubicBezTo>
                      <a:pt x="23" y="28"/>
                      <a:pt x="31" y="20"/>
                      <a:pt x="39" y="13"/>
                    </a:cubicBezTo>
                    <a:cubicBezTo>
                      <a:pt x="46" y="8"/>
                      <a:pt x="53" y="3"/>
                      <a:pt x="61" y="1"/>
                    </a:cubicBezTo>
                    <a:cubicBezTo>
                      <a:pt x="73" y="0"/>
                      <a:pt x="72" y="18"/>
                      <a:pt x="71" y="25"/>
                    </a:cubicBezTo>
                    <a:cubicBezTo>
                      <a:pt x="71" y="28"/>
                      <a:pt x="76" y="28"/>
                      <a:pt x="76" y="26"/>
                    </a:cubicBezTo>
                    <a:cubicBezTo>
                      <a:pt x="76" y="25"/>
                      <a:pt x="76" y="24"/>
                      <a:pt x="76" y="24"/>
                    </a:cubicBezTo>
                    <a:cubicBezTo>
                      <a:pt x="76" y="24"/>
                      <a:pt x="76" y="24"/>
                      <a:pt x="76" y="24"/>
                    </a:cubicBezTo>
                    <a:cubicBezTo>
                      <a:pt x="79" y="22"/>
                      <a:pt x="80" y="19"/>
                      <a:pt x="82" y="17"/>
                    </a:cubicBezTo>
                    <a:cubicBezTo>
                      <a:pt x="85" y="14"/>
                      <a:pt x="89" y="13"/>
                      <a:pt x="92" y="12"/>
                    </a:cubicBezTo>
                    <a:cubicBezTo>
                      <a:pt x="104" y="10"/>
                      <a:pt x="105" y="24"/>
                      <a:pt x="104" y="32"/>
                    </a:cubicBezTo>
                    <a:cubicBezTo>
                      <a:pt x="104" y="33"/>
                      <a:pt x="105" y="34"/>
                      <a:pt x="107" y="34"/>
                    </a:cubicBezTo>
                    <a:cubicBezTo>
                      <a:pt x="107" y="34"/>
                      <a:pt x="107" y="34"/>
                      <a:pt x="107" y="34"/>
                    </a:cubicBezTo>
                    <a:cubicBezTo>
                      <a:pt x="108" y="34"/>
                      <a:pt x="109" y="33"/>
                      <a:pt x="109" y="33"/>
                    </a:cubicBezTo>
                    <a:cubicBezTo>
                      <a:pt x="113" y="29"/>
                      <a:pt x="118" y="25"/>
                      <a:pt x="123" y="29"/>
                    </a:cubicBezTo>
                    <a:cubicBezTo>
                      <a:pt x="127" y="32"/>
                      <a:pt x="128" y="37"/>
                      <a:pt x="130" y="41"/>
                    </a:cubicBezTo>
                    <a:cubicBezTo>
                      <a:pt x="132" y="49"/>
                      <a:pt x="130" y="58"/>
                      <a:pt x="127" y="66"/>
                    </a:cubicBezTo>
                    <a:cubicBezTo>
                      <a:pt x="124" y="73"/>
                      <a:pt x="119" y="80"/>
                      <a:pt x="115" y="87"/>
                    </a:cubicBezTo>
                    <a:cubicBezTo>
                      <a:pt x="115" y="87"/>
                      <a:pt x="115" y="87"/>
                      <a:pt x="115" y="87"/>
                    </a:cubicBezTo>
                    <a:cubicBezTo>
                      <a:pt x="103" y="106"/>
                      <a:pt x="89" y="117"/>
                      <a:pt x="67" y="125"/>
                    </a:cubicBezTo>
                    <a:close/>
                  </a:path>
                </a:pathLst>
              </a:custGeom>
              <a:solidFill>
                <a:srgbClr val="FF786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55" name="Freeform 14"/>
              <p:cNvSpPr>
                <a:spLocks/>
              </p:cNvSpPr>
              <p:nvPr/>
            </p:nvSpPr>
            <p:spPr bwMode="auto">
              <a:xfrm>
                <a:off x="344517" y="-250538"/>
                <a:ext cx="750888" cy="585788"/>
              </a:xfrm>
              <a:custGeom>
                <a:avLst/>
                <a:gdLst>
                  <a:gd name="T0" fmla="*/ 267 w 274"/>
                  <a:gd name="T1" fmla="*/ 142 h 213"/>
                  <a:gd name="T2" fmla="*/ 236 w 274"/>
                  <a:gd name="T3" fmla="*/ 131 h 213"/>
                  <a:gd name="T4" fmla="*/ 233 w 274"/>
                  <a:gd name="T5" fmla="*/ 99 h 213"/>
                  <a:gd name="T6" fmla="*/ 210 w 274"/>
                  <a:gd name="T7" fmla="*/ 92 h 213"/>
                  <a:gd name="T8" fmla="*/ 200 w 274"/>
                  <a:gd name="T9" fmla="*/ 52 h 213"/>
                  <a:gd name="T10" fmla="*/ 166 w 274"/>
                  <a:gd name="T11" fmla="*/ 52 h 213"/>
                  <a:gd name="T12" fmla="*/ 162 w 274"/>
                  <a:gd name="T13" fmla="*/ 19 h 213"/>
                  <a:gd name="T14" fmla="*/ 111 w 274"/>
                  <a:gd name="T15" fmla="*/ 36 h 213"/>
                  <a:gd name="T16" fmla="*/ 56 w 274"/>
                  <a:gd name="T17" fmla="*/ 26 h 213"/>
                  <a:gd name="T18" fmla="*/ 26 w 274"/>
                  <a:gd name="T19" fmla="*/ 19 h 213"/>
                  <a:gd name="T20" fmla="*/ 0 w 274"/>
                  <a:gd name="T21" fmla="*/ 75 h 213"/>
                  <a:gd name="T22" fmla="*/ 25 w 274"/>
                  <a:gd name="T23" fmla="*/ 139 h 213"/>
                  <a:gd name="T24" fmla="*/ 79 w 274"/>
                  <a:gd name="T25" fmla="*/ 182 h 213"/>
                  <a:gd name="T26" fmla="*/ 79 w 274"/>
                  <a:gd name="T27" fmla="*/ 183 h 213"/>
                  <a:gd name="T28" fmla="*/ 143 w 274"/>
                  <a:gd name="T29" fmla="*/ 204 h 213"/>
                  <a:gd name="T30" fmla="*/ 221 w 274"/>
                  <a:gd name="T31" fmla="*/ 209 h 213"/>
                  <a:gd name="T32" fmla="*/ 269 w 274"/>
                  <a:gd name="T33" fmla="*/ 176 h 213"/>
                  <a:gd name="T34" fmla="*/ 267 w 274"/>
                  <a:gd name="T35" fmla="*/ 142 h 2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274" h="213">
                    <a:moveTo>
                      <a:pt x="267" y="142"/>
                    </a:moveTo>
                    <a:cubicBezTo>
                      <a:pt x="260" y="132"/>
                      <a:pt x="248" y="130"/>
                      <a:pt x="236" y="131"/>
                    </a:cubicBezTo>
                    <a:cubicBezTo>
                      <a:pt x="242" y="122"/>
                      <a:pt x="237" y="107"/>
                      <a:pt x="233" y="99"/>
                    </a:cubicBezTo>
                    <a:cubicBezTo>
                      <a:pt x="228" y="90"/>
                      <a:pt x="219" y="88"/>
                      <a:pt x="210" y="92"/>
                    </a:cubicBezTo>
                    <a:cubicBezTo>
                      <a:pt x="213" y="78"/>
                      <a:pt x="210" y="63"/>
                      <a:pt x="200" y="52"/>
                    </a:cubicBezTo>
                    <a:cubicBezTo>
                      <a:pt x="191" y="42"/>
                      <a:pt x="176" y="44"/>
                      <a:pt x="166" y="52"/>
                    </a:cubicBezTo>
                    <a:cubicBezTo>
                      <a:pt x="171" y="41"/>
                      <a:pt x="173" y="27"/>
                      <a:pt x="162" y="19"/>
                    </a:cubicBezTo>
                    <a:cubicBezTo>
                      <a:pt x="144" y="6"/>
                      <a:pt x="123" y="23"/>
                      <a:pt x="111" y="36"/>
                    </a:cubicBezTo>
                    <a:cubicBezTo>
                      <a:pt x="102" y="12"/>
                      <a:pt x="69" y="0"/>
                      <a:pt x="56" y="26"/>
                    </a:cubicBezTo>
                    <a:cubicBezTo>
                      <a:pt x="51" y="14"/>
                      <a:pt x="39" y="12"/>
                      <a:pt x="26" y="19"/>
                    </a:cubicBezTo>
                    <a:cubicBezTo>
                      <a:pt x="7" y="29"/>
                      <a:pt x="0" y="54"/>
                      <a:pt x="0" y="75"/>
                    </a:cubicBezTo>
                    <a:cubicBezTo>
                      <a:pt x="0" y="97"/>
                      <a:pt x="11" y="121"/>
                      <a:pt x="25" y="139"/>
                    </a:cubicBezTo>
                    <a:cubicBezTo>
                      <a:pt x="38" y="158"/>
                      <a:pt x="58" y="172"/>
                      <a:pt x="79" y="182"/>
                    </a:cubicBezTo>
                    <a:cubicBezTo>
                      <a:pt x="79" y="182"/>
                      <a:pt x="79" y="183"/>
                      <a:pt x="79" y="183"/>
                    </a:cubicBezTo>
                    <a:cubicBezTo>
                      <a:pt x="97" y="195"/>
                      <a:pt x="122" y="200"/>
                      <a:pt x="143" y="204"/>
                    </a:cubicBezTo>
                    <a:cubicBezTo>
                      <a:pt x="168" y="210"/>
                      <a:pt x="195" y="213"/>
                      <a:pt x="221" y="209"/>
                    </a:cubicBezTo>
                    <a:cubicBezTo>
                      <a:pt x="242" y="206"/>
                      <a:pt x="261" y="196"/>
                      <a:pt x="269" y="176"/>
                    </a:cubicBezTo>
                    <a:cubicBezTo>
                      <a:pt x="273" y="166"/>
                      <a:pt x="274" y="151"/>
                      <a:pt x="267" y="142"/>
                    </a:cubicBezTo>
                    <a:close/>
                  </a:path>
                </a:pathLst>
              </a:custGeom>
              <a:solidFill>
                <a:srgbClr val="E5405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56" name="Freeform 15"/>
              <p:cNvSpPr>
                <a:spLocks/>
              </p:cNvSpPr>
              <p:nvPr/>
            </p:nvSpPr>
            <p:spPr bwMode="auto">
              <a:xfrm>
                <a:off x="358804" y="-112425"/>
                <a:ext cx="657225" cy="444500"/>
              </a:xfrm>
              <a:custGeom>
                <a:avLst/>
                <a:gdLst>
                  <a:gd name="T0" fmla="*/ 214 w 240"/>
                  <a:gd name="T1" fmla="*/ 117 h 162"/>
                  <a:gd name="T2" fmla="*/ 214 w 240"/>
                  <a:gd name="T3" fmla="*/ 93 h 162"/>
                  <a:gd name="T4" fmla="*/ 187 w 240"/>
                  <a:gd name="T5" fmla="*/ 91 h 162"/>
                  <a:gd name="T6" fmla="*/ 164 w 240"/>
                  <a:gd name="T7" fmla="*/ 52 h 162"/>
                  <a:gd name="T8" fmla="*/ 156 w 240"/>
                  <a:gd name="T9" fmla="*/ 27 h 162"/>
                  <a:gd name="T10" fmla="*/ 127 w 240"/>
                  <a:gd name="T11" fmla="*/ 33 h 162"/>
                  <a:gd name="T12" fmla="*/ 86 w 240"/>
                  <a:gd name="T13" fmla="*/ 19 h 162"/>
                  <a:gd name="T14" fmla="*/ 65 w 240"/>
                  <a:gd name="T15" fmla="*/ 2 h 162"/>
                  <a:gd name="T16" fmla="*/ 46 w 240"/>
                  <a:gd name="T17" fmla="*/ 15 h 162"/>
                  <a:gd name="T18" fmla="*/ 46 w 240"/>
                  <a:gd name="T19" fmla="*/ 15 h 162"/>
                  <a:gd name="T20" fmla="*/ 10 w 240"/>
                  <a:gd name="T21" fmla="*/ 9 h 162"/>
                  <a:gd name="T22" fmla="*/ 2 w 240"/>
                  <a:gd name="T23" fmla="*/ 47 h 162"/>
                  <a:gd name="T24" fmla="*/ 24 w 240"/>
                  <a:gd name="T25" fmla="*/ 96 h 162"/>
                  <a:gd name="T26" fmla="*/ 68 w 240"/>
                  <a:gd name="T27" fmla="*/ 134 h 162"/>
                  <a:gd name="T28" fmla="*/ 69 w 240"/>
                  <a:gd name="T29" fmla="*/ 133 h 162"/>
                  <a:gd name="T30" fmla="*/ 92 w 240"/>
                  <a:gd name="T31" fmla="*/ 143 h 162"/>
                  <a:gd name="T32" fmla="*/ 132 w 240"/>
                  <a:gd name="T33" fmla="*/ 155 h 162"/>
                  <a:gd name="T34" fmla="*/ 197 w 240"/>
                  <a:gd name="T35" fmla="*/ 160 h 162"/>
                  <a:gd name="T36" fmla="*/ 238 w 240"/>
                  <a:gd name="T37" fmla="*/ 134 h 162"/>
                  <a:gd name="T38" fmla="*/ 214 w 240"/>
                  <a:gd name="T39" fmla="*/ 117 h 1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240" h="162">
                    <a:moveTo>
                      <a:pt x="214" y="117"/>
                    </a:moveTo>
                    <a:cubicBezTo>
                      <a:pt x="219" y="109"/>
                      <a:pt x="221" y="100"/>
                      <a:pt x="214" y="93"/>
                    </a:cubicBezTo>
                    <a:cubicBezTo>
                      <a:pt x="207" y="87"/>
                      <a:pt x="196" y="88"/>
                      <a:pt x="187" y="91"/>
                    </a:cubicBezTo>
                    <a:cubicBezTo>
                      <a:pt x="195" y="71"/>
                      <a:pt x="185" y="39"/>
                      <a:pt x="164" y="52"/>
                    </a:cubicBezTo>
                    <a:cubicBezTo>
                      <a:pt x="167" y="43"/>
                      <a:pt x="167" y="32"/>
                      <a:pt x="156" y="27"/>
                    </a:cubicBezTo>
                    <a:cubicBezTo>
                      <a:pt x="147" y="22"/>
                      <a:pt x="135" y="26"/>
                      <a:pt x="127" y="33"/>
                    </a:cubicBezTo>
                    <a:cubicBezTo>
                      <a:pt x="127" y="9"/>
                      <a:pt x="101" y="5"/>
                      <a:pt x="86" y="19"/>
                    </a:cubicBezTo>
                    <a:cubicBezTo>
                      <a:pt x="82" y="10"/>
                      <a:pt x="75" y="3"/>
                      <a:pt x="65" y="2"/>
                    </a:cubicBezTo>
                    <a:cubicBezTo>
                      <a:pt x="56" y="0"/>
                      <a:pt x="47" y="5"/>
                      <a:pt x="46" y="15"/>
                    </a:cubicBezTo>
                    <a:cubicBezTo>
                      <a:pt x="46" y="15"/>
                      <a:pt x="46" y="15"/>
                      <a:pt x="46" y="15"/>
                    </a:cubicBezTo>
                    <a:cubicBezTo>
                      <a:pt x="36" y="7"/>
                      <a:pt x="22" y="0"/>
                      <a:pt x="10" y="9"/>
                    </a:cubicBezTo>
                    <a:cubicBezTo>
                      <a:pt x="0" y="17"/>
                      <a:pt x="0" y="35"/>
                      <a:pt x="2" y="47"/>
                    </a:cubicBezTo>
                    <a:cubicBezTo>
                      <a:pt x="4" y="65"/>
                      <a:pt x="13" y="82"/>
                      <a:pt x="24" y="96"/>
                    </a:cubicBezTo>
                    <a:cubicBezTo>
                      <a:pt x="35" y="111"/>
                      <a:pt x="50" y="128"/>
                      <a:pt x="68" y="134"/>
                    </a:cubicBezTo>
                    <a:cubicBezTo>
                      <a:pt x="69" y="134"/>
                      <a:pt x="69" y="134"/>
                      <a:pt x="69" y="133"/>
                    </a:cubicBezTo>
                    <a:cubicBezTo>
                      <a:pt x="75" y="138"/>
                      <a:pt x="86" y="141"/>
                      <a:pt x="92" y="143"/>
                    </a:cubicBezTo>
                    <a:cubicBezTo>
                      <a:pt x="105" y="148"/>
                      <a:pt x="119" y="152"/>
                      <a:pt x="132" y="155"/>
                    </a:cubicBezTo>
                    <a:cubicBezTo>
                      <a:pt x="153" y="159"/>
                      <a:pt x="175" y="162"/>
                      <a:pt x="197" y="160"/>
                    </a:cubicBezTo>
                    <a:cubicBezTo>
                      <a:pt x="213" y="158"/>
                      <a:pt x="235" y="152"/>
                      <a:pt x="238" y="134"/>
                    </a:cubicBezTo>
                    <a:cubicBezTo>
                      <a:pt x="240" y="120"/>
                      <a:pt x="225" y="115"/>
                      <a:pt x="214" y="117"/>
                    </a:cubicBezTo>
                    <a:close/>
                  </a:path>
                </a:pathLst>
              </a:custGeom>
              <a:solidFill>
                <a:srgbClr val="FF786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57" name="Freeform 16"/>
              <p:cNvSpPr>
                <a:spLocks/>
              </p:cNvSpPr>
              <p:nvPr/>
            </p:nvSpPr>
            <p:spPr bwMode="auto">
              <a:xfrm>
                <a:off x="422304" y="-10825"/>
                <a:ext cx="452438" cy="327025"/>
              </a:xfrm>
              <a:custGeom>
                <a:avLst/>
                <a:gdLst>
                  <a:gd name="T0" fmla="*/ 160 w 165"/>
                  <a:gd name="T1" fmla="*/ 91 h 119"/>
                  <a:gd name="T2" fmla="*/ 140 w 165"/>
                  <a:gd name="T3" fmla="*/ 86 h 119"/>
                  <a:gd name="T4" fmla="*/ 124 w 165"/>
                  <a:gd name="T5" fmla="*/ 66 h 119"/>
                  <a:gd name="T6" fmla="*/ 102 w 165"/>
                  <a:gd name="T7" fmla="*/ 44 h 119"/>
                  <a:gd name="T8" fmla="*/ 66 w 165"/>
                  <a:gd name="T9" fmla="*/ 29 h 119"/>
                  <a:gd name="T10" fmla="*/ 38 w 165"/>
                  <a:gd name="T11" fmla="*/ 16 h 119"/>
                  <a:gd name="T12" fmla="*/ 14 w 165"/>
                  <a:gd name="T13" fmla="*/ 2 h 119"/>
                  <a:gd name="T14" fmla="*/ 1 w 165"/>
                  <a:gd name="T15" fmla="*/ 23 h 119"/>
                  <a:gd name="T16" fmla="*/ 47 w 165"/>
                  <a:gd name="T17" fmla="*/ 96 h 119"/>
                  <a:gd name="T18" fmla="*/ 48 w 165"/>
                  <a:gd name="T19" fmla="*/ 98 h 119"/>
                  <a:gd name="T20" fmla="*/ 147 w 165"/>
                  <a:gd name="T21" fmla="*/ 110 h 119"/>
                  <a:gd name="T22" fmla="*/ 160 w 165"/>
                  <a:gd name="T23" fmla="*/ 91 h 1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165" h="119">
                    <a:moveTo>
                      <a:pt x="160" y="91"/>
                    </a:moveTo>
                    <a:cubicBezTo>
                      <a:pt x="155" y="85"/>
                      <a:pt x="147" y="84"/>
                      <a:pt x="140" y="86"/>
                    </a:cubicBezTo>
                    <a:cubicBezTo>
                      <a:pt x="147" y="75"/>
                      <a:pt x="136" y="63"/>
                      <a:pt x="124" y="66"/>
                    </a:cubicBezTo>
                    <a:cubicBezTo>
                      <a:pt x="131" y="55"/>
                      <a:pt x="117" y="38"/>
                      <a:pt x="102" y="44"/>
                    </a:cubicBezTo>
                    <a:cubicBezTo>
                      <a:pt x="107" y="23"/>
                      <a:pt x="82" y="16"/>
                      <a:pt x="66" y="29"/>
                    </a:cubicBezTo>
                    <a:cubicBezTo>
                      <a:pt x="61" y="16"/>
                      <a:pt x="47" y="1"/>
                      <a:pt x="38" y="16"/>
                    </a:cubicBezTo>
                    <a:cubicBezTo>
                      <a:pt x="32" y="9"/>
                      <a:pt x="23" y="0"/>
                      <a:pt x="14" y="2"/>
                    </a:cubicBezTo>
                    <a:cubicBezTo>
                      <a:pt x="3" y="4"/>
                      <a:pt x="0" y="13"/>
                      <a:pt x="1" y="23"/>
                    </a:cubicBezTo>
                    <a:cubicBezTo>
                      <a:pt x="2" y="53"/>
                      <a:pt x="25" y="77"/>
                      <a:pt x="47" y="96"/>
                    </a:cubicBezTo>
                    <a:cubicBezTo>
                      <a:pt x="46" y="97"/>
                      <a:pt x="46" y="98"/>
                      <a:pt x="48" y="98"/>
                    </a:cubicBezTo>
                    <a:cubicBezTo>
                      <a:pt x="79" y="107"/>
                      <a:pt x="114" y="119"/>
                      <a:pt x="147" y="110"/>
                    </a:cubicBezTo>
                    <a:cubicBezTo>
                      <a:pt x="153" y="108"/>
                      <a:pt x="165" y="99"/>
                      <a:pt x="160" y="91"/>
                    </a:cubicBezTo>
                    <a:close/>
                  </a:path>
                </a:pathLst>
              </a:custGeom>
              <a:solidFill>
                <a:srgbClr val="FF9D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58" name="Freeform 17"/>
              <p:cNvSpPr>
                <a:spLocks/>
              </p:cNvSpPr>
              <p:nvPr/>
            </p:nvSpPr>
            <p:spPr bwMode="auto">
              <a:xfrm>
                <a:off x="287367" y="79662"/>
                <a:ext cx="441325" cy="387350"/>
              </a:xfrm>
              <a:custGeom>
                <a:avLst/>
                <a:gdLst>
                  <a:gd name="T0" fmla="*/ 157 w 161"/>
                  <a:gd name="T1" fmla="*/ 50 h 141"/>
                  <a:gd name="T2" fmla="*/ 141 w 161"/>
                  <a:gd name="T3" fmla="*/ 46 h 141"/>
                  <a:gd name="T4" fmla="*/ 135 w 161"/>
                  <a:gd name="T5" fmla="*/ 31 h 141"/>
                  <a:gd name="T6" fmla="*/ 119 w 161"/>
                  <a:gd name="T7" fmla="*/ 32 h 141"/>
                  <a:gd name="T8" fmla="*/ 110 w 161"/>
                  <a:gd name="T9" fmla="*/ 16 h 141"/>
                  <a:gd name="T10" fmla="*/ 95 w 161"/>
                  <a:gd name="T11" fmla="*/ 18 h 141"/>
                  <a:gd name="T12" fmla="*/ 95 w 161"/>
                  <a:gd name="T13" fmla="*/ 17 h 141"/>
                  <a:gd name="T14" fmla="*/ 64 w 161"/>
                  <a:gd name="T15" fmla="*/ 8 h 141"/>
                  <a:gd name="T16" fmla="*/ 63 w 161"/>
                  <a:gd name="T17" fmla="*/ 9 h 141"/>
                  <a:gd name="T18" fmla="*/ 94 w 161"/>
                  <a:gd name="T19" fmla="*/ 63 h 141"/>
                  <a:gd name="T20" fmla="*/ 13 w 161"/>
                  <a:gd name="T21" fmla="*/ 129 h 141"/>
                  <a:gd name="T22" fmla="*/ 0 w 161"/>
                  <a:gd name="T23" fmla="*/ 138 h 141"/>
                  <a:gd name="T24" fmla="*/ 3 w 161"/>
                  <a:gd name="T25" fmla="*/ 141 h 141"/>
                  <a:gd name="T26" fmla="*/ 26 w 161"/>
                  <a:gd name="T27" fmla="*/ 125 h 141"/>
                  <a:gd name="T28" fmla="*/ 96 w 161"/>
                  <a:gd name="T29" fmla="*/ 65 h 141"/>
                  <a:gd name="T30" fmla="*/ 157 w 161"/>
                  <a:gd name="T31" fmla="*/ 65 h 141"/>
                  <a:gd name="T32" fmla="*/ 157 w 161"/>
                  <a:gd name="T33" fmla="*/ 50 h 1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161" h="141">
                    <a:moveTo>
                      <a:pt x="157" y="50"/>
                    </a:moveTo>
                    <a:cubicBezTo>
                      <a:pt x="153" y="46"/>
                      <a:pt x="147" y="45"/>
                      <a:pt x="141" y="46"/>
                    </a:cubicBezTo>
                    <a:cubicBezTo>
                      <a:pt x="142" y="41"/>
                      <a:pt x="140" y="34"/>
                      <a:pt x="135" y="31"/>
                    </a:cubicBezTo>
                    <a:cubicBezTo>
                      <a:pt x="131" y="28"/>
                      <a:pt x="124" y="29"/>
                      <a:pt x="119" y="32"/>
                    </a:cubicBezTo>
                    <a:cubicBezTo>
                      <a:pt x="119" y="26"/>
                      <a:pt x="115" y="19"/>
                      <a:pt x="110" y="16"/>
                    </a:cubicBezTo>
                    <a:cubicBezTo>
                      <a:pt x="105" y="12"/>
                      <a:pt x="99" y="13"/>
                      <a:pt x="95" y="18"/>
                    </a:cubicBezTo>
                    <a:cubicBezTo>
                      <a:pt x="95" y="18"/>
                      <a:pt x="95" y="17"/>
                      <a:pt x="95" y="17"/>
                    </a:cubicBezTo>
                    <a:cubicBezTo>
                      <a:pt x="89" y="8"/>
                      <a:pt x="74" y="0"/>
                      <a:pt x="64" y="8"/>
                    </a:cubicBezTo>
                    <a:cubicBezTo>
                      <a:pt x="63" y="8"/>
                      <a:pt x="63" y="8"/>
                      <a:pt x="63" y="9"/>
                    </a:cubicBezTo>
                    <a:cubicBezTo>
                      <a:pt x="59" y="30"/>
                      <a:pt x="78" y="51"/>
                      <a:pt x="94" y="63"/>
                    </a:cubicBezTo>
                    <a:cubicBezTo>
                      <a:pt x="72" y="92"/>
                      <a:pt x="42" y="110"/>
                      <a:pt x="13" y="129"/>
                    </a:cubicBezTo>
                    <a:cubicBezTo>
                      <a:pt x="9" y="132"/>
                      <a:pt x="5" y="135"/>
                      <a:pt x="0" y="138"/>
                    </a:cubicBezTo>
                    <a:cubicBezTo>
                      <a:pt x="1" y="140"/>
                      <a:pt x="2" y="141"/>
                      <a:pt x="3" y="141"/>
                    </a:cubicBezTo>
                    <a:cubicBezTo>
                      <a:pt x="10" y="136"/>
                      <a:pt x="18" y="130"/>
                      <a:pt x="26" y="125"/>
                    </a:cubicBezTo>
                    <a:cubicBezTo>
                      <a:pt x="51" y="109"/>
                      <a:pt x="81" y="92"/>
                      <a:pt x="96" y="65"/>
                    </a:cubicBezTo>
                    <a:cubicBezTo>
                      <a:pt x="112" y="72"/>
                      <a:pt x="145" y="85"/>
                      <a:pt x="157" y="65"/>
                    </a:cubicBezTo>
                    <a:cubicBezTo>
                      <a:pt x="160" y="61"/>
                      <a:pt x="161" y="54"/>
                      <a:pt x="157" y="50"/>
                    </a:cubicBezTo>
                    <a:close/>
                  </a:path>
                </a:pathLst>
              </a:custGeom>
              <a:solidFill>
                <a:srgbClr val="F6C1C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59" name="Freeform 18"/>
              <p:cNvSpPr>
                <a:spLocks/>
              </p:cNvSpPr>
              <p:nvPr/>
            </p:nvSpPr>
            <p:spPr bwMode="auto">
              <a:xfrm>
                <a:off x="150842" y="470187"/>
                <a:ext cx="227013" cy="528638"/>
              </a:xfrm>
              <a:custGeom>
                <a:avLst/>
                <a:gdLst>
                  <a:gd name="T0" fmla="*/ 49 w 83"/>
                  <a:gd name="T1" fmla="*/ 152 h 192"/>
                  <a:gd name="T2" fmla="*/ 50 w 83"/>
                  <a:gd name="T3" fmla="*/ 113 h 192"/>
                  <a:gd name="T4" fmla="*/ 45 w 83"/>
                  <a:gd name="T5" fmla="*/ 65 h 192"/>
                  <a:gd name="T6" fmla="*/ 1 w 83"/>
                  <a:gd name="T7" fmla="*/ 0 h 192"/>
                  <a:gd name="T8" fmla="*/ 0 w 83"/>
                  <a:gd name="T9" fmla="*/ 1 h 192"/>
                  <a:gd name="T10" fmla="*/ 42 w 83"/>
                  <a:gd name="T11" fmla="*/ 71 h 192"/>
                  <a:gd name="T12" fmla="*/ 46 w 83"/>
                  <a:gd name="T13" fmla="*/ 116 h 192"/>
                  <a:gd name="T14" fmla="*/ 45 w 83"/>
                  <a:gd name="T15" fmla="*/ 153 h 192"/>
                  <a:gd name="T16" fmla="*/ 18 w 83"/>
                  <a:gd name="T17" fmla="*/ 181 h 192"/>
                  <a:gd name="T18" fmla="*/ 21 w 83"/>
                  <a:gd name="T19" fmla="*/ 184 h 192"/>
                  <a:gd name="T20" fmla="*/ 34 w 83"/>
                  <a:gd name="T21" fmla="*/ 177 h 192"/>
                  <a:gd name="T22" fmla="*/ 41 w 83"/>
                  <a:gd name="T23" fmla="*/ 187 h 192"/>
                  <a:gd name="T24" fmla="*/ 45 w 83"/>
                  <a:gd name="T25" fmla="*/ 187 h 192"/>
                  <a:gd name="T26" fmla="*/ 49 w 83"/>
                  <a:gd name="T27" fmla="*/ 181 h 192"/>
                  <a:gd name="T28" fmla="*/ 54 w 83"/>
                  <a:gd name="T29" fmla="*/ 187 h 192"/>
                  <a:gd name="T30" fmla="*/ 58 w 83"/>
                  <a:gd name="T31" fmla="*/ 187 h 192"/>
                  <a:gd name="T32" fmla="*/ 61 w 83"/>
                  <a:gd name="T33" fmla="*/ 180 h 192"/>
                  <a:gd name="T34" fmla="*/ 78 w 83"/>
                  <a:gd name="T35" fmla="*/ 182 h 192"/>
                  <a:gd name="T36" fmla="*/ 49 w 83"/>
                  <a:gd name="T37" fmla="*/ 152 h 1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83" h="192">
                    <a:moveTo>
                      <a:pt x="49" y="152"/>
                    </a:moveTo>
                    <a:cubicBezTo>
                      <a:pt x="52" y="140"/>
                      <a:pt x="51" y="126"/>
                      <a:pt x="50" y="113"/>
                    </a:cubicBezTo>
                    <a:cubicBezTo>
                      <a:pt x="50" y="97"/>
                      <a:pt x="48" y="81"/>
                      <a:pt x="45" y="65"/>
                    </a:cubicBezTo>
                    <a:cubicBezTo>
                      <a:pt x="40" y="40"/>
                      <a:pt x="28" y="8"/>
                      <a:pt x="1" y="0"/>
                    </a:cubicBezTo>
                    <a:cubicBezTo>
                      <a:pt x="0" y="0"/>
                      <a:pt x="0" y="1"/>
                      <a:pt x="0" y="1"/>
                    </a:cubicBezTo>
                    <a:cubicBezTo>
                      <a:pt x="27" y="16"/>
                      <a:pt x="37" y="43"/>
                      <a:pt x="42" y="71"/>
                    </a:cubicBezTo>
                    <a:cubicBezTo>
                      <a:pt x="45" y="86"/>
                      <a:pt x="46" y="101"/>
                      <a:pt x="46" y="116"/>
                    </a:cubicBezTo>
                    <a:cubicBezTo>
                      <a:pt x="46" y="128"/>
                      <a:pt x="44" y="141"/>
                      <a:pt x="45" y="153"/>
                    </a:cubicBezTo>
                    <a:cubicBezTo>
                      <a:pt x="31" y="157"/>
                      <a:pt x="21" y="168"/>
                      <a:pt x="18" y="181"/>
                    </a:cubicBezTo>
                    <a:cubicBezTo>
                      <a:pt x="17" y="183"/>
                      <a:pt x="19" y="185"/>
                      <a:pt x="21" y="184"/>
                    </a:cubicBezTo>
                    <a:cubicBezTo>
                      <a:pt x="25" y="181"/>
                      <a:pt x="30" y="180"/>
                      <a:pt x="34" y="177"/>
                    </a:cubicBezTo>
                    <a:cubicBezTo>
                      <a:pt x="36" y="181"/>
                      <a:pt x="40" y="183"/>
                      <a:pt x="41" y="187"/>
                    </a:cubicBezTo>
                    <a:cubicBezTo>
                      <a:pt x="42" y="189"/>
                      <a:pt x="44" y="188"/>
                      <a:pt x="45" y="187"/>
                    </a:cubicBezTo>
                    <a:cubicBezTo>
                      <a:pt x="46" y="185"/>
                      <a:pt x="48" y="183"/>
                      <a:pt x="49" y="181"/>
                    </a:cubicBezTo>
                    <a:cubicBezTo>
                      <a:pt x="51" y="183"/>
                      <a:pt x="52" y="185"/>
                      <a:pt x="54" y="187"/>
                    </a:cubicBezTo>
                    <a:cubicBezTo>
                      <a:pt x="55" y="189"/>
                      <a:pt x="57" y="189"/>
                      <a:pt x="58" y="187"/>
                    </a:cubicBezTo>
                    <a:cubicBezTo>
                      <a:pt x="59" y="185"/>
                      <a:pt x="60" y="182"/>
                      <a:pt x="61" y="180"/>
                    </a:cubicBezTo>
                    <a:cubicBezTo>
                      <a:pt x="65" y="186"/>
                      <a:pt x="75" y="192"/>
                      <a:pt x="78" y="182"/>
                    </a:cubicBezTo>
                    <a:cubicBezTo>
                      <a:pt x="83" y="166"/>
                      <a:pt x="60" y="155"/>
                      <a:pt x="49" y="152"/>
                    </a:cubicBezTo>
                    <a:close/>
                  </a:path>
                </a:pathLst>
              </a:custGeom>
              <a:solidFill>
                <a:srgbClr val="FF786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60" name="Freeform 19"/>
              <p:cNvSpPr>
                <a:spLocks/>
              </p:cNvSpPr>
              <p:nvPr/>
            </p:nvSpPr>
            <p:spPr bwMode="auto">
              <a:xfrm>
                <a:off x="446117" y="443200"/>
                <a:ext cx="241300" cy="485775"/>
              </a:xfrm>
              <a:custGeom>
                <a:avLst/>
                <a:gdLst>
                  <a:gd name="T0" fmla="*/ 60 w 88"/>
                  <a:gd name="T1" fmla="*/ 136 h 177"/>
                  <a:gd name="T2" fmla="*/ 59 w 88"/>
                  <a:gd name="T3" fmla="*/ 136 h 177"/>
                  <a:gd name="T4" fmla="*/ 56 w 88"/>
                  <a:gd name="T5" fmla="*/ 102 h 177"/>
                  <a:gd name="T6" fmla="*/ 48 w 88"/>
                  <a:gd name="T7" fmla="*/ 57 h 177"/>
                  <a:gd name="T8" fmla="*/ 1 w 88"/>
                  <a:gd name="T9" fmla="*/ 0 h 177"/>
                  <a:gd name="T10" fmla="*/ 1 w 88"/>
                  <a:gd name="T11" fmla="*/ 2 h 177"/>
                  <a:gd name="T12" fmla="*/ 47 w 88"/>
                  <a:gd name="T13" fmla="*/ 65 h 177"/>
                  <a:gd name="T14" fmla="*/ 53 w 88"/>
                  <a:gd name="T15" fmla="*/ 107 h 177"/>
                  <a:gd name="T16" fmla="*/ 55 w 88"/>
                  <a:gd name="T17" fmla="*/ 136 h 177"/>
                  <a:gd name="T18" fmla="*/ 53 w 88"/>
                  <a:gd name="T19" fmla="*/ 168 h 177"/>
                  <a:gd name="T20" fmla="*/ 59 w 88"/>
                  <a:gd name="T21" fmla="*/ 177 h 177"/>
                  <a:gd name="T22" fmla="*/ 72 w 88"/>
                  <a:gd name="T23" fmla="*/ 174 h 177"/>
                  <a:gd name="T24" fmla="*/ 60 w 88"/>
                  <a:gd name="T25" fmla="*/ 136 h 1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88" h="177">
                    <a:moveTo>
                      <a:pt x="60" y="136"/>
                    </a:moveTo>
                    <a:cubicBezTo>
                      <a:pt x="59" y="136"/>
                      <a:pt x="59" y="136"/>
                      <a:pt x="59" y="136"/>
                    </a:cubicBezTo>
                    <a:cubicBezTo>
                      <a:pt x="59" y="125"/>
                      <a:pt x="57" y="113"/>
                      <a:pt x="56" y="102"/>
                    </a:cubicBezTo>
                    <a:cubicBezTo>
                      <a:pt x="55" y="87"/>
                      <a:pt x="52" y="72"/>
                      <a:pt x="48" y="57"/>
                    </a:cubicBezTo>
                    <a:cubicBezTo>
                      <a:pt x="42" y="32"/>
                      <a:pt x="28" y="7"/>
                      <a:pt x="1" y="0"/>
                    </a:cubicBezTo>
                    <a:cubicBezTo>
                      <a:pt x="0" y="0"/>
                      <a:pt x="0" y="2"/>
                      <a:pt x="1" y="2"/>
                    </a:cubicBezTo>
                    <a:cubicBezTo>
                      <a:pt x="28" y="13"/>
                      <a:pt x="40" y="38"/>
                      <a:pt x="47" y="65"/>
                    </a:cubicBezTo>
                    <a:cubicBezTo>
                      <a:pt x="50" y="79"/>
                      <a:pt x="52" y="93"/>
                      <a:pt x="53" y="107"/>
                    </a:cubicBezTo>
                    <a:cubicBezTo>
                      <a:pt x="54" y="116"/>
                      <a:pt x="53" y="127"/>
                      <a:pt x="55" y="136"/>
                    </a:cubicBezTo>
                    <a:cubicBezTo>
                      <a:pt x="52" y="147"/>
                      <a:pt x="50" y="158"/>
                      <a:pt x="53" y="168"/>
                    </a:cubicBezTo>
                    <a:cubicBezTo>
                      <a:pt x="54" y="170"/>
                      <a:pt x="56" y="176"/>
                      <a:pt x="59" y="177"/>
                    </a:cubicBezTo>
                    <a:cubicBezTo>
                      <a:pt x="64" y="177"/>
                      <a:pt x="68" y="176"/>
                      <a:pt x="72" y="174"/>
                    </a:cubicBezTo>
                    <a:cubicBezTo>
                      <a:pt x="88" y="167"/>
                      <a:pt x="66" y="142"/>
                      <a:pt x="60" y="136"/>
                    </a:cubicBezTo>
                    <a:close/>
                  </a:path>
                </a:pathLst>
              </a:custGeom>
              <a:solidFill>
                <a:srgbClr val="19865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61" name="Freeform 20"/>
              <p:cNvSpPr>
                <a:spLocks/>
              </p:cNvSpPr>
              <p:nvPr/>
            </p:nvSpPr>
            <p:spPr bwMode="auto">
              <a:xfrm>
                <a:off x="408017" y="519400"/>
                <a:ext cx="166688" cy="382588"/>
              </a:xfrm>
              <a:custGeom>
                <a:avLst/>
                <a:gdLst>
                  <a:gd name="T0" fmla="*/ 48 w 61"/>
                  <a:gd name="T1" fmla="*/ 3 h 139"/>
                  <a:gd name="T2" fmla="*/ 49 w 61"/>
                  <a:gd name="T3" fmla="*/ 1 h 139"/>
                  <a:gd name="T4" fmla="*/ 48 w 61"/>
                  <a:gd name="T5" fmla="*/ 1 h 139"/>
                  <a:gd name="T6" fmla="*/ 47 w 61"/>
                  <a:gd name="T7" fmla="*/ 3 h 139"/>
                  <a:gd name="T8" fmla="*/ 47 w 61"/>
                  <a:gd name="T9" fmla="*/ 3 h 139"/>
                  <a:gd name="T10" fmla="*/ 4 w 61"/>
                  <a:gd name="T11" fmla="*/ 138 h 139"/>
                  <a:gd name="T12" fmla="*/ 6 w 61"/>
                  <a:gd name="T13" fmla="*/ 139 h 139"/>
                  <a:gd name="T14" fmla="*/ 7 w 61"/>
                  <a:gd name="T15" fmla="*/ 139 h 139"/>
                  <a:gd name="T16" fmla="*/ 50 w 61"/>
                  <a:gd name="T17" fmla="*/ 79 h 139"/>
                  <a:gd name="T18" fmla="*/ 48 w 61"/>
                  <a:gd name="T19" fmla="*/ 3 h 1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61" h="139">
                    <a:moveTo>
                      <a:pt x="48" y="3"/>
                    </a:moveTo>
                    <a:cubicBezTo>
                      <a:pt x="49" y="2"/>
                      <a:pt x="49" y="2"/>
                      <a:pt x="49" y="1"/>
                    </a:cubicBezTo>
                    <a:cubicBezTo>
                      <a:pt x="49" y="1"/>
                      <a:pt x="49" y="0"/>
                      <a:pt x="48" y="1"/>
                    </a:cubicBezTo>
                    <a:cubicBezTo>
                      <a:pt x="48" y="1"/>
                      <a:pt x="48" y="2"/>
                      <a:pt x="47" y="3"/>
                    </a:cubicBezTo>
                    <a:cubicBezTo>
                      <a:pt x="47" y="3"/>
                      <a:pt x="47" y="3"/>
                      <a:pt x="47" y="3"/>
                    </a:cubicBezTo>
                    <a:cubicBezTo>
                      <a:pt x="22" y="43"/>
                      <a:pt x="0" y="89"/>
                      <a:pt x="4" y="138"/>
                    </a:cubicBezTo>
                    <a:cubicBezTo>
                      <a:pt x="4" y="139"/>
                      <a:pt x="5" y="139"/>
                      <a:pt x="6" y="139"/>
                    </a:cubicBezTo>
                    <a:cubicBezTo>
                      <a:pt x="6" y="139"/>
                      <a:pt x="7" y="139"/>
                      <a:pt x="7" y="139"/>
                    </a:cubicBezTo>
                    <a:cubicBezTo>
                      <a:pt x="29" y="126"/>
                      <a:pt x="42" y="102"/>
                      <a:pt x="50" y="79"/>
                    </a:cubicBezTo>
                    <a:cubicBezTo>
                      <a:pt x="58" y="55"/>
                      <a:pt x="61" y="26"/>
                      <a:pt x="48" y="3"/>
                    </a:cubicBezTo>
                    <a:close/>
                  </a:path>
                </a:pathLst>
              </a:custGeom>
              <a:solidFill>
                <a:srgbClr val="21B37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62" name="Freeform 21"/>
              <p:cNvSpPr>
                <a:spLocks/>
              </p:cNvSpPr>
              <p:nvPr/>
            </p:nvSpPr>
            <p:spPr bwMode="auto">
              <a:xfrm>
                <a:off x="773142" y="474950"/>
                <a:ext cx="112713" cy="400050"/>
              </a:xfrm>
              <a:custGeom>
                <a:avLst/>
                <a:gdLst>
                  <a:gd name="T0" fmla="*/ 36 w 41"/>
                  <a:gd name="T1" fmla="*/ 61 h 145"/>
                  <a:gd name="T2" fmla="*/ 1 w 41"/>
                  <a:gd name="T3" fmla="*/ 0 h 145"/>
                  <a:gd name="T4" fmla="*/ 0 w 41"/>
                  <a:gd name="T5" fmla="*/ 0 h 145"/>
                  <a:gd name="T6" fmla="*/ 34 w 41"/>
                  <a:gd name="T7" fmla="*/ 68 h 145"/>
                  <a:gd name="T8" fmla="*/ 37 w 41"/>
                  <a:gd name="T9" fmla="*/ 143 h 145"/>
                  <a:gd name="T10" fmla="*/ 40 w 41"/>
                  <a:gd name="T11" fmla="*/ 143 h 145"/>
                  <a:gd name="T12" fmla="*/ 36 w 41"/>
                  <a:gd name="T13" fmla="*/ 61 h 1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1" h="145">
                    <a:moveTo>
                      <a:pt x="36" y="61"/>
                    </a:moveTo>
                    <a:cubicBezTo>
                      <a:pt x="32" y="39"/>
                      <a:pt x="24" y="9"/>
                      <a:pt x="1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22" y="16"/>
                      <a:pt x="30" y="42"/>
                      <a:pt x="34" y="68"/>
                    </a:cubicBezTo>
                    <a:cubicBezTo>
                      <a:pt x="38" y="92"/>
                      <a:pt x="38" y="118"/>
                      <a:pt x="37" y="143"/>
                    </a:cubicBezTo>
                    <a:cubicBezTo>
                      <a:pt x="37" y="145"/>
                      <a:pt x="40" y="145"/>
                      <a:pt x="40" y="143"/>
                    </a:cubicBezTo>
                    <a:cubicBezTo>
                      <a:pt x="41" y="116"/>
                      <a:pt x="41" y="88"/>
                      <a:pt x="36" y="61"/>
                    </a:cubicBezTo>
                    <a:close/>
                  </a:path>
                </a:pathLst>
              </a:custGeom>
              <a:solidFill>
                <a:srgbClr val="FEC16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63" name="Freeform 22"/>
              <p:cNvSpPr>
                <a:spLocks/>
              </p:cNvSpPr>
              <p:nvPr/>
            </p:nvSpPr>
            <p:spPr bwMode="auto">
              <a:xfrm>
                <a:off x="765204" y="852775"/>
                <a:ext cx="223838" cy="219075"/>
              </a:xfrm>
              <a:custGeom>
                <a:avLst/>
                <a:gdLst>
                  <a:gd name="T0" fmla="*/ 44 w 82"/>
                  <a:gd name="T1" fmla="*/ 2 h 80"/>
                  <a:gd name="T2" fmla="*/ 43 w 82"/>
                  <a:gd name="T3" fmla="*/ 1 h 80"/>
                  <a:gd name="T4" fmla="*/ 40 w 82"/>
                  <a:gd name="T5" fmla="*/ 3 h 80"/>
                  <a:gd name="T6" fmla="*/ 0 w 82"/>
                  <a:gd name="T7" fmla="*/ 55 h 80"/>
                  <a:gd name="T8" fmla="*/ 7 w 82"/>
                  <a:gd name="T9" fmla="*/ 68 h 80"/>
                  <a:gd name="T10" fmla="*/ 22 w 82"/>
                  <a:gd name="T11" fmla="*/ 59 h 80"/>
                  <a:gd name="T12" fmla="*/ 29 w 82"/>
                  <a:gd name="T13" fmla="*/ 79 h 80"/>
                  <a:gd name="T14" fmla="*/ 31 w 82"/>
                  <a:gd name="T15" fmla="*/ 79 h 80"/>
                  <a:gd name="T16" fmla="*/ 45 w 82"/>
                  <a:gd name="T17" fmla="*/ 63 h 80"/>
                  <a:gd name="T18" fmla="*/ 56 w 82"/>
                  <a:gd name="T19" fmla="*/ 76 h 80"/>
                  <a:gd name="T20" fmla="*/ 70 w 82"/>
                  <a:gd name="T21" fmla="*/ 66 h 80"/>
                  <a:gd name="T22" fmla="*/ 44 w 82"/>
                  <a:gd name="T23" fmla="*/ 2 h 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82" h="80">
                    <a:moveTo>
                      <a:pt x="44" y="2"/>
                    </a:moveTo>
                    <a:cubicBezTo>
                      <a:pt x="44" y="1"/>
                      <a:pt x="43" y="0"/>
                      <a:pt x="43" y="1"/>
                    </a:cubicBezTo>
                    <a:cubicBezTo>
                      <a:pt x="41" y="0"/>
                      <a:pt x="40" y="1"/>
                      <a:pt x="40" y="3"/>
                    </a:cubicBezTo>
                    <a:cubicBezTo>
                      <a:pt x="22" y="15"/>
                      <a:pt x="2" y="32"/>
                      <a:pt x="0" y="55"/>
                    </a:cubicBezTo>
                    <a:cubicBezTo>
                      <a:pt x="0" y="60"/>
                      <a:pt x="2" y="66"/>
                      <a:pt x="7" y="68"/>
                    </a:cubicBezTo>
                    <a:cubicBezTo>
                      <a:pt x="13" y="70"/>
                      <a:pt x="18" y="64"/>
                      <a:pt x="22" y="59"/>
                    </a:cubicBezTo>
                    <a:cubicBezTo>
                      <a:pt x="22" y="67"/>
                      <a:pt x="24" y="73"/>
                      <a:pt x="29" y="79"/>
                    </a:cubicBezTo>
                    <a:cubicBezTo>
                      <a:pt x="29" y="80"/>
                      <a:pt x="31" y="80"/>
                      <a:pt x="31" y="79"/>
                    </a:cubicBezTo>
                    <a:cubicBezTo>
                      <a:pt x="37" y="75"/>
                      <a:pt x="42" y="69"/>
                      <a:pt x="45" y="63"/>
                    </a:cubicBezTo>
                    <a:cubicBezTo>
                      <a:pt x="47" y="69"/>
                      <a:pt x="50" y="74"/>
                      <a:pt x="56" y="76"/>
                    </a:cubicBezTo>
                    <a:cubicBezTo>
                      <a:pt x="62" y="77"/>
                      <a:pt x="68" y="71"/>
                      <a:pt x="70" y="66"/>
                    </a:cubicBezTo>
                    <a:cubicBezTo>
                      <a:pt x="82" y="42"/>
                      <a:pt x="60" y="16"/>
                      <a:pt x="44" y="2"/>
                    </a:cubicBezTo>
                    <a:close/>
                  </a:path>
                </a:pathLst>
              </a:custGeom>
              <a:solidFill>
                <a:srgbClr val="FF786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64" name="Freeform 24"/>
              <p:cNvSpPr>
                <a:spLocks/>
              </p:cNvSpPr>
              <p:nvPr/>
            </p:nvSpPr>
            <p:spPr bwMode="auto">
              <a:xfrm>
                <a:off x="-33308" y="470187"/>
                <a:ext cx="173038" cy="382588"/>
              </a:xfrm>
              <a:custGeom>
                <a:avLst/>
                <a:gdLst>
                  <a:gd name="T0" fmla="*/ 61 w 63"/>
                  <a:gd name="T1" fmla="*/ 135 h 139"/>
                  <a:gd name="T2" fmla="*/ 3 w 63"/>
                  <a:gd name="T3" fmla="*/ 6 h 139"/>
                  <a:gd name="T4" fmla="*/ 3 w 63"/>
                  <a:gd name="T5" fmla="*/ 7 h 139"/>
                  <a:gd name="T6" fmla="*/ 2 w 63"/>
                  <a:gd name="T7" fmla="*/ 8 h 139"/>
                  <a:gd name="T8" fmla="*/ 58 w 63"/>
                  <a:gd name="T9" fmla="*/ 137 h 139"/>
                  <a:gd name="T10" fmla="*/ 58 w 63"/>
                  <a:gd name="T11" fmla="*/ 137 h 139"/>
                  <a:gd name="T12" fmla="*/ 61 w 63"/>
                  <a:gd name="T13" fmla="*/ 137 h 139"/>
                  <a:gd name="T14" fmla="*/ 61 w 63"/>
                  <a:gd name="T15" fmla="*/ 136 h 139"/>
                  <a:gd name="T16" fmla="*/ 61 w 63"/>
                  <a:gd name="T17" fmla="*/ 135 h 1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63" h="139">
                    <a:moveTo>
                      <a:pt x="61" y="135"/>
                    </a:moveTo>
                    <a:cubicBezTo>
                      <a:pt x="63" y="96"/>
                      <a:pt x="62" y="0"/>
                      <a:pt x="3" y="6"/>
                    </a:cubicBezTo>
                    <a:cubicBezTo>
                      <a:pt x="3" y="6"/>
                      <a:pt x="3" y="7"/>
                      <a:pt x="3" y="7"/>
                    </a:cubicBezTo>
                    <a:cubicBezTo>
                      <a:pt x="2" y="7"/>
                      <a:pt x="2" y="7"/>
                      <a:pt x="2" y="8"/>
                    </a:cubicBezTo>
                    <a:cubicBezTo>
                      <a:pt x="0" y="56"/>
                      <a:pt x="22" y="104"/>
                      <a:pt x="58" y="137"/>
                    </a:cubicBezTo>
                    <a:cubicBezTo>
                      <a:pt x="58" y="137"/>
                      <a:pt x="58" y="137"/>
                      <a:pt x="58" y="137"/>
                    </a:cubicBezTo>
                    <a:cubicBezTo>
                      <a:pt x="58" y="139"/>
                      <a:pt x="61" y="139"/>
                      <a:pt x="61" y="137"/>
                    </a:cubicBezTo>
                    <a:cubicBezTo>
                      <a:pt x="61" y="137"/>
                      <a:pt x="61" y="136"/>
                      <a:pt x="61" y="136"/>
                    </a:cubicBezTo>
                    <a:cubicBezTo>
                      <a:pt x="61" y="136"/>
                      <a:pt x="61" y="136"/>
                      <a:pt x="61" y="135"/>
                    </a:cubicBezTo>
                    <a:close/>
                  </a:path>
                </a:pathLst>
              </a:custGeom>
              <a:solidFill>
                <a:srgbClr val="21B37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65" name="Freeform 25"/>
              <p:cNvSpPr>
                <a:spLocks/>
              </p:cNvSpPr>
              <p:nvPr/>
            </p:nvSpPr>
            <p:spPr bwMode="auto">
              <a:xfrm>
                <a:off x="920779" y="41562"/>
                <a:ext cx="954088" cy="541338"/>
              </a:xfrm>
              <a:custGeom>
                <a:avLst/>
                <a:gdLst>
                  <a:gd name="T0" fmla="*/ 323 w 348"/>
                  <a:gd name="T1" fmla="*/ 51 h 197"/>
                  <a:gd name="T2" fmla="*/ 323 w 348"/>
                  <a:gd name="T3" fmla="*/ 52 h 197"/>
                  <a:gd name="T4" fmla="*/ 289 w 348"/>
                  <a:gd name="T5" fmla="*/ 55 h 197"/>
                  <a:gd name="T6" fmla="*/ 327 w 348"/>
                  <a:gd name="T7" fmla="*/ 27 h 197"/>
                  <a:gd name="T8" fmla="*/ 318 w 348"/>
                  <a:gd name="T9" fmla="*/ 5 h 197"/>
                  <a:gd name="T10" fmla="*/ 314 w 348"/>
                  <a:gd name="T11" fmla="*/ 15 h 197"/>
                  <a:gd name="T12" fmla="*/ 257 w 348"/>
                  <a:gd name="T13" fmla="*/ 71 h 197"/>
                  <a:gd name="T14" fmla="*/ 276 w 348"/>
                  <a:gd name="T15" fmla="*/ 25 h 197"/>
                  <a:gd name="T16" fmla="*/ 249 w 348"/>
                  <a:gd name="T17" fmla="*/ 25 h 197"/>
                  <a:gd name="T18" fmla="*/ 261 w 348"/>
                  <a:gd name="T19" fmla="*/ 36 h 197"/>
                  <a:gd name="T20" fmla="*/ 255 w 348"/>
                  <a:gd name="T21" fmla="*/ 73 h 197"/>
                  <a:gd name="T22" fmla="*/ 178 w 348"/>
                  <a:gd name="T23" fmla="*/ 117 h 197"/>
                  <a:gd name="T24" fmla="*/ 218 w 348"/>
                  <a:gd name="T25" fmla="*/ 64 h 197"/>
                  <a:gd name="T26" fmla="*/ 200 w 348"/>
                  <a:gd name="T27" fmla="*/ 44 h 197"/>
                  <a:gd name="T28" fmla="*/ 200 w 348"/>
                  <a:gd name="T29" fmla="*/ 61 h 197"/>
                  <a:gd name="T30" fmla="*/ 175 w 348"/>
                  <a:gd name="T31" fmla="*/ 118 h 197"/>
                  <a:gd name="T32" fmla="*/ 95 w 348"/>
                  <a:gd name="T33" fmla="*/ 152 h 197"/>
                  <a:gd name="T34" fmla="*/ 156 w 348"/>
                  <a:gd name="T35" fmla="*/ 103 h 197"/>
                  <a:gd name="T36" fmla="*/ 136 w 348"/>
                  <a:gd name="T37" fmla="*/ 87 h 197"/>
                  <a:gd name="T38" fmla="*/ 134 w 348"/>
                  <a:gd name="T39" fmla="*/ 102 h 197"/>
                  <a:gd name="T40" fmla="*/ 50 w 348"/>
                  <a:gd name="T41" fmla="*/ 168 h 197"/>
                  <a:gd name="T42" fmla="*/ 38 w 348"/>
                  <a:gd name="T43" fmla="*/ 154 h 197"/>
                  <a:gd name="T44" fmla="*/ 61 w 348"/>
                  <a:gd name="T45" fmla="*/ 134 h 197"/>
                  <a:gd name="T46" fmla="*/ 43 w 348"/>
                  <a:gd name="T47" fmla="*/ 115 h 197"/>
                  <a:gd name="T48" fmla="*/ 46 w 348"/>
                  <a:gd name="T49" fmla="*/ 134 h 197"/>
                  <a:gd name="T50" fmla="*/ 0 w 348"/>
                  <a:gd name="T51" fmla="*/ 181 h 197"/>
                  <a:gd name="T52" fmla="*/ 44 w 348"/>
                  <a:gd name="T53" fmla="*/ 174 h 197"/>
                  <a:gd name="T54" fmla="*/ 104 w 348"/>
                  <a:gd name="T55" fmla="*/ 181 h 197"/>
                  <a:gd name="T56" fmla="*/ 121 w 348"/>
                  <a:gd name="T57" fmla="*/ 196 h 197"/>
                  <a:gd name="T58" fmla="*/ 112 w 348"/>
                  <a:gd name="T59" fmla="*/ 169 h 197"/>
                  <a:gd name="T60" fmla="*/ 106 w 348"/>
                  <a:gd name="T61" fmla="*/ 177 h 197"/>
                  <a:gd name="T62" fmla="*/ 58 w 348"/>
                  <a:gd name="T63" fmla="*/ 170 h 197"/>
                  <a:gd name="T64" fmla="*/ 143 w 348"/>
                  <a:gd name="T65" fmla="*/ 138 h 197"/>
                  <a:gd name="T66" fmla="*/ 188 w 348"/>
                  <a:gd name="T67" fmla="*/ 170 h 197"/>
                  <a:gd name="T68" fmla="*/ 203 w 348"/>
                  <a:gd name="T69" fmla="*/ 179 h 197"/>
                  <a:gd name="T70" fmla="*/ 198 w 348"/>
                  <a:gd name="T71" fmla="*/ 154 h 197"/>
                  <a:gd name="T72" fmla="*/ 145 w 348"/>
                  <a:gd name="T73" fmla="*/ 137 h 197"/>
                  <a:gd name="T74" fmla="*/ 221 w 348"/>
                  <a:gd name="T75" fmla="*/ 100 h 197"/>
                  <a:gd name="T76" fmla="*/ 256 w 348"/>
                  <a:gd name="T77" fmla="*/ 123 h 197"/>
                  <a:gd name="T78" fmla="*/ 277 w 348"/>
                  <a:gd name="T79" fmla="*/ 113 h 197"/>
                  <a:gd name="T80" fmla="*/ 267 w 348"/>
                  <a:gd name="T81" fmla="*/ 107 h 197"/>
                  <a:gd name="T82" fmla="*/ 262 w 348"/>
                  <a:gd name="T83" fmla="*/ 108 h 197"/>
                  <a:gd name="T84" fmla="*/ 259 w 348"/>
                  <a:gd name="T85" fmla="*/ 111 h 197"/>
                  <a:gd name="T86" fmla="*/ 288 w 348"/>
                  <a:gd name="T87" fmla="*/ 57 h 197"/>
                  <a:gd name="T88" fmla="*/ 324 w 348"/>
                  <a:gd name="T89" fmla="*/ 57 h 197"/>
                  <a:gd name="T90" fmla="*/ 347 w 348"/>
                  <a:gd name="T91" fmla="*/ 55 h 1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348" h="197">
                    <a:moveTo>
                      <a:pt x="336" y="40"/>
                    </a:moveTo>
                    <a:cubicBezTo>
                      <a:pt x="330" y="41"/>
                      <a:pt x="325" y="46"/>
                      <a:pt x="323" y="51"/>
                    </a:cubicBezTo>
                    <a:cubicBezTo>
                      <a:pt x="323" y="51"/>
                      <a:pt x="323" y="51"/>
                      <a:pt x="323" y="52"/>
                    </a:cubicBezTo>
                    <a:cubicBezTo>
                      <a:pt x="323" y="52"/>
                      <a:pt x="323" y="52"/>
                      <a:pt x="323" y="52"/>
                    </a:cubicBezTo>
                    <a:cubicBezTo>
                      <a:pt x="323" y="53"/>
                      <a:pt x="322" y="54"/>
                      <a:pt x="322" y="54"/>
                    </a:cubicBezTo>
                    <a:cubicBezTo>
                      <a:pt x="311" y="54"/>
                      <a:pt x="300" y="54"/>
                      <a:pt x="289" y="55"/>
                    </a:cubicBezTo>
                    <a:cubicBezTo>
                      <a:pt x="300" y="46"/>
                      <a:pt x="310" y="37"/>
                      <a:pt x="319" y="26"/>
                    </a:cubicBezTo>
                    <a:cubicBezTo>
                      <a:pt x="321" y="28"/>
                      <a:pt x="324" y="28"/>
                      <a:pt x="327" y="27"/>
                    </a:cubicBezTo>
                    <a:cubicBezTo>
                      <a:pt x="333" y="25"/>
                      <a:pt x="338" y="19"/>
                      <a:pt x="336" y="12"/>
                    </a:cubicBezTo>
                    <a:cubicBezTo>
                      <a:pt x="335" y="5"/>
                      <a:pt x="324" y="0"/>
                      <a:pt x="318" y="5"/>
                    </a:cubicBezTo>
                    <a:cubicBezTo>
                      <a:pt x="316" y="7"/>
                      <a:pt x="314" y="10"/>
                      <a:pt x="315" y="14"/>
                    </a:cubicBezTo>
                    <a:cubicBezTo>
                      <a:pt x="314" y="14"/>
                      <a:pt x="314" y="14"/>
                      <a:pt x="314" y="15"/>
                    </a:cubicBezTo>
                    <a:cubicBezTo>
                      <a:pt x="314" y="18"/>
                      <a:pt x="315" y="21"/>
                      <a:pt x="317" y="24"/>
                    </a:cubicBezTo>
                    <a:cubicBezTo>
                      <a:pt x="298" y="41"/>
                      <a:pt x="278" y="57"/>
                      <a:pt x="257" y="71"/>
                    </a:cubicBezTo>
                    <a:cubicBezTo>
                      <a:pt x="261" y="60"/>
                      <a:pt x="263" y="48"/>
                      <a:pt x="264" y="36"/>
                    </a:cubicBezTo>
                    <a:cubicBezTo>
                      <a:pt x="270" y="36"/>
                      <a:pt x="275" y="31"/>
                      <a:pt x="276" y="25"/>
                    </a:cubicBezTo>
                    <a:cubicBezTo>
                      <a:pt x="277" y="18"/>
                      <a:pt x="272" y="13"/>
                      <a:pt x="266" y="12"/>
                    </a:cubicBezTo>
                    <a:cubicBezTo>
                      <a:pt x="259" y="11"/>
                      <a:pt x="247" y="16"/>
                      <a:pt x="249" y="25"/>
                    </a:cubicBezTo>
                    <a:cubicBezTo>
                      <a:pt x="250" y="30"/>
                      <a:pt x="255" y="34"/>
                      <a:pt x="260" y="35"/>
                    </a:cubicBezTo>
                    <a:cubicBezTo>
                      <a:pt x="260" y="35"/>
                      <a:pt x="260" y="36"/>
                      <a:pt x="261" y="36"/>
                    </a:cubicBezTo>
                    <a:cubicBezTo>
                      <a:pt x="261" y="36"/>
                      <a:pt x="261" y="36"/>
                      <a:pt x="261" y="36"/>
                    </a:cubicBezTo>
                    <a:cubicBezTo>
                      <a:pt x="260" y="49"/>
                      <a:pt x="257" y="61"/>
                      <a:pt x="255" y="73"/>
                    </a:cubicBezTo>
                    <a:cubicBezTo>
                      <a:pt x="231" y="89"/>
                      <a:pt x="206" y="104"/>
                      <a:pt x="179" y="117"/>
                    </a:cubicBezTo>
                    <a:cubicBezTo>
                      <a:pt x="178" y="117"/>
                      <a:pt x="178" y="117"/>
                      <a:pt x="178" y="117"/>
                    </a:cubicBezTo>
                    <a:cubicBezTo>
                      <a:pt x="185" y="99"/>
                      <a:pt x="195" y="83"/>
                      <a:pt x="205" y="67"/>
                    </a:cubicBezTo>
                    <a:cubicBezTo>
                      <a:pt x="209" y="69"/>
                      <a:pt x="215" y="69"/>
                      <a:pt x="218" y="64"/>
                    </a:cubicBezTo>
                    <a:cubicBezTo>
                      <a:pt x="223" y="59"/>
                      <a:pt x="225" y="49"/>
                      <a:pt x="221" y="43"/>
                    </a:cubicBezTo>
                    <a:cubicBezTo>
                      <a:pt x="216" y="36"/>
                      <a:pt x="205" y="37"/>
                      <a:pt x="200" y="44"/>
                    </a:cubicBezTo>
                    <a:cubicBezTo>
                      <a:pt x="197" y="48"/>
                      <a:pt x="197" y="55"/>
                      <a:pt x="200" y="60"/>
                    </a:cubicBezTo>
                    <a:cubicBezTo>
                      <a:pt x="200" y="60"/>
                      <a:pt x="200" y="60"/>
                      <a:pt x="200" y="61"/>
                    </a:cubicBezTo>
                    <a:cubicBezTo>
                      <a:pt x="201" y="63"/>
                      <a:pt x="202" y="64"/>
                      <a:pt x="203" y="65"/>
                    </a:cubicBezTo>
                    <a:cubicBezTo>
                      <a:pt x="193" y="82"/>
                      <a:pt x="181" y="99"/>
                      <a:pt x="175" y="118"/>
                    </a:cubicBezTo>
                    <a:cubicBezTo>
                      <a:pt x="150" y="130"/>
                      <a:pt x="125" y="141"/>
                      <a:pt x="99" y="151"/>
                    </a:cubicBezTo>
                    <a:cubicBezTo>
                      <a:pt x="97" y="151"/>
                      <a:pt x="96" y="152"/>
                      <a:pt x="95" y="152"/>
                    </a:cubicBezTo>
                    <a:cubicBezTo>
                      <a:pt x="107" y="134"/>
                      <a:pt x="121" y="119"/>
                      <a:pt x="135" y="104"/>
                    </a:cubicBezTo>
                    <a:cubicBezTo>
                      <a:pt x="141" y="109"/>
                      <a:pt x="151" y="109"/>
                      <a:pt x="156" y="103"/>
                    </a:cubicBezTo>
                    <a:cubicBezTo>
                      <a:pt x="160" y="98"/>
                      <a:pt x="160" y="89"/>
                      <a:pt x="156" y="84"/>
                    </a:cubicBezTo>
                    <a:cubicBezTo>
                      <a:pt x="151" y="77"/>
                      <a:pt x="141" y="81"/>
                      <a:pt x="136" y="87"/>
                    </a:cubicBezTo>
                    <a:cubicBezTo>
                      <a:pt x="136" y="87"/>
                      <a:pt x="136" y="87"/>
                      <a:pt x="136" y="88"/>
                    </a:cubicBezTo>
                    <a:cubicBezTo>
                      <a:pt x="133" y="92"/>
                      <a:pt x="131" y="97"/>
                      <a:pt x="134" y="102"/>
                    </a:cubicBezTo>
                    <a:cubicBezTo>
                      <a:pt x="117" y="116"/>
                      <a:pt x="103" y="133"/>
                      <a:pt x="93" y="153"/>
                    </a:cubicBezTo>
                    <a:cubicBezTo>
                      <a:pt x="79" y="158"/>
                      <a:pt x="65" y="163"/>
                      <a:pt x="50" y="168"/>
                    </a:cubicBezTo>
                    <a:cubicBezTo>
                      <a:pt x="43" y="170"/>
                      <a:pt x="36" y="171"/>
                      <a:pt x="29" y="173"/>
                    </a:cubicBezTo>
                    <a:cubicBezTo>
                      <a:pt x="32" y="167"/>
                      <a:pt x="35" y="160"/>
                      <a:pt x="38" y="154"/>
                    </a:cubicBezTo>
                    <a:cubicBezTo>
                      <a:pt x="42" y="148"/>
                      <a:pt x="45" y="142"/>
                      <a:pt x="49" y="136"/>
                    </a:cubicBezTo>
                    <a:cubicBezTo>
                      <a:pt x="53" y="138"/>
                      <a:pt x="57" y="137"/>
                      <a:pt x="61" y="134"/>
                    </a:cubicBezTo>
                    <a:cubicBezTo>
                      <a:pt x="67" y="130"/>
                      <a:pt x="69" y="120"/>
                      <a:pt x="64" y="114"/>
                    </a:cubicBezTo>
                    <a:cubicBezTo>
                      <a:pt x="58" y="107"/>
                      <a:pt x="48" y="107"/>
                      <a:pt x="43" y="115"/>
                    </a:cubicBezTo>
                    <a:cubicBezTo>
                      <a:pt x="40" y="119"/>
                      <a:pt x="40" y="127"/>
                      <a:pt x="44" y="130"/>
                    </a:cubicBezTo>
                    <a:cubicBezTo>
                      <a:pt x="44" y="132"/>
                      <a:pt x="45" y="133"/>
                      <a:pt x="46" y="134"/>
                    </a:cubicBezTo>
                    <a:cubicBezTo>
                      <a:pt x="37" y="145"/>
                      <a:pt x="31" y="160"/>
                      <a:pt x="26" y="174"/>
                    </a:cubicBezTo>
                    <a:cubicBezTo>
                      <a:pt x="17" y="175"/>
                      <a:pt x="8" y="177"/>
                      <a:pt x="0" y="181"/>
                    </a:cubicBezTo>
                    <a:cubicBezTo>
                      <a:pt x="0" y="181"/>
                      <a:pt x="0" y="181"/>
                      <a:pt x="0" y="182"/>
                    </a:cubicBezTo>
                    <a:cubicBezTo>
                      <a:pt x="14" y="183"/>
                      <a:pt x="30" y="178"/>
                      <a:pt x="44" y="174"/>
                    </a:cubicBezTo>
                    <a:cubicBezTo>
                      <a:pt x="47" y="173"/>
                      <a:pt x="51" y="172"/>
                      <a:pt x="55" y="171"/>
                    </a:cubicBezTo>
                    <a:cubicBezTo>
                      <a:pt x="70" y="177"/>
                      <a:pt x="88" y="181"/>
                      <a:pt x="104" y="181"/>
                    </a:cubicBezTo>
                    <a:cubicBezTo>
                      <a:pt x="104" y="182"/>
                      <a:pt x="104" y="183"/>
                      <a:pt x="104" y="185"/>
                    </a:cubicBezTo>
                    <a:cubicBezTo>
                      <a:pt x="104" y="194"/>
                      <a:pt x="113" y="197"/>
                      <a:pt x="121" y="196"/>
                    </a:cubicBezTo>
                    <a:cubicBezTo>
                      <a:pt x="128" y="195"/>
                      <a:pt x="132" y="189"/>
                      <a:pt x="131" y="181"/>
                    </a:cubicBezTo>
                    <a:cubicBezTo>
                      <a:pt x="129" y="174"/>
                      <a:pt x="120" y="166"/>
                      <a:pt x="112" y="169"/>
                    </a:cubicBezTo>
                    <a:cubicBezTo>
                      <a:pt x="112" y="169"/>
                      <a:pt x="111" y="170"/>
                      <a:pt x="112" y="171"/>
                    </a:cubicBezTo>
                    <a:cubicBezTo>
                      <a:pt x="109" y="172"/>
                      <a:pt x="107" y="174"/>
                      <a:pt x="106" y="177"/>
                    </a:cubicBezTo>
                    <a:cubicBezTo>
                      <a:pt x="98" y="176"/>
                      <a:pt x="90" y="176"/>
                      <a:pt x="82" y="175"/>
                    </a:cubicBezTo>
                    <a:cubicBezTo>
                      <a:pt x="74" y="174"/>
                      <a:pt x="66" y="172"/>
                      <a:pt x="58" y="170"/>
                    </a:cubicBezTo>
                    <a:cubicBezTo>
                      <a:pt x="71" y="166"/>
                      <a:pt x="83" y="161"/>
                      <a:pt x="96" y="157"/>
                    </a:cubicBezTo>
                    <a:cubicBezTo>
                      <a:pt x="112" y="151"/>
                      <a:pt x="128" y="145"/>
                      <a:pt x="143" y="138"/>
                    </a:cubicBezTo>
                    <a:cubicBezTo>
                      <a:pt x="157" y="148"/>
                      <a:pt x="171" y="157"/>
                      <a:pt x="188" y="162"/>
                    </a:cubicBezTo>
                    <a:cubicBezTo>
                      <a:pt x="187" y="165"/>
                      <a:pt x="187" y="167"/>
                      <a:pt x="188" y="170"/>
                    </a:cubicBezTo>
                    <a:cubicBezTo>
                      <a:pt x="188" y="170"/>
                      <a:pt x="188" y="171"/>
                      <a:pt x="189" y="171"/>
                    </a:cubicBezTo>
                    <a:cubicBezTo>
                      <a:pt x="191" y="176"/>
                      <a:pt x="197" y="180"/>
                      <a:pt x="203" y="179"/>
                    </a:cubicBezTo>
                    <a:cubicBezTo>
                      <a:pt x="211" y="178"/>
                      <a:pt x="219" y="170"/>
                      <a:pt x="216" y="161"/>
                    </a:cubicBezTo>
                    <a:cubicBezTo>
                      <a:pt x="213" y="155"/>
                      <a:pt x="204" y="153"/>
                      <a:pt x="198" y="154"/>
                    </a:cubicBezTo>
                    <a:cubicBezTo>
                      <a:pt x="194" y="154"/>
                      <a:pt x="191" y="156"/>
                      <a:pt x="189" y="159"/>
                    </a:cubicBezTo>
                    <a:cubicBezTo>
                      <a:pt x="173" y="154"/>
                      <a:pt x="159" y="146"/>
                      <a:pt x="145" y="137"/>
                    </a:cubicBezTo>
                    <a:cubicBezTo>
                      <a:pt x="155" y="133"/>
                      <a:pt x="165" y="128"/>
                      <a:pt x="175" y="123"/>
                    </a:cubicBezTo>
                    <a:cubicBezTo>
                      <a:pt x="190" y="116"/>
                      <a:pt x="206" y="109"/>
                      <a:pt x="221" y="100"/>
                    </a:cubicBezTo>
                    <a:cubicBezTo>
                      <a:pt x="231" y="108"/>
                      <a:pt x="244" y="112"/>
                      <a:pt x="257" y="114"/>
                    </a:cubicBezTo>
                    <a:cubicBezTo>
                      <a:pt x="256" y="117"/>
                      <a:pt x="255" y="120"/>
                      <a:pt x="256" y="123"/>
                    </a:cubicBezTo>
                    <a:cubicBezTo>
                      <a:pt x="258" y="130"/>
                      <a:pt x="269" y="134"/>
                      <a:pt x="275" y="129"/>
                    </a:cubicBezTo>
                    <a:cubicBezTo>
                      <a:pt x="279" y="125"/>
                      <a:pt x="280" y="118"/>
                      <a:pt x="277" y="113"/>
                    </a:cubicBezTo>
                    <a:cubicBezTo>
                      <a:pt x="275" y="109"/>
                      <a:pt x="271" y="107"/>
                      <a:pt x="266" y="107"/>
                    </a:cubicBezTo>
                    <a:cubicBezTo>
                      <a:pt x="266" y="107"/>
                      <a:pt x="267" y="107"/>
                      <a:pt x="267" y="107"/>
                    </a:cubicBezTo>
                    <a:cubicBezTo>
                      <a:pt x="267" y="107"/>
                      <a:pt x="267" y="106"/>
                      <a:pt x="266" y="107"/>
                    </a:cubicBezTo>
                    <a:cubicBezTo>
                      <a:pt x="265" y="107"/>
                      <a:pt x="264" y="108"/>
                      <a:pt x="262" y="108"/>
                    </a:cubicBezTo>
                    <a:cubicBezTo>
                      <a:pt x="261" y="109"/>
                      <a:pt x="260" y="109"/>
                      <a:pt x="259" y="110"/>
                    </a:cubicBezTo>
                    <a:cubicBezTo>
                      <a:pt x="259" y="110"/>
                      <a:pt x="259" y="111"/>
                      <a:pt x="259" y="111"/>
                    </a:cubicBezTo>
                    <a:cubicBezTo>
                      <a:pt x="246" y="108"/>
                      <a:pt x="235" y="105"/>
                      <a:pt x="223" y="99"/>
                    </a:cubicBezTo>
                    <a:cubicBezTo>
                      <a:pt x="246" y="87"/>
                      <a:pt x="268" y="73"/>
                      <a:pt x="288" y="57"/>
                    </a:cubicBezTo>
                    <a:cubicBezTo>
                      <a:pt x="300" y="57"/>
                      <a:pt x="312" y="58"/>
                      <a:pt x="324" y="57"/>
                    </a:cubicBezTo>
                    <a:cubicBezTo>
                      <a:pt x="324" y="57"/>
                      <a:pt x="324" y="57"/>
                      <a:pt x="324" y="57"/>
                    </a:cubicBezTo>
                    <a:cubicBezTo>
                      <a:pt x="326" y="61"/>
                      <a:pt x="330" y="64"/>
                      <a:pt x="334" y="65"/>
                    </a:cubicBezTo>
                    <a:cubicBezTo>
                      <a:pt x="340" y="65"/>
                      <a:pt x="346" y="62"/>
                      <a:pt x="347" y="55"/>
                    </a:cubicBezTo>
                    <a:cubicBezTo>
                      <a:pt x="348" y="48"/>
                      <a:pt x="344" y="39"/>
                      <a:pt x="336" y="40"/>
                    </a:cubicBezTo>
                    <a:close/>
                  </a:path>
                </a:pathLst>
              </a:custGeom>
              <a:solidFill>
                <a:srgbClr val="FEC16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66" name="Freeform 26"/>
              <p:cNvSpPr>
                <a:spLocks/>
              </p:cNvSpPr>
              <p:nvPr/>
            </p:nvSpPr>
            <p:spPr bwMode="auto">
              <a:xfrm>
                <a:off x="1192242" y="286037"/>
                <a:ext cx="1027113" cy="657225"/>
              </a:xfrm>
              <a:custGeom>
                <a:avLst/>
                <a:gdLst>
                  <a:gd name="T0" fmla="*/ 372 w 375"/>
                  <a:gd name="T1" fmla="*/ 33 h 239"/>
                  <a:gd name="T2" fmla="*/ 331 w 375"/>
                  <a:gd name="T3" fmla="*/ 50 h 239"/>
                  <a:gd name="T4" fmla="*/ 291 w 375"/>
                  <a:gd name="T5" fmla="*/ 64 h 239"/>
                  <a:gd name="T6" fmla="*/ 235 w 375"/>
                  <a:gd name="T7" fmla="*/ 113 h 239"/>
                  <a:gd name="T8" fmla="*/ 211 w 375"/>
                  <a:gd name="T9" fmla="*/ 121 h 239"/>
                  <a:gd name="T10" fmla="*/ 137 w 375"/>
                  <a:gd name="T11" fmla="*/ 138 h 239"/>
                  <a:gd name="T12" fmla="*/ 162 w 375"/>
                  <a:gd name="T13" fmla="*/ 117 h 239"/>
                  <a:gd name="T14" fmla="*/ 171 w 375"/>
                  <a:gd name="T15" fmla="*/ 108 h 239"/>
                  <a:gd name="T16" fmla="*/ 241 w 375"/>
                  <a:gd name="T17" fmla="*/ 5 h 239"/>
                  <a:gd name="T18" fmla="*/ 243 w 375"/>
                  <a:gd name="T19" fmla="*/ 3 h 239"/>
                  <a:gd name="T20" fmla="*/ 241 w 375"/>
                  <a:gd name="T21" fmla="*/ 1 h 239"/>
                  <a:gd name="T22" fmla="*/ 218 w 375"/>
                  <a:gd name="T23" fmla="*/ 26 h 239"/>
                  <a:gd name="T24" fmla="*/ 191 w 375"/>
                  <a:gd name="T25" fmla="*/ 51 h 239"/>
                  <a:gd name="T26" fmla="*/ 167 w 375"/>
                  <a:gd name="T27" fmla="*/ 106 h 239"/>
                  <a:gd name="T28" fmla="*/ 167 w 375"/>
                  <a:gd name="T29" fmla="*/ 106 h 239"/>
                  <a:gd name="T30" fmla="*/ 162 w 375"/>
                  <a:gd name="T31" fmla="*/ 112 h 239"/>
                  <a:gd name="T32" fmla="*/ 131 w 375"/>
                  <a:gd name="T33" fmla="*/ 139 h 239"/>
                  <a:gd name="T34" fmla="*/ 90 w 375"/>
                  <a:gd name="T35" fmla="*/ 146 h 239"/>
                  <a:gd name="T36" fmla="*/ 90 w 375"/>
                  <a:gd name="T37" fmla="*/ 146 h 239"/>
                  <a:gd name="T38" fmla="*/ 89 w 375"/>
                  <a:gd name="T39" fmla="*/ 146 h 239"/>
                  <a:gd name="T40" fmla="*/ 67 w 375"/>
                  <a:gd name="T41" fmla="*/ 149 h 239"/>
                  <a:gd name="T42" fmla="*/ 1 w 375"/>
                  <a:gd name="T43" fmla="*/ 148 h 239"/>
                  <a:gd name="T44" fmla="*/ 1 w 375"/>
                  <a:gd name="T45" fmla="*/ 149 h 239"/>
                  <a:gd name="T46" fmla="*/ 58 w 375"/>
                  <a:gd name="T47" fmla="*/ 154 h 239"/>
                  <a:gd name="T48" fmla="*/ 90 w 375"/>
                  <a:gd name="T49" fmla="*/ 150 h 239"/>
                  <a:gd name="T50" fmla="*/ 144 w 375"/>
                  <a:gd name="T51" fmla="*/ 186 h 239"/>
                  <a:gd name="T52" fmla="*/ 193 w 375"/>
                  <a:gd name="T53" fmla="*/ 202 h 239"/>
                  <a:gd name="T54" fmla="*/ 296 w 375"/>
                  <a:gd name="T55" fmla="*/ 185 h 239"/>
                  <a:gd name="T56" fmla="*/ 296 w 375"/>
                  <a:gd name="T57" fmla="*/ 184 h 239"/>
                  <a:gd name="T58" fmla="*/ 297 w 375"/>
                  <a:gd name="T59" fmla="*/ 184 h 239"/>
                  <a:gd name="T60" fmla="*/ 297 w 375"/>
                  <a:gd name="T61" fmla="*/ 181 h 239"/>
                  <a:gd name="T62" fmla="*/ 192 w 375"/>
                  <a:gd name="T63" fmla="*/ 197 h 239"/>
                  <a:gd name="T64" fmla="*/ 192 w 375"/>
                  <a:gd name="T65" fmla="*/ 198 h 239"/>
                  <a:gd name="T66" fmla="*/ 150 w 375"/>
                  <a:gd name="T67" fmla="*/ 185 h 239"/>
                  <a:gd name="T68" fmla="*/ 92 w 375"/>
                  <a:gd name="T69" fmla="*/ 149 h 239"/>
                  <a:gd name="T70" fmla="*/ 127 w 375"/>
                  <a:gd name="T71" fmla="*/ 144 h 239"/>
                  <a:gd name="T72" fmla="*/ 235 w 375"/>
                  <a:gd name="T73" fmla="*/ 119 h 239"/>
                  <a:gd name="T74" fmla="*/ 235 w 375"/>
                  <a:gd name="T75" fmla="*/ 119 h 239"/>
                  <a:gd name="T76" fmla="*/ 313 w 375"/>
                  <a:gd name="T77" fmla="*/ 123 h 239"/>
                  <a:gd name="T78" fmla="*/ 350 w 375"/>
                  <a:gd name="T79" fmla="*/ 87 h 239"/>
                  <a:gd name="T80" fmla="*/ 372 w 375"/>
                  <a:gd name="T81" fmla="*/ 36 h 239"/>
                  <a:gd name="T82" fmla="*/ 374 w 375"/>
                  <a:gd name="T83" fmla="*/ 35 h 239"/>
                  <a:gd name="T84" fmla="*/ 372 w 375"/>
                  <a:gd name="T85" fmla="*/ 33 h 2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375" h="239">
                    <a:moveTo>
                      <a:pt x="372" y="33"/>
                    </a:moveTo>
                    <a:cubicBezTo>
                      <a:pt x="359" y="39"/>
                      <a:pt x="346" y="45"/>
                      <a:pt x="331" y="50"/>
                    </a:cubicBezTo>
                    <a:cubicBezTo>
                      <a:pt x="317" y="54"/>
                      <a:pt x="304" y="58"/>
                      <a:pt x="291" y="64"/>
                    </a:cubicBezTo>
                    <a:cubicBezTo>
                      <a:pt x="267" y="74"/>
                      <a:pt x="249" y="93"/>
                      <a:pt x="235" y="113"/>
                    </a:cubicBezTo>
                    <a:cubicBezTo>
                      <a:pt x="227" y="116"/>
                      <a:pt x="219" y="119"/>
                      <a:pt x="211" y="121"/>
                    </a:cubicBezTo>
                    <a:cubicBezTo>
                      <a:pt x="187" y="129"/>
                      <a:pt x="162" y="134"/>
                      <a:pt x="137" y="138"/>
                    </a:cubicBezTo>
                    <a:cubicBezTo>
                      <a:pt x="146" y="133"/>
                      <a:pt x="155" y="124"/>
                      <a:pt x="162" y="117"/>
                    </a:cubicBezTo>
                    <a:cubicBezTo>
                      <a:pt x="165" y="114"/>
                      <a:pt x="168" y="111"/>
                      <a:pt x="171" y="108"/>
                    </a:cubicBezTo>
                    <a:cubicBezTo>
                      <a:pt x="226" y="117"/>
                      <a:pt x="233" y="44"/>
                      <a:pt x="241" y="5"/>
                    </a:cubicBezTo>
                    <a:cubicBezTo>
                      <a:pt x="242" y="4"/>
                      <a:pt x="242" y="3"/>
                      <a:pt x="243" y="3"/>
                    </a:cubicBezTo>
                    <a:cubicBezTo>
                      <a:pt x="244" y="1"/>
                      <a:pt x="242" y="0"/>
                      <a:pt x="241" y="1"/>
                    </a:cubicBezTo>
                    <a:cubicBezTo>
                      <a:pt x="233" y="10"/>
                      <a:pt x="226" y="18"/>
                      <a:pt x="218" y="26"/>
                    </a:cubicBezTo>
                    <a:cubicBezTo>
                      <a:pt x="209" y="34"/>
                      <a:pt x="199" y="42"/>
                      <a:pt x="191" y="51"/>
                    </a:cubicBezTo>
                    <a:cubicBezTo>
                      <a:pt x="176" y="65"/>
                      <a:pt x="164" y="85"/>
                      <a:pt x="167" y="106"/>
                    </a:cubicBezTo>
                    <a:cubicBezTo>
                      <a:pt x="167" y="106"/>
                      <a:pt x="167" y="106"/>
                      <a:pt x="167" y="106"/>
                    </a:cubicBezTo>
                    <a:cubicBezTo>
                      <a:pt x="165" y="108"/>
                      <a:pt x="164" y="110"/>
                      <a:pt x="162" y="112"/>
                    </a:cubicBezTo>
                    <a:cubicBezTo>
                      <a:pt x="153" y="123"/>
                      <a:pt x="142" y="131"/>
                      <a:pt x="131" y="139"/>
                    </a:cubicBezTo>
                    <a:cubicBezTo>
                      <a:pt x="117" y="142"/>
                      <a:pt x="103" y="144"/>
                      <a:pt x="90" y="146"/>
                    </a:cubicBezTo>
                    <a:cubicBezTo>
                      <a:pt x="90" y="146"/>
                      <a:pt x="90" y="146"/>
                      <a:pt x="90" y="146"/>
                    </a:cubicBezTo>
                    <a:cubicBezTo>
                      <a:pt x="89" y="145"/>
                      <a:pt x="89" y="146"/>
                      <a:pt x="89" y="146"/>
                    </a:cubicBezTo>
                    <a:cubicBezTo>
                      <a:pt x="82" y="147"/>
                      <a:pt x="74" y="148"/>
                      <a:pt x="67" y="149"/>
                    </a:cubicBezTo>
                    <a:cubicBezTo>
                      <a:pt x="45" y="153"/>
                      <a:pt x="23" y="154"/>
                      <a:pt x="1" y="148"/>
                    </a:cubicBezTo>
                    <a:cubicBezTo>
                      <a:pt x="1" y="147"/>
                      <a:pt x="0" y="148"/>
                      <a:pt x="1" y="149"/>
                    </a:cubicBezTo>
                    <a:cubicBezTo>
                      <a:pt x="17" y="159"/>
                      <a:pt x="41" y="156"/>
                      <a:pt x="58" y="154"/>
                    </a:cubicBezTo>
                    <a:cubicBezTo>
                      <a:pt x="69" y="153"/>
                      <a:pt x="80" y="151"/>
                      <a:pt x="90" y="150"/>
                    </a:cubicBezTo>
                    <a:cubicBezTo>
                      <a:pt x="101" y="168"/>
                      <a:pt x="126" y="179"/>
                      <a:pt x="144" y="186"/>
                    </a:cubicBezTo>
                    <a:cubicBezTo>
                      <a:pt x="159" y="193"/>
                      <a:pt x="176" y="199"/>
                      <a:pt x="193" y="202"/>
                    </a:cubicBezTo>
                    <a:cubicBezTo>
                      <a:pt x="214" y="239"/>
                      <a:pt x="285" y="223"/>
                      <a:pt x="296" y="185"/>
                    </a:cubicBezTo>
                    <a:cubicBezTo>
                      <a:pt x="296" y="184"/>
                      <a:pt x="296" y="184"/>
                      <a:pt x="296" y="184"/>
                    </a:cubicBezTo>
                    <a:cubicBezTo>
                      <a:pt x="297" y="184"/>
                      <a:pt x="297" y="184"/>
                      <a:pt x="297" y="184"/>
                    </a:cubicBezTo>
                    <a:cubicBezTo>
                      <a:pt x="299" y="183"/>
                      <a:pt x="299" y="180"/>
                      <a:pt x="297" y="181"/>
                    </a:cubicBezTo>
                    <a:cubicBezTo>
                      <a:pt x="263" y="184"/>
                      <a:pt x="218" y="166"/>
                      <a:pt x="192" y="197"/>
                    </a:cubicBezTo>
                    <a:cubicBezTo>
                      <a:pt x="192" y="198"/>
                      <a:pt x="192" y="198"/>
                      <a:pt x="192" y="198"/>
                    </a:cubicBezTo>
                    <a:cubicBezTo>
                      <a:pt x="178" y="195"/>
                      <a:pt x="164" y="190"/>
                      <a:pt x="150" y="185"/>
                    </a:cubicBezTo>
                    <a:cubicBezTo>
                      <a:pt x="130" y="178"/>
                      <a:pt x="106" y="167"/>
                      <a:pt x="92" y="149"/>
                    </a:cubicBezTo>
                    <a:cubicBezTo>
                      <a:pt x="104" y="148"/>
                      <a:pt x="115" y="146"/>
                      <a:pt x="127" y="144"/>
                    </a:cubicBezTo>
                    <a:cubicBezTo>
                      <a:pt x="162" y="138"/>
                      <a:pt x="200" y="131"/>
                      <a:pt x="235" y="119"/>
                    </a:cubicBezTo>
                    <a:cubicBezTo>
                      <a:pt x="235" y="119"/>
                      <a:pt x="235" y="119"/>
                      <a:pt x="235" y="119"/>
                    </a:cubicBezTo>
                    <a:cubicBezTo>
                      <a:pt x="253" y="141"/>
                      <a:pt x="291" y="133"/>
                      <a:pt x="313" y="123"/>
                    </a:cubicBezTo>
                    <a:cubicBezTo>
                      <a:pt x="329" y="116"/>
                      <a:pt x="340" y="101"/>
                      <a:pt x="350" y="87"/>
                    </a:cubicBezTo>
                    <a:cubicBezTo>
                      <a:pt x="360" y="73"/>
                      <a:pt x="370" y="54"/>
                      <a:pt x="372" y="36"/>
                    </a:cubicBezTo>
                    <a:cubicBezTo>
                      <a:pt x="373" y="36"/>
                      <a:pt x="373" y="35"/>
                      <a:pt x="374" y="35"/>
                    </a:cubicBezTo>
                    <a:cubicBezTo>
                      <a:pt x="375" y="34"/>
                      <a:pt x="374" y="32"/>
                      <a:pt x="372" y="33"/>
                    </a:cubicBezTo>
                    <a:close/>
                  </a:path>
                </a:pathLst>
              </a:custGeom>
              <a:solidFill>
                <a:srgbClr val="B2874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67" name="Freeform 27"/>
              <p:cNvSpPr>
                <a:spLocks/>
              </p:cNvSpPr>
              <p:nvPr/>
            </p:nvSpPr>
            <p:spPr bwMode="auto">
              <a:xfrm>
                <a:off x="1614517" y="962313"/>
                <a:ext cx="241300" cy="544513"/>
              </a:xfrm>
              <a:custGeom>
                <a:avLst/>
                <a:gdLst>
                  <a:gd name="T0" fmla="*/ 87 w 88"/>
                  <a:gd name="T1" fmla="*/ 183 h 198"/>
                  <a:gd name="T2" fmla="*/ 79 w 88"/>
                  <a:gd name="T3" fmla="*/ 177 h 198"/>
                  <a:gd name="T4" fmla="*/ 68 w 88"/>
                  <a:gd name="T5" fmla="*/ 170 h 198"/>
                  <a:gd name="T6" fmla="*/ 68 w 88"/>
                  <a:gd name="T7" fmla="*/ 170 h 198"/>
                  <a:gd name="T8" fmla="*/ 54 w 88"/>
                  <a:gd name="T9" fmla="*/ 80 h 198"/>
                  <a:gd name="T10" fmla="*/ 33 w 88"/>
                  <a:gd name="T11" fmla="*/ 29 h 198"/>
                  <a:gd name="T12" fmla="*/ 1 w 88"/>
                  <a:gd name="T13" fmla="*/ 0 h 198"/>
                  <a:gd name="T14" fmla="*/ 0 w 88"/>
                  <a:gd name="T15" fmla="*/ 1 h 198"/>
                  <a:gd name="T16" fmla="*/ 32 w 88"/>
                  <a:gd name="T17" fmla="*/ 35 h 198"/>
                  <a:gd name="T18" fmla="*/ 51 w 88"/>
                  <a:gd name="T19" fmla="*/ 86 h 198"/>
                  <a:gd name="T20" fmla="*/ 63 w 88"/>
                  <a:gd name="T21" fmla="*/ 171 h 198"/>
                  <a:gd name="T22" fmla="*/ 49 w 88"/>
                  <a:gd name="T23" fmla="*/ 187 h 198"/>
                  <a:gd name="T24" fmla="*/ 49 w 88"/>
                  <a:gd name="T25" fmla="*/ 190 h 198"/>
                  <a:gd name="T26" fmla="*/ 70 w 88"/>
                  <a:gd name="T27" fmla="*/ 197 h 198"/>
                  <a:gd name="T28" fmla="*/ 86 w 88"/>
                  <a:gd name="T29" fmla="*/ 186 h 198"/>
                  <a:gd name="T30" fmla="*/ 87 w 88"/>
                  <a:gd name="T31" fmla="*/ 183 h 1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88" h="198">
                    <a:moveTo>
                      <a:pt x="87" y="183"/>
                    </a:moveTo>
                    <a:cubicBezTo>
                      <a:pt x="85" y="181"/>
                      <a:pt x="82" y="179"/>
                      <a:pt x="79" y="177"/>
                    </a:cubicBezTo>
                    <a:cubicBezTo>
                      <a:pt x="75" y="175"/>
                      <a:pt x="72" y="172"/>
                      <a:pt x="68" y="170"/>
                    </a:cubicBezTo>
                    <a:cubicBezTo>
                      <a:pt x="68" y="170"/>
                      <a:pt x="68" y="170"/>
                      <a:pt x="68" y="170"/>
                    </a:cubicBezTo>
                    <a:cubicBezTo>
                      <a:pt x="68" y="140"/>
                      <a:pt x="62" y="108"/>
                      <a:pt x="54" y="80"/>
                    </a:cubicBezTo>
                    <a:cubicBezTo>
                      <a:pt x="50" y="62"/>
                      <a:pt x="43" y="45"/>
                      <a:pt x="33" y="29"/>
                    </a:cubicBezTo>
                    <a:cubicBezTo>
                      <a:pt x="26" y="18"/>
                      <a:pt x="15" y="4"/>
                      <a:pt x="1" y="0"/>
                    </a:cubicBezTo>
                    <a:cubicBezTo>
                      <a:pt x="0" y="0"/>
                      <a:pt x="0" y="1"/>
                      <a:pt x="0" y="1"/>
                    </a:cubicBezTo>
                    <a:cubicBezTo>
                      <a:pt x="13" y="12"/>
                      <a:pt x="23" y="20"/>
                      <a:pt x="32" y="35"/>
                    </a:cubicBezTo>
                    <a:cubicBezTo>
                      <a:pt x="41" y="51"/>
                      <a:pt x="47" y="69"/>
                      <a:pt x="51" y="86"/>
                    </a:cubicBezTo>
                    <a:cubicBezTo>
                      <a:pt x="58" y="114"/>
                      <a:pt x="60" y="142"/>
                      <a:pt x="63" y="171"/>
                    </a:cubicBezTo>
                    <a:cubicBezTo>
                      <a:pt x="58" y="176"/>
                      <a:pt x="54" y="182"/>
                      <a:pt x="49" y="187"/>
                    </a:cubicBezTo>
                    <a:cubicBezTo>
                      <a:pt x="49" y="188"/>
                      <a:pt x="49" y="189"/>
                      <a:pt x="49" y="190"/>
                    </a:cubicBezTo>
                    <a:cubicBezTo>
                      <a:pt x="55" y="196"/>
                      <a:pt x="62" y="198"/>
                      <a:pt x="70" y="197"/>
                    </a:cubicBezTo>
                    <a:cubicBezTo>
                      <a:pt x="77" y="196"/>
                      <a:pt x="84" y="192"/>
                      <a:pt x="86" y="186"/>
                    </a:cubicBezTo>
                    <a:cubicBezTo>
                      <a:pt x="87" y="185"/>
                      <a:pt x="88" y="184"/>
                      <a:pt x="87" y="183"/>
                    </a:cubicBezTo>
                    <a:close/>
                  </a:path>
                </a:pathLst>
              </a:custGeom>
              <a:solidFill>
                <a:srgbClr val="FEC16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68" name="Freeform 28"/>
              <p:cNvSpPr>
                <a:spLocks/>
              </p:cNvSpPr>
              <p:nvPr/>
            </p:nvSpPr>
            <p:spPr bwMode="auto">
              <a:xfrm>
                <a:off x="1890742" y="1086138"/>
                <a:ext cx="417513" cy="446088"/>
              </a:xfrm>
              <a:custGeom>
                <a:avLst/>
                <a:gdLst>
                  <a:gd name="T0" fmla="*/ 142 w 152"/>
                  <a:gd name="T1" fmla="*/ 103 h 162"/>
                  <a:gd name="T2" fmla="*/ 129 w 152"/>
                  <a:gd name="T3" fmla="*/ 105 h 162"/>
                  <a:gd name="T4" fmla="*/ 88 w 152"/>
                  <a:gd name="T5" fmla="*/ 89 h 162"/>
                  <a:gd name="T6" fmla="*/ 88 w 152"/>
                  <a:gd name="T7" fmla="*/ 89 h 162"/>
                  <a:gd name="T8" fmla="*/ 60 w 152"/>
                  <a:gd name="T9" fmla="*/ 45 h 162"/>
                  <a:gd name="T10" fmla="*/ 102 w 152"/>
                  <a:gd name="T11" fmla="*/ 55 h 162"/>
                  <a:gd name="T12" fmla="*/ 101 w 152"/>
                  <a:gd name="T13" fmla="*/ 63 h 162"/>
                  <a:gd name="T14" fmla="*/ 120 w 152"/>
                  <a:gd name="T15" fmla="*/ 69 h 162"/>
                  <a:gd name="T16" fmla="*/ 125 w 152"/>
                  <a:gd name="T17" fmla="*/ 49 h 162"/>
                  <a:gd name="T18" fmla="*/ 106 w 152"/>
                  <a:gd name="T19" fmla="*/ 45 h 162"/>
                  <a:gd name="T20" fmla="*/ 106 w 152"/>
                  <a:gd name="T21" fmla="*/ 46 h 162"/>
                  <a:gd name="T22" fmla="*/ 103 w 152"/>
                  <a:gd name="T23" fmla="*/ 51 h 162"/>
                  <a:gd name="T24" fmla="*/ 82 w 152"/>
                  <a:gd name="T25" fmla="*/ 49 h 162"/>
                  <a:gd name="T26" fmla="*/ 56 w 152"/>
                  <a:gd name="T27" fmla="*/ 39 h 162"/>
                  <a:gd name="T28" fmla="*/ 20 w 152"/>
                  <a:gd name="T29" fmla="*/ 1 h 162"/>
                  <a:gd name="T30" fmla="*/ 19 w 152"/>
                  <a:gd name="T31" fmla="*/ 2 h 162"/>
                  <a:gd name="T32" fmla="*/ 36 w 152"/>
                  <a:gd name="T33" fmla="*/ 22 h 162"/>
                  <a:gd name="T34" fmla="*/ 19 w 152"/>
                  <a:gd name="T35" fmla="*/ 77 h 162"/>
                  <a:gd name="T36" fmla="*/ 5 w 152"/>
                  <a:gd name="T37" fmla="*/ 78 h 162"/>
                  <a:gd name="T38" fmla="*/ 6 w 152"/>
                  <a:gd name="T39" fmla="*/ 96 h 162"/>
                  <a:gd name="T40" fmla="*/ 20 w 152"/>
                  <a:gd name="T41" fmla="*/ 96 h 162"/>
                  <a:gd name="T42" fmla="*/ 22 w 152"/>
                  <a:gd name="T43" fmla="*/ 80 h 162"/>
                  <a:gd name="T44" fmla="*/ 38 w 152"/>
                  <a:gd name="T45" fmla="*/ 24 h 162"/>
                  <a:gd name="T46" fmla="*/ 70 w 152"/>
                  <a:gd name="T47" fmla="*/ 66 h 162"/>
                  <a:gd name="T48" fmla="*/ 54 w 152"/>
                  <a:gd name="T49" fmla="*/ 115 h 162"/>
                  <a:gd name="T50" fmla="*/ 52 w 152"/>
                  <a:gd name="T51" fmla="*/ 114 h 162"/>
                  <a:gd name="T52" fmla="*/ 50 w 152"/>
                  <a:gd name="T53" fmla="*/ 115 h 162"/>
                  <a:gd name="T54" fmla="*/ 37 w 152"/>
                  <a:gd name="T55" fmla="*/ 118 h 162"/>
                  <a:gd name="T56" fmla="*/ 41 w 152"/>
                  <a:gd name="T57" fmla="*/ 135 h 162"/>
                  <a:gd name="T58" fmla="*/ 57 w 152"/>
                  <a:gd name="T59" fmla="*/ 132 h 162"/>
                  <a:gd name="T60" fmla="*/ 56 w 152"/>
                  <a:gd name="T61" fmla="*/ 118 h 162"/>
                  <a:gd name="T62" fmla="*/ 72 w 152"/>
                  <a:gd name="T63" fmla="*/ 69 h 162"/>
                  <a:gd name="T64" fmla="*/ 94 w 152"/>
                  <a:gd name="T65" fmla="*/ 115 h 162"/>
                  <a:gd name="T66" fmla="*/ 85 w 152"/>
                  <a:gd name="T67" fmla="*/ 136 h 162"/>
                  <a:gd name="T68" fmla="*/ 84 w 152"/>
                  <a:gd name="T69" fmla="*/ 135 h 162"/>
                  <a:gd name="T70" fmla="*/ 72 w 152"/>
                  <a:gd name="T71" fmla="*/ 144 h 162"/>
                  <a:gd name="T72" fmla="*/ 79 w 152"/>
                  <a:gd name="T73" fmla="*/ 157 h 162"/>
                  <a:gd name="T74" fmla="*/ 89 w 152"/>
                  <a:gd name="T75" fmla="*/ 150 h 162"/>
                  <a:gd name="T76" fmla="*/ 87 w 152"/>
                  <a:gd name="T77" fmla="*/ 138 h 162"/>
                  <a:gd name="T78" fmla="*/ 96 w 152"/>
                  <a:gd name="T79" fmla="*/ 118 h 162"/>
                  <a:gd name="T80" fmla="*/ 105 w 152"/>
                  <a:gd name="T81" fmla="*/ 144 h 162"/>
                  <a:gd name="T82" fmla="*/ 104 w 152"/>
                  <a:gd name="T83" fmla="*/ 155 h 162"/>
                  <a:gd name="T84" fmla="*/ 118 w 152"/>
                  <a:gd name="T85" fmla="*/ 158 h 162"/>
                  <a:gd name="T86" fmla="*/ 122 w 152"/>
                  <a:gd name="T87" fmla="*/ 146 h 162"/>
                  <a:gd name="T88" fmla="*/ 108 w 152"/>
                  <a:gd name="T89" fmla="*/ 141 h 162"/>
                  <a:gd name="T90" fmla="*/ 90 w 152"/>
                  <a:gd name="T91" fmla="*/ 94 h 162"/>
                  <a:gd name="T92" fmla="*/ 126 w 152"/>
                  <a:gd name="T93" fmla="*/ 110 h 162"/>
                  <a:gd name="T94" fmla="*/ 125 w 152"/>
                  <a:gd name="T95" fmla="*/ 111 h 162"/>
                  <a:gd name="T96" fmla="*/ 125 w 152"/>
                  <a:gd name="T97" fmla="*/ 112 h 162"/>
                  <a:gd name="T98" fmla="*/ 132 w 152"/>
                  <a:gd name="T99" fmla="*/ 126 h 162"/>
                  <a:gd name="T100" fmla="*/ 151 w 152"/>
                  <a:gd name="T101" fmla="*/ 117 h 162"/>
                  <a:gd name="T102" fmla="*/ 142 w 152"/>
                  <a:gd name="T103" fmla="*/ 103 h 1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152" h="162">
                    <a:moveTo>
                      <a:pt x="142" y="103"/>
                    </a:moveTo>
                    <a:cubicBezTo>
                      <a:pt x="137" y="101"/>
                      <a:pt x="132" y="102"/>
                      <a:pt x="129" y="105"/>
                    </a:cubicBezTo>
                    <a:cubicBezTo>
                      <a:pt x="114" y="102"/>
                      <a:pt x="101" y="99"/>
                      <a:pt x="88" y="89"/>
                    </a:cubicBezTo>
                    <a:cubicBezTo>
                      <a:pt x="88" y="89"/>
                      <a:pt x="88" y="89"/>
                      <a:pt x="88" y="89"/>
                    </a:cubicBezTo>
                    <a:cubicBezTo>
                      <a:pt x="80" y="74"/>
                      <a:pt x="71" y="59"/>
                      <a:pt x="60" y="45"/>
                    </a:cubicBezTo>
                    <a:cubicBezTo>
                      <a:pt x="72" y="52"/>
                      <a:pt x="88" y="55"/>
                      <a:pt x="102" y="55"/>
                    </a:cubicBezTo>
                    <a:cubicBezTo>
                      <a:pt x="101" y="58"/>
                      <a:pt x="101" y="61"/>
                      <a:pt x="101" y="63"/>
                    </a:cubicBezTo>
                    <a:cubicBezTo>
                      <a:pt x="103" y="72"/>
                      <a:pt x="114" y="74"/>
                      <a:pt x="120" y="69"/>
                    </a:cubicBezTo>
                    <a:cubicBezTo>
                      <a:pt x="126" y="65"/>
                      <a:pt x="127" y="55"/>
                      <a:pt x="125" y="49"/>
                    </a:cubicBezTo>
                    <a:cubicBezTo>
                      <a:pt x="122" y="41"/>
                      <a:pt x="113" y="39"/>
                      <a:pt x="106" y="45"/>
                    </a:cubicBezTo>
                    <a:cubicBezTo>
                      <a:pt x="106" y="45"/>
                      <a:pt x="106" y="46"/>
                      <a:pt x="106" y="46"/>
                    </a:cubicBezTo>
                    <a:cubicBezTo>
                      <a:pt x="105" y="48"/>
                      <a:pt x="104" y="49"/>
                      <a:pt x="103" y="51"/>
                    </a:cubicBezTo>
                    <a:cubicBezTo>
                      <a:pt x="96" y="50"/>
                      <a:pt x="89" y="50"/>
                      <a:pt x="82" y="49"/>
                    </a:cubicBezTo>
                    <a:cubicBezTo>
                      <a:pt x="72" y="47"/>
                      <a:pt x="64" y="44"/>
                      <a:pt x="56" y="39"/>
                    </a:cubicBezTo>
                    <a:cubicBezTo>
                      <a:pt x="45" y="25"/>
                      <a:pt x="33" y="12"/>
                      <a:pt x="20" y="1"/>
                    </a:cubicBezTo>
                    <a:cubicBezTo>
                      <a:pt x="19" y="0"/>
                      <a:pt x="19" y="1"/>
                      <a:pt x="19" y="2"/>
                    </a:cubicBezTo>
                    <a:cubicBezTo>
                      <a:pt x="25" y="9"/>
                      <a:pt x="30" y="15"/>
                      <a:pt x="36" y="22"/>
                    </a:cubicBezTo>
                    <a:cubicBezTo>
                      <a:pt x="36" y="42"/>
                      <a:pt x="26" y="59"/>
                      <a:pt x="19" y="77"/>
                    </a:cubicBezTo>
                    <a:cubicBezTo>
                      <a:pt x="15" y="74"/>
                      <a:pt x="9" y="74"/>
                      <a:pt x="5" y="78"/>
                    </a:cubicBezTo>
                    <a:cubicBezTo>
                      <a:pt x="1" y="83"/>
                      <a:pt x="0" y="92"/>
                      <a:pt x="6" y="96"/>
                    </a:cubicBezTo>
                    <a:cubicBezTo>
                      <a:pt x="10" y="99"/>
                      <a:pt x="16" y="99"/>
                      <a:pt x="20" y="96"/>
                    </a:cubicBezTo>
                    <a:cubicBezTo>
                      <a:pt x="24" y="92"/>
                      <a:pt x="25" y="84"/>
                      <a:pt x="22" y="80"/>
                    </a:cubicBezTo>
                    <a:cubicBezTo>
                      <a:pt x="31" y="64"/>
                      <a:pt x="39" y="42"/>
                      <a:pt x="38" y="24"/>
                    </a:cubicBezTo>
                    <a:cubicBezTo>
                      <a:pt x="49" y="37"/>
                      <a:pt x="60" y="51"/>
                      <a:pt x="70" y="66"/>
                    </a:cubicBezTo>
                    <a:cubicBezTo>
                      <a:pt x="71" y="85"/>
                      <a:pt x="62" y="100"/>
                      <a:pt x="54" y="115"/>
                    </a:cubicBezTo>
                    <a:cubicBezTo>
                      <a:pt x="53" y="115"/>
                      <a:pt x="53" y="115"/>
                      <a:pt x="52" y="114"/>
                    </a:cubicBezTo>
                    <a:cubicBezTo>
                      <a:pt x="51" y="114"/>
                      <a:pt x="51" y="114"/>
                      <a:pt x="50" y="115"/>
                    </a:cubicBezTo>
                    <a:cubicBezTo>
                      <a:pt x="46" y="114"/>
                      <a:pt x="40" y="115"/>
                      <a:pt x="37" y="118"/>
                    </a:cubicBezTo>
                    <a:cubicBezTo>
                      <a:pt x="32" y="123"/>
                      <a:pt x="37" y="131"/>
                      <a:pt x="41" y="135"/>
                    </a:cubicBezTo>
                    <a:cubicBezTo>
                      <a:pt x="46" y="138"/>
                      <a:pt x="53" y="136"/>
                      <a:pt x="57" y="132"/>
                    </a:cubicBezTo>
                    <a:cubicBezTo>
                      <a:pt x="60" y="127"/>
                      <a:pt x="59" y="122"/>
                      <a:pt x="56" y="118"/>
                    </a:cubicBezTo>
                    <a:cubicBezTo>
                      <a:pt x="66" y="104"/>
                      <a:pt x="74" y="86"/>
                      <a:pt x="72" y="69"/>
                    </a:cubicBezTo>
                    <a:cubicBezTo>
                      <a:pt x="81" y="84"/>
                      <a:pt x="88" y="99"/>
                      <a:pt x="94" y="115"/>
                    </a:cubicBezTo>
                    <a:cubicBezTo>
                      <a:pt x="92" y="122"/>
                      <a:pt x="88" y="129"/>
                      <a:pt x="85" y="136"/>
                    </a:cubicBezTo>
                    <a:cubicBezTo>
                      <a:pt x="85" y="136"/>
                      <a:pt x="85" y="135"/>
                      <a:pt x="84" y="135"/>
                    </a:cubicBezTo>
                    <a:cubicBezTo>
                      <a:pt x="79" y="135"/>
                      <a:pt x="73" y="139"/>
                      <a:pt x="72" y="144"/>
                    </a:cubicBezTo>
                    <a:cubicBezTo>
                      <a:pt x="72" y="149"/>
                      <a:pt x="74" y="156"/>
                      <a:pt x="79" y="157"/>
                    </a:cubicBezTo>
                    <a:cubicBezTo>
                      <a:pt x="83" y="157"/>
                      <a:pt x="87" y="154"/>
                      <a:pt x="89" y="150"/>
                    </a:cubicBezTo>
                    <a:cubicBezTo>
                      <a:pt x="91" y="146"/>
                      <a:pt x="90" y="141"/>
                      <a:pt x="87" y="138"/>
                    </a:cubicBezTo>
                    <a:cubicBezTo>
                      <a:pt x="91" y="132"/>
                      <a:pt x="94" y="125"/>
                      <a:pt x="96" y="118"/>
                    </a:cubicBezTo>
                    <a:cubicBezTo>
                      <a:pt x="99" y="126"/>
                      <a:pt x="102" y="135"/>
                      <a:pt x="105" y="144"/>
                    </a:cubicBezTo>
                    <a:cubicBezTo>
                      <a:pt x="102" y="147"/>
                      <a:pt x="101" y="151"/>
                      <a:pt x="104" y="155"/>
                    </a:cubicBezTo>
                    <a:cubicBezTo>
                      <a:pt x="108" y="160"/>
                      <a:pt x="113" y="162"/>
                      <a:pt x="118" y="158"/>
                    </a:cubicBezTo>
                    <a:cubicBezTo>
                      <a:pt x="121" y="155"/>
                      <a:pt x="123" y="150"/>
                      <a:pt x="122" y="146"/>
                    </a:cubicBezTo>
                    <a:cubicBezTo>
                      <a:pt x="120" y="140"/>
                      <a:pt x="113" y="140"/>
                      <a:pt x="108" y="141"/>
                    </a:cubicBezTo>
                    <a:cubicBezTo>
                      <a:pt x="103" y="125"/>
                      <a:pt x="97" y="109"/>
                      <a:pt x="90" y="94"/>
                    </a:cubicBezTo>
                    <a:cubicBezTo>
                      <a:pt x="100" y="102"/>
                      <a:pt x="113" y="108"/>
                      <a:pt x="126" y="110"/>
                    </a:cubicBezTo>
                    <a:cubicBezTo>
                      <a:pt x="126" y="110"/>
                      <a:pt x="125" y="111"/>
                      <a:pt x="125" y="111"/>
                    </a:cubicBezTo>
                    <a:cubicBezTo>
                      <a:pt x="125" y="111"/>
                      <a:pt x="125" y="112"/>
                      <a:pt x="125" y="112"/>
                    </a:cubicBezTo>
                    <a:cubicBezTo>
                      <a:pt x="124" y="118"/>
                      <a:pt x="126" y="124"/>
                      <a:pt x="132" y="126"/>
                    </a:cubicBezTo>
                    <a:cubicBezTo>
                      <a:pt x="139" y="128"/>
                      <a:pt x="150" y="125"/>
                      <a:pt x="151" y="117"/>
                    </a:cubicBezTo>
                    <a:cubicBezTo>
                      <a:pt x="152" y="111"/>
                      <a:pt x="147" y="105"/>
                      <a:pt x="142" y="103"/>
                    </a:cubicBezTo>
                    <a:close/>
                  </a:path>
                </a:pathLst>
              </a:custGeom>
              <a:solidFill>
                <a:srgbClr val="7F7E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69" name="Freeform 29"/>
              <p:cNvSpPr>
                <a:spLocks/>
              </p:cNvSpPr>
              <p:nvPr/>
            </p:nvSpPr>
            <p:spPr bwMode="auto">
              <a:xfrm>
                <a:off x="1868517" y="538450"/>
                <a:ext cx="655638" cy="533400"/>
              </a:xfrm>
              <a:custGeom>
                <a:avLst/>
                <a:gdLst>
                  <a:gd name="T0" fmla="*/ 237 w 239"/>
                  <a:gd name="T1" fmla="*/ 42 h 194"/>
                  <a:gd name="T2" fmla="*/ 188 w 239"/>
                  <a:gd name="T3" fmla="*/ 43 h 194"/>
                  <a:gd name="T4" fmla="*/ 153 w 239"/>
                  <a:gd name="T5" fmla="*/ 64 h 194"/>
                  <a:gd name="T6" fmla="*/ 140 w 239"/>
                  <a:gd name="T7" fmla="*/ 1 h 194"/>
                  <a:gd name="T8" fmla="*/ 137 w 239"/>
                  <a:gd name="T9" fmla="*/ 1 h 194"/>
                  <a:gd name="T10" fmla="*/ 143 w 239"/>
                  <a:gd name="T11" fmla="*/ 79 h 194"/>
                  <a:gd name="T12" fmla="*/ 143 w 239"/>
                  <a:gd name="T13" fmla="*/ 81 h 194"/>
                  <a:gd name="T14" fmla="*/ 142 w 239"/>
                  <a:gd name="T15" fmla="*/ 82 h 194"/>
                  <a:gd name="T16" fmla="*/ 115 w 239"/>
                  <a:gd name="T17" fmla="*/ 115 h 194"/>
                  <a:gd name="T18" fmla="*/ 83 w 239"/>
                  <a:gd name="T19" fmla="*/ 147 h 194"/>
                  <a:gd name="T20" fmla="*/ 1 w 239"/>
                  <a:gd name="T21" fmla="*/ 192 h 194"/>
                  <a:gd name="T22" fmla="*/ 1 w 239"/>
                  <a:gd name="T23" fmla="*/ 194 h 194"/>
                  <a:gd name="T24" fmla="*/ 81 w 239"/>
                  <a:gd name="T25" fmla="*/ 155 h 194"/>
                  <a:gd name="T26" fmla="*/ 116 w 239"/>
                  <a:gd name="T27" fmla="*/ 120 h 194"/>
                  <a:gd name="T28" fmla="*/ 145 w 239"/>
                  <a:gd name="T29" fmla="*/ 83 h 194"/>
                  <a:gd name="T30" fmla="*/ 146 w 239"/>
                  <a:gd name="T31" fmla="*/ 83 h 194"/>
                  <a:gd name="T32" fmla="*/ 146 w 239"/>
                  <a:gd name="T33" fmla="*/ 83 h 194"/>
                  <a:gd name="T34" fmla="*/ 147 w 239"/>
                  <a:gd name="T35" fmla="*/ 81 h 194"/>
                  <a:gd name="T36" fmla="*/ 200 w 239"/>
                  <a:gd name="T37" fmla="*/ 79 h 194"/>
                  <a:gd name="T38" fmla="*/ 239 w 239"/>
                  <a:gd name="T39" fmla="*/ 44 h 194"/>
                  <a:gd name="T40" fmla="*/ 237 w 239"/>
                  <a:gd name="T41" fmla="*/ 42 h 1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239" h="194">
                    <a:moveTo>
                      <a:pt x="237" y="42"/>
                    </a:moveTo>
                    <a:cubicBezTo>
                      <a:pt x="223" y="34"/>
                      <a:pt x="202" y="38"/>
                      <a:pt x="188" y="43"/>
                    </a:cubicBezTo>
                    <a:cubicBezTo>
                      <a:pt x="175" y="47"/>
                      <a:pt x="163" y="55"/>
                      <a:pt x="153" y="64"/>
                    </a:cubicBezTo>
                    <a:cubicBezTo>
                      <a:pt x="158" y="42"/>
                      <a:pt x="154" y="15"/>
                      <a:pt x="140" y="1"/>
                    </a:cubicBezTo>
                    <a:cubicBezTo>
                      <a:pt x="139" y="0"/>
                      <a:pt x="138" y="0"/>
                      <a:pt x="137" y="1"/>
                    </a:cubicBezTo>
                    <a:cubicBezTo>
                      <a:pt x="123" y="22"/>
                      <a:pt x="123" y="62"/>
                      <a:pt x="143" y="79"/>
                    </a:cubicBezTo>
                    <a:cubicBezTo>
                      <a:pt x="143" y="80"/>
                      <a:pt x="143" y="80"/>
                      <a:pt x="143" y="81"/>
                    </a:cubicBezTo>
                    <a:cubicBezTo>
                      <a:pt x="142" y="81"/>
                      <a:pt x="142" y="82"/>
                      <a:pt x="142" y="82"/>
                    </a:cubicBezTo>
                    <a:cubicBezTo>
                      <a:pt x="133" y="93"/>
                      <a:pt x="125" y="104"/>
                      <a:pt x="115" y="115"/>
                    </a:cubicBezTo>
                    <a:cubicBezTo>
                      <a:pt x="105" y="126"/>
                      <a:pt x="94" y="137"/>
                      <a:pt x="83" y="147"/>
                    </a:cubicBezTo>
                    <a:cubicBezTo>
                      <a:pt x="58" y="169"/>
                      <a:pt x="32" y="183"/>
                      <a:pt x="1" y="192"/>
                    </a:cubicBezTo>
                    <a:cubicBezTo>
                      <a:pt x="0" y="192"/>
                      <a:pt x="0" y="194"/>
                      <a:pt x="1" y="194"/>
                    </a:cubicBezTo>
                    <a:cubicBezTo>
                      <a:pt x="31" y="192"/>
                      <a:pt x="59" y="173"/>
                      <a:pt x="81" y="155"/>
                    </a:cubicBezTo>
                    <a:cubicBezTo>
                      <a:pt x="93" y="144"/>
                      <a:pt x="105" y="132"/>
                      <a:pt x="116" y="120"/>
                    </a:cubicBezTo>
                    <a:cubicBezTo>
                      <a:pt x="126" y="109"/>
                      <a:pt x="137" y="97"/>
                      <a:pt x="145" y="83"/>
                    </a:cubicBezTo>
                    <a:cubicBezTo>
                      <a:pt x="146" y="83"/>
                      <a:pt x="146" y="83"/>
                      <a:pt x="146" y="83"/>
                    </a:cubicBezTo>
                    <a:cubicBezTo>
                      <a:pt x="146" y="83"/>
                      <a:pt x="146" y="83"/>
                      <a:pt x="146" y="83"/>
                    </a:cubicBezTo>
                    <a:cubicBezTo>
                      <a:pt x="146" y="82"/>
                      <a:pt x="146" y="81"/>
                      <a:pt x="147" y="81"/>
                    </a:cubicBezTo>
                    <a:cubicBezTo>
                      <a:pt x="164" y="87"/>
                      <a:pt x="183" y="86"/>
                      <a:pt x="200" y="79"/>
                    </a:cubicBezTo>
                    <a:cubicBezTo>
                      <a:pt x="215" y="73"/>
                      <a:pt x="233" y="60"/>
                      <a:pt x="239" y="44"/>
                    </a:cubicBezTo>
                    <a:cubicBezTo>
                      <a:pt x="239" y="43"/>
                      <a:pt x="238" y="42"/>
                      <a:pt x="237" y="42"/>
                    </a:cubicBezTo>
                    <a:close/>
                  </a:path>
                </a:pathLst>
              </a:custGeom>
              <a:solidFill>
                <a:srgbClr val="7F7E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70" name="Freeform 30"/>
              <p:cNvSpPr>
                <a:spLocks/>
              </p:cNvSpPr>
              <p:nvPr/>
            </p:nvSpPr>
            <p:spPr bwMode="auto">
              <a:xfrm>
                <a:off x="2449542" y="82837"/>
                <a:ext cx="693738" cy="965200"/>
              </a:xfrm>
              <a:custGeom>
                <a:avLst/>
                <a:gdLst>
                  <a:gd name="T0" fmla="*/ 236 w 253"/>
                  <a:gd name="T1" fmla="*/ 151 h 351"/>
                  <a:gd name="T2" fmla="*/ 169 w 253"/>
                  <a:gd name="T3" fmla="*/ 159 h 351"/>
                  <a:gd name="T4" fmla="*/ 128 w 253"/>
                  <a:gd name="T5" fmla="*/ 189 h 351"/>
                  <a:gd name="T6" fmla="*/ 116 w 253"/>
                  <a:gd name="T7" fmla="*/ 202 h 351"/>
                  <a:gd name="T8" fmla="*/ 128 w 253"/>
                  <a:gd name="T9" fmla="*/ 165 h 351"/>
                  <a:gd name="T10" fmla="*/ 128 w 253"/>
                  <a:gd name="T11" fmla="*/ 165 h 351"/>
                  <a:gd name="T12" fmla="*/ 129 w 253"/>
                  <a:gd name="T13" fmla="*/ 165 h 351"/>
                  <a:gd name="T14" fmla="*/ 130 w 253"/>
                  <a:gd name="T15" fmla="*/ 165 h 351"/>
                  <a:gd name="T16" fmla="*/ 213 w 253"/>
                  <a:gd name="T17" fmla="*/ 62 h 351"/>
                  <a:gd name="T18" fmla="*/ 208 w 253"/>
                  <a:gd name="T19" fmla="*/ 16 h 351"/>
                  <a:gd name="T20" fmla="*/ 167 w 253"/>
                  <a:gd name="T21" fmla="*/ 3 h 351"/>
                  <a:gd name="T22" fmla="*/ 112 w 253"/>
                  <a:gd name="T23" fmla="*/ 72 h 351"/>
                  <a:gd name="T24" fmla="*/ 127 w 253"/>
                  <a:gd name="T25" fmla="*/ 164 h 351"/>
                  <a:gd name="T26" fmla="*/ 126 w 253"/>
                  <a:gd name="T27" fmla="*/ 164 h 351"/>
                  <a:gd name="T28" fmla="*/ 105 w 253"/>
                  <a:gd name="T29" fmla="*/ 213 h 351"/>
                  <a:gd name="T30" fmla="*/ 80 w 253"/>
                  <a:gd name="T31" fmla="*/ 266 h 351"/>
                  <a:gd name="T32" fmla="*/ 1 w 253"/>
                  <a:gd name="T33" fmla="*/ 350 h 351"/>
                  <a:gd name="T34" fmla="*/ 1 w 253"/>
                  <a:gd name="T35" fmla="*/ 351 h 351"/>
                  <a:gd name="T36" fmla="*/ 81 w 253"/>
                  <a:gd name="T37" fmla="*/ 273 h 351"/>
                  <a:gd name="T38" fmla="*/ 107 w 253"/>
                  <a:gd name="T39" fmla="*/ 221 h 351"/>
                  <a:gd name="T40" fmla="*/ 110 w 253"/>
                  <a:gd name="T41" fmla="*/ 214 h 351"/>
                  <a:gd name="T42" fmla="*/ 204 w 253"/>
                  <a:gd name="T43" fmla="*/ 221 h 351"/>
                  <a:gd name="T44" fmla="*/ 236 w 253"/>
                  <a:gd name="T45" fmla="*/ 151 h 3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253" h="351">
                    <a:moveTo>
                      <a:pt x="236" y="151"/>
                    </a:moveTo>
                    <a:cubicBezTo>
                      <a:pt x="222" y="129"/>
                      <a:pt x="184" y="150"/>
                      <a:pt x="169" y="159"/>
                    </a:cubicBezTo>
                    <a:cubicBezTo>
                      <a:pt x="154" y="167"/>
                      <a:pt x="140" y="177"/>
                      <a:pt x="128" y="189"/>
                    </a:cubicBezTo>
                    <a:cubicBezTo>
                      <a:pt x="124" y="193"/>
                      <a:pt x="119" y="197"/>
                      <a:pt x="116" y="202"/>
                    </a:cubicBezTo>
                    <a:cubicBezTo>
                      <a:pt x="121" y="190"/>
                      <a:pt x="125" y="178"/>
                      <a:pt x="128" y="165"/>
                    </a:cubicBezTo>
                    <a:cubicBezTo>
                      <a:pt x="128" y="165"/>
                      <a:pt x="128" y="165"/>
                      <a:pt x="128" y="165"/>
                    </a:cubicBezTo>
                    <a:cubicBezTo>
                      <a:pt x="128" y="165"/>
                      <a:pt x="129" y="165"/>
                      <a:pt x="129" y="165"/>
                    </a:cubicBezTo>
                    <a:cubicBezTo>
                      <a:pt x="129" y="165"/>
                      <a:pt x="130" y="165"/>
                      <a:pt x="130" y="165"/>
                    </a:cubicBezTo>
                    <a:cubicBezTo>
                      <a:pt x="168" y="139"/>
                      <a:pt x="203" y="108"/>
                      <a:pt x="213" y="62"/>
                    </a:cubicBezTo>
                    <a:cubicBezTo>
                      <a:pt x="216" y="47"/>
                      <a:pt x="216" y="30"/>
                      <a:pt x="208" y="16"/>
                    </a:cubicBezTo>
                    <a:cubicBezTo>
                      <a:pt x="199" y="2"/>
                      <a:pt x="182" y="0"/>
                      <a:pt x="167" y="3"/>
                    </a:cubicBezTo>
                    <a:cubicBezTo>
                      <a:pt x="133" y="8"/>
                      <a:pt x="117" y="42"/>
                      <a:pt x="112" y="72"/>
                    </a:cubicBezTo>
                    <a:cubicBezTo>
                      <a:pt x="107" y="101"/>
                      <a:pt x="108" y="139"/>
                      <a:pt x="127" y="164"/>
                    </a:cubicBezTo>
                    <a:cubicBezTo>
                      <a:pt x="126" y="164"/>
                      <a:pt x="126" y="164"/>
                      <a:pt x="126" y="164"/>
                    </a:cubicBezTo>
                    <a:cubicBezTo>
                      <a:pt x="118" y="180"/>
                      <a:pt x="112" y="197"/>
                      <a:pt x="105" y="213"/>
                    </a:cubicBezTo>
                    <a:cubicBezTo>
                      <a:pt x="98" y="231"/>
                      <a:pt x="90" y="249"/>
                      <a:pt x="80" y="266"/>
                    </a:cubicBezTo>
                    <a:cubicBezTo>
                      <a:pt x="61" y="301"/>
                      <a:pt x="34" y="328"/>
                      <a:pt x="1" y="350"/>
                    </a:cubicBezTo>
                    <a:cubicBezTo>
                      <a:pt x="0" y="350"/>
                      <a:pt x="1" y="351"/>
                      <a:pt x="1" y="351"/>
                    </a:cubicBezTo>
                    <a:cubicBezTo>
                      <a:pt x="36" y="335"/>
                      <a:pt x="62" y="305"/>
                      <a:pt x="81" y="273"/>
                    </a:cubicBezTo>
                    <a:cubicBezTo>
                      <a:pt x="91" y="257"/>
                      <a:pt x="100" y="239"/>
                      <a:pt x="107" y="221"/>
                    </a:cubicBezTo>
                    <a:cubicBezTo>
                      <a:pt x="108" y="219"/>
                      <a:pt x="109" y="216"/>
                      <a:pt x="110" y="214"/>
                    </a:cubicBezTo>
                    <a:cubicBezTo>
                      <a:pt x="136" y="233"/>
                      <a:pt x="176" y="233"/>
                      <a:pt x="204" y="221"/>
                    </a:cubicBezTo>
                    <a:cubicBezTo>
                      <a:pt x="229" y="211"/>
                      <a:pt x="253" y="178"/>
                      <a:pt x="236" y="151"/>
                    </a:cubicBezTo>
                    <a:close/>
                  </a:path>
                </a:pathLst>
              </a:custGeom>
              <a:solidFill>
                <a:srgbClr val="FEC16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71" name="Freeform 31"/>
              <p:cNvSpPr>
                <a:spLocks/>
              </p:cNvSpPr>
              <p:nvPr/>
            </p:nvSpPr>
            <p:spPr bwMode="auto">
              <a:xfrm>
                <a:off x="2527329" y="1141700"/>
                <a:ext cx="0" cy="3175"/>
              </a:xfrm>
              <a:custGeom>
                <a:avLst/>
                <a:gdLst>
                  <a:gd name="T0" fmla="*/ 0 h 2"/>
                  <a:gd name="T1" fmla="*/ 2 h 2"/>
                  <a:gd name="T2" fmla="*/ 0 h 2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2">
                    <a:moveTo>
                      <a:pt x="0" y="0"/>
                    </a:moveTo>
                    <a:lnTo>
                      <a:pt x="0" y="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72" name="Freeform 33"/>
              <p:cNvSpPr>
                <a:spLocks/>
              </p:cNvSpPr>
              <p:nvPr/>
            </p:nvSpPr>
            <p:spPr bwMode="auto">
              <a:xfrm>
                <a:off x="2362229" y="1071850"/>
                <a:ext cx="573088" cy="442913"/>
              </a:xfrm>
              <a:custGeom>
                <a:avLst/>
                <a:gdLst>
                  <a:gd name="T0" fmla="*/ 186 w 209"/>
                  <a:gd name="T1" fmla="*/ 57 h 161"/>
                  <a:gd name="T2" fmla="*/ 162 w 209"/>
                  <a:gd name="T3" fmla="*/ 69 h 161"/>
                  <a:gd name="T4" fmla="*/ 144 w 209"/>
                  <a:gd name="T5" fmla="*/ 86 h 161"/>
                  <a:gd name="T6" fmla="*/ 82 w 209"/>
                  <a:gd name="T7" fmla="*/ 35 h 161"/>
                  <a:gd name="T8" fmla="*/ 2 w 209"/>
                  <a:gd name="T9" fmla="*/ 0 h 161"/>
                  <a:gd name="T10" fmla="*/ 1 w 209"/>
                  <a:gd name="T11" fmla="*/ 2 h 161"/>
                  <a:gd name="T12" fmla="*/ 29 w 209"/>
                  <a:gd name="T13" fmla="*/ 17 h 161"/>
                  <a:gd name="T14" fmla="*/ 71 w 209"/>
                  <a:gd name="T15" fmla="*/ 34 h 161"/>
                  <a:gd name="T16" fmla="*/ 110 w 209"/>
                  <a:gd name="T17" fmla="*/ 59 h 161"/>
                  <a:gd name="T18" fmla="*/ 142 w 209"/>
                  <a:gd name="T19" fmla="*/ 89 h 161"/>
                  <a:gd name="T20" fmla="*/ 142 w 209"/>
                  <a:gd name="T21" fmla="*/ 89 h 161"/>
                  <a:gd name="T22" fmla="*/ 141 w 209"/>
                  <a:gd name="T23" fmla="*/ 91 h 161"/>
                  <a:gd name="T24" fmla="*/ 140 w 209"/>
                  <a:gd name="T25" fmla="*/ 148 h 161"/>
                  <a:gd name="T26" fmla="*/ 166 w 209"/>
                  <a:gd name="T27" fmla="*/ 131 h 161"/>
                  <a:gd name="T28" fmla="*/ 187 w 209"/>
                  <a:gd name="T29" fmla="*/ 118 h 161"/>
                  <a:gd name="T30" fmla="*/ 187 w 209"/>
                  <a:gd name="T31" fmla="*/ 92 h 161"/>
                  <a:gd name="T32" fmla="*/ 186 w 209"/>
                  <a:gd name="T33" fmla="*/ 57 h 1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209" h="161">
                    <a:moveTo>
                      <a:pt x="186" y="57"/>
                    </a:moveTo>
                    <a:cubicBezTo>
                      <a:pt x="177" y="57"/>
                      <a:pt x="168" y="64"/>
                      <a:pt x="162" y="69"/>
                    </a:cubicBezTo>
                    <a:cubicBezTo>
                      <a:pt x="156" y="74"/>
                      <a:pt x="149" y="80"/>
                      <a:pt x="144" y="86"/>
                    </a:cubicBezTo>
                    <a:cubicBezTo>
                      <a:pt x="129" y="65"/>
                      <a:pt x="105" y="48"/>
                      <a:pt x="82" y="35"/>
                    </a:cubicBezTo>
                    <a:cubicBezTo>
                      <a:pt x="57" y="21"/>
                      <a:pt x="28" y="14"/>
                      <a:pt x="2" y="0"/>
                    </a:cubicBezTo>
                    <a:cubicBezTo>
                      <a:pt x="1" y="0"/>
                      <a:pt x="0" y="1"/>
                      <a:pt x="1" y="2"/>
                    </a:cubicBezTo>
                    <a:cubicBezTo>
                      <a:pt x="9" y="9"/>
                      <a:pt x="19" y="13"/>
                      <a:pt x="29" y="17"/>
                    </a:cubicBezTo>
                    <a:cubicBezTo>
                      <a:pt x="43" y="22"/>
                      <a:pt x="58" y="27"/>
                      <a:pt x="71" y="34"/>
                    </a:cubicBezTo>
                    <a:cubicBezTo>
                      <a:pt x="85" y="41"/>
                      <a:pt x="98" y="49"/>
                      <a:pt x="110" y="59"/>
                    </a:cubicBezTo>
                    <a:cubicBezTo>
                      <a:pt x="122" y="68"/>
                      <a:pt x="131" y="79"/>
                      <a:pt x="142" y="89"/>
                    </a:cubicBezTo>
                    <a:cubicBezTo>
                      <a:pt x="142" y="89"/>
                      <a:pt x="142" y="89"/>
                      <a:pt x="142" y="89"/>
                    </a:cubicBezTo>
                    <a:cubicBezTo>
                      <a:pt x="141" y="90"/>
                      <a:pt x="141" y="90"/>
                      <a:pt x="141" y="91"/>
                    </a:cubicBezTo>
                    <a:cubicBezTo>
                      <a:pt x="133" y="109"/>
                      <a:pt x="125" y="132"/>
                      <a:pt x="140" y="148"/>
                    </a:cubicBezTo>
                    <a:cubicBezTo>
                      <a:pt x="152" y="161"/>
                      <a:pt x="166" y="144"/>
                      <a:pt x="166" y="131"/>
                    </a:cubicBezTo>
                    <a:cubicBezTo>
                      <a:pt x="175" y="131"/>
                      <a:pt x="182" y="125"/>
                      <a:pt x="187" y="118"/>
                    </a:cubicBezTo>
                    <a:cubicBezTo>
                      <a:pt x="192" y="111"/>
                      <a:pt x="194" y="99"/>
                      <a:pt x="187" y="92"/>
                    </a:cubicBezTo>
                    <a:cubicBezTo>
                      <a:pt x="197" y="83"/>
                      <a:pt x="209" y="57"/>
                      <a:pt x="186" y="57"/>
                    </a:cubicBezTo>
                    <a:close/>
                  </a:path>
                </a:pathLst>
              </a:custGeom>
              <a:solidFill>
                <a:srgbClr val="FEC16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73" name="Freeform 34"/>
              <p:cNvSpPr>
                <a:spLocks/>
              </p:cNvSpPr>
              <p:nvPr/>
            </p:nvSpPr>
            <p:spPr bwMode="auto">
              <a:xfrm>
                <a:off x="2440017" y="1141700"/>
                <a:ext cx="139700" cy="341313"/>
              </a:xfrm>
              <a:custGeom>
                <a:avLst/>
                <a:gdLst>
                  <a:gd name="T0" fmla="*/ 35 w 51"/>
                  <a:gd name="T1" fmla="*/ 2 h 124"/>
                  <a:gd name="T2" fmla="*/ 34 w 51"/>
                  <a:gd name="T3" fmla="*/ 0 h 124"/>
                  <a:gd name="T4" fmla="*/ 32 w 51"/>
                  <a:gd name="T5" fmla="*/ 2 h 124"/>
                  <a:gd name="T6" fmla="*/ 2 w 51"/>
                  <a:gd name="T7" fmla="*/ 58 h 124"/>
                  <a:gd name="T8" fmla="*/ 13 w 51"/>
                  <a:gd name="T9" fmla="*/ 122 h 124"/>
                  <a:gd name="T10" fmla="*/ 16 w 51"/>
                  <a:gd name="T11" fmla="*/ 121 h 124"/>
                  <a:gd name="T12" fmla="*/ 48 w 51"/>
                  <a:gd name="T13" fmla="*/ 65 h 124"/>
                  <a:gd name="T14" fmla="*/ 35 w 51"/>
                  <a:gd name="T15" fmla="*/ 2 h 1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51" h="124">
                    <a:moveTo>
                      <a:pt x="35" y="2"/>
                    </a:moveTo>
                    <a:cubicBezTo>
                      <a:pt x="35" y="1"/>
                      <a:pt x="35" y="0"/>
                      <a:pt x="34" y="0"/>
                    </a:cubicBezTo>
                    <a:cubicBezTo>
                      <a:pt x="32" y="0"/>
                      <a:pt x="32" y="1"/>
                      <a:pt x="32" y="2"/>
                    </a:cubicBezTo>
                    <a:cubicBezTo>
                      <a:pt x="13" y="14"/>
                      <a:pt x="5" y="37"/>
                      <a:pt x="2" y="58"/>
                    </a:cubicBezTo>
                    <a:cubicBezTo>
                      <a:pt x="0" y="79"/>
                      <a:pt x="1" y="105"/>
                      <a:pt x="13" y="122"/>
                    </a:cubicBezTo>
                    <a:cubicBezTo>
                      <a:pt x="14" y="124"/>
                      <a:pt x="17" y="122"/>
                      <a:pt x="16" y="121"/>
                    </a:cubicBezTo>
                    <a:cubicBezTo>
                      <a:pt x="34" y="109"/>
                      <a:pt x="44" y="85"/>
                      <a:pt x="48" y="65"/>
                    </a:cubicBezTo>
                    <a:cubicBezTo>
                      <a:pt x="51" y="46"/>
                      <a:pt x="50" y="17"/>
                      <a:pt x="35" y="2"/>
                    </a:cubicBezTo>
                    <a:close/>
                  </a:path>
                </a:pathLst>
              </a:custGeom>
              <a:solidFill>
                <a:srgbClr val="7F7E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74" name="Freeform 35"/>
              <p:cNvSpPr>
                <a:spLocks/>
              </p:cNvSpPr>
              <p:nvPr/>
            </p:nvSpPr>
            <p:spPr bwMode="auto">
              <a:xfrm>
                <a:off x="2598767" y="1017875"/>
                <a:ext cx="309563" cy="195263"/>
              </a:xfrm>
              <a:custGeom>
                <a:avLst/>
                <a:gdLst>
                  <a:gd name="T0" fmla="*/ 110 w 113"/>
                  <a:gd name="T1" fmla="*/ 3 h 71"/>
                  <a:gd name="T2" fmla="*/ 108 w 113"/>
                  <a:gd name="T3" fmla="*/ 1 h 71"/>
                  <a:gd name="T4" fmla="*/ 1 w 113"/>
                  <a:gd name="T5" fmla="*/ 58 h 71"/>
                  <a:gd name="T6" fmla="*/ 1 w 113"/>
                  <a:gd name="T7" fmla="*/ 58 h 71"/>
                  <a:gd name="T8" fmla="*/ 0 w 113"/>
                  <a:gd name="T9" fmla="*/ 59 h 71"/>
                  <a:gd name="T10" fmla="*/ 2 w 113"/>
                  <a:gd name="T11" fmla="*/ 60 h 71"/>
                  <a:gd name="T12" fmla="*/ 2 w 113"/>
                  <a:gd name="T13" fmla="*/ 59 h 71"/>
                  <a:gd name="T14" fmla="*/ 61 w 113"/>
                  <a:gd name="T15" fmla="*/ 52 h 71"/>
                  <a:gd name="T16" fmla="*/ 112 w 113"/>
                  <a:gd name="T17" fmla="*/ 6 h 71"/>
                  <a:gd name="T18" fmla="*/ 110 w 113"/>
                  <a:gd name="T19" fmla="*/ 3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13" h="71">
                    <a:moveTo>
                      <a:pt x="110" y="3"/>
                    </a:moveTo>
                    <a:cubicBezTo>
                      <a:pt x="110" y="2"/>
                      <a:pt x="109" y="1"/>
                      <a:pt x="108" y="1"/>
                    </a:cubicBezTo>
                    <a:cubicBezTo>
                      <a:pt x="66" y="0"/>
                      <a:pt x="18" y="16"/>
                      <a:pt x="1" y="58"/>
                    </a:cubicBezTo>
                    <a:cubicBezTo>
                      <a:pt x="1" y="58"/>
                      <a:pt x="1" y="58"/>
                      <a:pt x="1" y="58"/>
                    </a:cubicBezTo>
                    <a:cubicBezTo>
                      <a:pt x="1" y="58"/>
                      <a:pt x="1" y="59"/>
                      <a:pt x="0" y="59"/>
                    </a:cubicBezTo>
                    <a:cubicBezTo>
                      <a:pt x="0" y="60"/>
                      <a:pt x="1" y="60"/>
                      <a:pt x="2" y="60"/>
                    </a:cubicBezTo>
                    <a:cubicBezTo>
                      <a:pt x="2" y="59"/>
                      <a:pt x="2" y="59"/>
                      <a:pt x="2" y="59"/>
                    </a:cubicBezTo>
                    <a:cubicBezTo>
                      <a:pt x="19" y="71"/>
                      <a:pt x="45" y="60"/>
                      <a:pt x="61" y="52"/>
                    </a:cubicBezTo>
                    <a:cubicBezTo>
                      <a:pt x="81" y="42"/>
                      <a:pt x="101" y="26"/>
                      <a:pt x="112" y="6"/>
                    </a:cubicBezTo>
                    <a:cubicBezTo>
                      <a:pt x="113" y="4"/>
                      <a:pt x="111" y="3"/>
                      <a:pt x="110" y="3"/>
                    </a:cubicBezTo>
                    <a:close/>
                  </a:path>
                </a:pathLst>
              </a:custGeom>
              <a:solidFill>
                <a:srgbClr val="7F7E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75" name="Freeform 36"/>
              <p:cNvSpPr>
                <a:spLocks/>
              </p:cNvSpPr>
              <p:nvPr/>
            </p:nvSpPr>
            <p:spPr bwMode="auto">
              <a:xfrm>
                <a:off x="3232179" y="214600"/>
                <a:ext cx="239713" cy="363538"/>
              </a:xfrm>
              <a:custGeom>
                <a:avLst/>
                <a:gdLst>
                  <a:gd name="T0" fmla="*/ 83 w 88"/>
                  <a:gd name="T1" fmla="*/ 29 h 132"/>
                  <a:gd name="T2" fmla="*/ 68 w 88"/>
                  <a:gd name="T3" fmla="*/ 29 h 132"/>
                  <a:gd name="T4" fmla="*/ 70 w 88"/>
                  <a:gd name="T5" fmla="*/ 14 h 132"/>
                  <a:gd name="T6" fmla="*/ 68 w 88"/>
                  <a:gd name="T7" fmla="*/ 12 h 132"/>
                  <a:gd name="T8" fmla="*/ 47 w 88"/>
                  <a:gd name="T9" fmla="*/ 20 h 132"/>
                  <a:gd name="T10" fmla="*/ 28 w 88"/>
                  <a:gd name="T11" fmla="*/ 9 h 132"/>
                  <a:gd name="T12" fmla="*/ 32 w 88"/>
                  <a:gd name="T13" fmla="*/ 46 h 132"/>
                  <a:gd name="T14" fmla="*/ 32 w 88"/>
                  <a:gd name="T15" fmla="*/ 48 h 132"/>
                  <a:gd name="T16" fmla="*/ 15 w 88"/>
                  <a:gd name="T17" fmla="*/ 84 h 132"/>
                  <a:gd name="T18" fmla="*/ 0 w 88"/>
                  <a:gd name="T19" fmla="*/ 131 h 132"/>
                  <a:gd name="T20" fmla="*/ 2 w 88"/>
                  <a:gd name="T21" fmla="*/ 131 h 132"/>
                  <a:gd name="T22" fmla="*/ 17 w 88"/>
                  <a:gd name="T23" fmla="*/ 89 h 132"/>
                  <a:gd name="T24" fmla="*/ 34 w 88"/>
                  <a:gd name="T25" fmla="*/ 51 h 132"/>
                  <a:gd name="T26" fmla="*/ 85 w 88"/>
                  <a:gd name="T27" fmla="*/ 44 h 132"/>
                  <a:gd name="T28" fmla="*/ 83 w 88"/>
                  <a:gd name="T29" fmla="*/ 29 h 1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88" h="132">
                    <a:moveTo>
                      <a:pt x="83" y="29"/>
                    </a:moveTo>
                    <a:cubicBezTo>
                      <a:pt x="78" y="26"/>
                      <a:pt x="73" y="27"/>
                      <a:pt x="68" y="29"/>
                    </a:cubicBezTo>
                    <a:cubicBezTo>
                      <a:pt x="70" y="24"/>
                      <a:pt x="70" y="20"/>
                      <a:pt x="70" y="14"/>
                    </a:cubicBezTo>
                    <a:cubicBezTo>
                      <a:pt x="71" y="13"/>
                      <a:pt x="69" y="12"/>
                      <a:pt x="68" y="12"/>
                    </a:cubicBezTo>
                    <a:cubicBezTo>
                      <a:pt x="59" y="11"/>
                      <a:pt x="52" y="14"/>
                      <a:pt x="47" y="20"/>
                    </a:cubicBezTo>
                    <a:cubicBezTo>
                      <a:pt x="45" y="11"/>
                      <a:pt x="38" y="0"/>
                      <a:pt x="28" y="9"/>
                    </a:cubicBezTo>
                    <a:cubicBezTo>
                      <a:pt x="17" y="19"/>
                      <a:pt x="21" y="37"/>
                      <a:pt x="32" y="46"/>
                    </a:cubicBezTo>
                    <a:cubicBezTo>
                      <a:pt x="31" y="47"/>
                      <a:pt x="31" y="48"/>
                      <a:pt x="32" y="48"/>
                    </a:cubicBezTo>
                    <a:cubicBezTo>
                      <a:pt x="25" y="60"/>
                      <a:pt x="20" y="72"/>
                      <a:pt x="15" y="84"/>
                    </a:cubicBezTo>
                    <a:cubicBezTo>
                      <a:pt x="9" y="99"/>
                      <a:pt x="3" y="115"/>
                      <a:pt x="0" y="131"/>
                    </a:cubicBezTo>
                    <a:cubicBezTo>
                      <a:pt x="0" y="132"/>
                      <a:pt x="2" y="132"/>
                      <a:pt x="2" y="131"/>
                    </a:cubicBezTo>
                    <a:cubicBezTo>
                      <a:pt x="7" y="117"/>
                      <a:pt x="11" y="103"/>
                      <a:pt x="17" y="89"/>
                    </a:cubicBezTo>
                    <a:cubicBezTo>
                      <a:pt x="22" y="76"/>
                      <a:pt x="29" y="64"/>
                      <a:pt x="34" y="51"/>
                    </a:cubicBezTo>
                    <a:cubicBezTo>
                      <a:pt x="48" y="65"/>
                      <a:pt x="74" y="62"/>
                      <a:pt x="85" y="44"/>
                    </a:cubicBezTo>
                    <a:cubicBezTo>
                      <a:pt x="88" y="40"/>
                      <a:pt x="88" y="32"/>
                      <a:pt x="83" y="29"/>
                    </a:cubicBezTo>
                    <a:close/>
                  </a:path>
                </a:pathLst>
              </a:custGeom>
              <a:solidFill>
                <a:srgbClr val="FF786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76" name="Freeform 47"/>
              <p:cNvSpPr>
                <a:spLocks/>
              </p:cNvSpPr>
              <p:nvPr/>
            </p:nvSpPr>
            <p:spPr bwMode="auto">
              <a:xfrm>
                <a:off x="3702079" y="-40988"/>
                <a:ext cx="417513" cy="514350"/>
              </a:xfrm>
              <a:custGeom>
                <a:avLst/>
                <a:gdLst>
                  <a:gd name="T0" fmla="*/ 70 w 152"/>
                  <a:gd name="T1" fmla="*/ 16 h 187"/>
                  <a:gd name="T2" fmla="*/ 77 w 152"/>
                  <a:gd name="T3" fmla="*/ 30 h 187"/>
                  <a:gd name="T4" fmla="*/ 74 w 152"/>
                  <a:gd name="T5" fmla="*/ 80 h 187"/>
                  <a:gd name="T6" fmla="*/ 74 w 152"/>
                  <a:gd name="T7" fmla="*/ 80 h 187"/>
                  <a:gd name="T8" fmla="*/ 34 w 152"/>
                  <a:gd name="T9" fmla="*/ 126 h 187"/>
                  <a:gd name="T10" fmla="*/ 31 w 152"/>
                  <a:gd name="T11" fmla="*/ 77 h 187"/>
                  <a:gd name="T12" fmla="*/ 40 w 152"/>
                  <a:gd name="T13" fmla="*/ 74 h 187"/>
                  <a:gd name="T14" fmla="*/ 40 w 152"/>
                  <a:gd name="T15" fmla="*/ 52 h 187"/>
                  <a:gd name="T16" fmla="*/ 16 w 152"/>
                  <a:gd name="T17" fmla="*/ 54 h 187"/>
                  <a:gd name="T18" fmla="*/ 18 w 152"/>
                  <a:gd name="T19" fmla="*/ 75 h 187"/>
                  <a:gd name="T20" fmla="*/ 20 w 152"/>
                  <a:gd name="T21" fmla="*/ 75 h 187"/>
                  <a:gd name="T22" fmla="*/ 26 w 152"/>
                  <a:gd name="T23" fmla="*/ 77 h 187"/>
                  <a:gd name="T24" fmla="*/ 31 w 152"/>
                  <a:gd name="T25" fmla="*/ 101 h 187"/>
                  <a:gd name="T26" fmla="*/ 30 w 152"/>
                  <a:gd name="T27" fmla="*/ 133 h 187"/>
                  <a:gd name="T28" fmla="*/ 0 w 152"/>
                  <a:gd name="T29" fmla="*/ 185 h 187"/>
                  <a:gd name="T30" fmla="*/ 2 w 152"/>
                  <a:gd name="T31" fmla="*/ 186 h 187"/>
                  <a:gd name="T32" fmla="*/ 18 w 152"/>
                  <a:gd name="T33" fmla="*/ 161 h 187"/>
                  <a:gd name="T34" fmla="*/ 84 w 152"/>
                  <a:gd name="T35" fmla="*/ 160 h 187"/>
                  <a:gd name="T36" fmla="*/ 91 w 152"/>
                  <a:gd name="T37" fmla="*/ 175 h 187"/>
                  <a:gd name="T38" fmla="*/ 109 w 152"/>
                  <a:gd name="T39" fmla="*/ 168 h 187"/>
                  <a:gd name="T40" fmla="*/ 104 w 152"/>
                  <a:gd name="T41" fmla="*/ 152 h 187"/>
                  <a:gd name="T42" fmla="*/ 86 w 152"/>
                  <a:gd name="T43" fmla="*/ 156 h 187"/>
                  <a:gd name="T44" fmla="*/ 19 w 152"/>
                  <a:gd name="T45" fmla="*/ 158 h 187"/>
                  <a:gd name="T46" fmla="*/ 54 w 152"/>
                  <a:gd name="T47" fmla="*/ 108 h 187"/>
                  <a:gd name="T48" fmla="*/ 114 w 152"/>
                  <a:gd name="T49" fmla="*/ 109 h 187"/>
                  <a:gd name="T50" fmla="*/ 113 w 152"/>
                  <a:gd name="T51" fmla="*/ 110 h 187"/>
                  <a:gd name="T52" fmla="*/ 115 w 152"/>
                  <a:gd name="T53" fmla="*/ 113 h 187"/>
                  <a:gd name="T54" fmla="*/ 123 w 152"/>
                  <a:gd name="T55" fmla="*/ 125 h 187"/>
                  <a:gd name="T56" fmla="*/ 140 w 152"/>
                  <a:gd name="T57" fmla="*/ 115 h 187"/>
                  <a:gd name="T58" fmla="*/ 131 w 152"/>
                  <a:gd name="T59" fmla="*/ 99 h 187"/>
                  <a:gd name="T60" fmla="*/ 117 w 152"/>
                  <a:gd name="T61" fmla="*/ 104 h 187"/>
                  <a:gd name="T62" fmla="*/ 57 w 152"/>
                  <a:gd name="T63" fmla="*/ 104 h 187"/>
                  <a:gd name="T64" fmla="*/ 99 w 152"/>
                  <a:gd name="T65" fmla="*/ 64 h 187"/>
                  <a:gd name="T66" fmla="*/ 126 w 152"/>
                  <a:gd name="T67" fmla="*/ 67 h 187"/>
                  <a:gd name="T68" fmla="*/ 125 w 152"/>
                  <a:gd name="T69" fmla="*/ 68 h 187"/>
                  <a:gd name="T70" fmla="*/ 139 w 152"/>
                  <a:gd name="T71" fmla="*/ 78 h 187"/>
                  <a:gd name="T72" fmla="*/ 151 w 152"/>
                  <a:gd name="T73" fmla="*/ 66 h 187"/>
                  <a:gd name="T74" fmla="*/ 140 w 152"/>
                  <a:gd name="T75" fmla="*/ 57 h 187"/>
                  <a:gd name="T76" fmla="*/ 127 w 152"/>
                  <a:gd name="T77" fmla="*/ 63 h 187"/>
                  <a:gd name="T78" fmla="*/ 102 w 152"/>
                  <a:gd name="T79" fmla="*/ 62 h 187"/>
                  <a:gd name="T80" fmla="*/ 127 w 152"/>
                  <a:gd name="T81" fmla="*/ 42 h 187"/>
                  <a:gd name="T82" fmla="*/ 140 w 152"/>
                  <a:gd name="T83" fmla="*/ 39 h 187"/>
                  <a:gd name="T84" fmla="*/ 138 w 152"/>
                  <a:gd name="T85" fmla="*/ 23 h 187"/>
                  <a:gd name="T86" fmla="*/ 124 w 152"/>
                  <a:gd name="T87" fmla="*/ 23 h 187"/>
                  <a:gd name="T88" fmla="*/ 123 w 152"/>
                  <a:gd name="T89" fmla="*/ 40 h 187"/>
                  <a:gd name="T90" fmla="*/ 78 w 152"/>
                  <a:gd name="T91" fmla="*/ 76 h 187"/>
                  <a:gd name="T92" fmla="*/ 82 w 152"/>
                  <a:gd name="T93" fmla="*/ 31 h 187"/>
                  <a:gd name="T94" fmla="*/ 84 w 152"/>
                  <a:gd name="T95" fmla="*/ 31 h 187"/>
                  <a:gd name="T96" fmla="*/ 85 w 152"/>
                  <a:gd name="T97" fmla="*/ 31 h 187"/>
                  <a:gd name="T98" fmla="*/ 98 w 152"/>
                  <a:gd name="T99" fmla="*/ 18 h 187"/>
                  <a:gd name="T100" fmla="*/ 82 w 152"/>
                  <a:gd name="T101" fmla="*/ 1 h 187"/>
                  <a:gd name="T102" fmla="*/ 70 w 152"/>
                  <a:gd name="T103" fmla="*/ 16 h 1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152" h="187">
                    <a:moveTo>
                      <a:pt x="70" y="16"/>
                    </a:moveTo>
                    <a:cubicBezTo>
                      <a:pt x="69" y="22"/>
                      <a:pt x="72" y="27"/>
                      <a:pt x="77" y="30"/>
                    </a:cubicBezTo>
                    <a:cubicBezTo>
                      <a:pt x="78" y="47"/>
                      <a:pt x="79" y="63"/>
                      <a:pt x="74" y="80"/>
                    </a:cubicBezTo>
                    <a:cubicBezTo>
                      <a:pt x="74" y="80"/>
                      <a:pt x="74" y="80"/>
                      <a:pt x="74" y="80"/>
                    </a:cubicBezTo>
                    <a:cubicBezTo>
                      <a:pt x="59" y="94"/>
                      <a:pt x="46" y="110"/>
                      <a:pt x="34" y="126"/>
                    </a:cubicBezTo>
                    <a:cubicBezTo>
                      <a:pt x="38" y="111"/>
                      <a:pt x="36" y="92"/>
                      <a:pt x="31" y="77"/>
                    </a:cubicBezTo>
                    <a:cubicBezTo>
                      <a:pt x="35" y="77"/>
                      <a:pt x="38" y="76"/>
                      <a:pt x="40" y="74"/>
                    </a:cubicBezTo>
                    <a:cubicBezTo>
                      <a:pt x="49" y="70"/>
                      <a:pt x="48" y="57"/>
                      <a:pt x="40" y="52"/>
                    </a:cubicBezTo>
                    <a:cubicBezTo>
                      <a:pt x="33" y="47"/>
                      <a:pt x="22" y="49"/>
                      <a:pt x="16" y="54"/>
                    </a:cubicBezTo>
                    <a:cubicBezTo>
                      <a:pt x="8" y="60"/>
                      <a:pt x="10" y="70"/>
                      <a:pt x="18" y="75"/>
                    </a:cubicBezTo>
                    <a:cubicBezTo>
                      <a:pt x="19" y="76"/>
                      <a:pt x="20" y="75"/>
                      <a:pt x="20" y="75"/>
                    </a:cubicBezTo>
                    <a:cubicBezTo>
                      <a:pt x="22" y="76"/>
                      <a:pt x="24" y="77"/>
                      <a:pt x="26" y="77"/>
                    </a:cubicBezTo>
                    <a:cubicBezTo>
                      <a:pt x="28" y="85"/>
                      <a:pt x="30" y="93"/>
                      <a:pt x="31" y="101"/>
                    </a:cubicBezTo>
                    <a:cubicBezTo>
                      <a:pt x="33" y="112"/>
                      <a:pt x="32" y="122"/>
                      <a:pt x="30" y="133"/>
                    </a:cubicBezTo>
                    <a:cubicBezTo>
                      <a:pt x="18" y="149"/>
                      <a:pt x="8" y="167"/>
                      <a:pt x="0" y="185"/>
                    </a:cubicBezTo>
                    <a:cubicBezTo>
                      <a:pt x="0" y="186"/>
                      <a:pt x="1" y="187"/>
                      <a:pt x="2" y="186"/>
                    </a:cubicBezTo>
                    <a:cubicBezTo>
                      <a:pt x="7" y="178"/>
                      <a:pt x="12" y="169"/>
                      <a:pt x="18" y="161"/>
                    </a:cubicBezTo>
                    <a:cubicBezTo>
                      <a:pt x="40" y="153"/>
                      <a:pt x="62" y="158"/>
                      <a:pt x="84" y="160"/>
                    </a:cubicBezTo>
                    <a:cubicBezTo>
                      <a:pt x="83" y="166"/>
                      <a:pt x="85" y="172"/>
                      <a:pt x="91" y="175"/>
                    </a:cubicBezTo>
                    <a:cubicBezTo>
                      <a:pt x="97" y="178"/>
                      <a:pt x="107" y="176"/>
                      <a:pt x="109" y="168"/>
                    </a:cubicBezTo>
                    <a:cubicBezTo>
                      <a:pt x="111" y="162"/>
                      <a:pt x="109" y="156"/>
                      <a:pt x="104" y="152"/>
                    </a:cubicBezTo>
                    <a:cubicBezTo>
                      <a:pt x="99" y="148"/>
                      <a:pt x="90" y="151"/>
                      <a:pt x="86" y="156"/>
                    </a:cubicBezTo>
                    <a:cubicBezTo>
                      <a:pt x="65" y="151"/>
                      <a:pt x="39" y="150"/>
                      <a:pt x="19" y="158"/>
                    </a:cubicBezTo>
                    <a:cubicBezTo>
                      <a:pt x="30" y="141"/>
                      <a:pt x="41" y="124"/>
                      <a:pt x="54" y="108"/>
                    </a:cubicBezTo>
                    <a:cubicBezTo>
                      <a:pt x="75" y="100"/>
                      <a:pt x="94" y="104"/>
                      <a:pt x="114" y="109"/>
                    </a:cubicBezTo>
                    <a:cubicBezTo>
                      <a:pt x="114" y="109"/>
                      <a:pt x="114" y="110"/>
                      <a:pt x="113" y="110"/>
                    </a:cubicBezTo>
                    <a:cubicBezTo>
                      <a:pt x="113" y="111"/>
                      <a:pt x="114" y="112"/>
                      <a:pt x="115" y="113"/>
                    </a:cubicBezTo>
                    <a:cubicBezTo>
                      <a:pt x="115" y="118"/>
                      <a:pt x="119" y="123"/>
                      <a:pt x="123" y="125"/>
                    </a:cubicBezTo>
                    <a:cubicBezTo>
                      <a:pt x="130" y="129"/>
                      <a:pt x="138" y="121"/>
                      <a:pt x="140" y="115"/>
                    </a:cubicBezTo>
                    <a:cubicBezTo>
                      <a:pt x="142" y="108"/>
                      <a:pt x="137" y="101"/>
                      <a:pt x="131" y="99"/>
                    </a:cubicBezTo>
                    <a:cubicBezTo>
                      <a:pt x="125" y="97"/>
                      <a:pt x="120" y="100"/>
                      <a:pt x="117" y="104"/>
                    </a:cubicBezTo>
                    <a:cubicBezTo>
                      <a:pt x="97" y="99"/>
                      <a:pt x="75" y="97"/>
                      <a:pt x="57" y="104"/>
                    </a:cubicBezTo>
                    <a:cubicBezTo>
                      <a:pt x="70" y="89"/>
                      <a:pt x="84" y="76"/>
                      <a:pt x="99" y="64"/>
                    </a:cubicBezTo>
                    <a:cubicBezTo>
                      <a:pt x="108" y="64"/>
                      <a:pt x="117" y="66"/>
                      <a:pt x="126" y="67"/>
                    </a:cubicBezTo>
                    <a:cubicBezTo>
                      <a:pt x="126" y="67"/>
                      <a:pt x="125" y="67"/>
                      <a:pt x="125" y="68"/>
                    </a:cubicBezTo>
                    <a:cubicBezTo>
                      <a:pt x="127" y="74"/>
                      <a:pt x="133" y="79"/>
                      <a:pt x="139" y="78"/>
                    </a:cubicBezTo>
                    <a:cubicBezTo>
                      <a:pt x="144" y="77"/>
                      <a:pt x="152" y="72"/>
                      <a:pt x="151" y="66"/>
                    </a:cubicBezTo>
                    <a:cubicBezTo>
                      <a:pt x="150" y="61"/>
                      <a:pt x="144" y="58"/>
                      <a:pt x="140" y="57"/>
                    </a:cubicBezTo>
                    <a:cubicBezTo>
                      <a:pt x="135" y="57"/>
                      <a:pt x="130" y="59"/>
                      <a:pt x="127" y="63"/>
                    </a:cubicBezTo>
                    <a:cubicBezTo>
                      <a:pt x="119" y="61"/>
                      <a:pt x="110" y="61"/>
                      <a:pt x="102" y="62"/>
                    </a:cubicBezTo>
                    <a:cubicBezTo>
                      <a:pt x="110" y="55"/>
                      <a:pt x="119" y="49"/>
                      <a:pt x="127" y="42"/>
                    </a:cubicBezTo>
                    <a:cubicBezTo>
                      <a:pt x="131" y="44"/>
                      <a:pt x="137" y="43"/>
                      <a:pt x="140" y="39"/>
                    </a:cubicBezTo>
                    <a:cubicBezTo>
                      <a:pt x="144" y="33"/>
                      <a:pt x="145" y="27"/>
                      <a:pt x="138" y="23"/>
                    </a:cubicBezTo>
                    <a:cubicBezTo>
                      <a:pt x="134" y="20"/>
                      <a:pt x="128" y="20"/>
                      <a:pt x="124" y="23"/>
                    </a:cubicBezTo>
                    <a:cubicBezTo>
                      <a:pt x="118" y="27"/>
                      <a:pt x="120" y="35"/>
                      <a:pt x="123" y="40"/>
                    </a:cubicBezTo>
                    <a:cubicBezTo>
                      <a:pt x="107" y="51"/>
                      <a:pt x="92" y="63"/>
                      <a:pt x="78" y="76"/>
                    </a:cubicBezTo>
                    <a:cubicBezTo>
                      <a:pt x="84" y="63"/>
                      <a:pt x="85" y="46"/>
                      <a:pt x="82" y="31"/>
                    </a:cubicBezTo>
                    <a:cubicBezTo>
                      <a:pt x="83" y="31"/>
                      <a:pt x="84" y="31"/>
                      <a:pt x="84" y="31"/>
                    </a:cubicBezTo>
                    <a:cubicBezTo>
                      <a:pt x="85" y="31"/>
                      <a:pt x="85" y="31"/>
                      <a:pt x="85" y="31"/>
                    </a:cubicBezTo>
                    <a:cubicBezTo>
                      <a:pt x="92" y="31"/>
                      <a:pt x="98" y="26"/>
                      <a:pt x="98" y="18"/>
                    </a:cubicBezTo>
                    <a:cubicBezTo>
                      <a:pt x="98" y="11"/>
                      <a:pt x="91" y="0"/>
                      <a:pt x="82" y="1"/>
                    </a:cubicBezTo>
                    <a:cubicBezTo>
                      <a:pt x="75" y="2"/>
                      <a:pt x="70" y="9"/>
                      <a:pt x="70" y="16"/>
                    </a:cubicBezTo>
                    <a:close/>
                  </a:path>
                </a:pathLst>
              </a:custGeom>
              <a:solidFill>
                <a:srgbClr val="FEC16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77" name="Freeform 48"/>
              <p:cNvSpPr>
                <a:spLocks/>
              </p:cNvSpPr>
              <p:nvPr/>
            </p:nvSpPr>
            <p:spPr bwMode="auto">
              <a:xfrm>
                <a:off x="2792442" y="628937"/>
                <a:ext cx="1028700" cy="658813"/>
              </a:xfrm>
              <a:custGeom>
                <a:avLst/>
                <a:gdLst>
                  <a:gd name="T0" fmla="*/ 373 w 375"/>
                  <a:gd name="T1" fmla="*/ 204 h 239"/>
                  <a:gd name="T2" fmla="*/ 372 w 375"/>
                  <a:gd name="T3" fmla="*/ 203 h 239"/>
                  <a:gd name="T4" fmla="*/ 349 w 375"/>
                  <a:gd name="T5" fmla="*/ 152 h 239"/>
                  <a:gd name="T6" fmla="*/ 313 w 375"/>
                  <a:gd name="T7" fmla="*/ 116 h 239"/>
                  <a:gd name="T8" fmla="*/ 235 w 375"/>
                  <a:gd name="T9" fmla="*/ 120 h 239"/>
                  <a:gd name="T10" fmla="*/ 235 w 375"/>
                  <a:gd name="T11" fmla="*/ 121 h 239"/>
                  <a:gd name="T12" fmla="*/ 126 w 375"/>
                  <a:gd name="T13" fmla="*/ 95 h 239"/>
                  <a:gd name="T14" fmla="*/ 92 w 375"/>
                  <a:gd name="T15" fmla="*/ 90 h 239"/>
                  <a:gd name="T16" fmla="*/ 150 w 375"/>
                  <a:gd name="T17" fmla="*/ 54 h 239"/>
                  <a:gd name="T18" fmla="*/ 192 w 375"/>
                  <a:gd name="T19" fmla="*/ 41 h 239"/>
                  <a:gd name="T20" fmla="*/ 192 w 375"/>
                  <a:gd name="T21" fmla="*/ 42 h 239"/>
                  <a:gd name="T22" fmla="*/ 296 w 375"/>
                  <a:gd name="T23" fmla="*/ 59 h 239"/>
                  <a:gd name="T24" fmla="*/ 297 w 375"/>
                  <a:gd name="T25" fmla="*/ 56 h 239"/>
                  <a:gd name="T26" fmla="*/ 296 w 375"/>
                  <a:gd name="T27" fmla="*/ 55 h 239"/>
                  <a:gd name="T28" fmla="*/ 296 w 375"/>
                  <a:gd name="T29" fmla="*/ 55 h 239"/>
                  <a:gd name="T30" fmla="*/ 193 w 375"/>
                  <a:gd name="T31" fmla="*/ 37 h 239"/>
                  <a:gd name="T32" fmla="*/ 144 w 375"/>
                  <a:gd name="T33" fmla="*/ 53 h 239"/>
                  <a:gd name="T34" fmla="*/ 90 w 375"/>
                  <a:gd name="T35" fmla="*/ 90 h 239"/>
                  <a:gd name="T36" fmla="*/ 58 w 375"/>
                  <a:gd name="T37" fmla="*/ 85 h 239"/>
                  <a:gd name="T38" fmla="*/ 0 w 375"/>
                  <a:gd name="T39" fmla="*/ 90 h 239"/>
                  <a:gd name="T40" fmla="*/ 1 w 375"/>
                  <a:gd name="T41" fmla="*/ 92 h 239"/>
                  <a:gd name="T42" fmla="*/ 67 w 375"/>
                  <a:gd name="T43" fmla="*/ 90 h 239"/>
                  <a:gd name="T44" fmla="*/ 88 w 375"/>
                  <a:gd name="T45" fmla="*/ 93 h 239"/>
                  <a:gd name="T46" fmla="*/ 89 w 375"/>
                  <a:gd name="T47" fmla="*/ 93 h 239"/>
                  <a:gd name="T48" fmla="*/ 89 w 375"/>
                  <a:gd name="T49" fmla="*/ 93 h 239"/>
                  <a:gd name="T50" fmla="*/ 131 w 375"/>
                  <a:gd name="T51" fmla="*/ 100 h 239"/>
                  <a:gd name="T52" fmla="*/ 161 w 375"/>
                  <a:gd name="T53" fmla="*/ 127 h 239"/>
                  <a:gd name="T54" fmla="*/ 166 w 375"/>
                  <a:gd name="T55" fmla="*/ 133 h 239"/>
                  <a:gd name="T56" fmla="*/ 166 w 375"/>
                  <a:gd name="T57" fmla="*/ 133 h 239"/>
                  <a:gd name="T58" fmla="*/ 190 w 375"/>
                  <a:gd name="T59" fmla="*/ 189 h 239"/>
                  <a:gd name="T60" fmla="*/ 217 w 375"/>
                  <a:gd name="T61" fmla="*/ 213 h 239"/>
                  <a:gd name="T62" fmla="*/ 240 w 375"/>
                  <a:gd name="T63" fmla="*/ 238 h 239"/>
                  <a:gd name="T64" fmla="*/ 242 w 375"/>
                  <a:gd name="T65" fmla="*/ 237 h 239"/>
                  <a:gd name="T66" fmla="*/ 241 w 375"/>
                  <a:gd name="T67" fmla="*/ 234 h 239"/>
                  <a:gd name="T68" fmla="*/ 170 w 375"/>
                  <a:gd name="T69" fmla="*/ 132 h 239"/>
                  <a:gd name="T70" fmla="*/ 162 w 375"/>
                  <a:gd name="T71" fmla="*/ 122 h 239"/>
                  <a:gd name="T72" fmla="*/ 136 w 375"/>
                  <a:gd name="T73" fmla="*/ 101 h 239"/>
                  <a:gd name="T74" fmla="*/ 211 w 375"/>
                  <a:gd name="T75" fmla="*/ 118 h 239"/>
                  <a:gd name="T76" fmla="*/ 235 w 375"/>
                  <a:gd name="T77" fmla="*/ 126 h 239"/>
                  <a:gd name="T78" fmla="*/ 290 w 375"/>
                  <a:gd name="T79" fmla="*/ 175 h 239"/>
                  <a:gd name="T80" fmla="*/ 330 w 375"/>
                  <a:gd name="T81" fmla="*/ 189 h 239"/>
                  <a:gd name="T82" fmla="*/ 372 w 375"/>
                  <a:gd name="T83" fmla="*/ 207 h 239"/>
                  <a:gd name="T84" fmla="*/ 373 w 375"/>
                  <a:gd name="T85" fmla="*/ 204 h 2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375" h="239">
                    <a:moveTo>
                      <a:pt x="373" y="204"/>
                    </a:moveTo>
                    <a:cubicBezTo>
                      <a:pt x="373" y="204"/>
                      <a:pt x="372" y="204"/>
                      <a:pt x="372" y="203"/>
                    </a:cubicBezTo>
                    <a:cubicBezTo>
                      <a:pt x="369" y="185"/>
                      <a:pt x="359" y="167"/>
                      <a:pt x="349" y="152"/>
                    </a:cubicBezTo>
                    <a:cubicBezTo>
                      <a:pt x="340" y="138"/>
                      <a:pt x="328" y="124"/>
                      <a:pt x="313" y="116"/>
                    </a:cubicBezTo>
                    <a:cubicBezTo>
                      <a:pt x="291" y="106"/>
                      <a:pt x="252" y="98"/>
                      <a:pt x="235" y="120"/>
                    </a:cubicBezTo>
                    <a:cubicBezTo>
                      <a:pt x="235" y="121"/>
                      <a:pt x="235" y="121"/>
                      <a:pt x="235" y="121"/>
                    </a:cubicBezTo>
                    <a:cubicBezTo>
                      <a:pt x="199" y="109"/>
                      <a:pt x="162" y="101"/>
                      <a:pt x="126" y="95"/>
                    </a:cubicBezTo>
                    <a:cubicBezTo>
                      <a:pt x="115" y="94"/>
                      <a:pt x="103" y="92"/>
                      <a:pt x="92" y="90"/>
                    </a:cubicBezTo>
                    <a:cubicBezTo>
                      <a:pt x="106" y="72"/>
                      <a:pt x="129" y="62"/>
                      <a:pt x="150" y="54"/>
                    </a:cubicBezTo>
                    <a:cubicBezTo>
                      <a:pt x="163" y="49"/>
                      <a:pt x="177" y="44"/>
                      <a:pt x="192" y="41"/>
                    </a:cubicBezTo>
                    <a:cubicBezTo>
                      <a:pt x="192" y="41"/>
                      <a:pt x="192" y="42"/>
                      <a:pt x="192" y="42"/>
                    </a:cubicBezTo>
                    <a:cubicBezTo>
                      <a:pt x="217" y="73"/>
                      <a:pt x="262" y="56"/>
                      <a:pt x="296" y="59"/>
                    </a:cubicBezTo>
                    <a:cubicBezTo>
                      <a:pt x="298" y="59"/>
                      <a:pt x="298" y="56"/>
                      <a:pt x="297" y="56"/>
                    </a:cubicBezTo>
                    <a:cubicBezTo>
                      <a:pt x="296" y="56"/>
                      <a:pt x="296" y="55"/>
                      <a:pt x="296" y="55"/>
                    </a:cubicBezTo>
                    <a:cubicBezTo>
                      <a:pt x="296" y="55"/>
                      <a:pt x="296" y="55"/>
                      <a:pt x="296" y="55"/>
                    </a:cubicBezTo>
                    <a:cubicBezTo>
                      <a:pt x="285" y="17"/>
                      <a:pt x="214" y="0"/>
                      <a:pt x="193" y="37"/>
                    </a:cubicBezTo>
                    <a:cubicBezTo>
                      <a:pt x="176" y="40"/>
                      <a:pt x="159" y="46"/>
                      <a:pt x="144" y="53"/>
                    </a:cubicBezTo>
                    <a:cubicBezTo>
                      <a:pt x="125" y="60"/>
                      <a:pt x="100" y="71"/>
                      <a:pt x="90" y="90"/>
                    </a:cubicBezTo>
                    <a:cubicBezTo>
                      <a:pt x="79" y="88"/>
                      <a:pt x="69" y="86"/>
                      <a:pt x="58" y="85"/>
                    </a:cubicBezTo>
                    <a:cubicBezTo>
                      <a:pt x="40" y="83"/>
                      <a:pt x="16" y="80"/>
                      <a:pt x="0" y="90"/>
                    </a:cubicBezTo>
                    <a:cubicBezTo>
                      <a:pt x="0" y="91"/>
                      <a:pt x="0" y="92"/>
                      <a:pt x="1" y="92"/>
                    </a:cubicBezTo>
                    <a:cubicBezTo>
                      <a:pt x="23" y="85"/>
                      <a:pt x="44" y="86"/>
                      <a:pt x="67" y="90"/>
                    </a:cubicBezTo>
                    <a:cubicBezTo>
                      <a:pt x="74" y="91"/>
                      <a:pt x="81" y="92"/>
                      <a:pt x="88" y="93"/>
                    </a:cubicBezTo>
                    <a:cubicBezTo>
                      <a:pt x="88" y="94"/>
                      <a:pt x="89" y="94"/>
                      <a:pt x="89" y="93"/>
                    </a:cubicBezTo>
                    <a:cubicBezTo>
                      <a:pt x="89" y="93"/>
                      <a:pt x="89" y="93"/>
                      <a:pt x="89" y="93"/>
                    </a:cubicBezTo>
                    <a:cubicBezTo>
                      <a:pt x="103" y="95"/>
                      <a:pt x="117" y="98"/>
                      <a:pt x="131" y="100"/>
                    </a:cubicBezTo>
                    <a:cubicBezTo>
                      <a:pt x="142" y="108"/>
                      <a:pt x="152" y="117"/>
                      <a:pt x="161" y="127"/>
                    </a:cubicBezTo>
                    <a:cubicBezTo>
                      <a:pt x="163" y="129"/>
                      <a:pt x="165" y="131"/>
                      <a:pt x="166" y="133"/>
                    </a:cubicBezTo>
                    <a:cubicBezTo>
                      <a:pt x="166" y="133"/>
                      <a:pt x="166" y="133"/>
                      <a:pt x="166" y="133"/>
                    </a:cubicBezTo>
                    <a:cubicBezTo>
                      <a:pt x="163" y="155"/>
                      <a:pt x="175" y="174"/>
                      <a:pt x="190" y="189"/>
                    </a:cubicBezTo>
                    <a:cubicBezTo>
                      <a:pt x="199" y="197"/>
                      <a:pt x="208" y="205"/>
                      <a:pt x="217" y="213"/>
                    </a:cubicBezTo>
                    <a:cubicBezTo>
                      <a:pt x="226" y="221"/>
                      <a:pt x="233" y="230"/>
                      <a:pt x="240" y="238"/>
                    </a:cubicBezTo>
                    <a:cubicBezTo>
                      <a:pt x="241" y="239"/>
                      <a:pt x="243" y="238"/>
                      <a:pt x="242" y="237"/>
                    </a:cubicBezTo>
                    <a:cubicBezTo>
                      <a:pt x="242" y="236"/>
                      <a:pt x="241" y="235"/>
                      <a:pt x="241" y="234"/>
                    </a:cubicBezTo>
                    <a:cubicBezTo>
                      <a:pt x="232" y="195"/>
                      <a:pt x="226" y="122"/>
                      <a:pt x="170" y="132"/>
                    </a:cubicBezTo>
                    <a:cubicBezTo>
                      <a:pt x="167" y="128"/>
                      <a:pt x="165" y="125"/>
                      <a:pt x="162" y="122"/>
                    </a:cubicBezTo>
                    <a:cubicBezTo>
                      <a:pt x="155" y="115"/>
                      <a:pt x="146" y="106"/>
                      <a:pt x="136" y="101"/>
                    </a:cubicBezTo>
                    <a:cubicBezTo>
                      <a:pt x="161" y="105"/>
                      <a:pt x="186" y="111"/>
                      <a:pt x="211" y="118"/>
                    </a:cubicBezTo>
                    <a:cubicBezTo>
                      <a:pt x="219" y="120"/>
                      <a:pt x="227" y="123"/>
                      <a:pt x="235" y="126"/>
                    </a:cubicBezTo>
                    <a:cubicBezTo>
                      <a:pt x="249" y="147"/>
                      <a:pt x="267" y="165"/>
                      <a:pt x="290" y="175"/>
                    </a:cubicBezTo>
                    <a:cubicBezTo>
                      <a:pt x="303" y="181"/>
                      <a:pt x="317" y="185"/>
                      <a:pt x="330" y="189"/>
                    </a:cubicBezTo>
                    <a:cubicBezTo>
                      <a:pt x="345" y="194"/>
                      <a:pt x="358" y="200"/>
                      <a:pt x="372" y="207"/>
                    </a:cubicBezTo>
                    <a:cubicBezTo>
                      <a:pt x="374" y="207"/>
                      <a:pt x="375" y="205"/>
                      <a:pt x="373" y="204"/>
                    </a:cubicBezTo>
                    <a:close/>
                  </a:path>
                </a:pathLst>
              </a:custGeom>
              <a:solidFill>
                <a:srgbClr val="21B37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78" name="Freeform 49"/>
              <p:cNvSpPr>
                <a:spLocks/>
              </p:cNvSpPr>
              <p:nvPr/>
            </p:nvSpPr>
            <p:spPr bwMode="auto">
              <a:xfrm>
                <a:off x="3554442" y="470187"/>
                <a:ext cx="301625" cy="300038"/>
              </a:xfrm>
              <a:custGeom>
                <a:avLst/>
                <a:gdLst>
                  <a:gd name="T0" fmla="*/ 63 w 110"/>
                  <a:gd name="T1" fmla="*/ 38 h 109"/>
                  <a:gd name="T2" fmla="*/ 0 w 110"/>
                  <a:gd name="T3" fmla="*/ 5 h 109"/>
                  <a:gd name="T4" fmla="*/ 0 w 110"/>
                  <a:gd name="T5" fmla="*/ 5 h 109"/>
                  <a:gd name="T6" fmla="*/ 64 w 110"/>
                  <a:gd name="T7" fmla="*/ 45 h 109"/>
                  <a:gd name="T8" fmla="*/ 106 w 110"/>
                  <a:gd name="T9" fmla="*/ 107 h 109"/>
                  <a:gd name="T10" fmla="*/ 109 w 110"/>
                  <a:gd name="T11" fmla="*/ 105 h 109"/>
                  <a:gd name="T12" fmla="*/ 63 w 110"/>
                  <a:gd name="T13" fmla="*/ 38 h 1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10" h="109">
                    <a:moveTo>
                      <a:pt x="63" y="38"/>
                    </a:moveTo>
                    <a:cubicBezTo>
                      <a:pt x="47" y="21"/>
                      <a:pt x="25" y="0"/>
                      <a:pt x="0" y="5"/>
                    </a:cubicBezTo>
                    <a:cubicBezTo>
                      <a:pt x="0" y="5"/>
                      <a:pt x="0" y="5"/>
                      <a:pt x="0" y="5"/>
                    </a:cubicBezTo>
                    <a:cubicBezTo>
                      <a:pt x="27" y="7"/>
                      <a:pt x="47" y="25"/>
                      <a:pt x="64" y="45"/>
                    </a:cubicBezTo>
                    <a:cubicBezTo>
                      <a:pt x="80" y="64"/>
                      <a:pt x="93" y="85"/>
                      <a:pt x="106" y="107"/>
                    </a:cubicBezTo>
                    <a:cubicBezTo>
                      <a:pt x="107" y="109"/>
                      <a:pt x="110" y="107"/>
                      <a:pt x="109" y="105"/>
                    </a:cubicBezTo>
                    <a:cubicBezTo>
                      <a:pt x="96" y="82"/>
                      <a:pt x="81" y="59"/>
                      <a:pt x="63" y="38"/>
                    </a:cubicBezTo>
                    <a:close/>
                  </a:path>
                </a:pathLst>
              </a:custGeom>
              <a:solidFill>
                <a:srgbClr val="FF786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79" name="Freeform 50"/>
              <p:cNvSpPr>
                <a:spLocks/>
              </p:cNvSpPr>
              <p:nvPr/>
            </p:nvSpPr>
            <p:spPr bwMode="auto">
              <a:xfrm>
                <a:off x="3795742" y="752763"/>
                <a:ext cx="211138" cy="212725"/>
              </a:xfrm>
              <a:custGeom>
                <a:avLst/>
                <a:gdLst>
                  <a:gd name="T0" fmla="*/ 20 w 77"/>
                  <a:gd name="T1" fmla="*/ 0 h 77"/>
                  <a:gd name="T2" fmla="*/ 18 w 77"/>
                  <a:gd name="T3" fmla="*/ 0 h 77"/>
                  <a:gd name="T4" fmla="*/ 17 w 77"/>
                  <a:gd name="T5" fmla="*/ 3 h 77"/>
                  <a:gd name="T6" fmla="*/ 11 w 77"/>
                  <a:gd name="T7" fmla="*/ 69 h 77"/>
                  <a:gd name="T8" fmla="*/ 24 w 77"/>
                  <a:gd name="T9" fmla="*/ 76 h 77"/>
                  <a:gd name="T10" fmla="*/ 31 w 77"/>
                  <a:gd name="T11" fmla="*/ 61 h 77"/>
                  <a:gd name="T12" fmla="*/ 48 w 77"/>
                  <a:gd name="T13" fmla="*/ 74 h 77"/>
                  <a:gd name="T14" fmla="*/ 50 w 77"/>
                  <a:gd name="T15" fmla="*/ 73 h 77"/>
                  <a:gd name="T16" fmla="*/ 53 w 77"/>
                  <a:gd name="T17" fmla="*/ 52 h 77"/>
                  <a:gd name="T18" fmla="*/ 69 w 77"/>
                  <a:gd name="T19" fmla="*/ 57 h 77"/>
                  <a:gd name="T20" fmla="*/ 76 w 77"/>
                  <a:gd name="T21" fmla="*/ 41 h 77"/>
                  <a:gd name="T22" fmla="*/ 20 w 77"/>
                  <a:gd name="T23" fmla="*/ 0 h 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77" h="77">
                    <a:moveTo>
                      <a:pt x="20" y="0"/>
                    </a:moveTo>
                    <a:cubicBezTo>
                      <a:pt x="19" y="0"/>
                      <a:pt x="19" y="0"/>
                      <a:pt x="18" y="0"/>
                    </a:cubicBezTo>
                    <a:cubicBezTo>
                      <a:pt x="17" y="1"/>
                      <a:pt x="16" y="2"/>
                      <a:pt x="17" y="3"/>
                    </a:cubicBezTo>
                    <a:cubicBezTo>
                      <a:pt x="8" y="23"/>
                      <a:pt x="0" y="49"/>
                      <a:pt x="11" y="69"/>
                    </a:cubicBezTo>
                    <a:cubicBezTo>
                      <a:pt x="14" y="74"/>
                      <a:pt x="19" y="77"/>
                      <a:pt x="24" y="76"/>
                    </a:cubicBezTo>
                    <a:cubicBezTo>
                      <a:pt x="30" y="74"/>
                      <a:pt x="31" y="67"/>
                      <a:pt x="31" y="61"/>
                    </a:cubicBezTo>
                    <a:cubicBezTo>
                      <a:pt x="35" y="67"/>
                      <a:pt x="41" y="72"/>
                      <a:pt x="48" y="74"/>
                    </a:cubicBezTo>
                    <a:cubicBezTo>
                      <a:pt x="49" y="75"/>
                      <a:pt x="50" y="74"/>
                      <a:pt x="50" y="73"/>
                    </a:cubicBezTo>
                    <a:cubicBezTo>
                      <a:pt x="53" y="66"/>
                      <a:pt x="54" y="59"/>
                      <a:pt x="53" y="52"/>
                    </a:cubicBezTo>
                    <a:cubicBezTo>
                      <a:pt x="58" y="56"/>
                      <a:pt x="63" y="59"/>
                      <a:pt x="69" y="57"/>
                    </a:cubicBezTo>
                    <a:cubicBezTo>
                      <a:pt x="76" y="55"/>
                      <a:pt x="77" y="46"/>
                      <a:pt x="76" y="41"/>
                    </a:cubicBezTo>
                    <a:cubicBezTo>
                      <a:pt x="74" y="14"/>
                      <a:pt x="41" y="4"/>
                      <a:pt x="20" y="0"/>
                    </a:cubicBezTo>
                    <a:close/>
                  </a:path>
                </a:pathLst>
              </a:custGeom>
              <a:solidFill>
                <a:srgbClr val="FF786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80" name="Freeform 65"/>
              <p:cNvSpPr>
                <a:spLocks/>
              </p:cNvSpPr>
              <p:nvPr/>
            </p:nvSpPr>
            <p:spPr bwMode="auto">
              <a:xfrm>
                <a:off x="-142846" y="-69563"/>
                <a:ext cx="457200" cy="561975"/>
              </a:xfrm>
              <a:custGeom>
                <a:avLst/>
                <a:gdLst>
                  <a:gd name="T0" fmla="*/ 164 w 167"/>
                  <a:gd name="T1" fmla="*/ 42 h 204"/>
                  <a:gd name="T2" fmla="*/ 141 w 167"/>
                  <a:gd name="T3" fmla="*/ 36 h 204"/>
                  <a:gd name="T4" fmla="*/ 136 w 167"/>
                  <a:gd name="T5" fmla="*/ 54 h 204"/>
                  <a:gd name="T6" fmla="*/ 137 w 167"/>
                  <a:gd name="T7" fmla="*/ 55 h 204"/>
                  <a:gd name="T8" fmla="*/ 138 w 167"/>
                  <a:gd name="T9" fmla="*/ 56 h 204"/>
                  <a:gd name="T10" fmla="*/ 101 w 167"/>
                  <a:gd name="T11" fmla="*/ 82 h 204"/>
                  <a:gd name="T12" fmla="*/ 110 w 167"/>
                  <a:gd name="T13" fmla="*/ 26 h 204"/>
                  <a:gd name="T14" fmla="*/ 124 w 167"/>
                  <a:gd name="T15" fmla="*/ 16 h 204"/>
                  <a:gd name="T16" fmla="*/ 118 w 167"/>
                  <a:gd name="T17" fmla="*/ 3 h 204"/>
                  <a:gd name="T18" fmla="*/ 103 w 167"/>
                  <a:gd name="T19" fmla="*/ 10 h 204"/>
                  <a:gd name="T20" fmla="*/ 106 w 167"/>
                  <a:gd name="T21" fmla="*/ 23 h 204"/>
                  <a:gd name="T22" fmla="*/ 102 w 167"/>
                  <a:gd name="T23" fmla="*/ 54 h 204"/>
                  <a:gd name="T24" fmla="*/ 88 w 167"/>
                  <a:gd name="T25" fmla="*/ 33 h 204"/>
                  <a:gd name="T26" fmla="*/ 87 w 167"/>
                  <a:gd name="T27" fmla="*/ 19 h 204"/>
                  <a:gd name="T28" fmla="*/ 74 w 167"/>
                  <a:gd name="T29" fmla="*/ 14 h 204"/>
                  <a:gd name="T30" fmla="*/ 69 w 167"/>
                  <a:gd name="T31" fmla="*/ 30 h 204"/>
                  <a:gd name="T32" fmla="*/ 85 w 167"/>
                  <a:gd name="T33" fmla="*/ 37 h 204"/>
                  <a:gd name="T34" fmla="*/ 85 w 167"/>
                  <a:gd name="T35" fmla="*/ 36 h 204"/>
                  <a:gd name="T36" fmla="*/ 101 w 167"/>
                  <a:gd name="T37" fmla="*/ 58 h 204"/>
                  <a:gd name="T38" fmla="*/ 87 w 167"/>
                  <a:gd name="T39" fmla="*/ 114 h 204"/>
                  <a:gd name="T40" fmla="*/ 57 w 167"/>
                  <a:gd name="T41" fmla="*/ 63 h 204"/>
                  <a:gd name="T42" fmla="*/ 55 w 167"/>
                  <a:gd name="T43" fmla="*/ 47 h 204"/>
                  <a:gd name="T44" fmla="*/ 37 w 167"/>
                  <a:gd name="T45" fmla="*/ 48 h 204"/>
                  <a:gd name="T46" fmla="*/ 36 w 167"/>
                  <a:gd name="T47" fmla="*/ 67 h 204"/>
                  <a:gd name="T48" fmla="*/ 51 w 167"/>
                  <a:gd name="T49" fmla="*/ 68 h 204"/>
                  <a:gd name="T50" fmla="*/ 54 w 167"/>
                  <a:gd name="T51" fmla="*/ 68 h 204"/>
                  <a:gd name="T52" fmla="*/ 55 w 167"/>
                  <a:gd name="T53" fmla="*/ 67 h 204"/>
                  <a:gd name="T54" fmla="*/ 85 w 167"/>
                  <a:gd name="T55" fmla="*/ 118 h 204"/>
                  <a:gd name="T56" fmla="*/ 58 w 167"/>
                  <a:gd name="T57" fmla="*/ 174 h 204"/>
                  <a:gd name="T58" fmla="*/ 27 w 167"/>
                  <a:gd name="T59" fmla="*/ 114 h 204"/>
                  <a:gd name="T60" fmla="*/ 22 w 167"/>
                  <a:gd name="T61" fmla="*/ 97 h 204"/>
                  <a:gd name="T62" fmla="*/ 5 w 167"/>
                  <a:gd name="T63" fmla="*/ 100 h 204"/>
                  <a:gd name="T64" fmla="*/ 9 w 167"/>
                  <a:gd name="T65" fmla="*/ 120 h 204"/>
                  <a:gd name="T66" fmla="*/ 24 w 167"/>
                  <a:gd name="T67" fmla="*/ 118 h 204"/>
                  <a:gd name="T68" fmla="*/ 57 w 167"/>
                  <a:gd name="T69" fmla="*/ 176 h 204"/>
                  <a:gd name="T70" fmla="*/ 43 w 167"/>
                  <a:gd name="T71" fmla="*/ 203 h 204"/>
                  <a:gd name="T72" fmla="*/ 44 w 167"/>
                  <a:gd name="T73" fmla="*/ 204 h 204"/>
                  <a:gd name="T74" fmla="*/ 75 w 167"/>
                  <a:gd name="T75" fmla="*/ 152 h 204"/>
                  <a:gd name="T76" fmla="*/ 102 w 167"/>
                  <a:gd name="T77" fmla="*/ 135 h 204"/>
                  <a:gd name="T78" fmla="*/ 126 w 167"/>
                  <a:gd name="T79" fmla="*/ 128 h 204"/>
                  <a:gd name="T80" fmla="*/ 130 w 167"/>
                  <a:gd name="T81" fmla="*/ 132 h 204"/>
                  <a:gd name="T82" fmla="*/ 131 w 167"/>
                  <a:gd name="T83" fmla="*/ 134 h 204"/>
                  <a:gd name="T84" fmla="*/ 151 w 167"/>
                  <a:gd name="T85" fmla="*/ 125 h 204"/>
                  <a:gd name="T86" fmla="*/ 141 w 167"/>
                  <a:gd name="T87" fmla="*/ 103 h 204"/>
                  <a:gd name="T88" fmla="*/ 121 w 167"/>
                  <a:gd name="T89" fmla="*/ 114 h 204"/>
                  <a:gd name="T90" fmla="*/ 123 w 167"/>
                  <a:gd name="T91" fmla="*/ 123 h 204"/>
                  <a:gd name="T92" fmla="*/ 79 w 167"/>
                  <a:gd name="T93" fmla="*/ 145 h 204"/>
                  <a:gd name="T94" fmla="*/ 99 w 167"/>
                  <a:gd name="T95" fmla="*/ 88 h 204"/>
                  <a:gd name="T96" fmla="*/ 100 w 167"/>
                  <a:gd name="T97" fmla="*/ 88 h 204"/>
                  <a:gd name="T98" fmla="*/ 142 w 167"/>
                  <a:gd name="T99" fmla="*/ 60 h 204"/>
                  <a:gd name="T100" fmla="*/ 157 w 167"/>
                  <a:gd name="T101" fmla="*/ 60 h 204"/>
                  <a:gd name="T102" fmla="*/ 164 w 167"/>
                  <a:gd name="T103" fmla="*/ 42 h 2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167" h="204">
                    <a:moveTo>
                      <a:pt x="164" y="42"/>
                    </a:moveTo>
                    <a:cubicBezTo>
                      <a:pt x="161" y="33"/>
                      <a:pt x="148" y="33"/>
                      <a:pt x="141" y="36"/>
                    </a:cubicBezTo>
                    <a:cubicBezTo>
                      <a:pt x="135" y="40"/>
                      <a:pt x="133" y="48"/>
                      <a:pt x="136" y="54"/>
                    </a:cubicBezTo>
                    <a:cubicBezTo>
                      <a:pt x="136" y="54"/>
                      <a:pt x="136" y="54"/>
                      <a:pt x="137" y="55"/>
                    </a:cubicBezTo>
                    <a:cubicBezTo>
                      <a:pt x="137" y="55"/>
                      <a:pt x="137" y="56"/>
                      <a:pt x="138" y="56"/>
                    </a:cubicBezTo>
                    <a:cubicBezTo>
                      <a:pt x="124" y="61"/>
                      <a:pt x="110" y="71"/>
                      <a:pt x="101" y="82"/>
                    </a:cubicBezTo>
                    <a:cubicBezTo>
                      <a:pt x="105" y="63"/>
                      <a:pt x="108" y="45"/>
                      <a:pt x="110" y="26"/>
                    </a:cubicBezTo>
                    <a:cubicBezTo>
                      <a:pt x="116" y="25"/>
                      <a:pt x="124" y="23"/>
                      <a:pt x="124" y="16"/>
                    </a:cubicBezTo>
                    <a:cubicBezTo>
                      <a:pt x="125" y="11"/>
                      <a:pt x="122" y="6"/>
                      <a:pt x="118" y="3"/>
                    </a:cubicBezTo>
                    <a:cubicBezTo>
                      <a:pt x="111" y="0"/>
                      <a:pt x="106" y="4"/>
                      <a:pt x="103" y="10"/>
                    </a:cubicBezTo>
                    <a:cubicBezTo>
                      <a:pt x="100" y="15"/>
                      <a:pt x="102" y="20"/>
                      <a:pt x="106" y="23"/>
                    </a:cubicBezTo>
                    <a:cubicBezTo>
                      <a:pt x="105" y="33"/>
                      <a:pt x="103" y="44"/>
                      <a:pt x="102" y="54"/>
                    </a:cubicBezTo>
                    <a:cubicBezTo>
                      <a:pt x="98" y="47"/>
                      <a:pt x="93" y="39"/>
                      <a:pt x="88" y="33"/>
                    </a:cubicBezTo>
                    <a:cubicBezTo>
                      <a:pt x="90" y="29"/>
                      <a:pt x="90" y="23"/>
                      <a:pt x="87" y="19"/>
                    </a:cubicBezTo>
                    <a:cubicBezTo>
                      <a:pt x="84" y="15"/>
                      <a:pt x="79" y="12"/>
                      <a:pt x="74" y="14"/>
                    </a:cubicBezTo>
                    <a:cubicBezTo>
                      <a:pt x="68" y="16"/>
                      <a:pt x="67" y="25"/>
                      <a:pt x="69" y="30"/>
                    </a:cubicBezTo>
                    <a:cubicBezTo>
                      <a:pt x="71" y="36"/>
                      <a:pt x="79" y="39"/>
                      <a:pt x="85" y="37"/>
                    </a:cubicBezTo>
                    <a:cubicBezTo>
                      <a:pt x="85" y="37"/>
                      <a:pt x="85" y="37"/>
                      <a:pt x="85" y="36"/>
                    </a:cubicBezTo>
                    <a:cubicBezTo>
                      <a:pt x="91" y="43"/>
                      <a:pt x="96" y="50"/>
                      <a:pt x="101" y="58"/>
                    </a:cubicBezTo>
                    <a:cubicBezTo>
                      <a:pt x="98" y="77"/>
                      <a:pt x="93" y="96"/>
                      <a:pt x="87" y="114"/>
                    </a:cubicBezTo>
                    <a:cubicBezTo>
                      <a:pt x="84" y="95"/>
                      <a:pt x="71" y="77"/>
                      <a:pt x="57" y="63"/>
                    </a:cubicBezTo>
                    <a:cubicBezTo>
                      <a:pt x="60" y="57"/>
                      <a:pt x="59" y="52"/>
                      <a:pt x="55" y="47"/>
                    </a:cubicBezTo>
                    <a:cubicBezTo>
                      <a:pt x="50" y="43"/>
                      <a:pt x="41" y="43"/>
                      <a:pt x="37" y="48"/>
                    </a:cubicBezTo>
                    <a:cubicBezTo>
                      <a:pt x="32" y="53"/>
                      <a:pt x="29" y="63"/>
                      <a:pt x="36" y="67"/>
                    </a:cubicBezTo>
                    <a:cubicBezTo>
                      <a:pt x="40" y="70"/>
                      <a:pt x="46" y="70"/>
                      <a:pt x="51" y="68"/>
                    </a:cubicBezTo>
                    <a:cubicBezTo>
                      <a:pt x="52" y="69"/>
                      <a:pt x="53" y="69"/>
                      <a:pt x="54" y="68"/>
                    </a:cubicBezTo>
                    <a:cubicBezTo>
                      <a:pt x="54" y="68"/>
                      <a:pt x="54" y="67"/>
                      <a:pt x="55" y="67"/>
                    </a:cubicBezTo>
                    <a:cubicBezTo>
                      <a:pt x="68" y="82"/>
                      <a:pt x="81" y="97"/>
                      <a:pt x="85" y="118"/>
                    </a:cubicBezTo>
                    <a:cubicBezTo>
                      <a:pt x="78" y="138"/>
                      <a:pt x="68" y="156"/>
                      <a:pt x="58" y="174"/>
                    </a:cubicBezTo>
                    <a:cubicBezTo>
                      <a:pt x="56" y="153"/>
                      <a:pt x="42" y="130"/>
                      <a:pt x="27" y="114"/>
                    </a:cubicBezTo>
                    <a:cubicBezTo>
                      <a:pt x="30" y="108"/>
                      <a:pt x="27" y="100"/>
                      <a:pt x="22" y="97"/>
                    </a:cubicBezTo>
                    <a:cubicBezTo>
                      <a:pt x="16" y="94"/>
                      <a:pt x="9" y="96"/>
                      <a:pt x="5" y="100"/>
                    </a:cubicBezTo>
                    <a:cubicBezTo>
                      <a:pt x="0" y="106"/>
                      <a:pt x="3" y="115"/>
                      <a:pt x="9" y="120"/>
                    </a:cubicBezTo>
                    <a:cubicBezTo>
                      <a:pt x="14" y="124"/>
                      <a:pt x="21" y="123"/>
                      <a:pt x="24" y="118"/>
                    </a:cubicBezTo>
                    <a:cubicBezTo>
                      <a:pt x="37" y="137"/>
                      <a:pt x="52" y="153"/>
                      <a:pt x="57" y="176"/>
                    </a:cubicBezTo>
                    <a:cubicBezTo>
                      <a:pt x="52" y="185"/>
                      <a:pt x="47" y="194"/>
                      <a:pt x="43" y="203"/>
                    </a:cubicBezTo>
                    <a:cubicBezTo>
                      <a:pt x="42" y="204"/>
                      <a:pt x="43" y="204"/>
                      <a:pt x="44" y="204"/>
                    </a:cubicBezTo>
                    <a:cubicBezTo>
                      <a:pt x="56" y="188"/>
                      <a:pt x="66" y="170"/>
                      <a:pt x="75" y="152"/>
                    </a:cubicBezTo>
                    <a:cubicBezTo>
                      <a:pt x="84" y="145"/>
                      <a:pt x="92" y="139"/>
                      <a:pt x="102" y="135"/>
                    </a:cubicBezTo>
                    <a:cubicBezTo>
                      <a:pt x="110" y="132"/>
                      <a:pt x="118" y="131"/>
                      <a:pt x="126" y="128"/>
                    </a:cubicBezTo>
                    <a:cubicBezTo>
                      <a:pt x="127" y="130"/>
                      <a:pt x="129" y="131"/>
                      <a:pt x="130" y="132"/>
                    </a:cubicBezTo>
                    <a:cubicBezTo>
                      <a:pt x="130" y="133"/>
                      <a:pt x="130" y="133"/>
                      <a:pt x="131" y="134"/>
                    </a:cubicBezTo>
                    <a:cubicBezTo>
                      <a:pt x="139" y="138"/>
                      <a:pt x="149" y="135"/>
                      <a:pt x="151" y="125"/>
                    </a:cubicBezTo>
                    <a:cubicBezTo>
                      <a:pt x="152" y="117"/>
                      <a:pt x="148" y="107"/>
                      <a:pt x="141" y="103"/>
                    </a:cubicBezTo>
                    <a:cubicBezTo>
                      <a:pt x="133" y="99"/>
                      <a:pt x="121" y="104"/>
                      <a:pt x="121" y="114"/>
                    </a:cubicBezTo>
                    <a:cubicBezTo>
                      <a:pt x="121" y="117"/>
                      <a:pt x="122" y="120"/>
                      <a:pt x="123" y="123"/>
                    </a:cubicBezTo>
                    <a:cubicBezTo>
                      <a:pt x="108" y="126"/>
                      <a:pt x="90" y="134"/>
                      <a:pt x="79" y="145"/>
                    </a:cubicBezTo>
                    <a:cubicBezTo>
                      <a:pt x="87" y="127"/>
                      <a:pt x="94" y="107"/>
                      <a:pt x="99" y="88"/>
                    </a:cubicBezTo>
                    <a:cubicBezTo>
                      <a:pt x="99" y="88"/>
                      <a:pt x="100" y="88"/>
                      <a:pt x="100" y="88"/>
                    </a:cubicBezTo>
                    <a:cubicBezTo>
                      <a:pt x="112" y="74"/>
                      <a:pt x="126" y="68"/>
                      <a:pt x="142" y="60"/>
                    </a:cubicBezTo>
                    <a:cubicBezTo>
                      <a:pt x="146" y="63"/>
                      <a:pt x="152" y="63"/>
                      <a:pt x="157" y="60"/>
                    </a:cubicBezTo>
                    <a:cubicBezTo>
                      <a:pt x="163" y="56"/>
                      <a:pt x="167" y="48"/>
                      <a:pt x="164" y="42"/>
                    </a:cubicBezTo>
                    <a:close/>
                  </a:path>
                </a:pathLst>
              </a:custGeom>
              <a:solidFill>
                <a:srgbClr val="21B32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81" name="任意多边形 80"/>
              <p:cNvSpPr>
                <a:spLocks/>
              </p:cNvSpPr>
              <p:nvPr/>
            </p:nvSpPr>
            <p:spPr bwMode="auto">
              <a:xfrm>
                <a:off x="-26273" y="434082"/>
                <a:ext cx="4349824" cy="682425"/>
              </a:xfrm>
              <a:custGeom>
                <a:avLst/>
                <a:gdLst>
                  <a:gd name="connsiteX0" fmla="*/ 605014 w 4404883"/>
                  <a:gd name="connsiteY0" fmla="*/ 946 h 682425"/>
                  <a:gd name="connsiteX1" fmla="*/ 816050 w 4404883"/>
                  <a:gd name="connsiteY1" fmla="*/ 38448 h 682425"/>
                  <a:gd name="connsiteX2" fmla="*/ 1177825 w 4404883"/>
                  <a:gd name="connsiteY2" fmla="*/ 225616 h 682425"/>
                  <a:gd name="connsiteX3" fmla="*/ 1520415 w 4404883"/>
                  <a:gd name="connsiteY3" fmla="*/ 448566 h 682425"/>
                  <a:gd name="connsiteX4" fmla="*/ 1986338 w 4404883"/>
                  <a:gd name="connsiteY4" fmla="*/ 652249 h 682425"/>
                  <a:gd name="connsiteX5" fmla="*/ 2427594 w 4404883"/>
                  <a:gd name="connsiteY5" fmla="*/ 624724 h 682425"/>
                  <a:gd name="connsiteX6" fmla="*/ 3214181 w 4404883"/>
                  <a:gd name="connsiteY6" fmla="*/ 173319 h 682425"/>
                  <a:gd name="connsiteX7" fmla="*/ 3216921 w 4404883"/>
                  <a:gd name="connsiteY7" fmla="*/ 170567 h 682425"/>
                  <a:gd name="connsiteX8" fmla="*/ 3348476 w 4404883"/>
                  <a:gd name="connsiteY8" fmla="*/ 104507 h 682425"/>
                  <a:gd name="connsiteX9" fmla="*/ 3918546 w 4404883"/>
                  <a:gd name="connsiteY9" fmla="*/ 38448 h 682425"/>
                  <a:gd name="connsiteX10" fmla="*/ 4349824 w 4404883"/>
                  <a:gd name="connsiteY10" fmla="*/ 178566 h 682425"/>
                  <a:gd name="connsiteX11" fmla="*/ 4404883 w 4404883"/>
                  <a:gd name="connsiteY11" fmla="*/ 209367 h 682425"/>
                  <a:gd name="connsiteX12" fmla="*/ 4404883 w 4404883"/>
                  <a:gd name="connsiteY12" fmla="*/ 226059 h 682425"/>
                  <a:gd name="connsiteX13" fmla="*/ 4330039 w 4404883"/>
                  <a:gd name="connsiteY13" fmla="*/ 184157 h 682425"/>
                  <a:gd name="connsiteX14" fmla="*/ 4137803 w 4404883"/>
                  <a:gd name="connsiteY14" fmla="*/ 101755 h 682425"/>
                  <a:gd name="connsiteX15" fmla="*/ 3688325 w 4404883"/>
                  <a:gd name="connsiteY15" fmla="*/ 43953 h 682425"/>
                  <a:gd name="connsiteX16" fmla="*/ 3214181 w 4404883"/>
                  <a:gd name="connsiteY16" fmla="*/ 184329 h 682425"/>
                  <a:gd name="connsiteX17" fmla="*/ 2575593 w 4404883"/>
                  <a:gd name="connsiteY17" fmla="*/ 583437 h 682425"/>
                  <a:gd name="connsiteX18" fmla="*/ 1890413 w 4404883"/>
                  <a:gd name="connsiteY18" fmla="*/ 643992 h 682425"/>
                  <a:gd name="connsiteX19" fmla="*/ 1016123 w 4404883"/>
                  <a:gd name="connsiteY19" fmla="*/ 143042 h 682425"/>
                  <a:gd name="connsiteX20" fmla="*/ 769458 w 4404883"/>
                  <a:gd name="connsiteY20" fmla="*/ 38448 h 682425"/>
                  <a:gd name="connsiteX21" fmla="*/ 506348 w 4404883"/>
                  <a:gd name="connsiteY21" fmla="*/ 13676 h 682425"/>
                  <a:gd name="connsiteX22" fmla="*/ 2056 w 4404883"/>
                  <a:gd name="connsiteY22" fmla="*/ 54963 h 682425"/>
                  <a:gd name="connsiteX23" fmla="*/ 2056 w 4404883"/>
                  <a:gd name="connsiteY23" fmla="*/ 49458 h 682425"/>
                  <a:gd name="connsiteX24" fmla="*/ 4797 w 4404883"/>
                  <a:gd name="connsiteY24" fmla="*/ 49458 h 682425"/>
                  <a:gd name="connsiteX25" fmla="*/ 21241 w 4404883"/>
                  <a:gd name="connsiteY25" fmla="*/ 49458 h 682425"/>
                  <a:gd name="connsiteX26" fmla="*/ 385757 w 4404883"/>
                  <a:gd name="connsiteY26" fmla="*/ 10923 h 682425"/>
                  <a:gd name="connsiteX27" fmla="*/ 393979 w 4404883"/>
                  <a:gd name="connsiteY27" fmla="*/ 10923 h 682425"/>
                  <a:gd name="connsiteX28" fmla="*/ 605014 w 4404883"/>
                  <a:gd name="connsiteY28" fmla="*/ 946 h 682425"/>
                  <a:gd name="connsiteX0" fmla="*/ 605014 w 4404883"/>
                  <a:gd name="connsiteY0" fmla="*/ 946 h 682425"/>
                  <a:gd name="connsiteX1" fmla="*/ 816050 w 4404883"/>
                  <a:gd name="connsiteY1" fmla="*/ 38448 h 682425"/>
                  <a:gd name="connsiteX2" fmla="*/ 1177825 w 4404883"/>
                  <a:gd name="connsiteY2" fmla="*/ 225616 h 682425"/>
                  <a:gd name="connsiteX3" fmla="*/ 1520415 w 4404883"/>
                  <a:gd name="connsiteY3" fmla="*/ 448566 h 682425"/>
                  <a:gd name="connsiteX4" fmla="*/ 1986338 w 4404883"/>
                  <a:gd name="connsiteY4" fmla="*/ 652249 h 682425"/>
                  <a:gd name="connsiteX5" fmla="*/ 2427594 w 4404883"/>
                  <a:gd name="connsiteY5" fmla="*/ 624724 h 682425"/>
                  <a:gd name="connsiteX6" fmla="*/ 3214181 w 4404883"/>
                  <a:gd name="connsiteY6" fmla="*/ 173319 h 682425"/>
                  <a:gd name="connsiteX7" fmla="*/ 3216921 w 4404883"/>
                  <a:gd name="connsiteY7" fmla="*/ 170567 h 682425"/>
                  <a:gd name="connsiteX8" fmla="*/ 3348476 w 4404883"/>
                  <a:gd name="connsiteY8" fmla="*/ 104507 h 682425"/>
                  <a:gd name="connsiteX9" fmla="*/ 3918546 w 4404883"/>
                  <a:gd name="connsiteY9" fmla="*/ 38448 h 682425"/>
                  <a:gd name="connsiteX10" fmla="*/ 4349824 w 4404883"/>
                  <a:gd name="connsiteY10" fmla="*/ 178566 h 682425"/>
                  <a:gd name="connsiteX11" fmla="*/ 4404883 w 4404883"/>
                  <a:gd name="connsiteY11" fmla="*/ 209367 h 682425"/>
                  <a:gd name="connsiteX12" fmla="*/ 4330039 w 4404883"/>
                  <a:gd name="connsiteY12" fmla="*/ 184157 h 682425"/>
                  <a:gd name="connsiteX13" fmla="*/ 4137803 w 4404883"/>
                  <a:gd name="connsiteY13" fmla="*/ 101755 h 682425"/>
                  <a:gd name="connsiteX14" fmla="*/ 3688325 w 4404883"/>
                  <a:gd name="connsiteY14" fmla="*/ 43953 h 682425"/>
                  <a:gd name="connsiteX15" fmla="*/ 3214181 w 4404883"/>
                  <a:gd name="connsiteY15" fmla="*/ 184329 h 682425"/>
                  <a:gd name="connsiteX16" fmla="*/ 2575593 w 4404883"/>
                  <a:gd name="connsiteY16" fmla="*/ 583437 h 682425"/>
                  <a:gd name="connsiteX17" fmla="*/ 1890413 w 4404883"/>
                  <a:gd name="connsiteY17" fmla="*/ 643992 h 682425"/>
                  <a:gd name="connsiteX18" fmla="*/ 1016123 w 4404883"/>
                  <a:gd name="connsiteY18" fmla="*/ 143042 h 682425"/>
                  <a:gd name="connsiteX19" fmla="*/ 769458 w 4404883"/>
                  <a:gd name="connsiteY19" fmla="*/ 38448 h 682425"/>
                  <a:gd name="connsiteX20" fmla="*/ 506348 w 4404883"/>
                  <a:gd name="connsiteY20" fmla="*/ 13676 h 682425"/>
                  <a:gd name="connsiteX21" fmla="*/ 2056 w 4404883"/>
                  <a:gd name="connsiteY21" fmla="*/ 54963 h 682425"/>
                  <a:gd name="connsiteX22" fmla="*/ 2056 w 4404883"/>
                  <a:gd name="connsiteY22" fmla="*/ 49458 h 682425"/>
                  <a:gd name="connsiteX23" fmla="*/ 4797 w 4404883"/>
                  <a:gd name="connsiteY23" fmla="*/ 49458 h 682425"/>
                  <a:gd name="connsiteX24" fmla="*/ 21241 w 4404883"/>
                  <a:gd name="connsiteY24" fmla="*/ 49458 h 682425"/>
                  <a:gd name="connsiteX25" fmla="*/ 385757 w 4404883"/>
                  <a:gd name="connsiteY25" fmla="*/ 10923 h 682425"/>
                  <a:gd name="connsiteX26" fmla="*/ 393979 w 4404883"/>
                  <a:gd name="connsiteY26" fmla="*/ 10923 h 682425"/>
                  <a:gd name="connsiteX27" fmla="*/ 605014 w 4404883"/>
                  <a:gd name="connsiteY27" fmla="*/ 946 h 682425"/>
                  <a:gd name="connsiteX0" fmla="*/ 605014 w 4349824"/>
                  <a:gd name="connsiteY0" fmla="*/ 946 h 682425"/>
                  <a:gd name="connsiteX1" fmla="*/ 816050 w 4349824"/>
                  <a:gd name="connsiteY1" fmla="*/ 38448 h 682425"/>
                  <a:gd name="connsiteX2" fmla="*/ 1177825 w 4349824"/>
                  <a:gd name="connsiteY2" fmla="*/ 225616 h 682425"/>
                  <a:gd name="connsiteX3" fmla="*/ 1520415 w 4349824"/>
                  <a:gd name="connsiteY3" fmla="*/ 448566 h 682425"/>
                  <a:gd name="connsiteX4" fmla="*/ 1986338 w 4349824"/>
                  <a:gd name="connsiteY4" fmla="*/ 652249 h 682425"/>
                  <a:gd name="connsiteX5" fmla="*/ 2427594 w 4349824"/>
                  <a:gd name="connsiteY5" fmla="*/ 624724 h 682425"/>
                  <a:gd name="connsiteX6" fmla="*/ 3214181 w 4349824"/>
                  <a:gd name="connsiteY6" fmla="*/ 173319 h 682425"/>
                  <a:gd name="connsiteX7" fmla="*/ 3216921 w 4349824"/>
                  <a:gd name="connsiteY7" fmla="*/ 170567 h 682425"/>
                  <a:gd name="connsiteX8" fmla="*/ 3348476 w 4349824"/>
                  <a:gd name="connsiteY8" fmla="*/ 104507 h 682425"/>
                  <a:gd name="connsiteX9" fmla="*/ 3918546 w 4349824"/>
                  <a:gd name="connsiteY9" fmla="*/ 38448 h 682425"/>
                  <a:gd name="connsiteX10" fmla="*/ 4349824 w 4349824"/>
                  <a:gd name="connsiteY10" fmla="*/ 178566 h 682425"/>
                  <a:gd name="connsiteX11" fmla="*/ 4330039 w 4349824"/>
                  <a:gd name="connsiteY11" fmla="*/ 184157 h 682425"/>
                  <a:gd name="connsiteX12" fmla="*/ 4137803 w 4349824"/>
                  <a:gd name="connsiteY12" fmla="*/ 101755 h 682425"/>
                  <a:gd name="connsiteX13" fmla="*/ 3688325 w 4349824"/>
                  <a:gd name="connsiteY13" fmla="*/ 43953 h 682425"/>
                  <a:gd name="connsiteX14" fmla="*/ 3214181 w 4349824"/>
                  <a:gd name="connsiteY14" fmla="*/ 184329 h 682425"/>
                  <a:gd name="connsiteX15" fmla="*/ 2575593 w 4349824"/>
                  <a:gd name="connsiteY15" fmla="*/ 583437 h 682425"/>
                  <a:gd name="connsiteX16" fmla="*/ 1890413 w 4349824"/>
                  <a:gd name="connsiteY16" fmla="*/ 643992 h 682425"/>
                  <a:gd name="connsiteX17" fmla="*/ 1016123 w 4349824"/>
                  <a:gd name="connsiteY17" fmla="*/ 143042 h 682425"/>
                  <a:gd name="connsiteX18" fmla="*/ 769458 w 4349824"/>
                  <a:gd name="connsiteY18" fmla="*/ 38448 h 682425"/>
                  <a:gd name="connsiteX19" fmla="*/ 506348 w 4349824"/>
                  <a:gd name="connsiteY19" fmla="*/ 13676 h 682425"/>
                  <a:gd name="connsiteX20" fmla="*/ 2056 w 4349824"/>
                  <a:gd name="connsiteY20" fmla="*/ 54963 h 682425"/>
                  <a:gd name="connsiteX21" fmla="*/ 2056 w 4349824"/>
                  <a:gd name="connsiteY21" fmla="*/ 49458 h 682425"/>
                  <a:gd name="connsiteX22" fmla="*/ 4797 w 4349824"/>
                  <a:gd name="connsiteY22" fmla="*/ 49458 h 682425"/>
                  <a:gd name="connsiteX23" fmla="*/ 21241 w 4349824"/>
                  <a:gd name="connsiteY23" fmla="*/ 49458 h 682425"/>
                  <a:gd name="connsiteX24" fmla="*/ 385757 w 4349824"/>
                  <a:gd name="connsiteY24" fmla="*/ 10923 h 682425"/>
                  <a:gd name="connsiteX25" fmla="*/ 393979 w 4349824"/>
                  <a:gd name="connsiteY25" fmla="*/ 10923 h 682425"/>
                  <a:gd name="connsiteX26" fmla="*/ 605014 w 4349824"/>
                  <a:gd name="connsiteY26" fmla="*/ 946 h 6824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4349824" h="682425">
                    <a:moveTo>
                      <a:pt x="605014" y="946"/>
                    </a:moveTo>
                    <a:cubicBezTo>
                      <a:pt x="675588" y="4042"/>
                      <a:pt x="746162" y="15052"/>
                      <a:pt x="816050" y="38448"/>
                    </a:cubicBezTo>
                    <a:cubicBezTo>
                      <a:pt x="944864" y="79735"/>
                      <a:pt x="1065456" y="151299"/>
                      <a:pt x="1177825" y="225616"/>
                    </a:cubicBezTo>
                    <a:cubicBezTo>
                      <a:pt x="1292935" y="297180"/>
                      <a:pt x="1405305" y="374250"/>
                      <a:pt x="1520415" y="448566"/>
                    </a:cubicBezTo>
                    <a:cubicBezTo>
                      <a:pt x="1665673" y="536645"/>
                      <a:pt x="1816413" y="621972"/>
                      <a:pt x="1986338" y="652249"/>
                    </a:cubicBezTo>
                    <a:cubicBezTo>
                      <a:pt x="2134336" y="682526"/>
                      <a:pt x="2282336" y="671516"/>
                      <a:pt x="2427594" y="624724"/>
                    </a:cubicBezTo>
                    <a:cubicBezTo>
                      <a:pt x="2718110" y="533893"/>
                      <a:pt x="2962034" y="335715"/>
                      <a:pt x="3214181" y="173319"/>
                    </a:cubicBezTo>
                    <a:lnTo>
                      <a:pt x="3216921" y="170567"/>
                    </a:lnTo>
                    <a:cubicBezTo>
                      <a:pt x="3258032" y="145794"/>
                      <a:pt x="3301884" y="118270"/>
                      <a:pt x="3348476" y="104507"/>
                    </a:cubicBezTo>
                    <a:cubicBezTo>
                      <a:pt x="3526623" y="30191"/>
                      <a:pt x="3723955" y="16428"/>
                      <a:pt x="3918546" y="38448"/>
                    </a:cubicBezTo>
                    <a:cubicBezTo>
                      <a:pt x="4072711" y="54963"/>
                      <a:pt x="4214544" y="108636"/>
                      <a:pt x="4349824" y="178566"/>
                    </a:cubicBezTo>
                    <a:lnTo>
                      <a:pt x="4330039" y="184157"/>
                    </a:lnTo>
                    <a:cubicBezTo>
                      <a:pt x="4267988" y="152676"/>
                      <a:pt x="4204266" y="124463"/>
                      <a:pt x="4137803" y="101755"/>
                    </a:cubicBezTo>
                    <a:cubicBezTo>
                      <a:pt x="3995286" y="52210"/>
                      <a:pt x="3839065" y="35696"/>
                      <a:pt x="3688325" y="43953"/>
                    </a:cubicBezTo>
                    <a:cubicBezTo>
                      <a:pt x="3521141" y="52210"/>
                      <a:pt x="3356698" y="96250"/>
                      <a:pt x="3214181" y="184329"/>
                    </a:cubicBezTo>
                    <a:cubicBezTo>
                      <a:pt x="3005886" y="324705"/>
                      <a:pt x="2805813" y="481596"/>
                      <a:pt x="2575593" y="583437"/>
                    </a:cubicBezTo>
                    <a:cubicBezTo>
                      <a:pt x="2359076" y="682526"/>
                      <a:pt x="2120633" y="715556"/>
                      <a:pt x="1890413" y="643992"/>
                    </a:cubicBezTo>
                    <a:cubicBezTo>
                      <a:pt x="1567007" y="544903"/>
                      <a:pt x="1309380" y="302685"/>
                      <a:pt x="1016123" y="143042"/>
                    </a:cubicBezTo>
                    <a:cubicBezTo>
                      <a:pt x="936642" y="101755"/>
                      <a:pt x="857161" y="60468"/>
                      <a:pt x="769458" y="38448"/>
                    </a:cubicBezTo>
                    <a:cubicBezTo>
                      <a:pt x="684495" y="16428"/>
                      <a:pt x="596792" y="10923"/>
                      <a:pt x="506348" y="13676"/>
                    </a:cubicBezTo>
                    <a:cubicBezTo>
                      <a:pt x="339164" y="21933"/>
                      <a:pt x="171981" y="54963"/>
                      <a:pt x="2056" y="54963"/>
                    </a:cubicBezTo>
                    <a:cubicBezTo>
                      <a:pt x="-685" y="54963"/>
                      <a:pt x="-685" y="49458"/>
                      <a:pt x="2056" y="49458"/>
                    </a:cubicBezTo>
                    <a:lnTo>
                      <a:pt x="4797" y="49458"/>
                    </a:lnTo>
                    <a:lnTo>
                      <a:pt x="21241" y="49458"/>
                    </a:lnTo>
                    <a:cubicBezTo>
                      <a:pt x="144573" y="43953"/>
                      <a:pt x="265165" y="24686"/>
                      <a:pt x="385757" y="10923"/>
                    </a:cubicBezTo>
                    <a:lnTo>
                      <a:pt x="393979" y="10923"/>
                    </a:lnTo>
                    <a:cubicBezTo>
                      <a:pt x="463867" y="2666"/>
                      <a:pt x="534441" y="-2151"/>
                      <a:pt x="605014" y="946"/>
                    </a:cubicBezTo>
                    <a:close/>
                  </a:path>
                </a:pathLst>
              </a:custGeom>
              <a:solidFill>
                <a:srgbClr val="B3AE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noAutofit/>
              </a:bodyPr>
              <a:lstStyle/>
              <a:p>
                <a:endParaRPr lang="zh-CN" altLang="en-US"/>
              </a:p>
            </p:txBody>
          </p:sp>
          <p:sp>
            <p:nvSpPr>
              <p:cNvPr id="82" name="Freeform 45"/>
              <p:cNvSpPr>
                <a:spLocks/>
              </p:cNvSpPr>
              <p:nvPr/>
            </p:nvSpPr>
            <p:spPr bwMode="auto">
              <a:xfrm rot="3230110">
                <a:off x="4294487" y="304051"/>
                <a:ext cx="135547" cy="325921"/>
              </a:xfrm>
              <a:custGeom>
                <a:avLst/>
                <a:gdLst>
                  <a:gd name="T0" fmla="*/ 16 w 52"/>
                  <a:gd name="T1" fmla="*/ 2 h 124"/>
                  <a:gd name="T2" fmla="*/ 13 w 52"/>
                  <a:gd name="T3" fmla="*/ 3 h 124"/>
                  <a:gd name="T4" fmla="*/ 35 w 52"/>
                  <a:gd name="T5" fmla="*/ 123 h 124"/>
                  <a:gd name="T6" fmla="*/ 35 w 52"/>
                  <a:gd name="T7" fmla="*/ 123 h 124"/>
                  <a:gd name="T8" fmla="*/ 36 w 52"/>
                  <a:gd name="T9" fmla="*/ 123 h 124"/>
                  <a:gd name="T10" fmla="*/ 36 w 52"/>
                  <a:gd name="T11" fmla="*/ 122 h 124"/>
                  <a:gd name="T12" fmla="*/ 36 w 52"/>
                  <a:gd name="T13" fmla="*/ 122 h 124"/>
                  <a:gd name="T14" fmla="*/ 47 w 52"/>
                  <a:gd name="T15" fmla="*/ 64 h 124"/>
                  <a:gd name="T16" fmla="*/ 19 w 52"/>
                  <a:gd name="T17" fmla="*/ 1 h 124"/>
                  <a:gd name="T18" fmla="*/ 16 w 52"/>
                  <a:gd name="T19" fmla="*/ 2 h 1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52" h="124">
                    <a:moveTo>
                      <a:pt x="16" y="2"/>
                    </a:moveTo>
                    <a:cubicBezTo>
                      <a:pt x="15" y="2"/>
                      <a:pt x="14" y="2"/>
                      <a:pt x="13" y="3"/>
                    </a:cubicBezTo>
                    <a:cubicBezTo>
                      <a:pt x="0" y="43"/>
                      <a:pt x="0" y="94"/>
                      <a:pt x="35" y="123"/>
                    </a:cubicBezTo>
                    <a:cubicBezTo>
                      <a:pt x="35" y="123"/>
                      <a:pt x="35" y="123"/>
                      <a:pt x="35" y="123"/>
                    </a:cubicBezTo>
                    <a:cubicBezTo>
                      <a:pt x="35" y="123"/>
                      <a:pt x="35" y="123"/>
                      <a:pt x="36" y="123"/>
                    </a:cubicBezTo>
                    <a:cubicBezTo>
                      <a:pt x="36" y="124"/>
                      <a:pt x="37" y="123"/>
                      <a:pt x="36" y="122"/>
                    </a:cubicBezTo>
                    <a:cubicBezTo>
                      <a:pt x="36" y="122"/>
                      <a:pt x="36" y="122"/>
                      <a:pt x="36" y="122"/>
                    </a:cubicBezTo>
                    <a:cubicBezTo>
                      <a:pt x="52" y="109"/>
                      <a:pt x="50" y="81"/>
                      <a:pt x="47" y="64"/>
                    </a:cubicBezTo>
                    <a:cubicBezTo>
                      <a:pt x="44" y="42"/>
                      <a:pt x="35" y="18"/>
                      <a:pt x="19" y="1"/>
                    </a:cubicBezTo>
                    <a:cubicBezTo>
                      <a:pt x="18" y="0"/>
                      <a:pt x="16" y="1"/>
                      <a:pt x="16" y="2"/>
                    </a:cubicBezTo>
                    <a:close/>
                  </a:path>
                </a:pathLst>
              </a:custGeom>
              <a:solidFill>
                <a:srgbClr val="FF786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83" name="Freeform 45"/>
              <p:cNvSpPr>
                <a:spLocks/>
              </p:cNvSpPr>
              <p:nvPr/>
            </p:nvSpPr>
            <p:spPr bwMode="auto">
              <a:xfrm rot="11310777">
                <a:off x="4106243" y="547734"/>
                <a:ext cx="135547" cy="325921"/>
              </a:xfrm>
              <a:custGeom>
                <a:avLst/>
                <a:gdLst>
                  <a:gd name="T0" fmla="*/ 16 w 52"/>
                  <a:gd name="T1" fmla="*/ 2 h 124"/>
                  <a:gd name="T2" fmla="*/ 13 w 52"/>
                  <a:gd name="T3" fmla="*/ 3 h 124"/>
                  <a:gd name="T4" fmla="*/ 35 w 52"/>
                  <a:gd name="T5" fmla="*/ 123 h 124"/>
                  <a:gd name="T6" fmla="*/ 35 w 52"/>
                  <a:gd name="T7" fmla="*/ 123 h 124"/>
                  <a:gd name="T8" fmla="*/ 36 w 52"/>
                  <a:gd name="T9" fmla="*/ 123 h 124"/>
                  <a:gd name="T10" fmla="*/ 36 w 52"/>
                  <a:gd name="T11" fmla="*/ 122 h 124"/>
                  <a:gd name="T12" fmla="*/ 36 w 52"/>
                  <a:gd name="T13" fmla="*/ 122 h 124"/>
                  <a:gd name="T14" fmla="*/ 47 w 52"/>
                  <a:gd name="T15" fmla="*/ 64 h 124"/>
                  <a:gd name="T16" fmla="*/ 19 w 52"/>
                  <a:gd name="T17" fmla="*/ 1 h 124"/>
                  <a:gd name="T18" fmla="*/ 16 w 52"/>
                  <a:gd name="T19" fmla="*/ 2 h 1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52" h="124">
                    <a:moveTo>
                      <a:pt x="16" y="2"/>
                    </a:moveTo>
                    <a:cubicBezTo>
                      <a:pt x="15" y="2"/>
                      <a:pt x="14" y="2"/>
                      <a:pt x="13" y="3"/>
                    </a:cubicBezTo>
                    <a:cubicBezTo>
                      <a:pt x="0" y="43"/>
                      <a:pt x="0" y="94"/>
                      <a:pt x="35" y="123"/>
                    </a:cubicBezTo>
                    <a:cubicBezTo>
                      <a:pt x="35" y="123"/>
                      <a:pt x="35" y="123"/>
                      <a:pt x="35" y="123"/>
                    </a:cubicBezTo>
                    <a:cubicBezTo>
                      <a:pt x="35" y="123"/>
                      <a:pt x="35" y="123"/>
                      <a:pt x="36" y="123"/>
                    </a:cubicBezTo>
                    <a:cubicBezTo>
                      <a:pt x="36" y="124"/>
                      <a:pt x="37" y="123"/>
                      <a:pt x="36" y="122"/>
                    </a:cubicBezTo>
                    <a:cubicBezTo>
                      <a:pt x="36" y="122"/>
                      <a:pt x="36" y="122"/>
                      <a:pt x="36" y="122"/>
                    </a:cubicBezTo>
                    <a:cubicBezTo>
                      <a:pt x="52" y="109"/>
                      <a:pt x="50" y="81"/>
                      <a:pt x="47" y="64"/>
                    </a:cubicBezTo>
                    <a:cubicBezTo>
                      <a:pt x="44" y="42"/>
                      <a:pt x="35" y="18"/>
                      <a:pt x="19" y="1"/>
                    </a:cubicBezTo>
                    <a:cubicBezTo>
                      <a:pt x="18" y="0"/>
                      <a:pt x="16" y="1"/>
                      <a:pt x="16" y="2"/>
                    </a:cubicBezTo>
                    <a:close/>
                  </a:path>
                </a:pathLst>
              </a:custGeom>
              <a:solidFill>
                <a:srgbClr val="FF786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5749432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8" name="组合 67"/>
          <p:cNvGrpSpPr/>
          <p:nvPr userDrawn="1"/>
        </p:nvGrpSpPr>
        <p:grpSpPr>
          <a:xfrm>
            <a:off x="5052042" y="-14373"/>
            <a:ext cx="4107744" cy="1655763"/>
            <a:chOff x="5036256" y="3487737"/>
            <a:chExt cx="4107744" cy="1655763"/>
          </a:xfrm>
        </p:grpSpPr>
        <p:sp>
          <p:nvSpPr>
            <p:cNvPr id="69" name="Freeform 5"/>
            <p:cNvSpPr>
              <a:spLocks/>
            </p:cNvSpPr>
            <p:nvPr/>
          </p:nvSpPr>
          <p:spPr bwMode="auto">
            <a:xfrm flipH="1">
              <a:off x="6399918" y="4097337"/>
              <a:ext cx="347663" cy="338138"/>
            </a:xfrm>
            <a:custGeom>
              <a:avLst/>
              <a:gdLst>
                <a:gd name="T0" fmla="*/ 108 w 127"/>
                <a:gd name="T1" fmla="*/ 24 h 123"/>
                <a:gd name="T2" fmla="*/ 57 w 127"/>
                <a:gd name="T3" fmla="*/ 2 h 123"/>
                <a:gd name="T4" fmla="*/ 18 w 127"/>
                <a:gd name="T5" fmla="*/ 17 h 123"/>
                <a:gd name="T6" fmla="*/ 2 w 127"/>
                <a:gd name="T7" fmla="*/ 53 h 123"/>
                <a:gd name="T8" fmla="*/ 11 w 127"/>
                <a:gd name="T9" fmla="*/ 97 h 123"/>
                <a:gd name="T10" fmla="*/ 43 w 127"/>
                <a:gd name="T11" fmla="*/ 121 h 123"/>
                <a:gd name="T12" fmla="*/ 64 w 127"/>
                <a:gd name="T13" fmla="*/ 101 h 123"/>
                <a:gd name="T14" fmla="*/ 94 w 127"/>
                <a:gd name="T15" fmla="*/ 75 h 123"/>
                <a:gd name="T16" fmla="*/ 124 w 127"/>
                <a:gd name="T17" fmla="*/ 69 h 123"/>
                <a:gd name="T18" fmla="*/ 108 w 127"/>
                <a:gd name="T19" fmla="*/ 24 h 1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27" h="123">
                  <a:moveTo>
                    <a:pt x="108" y="24"/>
                  </a:moveTo>
                  <a:cubicBezTo>
                    <a:pt x="96" y="10"/>
                    <a:pt x="75" y="4"/>
                    <a:pt x="57" y="2"/>
                  </a:cubicBezTo>
                  <a:cubicBezTo>
                    <a:pt x="43" y="0"/>
                    <a:pt x="22" y="2"/>
                    <a:pt x="18" y="17"/>
                  </a:cubicBezTo>
                  <a:cubicBezTo>
                    <a:pt x="9" y="25"/>
                    <a:pt x="4" y="46"/>
                    <a:pt x="2" y="53"/>
                  </a:cubicBezTo>
                  <a:cubicBezTo>
                    <a:pt x="0" y="69"/>
                    <a:pt x="1" y="84"/>
                    <a:pt x="11" y="97"/>
                  </a:cubicBezTo>
                  <a:cubicBezTo>
                    <a:pt x="18" y="107"/>
                    <a:pt x="29" y="119"/>
                    <a:pt x="43" y="121"/>
                  </a:cubicBezTo>
                  <a:cubicBezTo>
                    <a:pt x="55" y="123"/>
                    <a:pt x="61" y="111"/>
                    <a:pt x="64" y="101"/>
                  </a:cubicBezTo>
                  <a:cubicBezTo>
                    <a:pt x="81" y="111"/>
                    <a:pt x="97" y="94"/>
                    <a:pt x="94" y="75"/>
                  </a:cubicBezTo>
                  <a:cubicBezTo>
                    <a:pt x="105" y="83"/>
                    <a:pt x="121" y="85"/>
                    <a:pt x="124" y="69"/>
                  </a:cubicBezTo>
                  <a:cubicBezTo>
                    <a:pt x="127" y="53"/>
                    <a:pt x="119" y="34"/>
                    <a:pt x="108" y="24"/>
                  </a:cubicBezTo>
                  <a:close/>
                </a:path>
              </a:pathLst>
            </a:custGeom>
            <a:solidFill>
              <a:srgbClr val="FF78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70" name="Freeform 9"/>
            <p:cNvSpPr>
              <a:spLocks/>
            </p:cNvSpPr>
            <p:nvPr/>
          </p:nvSpPr>
          <p:spPr bwMode="auto">
            <a:xfrm flipH="1">
              <a:off x="5036256" y="3714749"/>
              <a:ext cx="381000" cy="493713"/>
            </a:xfrm>
            <a:custGeom>
              <a:avLst/>
              <a:gdLst>
                <a:gd name="T0" fmla="*/ 44 w 139"/>
                <a:gd name="T1" fmla="*/ 21 h 179"/>
                <a:gd name="T2" fmla="*/ 20 w 139"/>
                <a:gd name="T3" fmla="*/ 0 h 179"/>
                <a:gd name="T4" fmla="*/ 4 w 139"/>
                <a:gd name="T5" fmla="*/ 20 h 179"/>
                <a:gd name="T6" fmla="*/ 7 w 139"/>
                <a:gd name="T7" fmla="*/ 65 h 179"/>
                <a:gd name="T8" fmla="*/ 29 w 139"/>
                <a:gd name="T9" fmla="*/ 120 h 179"/>
                <a:gd name="T10" fmla="*/ 30 w 139"/>
                <a:gd name="T11" fmla="*/ 120 h 179"/>
                <a:gd name="T12" fmla="*/ 30 w 139"/>
                <a:gd name="T13" fmla="*/ 119 h 179"/>
                <a:gd name="T14" fmla="*/ 129 w 139"/>
                <a:gd name="T15" fmla="*/ 150 h 179"/>
                <a:gd name="T16" fmla="*/ 126 w 139"/>
                <a:gd name="T17" fmla="*/ 117 h 179"/>
                <a:gd name="T18" fmla="*/ 126 w 139"/>
                <a:gd name="T19" fmla="*/ 108 h 179"/>
                <a:gd name="T20" fmla="*/ 126 w 139"/>
                <a:gd name="T21" fmla="*/ 95 h 179"/>
                <a:gd name="T22" fmla="*/ 111 w 139"/>
                <a:gd name="T23" fmla="*/ 77 h 179"/>
                <a:gd name="T24" fmla="*/ 111 w 139"/>
                <a:gd name="T25" fmla="*/ 77 h 179"/>
                <a:gd name="T26" fmla="*/ 86 w 139"/>
                <a:gd name="T27" fmla="*/ 46 h 179"/>
                <a:gd name="T28" fmla="*/ 77 w 139"/>
                <a:gd name="T29" fmla="*/ 17 h 179"/>
                <a:gd name="T30" fmla="*/ 44 w 139"/>
                <a:gd name="T31" fmla="*/ 21 h 1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39" h="179">
                  <a:moveTo>
                    <a:pt x="44" y="21"/>
                  </a:moveTo>
                  <a:cubicBezTo>
                    <a:pt x="38" y="12"/>
                    <a:pt x="31" y="0"/>
                    <a:pt x="20" y="0"/>
                  </a:cubicBezTo>
                  <a:cubicBezTo>
                    <a:pt x="10" y="0"/>
                    <a:pt x="6" y="12"/>
                    <a:pt x="4" y="20"/>
                  </a:cubicBezTo>
                  <a:cubicBezTo>
                    <a:pt x="0" y="35"/>
                    <a:pt x="3" y="51"/>
                    <a:pt x="7" y="65"/>
                  </a:cubicBezTo>
                  <a:cubicBezTo>
                    <a:pt x="14" y="83"/>
                    <a:pt x="26" y="100"/>
                    <a:pt x="29" y="120"/>
                  </a:cubicBezTo>
                  <a:cubicBezTo>
                    <a:pt x="29" y="120"/>
                    <a:pt x="30" y="120"/>
                    <a:pt x="30" y="120"/>
                  </a:cubicBezTo>
                  <a:cubicBezTo>
                    <a:pt x="30" y="119"/>
                    <a:pt x="30" y="119"/>
                    <a:pt x="30" y="119"/>
                  </a:cubicBezTo>
                  <a:cubicBezTo>
                    <a:pt x="48" y="145"/>
                    <a:pt x="100" y="179"/>
                    <a:pt x="129" y="150"/>
                  </a:cubicBezTo>
                  <a:cubicBezTo>
                    <a:pt x="139" y="140"/>
                    <a:pt x="134" y="126"/>
                    <a:pt x="126" y="117"/>
                  </a:cubicBezTo>
                  <a:cubicBezTo>
                    <a:pt x="122" y="113"/>
                    <a:pt x="124" y="112"/>
                    <a:pt x="126" y="108"/>
                  </a:cubicBezTo>
                  <a:cubicBezTo>
                    <a:pt x="127" y="104"/>
                    <a:pt x="127" y="99"/>
                    <a:pt x="126" y="95"/>
                  </a:cubicBezTo>
                  <a:cubicBezTo>
                    <a:pt x="125" y="88"/>
                    <a:pt x="118" y="80"/>
                    <a:pt x="111" y="77"/>
                  </a:cubicBezTo>
                  <a:cubicBezTo>
                    <a:pt x="111" y="77"/>
                    <a:pt x="111" y="77"/>
                    <a:pt x="111" y="77"/>
                  </a:cubicBezTo>
                  <a:cubicBezTo>
                    <a:pt x="114" y="64"/>
                    <a:pt x="100" y="44"/>
                    <a:pt x="86" y="46"/>
                  </a:cubicBezTo>
                  <a:cubicBezTo>
                    <a:pt x="90" y="36"/>
                    <a:pt x="86" y="24"/>
                    <a:pt x="77" y="17"/>
                  </a:cubicBezTo>
                  <a:cubicBezTo>
                    <a:pt x="66" y="9"/>
                    <a:pt x="52" y="12"/>
                    <a:pt x="44" y="21"/>
                  </a:cubicBezTo>
                  <a:close/>
                </a:path>
              </a:pathLst>
            </a:custGeom>
            <a:solidFill>
              <a:srgbClr val="FF78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71" name="Freeform 10"/>
            <p:cNvSpPr>
              <a:spLocks/>
            </p:cNvSpPr>
            <p:nvPr/>
          </p:nvSpPr>
          <p:spPr bwMode="auto">
            <a:xfrm flipH="1">
              <a:off x="7306380" y="4375150"/>
              <a:ext cx="392113" cy="484188"/>
            </a:xfrm>
            <a:custGeom>
              <a:avLst/>
              <a:gdLst>
                <a:gd name="T0" fmla="*/ 76 w 143"/>
                <a:gd name="T1" fmla="*/ 161 h 176"/>
                <a:gd name="T2" fmla="*/ 86 w 143"/>
                <a:gd name="T3" fmla="*/ 132 h 176"/>
                <a:gd name="T4" fmla="*/ 112 w 143"/>
                <a:gd name="T5" fmla="*/ 102 h 176"/>
                <a:gd name="T6" fmla="*/ 112 w 143"/>
                <a:gd name="T7" fmla="*/ 102 h 176"/>
                <a:gd name="T8" fmla="*/ 128 w 143"/>
                <a:gd name="T9" fmla="*/ 85 h 176"/>
                <a:gd name="T10" fmla="*/ 129 w 143"/>
                <a:gd name="T11" fmla="*/ 73 h 176"/>
                <a:gd name="T12" fmla="*/ 129 w 143"/>
                <a:gd name="T13" fmla="*/ 63 h 176"/>
                <a:gd name="T14" fmla="*/ 134 w 143"/>
                <a:gd name="T15" fmla="*/ 31 h 176"/>
                <a:gd name="T16" fmla="*/ 33 w 143"/>
                <a:gd name="T17" fmla="*/ 57 h 176"/>
                <a:gd name="T18" fmla="*/ 33 w 143"/>
                <a:gd name="T19" fmla="*/ 56 h 176"/>
                <a:gd name="T20" fmla="*/ 32 w 143"/>
                <a:gd name="T21" fmla="*/ 56 h 176"/>
                <a:gd name="T22" fmla="*/ 8 w 143"/>
                <a:gd name="T23" fmla="*/ 110 h 176"/>
                <a:gd name="T24" fmla="*/ 3 w 143"/>
                <a:gd name="T25" fmla="*/ 155 h 176"/>
                <a:gd name="T26" fmla="*/ 18 w 143"/>
                <a:gd name="T27" fmla="*/ 175 h 176"/>
                <a:gd name="T28" fmla="*/ 43 w 143"/>
                <a:gd name="T29" fmla="*/ 155 h 176"/>
                <a:gd name="T30" fmla="*/ 76 w 143"/>
                <a:gd name="T31" fmla="*/ 161 h 1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43" h="176">
                  <a:moveTo>
                    <a:pt x="76" y="161"/>
                  </a:moveTo>
                  <a:cubicBezTo>
                    <a:pt x="86" y="154"/>
                    <a:pt x="90" y="143"/>
                    <a:pt x="86" y="132"/>
                  </a:cubicBezTo>
                  <a:cubicBezTo>
                    <a:pt x="100" y="135"/>
                    <a:pt x="115" y="115"/>
                    <a:pt x="112" y="102"/>
                  </a:cubicBezTo>
                  <a:cubicBezTo>
                    <a:pt x="112" y="102"/>
                    <a:pt x="112" y="102"/>
                    <a:pt x="112" y="102"/>
                  </a:cubicBezTo>
                  <a:cubicBezTo>
                    <a:pt x="120" y="100"/>
                    <a:pt x="126" y="93"/>
                    <a:pt x="128" y="85"/>
                  </a:cubicBezTo>
                  <a:cubicBezTo>
                    <a:pt x="129" y="81"/>
                    <a:pt x="130" y="76"/>
                    <a:pt x="129" y="73"/>
                  </a:cubicBezTo>
                  <a:cubicBezTo>
                    <a:pt x="127" y="68"/>
                    <a:pt x="125" y="67"/>
                    <a:pt x="129" y="63"/>
                  </a:cubicBezTo>
                  <a:cubicBezTo>
                    <a:pt x="138" y="54"/>
                    <a:pt x="143" y="41"/>
                    <a:pt x="134" y="31"/>
                  </a:cubicBezTo>
                  <a:cubicBezTo>
                    <a:pt x="106" y="0"/>
                    <a:pt x="52" y="32"/>
                    <a:pt x="33" y="57"/>
                  </a:cubicBezTo>
                  <a:cubicBezTo>
                    <a:pt x="33" y="57"/>
                    <a:pt x="33" y="57"/>
                    <a:pt x="33" y="56"/>
                  </a:cubicBezTo>
                  <a:cubicBezTo>
                    <a:pt x="33" y="56"/>
                    <a:pt x="33" y="55"/>
                    <a:pt x="32" y="56"/>
                  </a:cubicBezTo>
                  <a:cubicBezTo>
                    <a:pt x="29" y="76"/>
                    <a:pt x="16" y="92"/>
                    <a:pt x="8" y="110"/>
                  </a:cubicBezTo>
                  <a:cubicBezTo>
                    <a:pt x="3" y="124"/>
                    <a:pt x="0" y="140"/>
                    <a:pt x="3" y="155"/>
                  </a:cubicBezTo>
                  <a:cubicBezTo>
                    <a:pt x="4" y="163"/>
                    <a:pt x="8" y="175"/>
                    <a:pt x="18" y="175"/>
                  </a:cubicBezTo>
                  <a:cubicBezTo>
                    <a:pt x="29" y="176"/>
                    <a:pt x="37" y="164"/>
                    <a:pt x="43" y="155"/>
                  </a:cubicBezTo>
                  <a:cubicBezTo>
                    <a:pt x="51" y="165"/>
                    <a:pt x="64" y="169"/>
                    <a:pt x="76" y="161"/>
                  </a:cubicBezTo>
                  <a:close/>
                </a:path>
              </a:pathLst>
            </a:custGeom>
            <a:solidFill>
              <a:srgbClr val="FEC16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72" name="Freeform 11"/>
            <p:cNvSpPr>
              <a:spLocks/>
            </p:cNvSpPr>
            <p:nvPr/>
          </p:nvSpPr>
          <p:spPr bwMode="auto">
            <a:xfrm flipH="1">
              <a:off x="8331905" y="4603750"/>
              <a:ext cx="795338" cy="539750"/>
            </a:xfrm>
            <a:custGeom>
              <a:avLst/>
              <a:gdLst>
                <a:gd name="T0" fmla="*/ 288 w 290"/>
                <a:gd name="T1" fmla="*/ 54 h 196"/>
                <a:gd name="T2" fmla="*/ 248 w 290"/>
                <a:gd name="T3" fmla="*/ 12 h 196"/>
                <a:gd name="T4" fmla="*/ 170 w 290"/>
                <a:gd name="T5" fmla="*/ 1 h 196"/>
                <a:gd name="T6" fmla="*/ 104 w 290"/>
                <a:gd name="T7" fmla="*/ 9 h 196"/>
                <a:gd name="T8" fmla="*/ 103 w 290"/>
                <a:gd name="T9" fmla="*/ 10 h 196"/>
                <a:gd name="T10" fmla="*/ 41 w 290"/>
                <a:gd name="T11" fmla="*/ 41 h 196"/>
                <a:gd name="T12" fmla="*/ 4 w 290"/>
                <a:gd name="T13" fmla="*/ 99 h 196"/>
                <a:gd name="T14" fmla="*/ 19 w 290"/>
                <a:gd name="T15" fmla="*/ 159 h 196"/>
                <a:gd name="T16" fmla="*/ 49 w 290"/>
                <a:gd name="T17" fmla="*/ 158 h 196"/>
                <a:gd name="T18" fmla="*/ 105 w 290"/>
                <a:gd name="T19" fmla="*/ 159 h 196"/>
                <a:gd name="T20" fmla="*/ 152 w 290"/>
                <a:gd name="T21" fmla="*/ 186 h 196"/>
                <a:gd name="T22" fmla="*/ 162 w 290"/>
                <a:gd name="T23" fmla="*/ 154 h 196"/>
                <a:gd name="T24" fmla="*/ 196 w 290"/>
                <a:gd name="T25" fmla="*/ 161 h 196"/>
                <a:gd name="T26" fmla="*/ 214 w 290"/>
                <a:gd name="T27" fmla="*/ 125 h 196"/>
                <a:gd name="T28" fmla="*/ 237 w 290"/>
                <a:gd name="T29" fmla="*/ 122 h 196"/>
                <a:gd name="T30" fmla="*/ 246 w 290"/>
                <a:gd name="T31" fmla="*/ 91 h 196"/>
                <a:gd name="T32" fmla="*/ 280 w 290"/>
                <a:gd name="T33" fmla="*/ 87 h 196"/>
                <a:gd name="T34" fmla="*/ 288 w 290"/>
                <a:gd name="T35" fmla="*/ 54 h 1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90" h="196">
                  <a:moveTo>
                    <a:pt x="288" y="54"/>
                  </a:moveTo>
                  <a:cubicBezTo>
                    <a:pt x="285" y="33"/>
                    <a:pt x="267" y="19"/>
                    <a:pt x="248" y="12"/>
                  </a:cubicBezTo>
                  <a:cubicBezTo>
                    <a:pt x="223" y="3"/>
                    <a:pt x="196" y="0"/>
                    <a:pt x="170" y="1"/>
                  </a:cubicBezTo>
                  <a:cubicBezTo>
                    <a:pt x="149" y="1"/>
                    <a:pt x="124" y="1"/>
                    <a:pt x="104" y="9"/>
                  </a:cubicBezTo>
                  <a:cubicBezTo>
                    <a:pt x="104" y="9"/>
                    <a:pt x="103" y="9"/>
                    <a:pt x="103" y="10"/>
                  </a:cubicBezTo>
                  <a:cubicBezTo>
                    <a:pt x="81" y="15"/>
                    <a:pt x="58" y="25"/>
                    <a:pt x="41" y="41"/>
                  </a:cubicBezTo>
                  <a:cubicBezTo>
                    <a:pt x="25" y="55"/>
                    <a:pt x="8" y="77"/>
                    <a:pt x="4" y="99"/>
                  </a:cubicBezTo>
                  <a:cubicBezTo>
                    <a:pt x="0" y="118"/>
                    <a:pt x="2" y="145"/>
                    <a:pt x="19" y="159"/>
                  </a:cubicBezTo>
                  <a:cubicBezTo>
                    <a:pt x="29" y="168"/>
                    <a:pt x="42" y="169"/>
                    <a:pt x="49" y="158"/>
                  </a:cubicBezTo>
                  <a:cubicBezTo>
                    <a:pt x="57" y="186"/>
                    <a:pt x="91" y="181"/>
                    <a:pt x="105" y="159"/>
                  </a:cubicBezTo>
                  <a:cubicBezTo>
                    <a:pt x="115" y="174"/>
                    <a:pt x="132" y="196"/>
                    <a:pt x="152" y="186"/>
                  </a:cubicBezTo>
                  <a:cubicBezTo>
                    <a:pt x="164" y="180"/>
                    <a:pt x="165" y="166"/>
                    <a:pt x="162" y="154"/>
                  </a:cubicBezTo>
                  <a:cubicBezTo>
                    <a:pt x="170" y="164"/>
                    <a:pt x="184" y="169"/>
                    <a:pt x="196" y="161"/>
                  </a:cubicBezTo>
                  <a:cubicBezTo>
                    <a:pt x="208" y="153"/>
                    <a:pt x="213" y="139"/>
                    <a:pt x="214" y="125"/>
                  </a:cubicBezTo>
                  <a:cubicBezTo>
                    <a:pt x="221" y="130"/>
                    <a:pt x="230" y="130"/>
                    <a:pt x="237" y="122"/>
                  </a:cubicBezTo>
                  <a:cubicBezTo>
                    <a:pt x="243" y="115"/>
                    <a:pt x="250" y="101"/>
                    <a:pt x="246" y="91"/>
                  </a:cubicBezTo>
                  <a:cubicBezTo>
                    <a:pt x="258" y="95"/>
                    <a:pt x="270" y="95"/>
                    <a:pt x="280" y="87"/>
                  </a:cubicBezTo>
                  <a:cubicBezTo>
                    <a:pt x="288" y="79"/>
                    <a:pt x="290" y="65"/>
                    <a:pt x="288" y="54"/>
                  </a:cubicBezTo>
                  <a:close/>
                </a:path>
              </a:pathLst>
            </a:custGeom>
            <a:solidFill>
              <a:srgbClr val="FEC16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73" name="Freeform 39"/>
            <p:cNvSpPr>
              <a:spLocks/>
            </p:cNvSpPr>
            <p:nvPr/>
          </p:nvSpPr>
          <p:spPr bwMode="auto">
            <a:xfrm flipH="1">
              <a:off x="8023930" y="3803649"/>
              <a:ext cx="858838" cy="676275"/>
            </a:xfrm>
            <a:custGeom>
              <a:avLst/>
              <a:gdLst>
                <a:gd name="T0" fmla="*/ 289 w 313"/>
                <a:gd name="T1" fmla="*/ 50 h 246"/>
                <a:gd name="T2" fmla="*/ 289 w 313"/>
                <a:gd name="T3" fmla="*/ 51 h 246"/>
                <a:gd name="T4" fmla="*/ 257 w 313"/>
                <a:gd name="T5" fmla="*/ 61 h 246"/>
                <a:gd name="T6" fmla="*/ 288 w 313"/>
                <a:gd name="T7" fmla="*/ 26 h 246"/>
                <a:gd name="T8" fmla="*/ 274 w 313"/>
                <a:gd name="T9" fmla="*/ 6 h 246"/>
                <a:gd name="T10" fmla="*/ 272 w 313"/>
                <a:gd name="T11" fmla="*/ 17 h 246"/>
                <a:gd name="T12" fmla="*/ 229 w 313"/>
                <a:gd name="T13" fmla="*/ 84 h 246"/>
                <a:gd name="T14" fmla="*/ 237 w 313"/>
                <a:gd name="T15" fmla="*/ 35 h 246"/>
                <a:gd name="T16" fmla="*/ 210 w 313"/>
                <a:gd name="T17" fmla="*/ 40 h 246"/>
                <a:gd name="T18" fmla="*/ 225 w 313"/>
                <a:gd name="T19" fmla="*/ 49 h 246"/>
                <a:gd name="T20" fmla="*/ 227 w 313"/>
                <a:gd name="T21" fmla="*/ 86 h 246"/>
                <a:gd name="T22" fmla="*/ 160 w 313"/>
                <a:gd name="T23" fmla="*/ 145 h 246"/>
                <a:gd name="T24" fmla="*/ 189 w 313"/>
                <a:gd name="T25" fmla="*/ 85 h 246"/>
                <a:gd name="T26" fmla="*/ 167 w 313"/>
                <a:gd name="T27" fmla="*/ 69 h 246"/>
                <a:gd name="T28" fmla="*/ 170 w 313"/>
                <a:gd name="T29" fmla="*/ 86 h 246"/>
                <a:gd name="T30" fmla="*/ 158 w 313"/>
                <a:gd name="T31" fmla="*/ 147 h 246"/>
                <a:gd name="T32" fmla="*/ 87 w 313"/>
                <a:gd name="T33" fmla="*/ 197 h 246"/>
                <a:gd name="T34" fmla="*/ 136 w 313"/>
                <a:gd name="T35" fmla="*/ 137 h 246"/>
                <a:gd name="T36" fmla="*/ 113 w 313"/>
                <a:gd name="T37" fmla="*/ 124 h 246"/>
                <a:gd name="T38" fmla="*/ 114 w 313"/>
                <a:gd name="T39" fmla="*/ 139 h 246"/>
                <a:gd name="T40" fmla="*/ 46 w 313"/>
                <a:gd name="T41" fmla="*/ 222 h 246"/>
                <a:gd name="T42" fmla="*/ 32 w 313"/>
                <a:gd name="T43" fmla="*/ 211 h 246"/>
                <a:gd name="T44" fmla="*/ 50 w 313"/>
                <a:gd name="T45" fmla="*/ 187 h 246"/>
                <a:gd name="T46" fmla="*/ 28 w 313"/>
                <a:gd name="T47" fmla="*/ 171 h 246"/>
                <a:gd name="T48" fmla="*/ 35 w 313"/>
                <a:gd name="T49" fmla="*/ 189 h 246"/>
                <a:gd name="T50" fmla="*/ 0 w 313"/>
                <a:gd name="T51" fmla="*/ 245 h 246"/>
                <a:gd name="T52" fmla="*/ 41 w 313"/>
                <a:gd name="T53" fmla="*/ 230 h 246"/>
                <a:gd name="T54" fmla="*/ 102 w 313"/>
                <a:gd name="T55" fmla="*/ 224 h 246"/>
                <a:gd name="T56" fmla="*/ 121 w 313"/>
                <a:gd name="T57" fmla="*/ 235 h 246"/>
                <a:gd name="T58" fmla="*/ 107 w 313"/>
                <a:gd name="T59" fmla="*/ 210 h 246"/>
                <a:gd name="T60" fmla="*/ 103 w 313"/>
                <a:gd name="T61" fmla="*/ 219 h 246"/>
                <a:gd name="T62" fmla="*/ 54 w 313"/>
                <a:gd name="T63" fmla="*/ 223 h 246"/>
                <a:gd name="T64" fmla="*/ 131 w 313"/>
                <a:gd name="T65" fmla="*/ 173 h 246"/>
                <a:gd name="T66" fmla="*/ 182 w 313"/>
                <a:gd name="T67" fmla="*/ 195 h 246"/>
                <a:gd name="T68" fmla="*/ 199 w 313"/>
                <a:gd name="T69" fmla="*/ 201 h 246"/>
                <a:gd name="T70" fmla="*/ 188 w 313"/>
                <a:gd name="T71" fmla="*/ 177 h 246"/>
                <a:gd name="T72" fmla="*/ 133 w 313"/>
                <a:gd name="T73" fmla="*/ 172 h 246"/>
                <a:gd name="T74" fmla="*/ 199 w 313"/>
                <a:gd name="T75" fmla="*/ 120 h 246"/>
                <a:gd name="T76" fmla="*/ 238 w 313"/>
                <a:gd name="T77" fmla="*/ 135 h 246"/>
                <a:gd name="T78" fmla="*/ 257 w 313"/>
                <a:gd name="T79" fmla="*/ 121 h 246"/>
                <a:gd name="T80" fmla="*/ 245 w 313"/>
                <a:gd name="T81" fmla="*/ 117 h 246"/>
                <a:gd name="T82" fmla="*/ 241 w 313"/>
                <a:gd name="T83" fmla="*/ 119 h 246"/>
                <a:gd name="T84" fmla="*/ 238 w 313"/>
                <a:gd name="T85" fmla="*/ 122 h 246"/>
                <a:gd name="T86" fmla="*/ 255 w 313"/>
                <a:gd name="T87" fmla="*/ 63 h 246"/>
                <a:gd name="T88" fmla="*/ 291 w 313"/>
                <a:gd name="T89" fmla="*/ 56 h 246"/>
                <a:gd name="T90" fmla="*/ 313 w 313"/>
                <a:gd name="T91" fmla="*/ 49 h 2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313" h="246">
                  <a:moveTo>
                    <a:pt x="299" y="37"/>
                  </a:moveTo>
                  <a:cubicBezTo>
                    <a:pt x="294" y="39"/>
                    <a:pt x="290" y="45"/>
                    <a:pt x="289" y="50"/>
                  </a:cubicBezTo>
                  <a:cubicBezTo>
                    <a:pt x="289" y="50"/>
                    <a:pt x="288" y="51"/>
                    <a:pt x="288" y="51"/>
                  </a:cubicBezTo>
                  <a:cubicBezTo>
                    <a:pt x="288" y="51"/>
                    <a:pt x="289" y="51"/>
                    <a:pt x="289" y="51"/>
                  </a:cubicBezTo>
                  <a:cubicBezTo>
                    <a:pt x="288" y="52"/>
                    <a:pt x="288" y="53"/>
                    <a:pt x="288" y="54"/>
                  </a:cubicBezTo>
                  <a:cubicBezTo>
                    <a:pt x="278" y="55"/>
                    <a:pt x="267" y="58"/>
                    <a:pt x="257" y="61"/>
                  </a:cubicBezTo>
                  <a:cubicBezTo>
                    <a:pt x="265" y="50"/>
                    <a:pt x="273" y="39"/>
                    <a:pt x="279" y="27"/>
                  </a:cubicBezTo>
                  <a:cubicBezTo>
                    <a:pt x="282" y="28"/>
                    <a:pt x="285" y="28"/>
                    <a:pt x="288" y="26"/>
                  </a:cubicBezTo>
                  <a:cubicBezTo>
                    <a:pt x="293" y="23"/>
                    <a:pt x="296" y="16"/>
                    <a:pt x="293" y="10"/>
                  </a:cubicBezTo>
                  <a:cubicBezTo>
                    <a:pt x="290" y="3"/>
                    <a:pt x="279" y="0"/>
                    <a:pt x="274" y="6"/>
                  </a:cubicBezTo>
                  <a:cubicBezTo>
                    <a:pt x="272" y="9"/>
                    <a:pt x="272" y="12"/>
                    <a:pt x="273" y="16"/>
                  </a:cubicBezTo>
                  <a:cubicBezTo>
                    <a:pt x="272" y="16"/>
                    <a:pt x="272" y="16"/>
                    <a:pt x="272" y="17"/>
                  </a:cubicBezTo>
                  <a:cubicBezTo>
                    <a:pt x="273" y="20"/>
                    <a:pt x="274" y="23"/>
                    <a:pt x="277" y="25"/>
                  </a:cubicBezTo>
                  <a:cubicBezTo>
                    <a:pt x="262" y="46"/>
                    <a:pt x="246" y="66"/>
                    <a:pt x="229" y="84"/>
                  </a:cubicBezTo>
                  <a:cubicBezTo>
                    <a:pt x="229" y="72"/>
                    <a:pt x="229" y="60"/>
                    <a:pt x="228" y="48"/>
                  </a:cubicBezTo>
                  <a:cubicBezTo>
                    <a:pt x="234" y="46"/>
                    <a:pt x="238" y="41"/>
                    <a:pt x="237" y="35"/>
                  </a:cubicBezTo>
                  <a:cubicBezTo>
                    <a:pt x="237" y="28"/>
                    <a:pt x="231" y="24"/>
                    <a:pt x="224" y="24"/>
                  </a:cubicBezTo>
                  <a:cubicBezTo>
                    <a:pt x="217" y="25"/>
                    <a:pt x="207" y="32"/>
                    <a:pt x="210" y="40"/>
                  </a:cubicBezTo>
                  <a:cubicBezTo>
                    <a:pt x="212" y="45"/>
                    <a:pt x="218" y="48"/>
                    <a:pt x="223" y="48"/>
                  </a:cubicBezTo>
                  <a:cubicBezTo>
                    <a:pt x="223" y="48"/>
                    <a:pt x="224" y="49"/>
                    <a:pt x="225" y="49"/>
                  </a:cubicBezTo>
                  <a:cubicBezTo>
                    <a:pt x="225" y="49"/>
                    <a:pt x="225" y="49"/>
                    <a:pt x="225" y="49"/>
                  </a:cubicBezTo>
                  <a:cubicBezTo>
                    <a:pt x="226" y="61"/>
                    <a:pt x="226" y="73"/>
                    <a:pt x="227" y="86"/>
                  </a:cubicBezTo>
                  <a:cubicBezTo>
                    <a:pt x="207" y="107"/>
                    <a:pt x="185" y="126"/>
                    <a:pt x="161" y="145"/>
                  </a:cubicBezTo>
                  <a:cubicBezTo>
                    <a:pt x="161" y="145"/>
                    <a:pt x="161" y="145"/>
                    <a:pt x="160" y="145"/>
                  </a:cubicBezTo>
                  <a:cubicBezTo>
                    <a:pt x="164" y="126"/>
                    <a:pt x="170" y="109"/>
                    <a:pt x="176" y="90"/>
                  </a:cubicBezTo>
                  <a:cubicBezTo>
                    <a:pt x="181" y="92"/>
                    <a:pt x="186" y="90"/>
                    <a:pt x="189" y="85"/>
                  </a:cubicBezTo>
                  <a:cubicBezTo>
                    <a:pt x="193" y="79"/>
                    <a:pt x="192" y="69"/>
                    <a:pt x="187" y="64"/>
                  </a:cubicBezTo>
                  <a:cubicBezTo>
                    <a:pt x="181" y="58"/>
                    <a:pt x="170" y="62"/>
                    <a:pt x="167" y="69"/>
                  </a:cubicBezTo>
                  <a:cubicBezTo>
                    <a:pt x="165" y="74"/>
                    <a:pt x="166" y="80"/>
                    <a:pt x="170" y="85"/>
                  </a:cubicBezTo>
                  <a:cubicBezTo>
                    <a:pt x="170" y="85"/>
                    <a:pt x="170" y="85"/>
                    <a:pt x="170" y="86"/>
                  </a:cubicBezTo>
                  <a:cubicBezTo>
                    <a:pt x="171" y="87"/>
                    <a:pt x="173" y="89"/>
                    <a:pt x="174" y="89"/>
                  </a:cubicBezTo>
                  <a:cubicBezTo>
                    <a:pt x="168" y="108"/>
                    <a:pt x="160" y="127"/>
                    <a:pt x="158" y="147"/>
                  </a:cubicBezTo>
                  <a:cubicBezTo>
                    <a:pt x="136" y="164"/>
                    <a:pt x="113" y="180"/>
                    <a:pt x="90" y="195"/>
                  </a:cubicBezTo>
                  <a:cubicBezTo>
                    <a:pt x="89" y="196"/>
                    <a:pt x="88" y="196"/>
                    <a:pt x="87" y="197"/>
                  </a:cubicBezTo>
                  <a:cubicBezTo>
                    <a:pt x="95" y="177"/>
                    <a:pt x="105" y="159"/>
                    <a:pt x="116" y="142"/>
                  </a:cubicBezTo>
                  <a:cubicBezTo>
                    <a:pt x="123" y="146"/>
                    <a:pt x="133" y="143"/>
                    <a:pt x="136" y="137"/>
                  </a:cubicBezTo>
                  <a:cubicBezTo>
                    <a:pt x="139" y="131"/>
                    <a:pt x="138" y="122"/>
                    <a:pt x="133" y="118"/>
                  </a:cubicBezTo>
                  <a:cubicBezTo>
                    <a:pt x="126" y="111"/>
                    <a:pt x="117" y="118"/>
                    <a:pt x="113" y="124"/>
                  </a:cubicBezTo>
                  <a:cubicBezTo>
                    <a:pt x="113" y="125"/>
                    <a:pt x="113" y="125"/>
                    <a:pt x="113" y="125"/>
                  </a:cubicBezTo>
                  <a:cubicBezTo>
                    <a:pt x="111" y="130"/>
                    <a:pt x="111" y="135"/>
                    <a:pt x="114" y="139"/>
                  </a:cubicBezTo>
                  <a:cubicBezTo>
                    <a:pt x="101" y="157"/>
                    <a:pt x="90" y="177"/>
                    <a:pt x="85" y="198"/>
                  </a:cubicBezTo>
                  <a:cubicBezTo>
                    <a:pt x="72" y="206"/>
                    <a:pt x="59" y="214"/>
                    <a:pt x="46" y="222"/>
                  </a:cubicBezTo>
                  <a:cubicBezTo>
                    <a:pt x="40" y="225"/>
                    <a:pt x="33" y="228"/>
                    <a:pt x="27" y="231"/>
                  </a:cubicBezTo>
                  <a:cubicBezTo>
                    <a:pt x="29" y="225"/>
                    <a:pt x="30" y="218"/>
                    <a:pt x="32" y="211"/>
                  </a:cubicBezTo>
                  <a:cubicBezTo>
                    <a:pt x="34" y="204"/>
                    <a:pt x="36" y="197"/>
                    <a:pt x="38" y="191"/>
                  </a:cubicBezTo>
                  <a:cubicBezTo>
                    <a:pt x="42" y="192"/>
                    <a:pt x="47" y="191"/>
                    <a:pt x="50" y="187"/>
                  </a:cubicBezTo>
                  <a:cubicBezTo>
                    <a:pt x="55" y="181"/>
                    <a:pt x="55" y="171"/>
                    <a:pt x="49" y="166"/>
                  </a:cubicBezTo>
                  <a:cubicBezTo>
                    <a:pt x="41" y="160"/>
                    <a:pt x="31" y="163"/>
                    <a:pt x="28" y="171"/>
                  </a:cubicBezTo>
                  <a:cubicBezTo>
                    <a:pt x="26" y="176"/>
                    <a:pt x="28" y="184"/>
                    <a:pt x="32" y="186"/>
                  </a:cubicBezTo>
                  <a:cubicBezTo>
                    <a:pt x="33" y="188"/>
                    <a:pt x="34" y="189"/>
                    <a:pt x="35" y="189"/>
                  </a:cubicBezTo>
                  <a:cubicBezTo>
                    <a:pt x="28" y="202"/>
                    <a:pt x="26" y="219"/>
                    <a:pt x="23" y="233"/>
                  </a:cubicBezTo>
                  <a:cubicBezTo>
                    <a:pt x="15" y="236"/>
                    <a:pt x="7" y="240"/>
                    <a:pt x="0" y="245"/>
                  </a:cubicBezTo>
                  <a:cubicBezTo>
                    <a:pt x="0" y="245"/>
                    <a:pt x="0" y="246"/>
                    <a:pt x="0" y="246"/>
                  </a:cubicBezTo>
                  <a:cubicBezTo>
                    <a:pt x="14" y="245"/>
                    <a:pt x="29" y="236"/>
                    <a:pt x="41" y="230"/>
                  </a:cubicBezTo>
                  <a:cubicBezTo>
                    <a:pt x="45" y="228"/>
                    <a:pt x="48" y="226"/>
                    <a:pt x="51" y="224"/>
                  </a:cubicBezTo>
                  <a:cubicBezTo>
                    <a:pt x="67" y="226"/>
                    <a:pt x="86" y="227"/>
                    <a:pt x="102" y="224"/>
                  </a:cubicBezTo>
                  <a:cubicBezTo>
                    <a:pt x="102" y="225"/>
                    <a:pt x="102" y="226"/>
                    <a:pt x="102" y="227"/>
                  </a:cubicBezTo>
                  <a:cubicBezTo>
                    <a:pt x="104" y="236"/>
                    <a:pt x="114" y="237"/>
                    <a:pt x="121" y="235"/>
                  </a:cubicBezTo>
                  <a:cubicBezTo>
                    <a:pt x="128" y="232"/>
                    <a:pt x="131" y="225"/>
                    <a:pt x="128" y="218"/>
                  </a:cubicBezTo>
                  <a:cubicBezTo>
                    <a:pt x="125" y="211"/>
                    <a:pt x="114" y="206"/>
                    <a:pt x="107" y="210"/>
                  </a:cubicBezTo>
                  <a:cubicBezTo>
                    <a:pt x="107" y="210"/>
                    <a:pt x="106" y="211"/>
                    <a:pt x="107" y="212"/>
                  </a:cubicBezTo>
                  <a:cubicBezTo>
                    <a:pt x="105" y="214"/>
                    <a:pt x="103" y="216"/>
                    <a:pt x="103" y="219"/>
                  </a:cubicBezTo>
                  <a:cubicBezTo>
                    <a:pt x="95" y="220"/>
                    <a:pt x="87" y="222"/>
                    <a:pt x="79" y="222"/>
                  </a:cubicBezTo>
                  <a:cubicBezTo>
                    <a:pt x="71" y="223"/>
                    <a:pt x="62" y="223"/>
                    <a:pt x="54" y="223"/>
                  </a:cubicBezTo>
                  <a:cubicBezTo>
                    <a:pt x="66" y="216"/>
                    <a:pt x="77" y="209"/>
                    <a:pt x="89" y="201"/>
                  </a:cubicBezTo>
                  <a:cubicBezTo>
                    <a:pt x="103" y="192"/>
                    <a:pt x="117" y="183"/>
                    <a:pt x="131" y="173"/>
                  </a:cubicBezTo>
                  <a:cubicBezTo>
                    <a:pt x="146" y="180"/>
                    <a:pt x="163" y="186"/>
                    <a:pt x="180" y="188"/>
                  </a:cubicBezTo>
                  <a:cubicBezTo>
                    <a:pt x="179" y="190"/>
                    <a:pt x="180" y="193"/>
                    <a:pt x="182" y="195"/>
                  </a:cubicBezTo>
                  <a:cubicBezTo>
                    <a:pt x="182" y="195"/>
                    <a:pt x="182" y="195"/>
                    <a:pt x="182" y="195"/>
                  </a:cubicBezTo>
                  <a:cubicBezTo>
                    <a:pt x="185" y="200"/>
                    <a:pt x="192" y="203"/>
                    <a:pt x="199" y="201"/>
                  </a:cubicBezTo>
                  <a:cubicBezTo>
                    <a:pt x="206" y="198"/>
                    <a:pt x="212" y="188"/>
                    <a:pt x="207" y="181"/>
                  </a:cubicBezTo>
                  <a:cubicBezTo>
                    <a:pt x="203" y="175"/>
                    <a:pt x="194" y="175"/>
                    <a:pt x="188" y="177"/>
                  </a:cubicBezTo>
                  <a:cubicBezTo>
                    <a:pt x="184" y="178"/>
                    <a:pt x="182" y="181"/>
                    <a:pt x="180" y="184"/>
                  </a:cubicBezTo>
                  <a:cubicBezTo>
                    <a:pt x="164" y="182"/>
                    <a:pt x="148" y="178"/>
                    <a:pt x="133" y="172"/>
                  </a:cubicBezTo>
                  <a:cubicBezTo>
                    <a:pt x="142" y="165"/>
                    <a:pt x="150" y="159"/>
                    <a:pt x="159" y="152"/>
                  </a:cubicBezTo>
                  <a:cubicBezTo>
                    <a:pt x="172" y="142"/>
                    <a:pt x="186" y="131"/>
                    <a:pt x="199" y="120"/>
                  </a:cubicBezTo>
                  <a:cubicBezTo>
                    <a:pt x="211" y="125"/>
                    <a:pt x="224" y="126"/>
                    <a:pt x="237" y="126"/>
                  </a:cubicBezTo>
                  <a:cubicBezTo>
                    <a:pt x="236" y="129"/>
                    <a:pt x="237" y="132"/>
                    <a:pt x="238" y="135"/>
                  </a:cubicBezTo>
                  <a:cubicBezTo>
                    <a:pt x="242" y="141"/>
                    <a:pt x="253" y="142"/>
                    <a:pt x="258" y="137"/>
                  </a:cubicBezTo>
                  <a:cubicBezTo>
                    <a:pt x="262" y="132"/>
                    <a:pt x="261" y="125"/>
                    <a:pt x="257" y="121"/>
                  </a:cubicBezTo>
                  <a:cubicBezTo>
                    <a:pt x="254" y="117"/>
                    <a:pt x="249" y="116"/>
                    <a:pt x="245" y="117"/>
                  </a:cubicBezTo>
                  <a:cubicBezTo>
                    <a:pt x="245" y="117"/>
                    <a:pt x="245" y="117"/>
                    <a:pt x="245" y="117"/>
                  </a:cubicBezTo>
                  <a:cubicBezTo>
                    <a:pt x="246" y="117"/>
                    <a:pt x="245" y="116"/>
                    <a:pt x="245" y="117"/>
                  </a:cubicBezTo>
                  <a:cubicBezTo>
                    <a:pt x="243" y="117"/>
                    <a:pt x="242" y="118"/>
                    <a:pt x="241" y="119"/>
                  </a:cubicBezTo>
                  <a:cubicBezTo>
                    <a:pt x="240" y="120"/>
                    <a:pt x="239" y="121"/>
                    <a:pt x="238" y="121"/>
                  </a:cubicBezTo>
                  <a:cubicBezTo>
                    <a:pt x="238" y="122"/>
                    <a:pt x="238" y="122"/>
                    <a:pt x="238" y="122"/>
                  </a:cubicBezTo>
                  <a:cubicBezTo>
                    <a:pt x="226" y="122"/>
                    <a:pt x="213" y="122"/>
                    <a:pt x="201" y="119"/>
                  </a:cubicBezTo>
                  <a:cubicBezTo>
                    <a:pt x="220" y="102"/>
                    <a:pt x="239" y="83"/>
                    <a:pt x="255" y="63"/>
                  </a:cubicBezTo>
                  <a:cubicBezTo>
                    <a:pt x="267" y="62"/>
                    <a:pt x="279" y="60"/>
                    <a:pt x="291" y="57"/>
                  </a:cubicBezTo>
                  <a:cubicBezTo>
                    <a:pt x="291" y="57"/>
                    <a:pt x="291" y="56"/>
                    <a:pt x="291" y="56"/>
                  </a:cubicBezTo>
                  <a:cubicBezTo>
                    <a:pt x="293" y="60"/>
                    <a:pt x="298" y="62"/>
                    <a:pt x="302" y="61"/>
                  </a:cubicBezTo>
                  <a:cubicBezTo>
                    <a:pt x="308" y="61"/>
                    <a:pt x="313" y="56"/>
                    <a:pt x="313" y="49"/>
                  </a:cubicBezTo>
                  <a:cubicBezTo>
                    <a:pt x="313" y="42"/>
                    <a:pt x="306" y="34"/>
                    <a:pt x="299" y="37"/>
                  </a:cubicBezTo>
                  <a:close/>
                </a:path>
              </a:pathLst>
            </a:custGeom>
            <a:solidFill>
              <a:srgbClr val="B2874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74" name="Freeform 41"/>
            <p:cNvSpPr>
              <a:spLocks/>
            </p:cNvSpPr>
            <p:nvPr/>
          </p:nvSpPr>
          <p:spPr bwMode="auto">
            <a:xfrm flipH="1">
              <a:off x="7301618" y="3511549"/>
              <a:ext cx="695325" cy="396875"/>
            </a:xfrm>
            <a:custGeom>
              <a:avLst/>
              <a:gdLst>
                <a:gd name="T0" fmla="*/ 228 w 254"/>
                <a:gd name="T1" fmla="*/ 93 h 144"/>
                <a:gd name="T2" fmla="*/ 224 w 254"/>
                <a:gd name="T3" fmla="*/ 69 h 144"/>
                <a:gd name="T4" fmla="*/ 197 w 254"/>
                <a:gd name="T5" fmla="*/ 71 h 144"/>
                <a:gd name="T6" fmla="*/ 167 w 254"/>
                <a:gd name="T7" fmla="*/ 37 h 144"/>
                <a:gd name="T8" fmla="*/ 156 w 254"/>
                <a:gd name="T9" fmla="*/ 13 h 144"/>
                <a:gd name="T10" fmla="*/ 128 w 254"/>
                <a:gd name="T11" fmla="*/ 23 h 144"/>
                <a:gd name="T12" fmla="*/ 85 w 254"/>
                <a:gd name="T13" fmla="*/ 16 h 144"/>
                <a:gd name="T14" fmla="*/ 62 w 254"/>
                <a:gd name="T15" fmla="*/ 3 h 144"/>
                <a:gd name="T16" fmla="*/ 45 w 254"/>
                <a:gd name="T17" fmla="*/ 19 h 144"/>
                <a:gd name="T18" fmla="*/ 45 w 254"/>
                <a:gd name="T19" fmla="*/ 19 h 144"/>
                <a:gd name="T20" fmla="*/ 9 w 254"/>
                <a:gd name="T21" fmla="*/ 19 h 144"/>
                <a:gd name="T22" fmla="*/ 7 w 254"/>
                <a:gd name="T23" fmla="*/ 58 h 144"/>
                <a:gd name="T24" fmla="*/ 36 w 254"/>
                <a:gd name="T25" fmla="*/ 103 h 144"/>
                <a:gd name="T26" fmla="*/ 86 w 254"/>
                <a:gd name="T27" fmla="*/ 133 h 144"/>
                <a:gd name="T28" fmla="*/ 88 w 254"/>
                <a:gd name="T29" fmla="*/ 132 h 144"/>
                <a:gd name="T30" fmla="*/ 112 w 254"/>
                <a:gd name="T31" fmla="*/ 138 h 144"/>
                <a:gd name="T32" fmla="*/ 153 w 254"/>
                <a:gd name="T33" fmla="*/ 143 h 144"/>
                <a:gd name="T34" fmla="*/ 218 w 254"/>
                <a:gd name="T35" fmla="*/ 138 h 144"/>
                <a:gd name="T36" fmla="*/ 254 w 254"/>
                <a:gd name="T37" fmla="*/ 105 h 144"/>
                <a:gd name="T38" fmla="*/ 228 w 254"/>
                <a:gd name="T39" fmla="*/ 93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254" h="144">
                  <a:moveTo>
                    <a:pt x="228" y="93"/>
                  </a:moveTo>
                  <a:cubicBezTo>
                    <a:pt x="231" y="84"/>
                    <a:pt x="232" y="75"/>
                    <a:pt x="224" y="69"/>
                  </a:cubicBezTo>
                  <a:cubicBezTo>
                    <a:pt x="216" y="64"/>
                    <a:pt x="205" y="67"/>
                    <a:pt x="197" y="71"/>
                  </a:cubicBezTo>
                  <a:cubicBezTo>
                    <a:pt x="201" y="51"/>
                    <a:pt x="187" y="20"/>
                    <a:pt x="167" y="37"/>
                  </a:cubicBezTo>
                  <a:cubicBezTo>
                    <a:pt x="169" y="27"/>
                    <a:pt x="167" y="16"/>
                    <a:pt x="156" y="13"/>
                  </a:cubicBezTo>
                  <a:cubicBezTo>
                    <a:pt x="146" y="10"/>
                    <a:pt x="135" y="16"/>
                    <a:pt x="128" y="23"/>
                  </a:cubicBezTo>
                  <a:cubicBezTo>
                    <a:pt x="124" y="0"/>
                    <a:pt x="98" y="0"/>
                    <a:pt x="85" y="16"/>
                  </a:cubicBezTo>
                  <a:cubicBezTo>
                    <a:pt x="80" y="9"/>
                    <a:pt x="72" y="2"/>
                    <a:pt x="62" y="3"/>
                  </a:cubicBezTo>
                  <a:cubicBezTo>
                    <a:pt x="53" y="3"/>
                    <a:pt x="45" y="9"/>
                    <a:pt x="45" y="19"/>
                  </a:cubicBezTo>
                  <a:cubicBezTo>
                    <a:pt x="45" y="19"/>
                    <a:pt x="45" y="19"/>
                    <a:pt x="45" y="19"/>
                  </a:cubicBezTo>
                  <a:cubicBezTo>
                    <a:pt x="34" y="13"/>
                    <a:pt x="19" y="8"/>
                    <a:pt x="9" y="19"/>
                  </a:cubicBezTo>
                  <a:cubicBezTo>
                    <a:pt x="0" y="29"/>
                    <a:pt x="4" y="47"/>
                    <a:pt x="7" y="58"/>
                  </a:cubicBezTo>
                  <a:cubicBezTo>
                    <a:pt x="12" y="75"/>
                    <a:pt x="24" y="90"/>
                    <a:pt x="36" y="103"/>
                  </a:cubicBezTo>
                  <a:cubicBezTo>
                    <a:pt x="50" y="115"/>
                    <a:pt x="67" y="130"/>
                    <a:pt x="86" y="133"/>
                  </a:cubicBezTo>
                  <a:cubicBezTo>
                    <a:pt x="87" y="133"/>
                    <a:pt x="88" y="132"/>
                    <a:pt x="88" y="132"/>
                  </a:cubicBezTo>
                  <a:cubicBezTo>
                    <a:pt x="94" y="136"/>
                    <a:pt x="105" y="137"/>
                    <a:pt x="112" y="138"/>
                  </a:cubicBezTo>
                  <a:cubicBezTo>
                    <a:pt x="125" y="141"/>
                    <a:pt x="139" y="142"/>
                    <a:pt x="153" y="143"/>
                  </a:cubicBezTo>
                  <a:cubicBezTo>
                    <a:pt x="174" y="144"/>
                    <a:pt x="197" y="144"/>
                    <a:pt x="218" y="138"/>
                  </a:cubicBezTo>
                  <a:cubicBezTo>
                    <a:pt x="233" y="134"/>
                    <a:pt x="254" y="124"/>
                    <a:pt x="254" y="105"/>
                  </a:cubicBezTo>
                  <a:cubicBezTo>
                    <a:pt x="254" y="92"/>
                    <a:pt x="238" y="89"/>
                    <a:pt x="228" y="93"/>
                  </a:cubicBezTo>
                  <a:close/>
                </a:path>
              </a:pathLst>
            </a:custGeom>
            <a:solidFill>
              <a:srgbClr val="B3AE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75" name="Freeform 42"/>
            <p:cNvSpPr>
              <a:spLocks/>
            </p:cNvSpPr>
            <p:nvPr/>
          </p:nvSpPr>
          <p:spPr bwMode="auto">
            <a:xfrm flipH="1">
              <a:off x="7446081" y="3627437"/>
              <a:ext cx="485775" cy="292100"/>
            </a:xfrm>
            <a:custGeom>
              <a:avLst/>
              <a:gdLst>
                <a:gd name="T0" fmla="*/ 170 w 177"/>
                <a:gd name="T1" fmla="*/ 71 h 106"/>
                <a:gd name="T2" fmla="*/ 150 w 177"/>
                <a:gd name="T3" fmla="*/ 68 h 106"/>
                <a:gd name="T4" fmla="*/ 131 w 177"/>
                <a:gd name="T5" fmla="*/ 52 h 106"/>
                <a:gd name="T6" fmla="*/ 106 w 177"/>
                <a:gd name="T7" fmla="*/ 34 h 106"/>
                <a:gd name="T8" fmla="*/ 68 w 177"/>
                <a:gd name="T9" fmla="*/ 24 h 106"/>
                <a:gd name="T10" fmla="*/ 38 w 177"/>
                <a:gd name="T11" fmla="*/ 17 h 106"/>
                <a:gd name="T12" fmla="*/ 12 w 177"/>
                <a:gd name="T13" fmla="*/ 6 h 106"/>
                <a:gd name="T14" fmla="*/ 3 w 177"/>
                <a:gd name="T15" fmla="*/ 29 h 106"/>
                <a:gd name="T16" fmla="*/ 60 w 177"/>
                <a:gd name="T17" fmla="*/ 94 h 106"/>
                <a:gd name="T18" fmla="*/ 61 w 177"/>
                <a:gd name="T19" fmla="*/ 96 h 106"/>
                <a:gd name="T20" fmla="*/ 161 w 177"/>
                <a:gd name="T21" fmla="*/ 91 h 106"/>
                <a:gd name="T22" fmla="*/ 170 w 177"/>
                <a:gd name="T23" fmla="*/ 71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77" h="106">
                  <a:moveTo>
                    <a:pt x="170" y="71"/>
                  </a:moveTo>
                  <a:cubicBezTo>
                    <a:pt x="165" y="66"/>
                    <a:pt x="157" y="66"/>
                    <a:pt x="150" y="68"/>
                  </a:cubicBezTo>
                  <a:cubicBezTo>
                    <a:pt x="155" y="57"/>
                    <a:pt x="142" y="47"/>
                    <a:pt x="131" y="52"/>
                  </a:cubicBezTo>
                  <a:cubicBezTo>
                    <a:pt x="136" y="39"/>
                    <a:pt x="119" y="25"/>
                    <a:pt x="106" y="34"/>
                  </a:cubicBezTo>
                  <a:cubicBezTo>
                    <a:pt x="108" y="12"/>
                    <a:pt x="82" y="9"/>
                    <a:pt x="68" y="24"/>
                  </a:cubicBezTo>
                  <a:cubicBezTo>
                    <a:pt x="61" y="12"/>
                    <a:pt x="45" y="0"/>
                    <a:pt x="38" y="17"/>
                  </a:cubicBezTo>
                  <a:cubicBezTo>
                    <a:pt x="31" y="10"/>
                    <a:pt x="21" y="3"/>
                    <a:pt x="12" y="6"/>
                  </a:cubicBezTo>
                  <a:cubicBezTo>
                    <a:pt x="2" y="10"/>
                    <a:pt x="0" y="20"/>
                    <a:pt x="3" y="29"/>
                  </a:cubicBezTo>
                  <a:cubicBezTo>
                    <a:pt x="9" y="59"/>
                    <a:pt x="35" y="79"/>
                    <a:pt x="60" y="94"/>
                  </a:cubicBezTo>
                  <a:cubicBezTo>
                    <a:pt x="59" y="95"/>
                    <a:pt x="60" y="96"/>
                    <a:pt x="61" y="96"/>
                  </a:cubicBezTo>
                  <a:cubicBezTo>
                    <a:pt x="94" y="99"/>
                    <a:pt x="130" y="106"/>
                    <a:pt x="161" y="91"/>
                  </a:cubicBezTo>
                  <a:cubicBezTo>
                    <a:pt x="167" y="88"/>
                    <a:pt x="177" y="78"/>
                    <a:pt x="170" y="71"/>
                  </a:cubicBezTo>
                  <a:close/>
                </a:path>
              </a:pathLst>
            </a:custGeom>
            <a:solidFill>
              <a:srgbClr val="FEC16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76" name="Freeform 51"/>
            <p:cNvSpPr>
              <a:spLocks/>
            </p:cNvSpPr>
            <p:nvPr/>
          </p:nvSpPr>
          <p:spPr bwMode="auto">
            <a:xfrm flipH="1">
              <a:off x="5930018" y="3913187"/>
              <a:ext cx="693738" cy="965200"/>
            </a:xfrm>
            <a:custGeom>
              <a:avLst/>
              <a:gdLst>
                <a:gd name="T0" fmla="*/ 204 w 253"/>
                <a:gd name="T1" fmla="*/ 131 h 351"/>
                <a:gd name="T2" fmla="*/ 110 w 253"/>
                <a:gd name="T3" fmla="*/ 138 h 351"/>
                <a:gd name="T4" fmla="*/ 107 w 253"/>
                <a:gd name="T5" fmla="*/ 131 h 351"/>
                <a:gd name="T6" fmla="*/ 81 w 253"/>
                <a:gd name="T7" fmla="*/ 78 h 351"/>
                <a:gd name="T8" fmla="*/ 1 w 253"/>
                <a:gd name="T9" fmla="*/ 1 h 351"/>
                <a:gd name="T10" fmla="*/ 1 w 253"/>
                <a:gd name="T11" fmla="*/ 2 h 351"/>
                <a:gd name="T12" fmla="*/ 80 w 253"/>
                <a:gd name="T13" fmla="*/ 86 h 351"/>
                <a:gd name="T14" fmla="*/ 106 w 253"/>
                <a:gd name="T15" fmla="*/ 138 h 351"/>
                <a:gd name="T16" fmla="*/ 126 w 253"/>
                <a:gd name="T17" fmla="*/ 187 h 351"/>
                <a:gd name="T18" fmla="*/ 127 w 253"/>
                <a:gd name="T19" fmla="*/ 188 h 351"/>
                <a:gd name="T20" fmla="*/ 112 w 253"/>
                <a:gd name="T21" fmla="*/ 279 h 351"/>
                <a:gd name="T22" fmla="*/ 167 w 253"/>
                <a:gd name="T23" fmla="*/ 349 h 351"/>
                <a:gd name="T24" fmla="*/ 208 w 253"/>
                <a:gd name="T25" fmla="*/ 336 h 351"/>
                <a:gd name="T26" fmla="*/ 213 w 253"/>
                <a:gd name="T27" fmla="*/ 290 h 351"/>
                <a:gd name="T28" fmla="*/ 130 w 253"/>
                <a:gd name="T29" fmla="*/ 187 h 351"/>
                <a:gd name="T30" fmla="*/ 129 w 253"/>
                <a:gd name="T31" fmla="*/ 187 h 351"/>
                <a:gd name="T32" fmla="*/ 128 w 253"/>
                <a:gd name="T33" fmla="*/ 187 h 351"/>
                <a:gd name="T34" fmla="*/ 128 w 253"/>
                <a:gd name="T35" fmla="*/ 186 h 351"/>
                <a:gd name="T36" fmla="*/ 116 w 253"/>
                <a:gd name="T37" fmla="*/ 150 h 351"/>
                <a:gd name="T38" fmla="*/ 128 w 253"/>
                <a:gd name="T39" fmla="*/ 163 h 351"/>
                <a:gd name="T40" fmla="*/ 169 w 253"/>
                <a:gd name="T41" fmla="*/ 193 h 351"/>
                <a:gd name="T42" fmla="*/ 236 w 253"/>
                <a:gd name="T43" fmla="*/ 200 h 351"/>
                <a:gd name="T44" fmla="*/ 204 w 253"/>
                <a:gd name="T45" fmla="*/ 131 h 3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253" h="351">
                  <a:moveTo>
                    <a:pt x="204" y="131"/>
                  </a:moveTo>
                  <a:cubicBezTo>
                    <a:pt x="176" y="119"/>
                    <a:pt x="136" y="119"/>
                    <a:pt x="110" y="138"/>
                  </a:cubicBezTo>
                  <a:cubicBezTo>
                    <a:pt x="109" y="135"/>
                    <a:pt x="108" y="133"/>
                    <a:pt x="107" y="131"/>
                  </a:cubicBezTo>
                  <a:cubicBezTo>
                    <a:pt x="100" y="113"/>
                    <a:pt x="91" y="95"/>
                    <a:pt x="81" y="78"/>
                  </a:cubicBezTo>
                  <a:cubicBezTo>
                    <a:pt x="62" y="46"/>
                    <a:pt x="36" y="16"/>
                    <a:pt x="1" y="1"/>
                  </a:cubicBezTo>
                  <a:cubicBezTo>
                    <a:pt x="1" y="0"/>
                    <a:pt x="0" y="1"/>
                    <a:pt x="1" y="2"/>
                  </a:cubicBezTo>
                  <a:cubicBezTo>
                    <a:pt x="34" y="24"/>
                    <a:pt x="61" y="51"/>
                    <a:pt x="80" y="86"/>
                  </a:cubicBezTo>
                  <a:cubicBezTo>
                    <a:pt x="90" y="103"/>
                    <a:pt x="98" y="120"/>
                    <a:pt x="106" y="138"/>
                  </a:cubicBezTo>
                  <a:cubicBezTo>
                    <a:pt x="112" y="154"/>
                    <a:pt x="118" y="172"/>
                    <a:pt x="126" y="187"/>
                  </a:cubicBezTo>
                  <a:cubicBezTo>
                    <a:pt x="126" y="188"/>
                    <a:pt x="126" y="188"/>
                    <a:pt x="127" y="188"/>
                  </a:cubicBezTo>
                  <a:cubicBezTo>
                    <a:pt x="108" y="212"/>
                    <a:pt x="107" y="251"/>
                    <a:pt x="112" y="279"/>
                  </a:cubicBezTo>
                  <a:cubicBezTo>
                    <a:pt x="117" y="309"/>
                    <a:pt x="133" y="343"/>
                    <a:pt x="167" y="349"/>
                  </a:cubicBezTo>
                  <a:cubicBezTo>
                    <a:pt x="182" y="351"/>
                    <a:pt x="199" y="350"/>
                    <a:pt x="208" y="336"/>
                  </a:cubicBezTo>
                  <a:cubicBezTo>
                    <a:pt x="216" y="322"/>
                    <a:pt x="216" y="305"/>
                    <a:pt x="213" y="290"/>
                  </a:cubicBezTo>
                  <a:cubicBezTo>
                    <a:pt x="203" y="244"/>
                    <a:pt x="168" y="212"/>
                    <a:pt x="130" y="187"/>
                  </a:cubicBezTo>
                  <a:cubicBezTo>
                    <a:pt x="130" y="187"/>
                    <a:pt x="129" y="187"/>
                    <a:pt x="129" y="187"/>
                  </a:cubicBezTo>
                  <a:cubicBezTo>
                    <a:pt x="129" y="187"/>
                    <a:pt x="128" y="187"/>
                    <a:pt x="128" y="187"/>
                  </a:cubicBezTo>
                  <a:cubicBezTo>
                    <a:pt x="128" y="187"/>
                    <a:pt x="128" y="186"/>
                    <a:pt x="128" y="186"/>
                  </a:cubicBezTo>
                  <a:cubicBezTo>
                    <a:pt x="125" y="174"/>
                    <a:pt x="121" y="162"/>
                    <a:pt x="116" y="150"/>
                  </a:cubicBezTo>
                  <a:cubicBezTo>
                    <a:pt x="119" y="155"/>
                    <a:pt x="124" y="159"/>
                    <a:pt x="128" y="163"/>
                  </a:cubicBezTo>
                  <a:cubicBezTo>
                    <a:pt x="140" y="174"/>
                    <a:pt x="154" y="185"/>
                    <a:pt x="169" y="193"/>
                  </a:cubicBezTo>
                  <a:cubicBezTo>
                    <a:pt x="184" y="202"/>
                    <a:pt x="222" y="223"/>
                    <a:pt x="236" y="200"/>
                  </a:cubicBezTo>
                  <a:cubicBezTo>
                    <a:pt x="253" y="173"/>
                    <a:pt x="229" y="141"/>
                    <a:pt x="204" y="131"/>
                  </a:cubicBezTo>
                  <a:close/>
                </a:path>
              </a:pathLst>
            </a:custGeom>
            <a:solidFill>
              <a:srgbClr val="317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77" name="Freeform 52"/>
            <p:cNvSpPr>
              <a:spLocks/>
            </p:cNvSpPr>
            <p:nvPr/>
          </p:nvSpPr>
          <p:spPr bwMode="auto">
            <a:xfrm flipH="1">
              <a:off x="6544381" y="3894137"/>
              <a:ext cx="241300" cy="363538"/>
            </a:xfrm>
            <a:custGeom>
              <a:avLst/>
              <a:gdLst>
                <a:gd name="T0" fmla="*/ 85 w 88"/>
                <a:gd name="T1" fmla="*/ 88 h 132"/>
                <a:gd name="T2" fmla="*/ 34 w 88"/>
                <a:gd name="T3" fmla="*/ 81 h 132"/>
                <a:gd name="T4" fmla="*/ 17 w 88"/>
                <a:gd name="T5" fmla="*/ 44 h 132"/>
                <a:gd name="T6" fmla="*/ 2 w 88"/>
                <a:gd name="T7" fmla="*/ 1 h 132"/>
                <a:gd name="T8" fmla="*/ 0 w 88"/>
                <a:gd name="T9" fmla="*/ 2 h 132"/>
                <a:gd name="T10" fmla="*/ 15 w 88"/>
                <a:gd name="T11" fmla="*/ 48 h 132"/>
                <a:gd name="T12" fmla="*/ 32 w 88"/>
                <a:gd name="T13" fmla="*/ 84 h 132"/>
                <a:gd name="T14" fmla="*/ 32 w 88"/>
                <a:gd name="T15" fmla="*/ 86 h 132"/>
                <a:gd name="T16" fmla="*/ 28 w 88"/>
                <a:gd name="T17" fmla="*/ 123 h 132"/>
                <a:gd name="T18" fmla="*/ 47 w 88"/>
                <a:gd name="T19" fmla="*/ 112 h 132"/>
                <a:gd name="T20" fmla="*/ 68 w 88"/>
                <a:gd name="T21" fmla="*/ 121 h 132"/>
                <a:gd name="T22" fmla="*/ 70 w 88"/>
                <a:gd name="T23" fmla="*/ 118 h 132"/>
                <a:gd name="T24" fmla="*/ 68 w 88"/>
                <a:gd name="T25" fmla="*/ 103 h 132"/>
                <a:gd name="T26" fmla="*/ 83 w 88"/>
                <a:gd name="T27" fmla="*/ 103 h 132"/>
                <a:gd name="T28" fmla="*/ 85 w 88"/>
                <a:gd name="T29" fmla="*/ 88 h 1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88" h="132">
                  <a:moveTo>
                    <a:pt x="85" y="88"/>
                  </a:moveTo>
                  <a:cubicBezTo>
                    <a:pt x="74" y="71"/>
                    <a:pt x="48" y="68"/>
                    <a:pt x="34" y="81"/>
                  </a:cubicBezTo>
                  <a:cubicBezTo>
                    <a:pt x="29" y="69"/>
                    <a:pt x="22" y="56"/>
                    <a:pt x="17" y="44"/>
                  </a:cubicBezTo>
                  <a:cubicBezTo>
                    <a:pt x="11" y="30"/>
                    <a:pt x="7" y="15"/>
                    <a:pt x="2" y="1"/>
                  </a:cubicBezTo>
                  <a:cubicBezTo>
                    <a:pt x="2" y="0"/>
                    <a:pt x="0" y="0"/>
                    <a:pt x="0" y="2"/>
                  </a:cubicBezTo>
                  <a:cubicBezTo>
                    <a:pt x="3" y="18"/>
                    <a:pt x="9" y="33"/>
                    <a:pt x="15" y="48"/>
                  </a:cubicBezTo>
                  <a:cubicBezTo>
                    <a:pt x="20" y="60"/>
                    <a:pt x="25" y="73"/>
                    <a:pt x="32" y="84"/>
                  </a:cubicBezTo>
                  <a:cubicBezTo>
                    <a:pt x="31" y="85"/>
                    <a:pt x="31" y="86"/>
                    <a:pt x="32" y="86"/>
                  </a:cubicBezTo>
                  <a:cubicBezTo>
                    <a:pt x="21" y="95"/>
                    <a:pt x="17" y="113"/>
                    <a:pt x="28" y="123"/>
                  </a:cubicBezTo>
                  <a:cubicBezTo>
                    <a:pt x="38" y="132"/>
                    <a:pt x="45" y="121"/>
                    <a:pt x="47" y="112"/>
                  </a:cubicBezTo>
                  <a:cubicBezTo>
                    <a:pt x="52" y="118"/>
                    <a:pt x="59" y="121"/>
                    <a:pt x="68" y="121"/>
                  </a:cubicBezTo>
                  <a:cubicBezTo>
                    <a:pt x="69" y="121"/>
                    <a:pt x="71" y="119"/>
                    <a:pt x="70" y="118"/>
                  </a:cubicBezTo>
                  <a:cubicBezTo>
                    <a:pt x="70" y="113"/>
                    <a:pt x="70" y="108"/>
                    <a:pt x="68" y="103"/>
                  </a:cubicBezTo>
                  <a:cubicBezTo>
                    <a:pt x="73" y="105"/>
                    <a:pt x="78" y="106"/>
                    <a:pt x="83" y="103"/>
                  </a:cubicBezTo>
                  <a:cubicBezTo>
                    <a:pt x="88" y="100"/>
                    <a:pt x="88" y="92"/>
                    <a:pt x="85" y="88"/>
                  </a:cubicBezTo>
                  <a:close/>
                </a:path>
              </a:pathLst>
            </a:custGeom>
            <a:solidFill>
              <a:srgbClr val="7F7E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78" name="Freeform 53"/>
            <p:cNvSpPr>
              <a:spLocks/>
            </p:cNvSpPr>
            <p:nvPr/>
          </p:nvSpPr>
          <p:spPr bwMode="auto">
            <a:xfrm flipH="1">
              <a:off x="6741231" y="4017962"/>
              <a:ext cx="730250" cy="911225"/>
            </a:xfrm>
            <a:custGeom>
              <a:avLst/>
              <a:gdLst>
                <a:gd name="T0" fmla="*/ 213 w 266"/>
                <a:gd name="T1" fmla="*/ 328 h 331"/>
                <a:gd name="T2" fmla="*/ 212 w 266"/>
                <a:gd name="T3" fmla="*/ 326 h 331"/>
                <a:gd name="T4" fmla="*/ 228 w 266"/>
                <a:gd name="T5" fmla="*/ 273 h 331"/>
                <a:gd name="T6" fmla="*/ 223 w 266"/>
                <a:gd name="T7" fmla="*/ 222 h 331"/>
                <a:gd name="T8" fmla="*/ 161 w 266"/>
                <a:gd name="T9" fmla="*/ 175 h 331"/>
                <a:gd name="T10" fmla="*/ 161 w 266"/>
                <a:gd name="T11" fmla="*/ 175 h 331"/>
                <a:gd name="T12" fmla="*/ 94 w 266"/>
                <a:gd name="T13" fmla="*/ 86 h 331"/>
                <a:gd name="T14" fmla="*/ 72 w 266"/>
                <a:gd name="T15" fmla="*/ 59 h 331"/>
                <a:gd name="T16" fmla="*/ 139 w 266"/>
                <a:gd name="T17" fmla="*/ 69 h 331"/>
                <a:gd name="T18" fmla="*/ 179 w 266"/>
                <a:gd name="T19" fmla="*/ 86 h 331"/>
                <a:gd name="T20" fmla="*/ 179 w 266"/>
                <a:gd name="T21" fmla="*/ 87 h 331"/>
                <a:gd name="T22" fmla="*/ 248 w 266"/>
                <a:gd name="T23" fmla="*/ 167 h 331"/>
                <a:gd name="T24" fmla="*/ 250 w 266"/>
                <a:gd name="T25" fmla="*/ 165 h 331"/>
                <a:gd name="T26" fmla="*/ 250 w 266"/>
                <a:gd name="T27" fmla="*/ 164 h 331"/>
                <a:gd name="T28" fmla="*/ 250 w 266"/>
                <a:gd name="T29" fmla="*/ 164 h 331"/>
                <a:gd name="T30" fmla="*/ 183 w 266"/>
                <a:gd name="T31" fmla="*/ 84 h 331"/>
                <a:gd name="T32" fmla="*/ 135 w 266"/>
                <a:gd name="T33" fmla="*/ 64 h 331"/>
                <a:gd name="T34" fmla="*/ 70 w 266"/>
                <a:gd name="T35" fmla="*/ 58 h 331"/>
                <a:gd name="T36" fmla="*/ 49 w 266"/>
                <a:gd name="T37" fmla="*/ 33 h 331"/>
                <a:gd name="T38" fmla="*/ 1 w 266"/>
                <a:gd name="T39" fmla="*/ 0 h 331"/>
                <a:gd name="T40" fmla="*/ 1 w 266"/>
                <a:gd name="T41" fmla="*/ 2 h 331"/>
                <a:gd name="T42" fmla="*/ 52 w 266"/>
                <a:gd name="T43" fmla="*/ 43 h 331"/>
                <a:gd name="T44" fmla="*/ 67 w 266"/>
                <a:gd name="T45" fmla="*/ 59 h 331"/>
                <a:gd name="T46" fmla="*/ 67 w 266"/>
                <a:gd name="T47" fmla="*/ 60 h 331"/>
                <a:gd name="T48" fmla="*/ 67 w 266"/>
                <a:gd name="T49" fmla="*/ 60 h 331"/>
                <a:gd name="T50" fmla="*/ 95 w 266"/>
                <a:gd name="T51" fmla="*/ 92 h 331"/>
                <a:gd name="T52" fmla="*/ 101 w 266"/>
                <a:gd name="T53" fmla="*/ 132 h 331"/>
                <a:gd name="T54" fmla="*/ 101 w 266"/>
                <a:gd name="T55" fmla="*/ 140 h 331"/>
                <a:gd name="T56" fmla="*/ 100 w 266"/>
                <a:gd name="T57" fmla="*/ 140 h 331"/>
                <a:gd name="T58" fmla="*/ 83 w 266"/>
                <a:gd name="T59" fmla="*/ 198 h 331"/>
                <a:gd name="T60" fmla="*/ 88 w 266"/>
                <a:gd name="T61" fmla="*/ 234 h 331"/>
                <a:gd name="T62" fmla="*/ 89 w 266"/>
                <a:gd name="T63" fmla="*/ 268 h 331"/>
                <a:gd name="T64" fmla="*/ 92 w 266"/>
                <a:gd name="T65" fmla="*/ 268 h 331"/>
                <a:gd name="T66" fmla="*/ 92 w 266"/>
                <a:gd name="T67" fmla="*/ 266 h 331"/>
                <a:gd name="T68" fmla="*/ 105 w 266"/>
                <a:gd name="T69" fmla="*/ 142 h 331"/>
                <a:gd name="T70" fmla="*/ 104 w 266"/>
                <a:gd name="T71" fmla="*/ 129 h 331"/>
                <a:gd name="T72" fmla="*/ 98 w 266"/>
                <a:gd name="T73" fmla="*/ 96 h 331"/>
                <a:gd name="T74" fmla="*/ 144 w 266"/>
                <a:gd name="T75" fmla="*/ 157 h 331"/>
                <a:gd name="T76" fmla="*/ 158 w 266"/>
                <a:gd name="T77" fmla="*/ 179 h 331"/>
                <a:gd name="T78" fmla="*/ 168 w 266"/>
                <a:gd name="T79" fmla="*/ 252 h 331"/>
                <a:gd name="T80" fmla="*/ 190 w 266"/>
                <a:gd name="T81" fmla="*/ 289 h 331"/>
                <a:gd name="T82" fmla="*/ 210 w 266"/>
                <a:gd name="T83" fmla="*/ 329 h 331"/>
                <a:gd name="T84" fmla="*/ 213 w 266"/>
                <a:gd name="T85" fmla="*/ 328 h 3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266" h="331">
                  <a:moveTo>
                    <a:pt x="213" y="328"/>
                  </a:moveTo>
                  <a:cubicBezTo>
                    <a:pt x="213" y="327"/>
                    <a:pt x="212" y="327"/>
                    <a:pt x="212" y="326"/>
                  </a:cubicBezTo>
                  <a:cubicBezTo>
                    <a:pt x="222" y="311"/>
                    <a:pt x="226" y="290"/>
                    <a:pt x="228" y="273"/>
                  </a:cubicBezTo>
                  <a:cubicBezTo>
                    <a:pt x="230" y="256"/>
                    <a:pt x="230" y="237"/>
                    <a:pt x="223" y="222"/>
                  </a:cubicBezTo>
                  <a:cubicBezTo>
                    <a:pt x="213" y="199"/>
                    <a:pt x="189" y="169"/>
                    <a:pt x="161" y="175"/>
                  </a:cubicBezTo>
                  <a:cubicBezTo>
                    <a:pt x="161" y="175"/>
                    <a:pt x="161" y="175"/>
                    <a:pt x="161" y="175"/>
                  </a:cubicBezTo>
                  <a:cubicBezTo>
                    <a:pt x="142" y="143"/>
                    <a:pt x="118" y="113"/>
                    <a:pt x="94" y="86"/>
                  </a:cubicBezTo>
                  <a:cubicBezTo>
                    <a:pt x="87" y="77"/>
                    <a:pt x="79" y="68"/>
                    <a:pt x="72" y="59"/>
                  </a:cubicBezTo>
                  <a:cubicBezTo>
                    <a:pt x="94" y="54"/>
                    <a:pt x="118" y="62"/>
                    <a:pt x="139" y="69"/>
                  </a:cubicBezTo>
                  <a:cubicBezTo>
                    <a:pt x="153" y="74"/>
                    <a:pt x="166" y="79"/>
                    <a:pt x="179" y="86"/>
                  </a:cubicBezTo>
                  <a:cubicBezTo>
                    <a:pt x="179" y="86"/>
                    <a:pt x="179" y="87"/>
                    <a:pt x="179" y="87"/>
                  </a:cubicBezTo>
                  <a:cubicBezTo>
                    <a:pt x="178" y="127"/>
                    <a:pt x="224" y="143"/>
                    <a:pt x="248" y="167"/>
                  </a:cubicBezTo>
                  <a:cubicBezTo>
                    <a:pt x="249" y="168"/>
                    <a:pt x="251" y="166"/>
                    <a:pt x="250" y="165"/>
                  </a:cubicBezTo>
                  <a:cubicBezTo>
                    <a:pt x="250" y="165"/>
                    <a:pt x="250" y="164"/>
                    <a:pt x="250" y="164"/>
                  </a:cubicBezTo>
                  <a:cubicBezTo>
                    <a:pt x="250" y="164"/>
                    <a:pt x="250" y="164"/>
                    <a:pt x="250" y="164"/>
                  </a:cubicBezTo>
                  <a:cubicBezTo>
                    <a:pt x="266" y="128"/>
                    <a:pt x="223" y="69"/>
                    <a:pt x="183" y="84"/>
                  </a:cubicBezTo>
                  <a:cubicBezTo>
                    <a:pt x="168" y="75"/>
                    <a:pt x="151" y="69"/>
                    <a:pt x="135" y="64"/>
                  </a:cubicBezTo>
                  <a:cubicBezTo>
                    <a:pt x="116" y="58"/>
                    <a:pt x="90" y="50"/>
                    <a:pt x="70" y="58"/>
                  </a:cubicBezTo>
                  <a:cubicBezTo>
                    <a:pt x="63" y="49"/>
                    <a:pt x="56" y="41"/>
                    <a:pt x="49" y="33"/>
                  </a:cubicBezTo>
                  <a:cubicBezTo>
                    <a:pt x="36" y="20"/>
                    <a:pt x="20" y="3"/>
                    <a:pt x="1" y="0"/>
                  </a:cubicBezTo>
                  <a:cubicBezTo>
                    <a:pt x="1" y="0"/>
                    <a:pt x="0" y="1"/>
                    <a:pt x="1" y="2"/>
                  </a:cubicBezTo>
                  <a:cubicBezTo>
                    <a:pt x="22" y="11"/>
                    <a:pt x="38" y="26"/>
                    <a:pt x="52" y="43"/>
                  </a:cubicBezTo>
                  <a:cubicBezTo>
                    <a:pt x="57" y="48"/>
                    <a:pt x="62" y="54"/>
                    <a:pt x="67" y="59"/>
                  </a:cubicBezTo>
                  <a:cubicBezTo>
                    <a:pt x="66" y="59"/>
                    <a:pt x="67" y="60"/>
                    <a:pt x="67" y="60"/>
                  </a:cubicBezTo>
                  <a:cubicBezTo>
                    <a:pt x="67" y="60"/>
                    <a:pt x="67" y="60"/>
                    <a:pt x="67" y="60"/>
                  </a:cubicBezTo>
                  <a:cubicBezTo>
                    <a:pt x="77" y="70"/>
                    <a:pt x="86" y="81"/>
                    <a:pt x="95" y="92"/>
                  </a:cubicBezTo>
                  <a:cubicBezTo>
                    <a:pt x="98" y="105"/>
                    <a:pt x="101" y="118"/>
                    <a:pt x="101" y="132"/>
                  </a:cubicBezTo>
                  <a:cubicBezTo>
                    <a:pt x="101" y="135"/>
                    <a:pt x="101" y="137"/>
                    <a:pt x="101" y="140"/>
                  </a:cubicBezTo>
                  <a:cubicBezTo>
                    <a:pt x="101" y="140"/>
                    <a:pt x="101" y="140"/>
                    <a:pt x="100" y="140"/>
                  </a:cubicBezTo>
                  <a:cubicBezTo>
                    <a:pt x="84" y="155"/>
                    <a:pt x="81" y="177"/>
                    <a:pt x="83" y="198"/>
                  </a:cubicBezTo>
                  <a:cubicBezTo>
                    <a:pt x="84" y="210"/>
                    <a:pt x="86" y="222"/>
                    <a:pt x="88" y="234"/>
                  </a:cubicBezTo>
                  <a:cubicBezTo>
                    <a:pt x="89" y="246"/>
                    <a:pt x="89" y="257"/>
                    <a:pt x="89" y="268"/>
                  </a:cubicBezTo>
                  <a:cubicBezTo>
                    <a:pt x="89" y="270"/>
                    <a:pt x="92" y="270"/>
                    <a:pt x="92" y="268"/>
                  </a:cubicBezTo>
                  <a:cubicBezTo>
                    <a:pt x="92" y="267"/>
                    <a:pt x="92" y="266"/>
                    <a:pt x="92" y="266"/>
                  </a:cubicBezTo>
                  <a:cubicBezTo>
                    <a:pt x="111" y="230"/>
                    <a:pt x="153" y="170"/>
                    <a:pt x="105" y="142"/>
                  </a:cubicBezTo>
                  <a:cubicBezTo>
                    <a:pt x="104" y="137"/>
                    <a:pt x="104" y="133"/>
                    <a:pt x="104" y="129"/>
                  </a:cubicBezTo>
                  <a:cubicBezTo>
                    <a:pt x="103" y="118"/>
                    <a:pt x="103" y="106"/>
                    <a:pt x="98" y="96"/>
                  </a:cubicBezTo>
                  <a:cubicBezTo>
                    <a:pt x="115" y="116"/>
                    <a:pt x="130" y="136"/>
                    <a:pt x="144" y="157"/>
                  </a:cubicBezTo>
                  <a:cubicBezTo>
                    <a:pt x="149" y="164"/>
                    <a:pt x="153" y="171"/>
                    <a:pt x="158" y="179"/>
                  </a:cubicBezTo>
                  <a:cubicBezTo>
                    <a:pt x="155" y="204"/>
                    <a:pt x="157" y="229"/>
                    <a:pt x="168" y="252"/>
                  </a:cubicBezTo>
                  <a:cubicBezTo>
                    <a:pt x="174" y="265"/>
                    <a:pt x="182" y="277"/>
                    <a:pt x="190" y="289"/>
                  </a:cubicBezTo>
                  <a:cubicBezTo>
                    <a:pt x="198" y="302"/>
                    <a:pt x="204" y="315"/>
                    <a:pt x="210" y="329"/>
                  </a:cubicBezTo>
                  <a:cubicBezTo>
                    <a:pt x="211" y="331"/>
                    <a:pt x="213" y="330"/>
                    <a:pt x="213" y="328"/>
                  </a:cubicBezTo>
                  <a:close/>
                </a:path>
              </a:pathLst>
            </a:custGeom>
            <a:solidFill>
              <a:srgbClr val="FEC16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79" name="Freeform 54"/>
            <p:cNvSpPr>
              <a:spLocks/>
            </p:cNvSpPr>
            <p:nvPr/>
          </p:nvSpPr>
          <p:spPr bwMode="auto">
            <a:xfrm flipH="1">
              <a:off x="7412743" y="4235450"/>
              <a:ext cx="546100" cy="498475"/>
            </a:xfrm>
            <a:custGeom>
              <a:avLst/>
              <a:gdLst>
                <a:gd name="T0" fmla="*/ 145 w 199"/>
                <a:gd name="T1" fmla="*/ 150 h 181"/>
                <a:gd name="T2" fmla="*/ 169 w 199"/>
                <a:gd name="T3" fmla="*/ 142 h 181"/>
                <a:gd name="T4" fmla="*/ 176 w 199"/>
                <a:gd name="T5" fmla="*/ 118 h 181"/>
                <a:gd name="T6" fmla="*/ 184 w 199"/>
                <a:gd name="T7" fmla="*/ 88 h 181"/>
                <a:gd name="T8" fmla="*/ 130 w 199"/>
                <a:gd name="T9" fmla="*/ 107 h 181"/>
                <a:gd name="T10" fmla="*/ 128 w 199"/>
                <a:gd name="T11" fmla="*/ 107 h 181"/>
                <a:gd name="T12" fmla="*/ 128 w 199"/>
                <a:gd name="T13" fmla="*/ 108 h 181"/>
                <a:gd name="T14" fmla="*/ 90 w 199"/>
                <a:gd name="T15" fmla="*/ 87 h 181"/>
                <a:gd name="T16" fmla="*/ 54 w 199"/>
                <a:gd name="T17" fmla="*/ 57 h 181"/>
                <a:gd name="T18" fmla="*/ 25 w 199"/>
                <a:gd name="T19" fmla="*/ 22 h 181"/>
                <a:gd name="T20" fmla="*/ 2 w 199"/>
                <a:gd name="T21" fmla="*/ 0 h 181"/>
                <a:gd name="T22" fmla="*/ 1 w 199"/>
                <a:gd name="T23" fmla="*/ 1 h 181"/>
                <a:gd name="T24" fmla="*/ 59 w 199"/>
                <a:gd name="T25" fmla="*/ 68 h 181"/>
                <a:gd name="T26" fmla="*/ 126 w 199"/>
                <a:gd name="T27" fmla="*/ 111 h 181"/>
                <a:gd name="T28" fmla="*/ 115 w 199"/>
                <a:gd name="T29" fmla="*/ 133 h 181"/>
                <a:gd name="T30" fmla="*/ 111 w 199"/>
                <a:gd name="T31" fmla="*/ 159 h 181"/>
                <a:gd name="T32" fmla="*/ 145 w 199"/>
                <a:gd name="T33" fmla="*/ 150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99" h="181">
                  <a:moveTo>
                    <a:pt x="145" y="150"/>
                  </a:moveTo>
                  <a:cubicBezTo>
                    <a:pt x="153" y="154"/>
                    <a:pt x="164" y="149"/>
                    <a:pt x="169" y="142"/>
                  </a:cubicBezTo>
                  <a:cubicBezTo>
                    <a:pt x="175" y="135"/>
                    <a:pt x="178" y="126"/>
                    <a:pt x="176" y="118"/>
                  </a:cubicBezTo>
                  <a:cubicBezTo>
                    <a:pt x="188" y="114"/>
                    <a:pt x="199" y="96"/>
                    <a:pt x="184" y="88"/>
                  </a:cubicBezTo>
                  <a:cubicBezTo>
                    <a:pt x="164" y="78"/>
                    <a:pt x="144" y="94"/>
                    <a:pt x="130" y="107"/>
                  </a:cubicBezTo>
                  <a:cubicBezTo>
                    <a:pt x="129" y="107"/>
                    <a:pt x="129" y="107"/>
                    <a:pt x="128" y="107"/>
                  </a:cubicBezTo>
                  <a:cubicBezTo>
                    <a:pt x="128" y="107"/>
                    <a:pt x="128" y="108"/>
                    <a:pt x="128" y="108"/>
                  </a:cubicBezTo>
                  <a:cubicBezTo>
                    <a:pt x="115" y="100"/>
                    <a:pt x="102" y="95"/>
                    <a:pt x="90" y="87"/>
                  </a:cubicBezTo>
                  <a:cubicBezTo>
                    <a:pt x="77" y="78"/>
                    <a:pt x="65" y="69"/>
                    <a:pt x="54" y="57"/>
                  </a:cubicBezTo>
                  <a:cubicBezTo>
                    <a:pt x="44" y="46"/>
                    <a:pt x="34" y="34"/>
                    <a:pt x="25" y="22"/>
                  </a:cubicBezTo>
                  <a:cubicBezTo>
                    <a:pt x="18" y="14"/>
                    <a:pt x="11" y="5"/>
                    <a:pt x="2" y="0"/>
                  </a:cubicBezTo>
                  <a:cubicBezTo>
                    <a:pt x="1" y="0"/>
                    <a:pt x="0" y="1"/>
                    <a:pt x="1" y="1"/>
                  </a:cubicBezTo>
                  <a:cubicBezTo>
                    <a:pt x="22" y="22"/>
                    <a:pt x="37" y="47"/>
                    <a:pt x="59" y="68"/>
                  </a:cubicBezTo>
                  <a:cubicBezTo>
                    <a:pt x="78" y="85"/>
                    <a:pt x="101" y="102"/>
                    <a:pt x="126" y="111"/>
                  </a:cubicBezTo>
                  <a:cubicBezTo>
                    <a:pt x="121" y="118"/>
                    <a:pt x="118" y="125"/>
                    <a:pt x="115" y="133"/>
                  </a:cubicBezTo>
                  <a:cubicBezTo>
                    <a:pt x="112" y="141"/>
                    <a:pt x="109" y="151"/>
                    <a:pt x="111" y="159"/>
                  </a:cubicBezTo>
                  <a:cubicBezTo>
                    <a:pt x="118" y="181"/>
                    <a:pt x="140" y="162"/>
                    <a:pt x="145" y="150"/>
                  </a:cubicBezTo>
                  <a:close/>
                </a:path>
              </a:pathLst>
            </a:custGeom>
            <a:solidFill>
              <a:srgbClr val="FF9D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0" name="Freeform 55"/>
            <p:cNvSpPr>
              <a:spLocks/>
            </p:cNvSpPr>
            <p:nvPr/>
          </p:nvSpPr>
          <p:spPr bwMode="auto">
            <a:xfrm flipH="1">
              <a:off x="7533393" y="4202112"/>
              <a:ext cx="307975" cy="201613"/>
            </a:xfrm>
            <a:custGeom>
              <a:avLst/>
              <a:gdLst>
                <a:gd name="T0" fmla="*/ 110 w 112"/>
                <a:gd name="T1" fmla="*/ 6 h 73"/>
                <a:gd name="T2" fmla="*/ 46 w 112"/>
                <a:gd name="T3" fmla="*/ 15 h 73"/>
                <a:gd name="T4" fmla="*/ 1 w 112"/>
                <a:gd name="T5" fmla="*/ 61 h 73"/>
                <a:gd name="T6" fmla="*/ 1 w 112"/>
                <a:gd name="T7" fmla="*/ 61 h 73"/>
                <a:gd name="T8" fmla="*/ 1 w 112"/>
                <a:gd name="T9" fmla="*/ 63 h 73"/>
                <a:gd name="T10" fmla="*/ 1 w 112"/>
                <a:gd name="T11" fmla="*/ 64 h 73"/>
                <a:gd name="T12" fmla="*/ 2 w 112"/>
                <a:gd name="T13" fmla="*/ 64 h 73"/>
                <a:gd name="T14" fmla="*/ 2 w 112"/>
                <a:gd name="T15" fmla="*/ 64 h 73"/>
                <a:gd name="T16" fmla="*/ 66 w 112"/>
                <a:gd name="T17" fmla="*/ 56 h 73"/>
                <a:gd name="T18" fmla="*/ 109 w 112"/>
                <a:gd name="T19" fmla="*/ 9 h 73"/>
                <a:gd name="T20" fmla="*/ 110 w 112"/>
                <a:gd name="T21" fmla="*/ 6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12" h="73">
                  <a:moveTo>
                    <a:pt x="110" y="6"/>
                  </a:moveTo>
                  <a:cubicBezTo>
                    <a:pt x="89" y="0"/>
                    <a:pt x="64" y="6"/>
                    <a:pt x="46" y="15"/>
                  </a:cubicBezTo>
                  <a:cubicBezTo>
                    <a:pt x="27" y="25"/>
                    <a:pt x="7" y="39"/>
                    <a:pt x="1" y="61"/>
                  </a:cubicBezTo>
                  <a:cubicBezTo>
                    <a:pt x="1" y="61"/>
                    <a:pt x="1" y="61"/>
                    <a:pt x="1" y="61"/>
                  </a:cubicBezTo>
                  <a:cubicBezTo>
                    <a:pt x="0" y="62"/>
                    <a:pt x="1" y="63"/>
                    <a:pt x="1" y="63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2" y="64"/>
                    <a:pt x="2" y="64"/>
                  </a:cubicBezTo>
                  <a:cubicBezTo>
                    <a:pt x="2" y="64"/>
                    <a:pt x="2" y="64"/>
                    <a:pt x="2" y="64"/>
                  </a:cubicBezTo>
                  <a:cubicBezTo>
                    <a:pt x="20" y="73"/>
                    <a:pt x="49" y="65"/>
                    <a:pt x="66" y="56"/>
                  </a:cubicBezTo>
                  <a:cubicBezTo>
                    <a:pt x="84" y="47"/>
                    <a:pt x="104" y="30"/>
                    <a:pt x="109" y="9"/>
                  </a:cubicBezTo>
                  <a:cubicBezTo>
                    <a:pt x="111" y="9"/>
                    <a:pt x="112" y="7"/>
                    <a:pt x="110" y="6"/>
                  </a:cubicBezTo>
                  <a:close/>
                </a:path>
              </a:pathLst>
            </a:custGeom>
            <a:solidFill>
              <a:srgbClr val="7F7E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1" name="Freeform 56"/>
            <p:cNvSpPr>
              <a:spLocks/>
            </p:cNvSpPr>
            <p:nvPr/>
          </p:nvSpPr>
          <p:spPr bwMode="auto">
            <a:xfrm flipH="1">
              <a:off x="7739768" y="4427537"/>
              <a:ext cx="142875" cy="341313"/>
            </a:xfrm>
            <a:custGeom>
              <a:avLst/>
              <a:gdLst>
                <a:gd name="T0" fmla="*/ 19 w 52"/>
                <a:gd name="T1" fmla="*/ 123 h 124"/>
                <a:gd name="T2" fmla="*/ 47 w 52"/>
                <a:gd name="T3" fmla="*/ 60 h 124"/>
                <a:gd name="T4" fmla="*/ 36 w 52"/>
                <a:gd name="T5" fmla="*/ 2 h 124"/>
                <a:gd name="T6" fmla="*/ 36 w 52"/>
                <a:gd name="T7" fmla="*/ 1 h 124"/>
                <a:gd name="T8" fmla="*/ 36 w 52"/>
                <a:gd name="T9" fmla="*/ 0 h 124"/>
                <a:gd name="T10" fmla="*/ 35 w 52"/>
                <a:gd name="T11" fmla="*/ 1 h 124"/>
                <a:gd name="T12" fmla="*/ 35 w 52"/>
                <a:gd name="T13" fmla="*/ 1 h 124"/>
                <a:gd name="T14" fmla="*/ 13 w 52"/>
                <a:gd name="T15" fmla="*/ 120 h 124"/>
                <a:gd name="T16" fmla="*/ 16 w 52"/>
                <a:gd name="T17" fmla="*/ 121 h 124"/>
                <a:gd name="T18" fmla="*/ 19 w 52"/>
                <a:gd name="T19" fmla="*/ 123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2" h="124">
                  <a:moveTo>
                    <a:pt x="19" y="123"/>
                  </a:moveTo>
                  <a:cubicBezTo>
                    <a:pt x="35" y="106"/>
                    <a:pt x="44" y="82"/>
                    <a:pt x="47" y="60"/>
                  </a:cubicBezTo>
                  <a:cubicBezTo>
                    <a:pt x="50" y="42"/>
                    <a:pt x="52" y="14"/>
                    <a:pt x="36" y="2"/>
                  </a:cubicBezTo>
                  <a:cubicBezTo>
                    <a:pt x="36" y="1"/>
                    <a:pt x="36" y="1"/>
                    <a:pt x="36" y="1"/>
                  </a:cubicBezTo>
                  <a:cubicBezTo>
                    <a:pt x="37" y="1"/>
                    <a:pt x="36" y="0"/>
                    <a:pt x="36" y="0"/>
                  </a:cubicBezTo>
                  <a:cubicBezTo>
                    <a:pt x="35" y="0"/>
                    <a:pt x="35" y="1"/>
                    <a:pt x="35" y="1"/>
                  </a:cubicBezTo>
                  <a:cubicBezTo>
                    <a:pt x="35" y="1"/>
                    <a:pt x="35" y="1"/>
                    <a:pt x="35" y="1"/>
                  </a:cubicBezTo>
                  <a:cubicBezTo>
                    <a:pt x="0" y="30"/>
                    <a:pt x="0" y="81"/>
                    <a:pt x="13" y="120"/>
                  </a:cubicBezTo>
                  <a:cubicBezTo>
                    <a:pt x="14" y="121"/>
                    <a:pt x="15" y="122"/>
                    <a:pt x="16" y="121"/>
                  </a:cubicBezTo>
                  <a:cubicBezTo>
                    <a:pt x="16" y="123"/>
                    <a:pt x="18" y="124"/>
                    <a:pt x="19" y="123"/>
                  </a:cubicBezTo>
                  <a:close/>
                </a:path>
              </a:pathLst>
            </a:custGeom>
            <a:solidFill>
              <a:srgbClr val="7F7E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2" name="Freeform 57"/>
            <p:cNvSpPr>
              <a:spLocks/>
            </p:cNvSpPr>
            <p:nvPr/>
          </p:nvSpPr>
          <p:spPr bwMode="auto">
            <a:xfrm flipH="1">
              <a:off x="5533143" y="4287837"/>
              <a:ext cx="392113" cy="569913"/>
            </a:xfrm>
            <a:custGeom>
              <a:avLst/>
              <a:gdLst>
                <a:gd name="T0" fmla="*/ 47 w 143"/>
                <a:gd name="T1" fmla="*/ 202 h 207"/>
                <a:gd name="T2" fmla="*/ 68 w 143"/>
                <a:gd name="T3" fmla="*/ 192 h 207"/>
                <a:gd name="T4" fmla="*/ 61 w 143"/>
                <a:gd name="T5" fmla="*/ 176 h 207"/>
                <a:gd name="T6" fmla="*/ 60 w 143"/>
                <a:gd name="T7" fmla="*/ 175 h 207"/>
                <a:gd name="T8" fmla="*/ 58 w 143"/>
                <a:gd name="T9" fmla="*/ 174 h 207"/>
                <a:gd name="T10" fmla="*/ 71 w 143"/>
                <a:gd name="T11" fmla="*/ 131 h 207"/>
                <a:gd name="T12" fmla="*/ 99 w 143"/>
                <a:gd name="T13" fmla="*/ 181 h 207"/>
                <a:gd name="T14" fmla="*/ 94 w 143"/>
                <a:gd name="T15" fmla="*/ 198 h 207"/>
                <a:gd name="T16" fmla="*/ 107 w 143"/>
                <a:gd name="T17" fmla="*/ 203 h 207"/>
                <a:gd name="T18" fmla="*/ 114 w 143"/>
                <a:gd name="T19" fmla="*/ 189 h 207"/>
                <a:gd name="T20" fmla="*/ 104 w 143"/>
                <a:gd name="T21" fmla="*/ 181 h 207"/>
                <a:gd name="T22" fmla="*/ 88 w 143"/>
                <a:gd name="T23" fmla="*/ 153 h 207"/>
                <a:gd name="T24" fmla="*/ 112 w 143"/>
                <a:gd name="T25" fmla="*/ 162 h 207"/>
                <a:gd name="T26" fmla="*/ 121 w 143"/>
                <a:gd name="T27" fmla="*/ 172 h 207"/>
                <a:gd name="T28" fmla="*/ 135 w 143"/>
                <a:gd name="T29" fmla="*/ 168 h 207"/>
                <a:gd name="T30" fmla="*/ 128 w 143"/>
                <a:gd name="T31" fmla="*/ 152 h 207"/>
                <a:gd name="T32" fmla="*/ 112 w 143"/>
                <a:gd name="T33" fmla="*/ 157 h 207"/>
                <a:gd name="T34" fmla="*/ 112 w 143"/>
                <a:gd name="T35" fmla="*/ 157 h 207"/>
                <a:gd name="T36" fmla="*/ 86 w 143"/>
                <a:gd name="T37" fmla="*/ 150 h 207"/>
                <a:gd name="T38" fmla="*/ 62 w 143"/>
                <a:gd name="T39" fmla="*/ 97 h 207"/>
                <a:gd name="T40" fmla="*/ 117 w 143"/>
                <a:gd name="T41" fmla="*/ 119 h 207"/>
                <a:gd name="T42" fmla="*/ 129 w 143"/>
                <a:gd name="T43" fmla="*/ 130 h 207"/>
                <a:gd name="T44" fmla="*/ 143 w 143"/>
                <a:gd name="T45" fmla="*/ 118 h 207"/>
                <a:gd name="T46" fmla="*/ 131 w 143"/>
                <a:gd name="T47" fmla="*/ 102 h 207"/>
                <a:gd name="T48" fmla="*/ 119 w 143"/>
                <a:gd name="T49" fmla="*/ 111 h 207"/>
                <a:gd name="T50" fmla="*/ 117 w 143"/>
                <a:gd name="T51" fmla="*/ 113 h 207"/>
                <a:gd name="T52" fmla="*/ 117 w 143"/>
                <a:gd name="T53" fmla="*/ 115 h 207"/>
                <a:gd name="T54" fmla="*/ 61 w 143"/>
                <a:gd name="T55" fmla="*/ 93 h 207"/>
                <a:gd name="T56" fmla="*/ 47 w 143"/>
                <a:gd name="T57" fmla="*/ 33 h 207"/>
                <a:gd name="T58" fmla="*/ 109 w 143"/>
                <a:gd name="T59" fmla="*/ 60 h 207"/>
                <a:gd name="T60" fmla="*/ 124 w 143"/>
                <a:gd name="T61" fmla="*/ 70 h 207"/>
                <a:gd name="T62" fmla="*/ 135 w 143"/>
                <a:gd name="T63" fmla="*/ 58 h 207"/>
                <a:gd name="T64" fmla="*/ 120 w 143"/>
                <a:gd name="T65" fmla="*/ 44 h 207"/>
                <a:gd name="T66" fmla="*/ 109 w 143"/>
                <a:gd name="T67" fmla="*/ 55 h 207"/>
                <a:gd name="T68" fmla="*/ 47 w 143"/>
                <a:gd name="T69" fmla="*/ 30 h 207"/>
                <a:gd name="T70" fmla="*/ 41 w 143"/>
                <a:gd name="T71" fmla="*/ 1 h 207"/>
                <a:gd name="T72" fmla="*/ 40 w 143"/>
                <a:gd name="T73" fmla="*/ 1 h 207"/>
                <a:gd name="T74" fmla="*/ 47 w 143"/>
                <a:gd name="T75" fmla="*/ 61 h 207"/>
                <a:gd name="T76" fmla="*/ 37 w 143"/>
                <a:gd name="T77" fmla="*/ 91 h 207"/>
                <a:gd name="T78" fmla="*/ 23 w 143"/>
                <a:gd name="T79" fmla="*/ 111 h 207"/>
                <a:gd name="T80" fmla="*/ 17 w 143"/>
                <a:gd name="T81" fmla="*/ 110 h 207"/>
                <a:gd name="T82" fmla="*/ 15 w 143"/>
                <a:gd name="T83" fmla="*/ 110 h 207"/>
                <a:gd name="T84" fmla="*/ 5 w 143"/>
                <a:gd name="T85" fmla="*/ 128 h 207"/>
                <a:gd name="T86" fmla="*/ 27 w 143"/>
                <a:gd name="T87" fmla="*/ 140 h 207"/>
                <a:gd name="T88" fmla="*/ 35 w 143"/>
                <a:gd name="T89" fmla="*/ 119 h 207"/>
                <a:gd name="T90" fmla="*/ 28 w 143"/>
                <a:gd name="T91" fmla="*/ 113 h 207"/>
                <a:gd name="T92" fmla="*/ 49 w 143"/>
                <a:gd name="T93" fmla="*/ 68 h 207"/>
                <a:gd name="T94" fmla="*/ 69 w 143"/>
                <a:gd name="T95" fmla="*/ 126 h 207"/>
                <a:gd name="T96" fmla="*/ 68 w 143"/>
                <a:gd name="T97" fmla="*/ 126 h 207"/>
                <a:gd name="T98" fmla="*/ 53 w 143"/>
                <a:gd name="T99" fmla="*/ 174 h 207"/>
                <a:gd name="T100" fmla="*/ 41 w 143"/>
                <a:gd name="T101" fmla="*/ 184 h 207"/>
                <a:gd name="T102" fmla="*/ 47 w 143"/>
                <a:gd name="T103" fmla="*/ 202 h 2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3" h="207">
                  <a:moveTo>
                    <a:pt x="47" y="202"/>
                  </a:moveTo>
                  <a:cubicBezTo>
                    <a:pt x="54" y="207"/>
                    <a:pt x="65" y="199"/>
                    <a:pt x="68" y="192"/>
                  </a:cubicBezTo>
                  <a:cubicBezTo>
                    <a:pt x="70" y="185"/>
                    <a:pt x="67" y="178"/>
                    <a:pt x="61" y="176"/>
                  </a:cubicBezTo>
                  <a:cubicBezTo>
                    <a:pt x="61" y="175"/>
                    <a:pt x="60" y="175"/>
                    <a:pt x="60" y="175"/>
                  </a:cubicBezTo>
                  <a:cubicBezTo>
                    <a:pt x="60" y="175"/>
                    <a:pt x="59" y="175"/>
                    <a:pt x="58" y="174"/>
                  </a:cubicBezTo>
                  <a:cubicBezTo>
                    <a:pt x="66" y="162"/>
                    <a:pt x="71" y="146"/>
                    <a:pt x="71" y="131"/>
                  </a:cubicBezTo>
                  <a:cubicBezTo>
                    <a:pt x="79" y="149"/>
                    <a:pt x="89" y="165"/>
                    <a:pt x="99" y="181"/>
                  </a:cubicBezTo>
                  <a:cubicBezTo>
                    <a:pt x="95" y="185"/>
                    <a:pt x="90" y="192"/>
                    <a:pt x="94" y="198"/>
                  </a:cubicBezTo>
                  <a:cubicBezTo>
                    <a:pt x="96" y="202"/>
                    <a:pt x="102" y="204"/>
                    <a:pt x="107" y="203"/>
                  </a:cubicBezTo>
                  <a:cubicBezTo>
                    <a:pt x="114" y="202"/>
                    <a:pt x="116" y="195"/>
                    <a:pt x="114" y="189"/>
                  </a:cubicBezTo>
                  <a:cubicBezTo>
                    <a:pt x="113" y="183"/>
                    <a:pt x="109" y="180"/>
                    <a:pt x="104" y="181"/>
                  </a:cubicBezTo>
                  <a:cubicBezTo>
                    <a:pt x="98" y="172"/>
                    <a:pt x="93" y="163"/>
                    <a:pt x="88" y="153"/>
                  </a:cubicBezTo>
                  <a:cubicBezTo>
                    <a:pt x="95" y="157"/>
                    <a:pt x="104" y="160"/>
                    <a:pt x="112" y="162"/>
                  </a:cubicBezTo>
                  <a:cubicBezTo>
                    <a:pt x="113" y="166"/>
                    <a:pt x="116" y="170"/>
                    <a:pt x="121" y="172"/>
                  </a:cubicBezTo>
                  <a:cubicBezTo>
                    <a:pt x="126" y="173"/>
                    <a:pt x="132" y="172"/>
                    <a:pt x="135" y="168"/>
                  </a:cubicBezTo>
                  <a:cubicBezTo>
                    <a:pt x="138" y="163"/>
                    <a:pt x="133" y="155"/>
                    <a:pt x="128" y="152"/>
                  </a:cubicBezTo>
                  <a:cubicBezTo>
                    <a:pt x="123" y="149"/>
                    <a:pt x="115" y="151"/>
                    <a:pt x="112" y="157"/>
                  </a:cubicBezTo>
                  <a:cubicBezTo>
                    <a:pt x="112" y="157"/>
                    <a:pt x="112" y="157"/>
                    <a:pt x="112" y="157"/>
                  </a:cubicBezTo>
                  <a:cubicBezTo>
                    <a:pt x="103" y="156"/>
                    <a:pt x="95" y="153"/>
                    <a:pt x="86" y="150"/>
                  </a:cubicBezTo>
                  <a:cubicBezTo>
                    <a:pt x="77" y="133"/>
                    <a:pt x="68" y="116"/>
                    <a:pt x="62" y="97"/>
                  </a:cubicBezTo>
                  <a:cubicBezTo>
                    <a:pt x="76" y="111"/>
                    <a:pt x="98" y="117"/>
                    <a:pt x="117" y="119"/>
                  </a:cubicBezTo>
                  <a:cubicBezTo>
                    <a:pt x="119" y="125"/>
                    <a:pt x="122" y="129"/>
                    <a:pt x="129" y="130"/>
                  </a:cubicBezTo>
                  <a:cubicBezTo>
                    <a:pt x="135" y="130"/>
                    <a:pt x="142" y="125"/>
                    <a:pt x="143" y="118"/>
                  </a:cubicBezTo>
                  <a:cubicBezTo>
                    <a:pt x="143" y="111"/>
                    <a:pt x="139" y="101"/>
                    <a:pt x="131" y="102"/>
                  </a:cubicBezTo>
                  <a:cubicBezTo>
                    <a:pt x="126" y="103"/>
                    <a:pt x="121" y="106"/>
                    <a:pt x="119" y="111"/>
                  </a:cubicBezTo>
                  <a:cubicBezTo>
                    <a:pt x="118" y="111"/>
                    <a:pt x="117" y="112"/>
                    <a:pt x="117" y="113"/>
                  </a:cubicBezTo>
                  <a:cubicBezTo>
                    <a:pt x="117" y="113"/>
                    <a:pt x="117" y="114"/>
                    <a:pt x="117" y="115"/>
                  </a:cubicBezTo>
                  <a:cubicBezTo>
                    <a:pt x="96" y="111"/>
                    <a:pt x="77" y="108"/>
                    <a:pt x="61" y="93"/>
                  </a:cubicBezTo>
                  <a:cubicBezTo>
                    <a:pt x="55" y="73"/>
                    <a:pt x="51" y="53"/>
                    <a:pt x="47" y="33"/>
                  </a:cubicBezTo>
                  <a:cubicBezTo>
                    <a:pt x="62" y="48"/>
                    <a:pt x="87" y="57"/>
                    <a:pt x="109" y="60"/>
                  </a:cubicBezTo>
                  <a:cubicBezTo>
                    <a:pt x="110" y="67"/>
                    <a:pt x="118" y="72"/>
                    <a:pt x="124" y="70"/>
                  </a:cubicBezTo>
                  <a:cubicBezTo>
                    <a:pt x="130" y="69"/>
                    <a:pt x="134" y="64"/>
                    <a:pt x="135" y="58"/>
                  </a:cubicBezTo>
                  <a:cubicBezTo>
                    <a:pt x="135" y="50"/>
                    <a:pt x="127" y="44"/>
                    <a:pt x="120" y="44"/>
                  </a:cubicBezTo>
                  <a:cubicBezTo>
                    <a:pt x="113" y="45"/>
                    <a:pt x="109" y="50"/>
                    <a:pt x="109" y="55"/>
                  </a:cubicBezTo>
                  <a:cubicBezTo>
                    <a:pt x="87" y="49"/>
                    <a:pt x="65" y="45"/>
                    <a:pt x="47" y="30"/>
                  </a:cubicBezTo>
                  <a:cubicBezTo>
                    <a:pt x="45" y="20"/>
                    <a:pt x="43" y="10"/>
                    <a:pt x="41" y="1"/>
                  </a:cubicBezTo>
                  <a:cubicBezTo>
                    <a:pt x="41" y="0"/>
                    <a:pt x="40" y="0"/>
                    <a:pt x="40" y="1"/>
                  </a:cubicBezTo>
                  <a:cubicBezTo>
                    <a:pt x="41" y="21"/>
                    <a:pt x="43" y="41"/>
                    <a:pt x="47" y="61"/>
                  </a:cubicBezTo>
                  <a:cubicBezTo>
                    <a:pt x="45" y="71"/>
                    <a:pt x="43" y="81"/>
                    <a:pt x="37" y="91"/>
                  </a:cubicBezTo>
                  <a:cubicBezTo>
                    <a:pt x="33" y="98"/>
                    <a:pt x="28" y="104"/>
                    <a:pt x="23" y="111"/>
                  </a:cubicBezTo>
                  <a:cubicBezTo>
                    <a:pt x="21" y="110"/>
                    <a:pt x="19" y="110"/>
                    <a:pt x="17" y="110"/>
                  </a:cubicBezTo>
                  <a:cubicBezTo>
                    <a:pt x="17" y="110"/>
                    <a:pt x="16" y="109"/>
                    <a:pt x="15" y="110"/>
                  </a:cubicBezTo>
                  <a:cubicBezTo>
                    <a:pt x="6" y="111"/>
                    <a:pt x="0" y="120"/>
                    <a:pt x="5" y="128"/>
                  </a:cubicBezTo>
                  <a:cubicBezTo>
                    <a:pt x="9" y="135"/>
                    <a:pt x="19" y="142"/>
                    <a:pt x="27" y="140"/>
                  </a:cubicBezTo>
                  <a:cubicBezTo>
                    <a:pt x="36" y="138"/>
                    <a:pt x="42" y="126"/>
                    <a:pt x="35" y="119"/>
                  </a:cubicBezTo>
                  <a:cubicBezTo>
                    <a:pt x="34" y="116"/>
                    <a:pt x="31" y="114"/>
                    <a:pt x="28" y="113"/>
                  </a:cubicBezTo>
                  <a:cubicBezTo>
                    <a:pt x="38" y="101"/>
                    <a:pt x="47" y="84"/>
                    <a:pt x="49" y="68"/>
                  </a:cubicBezTo>
                  <a:cubicBezTo>
                    <a:pt x="54" y="88"/>
                    <a:pt x="60" y="107"/>
                    <a:pt x="69" y="126"/>
                  </a:cubicBezTo>
                  <a:cubicBezTo>
                    <a:pt x="69" y="126"/>
                    <a:pt x="68" y="126"/>
                    <a:pt x="68" y="126"/>
                  </a:cubicBezTo>
                  <a:cubicBezTo>
                    <a:pt x="67" y="144"/>
                    <a:pt x="60" y="158"/>
                    <a:pt x="53" y="174"/>
                  </a:cubicBezTo>
                  <a:cubicBezTo>
                    <a:pt x="47" y="174"/>
                    <a:pt x="43" y="178"/>
                    <a:pt x="41" y="184"/>
                  </a:cubicBezTo>
                  <a:cubicBezTo>
                    <a:pt x="39" y="190"/>
                    <a:pt x="41" y="199"/>
                    <a:pt x="47" y="202"/>
                  </a:cubicBezTo>
                  <a:close/>
                </a:path>
              </a:pathLst>
            </a:custGeom>
            <a:solidFill>
              <a:srgbClr val="7F7E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3" name="Freeform 58"/>
            <p:cNvSpPr>
              <a:spLocks/>
            </p:cNvSpPr>
            <p:nvPr/>
          </p:nvSpPr>
          <p:spPr bwMode="auto">
            <a:xfrm flipH="1">
              <a:off x="6039555" y="3548062"/>
              <a:ext cx="230188" cy="236538"/>
            </a:xfrm>
            <a:custGeom>
              <a:avLst/>
              <a:gdLst>
                <a:gd name="T0" fmla="*/ 73 w 84"/>
                <a:gd name="T1" fmla="*/ 69 h 86"/>
                <a:gd name="T2" fmla="*/ 63 w 84"/>
                <a:gd name="T3" fmla="*/ 53 h 86"/>
                <a:gd name="T4" fmla="*/ 50 w 84"/>
                <a:gd name="T5" fmla="*/ 16 h 86"/>
                <a:gd name="T6" fmla="*/ 41 w 84"/>
                <a:gd name="T7" fmla="*/ 1 h 86"/>
                <a:gd name="T8" fmla="*/ 27 w 84"/>
                <a:gd name="T9" fmla="*/ 9 h 86"/>
                <a:gd name="T10" fmla="*/ 0 w 84"/>
                <a:gd name="T11" fmla="*/ 52 h 86"/>
                <a:gd name="T12" fmla="*/ 0 w 84"/>
                <a:gd name="T13" fmla="*/ 53 h 86"/>
                <a:gd name="T14" fmla="*/ 0 w 84"/>
                <a:gd name="T15" fmla="*/ 53 h 86"/>
                <a:gd name="T16" fmla="*/ 0 w 84"/>
                <a:gd name="T17" fmla="*/ 55 h 86"/>
                <a:gd name="T18" fmla="*/ 1 w 84"/>
                <a:gd name="T19" fmla="*/ 55 h 86"/>
                <a:gd name="T20" fmla="*/ 2 w 84"/>
                <a:gd name="T21" fmla="*/ 55 h 86"/>
                <a:gd name="T22" fmla="*/ 3 w 84"/>
                <a:gd name="T23" fmla="*/ 56 h 86"/>
                <a:gd name="T24" fmla="*/ 3 w 84"/>
                <a:gd name="T25" fmla="*/ 56 h 86"/>
                <a:gd name="T26" fmla="*/ 61 w 84"/>
                <a:gd name="T27" fmla="*/ 80 h 86"/>
                <a:gd name="T28" fmla="*/ 73 w 84"/>
                <a:gd name="T29" fmla="*/ 69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84" h="86">
                  <a:moveTo>
                    <a:pt x="73" y="69"/>
                  </a:moveTo>
                  <a:cubicBezTo>
                    <a:pt x="74" y="61"/>
                    <a:pt x="69" y="57"/>
                    <a:pt x="63" y="53"/>
                  </a:cubicBezTo>
                  <a:cubicBezTo>
                    <a:pt x="84" y="42"/>
                    <a:pt x="69" y="11"/>
                    <a:pt x="50" y="16"/>
                  </a:cubicBezTo>
                  <a:cubicBezTo>
                    <a:pt x="49" y="10"/>
                    <a:pt x="47" y="3"/>
                    <a:pt x="41" y="1"/>
                  </a:cubicBezTo>
                  <a:cubicBezTo>
                    <a:pt x="35" y="0"/>
                    <a:pt x="30" y="5"/>
                    <a:pt x="27" y="9"/>
                  </a:cubicBezTo>
                  <a:cubicBezTo>
                    <a:pt x="15" y="22"/>
                    <a:pt x="8" y="37"/>
                    <a:pt x="0" y="52"/>
                  </a:cubicBezTo>
                  <a:cubicBezTo>
                    <a:pt x="0" y="52"/>
                    <a:pt x="0" y="53"/>
                    <a:pt x="0" y="53"/>
                  </a:cubicBezTo>
                  <a:cubicBezTo>
                    <a:pt x="0" y="53"/>
                    <a:pt x="0" y="53"/>
                    <a:pt x="0" y="53"/>
                  </a:cubicBezTo>
                  <a:cubicBezTo>
                    <a:pt x="0" y="54"/>
                    <a:pt x="0" y="54"/>
                    <a:pt x="0" y="55"/>
                  </a:cubicBezTo>
                  <a:cubicBezTo>
                    <a:pt x="1" y="55"/>
                    <a:pt x="1" y="55"/>
                    <a:pt x="1" y="55"/>
                  </a:cubicBezTo>
                  <a:cubicBezTo>
                    <a:pt x="2" y="56"/>
                    <a:pt x="2" y="55"/>
                    <a:pt x="2" y="55"/>
                  </a:cubicBezTo>
                  <a:cubicBezTo>
                    <a:pt x="2" y="55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20" y="68"/>
                    <a:pt x="39" y="86"/>
                    <a:pt x="61" y="80"/>
                  </a:cubicBezTo>
                  <a:cubicBezTo>
                    <a:pt x="66" y="79"/>
                    <a:pt x="72" y="74"/>
                    <a:pt x="73" y="69"/>
                  </a:cubicBezTo>
                  <a:close/>
                </a:path>
              </a:pathLst>
            </a:custGeom>
            <a:solidFill>
              <a:srgbClr val="7F7E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4" name="Freeform 59"/>
            <p:cNvSpPr>
              <a:spLocks/>
            </p:cNvSpPr>
            <p:nvPr/>
          </p:nvSpPr>
          <p:spPr bwMode="auto">
            <a:xfrm flipH="1">
              <a:off x="6190368" y="3630612"/>
              <a:ext cx="527050" cy="279400"/>
            </a:xfrm>
            <a:custGeom>
              <a:avLst/>
              <a:gdLst>
                <a:gd name="T0" fmla="*/ 175 w 192"/>
                <a:gd name="T1" fmla="*/ 1 h 102"/>
                <a:gd name="T2" fmla="*/ 170 w 192"/>
                <a:gd name="T3" fmla="*/ 9 h 102"/>
                <a:gd name="T4" fmla="*/ 164 w 192"/>
                <a:gd name="T5" fmla="*/ 21 h 102"/>
                <a:gd name="T6" fmla="*/ 164 w 192"/>
                <a:gd name="T7" fmla="*/ 21 h 102"/>
                <a:gd name="T8" fmla="*/ 75 w 192"/>
                <a:gd name="T9" fmla="*/ 42 h 102"/>
                <a:gd name="T10" fmla="*/ 26 w 192"/>
                <a:gd name="T11" fmla="*/ 67 h 102"/>
                <a:gd name="T12" fmla="*/ 0 w 192"/>
                <a:gd name="T13" fmla="*/ 101 h 102"/>
                <a:gd name="T14" fmla="*/ 1 w 192"/>
                <a:gd name="T15" fmla="*/ 102 h 102"/>
                <a:gd name="T16" fmla="*/ 32 w 192"/>
                <a:gd name="T17" fmla="*/ 68 h 102"/>
                <a:gd name="T18" fmla="*/ 82 w 192"/>
                <a:gd name="T19" fmla="*/ 44 h 102"/>
                <a:gd name="T20" fmla="*/ 165 w 192"/>
                <a:gd name="T21" fmla="*/ 26 h 102"/>
                <a:gd name="T22" fmla="*/ 182 w 192"/>
                <a:gd name="T23" fmla="*/ 38 h 102"/>
                <a:gd name="T24" fmla="*/ 185 w 192"/>
                <a:gd name="T25" fmla="*/ 38 h 102"/>
                <a:gd name="T26" fmla="*/ 191 w 192"/>
                <a:gd name="T27" fmla="*/ 16 h 102"/>
                <a:gd name="T28" fmla="*/ 178 w 192"/>
                <a:gd name="T29" fmla="*/ 2 h 102"/>
                <a:gd name="T30" fmla="*/ 175 w 192"/>
                <a:gd name="T31" fmla="*/ 1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92" h="102">
                  <a:moveTo>
                    <a:pt x="175" y="1"/>
                  </a:moveTo>
                  <a:cubicBezTo>
                    <a:pt x="173" y="4"/>
                    <a:pt x="171" y="7"/>
                    <a:pt x="170" y="9"/>
                  </a:cubicBezTo>
                  <a:cubicBezTo>
                    <a:pt x="168" y="13"/>
                    <a:pt x="166" y="17"/>
                    <a:pt x="164" y="21"/>
                  </a:cubicBezTo>
                  <a:cubicBezTo>
                    <a:pt x="164" y="21"/>
                    <a:pt x="164" y="21"/>
                    <a:pt x="164" y="21"/>
                  </a:cubicBezTo>
                  <a:cubicBezTo>
                    <a:pt x="134" y="23"/>
                    <a:pt x="103" y="32"/>
                    <a:pt x="75" y="42"/>
                  </a:cubicBezTo>
                  <a:cubicBezTo>
                    <a:pt x="58" y="48"/>
                    <a:pt x="41" y="56"/>
                    <a:pt x="26" y="67"/>
                  </a:cubicBezTo>
                  <a:cubicBezTo>
                    <a:pt x="15" y="75"/>
                    <a:pt x="2" y="87"/>
                    <a:pt x="0" y="101"/>
                  </a:cubicBezTo>
                  <a:cubicBezTo>
                    <a:pt x="0" y="102"/>
                    <a:pt x="0" y="102"/>
                    <a:pt x="1" y="102"/>
                  </a:cubicBezTo>
                  <a:cubicBezTo>
                    <a:pt x="10" y="88"/>
                    <a:pt x="18" y="77"/>
                    <a:pt x="32" y="68"/>
                  </a:cubicBezTo>
                  <a:cubicBezTo>
                    <a:pt x="47" y="57"/>
                    <a:pt x="64" y="50"/>
                    <a:pt x="82" y="44"/>
                  </a:cubicBezTo>
                  <a:cubicBezTo>
                    <a:pt x="109" y="35"/>
                    <a:pt x="137" y="31"/>
                    <a:pt x="165" y="26"/>
                  </a:cubicBezTo>
                  <a:cubicBezTo>
                    <a:pt x="170" y="31"/>
                    <a:pt x="176" y="34"/>
                    <a:pt x="182" y="38"/>
                  </a:cubicBezTo>
                  <a:cubicBezTo>
                    <a:pt x="183" y="39"/>
                    <a:pt x="184" y="39"/>
                    <a:pt x="185" y="38"/>
                  </a:cubicBezTo>
                  <a:cubicBezTo>
                    <a:pt x="190" y="32"/>
                    <a:pt x="192" y="24"/>
                    <a:pt x="191" y="16"/>
                  </a:cubicBezTo>
                  <a:cubicBezTo>
                    <a:pt x="189" y="10"/>
                    <a:pt x="184" y="3"/>
                    <a:pt x="178" y="2"/>
                  </a:cubicBezTo>
                  <a:cubicBezTo>
                    <a:pt x="178" y="1"/>
                    <a:pt x="176" y="0"/>
                    <a:pt x="175" y="1"/>
                  </a:cubicBezTo>
                  <a:close/>
                </a:path>
              </a:pathLst>
            </a:custGeom>
            <a:solidFill>
              <a:srgbClr val="7F7E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5" name="Freeform 60"/>
            <p:cNvSpPr>
              <a:spLocks/>
            </p:cNvSpPr>
            <p:nvPr/>
          </p:nvSpPr>
          <p:spPr bwMode="auto">
            <a:xfrm flipH="1">
              <a:off x="6763455" y="3487737"/>
              <a:ext cx="417513" cy="444500"/>
            </a:xfrm>
            <a:custGeom>
              <a:avLst/>
              <a:gdLst>
                <a:gd name="T0" fmla="*/ 151 w 152"/>
                <a:gd name="T1" fmla="*/ 45 h 162"/>
                <a:gd name="T2" fmla="*/ 133 w 152"/>
                <a:gd name="T3" fmla="*/ 37 h 162"/>
                <a:gd name="T4" fmla="*/ 126 w 152"/>
                <a:gd name="T5" fmla="*/ 51 h 162"/>
                <a:gd name="T6" fmla="*/ 126 w 152"/>
                <a:gd name="T7" fmla="*/ 51 h 162"/>
                <a:gd name="T8" fmla="*/ 126 w 152"/>
                <a:gd name="T9" fmla="*/ 53 h 162"/>
                <a:gd name="T10" fmla="*/ 90 w 152"/>
                <a:gd name="T11" fmla="*/ 69 h 162"/>
                <a:gd name="T12" fmla="*/ 108 w 152"/>
                <a:gd name="T13" fmla="*/ 22 h 162"/>
                <a:gd name="T14" fmla="*/ 122 w 152"/>
                <a:gd name="T15" fmla="*/ 17 h 162"/>
                <a:gd name="T16" fmla="*/ 119 w 152"/>
                <a:gd name="T17" fmla="*/ 5 h 162"/>
                <a:gd name="T18" fmla="*/ 105 w 152"/>
                <a:gd name="T19" fmla="*/ 8 h 162"/>
                <a:gd name="T20" fmla="*/ 105 w 152"/>
                <a:gd name="T21" fmla="*/ 19 h 162"/>
                <a:gd name="T22" fmla="*/ 96 w 152"/>
                <a:gd name="T23" fmla="*/ 45 h 162"/>
                <a:gd name="T24" fmla="*/ 88 w 152"/>
                <a:gd name="T25" fmla="*/ 24 h 162"/>
                <a:gd name="T26" fmla="*/ 90 w 152"/>
                <a:gd name="T27" fmla="*/ 13 h 162"/>
                <a:gd name="T28" fmla="*/ 79 w 152"/>
                <a:gd name="T29" fmla="*/ 6 h 162"/>
                <a:gd name="T30" fmla="*/ 73 w 152"/>
                <a:gd name="T31" fmla="*/ 18 h 162"/>
                <a:gd name="T32" fmla="*/ 85 w 152"/>
                <a:gd name="T33" fmla="*/ 27 h 162"/>
                <a:gd name="T34" fmla="*/ 85 w 152"/>
                <a:gd name="T35" fmla="*/ 27 h 162"/>
                <a:gd name="T36" fmla="*/ 95 w 152"/>
                <a:gd name="T37" fmla="*/ 48 h 162"/>
                <a:gd name="T38" fmla="*/ 73 w 152"/>
                <a:gd name="T39" fmla="*/ 93 h 162"/>
                <a:gd name="T40" fmla="*/ 57 w 152"/>
                <a:gd name="T41" fmla="*/ 44 h 162"/>
                <a:gd name="T42" fmla="*/ 57 w 152"/>
                <a:gd name="T43" fmla="*/ 31 h 162"/>
                <a:gd name="T44" fmla="*/ 42 w 152"/>
                <a:gd name="T45" fmla="*/ 28 h 162"/>
                <a:gd name="T46" fmla="*/ 38 w 152"/>
                <a:gd name="T47" fmla="*/ 45 h 162"/>
                <a:gd name="T48" fmla="*/ 50 w 152"/>
                <a:gd name="T49" fmla="*/ 48 h 162"/>
                <a:gd name="T50" fmla="*/ 53 w 152"/>
                <a:gd name="T51" fmla="*/ 48 h 162"/>
                <a:gd name="T52" fmla="*/ 54 w 152"/>
                <a:gd name="T53" fmla="*/ 47 h 162"/>
                <a:gd name="T54" fmla="*/ 71 w 152"/>
                <a:gd name="T55" fmla="*/ 97 h 162"/>
                <a:gd name="T56" fmla="*/ 38 w 152"/>
                <a:gd name="T57" fmla="*/ 139 h 162"/>
                <a:gd name="T58" fmla="*/ 22 w 152"/>
                <a:gd name="T59" fmla="*/ 83 h 162"/>
                <a:gd name="T60" fmla="*/ 20 w 152"/>
                <a:gd name="T61" fmla="*/ 67 h 162"/>
                <a:gd name="T62" fmla="*/ 6 w 152"/>
                <a:gd name="T63" fmla="*/ 67 h 162"/>
                <a:gd name="T64" fmla="*/ 6 w 152"/>
                <a:gd name="T65" fmla="*/ 84 h 162"/>
                <a:gd name="T66" fmla="*/ 19 w 152"/>
                <a:gd name="T67" fmla="*/ 86 h 162"/>
                <a:gd name="T68" fmla="*/ 36 w 152"/>
                <a:gd name="T69" fmla="*/ 141 h 162"/>
                <a:gd name="T70" fmla="*/ 20 w 152"/>
                <a:gd name="T71" fmla="*/ 161 h 162"/>
                <a:gd name="T72" fmla="*/ 20 w 152"/>
                <a:gd name="T73" fmla="*/ 162 h 162"/>
                <a:gd name="T74" fmla="*/ 56 w 152"/>
                <a:gd name="T75" fmla="*/ 124 h 162"/>
                <a:gd name="T76" fmla="*/ 82 w 152"/>
                <a:gd name="T77" fmla="*/ 114 h 162"/>
                <a:gd name="T78" fmla="*/ 103 w 152"/>
                <a:gd name="T79" fmla="*/ 112 h 162"/>
                <a:gd name="T80" fmla="*/ 107 w 152"/>
                <a:gd name="T81" fmla="*/ 116 h 162"/>
                <a:gd name="T82" fmla="*/ 107 w 152"/>
                <a:gd name="T83" fmla="*/ 118 h 162"/>
                <a:gd name="T84" fmla="*/ 125 w 152"/>
                <a:gd name="T85" fmla="*/ 114 h 162"/>
                <a:gd name="T86" fmla="*/ 121 w 152"/>
                <a:gd name="T87" fmla="*/ 93 h 162"/>
                <a:gd name="T88" fmla="*/ 102 w 152"/>
                <a:gd name="T89" fmla="*/ 99 h 162"/>
                <a:gd name="T90" fmla="*/ 102 w 152"/>
                <a:gd name="T91" fmla="*/ 108 h 162"/>
                <a:gd name="T92" fmla="*/ 61 w 152"/>
                <a:gd name="T93" fmla="*/ 118 h 162"/>
                <a:gd name="T94" fmla="*/ 88 w 152"/>
                <a:gd name="T95" fmla="*/ 73 h 162"/>
                <a:gd name="T96" fmla="*/ 88 w 152"/>
                <a:gd name="T97" fmla="*/ 73 h 162"/>
                <a:gd name="T98" fmla="*/ 129 w 152"/>
                <a:gd name="T99" fmla="*/ 57 h 162"/>
                <a:gd name="T100" fmla="*/ 142 w 152"/>
                <a:gd name="T101" fmla="*/ 60 h 162"/>
                <a:gd name="T102" fmla="*/ 151 w 152"/>
                <a:gd name="T103" fmla="*/ 45 h 1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52" h="162">
                  <a:moveTo>
                    <a:pt x="151" y="45"/>
                  </a:moveTo>
                  <a:cubicBezTo>
                    <a:pt x="150" y="38"/>
                    <a:pt x="139" y="35"/>
                    <a:pt x="133" y="37"/>
                  </a:cubicBezTo>
                  <a:cubicBezTo>
                    <a:pt x="127" y="39"/>
                    <a:pt x="124" y="45"/>
                    <a:pt x="126" y="51"/>
                  </a:cubicBezTo>
                  <a:cubicBezTo>
                    <a:pt x="126" y="51"/>
                    <a:pt x="126" y="51"/>
                    <a:pt x="126" y="51"/>
                  </a:cubicBezTo>
                  <a:cubicBezTo>
                    <a:pt x="126" y="52"/>
                    <a:pt x="126" y="53"/>
                    <a:pt x="126" y="53"/>
                  </a:cubicBezTo>
                  <a:cubicBezTo>
                    <a:pt x="114" y="55"/>
                    <a:pt x="100" y="60"/>
                    <a:pt x="90" y="69"/>
                  </a:cubicBezTo>
                  <a:cubicBezTo>
                    <a:pt x="98" y="53"/>
                    <a:pt x="104" y="38"/>
                    <a:pt x="108" y="22"/>
                  </a:cubicBezTo>
                  <a:cubicBezTo>
                    <a:pt x="113" y="23"/>
                    <a:pt x="120" y="22"/>
                    <a:pt x="122" y="17"/>
                  </a:cubicBezTo>
                  <a:cubicBezTo>
                    <a:pt x="123" y="12"/>
                    <a:pt x="122" y="7"/>
                    <a:pt x="119" y="5"/>
                  </a:cubicBezTo>
                  <a:cubicBezTo>
                    <a:pt x="114" y="0"/>
                    <a:pt x="108" y="3"/>
                    <a:pt x="105" y="8"/>
                  </a:cubicBezTo>
                  <a:cubicBezTo>
                    <a:pt x="102" y="12"/>
                    <a:pt x="102" y="16"/>
                    <a:pt x="105" y="19"/>
                  </a:cubicBezTo>
                  <a:cubicBezTo>
                    <a:pt x="102" y="28"/>
                    <a:pt x="99" y="36"/>
                    <a:pt x="96" y="45"/>
                  </a:cubicBezTo>
                  <a:cubicBezTo>
                    <a:pt x="94" y="38"/>
                    <a:pt x="92" y="31"/>
                    <a:pt x="88" y="24"/>
                  </a:cubicBezTo>
                  <a:cubicBezTo>
                    <a:pt x="91" y="21"/>
                    <a:pt x="91" y="16"/>
                    <a:pt x="90" y="13"/>
                  </a:cubicBezTo>
                  <a:cubicBezTo>
                    <a:pt x="88" y="9"/>
                    <a:pt x="84" y="5"/>
                    <a:pt x="79" y="6"/>
                  </a:cubicBezTo>
                  <a:cubicBezTo>
                    <a:pt x="74" y="6"/>
                    <a:pt x="72" y="14"/>
                    <a:pt x="73" y="18"/>
                  </a:cubicBezTo>
                  <a:cubicBezTo>
                    <a:pt x="73" y="24"/>
                    <a:pt x="79" y="28"/>
                    <a:pt x="85" y="27"/>
                  </a:cubicBezTo>
                  <a:cubicBezTo>
                    <a:pt x="85" y="27"/>
                    <a:pt x="85" y="27"/>
                    <a:pt x="85" y="27"/>
                  </a:cubicBezTo>
                  <a:cubicBezTo>
                    <a:pt x="89" y="34"/>
                    <a:pt x="92" y="40"/>
                    <a:pt x="95" y="48"/>
                  </a:cubicBezTo>
                  <a:cubicBezTo>
                    <a:pt x="89" y="64"/>
                    <a:pt x="82" y="79"/>
                    <a:pt x="73" y="93"/>
                  </a:cubicBezTo>
                  <a:cubicBezTo>
                    <a:pt x="74" y="76"/>
                    <a:pt x="66" y="59"/>
                    <a:pt x="57" y="44"/>
                  </a:cubicBezTo>
                  <a:cubicBezTo>
                    <a:pt x="60" y="40"/>
                    <a:pt x="61" y="35"/>
                    <a:pt x="57" y="31"/>
                  </a:cubicBezTo>
                  <a:cubicBezTo>
                    <a:pt x="54" y="26"/>
                    <a:pt x="47" y="24"/>
                    <a:pt x="42" y="28"/>
                  </a:cubicBezTo>
                  <a:cubicBezTo>
                    <a:pt x="37" y="31"/>
                    <a:pt x="33" y="40"/>
                    <a:pt x="38" y="45"/>
                  </a:cubicBezTo>
                  <a:cubicBezTo>
                    <a:pt x="41" y="47"/>
                    <a:pt x="46" y="49"/>
                    <a:pt x="50" y="48"/>
                  </a:cubicBezTo>
                  <a:cubicBezTo>
                    <a:pt x="51" y="49"/>
                    <a:pt x="52" y="49"/>
                    <a:pt x="53" y="48"/>
                  </a:cubicBezTo>
                  <a:cubicBezTo>
                    <a:pt x="53" y="48"/>
                    <a:pt x="54" y="48"/>
                    <a:pt x="54" y="47"/>
                  </a:cubicBezTo>
                  <a:cubicBezTo>
                    <a:pt x="63" y="63"/>
                    <a:pt x="71" y="77"/>
                    <a:pt x="71" y="97"/>
                  </a:cubicBezTo>
                  <a:cubicBezTo>
                    <a:pt x="61" y="112"/>
                    <a:pt x="50" y="125"/>
                    <a:pt x="38" y="139"/>
                  </a:cubicBezTo>
                  <a:cubicBezTo>
                    <a:pt x="40" y="121"/>
                    <a:pt x="32" y="99"/>
                    <a:pt x="22" y="83"/>
                  </a:cubicBezTo>
                  <a:cubicBezTo>
                    <a:pt x="26" y="78"/>
                    <a:pt x="25" y="70"/>
                    <a:pt x="20" y="67"/>
                  </a:cubicBezTo>
                  <a:cubicBezTo>
                    <a:pt x="16" y="64"/>
                    <a:pt x="10" y="64"/>
                    <a:pt x="6" y="67"/>
                  </a:cubicBezTo>
                  <a:cubicBezTo>
                    <a:pt x="0" y="71"/>
                    <a:pt x="1" y="80"/>
                    <a:pt x="6" y="84"/>
                  </a:cubicBezTo>
                  <a:cubicBezTo>
                    <a:pt x="9" y="88"/>
                    <a:pt x="15" y="89"/>
                    <a:pt x="19" y="86"/>
                  </a:cubicBezTo>
                  <a:cubicBezTo>
                    <a:pt x="27" y="104"/>
                    <a:pt x="36" y="120"/>
                    <a:pt x="36" y="141"/>
                  </a:cubicBezTo>
                  <a:cubicBezTo>
                    <a:pt x="31" y="147"/>
                    <a:pt x="25" y="154"/>
                    <a:pt x="20" y="161"/>
                  </a:cubicBezTo>
                  <a:cubicBezTo>
                    <a:pt x="19" y="161"/>
                    <a:pt x="20" y="162"/>
                    <a:pt x="20" y="162"/>
                  </a:cubicBezTo>
                  <a:cubicBezTo>
                    <a:pt x="34" y="150"/>
                    <a:pt x="46" y="138"/>
                    <a:pt x="56" y="124"/>
                  </a:cubicBezTo>
                  <a:cubicBezTo>
                    <a:pt x="65" y="119"/>
                    <a:pt x="73" y="115"/>
                    <a:pt x="82" y="114"/>
                  </a:cubicBezTo>
                  <a:cubicBezTo>
                    <a:pt x="89" y="113"/>
                    <a:pt x="96" y="113"/>
                    <a:pt x="103" y="112"/>
                  </a:cubicBezTo>
                  <a:cubicBezTo>
                    <a:pt x="104" y="113"/>
                    <a:pt x="105" y="115"/>
                    <a:pt x="107" y="116"/>
                  </a:cubicBezTo>
                  <a:cubicBezTo>
                    <a:pt x="106" y="117"/>
                    <a:pt x="106" y="117"/>
                    <a:pt x="107" y="118"/>
                  </a:cubicBezTo>
                  <a:cubicBezTo>
                    <a:pt x="113" y="123"/>
                    <a:pt x="122" y="122"/>
                    <a:pt x="125" y="114"/>
                  </a:cubicBezTo>
                  <a:cubicBezTo>
                    <a:pt x="127" y="108"/>
                    <a:pt x="126" y="98"/>
                    <a:pt x="121" y="93"/>
                  </a:cubicBezTo>
                  <a:cubicBezTo>
                    <a:pt x="114" y="88"/>
                    <a:pt x="103" y="91"/>
                    <a:pt x="102" y="99"/>
                  </a:cubicBezTo>
                  <a:cubicBezTo>
                    <a:pt x="101" y="102"/>
                    <a:pt x="101" y="105"/>
                    <a:pt x="102" y="108"/>
                  </a:cubicBezTo>
                  <a:cubicBezTo>
                    <a:pt x="88" y="107"/>
                    <a:pt x="72" y="111"/>
                    <a:pt x="61" y="118"/>
                  </a:cubicBezTo>
                  <a:cubicBezTo>
                    <a:pt x="71" y="104"/>
                    <a:pt x="80" y="89"/>
                    <a:pt x="88" y="73"/>
                  </a:cubicBezTo>
                  <a:cubicBezTo>
                    <a:pt x="88" y="73"/>
                    <a:pt x="88" y="73"/>
                    <a:pt x="88" y="73"/>
                  </a:cubicBezTo>
                  <a:cubicBezTo>
                    <a:pt x="101" y="64"/>
                    <a:pt x="115" y="61"/>
                    <a:pt x="129" y="57"/>
                  </a:cubicBezTo>
                  <a:cubicBezTo>
                    <a:pt x="132" y="60"/>
                    <a:pt x="138" y="61"/>
                    <a:pt x="142" y="60"/>
                  </a:cubicBezTo>
                  <a:cubicBezTo>
                    <a:pt x="147" y="57"/>
                    <a:pt x="152" y="51"/>
                    <a:pt x="151" y="45"/>
                  </a:cubicBezTo>
                  <a:close/>
                </a:path>
              </a:pathLst>
            </a:custGeom>
            <a:solidFill>
              <a:srgbClr val="21B37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6" name="Freeform 61"/>
            <p:cNvSpPr>
              <a:spLocks/>
            </p:cNvSpPr>
            <p:nvPr/>
          </p:nvSpPr>
          <p:spPr bwMode="auto">
            <a:xfrm flipH="1">
              <a:off x="8403343" y="4603750"/>
              <a:ext cx="703263" cy="387350"/>
            </a:xfrm>
            <a:custGeom>
              <a:avLst/>
              <a:gdLst>
                <a:gd name="T0" fmla="*/ 256 w 257"/>
                <a:gd name="T1" fmla="*/ 42 h 141"/>
                <a:gd name="T2" fmla="*/ 221 w 257"/>
                <a:gd name="T3" fmla="*/ 8 h 141"/>
                <a:gd name="T4" fmla="*/ 157 w 257"/>
                <a:gd name="T5" fmla="*/ 0 h 141"/>
                <a:gd name="T6" fmla="*/ 116 w 257"/>
                <a:gd name="T7" fmla="*/ 3 h 141"/>
                <a:gd name="T8" fmla="*/ 91 w 257"/>
                <a:gd name="T9" fmla="*/ 8 h 141"/>
                <a:gd name="T10" fmla="*/ 90 w 257"/>
                <a:gd name="T11" fmla="*/ 7 h 141"/>
                <a:gd name="T12" fmla="*/ 39 w 257"/>
                <a:gd name="T13" fmla="*/ 35 h 141"/>
                <a:gd name="T14" fmla="*/ 7 w 257"/>
                <a:gd name="T15" fmla="*/ 79 h 141"/>
                <a:gd name="T16" fmla="*/ 8 w 257"/>
                <a:gd name="T17" fmla="*/ 118 h 141"/>
                <a:gd name="T18" fmla="*/ 44 w 257"/>
                <a:gd name="T19" fmla="*/ 119 h 141"/>
                <a:gd name="T20" fmla="*/ 44 w 257"/>
                <a:gd name="T21" fmla="*/ 119 h 141"/>
                <a:gd name="T22" fmla="*/ 60 w 257"/>
                <a:gd name="T23" fmla="*/ 136 h 141"/>
                <a:gd name="T24" fmla="*/ 84 w 257"/>
                <a:gd name="T25" fmla="*/ 124 h 141"/>
                <a:gd name="T26" fmla="*/ 127 w 257"/>
                <a:gd name="T27" fmla="*/ 118 h 141"/>
                <a:gd name="T28" fmla="*/ 154 w 257"/>
                <a:gd name="T29" fmla="*/ 130 h 141"/>
                <a:gd name="T30" fmla="*/ 167 w 257"/>
                <a:gd name="T31" fmla="*/ 107 h 141"/>
                <a:gd name="T32" fmla="*/ 198 w 257"/>
                <a:gd name="T33" fmla="*/ 74 h 141"/>
                <a:gd name="T34" fmla="*/ 225 w 257"/>
                <a:gd name="T35" fmla="*/ 77 h 141"/>
                <a:gd name="T36" fmla="*/ 230 w 257"/>
                <a:gd name="T37" fmla="*/ 53 h 141"/>
                <a:gd name="T38" fmla="*/ 256 w 257"/>
                <a:gd name="T39" fmla="*/ 42 h 1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257" h="141">
                  <a:moveTo>
                    <a:pt x="256" y="42"/>
                  </a:moveTo>
                  <a:cubicBezTo>
                    <a:pt x="257" y="23"/>
                    <a:pt x="237" y="13"/>
                    <a:pt x="221" y="8"/>
                  </a:cubicBezTo>
                  <a:cubicBezTo>
                    <a:pt x="201" y="1"/>
                    <a:pt x="178" y="0"/>
                    <a:pt x="157" y="0"/>
                  </a:cubicBezTo>
                  <a:cubicBezTo>
                    <a:pt x="143" y="0"/>
                    <a:pt x="129" y="1"/>
                    <a:pt x="116" y="3"/>
                  </a:cubicBezTo>
                  <a:cubicBezTo>
                    <a:pt x="109" y="4"/>
                    <a:pt x="98" y="5"/>
                    <a:pt x="91" y="8"/>
                  </a:cubicBezTo>
                  <a:cubicBezTo>
                    <a:pt x="91" y="8"/>
                    <a:pt x="91" y="7"/>
                    <a:pt x="90" y="7"/>
                  </a:cubicBezTo>
                  <a:cubicBezTo>
                    <a:pt x="71" y="9"/>
                    <a:pt x="53" y="23"/>
                    <a:pt x="39" y="35"/>
                  </a:cubicBezTo>
                  <a:cubicBezTo>
                    <a:pt x="25" y="47"/>
                    <a:pt x="13" y="62"/>
                    <a:pt x="7" y="79"/>
                  </a:cubicBezTo>
                  <a:cubicBezTo>
                    <a:pt x="4" y="90"/>
                    <a:pt x="0" y="108"/>
                    <a:pt x="8" y="118"/>
                  </a:cubicBezTo>
                  <a:cubicBezTo>
                    <a:pt x="17" y="129"/>
                    <a:pt x="33" y="125"/>
                    <a:pt x="44" y="119"/>
                  </a:cubicBezTo>
                  <a:cubicBezTo>
                    <a:pt x="44" y="119"/>
                    <a:pt x="44" y="119"/>
                    <a:pt x="44" y="119"/>
                  </a:cubicBezTo>
                  <a:cubicBezTo>
                    <a:pt x="43" y="129"/>
                    <a:pt x="51" y="135"/>
                    <a:pt x="60" y="136"/>
                  </a:cubicBezTo>
                  <a:cubicBezTo>
                    <a:pt x="70" y="137"/>
                    <a:pt x="79" y="131"/>
                    <a:pt x="84" y="124"/>
                  </a:cubicBezTo>
                  <a:cubicBezTo>
                    <a:pt x="96" y="140"/>
                    <a:pt x="122" y="141"/>
                    <a:pt x="127" y="118"/>
                  </a:cubicBezTo>
                  <a:cubicBezTo>
                    <a:pt x="134" y="126"/>
                    <a:pt x="144" y="133"/>
                    <a:pt x="154" y="130"/>
                  </a:cubicBezTo>
                  <a:cubicBezTo>
                    <a:pt x="166" y="127"/>
                    <a:pt x="168" y="117"/>
                    <a:pt x="167" y="107"/>
                  </a:cubicBezTo>
                  <a:cubicBezTo>
                    <a:pt x="186" y="124"/>
                    <a:pt x="201" y="94"/>
                    <a:pt x="198" y="74"/>
                  </a:cubicBezTo>
                  <a:cubicBezTo>
                    <a:pt x="206" y="78"/>
                    <a:pt x="217" y="82"/>
                    <a:pt x="225" y="77"/>
                  </a:cubicBezTo>
                  <a:cubicBezTo>
                    <a:pt x="233" y="72"/>
                    <a:pt x="232" y="62"/>
                    <a:pt x="230" y="53"/>
                  </a:cubicBezTo>
                  <a:cubicBezTo>
                    <a:pt x="240" y="57"/>
                    <a:pt x="256" y="55"/>
                    <a:pt x="256" y="42"/>
                  </a:cubicBezTo>
                  <a:close/>
                </a:path>
              </a:pathLst>
            </a:custGeom>
            <a:solidFill>
              <a:srgbClr val="FF78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7" name="Freeform 62"/>
            <p:cNvSpPr>
              <a:spLocks/>
            </p:cNvSpPr>
            <p:nvPr/>
          </p:nvSpPr>
          <p:spPr bwMode="auto">
            <a:xfrm flipH="1">
              <a:off x="8547805" y="4592637"/>
              <a:ext cx="490538" cy="277813"/>
            </a:xfrm>
            <a:custGeom>
              <a:avLst/>
              <a:gdLst>
                <a:gd name="T0" fmla="*/ 163 w 179"/>
                <a:gd name="T1" fmla="*/ 15 h 101"/>
                <a:gd name="T2" fmla="*/ 64 w 179"/>
                <a:gd name="T3" fmla="*/ 6 h 101"/>
                <a:gd name="T4" fmla="*/ 62 w 179"/>
                <a:gd name="T5" fmla="*/ 9 h 101"/>
                <a:gd name="T6" fmla="*/ 2 w 179"/>
                <a:gd name="T7" fmla="*/ 71 h 101"/>
                <a:gd name="T8" fmla="*/ 11 w 179"/>
                <a:gd name="T9" fmla="*/ 94 h 101"/>
                <a:gd name="T10" fmla="*/ 37 w 179"/>
                <a:gd name="T11" fmla="*/ 85 h 101"/>
                <a:gd name="T12" fmla="*/ 68 w 179"/>
                <a:gd name="T13" fmla="*/ 78 h 101"/>
                <a:gd name="T14" fmla="*/ 106 w 179"/>
                <a:gd name="T15" fmla="*/ 70 h 101"/>
                <a:gd name="T16" fmla="*/ 132 w 179"/>
                <a:gd name="T17" fmla="*/ 53 h 101"/>
                <a:gd name="T18" fmla="*/ 152 w 179"/>
                <a:gd name="T19" fmla="*/ 38 h 101"/>
                <a:gd name="T20" fmla="*/ 172 w 179"/>
                <a:gd name="T21" fmla="*/ 36 h 101"/>
                <a:gd name="T22" fmla="*/ 163 w 179"/>
                <a:gd name="T23" fmla="*/ 15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79" h="101">
                  <a:moveTo>
                    <a:pt x="163" y="15"/>
                  </a:moveTo>
                  <a:cubicBezTo>
                    <a:pt x="133" y="0"/>
                    <a:pt x="97" y="4"/>
                    <a:pt x="64" y="6"/>
                  </a:cubicBezTo>
                  <a:cubicBezTo>
                    <a:pt x="63" y="6"/>
                    <a:pt x="62" y="8"/>
                    <a:pt x="62" y="9"/>
                  </a:cubicBezTo>
                  <a:cubicBezTo>
                    <a:pt x="37" y="22"/>
                    <a:pt x="10" y="41"/>
                    <a:pt x="2" y="71"/>
                  </a:cubicBezTo>
                  <a:cubicBezTo>
                    <a:pt x="0" y="80"/>
                    <a:pt x="1" y="90"/>
                    <a:pt x="11" y="94"/>
                  </a:cubicBezTo>
                  <a:cubicBezTo>
                    <a:pt x="20" y="98"/>
                    <a:pt x="31" y="91"/>
                    <a:pt x="37" y="85"/>
                  </a:cubicBezTo>
                  <a:cubicBezTo>
                    <a:pt x="43" y="101"/>
                    <a:pt x="60" y="90"/>
                    <a:pt x="68" y="78"/>
                  </a:cubicBezTo>
                  <a:cubicBezTo>
                    <a:pt x="81" y="94"/>
                    <a:pt x="107" y="92"/>
                    <a:pt x="106" y="70"/>
                  </a:cubicBezTo>
                  <a:cubicBezTo>
                    <a:pt x="119" y="80"/>
                    <a:pt x="137" y="66"/>
                    <a:pt x="132" y="53"/>
                  </a:cubicBezTo>
                  <a:cubicBezTo>
                    <a:pt x="143" y="58"/>
                    <a:pt x="156" y="49"/>
                    <a:pt x="152" y="38"/>
                  </a:cubicBezTo>
                  <a:cubicBezTo>
                    <a:pt x="159" y="40"/>
                    <a:pt x="167" y="41"/>
                    <a:pt x="172" y="36"/>
                  </a:cubicBezTo>
                  <a:cubicBezTo>
                    <a:pt x="179" y="29"/>
                    <a:pt x="169" y="18"/>
                    <a:pt x="163" y="15"/>
                  </a:cubicBezTo>
                  <a:close/>
                </a:path>
              </a:pathLst>
            </a:custGeom>
            <a:solidFill>
              <a:srgbClr val="FEC16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8" name="Freeform 63"/>
            <p:cNvSpPr>
              <a:spLocks/>
            </p:cNvSpPr>
            <p:nvPr/>
          </p:nvSpPr>
          <p:spPr bwMode="auto">
            <a:xfrm flipH="1">
              <a:off x="7909630" y="4348162"/>
              <a:ext cx="468313" cy="409575"/>
            </a:xfrm>
            <a:custGeom>
              <a:avLst/>
              <a:gdLst>
                <a:gd name="T0" fmla="*/ 130 w 171"/>
                <a:gd name="T1" fmla="*/ 147 h 149"/>
                <a:gd name="T2" fmla="*/ 136 w 171"/>
                <a:gd name="T3" fmla="*/ 128 h 149"/>
                <a:gd name="T4" fmla="*/ 122 w 171"/>
                <a:gd name="T5" fmla="*/ 122 h 149"/>
                <a:gd name="T6" fmla="*/ 121 w 171"/>
                <a:gd name="T7" fmla="*/ 122 h 149"/>
                <a:gd name="T8" fmla="*/ 120 w 171"/>
                <a:gd name="T9" fmla="*/ 123 h 149"/>
                <a:gd name="T10" fmla="*/ 100 w 171"/>
                <a:gd name="T11" fmla="*/ 89 h 149"/>
                <a:gd name="T12" fmla="*/ 148 w 171"/>
                <a:gd name="T13" fmla="*/ 102 h 149"/>
                <a:gd name="T14" fmla="*/ 156 w 171"/>
                <a:gd name="T15" fmla="*/ 115 h 149"/>
                <a:gd name="T16" fmla="*/ 167 w 171"/>
                <a:gd name="T17" fmla="*/ 110 h 149"/>
                <a:gd name="T18" fmla="*/ 162 w 171"/>
                <a:gd name="T19" fmla="*/ 97 h 149"/>
                <a:gd name="T20" fmla="*/ 151 w 171"/>
                <a:gd name="T21" fmla="*/ 98 h 149"/>
                <a:gd name="T22" fmla="*/ 124 w 171"/>
                <a:gd name="T23" fmla="*/ 92 h 149"/>
                <a:gd name="T24" fmla="*/ 144 w 171"/>
                <a:gd name="T25" fmla="*/ 82 h 149"/>
                <a:gd name="T26" fmla="*/ 156 w 171"/>
                <a:gd name="T27" fmla="*/ 82 h 149"/>
                <a:gd name="T28" fmla="*/ 162 w 171"/>
                <a:gd name="T29" fmla="*/ 71 h 149"/>
                <a:gd name="T30" fmla="*/ 148 w 171"/>
                <a:gd name="T31" fmla="*/ 66 h 149"/>
                <a:gd name="T32" fmla="*/ 141 w 171"/>
                <a:gd name="T33" fmla="*/ 79 h 149"/>
                <a:gd name="T34" fmla="*/ 141 w 171"/>
                <a:gd name="T35" fmla="*/ 79 h 149"/>
                <a:gd name="T36" fmla="*/ 121 w 171"/>
                <a:gd name="T37" fmla="*/ 91 h 149"/>
                <a:gd name="T38" fmla="*/ 74 w 171"/>
                <a:gd name="T39" fmla="*/ 74 h 149"/>
                <a:gd name="T40" fmla="*/ 121 w 171"/>
                <a:gd name="T41" fmla="*/ 53 h 149"/>
                <a:gd name="T42" fmla="*/ 134 w 171"/>
                <a:gd name="T43" fmla="*/ 52 h 149"/>
                <a:gd name="T44" fmla="*/ 136 w 171"/>
                <a:gd name="T45" fmla="*/ 36 h 149"/>
                <a:gd name="T46" fmla="*/ 118 w 171"/>
                <a:gd name="T47" fmla="*/ 34 h 149"/>
                <a:gd name="T48" fmla="*/ 117 w 171"/>
                <a:gd name="T49" fmla="*/ 47 h 149"/>
                <a:gd name="T50" fmla="*/ 116 w 171"/>
                <a:gd name="T51" fmla="*/ 50 h 149"/>
                <a:gd name="T52" fmla="*/ 117 w 171"/>
                <a:gd name="T53" fmla="*/ 51 h 149"/>
                <a:gd name="T54" fmla="*/ 70 w 171"/>
                <a:gd name="T55" fmla="*/ 73 h 149"/>
                <a:gd name="T56" fmla="*/ 25 w 171"/>
                <a:gd name="T57" fmla="*/ 45 h 149"/>
                <a:gd name="T58" fmla="*/ 79 w 171"/>
                <a:gd name="T59" fmla="*/ 23 h 149"/>
                <a:gd name="T60" fmla="*/ 94 w 171"/>
                <a:gd name="T61" fmla="*/ 20 h 149"/>
                <a:gd name="T62" fmla="*/ 93 w 171"/>
                <a:gd name="T63" fmla="*/ 5 h 149"/>
                <a:gd name="T64" fmla="*/ 75 w 171"/>
                <a:gd name="T65" fmla="*/ 7 h 149"/>
                <a:gd name="T66" fmla="*/ 76 w 171"/>
                <a:gd name="T67" fmla="*/ 20 h 149"/>
                <a:gd name="T68" fmla="*/ 23 w 171"/>
                <a:gd name="T69" fmla="*/ 43 h 149"/>
                <a:gd name="T70" fmla="*/ 1 w 171"/>
                <a:gd name="T71" fmla="*/ 29 h 149"/>
                <a:gd name="T72" fmla="*/ 0 w 171"/>
                <a:gd name="T73" fmla="*/ 30 h 149"/>
                <a:gd name="T74" fmla="*/ 42 w 171"/>
                <a:gd name="T75" fmla="*/ 61 h 149"/>
                <a:gd name="T76" fmla="*/ 54 w 171"/>
                <a:gd name="T77" fmla="*/ 86 h 149"/>
                <a:gd name="T78" fmla="*/ 59 w 171"/>
                <a:gd name="T79" fmla="*/ 107 h 149"/>
                <a:gd name="T80" fmla="*/ 55 w 171"/>
                <a:gd name="T81" fmla="*/ 111 h 149"/>
                <a:gd name="T82" fmla="*/ 53 w 171"/>
                <a:gd name="T83" fmla="*/ 111 h 149"/>
                <a:gd name="T84" fmla="*/ 59 w 171"/>
                <a:gd name="T85" fmla="*/ 129 h 149"/>
                <a:gd name="T86" fmla="*/ 79 w 171"/>
                <a:gd name="T87" fmla="*/ 122 h 149"/>
                <a:gd name="T88" fmla="*/ 71 w 171"/>
                <a:gd name="T89" fmla="*/ 104 h 149"/>
                <a:gd name="T90" fmla="*/ 63 w 171"/>
                <a:gd name="T91" fmla="*/ 105 h 149"/>
                <a:gd name="T92" fmla="*/ 48 w 171"/>
                <a:gd name="T93" fmla="*/ 65 h 149"/>
                <a:gd name="T94" fmla="*/ 95 w 171"/>
                <a:gd name="T95" fmla="*/ 87 h 149"/>
                <a:gd name="T96" fmla="*/ 96 w 171"/>
                <a:gd name="T97" fmla="*/ 88 h 149"/>
                <a:gd name="T98" fmla="*/ 116 w 171"/>
                <a:gd name="T99" fmla="*/ 126 h 149"/>
                <a:gd name="T100" fmla="*/ 115 w 171"/>
                <a:gd name="T101" fmla="*/ 140 h 149"/>
                <a:gd name="T102" fmla="*/ 130 w 171"/>
                <a:gd name="T103" fmla="*/ 147 h 1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71" h="149">
                  <a:moveTo>
                    <a:pt x="130" y="147"/>
                  </a:moveTo>
                  <a:cubicBezTo>
                    <a:pt x="138" y="145"/>
                    <a:pt x="139" y="134"/>
                    <a:pt x="136" y="128"/>
                  </a:cubicBezTo>
                  <a:cubicBezTo>
                    <a:pt x="134" y="122"/>
                    <a:pt x="127" y="120"/>
                    <a:pt x="122" y="122"/>
                  </a:cubicBezTo>
                  <a:cubicBezTo>
                    <a:pt x="122" y="122"/>
                    <a:pt x="121" y="122"/>
                    <a:pt x="121" y="122"/>
                  </a:cubicBezTo>
                  <a:cubicBezTo>
                    <a:pt x="121" y="123"/>
                    <a:pt x="120" y="123"/>
                    <a:pt x="120" y="123"/>
                  </a:cubicBezTo>
                  <a:cubicBezTo>
                    <a:pt x="116" y="111"/>
                    <a:pt x="109" y="98"/>
                    <a:pt x="100" y="89"/>
                  </a:cubicBezTo>
                  <a:cubicBezTo>
                    <a:pt x="116" y="95"/>
                    <a:pt x="132" y="99"/>
                    <a:pt x="148" y="102"/>
                  </a:cubicBezTo>
                  <a:cubicBezTo>
                    <a:pt x="148" y="107"/>
                    <a:pt x="150" y="114"/>
                    <a:pt x="156" y="115"/>
                  </a:cubicBezTo>
                  <a:cubicBezTo>
                    <a:pt x="160" y="116"/>
                    <a:pt x="165" y="114"/>
                    <a:pt x="167" y="110"/>
                  </a:cubicBezTo>
                  <a:cubicBezTo>
                    <a:pt x="171" y="105"/>
                    <a:pt x="167" y="100"/>
                    <a:pt x="162" y="97"/>
                  </a:cubicBezTo>
                  <a:cubicBezTo>
                    <a:pt x="158" y="94"/>
                    <a:pt x="154" y="95"/>
                    <a:pt x="151" y="98"/>
                  </a:cubicBezTo>
                  <a:cubicBezTo>
                    <a:pt x="142" y="97"/>
                    <a:pt x="133" y="94"/>
                    <a:pt x="124" y="92"/>
                  </a:cubicBezTo>
                  <a:cubicBezTo>
                    <a:pt x="131" y="90"/>
                    <a:pt x="138" y="86"/>
                    <a:pt x="144" y="82"/>
                  </a:cubicBezTo>
                  <a:cubicBezTo>
                    <a:pt x="147" y="84"/>
                    <a:pt x="152" y="84"/>
                    <a:pt x="156" y="82"/>
                  </a:cubicBezTo>
                  <a:cubicBezTo>
                    <a:pt x="159" y="80"/>
                    <a:pt x="163" y="76"/>
                    <a:pt x="162" y="71"/>
                  </a:cubicBezTo>
                  <a:cubicBezTo>
                    <a:pt x="161" y="66"/>
                    <a:pt x="153" y="65"/>
                    <a:pt x="148" y="66"/>
                  </a:cubicBezTo>
                  <a:cubicBezTo>
                    <a:pt x="143" y="67"/>
                    <a:pt x="140" y="74"/>
                    <a:pt x="141" y="79"/>
                  </a:cubicBezTo>
                  <a:cubicBezTo>
                    <a:pt x="141" y="79"/>
                    <a:pt x="141" y="79"/>
                    <a:pt x="141" y="79"/>
                  </a:cubicBezTo>
                  <a:cubicBezTo>
                    <a:pt x="135" y="84"/>
                    <a:pt x="128" y="88"/>
                    <a:pt x="121" y="91"/>
                  </a:cubicBezTo>
                  <a:cubicBezTo>
                    <a:pt x="105" y="87"/>
                    <a:pt x="89" y="82"/>
                    <a:pt x="74" y="74"/>
                  </a:cubicBezTo>
                  <a:cubicBezTo>
                    <a:pt x="91" y="74"/>
                    <a:pt x="108" y="64"/>
                    <a:pt x="121" y="53"/>
                  </a:cubicBezTo>
                  <a:cubicBezTo>
                    <a:pt x="125" y="56"/>
                    <a:pt x="130" y="56"/>
                    <a:pt x="134" y="52"/>
                  </a:cubicBezTo>
                  <a:cubicBezTo>
                    <a:pt x="138" y="48"/>
                    <a:pt x="139" y="41"/>
                    <a:pt x="136" y="36"/>
                  </a:cubicBezTo>
                  <a:cubicBezTo>
                    <a:pt x="132" y="32"/>
                    <a:pt x="123" y="29"/>
                    <a:pt x="118" y="34"/>
                  </a:cubicBezTo>
                  <a:cubicBezTo>
                    <a:pt x="116" y="38"/>
                    <a:pt x="115" y="43"/>
                    <a:pt x="117" y="47"/>
                  </a:cubicBezTo>
                  <a:cubicBezTo>
                    <a:pt x="116" y="48"/>
                    <a:pt x="116" y="49"/>
                    <a:pt x="116" y="50"/>
                  </a:cubicBezTo>
                  <a:cubicBezTo>
                    <a:pt x="117" y="50"/>
                    <a:pt x="117" y="50"/>
                    <a:pt x="117" y="51"/>
                  </a:cubicBezTo>
                  <a:cubicBezTo>
                    <a:pt x="103" y="61"/>
                    <a:pt x="89" y="71"/>
                    <a:pt x="70" y="73"/>
                  </a:cubicBezTo>
                  <a:cubicBezTo>
                    <a:pt x="54" y="65"/>
                    <a:pt x="39" y="55"/>
                    <a:pt x="25" y="45"/>
                  </a:cubicBezTo>
                  <a:cubicBezTo>
                    <a:pt x="43" y="45"/>
                    <a:pt x="64" y="34"/>
                    <a:pt x="79" y="23"/>
                  </a:cubicBezTo>
                  <a:cubicBezTo>
                    <a:pt x="84" y="26"/>
                    <a:pt x="91" y="24"/>
                    <a:pt x="94" y="20"/>
                  </a:cubicBezTo>
                  <a:cubicBezTo>
                    <a:pt x="97" y="15"/>
                    <a:pt x="96" y="9"/>
                    <a:pt x="93" y="5"/>
                  </a:cubicBezTo>
                  <a:cubicBezTo>
                    <a:pt x="88" y="0"/>
                    <a:pt x="80" y="2"/>
                    <a:pt x="75" y="7"/>
                  </a:cubicBezTo>
                  <a:cubicBezTo>
                    <a:pt x="72" y="11"/>
                    <a:pt x="72" y="16"/>
                    <a:pt x="76" y="20"/>
                  </a:cubicBezTo>
                  <a:cubicBezTo>
                    <a:pt x="58" y="30"/>
                    <a:pt x="43" y="41"/>
                    <a:pt x="23" y="43"/>
                  </a:cubicBezTo>
                  <a:cubicBezTo>
                    <a:pt x="15" y="39"/>
                    <a:pt x="8" y="34"/>
                    <a:pt x="1" y="29"/>
                  </a:cubicBezTo>
                  <a:cubicBezTo>
                    <a:pt x="0" y="29"/>
                    <a:pt x="0" y="29"/>
                    <a:pt x="0" y="30"/>
                  </a:cubicBezTo>
                  <a:cubicBezTo>
                    <a:pt x="13" y="42"/>
                    <a:pt x="27" y="52"/>
                    <a:pt x="42" y="61"/>
                  </a:cubicBezTo>
                  <a:cubicBezTo>
                    <a:pt x="47" y="69"/>
                    <a:pt x="52" y="77"/>
                    <a:pt x="54" y="86"/>
                  </a:cubicBezTo>
                  <a:cubicBezTo>
                    <a:pt x="56" y="93"/>
                    <a:pt x="57" y="100"/>
                    <a:pt x="59" y="107"/>
                  </a:cubicBezTo>
                  <a:cubicBezTo>
                    <a:pt x="57" y="108"/>
                    <a:pt x="56" y="109"/>
                    <a:pt x="55" y="111"/>
                  </a:cubicBezTo>
                  <a:cubicBezTo>
                    <a:pt x="54" y="110"/>
                    <a:pt x="54" y="110"/>
                    <a:pt x="53" y="111"/>
                  </a:cubicBezTo>
                  <a:cubicBezTo>
                    <a:pt x="49" y="118"/>
                    <a:pt x="51" y="127"/>
                    <a:pt x="59" y="129"/>
                  </a:cubicBezTo>
                  <a:cubicBezTo>
                    <a:pt x="66" y="130"/>
                    <a:pt x="75" y="128"/>
                    <a:pt x="79" y="122"/>
                  </a:cubicBezTo>
                  <a:cubicBezTo>
                    <a:pt x="83" y="115"/>
                    <a:pt x="80" y="105"/>
                    <a:pt x="71" y="104"/>
                  </a:cubicBezTo>
                  <a:cubicBezTo>
                    <a:pt x="68" y="104"/>
                    <a:pt x="66" y="104"/>
                    <a:pt x="63" y="105"/>
                  </a:cubicBezTo>
                  <a:cubicBezTo>
                    <a:pt x="62" y="91"/>
                    <a:pt x="57" y="76"/>
                    <a:pt x="48" y="65"/>
                  </a:cubicBezTo>
                  <a:cubicBezTo>
                    <a:pt x="63" y="74"/>
                    <a:pt x="79" y="81"/>
                    <a:pt x="95" y="87"/>
                  </a:cubicBezTo>
                  <a:cubicBezTo>
                    <a:pt x="95" y="88"/>
                    <a:pt x="95" y="88"/>
                    <a:pt x="96" y="88"/>
                  </a:cubicBezTo>
                  <a:cubicBezTo>
                    <a:pt x="106" y="99"/>
                    <a:pt x="111" y="112"/>
                    <a:pt x="116" y="126"/>
                  </a:cubicBezTo>
                  <a:cubicBezTo>
                    <a:pt x="113" y="130"/>
                    <a:pt x="113" y="135"/>
                    <a:pt x="115" y="140"/>
                  </a:cubicBezTo>
                  <a:cubicBezTo>
                    <a:pt x="118" y="145"/>
                    <a:pt x="124" y="149"/>
                    <a:pt x="130" y="147"/>
                  </a:cubicBezTo>
                  <a:close/>
                </a:path>
              </a:pathLst>
            </a:custGeom>
            <a:solidFill>
              <a:srgbClr val="FEC16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9" name="Freeform 64"/>
            <p:cNvSpPr>
              <a:spLocks/>
            </p:cNvSpPr>
            <p:nvPr/>
          </p:nvSpPr>
          <p:spPr bwMode="auto">
            <a:xfrm flipH="1">
              <a:off x="5466468" y="3500437"/>
              <a:ext cx="1054100" cy="588963"/>
            </a:xfrm>
            <a:custGeom>
              <a:avLst/>
              <a:gdLst>
                <a:gd name="T0" fmla="*/ 309 w 384"/>
                <a:gd name="T1" fmla="*/ 175 h 214"/>
                <a:gd name="T2" fmla="*/ 254 w 384"/>
                <a:gd name="T3" fmla="*/ 134 h 214"/>
                <a:gd name="T4" fmla="*/ 204 w 384"/>
                <a:gd name="T5" fmla="*/ 129 h 214"/>
                <a:gd name="T6" fmla="*/ 186 w 384"/>
                <a:gd name="T7" fmla="*/ 130 h 214"/>
                <a:gd name="T8" fmla="*/ 220 w 384"/>
                <a:gd name="T9" fmla="*/ 112 h 214"/>
                <a:gd name="T10" fmla="*/ 220 w 384"/>
                <a:gd name="T11" fmla="*/ 111 h 214"/>
                <a:gd name="T12" fmla="*/ 221 w 384"/>
                <a:gd name="T13" fmla="*/ 112 h 214"/>
                <a:gd name="T14" fmla="*/ 222 w 384"/>
                <a:gd name="T15" fmla="*/ 112 h 214"/>
                <a:gd name="T16" fmla="*/ 353 w 384"/>
                <a:gd name="T17" fmla="*/ 93 h 214"/>
                <a:gd name="T18" fmla="*/ 380 w 384"/>
                <a:gd name="T19" fmla="*/ 57 h 214"/>
                <a:gd name="T20" fmla="*/ 359 w 384"/>
                <a:gd name="T21" fmla="*/ 19 h 214"/>
                <a:gd name="T22" fmla="*/ 271 w 384"/>
                <a:gd name="T23" fmla="*/ 32 h 214"/>
                <a:gd name="T24" fmla="*/ 220 w 384"/>
                <a:gd name="T25" fmla="*/ 109 h 214"/>
                <a:gd name="T26" fmla="*/ 219 w 384"/>
                <a:gd name="T27" fmla="*/ 109 h 214"/>
                <a:gd name="T28" fmla="*/ 171 w 384"/>
                <a:gd name="T29" fmla="*/ 131 h 214"/>
                <a:gd name="T30" fmla="*/ 117 w 384"/>
                <a:gd name="T31" fmla="*/ 153 h 214"/>
                <a:gd name="T32" fmla="*/ 1 w 384"/>
                <a:gd name="T33" fmla="*/ 160 h 214"/>
                <a:gd name="T34" fmla="*/ 1 w 384"/>
                <a:gd name="T35" fmla="*/ 161 h 214"/>
                <a:gd name="T36" fmla="*/ 112 w 384"/>
                <a:gd name="T37" fmla="*/ 159 h 214"/>
                <a:gd name="T38" fmla="*/ 167 w 384"/>
                <a:gd name="T39" fmla="*/ 138 h 214"/>
                <a:gd name="T40" fmla="*/ 174 w 384"/>
                <a:gd name="T41" fmla="*/ 135 h 214"/>
                <a:gd name="T42" fmla="*/ 238 w 384"/>
                <a:gd name="T43" fmla="*/ 204 h 214"/>
                <a:gd name="T44" fmla="*/ 309 w 384"/>
                <a:gd name="T45" fmla="*/ 175 h 2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384" h="214">
                  <a:moveTo>
                    <a:pt x="309" y="175"/>
                  </a:moveTo>
                  <a:cubicBezTo>
                    <a:pt x="314" y="149"/>
                    <a:pt x="272" y="138"/>
                    <a:pt x="254" y="134"/>
                  </a:cubicBezTo>
                  <a:cubicBezTo>
                    <a:pt x="238" y="130"/>
                    <a:pt x="221" y="129"/>
                    <a:pt x="204" y="129"/>
                  </a:cubicBezTo>
                  <a:cubicBezTo>
                    <a:pt x="198" y="129"/>
                    <a:pt x="192" y="129"/>
                    <a:pt x="186" y="130"/>
                  </a:cubicBezTo>
                  <a:cubicBezTo>
                    <a:pt x="198" y="124"/>
                    <a:pt x="209" y="118"/>
                    <a:pt x="220" y="112"/>
                  </a:cubicBezTo>
                  <a:cubicBezTo>
                    <a:pt x="220" y="112"/>
                    <a:pt x="220" y="111"/>
                    <a:pt x="220" y="111"/>
                  </a:cubicBezTo>
                  <a:cubicBezTo>
                    <a:pt x="220" y="111"/>
                    <a:pt x="221" y="112"/>
                    <a:pt x="221" y="112"/>
                  </a:cubicBezTo>
                  <a:cubicBezTo>
                    <a:pt x="221" y="112"/>
                    <a:pt x="221" y="112"/>
                    <a:pt x="222" y="112"/>
                  </a:cubicBezTo>
                  <a:cubicBezTo>
                    <a:pt x="267" y="120"/>
                    <a:pt x="314" y="120"/>
                    <a:pt x="353" y="93"/>
                  </a:cubicBezTo>
                  <a:cubicBezTo>
                    <a:pt x="365" y="84"/>
                    <a:pt x="377" y="72"/>
                    <a:pt x="380" y="57"/>
                  </a:cubicBezTo>
                  <a:cubicBezTo>
                    <a:pt x="384" y="40"/>
                    <a:pt x="372" y="27"/>
                    <a:pt x="359" y="19"/>
                  </a:cubicBezTo>
                  <a:cubicBezTo>
                    <a:pt x="331" y="0"/>
                    <a:pt x="296" y="14"/>
                    <a:pt x="271" y="32"/>
                  </a:cubicBezTo>
                  <a:cubicBezTo>
                    <a:pt x="248" y="50"/>
                    <a:pt x="223" y="79"/>
                    <a:pt x="220" y="109"/>
                  </a:cubicBezTo>
                  <a:cubicBezTo>
                    <a:pt x="220" y="109"/>
                    <a:pt x="220" y="109"/>
                    <a:pt x="219" y="109"/>
                  </a:cubicBezTo>
                  <a:cubicBezTo>
                    <a:pt x="202" y="115"/>
                    <a:pt x="187" y="124"/>
                    <a:pt x="171" y="131"/>
                  </a:cubicBezTo>
                  <a:cubicBezTo>
                    <a:pt x="153" y="139"/>
                    <a:pt x="135" y="147"/>
                    <a:pt x="117" y="153"/>
                  </a:cubicBezTo>
                  <a:cubicBezTo>
                    <a:pt x="78" y="165"/>
                    <a:pt x="41" y="166"/>
                    <a:pt x="1" y="160"/>
                  </a:cubicBezTo>
                  <a:cubicBezTo>
                    <a:pt x="0" y="160"/>
                    <a:pt x="0" y="161"/>
                    <a:pt x="1" y="161"/>
                  </a:cubicBezTo>
                  <a:cubicBezTo>
                    <a:pt x="37" y="173"/>
                    <a:pt x="76" y="169"/>
                    <a:pt x="112" y="159"/>
                  </a:cubicBezTo>
                  <a:cubicBezTo>
                    <a:pt x="131" y="153"/>
                    <a:pt x="149" y="146"/>
                    <a:pt x="167" y="138"/>
                  </a:cubicBezTo>
                  <a:cubicBezTo>
                    <a:pt x="169" y="137"/>
                    <a:pt x="172" y="136"/>
                    <a:pt x="174" y="135"/>
                  </a:cubicBezTo>
                  <a:cubicBezTo>
                    <a:pt x="180" y="167"/>
                    <a:pt x="209" y="193"/>
                    <a:pt x="238" y="204"/>
                  </a:cubicBezTo>
                  <a:cubicBezTo>
                    <a:pt x="263" y="214"/>
                    <a:pt x="302" y="206"/>
                    <a:pt x="309" y="175"/>
                  </a:cubicBezTo>
                  <a:close/>
                </a:path>
              </a:pathLst>
            </a:custGeom>
            <a:solidFill>
              <a:srgbClr val="21B37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90" name="任意多边形 89"/>
            <p:cNvSpPr>
              <a:spLocks/>
            </p:cNvSpPr>
            <p:nvPr/>
          </p:nvSpPr>
          <p:spPr bwMode="auto">
            <a:xfrm flipH="1">
              <a:off x="5176262" y="3895281"/>
              <a:ext cx="3967738" cy="601386"/>
            </a:xfrm>
            <a:custGeom>
              <a:avLst/>
              <a:gdLst>
                <a:gd name="connsiteX0" fmla="*/ 3967738 w 3967738"/>
                <a:gd name="connsiteY0" fmla="*/ 521937 h 601386"/>
                <a:gd name="connsiteX1" fmla="*/ 3926548 w 3967738"/>
                <a:gd name="connsiteY1" fmla="*/ 522431 h 601386"/>
                <a:gd name="connsiteX2" fmla="*/ 3936569 w 3967738"/>
                <a:gd name="connsiteY2" fmla="*/ 524836 h 601386"/>
                <a:gd name="connsiteX3" fmla="*/ 2324394 w 3967738"/>
                <a:gd name="connsiteY3" fmla="*/ 597 h 601386"/>
                <a:gd name="connsiteX4" fmla="*/ 2224728 w 3967738"/>
                <a:gd name="connsiteY4" fmla="*/ 1214 h 601386"/>
                <a:gd name="connsiteX5" fmla="*/ 2092403 w 3967738"/>
                <a:gd name="connsiteY5" fmla="*/ 12310 h 601386"/>
                <a:gd name="connsiteX6" fmla="*/ 1640184 w 3967738"/>
                <a:gd name="connsiteY6" fmla="*/ 119657 h 601386"/>
                <a:gd name="connsiteX7" fmla="*/ 1261964 w 3967738"/>
                <a:gd name="connsiteY7" fmla="*/ 290310 h 601386"/>
                <a:gd name="connsiteX8" fmla="*/ 1256483 w 3967738"/>
                <a:gd name="connsiteY8" fmla="*/ 290310 h 601386"/>
                <a:gd name="connsiteX9" fmla="*/ 294490 w 3967738"/>
                <a:gd name="connsiteY9" fmla="*/ 576567 h 601386"/>
                <a:gd name="connsiteX10" fmla="*/ 91890 w 3967738"/>
                <a:gd name="connsiteY10" fmla="*/ 524270 h 601386"/>
                <a:gd name="connsiteX11" fmla="*/ 0 w 3967738"/>
                <a:gd name="connsiteY11" fmla="*/ 486802 h 601386"/>
                <a:gd name="connsiteX12" fmla="*/ 0 w 3967738"/>
                <a:gd name="connsiteY12" fmla="*/ 500852 h 601386"/>
                <a:gd name="connsiteX13" fmla="*/ 77716 w 3967738"/>
                <a:gd name="connsiteY13" fmla="*/ 534635 h 601386"/>
                <a:gd name="connsiteX14" fmla="*/ 554858 w 3967738"/>
                <a:gd name="connsiteY14" fmla="*/ 593082 h 601386"/>
                <a:gd name="connsiteX15" fmla="*/ 1248261 w 3967738"/>
                <a:gd name="connsiteY15" fmla="*/ 306825 h 601386"/>
                <a:gd name="connsiteX16" fmla="*/ 1725146 w 3967738"/>
                <a:gd name="connsiteY16" fmla="*/ 108647 h 601386"/>
                <a:gd name="connsiteX17" fmla="*/ 2265068 w 3967738"/>
                <a:gd name="connsiteY17" fmla="*/ 15063 h 601386"/>
                <a:gd name="connsiteX18" fmla="*/ 2788546 w 3967738"/>
                <a:gd name="connsiteY18" fmla="*/ 125161 h 601386"/>
                <a:gd name="connsiteX19" fmla="*/ 3210617 w 3967738"/>
                <a:gd name="connsiteY19" fmla="*/ 345359 h 601386"/>
                <a:gd name="connsiteX20" fmla="*/ 3396815 w 3967738"/>
                <a:gd name="connsiteY20" fmla="*/ 433438 h 601386"/>
                <a:gd name="connsiteX21" fmla="*/ 3539265 w 3967738"/>
                <a:gd name="connsiteY21" fmla="*/ 481084 h 601386"/>
                <a:gd name="connsiteX22" fmla="*/ 3542119 w 3967738"/>
                <a:gd name="connsiteY22" fmla="*/ 466814 h 601386"/>
                <a:gd name="connsiteX23" fmla="*/ 3484689 w 3967738"/>
                <a:gd name="connsiteY23" fmla="*/ 449953 h 601386"/>
                <a:gd name="connsiteX24" fmla="*/ 3051655 w 3967738"/>
                <a:gd name="connsiteY24" fmla="*/ 240765 h 601386"/>
                <a:gd name="connsiteX25" fmla="*/ 2618621 w 3967738"/>
                <a:gd name="connsiteY25" fmla="*/ 45340 h 601386"/>
                <a:gd name="connsiteX26" fmla="*/ 2324394 w 3967738"/>
                <a:gd name="connsiteY26" fmla="*/ 597 h 601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3967738" h="601386">
                  <a:moveTo>
                    <a:pt x="3967738" y="521937"/>
                  </a:moveTo>
                  <a:lnTo>
                    <a:pt x="3926548" y="522431"/>
                  </a:lnTo>
                  <a:lnTo>
                    <a:pt x="3936569" y="524836"/>
                  </a:lnTo>
                  <a:close/>
                  <a:moveTo>
                    <a:pt x="2324394" y="597"/>
                  </a:moveTo>
                  <a:cubicBezTo>
                    <a:pt x="2291196" y="-383"/>
                    <a:pt x="2257938" y="-141"/>
                    <a:pt x="2224728" y="1214"/>
                  </a:cubicBezTo>
                  <a:cubicBezTo>
                    <a:pt x="2180448" y="3021"/>
                    <a:pt x="2136254" y="6805"/>
                    <a:pt x="2092403" y="12310"/>
                  </a:cubicBezTo>
                  <a:cubicBezTo>
                    <a:pt x="1938922" y="31577"/>
                    <a:pt x="1785442" y="70112"/>
                    <a:pt x="1640184" y="119657"/>
                  </a:cubicBezTo>
                  <a:cubicBezTo>
                    <a:pt x="1511370" y="166449"/>
                    <a:pt x="1379815" y="218746"/>
                    <a:pt x="1261964" y="290310"/>
                  </a:cubicBezTo>
                  <a:cubicBezTo>
                    <a:pt x="1261964" y="290310"/>
                    <a:pt x="1259224" y="290310"/>
                    <a:pt x="1256483" y="290310"/>
                  </a:cubicBezTo>
                  <a:cubicBezTo>
                    <a:pt x="960485" y="447201"/>
                    <a:pt x="645302" y="628864"/>
                    <a:pt x="294490" y="576567"/>
                  </a:cubicBezTo>
                  <a:cubicBezTo>
                    <a:pt x="224601" y="566245"/>
                    <a:pt x="157282" y="548010"/>
                    <a:pt x="91890" y="524270"/>
                  </a:cubicBezTo>
                  <a:lnTo>
                    <a:pt x="0" y="486802"/>
                  </a:lnTo>
                  <a:lnTo>
                    <a:pt x="0" y="500852"/>
                  </a:lnTo>
                  <a:lnTo>
                    <a:pt x="77716" y="534635"/>
                  </a:lnTo>
                  <a:cubicBezTo>
                    <a:pt x="230596" y="590501"/>
                    <a:pt x="390414" y="615790"/>
                    <a:pt x="554858" y="593082"/>
                  </a:cubicBezTo>
                  <a:cubicBezTo>
                    <a:pt x="804264" y="557300"/>
                    <a:pt x="1034485" y="433438"/>
                    <a:pt x="1248261" y="306825"/>
                  </a:cubicBezTo>
                  <a:cubicBezTo>
                    <a:pt x="1404482" y="229755"/>
                    <a:pt x="1557962" y="160944"/>
                    <a:pt x="1725146" y="108647"/>
                  </a:cubicBezTo>
                  <a:cubicBezTo>
                    <a:pt x="1900552" y="56350"/>
                    <a:pt x="2081440" y="17815"/>
                    <a:pt x="2265068" y="15063"/>
                  </a:cubicBezTo>
                  <a:cubicBezTo>
                    <a:pt x="2445956" y="12310"/>
                    <a:pt x="2624103" y="53597"/>
                    <a:pt x="2788546" y="125161"/>
                  </a:cubicBezTo>
                  <a:cubicBezTo>
                    <a:pt x="2933804" y="188468"/>
                    <a:pt x="3070840" y="271043"/>
                    <a:pt x="3210617" y="345359"/>
                  </a:cubicBezTo>
                  <a:cubicBezTo>
                    <a:pt x="3270913" y="377701"/>
                    <a:pt x="3333093" y="407462"/>
                    <a:pt x="3396815" y="433438"/>
                  </a:cubicBezTo>
                  <a:lnTo>
                    <a:pt x="3539265" y="481084"/>
                  </a:lnTo>
                  <a:lnTo>
                    <a:pt x="3542119" y="466814"/>
                  </a:lnTo>
                  <a:lnTo>
                    <a:pt x="3484689" y="449953"/>
                  </a:lnTo>
                  <a:cubicBezTo>
                    <a:pt x="3331209" y="400409"/>
                    <a:pt x="3191432" y="317835"/>
                    <a:pt x="3051655" y="240765"/>
                  </a:cubicBezTo>
                  <a:cubicBezTo>
                    <a:pt x="2911878" y="163696"/>
                    <a:pt x="2772102" y="92132"/>
                    <a:pt x="2618621" y="45340"/>
                  </a:cubicBezTo>
                  <a:cubicBezTo>
                    <a:pt x="2523038" y="17472"/>
                    <a:pt x="2423987" y="3537"/>
                    <a:pt x="2324394" y="597"/>
                  </a:cubicBezTo>
                  <a:close/>
                </a:path>
              </a:pathLst>
            </a:custGeom>
            <a:solidFill>
              <a:srgbClr val="B3AE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zh-CN" altLang="en-US"/>
            </a:p>
          </p:txBody>
        </p:sp>
        <p:sp>
          <p:nvSpPr>
            <p:cNvPr id="91" name="Freeform 68"/>
            <p:cNvSpPr>
              <a:spLocks/>
            </p:cNvSpPr>
            <p:nvPr/>
          </p:nvSpPr>
          <p:spPr bwMode="auto">
            <a:xfrm flipH="1">
              <a:off x="8695443" y="4438650"/>
              <a:ext cx="304800" cy="333375"/>
            </a:xfrm>
            <a:custGeom>
              <a:avLst/>
              <a:gdLst>
                <a:gd name="T0" fmla="*/ 109 w 111"/>
                <a:gd name="T1" fmla="*/ 75 h 121"/>
                <a:gd name="T2" fmla="*/ 49 w 111"/>
                <a:gd name="T3" fmla="*/ 63 h 121"/>
                <a:gd name="T4" fmla="*/ 3 w 111"/>
                <a:gd name="T5" fmla="*/ 0 h 121"/>
                <a:gd name="T6" fmla="*/ 0 w 111"/>
                <a:gd name="T7" fmla="*/ 2 h 121"/>
                <a:gd name="T8" fmla="*/ 46 w 111"/>
                <a:gd name="T9" fmla="*/ 64 h 121"/>
                <a:gd name="T10" fmla="*/ 5 w 111"/>
                <a:gd name="T11" fmla="*/ 111 h 121"/>
                <a:gd name="T12" fmla="*/ 6 w 111"/>
                <a:gd name="T13" fmla="*/ 112 h 121"/>
                <a:gd name="T14" fmla="*/ 38 w 111"/>
                <a:gd name="T15" fmla="*/ 109 h 121"/>
                <a:gd name="T16" fmla="*/ 38 w 111"/>
                <a:gd name="T17" fmla="*/ 109 h 121"/>
                <a:gd name="T18" fmla="*/ 53 w 111"/>
                <a:gd name="T19" fmla="*/ 114 h 121"/>
                <a:gd name="T20" fmla="*/ 65 w 111"/>
                <a:gd name="T21" fmla="*/ 100 h 121"/>
                <a:gd name="T22" fmla="*/ 81 w 111"/>
                <a:gd name="T23" fmla="*/ 104 h 121"/>
                <a:gd name="T24" fmla="*/ 89 w 111"/>
                <a:gd name="T25" fmla="*/ 90 h 121"/>
                <a:gd name="T26" fmla="*/ 106 w 111"/>
                <a:gd name="T27" fmla="*/ 89 h 121"/>
                <a:gd name="T28" fmla="*/ 109 w 111"/>
                <a:gd name="T29" fmla="*/ 75 h 1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1" h="121">
                  <a:moveTo>
                    <a:pt x="109" y="75"/>
                  </a:moveTo>
                  <a:cubicBezTo>
                    <a:pt x="101" y="53"/>
                    <a:pt x="66" y="58"/>
                    <a:pt x="49" y="63"/>
                  </a:cubicBezTo>
                  <a:cubicBezTo>
                    <a:pt x="41" y="38"/>
                    <a:pt x="21" y="18"/>
                    <a:pt x="3" y="0"/>
                  </a:cubicBezTo>
                  <a:cubicBezTo>
                    <a:pt x="2" y="0"/>
                    <a:pt x="1" y="1"/>
                    <a:pt x="0" y="2"/>
                  </a:cubicBezTo>
                  <a:cubicBezTo>
                    <a:pt x="18" y="21"/>
                    <a:pt x="35" y="40"/>
                    <a:pt x="46" y="64"/>
                  </a:cubicBezTo>
                  <a:cubicBezTo>
                    <a:pt x="28" y="72"/>
                    <a:pt x="6" y="89"/>
                    <a:pt x="5" y="111"/>
                  </a:cubicBezTo>
                  <a:cubicBezTo>
                    <a:pt x="5" y="111"/>
                    <a:pt x="5" y="112"/>
                    <a:pt x="6" y="112"/>
                  </a:cubicBezTo>
                  <a:cubicBezTo>
                    <a:pt x="14" y="121"/>
                    <a:pt x="31" y="117"/>
                    <a:pt x="38" y="109"/>
                  </a:cubicBezTo>
                  <a:cubicBezTo>
                    <a:pt x="38" y="109"/>
                    <a:pt x="38" y="109"/>
                    <a:pt x="38" y="109"/>
                  </a:cubicBezTo>
                  <a:cubicBezTo>
                    <a:pt x="41" y="114"/>
                    <a:pt x="47" y="117"/>
                    <a:pt x="53" y="114"/>
                  </a:cubicBezTo>
                  <a:cubicBezTo>
                    <a:pt x="58" y="111"/>
                    <a:pt x="64" y="106"/>
                    <a:pt x="65" y="100"/>
                  </a:cubicBezTo>
                  <a:cubicBezTo>
                    <a:pt x="70" y="103"/>
                    <a:pt x="75" y="106"/>
                    <a:pt x="81" y="104"/>
                  </a:cubicBezTo>
                  <a:cubicBezTo>
                    <a:pt x="86" y="101"/>
                    <a:pt x="89" y="96"/>
                    <a:pt x="89" y="90"/>
                  </a:cubicBezTo>
                  <a:cubicBezTo>
                    <a:pt x="95" y="93"/>
                    <a:pt x="101" y="93"/>
                    <a:pt x="106" y="89"/>
                  </a:cubicBezTo>
                  <a:cubicBezTo>
                    <a:pt x="110" y="86"/>
                    <a:pt x="111" y="79"/>
                    <a:pt x="109" y="75"/>
                  </a:cubicBezTo>
                  <a:close/>
                </a:path>
              </a:pathLst>
            </a:custGeom>
            <a:solidFill>
              <a:srgbClr val="FF78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92" name="Freeform 69"/>
            <p:cNvSpPr>
              <a:spLocks/>
            </p:cNvSpPr>
            <p:nvPr/>
          </p:nvSpPr>
          <p:spPr bwMode="auto">
            <a:xfrm flipH="1">
              <a:off x="7593718" y="3724274"/>
              <a:ext cx="493713" cy="571500"/>
            </a:xfrm>
            <a:custGeom>
              <a:avLst/>
              <a:gdLst>
                <a:gd name="T0" fmla="*/ 175 w 180"/>
                <a:gd name="T1" fmla="*/ 36 h 208"/>
                <a:gd name="T2" fmla="*/ 159 w 180"/>
                <a:gd name="T3" fmla="*/ 35 h 208"/>
                <a:gd name="T4" fmla="*/ 151 w 180"/>
                <a:gd name="T5" fmla="*/ 21 h 208"/>
                <a:gd name="T6" fmla="*/ 135 w 180"/>
                <a:gd name="T7" fmla="*/ 24 h 208"/>
                <a:gd name="T8" fmla="*/ 124 w 180"/>
                <a:gd name="T9" fmla="*/ 10 h 208"/>
                <a:gd name="T10" fmla="*/ 109 w 180"/>
                <a:gd name="T11" fmla="*/ 14 h 208"/>
                <a:gd name="T12" fmla="*/ 108 w 180"/>
                <a:gd name="T13" fmla="*/ 14 h 208"/>
                <a:gd name="T14" fmla="*/ 76 w 180"/>
                <a:gd name="T15" fmla="*/ 10 h 208"/>
                <a:gd name="T16" fmla="*/ 75 w 180"/>
                <a:gd name="T17" fmla="*/ 11 h 208"/>
                <a:gd name="T18" fmla="*/ 115 w 180"/>
                <a:gd name="T19" fmla="*/ 59 h 208"/>
                <a:gd name="T20" fmla="*/ 46 w 180"/>
                <a:gd name="T21" fmla="*/ 138 h 208"/>
                <a:gd name="T22" fmla="*/ 0 w 180"/>
                <a:gd name="T23" fmla="*/ 208 h 208"/>
                <a:gd name="T24" fmla="*/ 0 w 180"/>
                <a:gd name="T25" fmla="*/ 208 h 208"/>
                <a:gd name="T26" fmla="*/ 1 w 180"/>
                <a:gd name="T27" fmla="*/ 208 h 208"/>
                <a:gd name="T28" fmla="*/ 2 w 180"/>
                <a:gd name="T29" fmla="*/ 207 h 208"/>
                <a:gd name="T30" fmla="*/ 4 w 180"/>
                <a:gd name="T31" fmla="*/ 206 h 208"/>
                <a:gd name="T32" fmla="*/ 58 w 180"/>
                <a:gd name="T33" fmla="*/ 131 h 208"/>
                <a:gd name="T34" fmla="*/ 117 w 180"/>
                <a:gd name="T35" fmla="*/ 61 h 208"/>
                <a:gd name="T36" fmla="*/ 177 w 180"/>
                <a:gd name="T37" fmla="*/ 51 h 208"/>
                <a:gd name="T38" fmla="*/ 175 w 180"/>
                <a:gd name="T39" fmla="*/ 36 h 2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80" h="208">
                  <a:moveTo>
                    <a:pt x="175" y="36"/>
                  </a:moveTo>
                  <a:cubicBezTo>
                    <a:pt x="171" y="32"/>
                    <a:pt x="164" y="32"/>
                    <a:pt x="159" y="35"/>
                  </a:cubicBezTo>
                  <a:cubicBezTo>
                    <a:pt x="159" y="29"/>
                    <a:pt x="156" y="23"/>
                    <a:pt x="151" y="21"/>
                  </a:cubicBezTo>
                  <a:cubicBezTo>
                    <a:pt x="146" y="19"/>
                    <a:pt x="140" y="21"/>
                    <a:pt x="135" y="24"/>
                  </a:cubicBezTo>
                  <a:cubicBezTo>
                    <a:pt x="134" y="18"/>
                    <a:pt x="129" y="13"/>
                    <a:pt x="124" y="10"/>
                  </a:cubicBezTo>
                  <a:cubicBezTo>
                    <a:pt x="118" y="7"/>
                    <a:pt x="112" y="9"/>
                    <a:pt x="109" y="14"/>
                  </a:cubicBezTo>
                  <a:cubicBezTo>
                    <a:pt x="108" y="14"/>
                    <a:pt x="108" y="14"/>
                    <a:pt x="108" y="14"/>
                  </a:cubicBezTo>
                  <a:cubicBezTo>
                    <a:pt x="102" y="6"/>
                    <a:pt x="85" y="0"/>
                    <a:pt x="76" y="10"/>
                  </a:cubicBezTo>
                  <a:cubicBezTo>
                    <a:pt x="76" y="10"/>
                    <a:pt x="75" y="10"/>
                    <a:pt x="75" y="11"/>
                  </a:cubicBezTo>
                  <a:cubicBezTo>
                    <a:pt x="75" y="32"/>
                    <a:pt x="97" y="50"/>
                    <a:pt x="115" y="59"/>
                  </a:cubicBezTo>
                  <a:cubicBezTo>
                    <a:pt x="98" y="91"/>
                    <a:pt x="72" y="113"/>
                    <a:pt x="46" y="138"/>
                  </a:cubicBezTo>
                  <a:cubicBezTo>
                    <a:pt x="26" y="157"/>
                    <a:pt x="4" y="180"/>
                    <a:pt x="0" y="208"/>
                  </a:cubicBezTo>
                  <a:cubicBezTo>
                    <a:pt x="0" y="208"/>
                    <a:pt x="0" y="208"/>
                    <a:pt x="0" y="208"/>
                  </a:cubicBezTo>
                  <a:cubicBezTo>
                    <a:pt x="1" y="208"/>
                    <a:pt x="1" y="208"/>
                    <a:pt x="1" y="208"/>
                  </a:cubicBezTo>
                  <a:cubicBezTo>
                    <a:pt x="1" y="208"/>
                    <a:pt x="2" y="208"/>
                    <a:pt x="2" y="207"/>
                  </a:cubicBezTo>
                  <a:cubicBezTo>
                    <a:pt x="3" y="207"/>
                    <a:pt x="3" y="206"/>
                    <a:pt x="4" y="206"/>
                  </a:cubicBezTo>
                  <a:cubicBezTo>
                    <a:pt x="13" y="175"/>
                    <a:pt x="35" y="153"/>
                    <a:pt x="58" y="131"/>
                  </a:cubicBezTo>
                  <a:cubicBezTo>
                    <a:pt x="80" y="111"/>
                    <a:pt x="106" y="89"/>
                    <a:pt x="117" y="61"/>
                  </a:cubicBezTo>
                  <a:cubicBezTo>
                    <a:pt x="134" y="66"/>
                    <a:pt x="169" y="72"/>
                    <a:pt x="177" y="51"/>
                  </a:cubicBezTo>
                  <a:cubicBezTo>
                    <a:pt x="180" y="46"/>
                    <a:pt x="179" y="40"/>
                    <a:pt x="175" y="36"/>
                  </a:cubicBezTo>
                  <a:close/>
                </a:path>
              </a:pathLst>
            </a:custGeom>
            <a:solidFill>
              <a:srgbClr val="FF78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93" name="Freeform 70"/>
            <p:cNvSpPr>
              <a:spLocks/>
            </p:cNvSpPr>
            <p:nvPr/>
          </p:nvSpPr>
          <p:spPr bwMode="auto">
            <a:xfrm flipH="1">
              <a:off x="5480756" y="3806824"/>
              <a:ext cx="139700" cy="342900"/>
            </a:xfrm>
            <a:custGeom>
              <a:avLst/>
              <a:gdLst>
                <a:gd name="T0" fmla="*/ 19 w 51"/>
                <a:gd name="T1" fmla="*/ 3 h 125"/>
                <a:gd name="T2" fmla="*/ 17 w 51"/>
                <a:gd name="T3" fmla="*/ 4 h 125"/>
                <a:gd name="T4" fmla="*/ 33 w 51"/>
                <a:gd name="T5" fmla="*/ 124 h 125"/>
                <a:gd name="T6" fmla="*/ 33 w 51"/>
                <a:gd name="T7" fmla="*/ 124 h 125"/>
                <a:gd name="T8" fmla="*/ 34 w 51"/>
                <a:gd name="T9" fmla="*/ 125 h 125"/>
                <a:gd name="T10" fmla="*/ 35 w 51"/>
                <a:gd name="T11" fmla="*/ 124 h 125"/>
                <a:gd name="T12" fmla="*/ 34 w 51"/>
                <a:gd name="T13" fmla="*/ 123 h 125"/>
                <a:gd name="T14" fmla="*/ 48 w 51"/>
                <a:gd name="T15" fmla="*/ 66 h 125"/>
                <a:gd name="T16" fmla="*/ 23 w 51"/>
                <a:gd name="T17" fmla="*/ 2 h 125"/>
                <a:gd name="T18" fmla="*/ 19 w 51"/>
                <a:gd name="T19" fmla="*/ 3 h 1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1" h="125">
                  <a:moveTo>
                    <a:pt x="19" y="3"/>
                  </a:moveTo>
                  <a:cubicBezTo>
                    <a:pt x="18" y="3"/>
                    <a:pt x="17" y="3"/>
                    <a:pt x="17" y="4"/>
                  </a:cubicBezTo>
                  <a:cubicBezTo>
                    <a:pt x="1" y="43"/>
                    <a:pt x="0" y="93"/>
                    <a:pt x="33" y="124"/>
                  </a:cubicBezTo>
                  <a:cubicBezTo>
                    <a:pt x="33" y="124"/>
                    <a:pt x="33" y="124"/>
                    <a:pt x="33" y="124"/>
                  </a:cubicBezTo>
                  <a:cubicBezTo>
                    <a:pt x="33" y="124"/>
                    <a:pt x="33" y="125"/>
                    <a:pt x="34" y="125"/>
                  </a:cubicBezTo>
                  <a:cubicBezTo>
                    <a:pt x="34" y="125"/>
                    <a:pt x="35" y="124"/>
                    <a:pt x="35" y="124"/>
                  </a:cubicBezTo>
                  <a:cubicBezTo>
                    <a:pt x="34" y="124"/>
                    <a:pt x="34" y="124"/>
                    <a:pt x="34" y="123"/>
                  </a:cubicBezTo>
                  <a:cubicBezTo>
                    <a:pt x="51" y="112"/>
                    <a:pt x="50" y="83"/>
                    <a:pt x="48" y="66"/>
                  </a:cubicBezTo>
                  <a:cubicBezTo>
                    <a:pt x="45" y="43"/>
                    <a:pt x="37" y="19"/>
                    <a:pt x="23" y="2"/>
                  </a:cubicBezTo>
                  <a:cubicBezTo>
                    <a:pt x="21" y="0"/>
                    <a:pt x="19" y="1"/>
                    <a:pt x="19" y="3"/>
                  </a:cubicBezTo>
                  <a:close/>
                </a:path>
              </a:pathLst>
            </a:custGeom>
            <a:solidFill>
              <a:srgbClr val="FEC16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94" name="Freeform 71"/>
            <p:cNvSpPr>
              <a:spLocks/>
            </p:cNvSpPr>
            <p:nvPr/>
          </p:nvSpPr>
          <p:spPr bwMode="auto">
            <a:xfrm flipH="1">
              <a:off x="5155318" y="3852862"/>
              <a:ext cx="555625" cy="530225"/>
            </a:xfrm>
            <a:custGeom>
              <a:avLst/>
              <a:gdLst>
                <a:gd name="T0" fmla="*/ 181 w 203"/>
                <a:gd name="T1" fmla="*/ 65 h 193"/>
                <a:gd name="T2" fmla="*/ 176 w 203"/>
                <a:gd name="T3" fmla="*/ 40 h 193"/>
                <a:gd name="T4" fmla="*/ 151 w 203"/>
                <a:gd name="T5" fmla="*/ 32 h 193"/>
                <a:gd name="T6" fmla="*/ 118 w 203"/>
                <a:gd name="T7" fmla="*/ 21 h 193"/>
                <a:gd name="T8" fmla="*/ 121 w 203"/>
                <a:gd name="T9" fmla="*/ 47 h 193"/>
                <a:gd name="T10" fmla="*/ 131 w 203"/>
                <a:gd name="T11" fmla="*/ 70 h 193"/>
                <a:gd name="T12" fmla="*/ 62 w 203"/>
                <a:gd name="T13" fmla="*/ 110 h 193"/>
                <a:gd name="T14" fmla="*/ 47 w 203"/>
                <a:gd name="T15" fmla="*/ 124 h 193"/>
                <a:gd name="T16" fmla="*/ 46 w 203"/>
                <a:gd name="T17" fmla="*/ 126 h 193"/>
                <a:gd name="T18" fmla="*/ 1 w 203"/>
                <a:gd name="T19" fmla="*/ 174 h 193"/>
                <a:gd name="T20" fmla="*/ 2 w 203"/>
                <a:gd name="T21" fmla="*/ 175 h 193"/>
                <a:gd name="T22" fmla="*/ 26 w 203"/>
                <a:gd name="T23" fmla="*/ 154 h 193"/>
                <a:gd name="T24" fmla="*/ 46 w 203"/>
                <a:gd name="T25" fmla="*/ 131 h 193"/>
                <a:gd name="T26" fmla="*/ 89 w 203"/>
                <a:gd name="T27" fmla="*/ 176 h 193"/>
                <a:gd name="T28" fmla="*/ 152 w 203"/>
                <a:gd name="T29" fmla="*/ 188 h 193"/>
                <a:gd name="T30" fmla="*/ 152 w 203"/>
                <a:gd name="T31" fmla="*/ 185 h 193"/>
                <a:gd name="T32" fmla="*/ 111 w 203"/>
                <a:gd name="T33" fmla="*/ 136 h 193"/>
                <a:gd name="T34" fmla="*/ 54 w 203"/>
                <a:gd name="T35" fmla="*/ 123 h 193"/>
                <a:gd name="T36" fmla="*/ 57 w 203"/>
                <a:gd name="T37" fmla="*/ 120 h 193"/>
                <a:gd name="T38" fmla="*/ 94 w 203"/>
                <a:gd name="T39" fmla="*/ 92 h 193"/>
                <a:gd name="T40" fmla="*/ 133 w 203"/>
                <a:gd name="T41" fmla="*/ 73 h 193"/>
                <a:gd name="T42" fmla="*/ 133 w 203"/>
                <a:gd name="T43" fmla="*/ 73 h 193"/>
                <a:gd name="T44" fmla="*/ 134 w 203"/>
                <a:gd name="T45" fmla="*/ 74 h 193"/>
                <a:gd name="T46" fmla="*/ 187 w 203"/>
                <a:gd name="T47" fmla="*/ 95 h 193"/>
                <a:gd name="T48" fmla="*/ 181 w 203"/>
                <a:gd name="T49" fmla="*/ 65 h 1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203" h="193">
                  <a:moveTo>
                    <a:pt x="181" y="65"/>
                  </a:moveTo>
                  <a:cubicBezTo>
                    <a:pt x="183" y="57"/>
                    <a:pt x="181" y="48"/>
                    <a:pt x="176" y="40"/>
                  </a:cubicBezTo>
                  <a:cubicBezTo>
                    <a:pt x="171" y="33"/>
                    <a:pt x="160" y="28"/>
                    <a:pt x="151" y="32"/>
                  </a:cubicBezTo>
                  <a:cubicBezTo>
                    <a:pt x="147" y="19"/>
                    <a:pt x="126" y="0"/>
                    <a:pt x="118" y="21"/>
                  </a:cubicBezTo>
                  <a:cubicBezTo>
                    <a:pt x="115" y="29"/>
                    <a:pt x="118" y="40"/>
                    <a:pt x="121" y="47"/>
                  </a:cubicBezTo>
                  <a:cubicBezTo>
                    <a:pt x="123" y="55"/>
                    <a:pt x="126" y="63"/>
                    <a:pt x="131" y="70"/>
                  </a:cubicBezTo>
                  <a:cubicBezTo>
                    <a:pt x="106" y="77"/>
                    <a:pt x="81" y="93"/>
                    <a:pt x="62" y="110"/>
                  </a:cubicBezTo>
                  <a:cubicBezTo>
                    <a:pt x="56" y="115"/>
                    <a:pt x="52" y="119"/>
                    <a:pt x="47" y="124"/>
                  </a:cubicBezTo>
                  <a:cubicBezTo>
                    <a:pt x="46" y="124"/>
                    <a:pt x="46" y="125"/>
                    <a:pt x="46" y="126"/>
                  </a:cubicBezTo>
                  <a:cubicBezTo>
                    <a:pt x="31" y="142"/>
                    <a:pt x="17" y="159"/>
                    <a:pt x="1" y="174"/>
                  </a:cubicBezTo>
                  <a:cubicBezTo>
                    <a:pt x="0" y="175"/>
                    <a:pt x="1" y="176"/>
                    <a:pt x="2" y="175"/>
                  </a:cubicBezTo>
                  <a:cubicBezTo>
                    <a:pt x="11" y="170"/>
                    <a:pt x="19" y="162"/>
                    <a:pt x="26" y="154"/>
                  </a:cubicBezTo>
                  <a:cubicBezTo>
                    <a:pt x="33" y="146"/>
                    <a:pt x="39" y="138"/>
                    <a:pt x="46" y="131"/>
                  </a:cubicBezTo>
                  <a:cubicBezTo>
                    <a:pt x="52" y="151"/>
                    <a:pt x="71" y="166"/>
                    <a:pt x="89" y="176"/>
                  </a:cubicBezTo>
                  <a:cubicBezTo>
                    <a:pt x="107" y="185"/>
                    <a:pt x="132" y="193"/>
                    <a:pt x="152" y="188"/>
                  </a:cubicBezTo>
                  <a:cubicBezTo>
                    <a:pt x="154" y="187"/>
                    <a:pt x="154" y="185"/>
                    <a:pt x="152" y="185"/>
                  </a:cubicBezTo>
                  <a:cubicBezTo>
                    <a:pt x="147" y="164"/>
                    <a:pt x="128" y="146"/>
                    <a:pt x="111" y="136"/>
                  </a:cubicBezTo>
                  <a:cubicBezTo>
                    <a:pt x="96" y="127"/>
                    <a:pt x="72" y="119"/>
                    <a:pt x="54" y="123"/>
                  </a:cubicBezTo>
                  <a:cubicBezTo>
                    <a:pt x="55" y="122"/>
                    <a:pt x="56" y="121"/>
                    <a:pt x="57" y="120"/>
                  </a:cubicBezTo>
                  <a:cubicBezTo>
                    <a:pt x="68" y="109"/>
                    <a:pt x="80" y="100"/>
                    <a:pt x="94" y="92"/>
                  </a:cubicBezTo>
                  <a:cubicBezTo>
                    <a:pt x="106" y="85"/>
                    <a:pt x="120" y="80"/>
                    <a:pt x="133" y="73"/>
                  </a:cubicBezTo>
                  <a:cubicBezTo>
                    <a:pt x="133" y="73"/>
                    <a:pt x="133" y="73"/>
                    <a:pt x="133" y="73"/>
                  </a:cubicBezTo>
                  <a:cubicBezTo>
                    <a:pt x="133" y="74"/>
                    <a:pt x="134" y="74"/>
                    <a:pt x="134" y="74"/>
                  </a:cubicBezTo>
                  <a:cubicBezTo>
                    <a:pt x="148" y="88"/>
                    <a:pt x="167" y="104"/>
                    <a:pt x="187" y="95"/>
                  </a:cubicBezTo>
                  <a:cubicBezTo>
                    <a:pt x="203" y="88"/>
                    <a:pt x="193" y="70"/>
                    <a:pt x="181" y="65"/>
                  </a:cubicBezTo>
                  <a:close/>
                </a:path>
              </a:pathLst>
            </a:custGeom>
            <a:solidFill>
              <a:srgbClr val="FEC16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</p:grpSp>
      <p:grpSp>
        <p:nvGrpSpPr>
          <p:cNvPr id="95" name="组合 94"/>
          <p:cNvGrpSpPr/>
          <p:nvPr userDrawn="1"/>
        </p:nvGrpSpPr>
        <p:grpSpPr>
          <a:xfrm>
            <a:off x="-96066" y="3916893"/>
            <a:ext cx="3211800" cy="1226607"/>
            <a:chOff x="-142846" y="-250538"/>
            <a:chExt cx="4668067" cy="1782764"/>
          </a:xfrm>
        </p:grpSpPr>
        <p:sp>
          <p:nvSpPr>
            <p:cNvPr id="96" name="Freeform 6"/>
            <p:cNvSpPr>
              <a:spLocks/>
            </p:cNvSpPr>
            <p:nvPr/>
          </p:nvSpPr>
          <p:spPr bwMode="auto">
            <a:xfrm>
              <a:off x="3267104" y="35212"/>
              <a:ext cx="350838" cy="338138"/>
            </a:xfrm>
            <a:custGeom>
              <a:avLst/>
              <a:gdLst>
                <a:gd name="T0" fmla="*/ 125 w 128"/>
                <a:gd name="T1" fmla="*/ 55 h 123"/>
                <a:gd name="T2" fmla="*/ 95 w 128"/>
                <a:gd name="T3" fmla="*/ 48 h 123"/>
                <a:gd name="T4" fmla="*/ 65 w 128"/>
                <a:gd name="T5" fmla="*/ 22 h 123"/>
                <a:gd name="T6" fmla="*/ 44 w 128"/>
                <a:gd name="T7" fmla="*/ 2 h 123"/>
                <a:gd name="T8" fmla="*/ 12 w 128"/>
                <a:gd name="T9" fmla="*/ 26 h 123"/>
                <a:gd name="T10" fmla="*/ 3 w 128"/>
                <a:gd name="T11" fmla="*/ 70 h 123"/>
                <a:gd name="T12" fmla="*/ 19 w 128"/>
                <a:gd name="T13" fmla="*/ 106 h 123"/>
                <a:gd name="T14" fmla="*/ 58 w 128"/>
                <a:gd name="T15" fmla="*/ 122 h 123"/>
                <a:gd name="T16" fmla="*/ 109 w 128"/>
                <a:gd name="T17" fmla="*/ 100 h 123"/>
                <a:gd name="T18" fmla="*/ 125 w 128"/>
                <a:gd name="T19" fmla="*/ 55 h 1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28" h="123">
                  <a:moveTo>
                    <a:pt x="125" y="55"/>
                  </a:moveTo>
                  <a:cubicBezTo>
                    <a:pt x="122" y="39"/>
                    <a:pt x="106" y="40"/>
                    <a:pt x="95" y="48"/>
                  </a:cubicBezTo>
                  <a:cubicBezTo>
                    <a:pt x="98" y="30"/>
                    <a:pt x="82" y="13"/>
                    <a:pt x="65" y="22"/>
                  </a:cubicBezTo>
                  <a:cubicBezTo>
                    <a:pt x="62" y="12"/>
                    <a:pt x="56" y="0"/>
                    <a:pt x="44" y="2"/>
                  </a:cubicBezTo>
                  <a:cubicBezTo>
                    <a:pt x="30" y="4"/>
                    <a:pt x="19" y="16"/>
                    <a:pt x="12" y="26"/>
                  </a:cubicBezTo>
                  <a:cubicBezTo>
                    <a:pt x="2" y="40"/>
                    <a:pt x="0" y="54"/>
                    <a:pt x="3" y="70"/>
                  </a:cubicBezTo>
                  <a:cubicBezTo>
                    <a:pt x="5" y="78"/>
                    <a:pt x="10" y="98"/>
                    <a:pt x="19" y="106"/>
                  </a:cubicBezTo>
                  <a:cubicBezTo>
                    <a:pt x="23" y="122"/>
                    <a:pt x="44" y="123"/>
                    <a:pt x="58" y="122"/>
                  </a:cubicBezTo>
                  <a:cubicBezTo>
                    <a:pt x="76" y="120"/>
                    <a:pt x="97" y="113"/>
                    <a:pt x="109" y="100"/>
                  </a:cubicBezTo>
                  <a:cubicBezTo>
                    <a:pt x="120" y="89"/>
                    <a:pt x="128" y="70"/>
                    <a:pt x="125" y="55"/>
                  </a:cubicBezTo>
                  <a:close/>
                </a:path>
              </a:pathLst>
            </a:custGeom>
            <a:solidFill>
              <a:srgbClr val="FF9D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97" name="Freeform 7"/>
            <p:cNvSpPr>
              <a:spLocks/>
            </p:cNvSpPr>
            <p:nvPr/>
          </p:nvSpPr>
          <p:spPr bwMode="auto">
            <a:xfrm>
              <a:off x="169892" y="887700"/>
              <a:ext cx="260350" cy="298450"/>
            </a:xfrm>
            <a:custGeom>
              <a:avLst/>
              <a:gdLst>
                <a:gd name="T0" fmla="*/ 40 w 95"/>
                <a:gd name="T1" fmla="*/ 1 h 108"/>
                <a:gd name="T2" fmla="*/ 39 w 95"/>
                <a:gd name="T3" fmla="*/ 2 h 108"/>
                <a:gd name="T4" fmla="*/ 39 w 95"/>
                <a:gd name="T5" fmla="*/ 2 h 108"/>
                <a:gd name="T6" fmla="*/ 38 w 95"/>
                <a:gd name="T7" fmla="*/ 3 h 108"/>
                <a:gd name="T8" fmla="*/ 37 w 95"/>
                <a:gd name="T9" fmla="*/ 3 h 108"/>
                <a:gd name="T10" fmla="*/ 3 w 95"/>
                <a:gd name="T11" fmla="*/ 76 h 108"/>
                <a:gd name="T12" fmla="*/ 11 w 95"/>
                <a:gd name="T13" fmla="*/ 102 h 108"/>
                <a:gd name="T14" fmla="*/ 27 w 95"/>
                <a:gd name="T15" fmla="*/ 95 h 108"/>
                <a:gd name="T16" fmla="*/ 36 w 95"/>
                <a:gd name="T17" fmla="*/ 103 h 108"/>
                <a:gd name="T18" fmla="*/ 52 w 95"/>
                <a:gd name="T19" fmla="*/ 97 h 108"/>
                <a:gd name="T20" fmla="*/ 66 w 95"/>
                <a:gd name="T21" fmla="*/ 105 h 108"/>
                <a:gd name="T22" fmla="*/ 78 w 95"/>
                <a:gd name="T23" fmla="*/ 95 h 108"/>
                <a:gd name="T24" fmla="*/ 78 w 95"/>
                <a:gd name="T25" fmla="*/ 93 h 108"/>
                <a:gd name="T26" fmla="*/ 40 w 95"/>
                <a:gd name="T27" fmla="*/ 1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95" h="108">
                  <a:moveTo>
                    <a:pt x="40" y="1"/>
                  </a:moveTo>
                  <a:cubicBezTo>
                    <a:pt x="39" y="0"/>
                    <a:pt x="38" y="1"/>
                    <a:pt x="39" y="2"/>
                  </a:cubicBezTo>
                  <a:cubicBezTo>
                    <a:pt x="39" y="2"/>
                    <a:pt x="39" y="2"/>
                    <a:pt x="39" y="2"/>
                  </a:cubicBezTo>
                  <a:cubicBezTo>
                    <a:pt x="39" y="2"/>
                    <a:pt x="38" y="3"/>
                    <a:pt x="38" y="3"/>
                  </a:cubicBezTo>
                  <a:cubicBezTo>
                    <a:pt x="38" y="3"/>
                    <a:pt x="37" y="2"/>
                    <a:pt x="37" y="3"/>
                  </a:cubicBezTo>
                  <a:cubicBezTo>
                    <a:pt x="9" y="15"/>
                    <a:pt x="0" y="48"/>
                    <a:pt x="3" y="76"/>
                  </a:cubicBezTo>
                  <a:cubicBezTo>
                    <a:pt x="4" y="84"/>
                    <a:pt x="4" y="96"/>
                    <a:pt x="11" y="102"/>
                  </a:cubicBezTo>
                  <a:cubicBezTo>
                    <a:pt x="16" y="108"/>
                    <a:pt x="23" y="100"/>
                    <a:pt x="27" y="95"/>
                  </a:cubicBezTo>
                  <a:cubicBezTo>
                    <a:pt x="29" y="99"/>
                    <a:pt x="31" y="103"/>
                    <a:pt x="36" y="103"/>
                  </a:cubicBezTo>
                  <a:cubicBezTo>
                    <a:pt x="42" y="103"/>
                    <a:pt x="44" y="95"/>
                    <a:pt x="52" y="97"/>
                  </a:cubicBezTo>
                  <a:cubicBezTo>
                    <a:pt x="57" y="98"/>
                    <a:pt x="61" y="105"/>
                    <a:pt x="66" y="105"/>
                  </a:cubicBezTo>
                  <a:cubicBezTo>
                    <a:pt x="72" y="105"/>
                    <a:pt x="75" y="100"/>
                    <a:pt x="78" y="95"/>
                  </a:cubicBezTo>
                  <a:cubicBezTo>
                    <a:pt x="79" y="95"/>
                    <a:pt x="78" y="94"/>
                    <a:pt x="78" y="93"/>
                  </a:cubicBezTo>
                  <a:cubicBezTo>
                    <a:pt x="95" y="61"/>
                    <a:pt x="71" y="15"/>
                    <a:pt x="40" y="1"/>
                  </a:cubicBezTo>
                  <a:close/>
                </a:path>
              </a:pathLst>
            </a:custGeom>
            <a:solidFill>
              <a:srgbClr val="FEC16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98" name="Freeform 8"/>
            <p:cNvSpPr>
              <a:spLocks/>
            </p:cNvSpPr>
            <p:nvPr/>
          </p:nvSpPr>
          <p:spPr bwMode="auto">
            <a:xfrm>
              <a:off x="573117" y="822613"/>
              <a:ext cx="182563" cy="195263"/>
            </a:xfrm>
            <a:custGeom>
              <a:avLst/>
              <a:gdLst>
                <a:gd name="T0" fmla="*/ 13 w 67"/>
                <a:gd name="T1" fmla="*/ 0 h 71"/>
                <a:gd name="T2" fmla="*/ 11 w 67"/>
                <a:gd name="T3" fmla="*/ 0 h 71"/>
                <a:gd name="T4" fmla="*/ 11 w 67"/>
                <a:gd name="T5" fmla="*/ 0 h 71"/>
                <a:gd name="T6" fmla="*/ 10 w 67"/>
                <a:gd name="T7" fmla="*/ 1 h 71"/>
                <a:gd name="T8" fmla="*/ 11 w 67"/>
                <a:gd name="T9" fmla="*/ 0 h 71"/>
                <a:gd name="T10" fmla="*/ 10 w 67"/>
                <a:gd name="T11" fmla="*/ 0 h 71"/>
                <a:gd name="T12" fmla="*/ 9 w 67"/>
                <a:gd name="T13" fmla="*/ 3 h 71"/>
                <a:gd name="T14" fmla="*/ 9 w 67"/>
                <a:gd name="T15" fmla="*/ 4 h 71"/>
                <a:gd name="T16" fmla="*/ 4 w 67"/>
                <a:gd name="T17" fmla="*/ 53 h 71"/>
                <a:gd name="T18" fmla="*/ 38 w 67"/>
                <a:gd name="T19" fmla="*/ 65 h 71"/>
                <a:gd name="T20" fmla="*/ 13 w 67"/>
                <a:gd name="T21" fmla="*/ 0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67" h="71">
                  <a:moveTo>
                    <a:pt x="13" y="0"/>
                  </a:moveTo>
                  <a:cubicBezTo>
                    <a:pt x="12" y="0"/>
                    <a:pt x="11" y="0"/>
                    <a:pt x="11" y="0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11" y="0"/>
                    <a:pt x="11" y="1"/>
                    <a:pt x="10" y="1"/>
                  </a:cubicBezTo>
                  <a:cubicBezTo>
                    <a:pt x="10" y="1"/>
                    <a:pt x="11" y="0"/>
                    <a:pt x="11" y="0"/>
                  </a:cubicBezTo>
                  <a:cubicBezTo>
                    <a:pt x="11" y="0"/>
                    <a:pt x="10" y="0"/>
                    <a:pt x="10" y="0"/>
                  </a:cubicBezTo>
                  <a:cubicBezTo>
                    <a:pt x="10" y="1"/>
                    <a:pt x="10" y="2"/>
                    <a:pt x="9" y="3"/>
                  </a:cubicBezTo>
                  <a:cubicBezTo>
                    <a:pt x="9" y="3"/>
                    <a:pt x="9" y="4"/>
                    <a:pt x="9" y="4"/>
                  </a:cubicBezTo>
                  <a:cubicBezTo>
                    <a:pt x="4" y="20"/>
                    <a:pt x="0" y="37"/>
                    <a:pt x="4" y="53"/>
                  </a:cubicBezTo>
                  <a:cubicBezTo>
                    <a:pt x="8" y="67"/>
                    <a:pt x="25" y="71"/>
                    <a:pt x="38" y="65"/>
                  </a:cubicBezTo>
                  <a:cubicBezTo>
                    <a:pt x="67" y="51"/>
                    <a:pt x="32" y="7"/>
                    <a:pt x="13" y="0"/>
                  </a:cubicBezTo>
                  <a:close/>
                </a:path>
              </a:pathLst>
            </a:custGeom>
            <a:solidFill>
              <a:srgbClr val="FF78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99" name="Freeform 13"/>
            <p:cNvSpPr>
              <a:spLocks/>
            </p:cNvSpPr>
            <p:nvPr/>
          </p:nvSpPr>
          <p:spPr bwMode="auto">
            <a:xfrm>
              <a:off x="2228879" y="390812"/>
              <a:ext cx="360363" cy="373063"/>
            </a:xfrm>
            <a:custGeom>
              <a:avLst/>
              <a:gdLst>
                <a:gd name="T0" fmla="*/ 67 w 132"/>
                <a:gd name="T1" fmla="*/ 125 h 136"/>
                <a:gd name="T2" fmla="*/ 15 w 132"/>
                <a:gd name="T3" fmla="*/ 125 h 136"/>
                <a:gd name="T4" fmla="*/ 0 w 132"/>
                <a:gd name="T5" fmla="*/ 85 h 136"/>
                <a:gd name="T6" fmla="*/ 16 w 132"/>
                <a:gd name="T7" fmla="*/ 37 h 136"/>
                <a:gd name="T8" fmla="*/ 16 w 132"/>
                <a:gd name="T9" fmla="*/ 36 h 136"/>
                <a:gd name="T10" fmla="*/ 39 w 132"/>
                <a:gd name="T11" fmla="*/ 13 h 136"/>
                <a:gd name="T12" fmla="*/ 61 w 132"/>
                <a:gd name="T13" fmla="*/ 1 h 136"/>
                <a:gd name="T14" fmla="*/ 71 w 132"/>
                <a:gd name="T15" fmla="*/ 25 h 136"/>
                <a:gd name="T16" fmla="*/ 76 w 132"/>
                <a:gd name="T17" fmla="*/ 26 h 136"/>
                <a:gd name="T18" fmla="*/ 76 w 132"/>
                <a:gd name="T19" fmla="*/ 24 h 136"/>
                <a:gd name="T20" fmla="*/ 76 w 132"/>
                <a:gd name="T21" fmla="*/ 24 h 136"/>
                <a:gd name="T22" fmla="*/ 82 w 132"/>
                <a:gd name="T23" fmla="*/ 17 h 136"/>
                <a:gd name="T24" fmla="*/ 92 w 132"/>
                <a:gd name="T25" fmla="*/ 12 h 136"/>
                <a:gd name="T26" fmla="*/ 104 w 132"/>
                <a:gd name="T27" fmla="*/ 32 h 136"/>
                <a:gd name="T28" fmla="*/ 107 w 132"/>
                <a:gd name="T29" fmla="*/ 34 h 136"/>
                <a:gd name="T30" fmla="*/ 107 w 132"/>
                <a:gd name="T31" fmla="*/ 34 h 136"/>
                <a:gd name="T32" fmla="*/ 109 w 132"/>
                <a:gd name="T33" fmla="*/ 33 h 136"/>
                <a:gd name="T34" fmla="*/ 123 w 132"/>
                <a:gd name="T35" fmla="*/ 29 h 136"/>
                <a:gd name="T36" fmla="*/ 130 w 132"/>
                <a:gd name="T37" fmla="*/ 41 h 136"/>
                <a:gd name="T38" fmla="*/ 127 w 132"/>
                <a:gd name="T39" fmla="*/ 66 h 136"/>
                <a:gd name="T40" fmla="*/ 115 w 132"/>
                <a:gd name="T41" fmla="*/ 87 h 136"/>
                <a:gd name="T42" fmla="*/ 115 w 132"/>
                <a:gd name="T43" fmla="*/ 87 h 136"/>
                <a:gd name="T44" fmla="*/ 67 w 132"/>
                <a:gd name="T45" fmla="*/ 125 h 1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32" h="136">
                  <a:moveTo>
                    <a:pt x="67" y="125"/>
                  </a:moveTo>
                  <a:cubicBezTo>
                    <a:pt x="51" y="131"/>
                    <a:pt x="31" y="136"/>
                    <a:pt x="15" y="125"/>
                  </a:cubicBezTo>
                  <a:cubicBezTo>
                    <a:pt x="3" y="116"/>
                    <a:pt x="0" y="99"/>
                    <a:pt x="0" y="85"/>
                  </a:cubicBezTo>
                  <a:cubicBezTo>
                    <a:pt x="0" y="67"/>
                    <a:pt x="8" y="53"/>
                    <a:pt x="16" y="37"/>
                  </a:cubicBezTo>
                  <a:cubicBezTo>
                    <a:pt x="16" y="37"/>
                    <a:pt x="16" y="36"/>
                    <a:pt x="16" y="36"/>
                  </a:cubicBezTo>
                  <a:cubicBezTo>
                    <a:pt x="23" y="28"/>
                    <a:pt x="31" y="20"/>
                    <a:pt x="39" y="13"/>
                  </a:cubicBezTo>
                  <a:cubicBezTo>
                    <a:pt x="46" y="8"/>
                    <a:pt x="53" y="3"/>
                    <a:pt x="61" y="1"/>
                  </a:cubicBezTo>
                  <a:cubicBezTo>
                    <a:pt x="73" y="0"/>
                    <a:pt x="72" y="18"/>
                    <a:pt x="71" y="25"/>
                  </a:cubicBezTo>
                  <a:cubicBezTo>
                    <a:pt x="71" y="28"/>
                    <a:pt x="76" y="28"/>
                    <a:pt x="76" y="26"/>
                  </a:cubicBezTo>
                  <a:cubicBezTo>
                    <a:pt x="76" y="25"/>
                    <a:pt x="76" y="24"/>
                    <a:pt x="76" y="24"/>
                  </a:cubicBezTo>
                  <a:cubicBezTo>
                    <a:pt x="76" y="24"/>
                    <a:pt x="76" y="24"/>
                    <a:pt x="76" y="24"/>
                  </a:cubicBezTo>
                  <a:cubicBezTo>
                    <a:pt x="79" y="22"/>
                    <a:pt x="80" y="19"/>
                    <a:pt x="82" y="17"/>
                  </a:cubicBezTo>
                  <a:cubicBezTo>
                    <a:pt x="85" y="14"/>
                    <a:pt x="89" y="13"/>
                    <a:pt x="92" y="12"/>
                  </a:cubicBezTo>
                  <a:cubicBezTo>
                    <a:pt x="104" y="10"/>
                    <a:pt x="105" y="24"/>
                    <a:pt x="104" y="32"/>
                  </a:cubicBezTo>
                  <a:cubicBezTo>
                    <a:pt x="104" y="33"/>
                    <a:pt x="105" y="34"/>
                    <a:pt x="107" y="34"/>
                  </a:cubicBezTo>
                  <a:cubicBezTo>
                    <a:pt x="107" y="34"/>
                    <a:pt x="107" y="34"/>
                    <a:pt x="107" y="34"/>
                  </a:cubicBezTo>
                  <a:cubicBezTo>
                    <a:pt x="108" y="34"/>
                    <a:pt x="109" y="33"/>
                    <a:pt x="109" y="33"/>
                  </a:cubicBezTo>
                  <a:cubicBezTo>
                    <a:pt x="113" y="29"/>
                    <a:pt x="118" y="25"/>
                    <a:pt x="123" y="29"/>
                  </a:cubicBezTo>
                  <a:cubicBezTo>
                    <a:pt x="127" y="32"/>
                    <a:pt x="128" y="37"/>
                    <a:pt x="130" y="41"/>
                  </a:cubicBezTo>
                  <a:cubicBezTo>
                    <a:pt x="132" y="49"/>
                    <a:pt x="130" y="58"/>
                    <a:pt x="127" y="66"/>
                  </a:cubicBezTo>
                  <a:cubicBezTo>
                    <a:pt x="124" y="73"/>
                    <a:pt x="119" y="80"/>
                    <a:pt x="115" y="87"/>
                  </a:cubicBezTo>
                  <a:cubicBezTo>
                    <a:pt x="115" y="87"/>
                    <a:pt x="115" y="87"/>
                    <a:pt x="115" y="87"/>
                  </a:cubicBezTo>
                  <a:cubicBezTo>
                    <a:pt x="103" y="106"/>
                    <a:pt x="89" y="117"/>
                    <a:pt x="67" y="125"/>
                  </a:cubicBezTo>
                  <a:close/>
                </a:path>
              </a:pathLst>
            </a:custGeom>
            <a:solidFill>
              <a:srgbClr val="FF78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0" name="Freeform 14"/>
            <p:cNvSpPr>
              <a:spLocks/>
            </p:cNvSpPr>
            <p:nvPr/>
          </p:nvSpPr>
          <p:spPr bwMode="auto">
            <a:xfrm>
              <a:off x="344517" y="-250538"/>
              <a:ext cx="750888" cy="585788"/>
            </a:xfrm>
            <a:custGeom>
              <a:avLst/>
              <a:gdLst>
                <a:gd name="T0" fmla="*/ 267 w 274"/>
                <a:gd name="T1" fmla="*/ 142 h 213"/>
                <a:gd name="T2" fmla="*/ 236 w 274"/>
                <a:gd name="T3" fmla="*/ 131 h 213"/>
                <a:gd name="T4" fmla="*/ 233 w 274"/>
                <a:gd name="T5" fmla="*/ 99 h 213"/>
                <a:gd name="T6" fmla="*/ 210 w 274"/>
                <a:gd name="T7" fmla="*/ 92 h 213"/>
                <a:gd name="T8" fmla="*/ 200 w 274"/>
                <a:gd name="T9" fmla="*/ 52 h 213"/>
                <a:gd name="T10" fmla="*/ 166 w 274"/>
                <a:gd name="T11" fmla="*/ 52 h 213"/>
                <a:gd name="T12" fmla="*/ 162 w 274"/>
                <a:gd name="T13" fmla="*/ 19 h 213"/>
                <a:gd name="T14" fmla="*/ 111 w 274"/>
                <a:gd name="T15" fmla="*/ 36 h 213"/>
                <a:gd name="T16" fmla="*/ 56 w 274"/>
                <a:gd name="T17" fmla="*/ 26 h 213"/>
                <a:gd name="T18" fmla="*/ 26 w 274"/>
                <a:gd name="T19" fmla="*/ 19 h 213"/>
                <a:gd name="T20" fmla="*/ 0 w 274"/>
                <a:gd name="T21" fmla="*/ 75 h 213"/>
                <a:gd name="T22" fmla="*/ 25 w 274"/>
                <a:gd name="T23" fmla="*/ 139 h 213"/>
                <a:gd name="T24" fmla="*/ 79 w 274"/>
                <a:gd name="T25" fmla="*/ 182 h 213"/>
                <a:gd name="T26" fmla="*/ 79 w 274"/>
                <a:gd name="T27" fmla="*/ 183 h 213"/>
                <a:gd name="T28" fmla="*/ 143 w 274"/>
                <a:gd name="T29" fmla="*/ 204 h 213"/>
                <a:gd name="T30" fmla="*/ 221 w 274"/>
                <a:gd name="T31" fmla="*/ 209 h 213"/>
                <a:gd name="T32" fmla="*/ 269 w 274"/>
                <a:gd name="T33" fmla="*/ 176 h 213"/>
                <a:gd name="T34" fmla="*/ 267 w 274"/>
                <a:gd name="T35" fmla="*/ 142 h 2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74" h="213">
                  <a:moveTo>
                    <a:pt x="267" y="142"/>
                  </a:moveTo>
                  <a:cubicBezTo>
                    <a:pt x="260" y="132"/>
                    <a:pt x="248" y="130"/>
                    <a:pt x="236" y="131"/>
                  </a:cubicBezTo>
                  <a:cubicBezTo>
                    <a:pt x="242" y="122"/>
                    <a:pt x="237" y="107"/>
                    <a:pt x="233" y="99"/>
                  </a:cubicBezTo>
                  <a:cubicBezTo>
                    <a:pt x="228" y="90"/>
                    <a:pt x="219" y="88"/>
                    <a:pt x="210" y="92"/>
                  </a:cubicBezTo>
                  <a:cubicBezTo>
                    <a:pt x="213" y="78"/>
                    <a:pt x="210" y="63"/>
                    <a:pt x="200" y="52"/>
                  </a:cubicBezTo>
                  <a:cubicBezTo>
                    <a:pt x="191" y="42"/>
                    <a:pt x="176" y="44"/>
                    <a:pt x="166" y="52"/>
                  </a:cubicBezTo>
                  <a:cubicBezTo>
                    <a:pt x="171" y="41"/>
                    <a:pt x="173" y="27"/>
                    <a:pt x="162" y="19"/>
                  </a:cubicBezTo>
                  <a:cubicBezTo>
                    <a:pt x="144" y="6"/>
                    <a:pt x="123" y="23"/>
                    <a:pt x="111" y="36"/>
                  </a:cubicBezTo>
                  <a:cubicBezTo>
                    <a:pt x="102" y="12"/>
                    <a:pt x="69" y="0"/>
                    <a:pt x="56" y="26"/>
                  </a:cubicBezTo>
                  <a:cubicBezTo>
                    <a:pt x="51" y="14"/>
                    <a:pt x="39" y="12"/>
                    <a:pt x="26" y="19"/>
                  </a:cubicBezTo>
                  <a:cubicBezTo>
                    <a:pt x="7" y="29"/>
                    <a:pt x="0" y="54"/>
                    <a:pt x="0" y="75"/>
                  </a:cubicBezTo>
                  <a:cubicBezTo>
                    <a:pt x="0" y="97"/>
                    <a:pt x="11" y="121"/>
                    <a:pt x="25" y="139"/>
                  </a:cubicBezTo>
                  <a:cubicBezTo>
                    <a:pt x="38" y="158"/>
                    <a:pt x="58" y="172"/>
                    <a:pt x="79" y="182"/>
                  </a:cubicBezTo>
                  <a:cubicBezTo>
                    <a:pt x="79" y="182"/>
                    <a:pt x="79" y="183"/>
                    <a:pt x="79" y="183"/>
                  </a:cubicBezTo>
                  <a:cubicBezTo>
                    <a:pt x="97" y="195"/>
                    <a:pt x="122" y="200"/>
                    <a:pt x="143" y="204"/>
                  </a:cubicBezTo>
                  <a:cubicBezTo>
                    <a:pt x="168" y="210"/>
                    <a:pt x="195" y="213"/>
                    <a:pt x="221" y="209"/>
                  </a:cubicBezTo>
                  <a:cubicBezTo>
                    <a:pt x="242" y="206"/>
                    <a:pt x="261" y="196"/>
                    <a:pt x="269" y="176"/>
                  </a:cubicBezTo>
                  <a:cubicBezTo>
                    <a:pt x="273" y="166"/>
                    <a:pt x="274" y="151"/>
                    <a:pt x="267" y="142"/>
                  </a:cubicBezTo>
                  <a:close/>
                </a:path>
              </a:pathLst>
            </a:custGeom>
            <a:solidFill>
              <a:srgbClr val="E5405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1" name="Freeform 15"/>
            <p:cNvSpPr>
              <a:spLocks/>
            </p:cNvSpPr>
            <p:nvPr/>
          </p:nvSpPr>
          <p:spPr bwMode="auto">
            <a:xfrm>
              <a:off x="358804" y="-112425"/>
              <a:ext cx="657225" cy="444500"/>
            </a:xfrm>
            <a:custGeom>
              <a:avLst/>
              <a:gdLst>
                <a:gd name="T0" fmla="*/ 214 w 240"/>
                <a:gd name="T1" fmla="*/ 117 h 162"/>
                <a:gd name="T2" fmla="*/ 214 w 240"/>
                <a:gd name="T3" fmla="*/ 93 h 162"/>
                <a:gd name="T4" fmla="*/ 187 w 240"/>
                <a:gd name="T5" fmla="*/ 91 h 162"/>
                <a:gd name="T6" fmla="*/ 164 w 240"/>
                <a:gd name="T7" fmla="*/ 52 h 162"/>
                <a:gd name="T8" fmla="*/ 156 w 240"/>
                <a:gd name="T9" fmla="*/ 27 h 162"/>
                <a:gd name="T10" fmla="*/ 127 w 240"/>
                <a:gd name="T11" fmla="*/ 33 h 162"/>
                <a:gd name="T12" fmla="*/ 86 w 240"/>
                <a:gd name="T13" fmla="*/ 19 h 162"/>
                <a:gd name="T14" fmla="*/ 65 w 240"/>
                <a:gd name="T15" fmla="*/ 2 h 162"/>
                <a:gd name="T16" fmla="*/ 46 w 240"/>
                <a:gd name="T17" fmla="*/ 15 h 162"/>
                <a:gd name="T18" fmla="*/ 46 w 240"/>
                <a:gd name="T19" fmla="*/ 15 h 162"/>
                <a:gd name="T20" fmla="*/ 10 w 240"/>
                <a:gd name="T21" fmla="*/ 9 h 162"/>
                <a:gd name="T22" fmla="*/ 2 w 240"/>
                <a:gd name="T23" fmla="*/ 47 h 162"/>
                <a:gd name="T24" fmla="*/ 24 w 240"/>
                <a:gd name="T25" fmla="*/ 96 h 162"/>
                <a:gd name="T26" fmla="*/ 68 w 240"/>
                <a:gd name="T27" fmla="*/ 134 h 162"/>
                <a:gd name="T28" fmla="*/ 69 w 240"/>
                <a:gd name="T29" fmla="*/ 133 h 162"/>
                <a:gd name="T30" fmla="*/ 92 w 240"/>
                <a:gd name="T31" fmla="*/ 143 h 162"/>
                <a:gd name="T32" fmla="*/ 132 w 240"/>
                <a:gd name="T33" fmla="*/ 155 h 162"/>
                <a:gd name="T34" fmla="*/ 197 w 240"/>
                <a:gd name="T35" fmla="*/ 160 h 162"/>
                <a:gd name="T36" fmla="*/ 238 w 240"/>
                <a:gd name="T37" fmla="*/ 134 h 162"/>
                <a:gd name="T38" fmla="*/ 214 w 240"/>
                <a:gd name="T39" fmla="*/ 117 h 1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240" h="162">
                  <a:moveTo>
                    <a:pt x="214" y="117"/>
                  </a:moveTo>
                  <a:cubicBezTo>
                    <a:pt x="219" y="109"/>
                    <a:pt x="221" y="100"/>
                    <a:pt x="214" y="93"/>
                  </a:cubicBezTo>
                  <a:cubicBezTo>
                    <a:pt x="207" y="87"/>
                    <a:pt x="196" y="88"/>
                    <a:pt x="187" y="91"/>
                  </a:cubicBezTo>
                  <a:cubicBezTo>
                    <a:pt x="195" y="71"/>
                    <a:pt x="185" y="39"/>
                    <a:pt x="164" y="52"/>
                  </a:cubicBezTo>
                  <a:cubicBezTo>
                    <a:pt x="167" y="43"/>
                    <a:pt x="167" y="32"/>
                    <a:pt x="156" y="27"/>
                  </a:cubicBezTo>
                  <a:cubicBezTo>
                    <a:pt x="147" y="22"/>
                    <a:pt x="135" y="26"/>
                    <a:pt x="127" y="33"/>
                  </a:cubicBezTo>
                  <a:cubicBezTo>
                    <a:pt x="127" y="9"/>
                    <a:pt x="101" y="5"/>
                    <a:pt x="86" y="19"/>
                  </a:cubicBezTo>
                  <a:cubicBezTo>
                    <a:pt x="82" y="10"/>
                    <a:pt x="75" y="3"/>
                    <a:pt x="65" y="2"/>
                  </a:cubicBezTo>
                  <a:cubicBezTo>
                    <a:pt x="56" y="0"/>
                    <a:pt x="47" y="5"/>
                    <a:pt x="46" y="15"/>
                  </a:cubicBezTo>
                  <a:cubicBezTo>
                    <a:pt x="46" y="15"/>
                    <a:pt x="46" y="15"/>
                    <a:pt x="46" y="15"/>
                  </a:cubicBezTo>
                  <a:cubicBezTo>
                    <a:pt x="36" y="7"/>
                    <a:pt x="22" y="0"/>
                    <a:pt x="10" y="9"/>
                  </a:cubicBezTo>
                  <a:cubicBezTo>
                    <a:pt x="0" y="17"/>
                    <a:pt x="0" y="35"/>
                    <a:pt x="2" y="47"/>
                  </a:cubicBezTo>
                  <a:cubicBezTo>
                    <a:pt x="4" y="65"/>
                    <a:pt x="13" y="82"/>
                    <a:pt x="24" y="96"/>
                  </a:cubicBezTo>
                  <a:cubicBezTo>
                    <a:pt x="35" y="111"/>
                    <a:pt x="50" y="128"/>
                    <a:pt x="68" y="134"/>
                  </a:cubicBezTo>
                  <a:cubicBezTo>
                    <a:pt x="69" y="134"/>
                    <a:pt x="69" y="134"/>
                    <a:pt x="69" y="133"/>
                  </a:cubicBezTo>
                  <a:cubicBezTo>
                    <a:pt x="75" y="138"/>
                    <a:pt x="86" y="141"/>
                    <a:pt x="92" y="143"/>
                  </a:cubicBezTo>
                  <a:cubicBezTo>
                    <a:pt x="105" y="148"/>
                    <a:pt x="119" y="152"/>
                    <a:pt x="132" y="155"/>
                  </a:cubicBezTo>
                  <a:cubicBezTo>
                    <a:pt x="153" y="159"/>
                    <a:pt x="175" y="162"/>
                    <a:pt x="197" y="160"/>
                  </a:cubicBezTo>
                  <a:cubicBezTo>
                    <a:pt x="213" y="158"/>
                    <a:pt x="235" y="152"/>
                    <a:pt x="238" y="134"/>
                  </a:cubicBezTo>
                  <a:cubicBezTo>
                    <a:pt x="240" y="120"/>
                    <a:pt x="225" y="115"/>
                    <a:pt x="214" y="117"/>
                  </a:cubicBezTo>
                  <a:close/>
                </a:path>
              </a:pathLst>
            </a:custGeom>
            <a:solidFill>
              <a:srgbClr val="FF78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2" name="Freeform 16"/>
            <p:cNvSpPr>
              <a:spLocks/>
            </p:cNvSpPr>
            <p:nvPr/>
          </p:nvSpPr>
          <p:spPr bwMode="auto">
            <a:xfrm>
              <a:off x="422304" y="-10825"/>
              <a:ext cx="452438" cy="327025"/>
            </a:xfrm>
            <a:custGeom>
              <a:avLst/>
              <a:gdLst>
                <a:gd name="T0" fmla="*/ 160 w 165"/>
                <a:gd name="T1" fmla="*/ 91 h 119"/>
                <a:gd name="T2" fmla="*/ 140 w 165"/>
                <a:gd name="T3" fmla="*/ 86 h 119"/>
                <a:gd name="T4" fmla="*/ 124 w 165"/>
                <a:gd name="T5" fmla="*/ 66 h 119"/>
                <a:gd name="T6" fmla="*/ 102 w 165"/>
                <a:gd name="T7" fmla="*/ 44 h 119"/>
                <a:gd name="T8" fmla="*/ 66 w 165"/>
                <a:gd name="T9" fmla="*/ 29 h 119"/>
                <a:gd name="T10" fmla="*/ 38 w 165"/>
                <a:gd name="T11" fmla="*/ 16 h 119"/>
                <a:gd name="T12" fmla="*/ 14 w 165"/>
                <a:gd name="T13" fmla="*/ 2 h 119"/>
                <a:gd name="T14" fmla="*/ 1 w 165"/>
                <a:gd name="T15" fmla="*/ 23 h 119"/>
                <a:gd name="T16" fmla="*/ 47 w 165"/>
                <a:gd name="T17" fmla="*/ 96 h 119"/>
                <a:gd name="T18" fmla="*/ 48 w 165"/>
                <a:gd name="T19" fmla="*/ 98 h 119"/>
                <a:gd name="T20" fmla="*/ 147 w 165"/>
                <a:gd name="T21" fmla="*/ 110 h 119"/>
                <a:gd name="T22" fmla="*/ 160 w 165"/>
                <a:gd name="T23" fmla="*/ 91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65" h="119">
                  <a:moveTo>
                    <a:pt x="160" y="91"/>
                  </a:moveTo>
                  <a:cubicBezTo>
                    <a:pt x="155" y="85"/>
                    <a:pt x="147" y="84"/>
                    <a:pt x="140" y="86"/>
                  </a:cubicBezTo>
                  <a:cubicBezTo>
                    <a:pt x="147" y="75"/>
                    <a:pt x="136" y="63"/>
                    <a:pt x="124" y="66"/>
                  </a:cubicBezTo>
                  <a:cubicBezTo>
                    <a:pt x="131" y="55"/>
                    <a:pt x="117" y="38"/>
                    <a:pt x="102" y="44"/>
                  </a:cubicBezTo>
                  <a:cubicBezTo>
                    <a:pt x="107" y="23"/>
                    <a:pt x="82" y="16"/>
                    <a:pt x="66" y="29"/>
                  </a:cubicBezTo>
                  <a:cubicBezTo>
                    <a:pt x="61" y="16"/>
                    <a:pt x="47" y="1"/>
                    <a:pt x="38" y="16"/>
                  </a:cubicBezTo>
                  <a:cubicBezTo>
                    <a:pt x="32" y="9"/>
                    <a:pt x="23" y="0"/>
                    <a:pt x="14" y="2"/>
                  </a:cubicBezTo>
                  <a:cubicBezTo>
                    <a:pt x="3" y="4"/>
                    <a:pt x="0" y="13"/>
                    <a:pt x="1" y="23"/>
                  </a:cubicBezTo>
                  <a:cubicBezTo>
                    <a:pt x="2" y="53"/>
                    <a:pt x="25" y="77"/>
                    <a:pt x="47" y="96"/>
                  </a:cubicBezTo>
                  <a:cubicBezTo>
                    <a:pt x="46" y="97"/>
                    <a:pt x="46" y="98"/>
                    <a:pt x="48" y="98"/>
                  </a:cubicBezTo>
                  <a:cubicBezTo>
                    <a:pt x="79" y="107"/>
                    <a:pt x="114" y="119"/>
                    <a:pt x="147" y="110"/>
                  </a:cubicBezTo>
                  <a:cubicBezTo>
                    <a:pt x="153" y="108"/>
                    <a:pt x="165" y="99"/>
                    <a:pt x="160" y="91"/>
                  </a:cubicBezTo>
                  <a:close/>
                </a:path>
              </a:pathLst>
            </a:custGeom>
            <a:solidFill>
              <a:srgbClr val="FF9D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3" name="Freeform 17"/>
            <p:cNvSpPr>
              <a:spLocks/>
            </p:cNvSpPr>
            <p:nvPr/>
          </p:nvSpPr>
          <p:spPr bwMode="auto">
            <a:xfrm>
              <a:off x="287367" y="79662"/>
              <a:ext cx="441325" cy="387350"/>
            </a:xfrm>
            <a:custGeom>
              <a:avLst/>
              <a:gdLst>
                <a:gd name="T0" fmla="*/ 157 w 161"/>
                <a:gd name="T1" fmla="*/ 50 h 141"/>
                <a:gd name="T2" fmla="*/ 141 w 161"/>
                <a:gd name="T3" fmla="*/ 46 h 141"/>
                <a:gd name="T4" fmla="*/ 135 w 161"/>
                <a:gd name="T5" fmla="*/ 31 h 141"/>
                <a:gd name="T6" fmla="*/ 119 w 161"/>
                <a:gd name="T7" fmla="*/ 32 h 141"/>
                <a:gd name="T8" fmla="*/ 110 w 161"/>
                <a:gd name="T9" fmla="*/ 16 h 141"/>
                <a:gd name="T10" fmla="*/ 95 w 161"/>
                <a:gd name="T11" fmla="*/ 18 h 141"/>
                <a:gd name="T12" fmla="*/ 95 w 161"/>
                <a:gd name="T13" fmla="*/ 17 h 141"/>
                <a:gd name="T14" fmla="*/ 64 w 161"/>
                <a:gd name="T15" fmla="*/ 8 h 141"/>
                <a:gd name="T16" fmla="*/ 63 w 161"/>
                <a:gd name="T17" fmla="*/ 9 h 141"/>
                <a:gd name="T18" fmla="*/ 94 w 161"/>
                <a:gd name="T19" fmla="*/ 63 h 141"/>
                <a:gd name="T20" fmla="*/ 13 w 161"/>
                <a:gd name="T21" fmla="*/ 129 h 141"/>
                <a:gd name="T22" fmla="*/ 0 w 161"/>
                <a:gd name="T23" fmla="*/ 138 h 141"/>
                <a:gd name="T24" fmla="*/ 3 w 161"/>
                <a:gd name="T25" fmla="*/ 141 h 141"/>
                <a:gd name="T26" fmla="*/ 26 w 161"/>
                <a:gd name="T27" fmla="*/ 125 h 141"/>
                <a:gd name="T28" fmla="*/ 96 w 161"/>
                <a:gd name="T29" fmla="*/ 65 h 141"/>
                <a:gd name="T30" fmla="*/ 157 w 161"/>
                <a:gd name="T31" fmla="*/ 65 h 141"/>
                <a:gd name="T32" fmla="*/ 157 w 161"/>
                <a:gd name="T33" fmla="*/ 50 h 1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61" h="141">
                  <a:moveTo>
                    <a:pt x="157" y="50"/>
                  </a:moveTo>
                  <a:cubicBezTo>
                    <a:pt x="153" y="46"/>
                    <a:pt x="147" y="45"/>
                    <a:pt x="141" y="46"/>
                  </a:cubicBezTo>
                  <a:cubicBezTo>
                    <a:pt x="142" y="41"/>
                    <a:pt x="140" y="34"/>
                    <a:pt x="135" y="31"/>
                  </a:cubicBezTo>
                  <a:cubicBezTo>
                    <a:pt x="131" y="28"/>
                    <a:pt x="124" y="29"/>
                    <a:pt x="119" y="32"/>
                  </a:cubicBezTo>
                  <a:cubicBezTo>
                    <a:pt x="119" y="26"/>
                    <a:pt x="115" y="19"/>
                    <a:pt x="110" y="16"/>
                  </a:cubicBezTo>
                  <a:cubicBezTo>
                    <a:pt x="105" y="12"/>
                    <a:pt x="99" y="13"/>
                    <a:pt x="95" y="18"/>
                  </a:cubicBezTo>
                  <a:cubicBezTo>
                    <a:pt x="95" y="18"/>
                    <a:pt x="95" y="17"/>
                    <a:pt x="95" y="17"/>
                  </a:cubicBezTo>
                  <a:cubicBezTo>
                    <a:pt x="89" y="8"/>
                    <a:pt x="74" y="0"/>
                    <a:pt x="64" y="8"/>
                  </a:cubicBezTo>
                  <a:cubicBezTo>
                    <a:pt x="63" y="8"/>
                    <a:pt x="63" y="8"/>
                    <a:pt x="63" y="9"/>
                  </a:cubicBezTo>
                  <a:cubicBezTo>
                    <a:pt x="59" y="30"/>
                    <a:pt x="78" y="51"/>
                    <a:pt x="94" y="63"/>
                  </a:cubicBezTo>
                  <a:cubicBezTo>
                    <a:pt x="72" y="92"/>
                    <a:pt x="42" y="110"/>
                    <a:pt x="13" y="129"/>
                  </a:cubicBezTo>
                  <a:cubicBezTo>
                    <a:pt x="9" y="132"/>
                    <a:pt x="5" y="135"/>
                    <a:pt x="0" y="138"/>
                  </a:cubicBezTo>
                  <a:cubicBezTo>
                    <a:pt x="1" y="140"/>
                    <a:pt x="2" y="141"/>
                    <a:pt x="3" y="141"/>
                  </a:cubicBezTo>
                  <a:cubicBezTo>
                    <a:pt x="10" y="136"/>
                    <a:pt x="18" y="130"/>
                    <a:pt x="26" y="125"/>
                  </a:cubicBezTo>
                  <a:cubicBezTo>
                    <a:pt x="51" y="109"/>
                    <a:pt x="81" y="92"/>
                    <a:pt x="96" y="65"/>
                  </a:cubicBezTo>
                  <a:cubicBezTo>
                    <a:pt x="112" y="72"/>
                    <a:pt x="145" y="85"/>
                    <a:pt x="157" y="65"/>
                  </a:cubicBezTo>
                  <a:cubicBezTo>
                    <a:pt x="160" y="61"/>
                    <a:pt x="161" y="54"/>
                    <a:pt x="157" y="50"/>
                  </a:cubicBezTo>
                  <a:close/>
                </a:path>
              </a:pathLst>
            </a:custGeom>
            <a:solidFill>
              <a:srgbClr val="F6C1C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" name="Freeform 18"/>
            <p:cNvSpPr>
              <a:spLocks/>
            </p:cNvSpPr>
            <p:nvPr/>
          </p:nvSpPr>
          <p:spPr bwMode="auto">
            <a:xfrm>
              <a:off x="150842" y="470187"/>
              <a:ext cx="227013" cy="528638"/>
            </a:xfrm>
            <a:custGeom>
              <a:avLst/>
              <a:gdLst>
                <a:gd name="T0" fmla="*/ 49 w 83"/>
                <a:gd name="T1" fmla="*/ 152 h 192"/>
                <a:gd name="T2" fmla="*/ 50 w 83"/>
                <a:gd name="T3" fmla="*/ 113 h 192"/>
                <a:gd name="T4" fmla="*/ 45 w 83"/>
                <a:gd name="T5" fmla="*/ 65 h 192"/>
                <a:gd name="T6" fmla="*/ 1 w 83"/>
                <a:gd name="T7" fmla="*/ 0 h 192"/>
                <a:gd name="T8" fmla="*/ 0 w 83"/>
                <a:gd name="T9" fmla="*/ 1 h 192"/>
                <a:gd name="T10" fmla="*/ 42 w 83"/>
                <a:gd name="T11" fmla="*/ 71 h 192"/>
                <a:gd name="T12" fmla="*/ 46 w 83"/>
                <a:gd name="T13" fmla="*/ 116 h 192"/>
                <a:gd name="T14" fmla="*/ 45 w 83"/>
                <a:gd name="T15" fmla="*/ 153 h 192"/>
                <a:gd name="T16" fmla="*/ 18 w 83"/>
                <a:gd name="T17" fmla="*/ 181 h 192"/>
                <a:gd name="T18" fmla="*/ 21 w 83"/>
                <a:gd name="T19" fmla="*/ 184 h 192"/>
                <a:gd name="T20" fmla="*/ 34 w 83"/>
                <a:gd name="T21" fmla="*/ 177 h 192"/>
                <a:gd name="T22" fmla="*/ 41 w 83"/>
                <a:gd name="T23" fmla="*/ 187 h 192"/>
                <a:gd name="T24" fmla="*/ 45 w 83"/>
                <a:gd name="T25" fmla="*/ 187 h 192"/>
                <a:gd name="T26" fmla="*/ 49 w 83"/>
                <a:gd name="T27" fmla="*/ 181 h 192"/>
                <a:gd name="T28" fmla="*/ 54 w 83"/>
                <a:gd name="T29" fmla="*/ 187 h 192"/>
                <a:gd name="T30" fmla="*/ 58 w 83"/>
                <a:gd name="T31" fmla="*/ 187 h 192"/>
                <a:gd name="T32" fmla="*/ 61 w 83"/>
                <a:gd name="T33" fmla="*/ 180 h 192"/>
                <a:gd name="T34" fmla="*/ 78 w 83"/>
                <a:gd name="T35" fmla="*/ 182 h 192"/>
                <a:gd name="T36" fmla="*/ 49 w 83"/>
                <a:gd name="T37" fmla="*/ 152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83" h="192">
                  <a:moveTo>
                    <a:pt x="49" y="152"/>
                  </a:moveTo>
                  <a:cubicBezTo>
                    <a:pt x="52" y="140"/>
                    <a:pt x="51" y="126"/>
                    <a:pt x="50" y="113"/>
                  </a:cubicBezTo>
                  <a:cubicBezTo>
                    <a:pt x="50" y="97"/>
                    <a:pt x="48" y="81"/>
                    <a:pt x="45" y="65"/>
                  </a:cubicBezTo>
                  <a:cubicBezTo>
                    <a:pt x="40" y="40"/>
                    <a:pt x="28" y="8"/>
                    <a:pt x="1" y="0"/>
                  </a:cubicBezTo>
                  <a:cubicBezTo>
                    <a:pt x="0" y="0"/>
                    <a:pt x="0" y="1"/>
                    <a:pt x="0" y="1"/>
                  </a:cubicBezTo>
                  <a:cubicBezTo>
                    <a:pt x="27" y="16"/>
                    <a:pt x="37" y="43"/>
                    <a:pt x="42" y="71"/>
                  </a:cubicBezTo>
                  <a:cubicBezTo>
                    <a:pt x="45" y="86"/>
                    <a:pt x="46" y="101"/>
                    <a:pt x="46" y="116"/>
                  </a:cubicBezTo>
                  <a:cubicBezTo>
                    <a:pt x="46" y="128"/>
                    <a:pt x="44" y="141"/>
                    <a:pt x="45" y="153"/>
                  </a:cubicBezTo>
                  <a:cubicBezTo>
                    <a:pt x="31" y="157"/>
                    <a:pt x="21" y="168"/>
                    <a:pt x="18" y="181"/>
                  </a:cubicBezTo>
                  <a:cubicBezTo>
                    <a:pt x="17" y="183"/>
                    <a:pt x="19" y="185"/>
                    <a:pt x="21" y="184"/>
                  </a:cubicBezTo>
                  <a:cubicBezTo>
                    <a:pt x="25" y="181"/>
                    <a:pt x="30" y="180"/>
                    <a:pt x="34" y="177"/>
                  </a:cubicBezTo>
                  <a:cubicBezTo>
                    <a:pt x="36" y="181"/>
                    <a:pt x="40" y="183"/>
                    <a:pt x="41" y="187"/>
                  </a:cubicBezTo>
                  <a:cubicBezTo>
                    <a:pt x="42" y="189"/>
                    <a:pt x="44" y="188"/>
                    <a:pt x="45" y="187"/>
                  </a:cubicBezTo>
                  <a:cubicBezTo>
                    <a:pt x="46" y="185"/>
                    <a:pt x="48" y="183"/>
                    <a:pt x="49" y="181"/>
                  </a:cubicBezTo>
                  <a:cubicBezTo>
                    <a:pt x="51" y="183"/>
                    <a:pt x="52" y="185"/>
                    <a:pt x="54" y="187"/>
                  </a:cubicBezTo>
                  <a:cubicBezTo>
                    <a:pt x="55" y="189"/>
                    <a:pt x="57" y="189"/>
                    <a:pt x="58" y="187"/>
                  </a:cubicBezTo>
                  <a:cubicBezTo>
                    <a:pt x="59" y="185"/>
                    <a:pt x="60" y="182"/>
                    <a:pt x="61" y="180"/>
                  </a:cubicBezTo>
                  <a:cubicBezTo>
                    <a:pt x="65" y="186"/>
                    <a:pt x="75" y="192"/>
                    <a:pt x="78" y="182"/>
                  </a:cubicBezTo>
                  <a:cubicBezTo>
                    <a:pt x="83" y="166"/>
                    <a:pt x="60" y="155"/>
                    <a:pt x="49" y="152"/>
                  </a:cubicBezTo>
                  <a:close/>
                </a:path>
              </a:pathLst>
            </a:custGeom>
            <a:solidFill>
              <a:srgbClr val="FF78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5" name="Freeform 19"/>
            <p:cNvSpPr>
              <a:spLocks/>
            </p:cNvSpPr>
            <p:nvPr/>
          </p:nvSpPr>
          <p:spPr bwMode="auto">
            <a:xfrm>
              <a:off x="446117" y="443200"/>
              <a:ext cx="241300" cy="485775"/>
            </a:xfrm>
            <a:custGeom>
              <a:avLst/>
              <a:gdLst>
                <a:gd name="T0" fmla="*/ 60 w 88"/>
                <a:gd name="T1" fmla="*/ 136 h 177"/>
                <a:gd name="T2" fmla="*/ 59 w 88"/>
                <a:gd name="T3" fmla="*/ 136 h 177"/>
                <a:gd name="T4" fmla="*/ 56 w 88"/>
                <a:gd name="T5" fmla="*/ 102 h 177"/>
                <a:gd name="T6" fmla="*/ 48 w 88"/>
                <a:gd name="T7" fmla="*/ 57 h 177"/>
                <a:gd name="T8" fmla="*/ 1 w 88"/>
                <a:gd name="T9" fmla="*/ 0 h 177"/>
                <a:gd name="T10" fmla="*/ 1 w 88"/>
                <a:gd name="T11" fmla="*/ 2 h 177"/>
                <a:gd name="T12" fmla="*/ 47 w 88"/>
                <a:gd name="T13" fmla="*/ 65 h 177"/>
                <a:gd name="T14" fmla="*/ 53 w 88"/>
                <a:gd name="T15" fmla="*/ 107 h 177"/>
                <a:gd name="T16" fmla="*/ 55 w 88"/>
                <a:gd name="T17" fmla="*/ 136 h 177"/>
                <a:gd name="T18" fmla="*/ 53 w 88"/>
                <a:gd name="T19" fmla="*/ 168 h 177"/>
                <a:gd name="T20" fmla="*/ 59 w 88"/>
                <a:gd name="T21" fmla="*/ 177 h 177"/>
                <a:gd name="T22" fmla="*/ 72 w 88"/>
                <a:gd name="T23" fmla="*/ 174 h 177"/>
                <a:gd name="T24" fmla="*/ 60 w 88"/>
                <a:gd name="T25" fmla="*/ 136 h 1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88" h="177">
                  <a:moveTo>
                    <a:pt x="60" y="136"/>
                  </a:moveTo>
                  <a:cubicBezTo>
                    <a:pt x="59" y="136"/>
                    <a:pt x="59" y="136"/>
                    <a:pt x="59" y="136"/>
                  </a:cubicBezTo>
                  <a:cubicBezTo>
                    <a:pt x="59" y="125"/>
                    <a:pt x="57" y="113"/>
                    <a:pt x="56" y="102"/>
                  </a:cubicBezTo>
                  <a:cubicBezTo>
                    <a:pt x="55" y="87"/>
                    <a:pt x="52" y="72"/>
                    <a:pt x="48" y="57"/>
                  </a:cubicBezTo>
                  <a:cubicBezTo>
                    <a:pt x="42" y="32"/>
                    <a:pt x="28" y="7"/>
                    <a:pt x="1" y="0"/>
                  </a:cubicBezTo>
                  <a:cubicBezTo>
                    <a:pt x="0" y="0"/>
                    <a:pt x="0" y="2"/>
                    <a:pt x="1" y="2"/>
                  </a:cubicBezTo>
                  <a:cubicBezTo>
                    <a:pt x="28" y="13"/>
                    <a:pt x="40" y="38"/>
                    <a:pt x="47" y="65"/>
                  </a:cubicBezTo>
                  <a:cubicBezTo>
                    <a:pt x="50" y="79"/>
                    <a:pt x="52" y="93"/>
                    <a:pt x="53" y="107"/>
                  </a:cubicBezTo>
                  <a:cubicBezTo>
                    <a:pt x="54" y="116"/>
                    <a:pt x="53" y="127"/>
                    <a:pt x="55" y="136"/>
                  </a:cubicBezTo>
                  <a:cubicBezTo>
                    <a:pt x="52" y="147"/>
                    <a:pt x="50" y="158"/>
                    <a:pt x="53" y="168"/>
                  </a:cubicBezTo>
                  <a:cubicBezTo>
                    <a:pt x="54" y="170"/>
                    <a:pt x="56" y="176"/>
                    <a:pt x="59" y="177"/>
                  </a:cubicBezTo>
                  <a:cubicBezTo>
                    <a:pt x="64" y="177"/>
                    <a:pt x="68" y="176"/>
                    <a:pt x="72" y="174"/>
                  </a:cubicBezTo>
                  <a:cubicBezTo>
                    <a:pt x="88" y="167"/>
                    <a:pt x="66" y="142"/>
                    <a:pt x="60" y="136"/>
                  </a:cubicBezTo>
                  <a:close/>
                </a:path>
              </a:pathLst>
            </a:custGeom>
            <a:solidFill>
              <a:srgbClr val="19865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6" name="Freeform 20"/>
            <p:cNvSpPr>
              <a:spLocks/>
            </p:cNvSpPr>
            <p:nvPr/>
          </p:nvSpPr>
          <p:spPr bwMode="auto">
            <a:xfrm>
              <a:off x="408017" y="519400"/>
              <a:ext cx="166688" cy="382588"/>
            </a:xfrm>
            <a:custGeom>
              <a:avLst/>
              <a:gdLst>
                <a:gd name="T0" fmla="*/ 48 w 61"/>
                <a:gd name="T1" fmla="*/ 3 h 139"/>
                <a:gd name="T2" fmla="*/ 49 w 61"/>
                <a:gd name="T3" fmla="*/ 1 h 139"/>
                <a:gd name="T4" fmla="*/ 48 w 61"/>
                <a:gd name="T5" fmla="*/ 1 h 139"/>
                <a:gd name="T6" fmla="*/ 47 w 61"/>
                <a:gd name="T7" fmla="*/ 3 h 139"/>
                <a:gd name="T8" fmla="*/ 47 w 61"/>
                <a:gd name="T9" fmla="*/ 3 h 139"/>
                <a:gd name="T10" fmla="*/ 4 w 61"/>
                <a:gd name="T11" fmla="*/ 138 h 139"/>
                <a:gd name="T12" fmla="*/ 6 w 61"/>
                <a:gd name="T13" fmla="*/ 139 h 139"/>
                <a:gd name="T14" fmla="*/ 7 w 61"/>
                <a:gd name="T15" fmla="*/ 139 h 139"/>
                <a:gd name="T16" fmla="*/ 50 w 61"/>
                <a:gd name="T17" fmla="*/ 79 h 139"/>
                <a:gd name="T18" fmla="*/ 48 w 61"/>
                <a:gd name="T19" fmla="*/ 3 h 1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1" h="139">
                  <a:moveTo>
                    <a:pt x="48" y="3"/>
                  </a:moveTo>
                  <a:cubicBezTo>
                    <a:pt x="49" y="2"/>
                    <a:pt x="49" y="2"/>
                    <a:pt x="49" y="1"/>
                  </a:cubicBezTo>
                  <a:cubicBezTo>
                    <a:pt x="49" y="1"/>
                    <a:pt x="49" y="0"/>
                    <a:pt x="48" y="1"/>
                  </a:cubicBezTo>
                  <a:cubicBezTo>
                    <a:pt x="48" y="1"/>
                    <a:pt x="48" y="2"/>
                    <a:pt x="47" y="3"/>
                  </a:cubicBezTo>
                  <a:cubicBezTo>
                    <a:pt x="47" y="3"/>
                    <a:pt x="47" y="3"/>
                    <a:pt x="47" y="3"/>
                  </a:cubicBezTo>
                  <a:cubicBezTo>
                    <a:pt x="22" y="43"/>
                    <a:pt x="0" y="89"/>
                    <a:pt x="4" y="138"/>
                  </a:cubicBezTo>
                  <a:cubicBezTo>
                    <a:pt x="4" y="139"/>
                    <a:pt x="5" y="139"/>
                    <a:pt x="6" y="139"/>
                  </a:cubicBezTo>
                  <a:cubicBezTo>
                    <a:pt x="6" y="139"/>
                    <a:pt x="7" y="139"/>
                    <a:pt x="7" y="139"/>
                  </a:cubicBezTo>
                  <a:cubicBezTo>
                    <a:pt x="29" y="126"/>
                    <a:pt x="42" y="102"/>
                    <a:pt x="50" y="79"/>
                  </a:cubicBezTo>
                  <a:cubicBezTo>
                    <a:pt x="58" y="55"/>
                    <a:pt x="61" y="26"/>
                    <a:pt x="48" y="3"/>
                  </a:cubicBezTo>
                  <a:close/>
                </a:path>
              </a:pathLst>
            </a:custGeom>
            <a:solidFill>
              <a:srgbClr val="21B37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7" name="Freeform 21"/>
            <p:cNvSpPr>
              <a:spLocks/>
            </p:cNvSpPr>
            <p:nvPr/>
          </p:nvSpPr>
          <p:spPr bwMode="auto">
            <a:xfrm>
              <a:off x="773142" y="474950"/>
              <a:ext cx="112713" cy="400050"/>
            </a:xfrm>
            <a:custGeom>
              <a:avLst/>
              <a:gdLst>
                <a:gd name="T0" fmla="*/ 36 w 41"/>
                <a:gd name="T1" fmla="*/ 61 h 145"/>
                <a:gd name="T2" fmla="*/ 1 w 41"/>
                <a:gd name="T3" fmla="*/ 0 h 145"/>
                <a:gd name="T4" fmla="*/ 0 w 41"/>
                <a:gd name="T5" fmla="*/ 0 h 145"/>
                <a:gd name="T6" fmla="*/ 34 w 41"/>
                <a:gd name="T7" fmla="*/ 68 h 145"/>
                <a:gd name="T8" fmla="*/ 37 w 41"/>
                <a:gd name="T9" fmla="*/ 143 h 145"/>
                <a:gd name="T10" fmla="*/ 40 w 41"/>
                <a:gd name="T11" fmla="*/ 143 h 145"/>
                <a:gd name="T12" fmla="*/ 36 w 41"/>
                <a:gd name="T13" fmla="*/ 61 h 1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1" h="145">
                  <a:moveTo>
                    <a:pt x="36" y="61"/>
                  </a:moveTo>
                  <a:cubicBezTo>
                    <a:pt x="32" y="39"/>
                    <a:pt x="24" y="9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22" y="16"/>
                    <a:pt x="30" y="42"/>
                    <a:pt x="34" y="68"/>
                  </a:cubicBezTo>
                  <a:cubicBezTo>
                    <a:pt x="38" y="92"/>
                    <a:pt x="38" y="118"/>
                    <a:pt x="37" y="143"/>
                  </a:cubicBezTo>
                  <a:cubicBezTo>
                    <a:pt x="37" y="145"/>
                    <a:pt x="40" y="145"/>
                    <a:pt x="40" y="143"/>
                  </a:cubicBezTo>
                  <a:cubicBezTo>
                    <a:pt x="41" y="116"/>
                    <a:pt x="41" y="88"/>
                    <a:pt x="36" y="61"/>
                  </a:cubicBezTo>
                  <a:close/>
                </a:path>
              </a:pathLst>
            </a:custGeom>
            <a:solidFill>
              <a:srgbClr val="FEC16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8" name="Freeform 22"/>
            <p:cNvSpPr>
              <a:spLocks/>
            </p:cNvSpPr>
            <p:nvPr/>
          </p:nvSpPr>
          <p:spPr bwMode="auto">
            <a:xfrm>
              <a:off x="765204" y="852775"/>
              <a:ext cx="223838" cy="219075"/>
            </a:xfrm>
            <a:custGeom>
              <a:avLst/>
              <a:gdLst>
                <a:gd name="T0" fmla="*/ 44 w 82"/>
                <a:gd name="T1" fmla="*/ 2 h 80"/>
                <a:gd name="T2" fmla="*/ 43 w 82"/>
                <a:gd name="T3" fmla="*/ 1 h 80"/>
                <a:gd name="T4" fmla="*/ 40 w 82"/>
                <a:gd name="T5" fmla="*/ 3 h 80"/>
                <a:gd name="T6" fmla="*/ 0 w 82"/>
                <a:gd name="T7" fmla="*/ 55 h 80"/>
                <a:gd name="T8" fmla="*/ 7 w 82"/>
                <a:gd name="T9" fmla="*/ 68 h 80"/>
                <a:gd name="T10" fmla="*/ 22 w 82"/>
                <a:gd name="T11" fmla="*/ 59 h 80"/>
                <a:gd name="T12" fmla="*/ 29 w 82"/>
                <a:gd name="T13" fmla="*/ 79 h 80"/>
                <a:gd name="T14" fmla="*/ 31 w 82"/>
                <a:gd name="T15" fmla="*/ 79 h 80"/>
                <a:gd name="T16" fmla="*/ 45 w 82"/>
                <a:gd name="T17" fmla="*/ 63 h 80"/>
                <a:gd name="T18" fmla="*/ 56 w 82"/>
                <a:gd name="T19" fmla="*/ 76 h 80"/>
                <a:gd name="T20" fmla="*/ 70 w 82"/>
                <a:gd name="T21" fmla="*/ 66 h 80"/>
                <a:gd name="T22" fmla="*/ 44 w 82"/>
                <a:gd name="T23" fmla="*/ 2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82" h="80">
                  <a:moveTo>
                    <a:pt x="44" y="2"/>
                  </a:moveTo>
                  <a:cubicBezTo>
                    <a:pt x="44" y="1"/>
                    <a:pt x="43" y="0"/>
                    <a:pt x="43" y="1"/>
                  </a:cubicBezTo>
                  <a:cubicBezTo>
                    <a:pt x="41" y="0"/>
                    <a:pt x="40" y="1"/>
                    <a:pt x="40" y="3"/>
                  </a:cubicBezTo>
                  <a:cubicBezTo>
                    <a:pt x="22" y="15"/>
                    <a:pt x="2" y="32"/>
                    <a:pt x="0" y="55"/>
                  </a:cubicBezTo>
                  <a:cubicBezTo>
                    <a:pt x="0" y="60"/>
                    <a:pt x="2" y="66"/>
                    <a:pt x="7" y="68"/>
                  </a:cubicBezTo>
                  <a:cubicBezTo>
                    <a:pt x="13" y="70"/>
                    <a:pt x="18" y="64"/>
                    <a:pt x="22" y="59"/>
                  </a:cubicBezTo>
                  <a:cubicBezTo>
                    <a:pt x="22" y="67"/>
                    <a:pt x="24" y="73"/>
                    <a:pt x="29" y="79"/>
                  </a:cubicBezTo>
                  <a:cubicBezTo>
                    <a:pt x="29" y="80"/>
                    <a:pt x="31" y="80"/>
                    <a:pt x="31" y="79"/>
                  </a:cubicBezTo>
                  <a:cubicBezTo>
                    <a:pt x="37" y="75"/>
                    <a:pt x="42" y="69"/>
                    <a:pt x="45" y="63"/>
                  </a:cubicBezTo>
                  <a:cubicBezTo>
                    <a:pt x="47" y="69"/>
                    <a:pt x="50" y="74"/>
                    <a:pt x="56" y="76"/>
                  </a:cubicBezTo>
                  <a:cubicBezTo>
                    <a:pt x="62" y="77"/>
                    <a:pt x="68" y="71"/>
                    <a:pt x="70" y="66"/>
                  </a:cubicBezTo>
                  <a:cubicBezTo>
                    <a:pt x="82" y="42"/>
                    <a:pt x="60" y="16"/>
                    <a:pt x="44" y="2"/>
                  </a:cubicBezTo>
                  <a:close/>
                </a:path>
              </a:pathLst>
            </a:custGeom>
            <a:solidFill>
              <a:srgbClr val="FF78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9" name="Freeform 24"/>
            <p:cNvSpPr>
              <a:spLocks/>
            </p:cNvSpPr>
            <p:nvPr/>
          </p:nvSpPr>
          <p:spPr bwMode="auto">
            <a:xfrm>
              <a:off x="-33308" y="470187"/>
              <a:ext cx="173038" cy="382588"/>
            </a:xfrm>
            <a:custGeom>
              <a:avLst/>
              <a:gdLst>
                <a:gd name="T0" fmla="*/ 61 w 63"/>
                <a:gd name="T1" fmla="*/ 135 h 139"/>
                <a:gd name="T2" fmla="*/ 3 w 63"/>
                <a:gd name="T3" fmla="*/ 6 h 139"/>
                <a:gd name="T4" fmla="*/ 3 w 63"/>
                <a:gd name="T5" fmla="*/ 7 h 139"/>
                <a:gd name="T6" fmla="*/ 2 w 63"/>
                <a:gd name="T7" fmla="*/ 8 h 139"/>
                <a:gd name="T8" fmla="*/ 58 w 63"/>
                <a:gd name="T9" fmla="*/ 137 h 139"/>
                <a:gd name="T10" fmla="*/ 58 w 63"/>
                <a:gd name="T11" fmla="*/ 137 h 139"/>
                <a:gd name="T12" fmla="*/ 61 w 63"/>
                <a:gd name="T13" fmla="*/ 137 h 139"/>
                <a:gd name="T14" fmla="*/ 61 w 63"/>
                <a:gd name="T15" fmla="*/ 136 h 139"/>
                <a:gd name="T16" fmla="*/ 61 w 63"/>
                <a:gd name="T17" fmla="*/ 135 h 1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3" h="139">
                  <a:moveTo>
                    <a:pt x="61" y="135"/>
                  </a:moveTo>
                  <a:cubicBezTo>
                    <a:pt x="63" y="96"/>
                    <a:pt x="62" y="0"/>
                    <a:pt x="3" y="6"/>
                  </a:cubicBezTo>
                  <a:cubicBezTo>
                    <a:pt x="3" y="6"/>
                    <a:pt x="3" y="7"/>
                    <a:pt x="3" y="7"/>
                  </a:cubicBezTo>
                  <a:cubicBezTo>
                    <a:pt x="2" y="7"/>
                    <a:pt x="2" y="7"/>
                    <a:pt x="2" y="8"/>
                  </a:cubicBezTo>
                  <a:cubicBezTo>
                    <a:pt x="0" y="56"/>
                    <a:pt x="22" y="104"/>
                    <a:pt x="58" y="137"/>
                  </a:cubicBezTo>
                  <a:cubicBezTo>
                    <a:pt x="58" y="137"/>
                    <a:pt x="58" y="137"/>
                    <a:pt x="58" y="137"/>
                  </a:cubicBezTo>
                  <a:cubicBezTo>
                    <a:pt x="58" y="139"/>
                    <a:pt x="61" y="139"/>
                    <a:pt x="61" y="137"/>
                  </a:cubicBezTo>
                  <a:cubicBezTo>
                    <a:pt x="61" y="137"/>
                    <a:pt x="61" y="136"/>
                    <a:pt x="61" y="136"/>
                  </a:cubicBezTo>
                  <a:cubicBezTo>
                    <a:pt x="61" y="136"/>
                    <a:pt x="61" y="136"/>
                    <a:pt x="61" y="135"/>
                  </a:cubicBezTo>
                  <a:close/>
                </a:path>
              </a:pathLst>
            </a:custGeom>
            <a:solidFill>
              <a:srgbClr val="21B37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10" name="Freeform 25"/>
            <p:cNvSpPr>
              <a:spLocks/>
            </p:cNvSpPr>
            <p:nvPr/>
          </p:nvSpPr>
          <p:spPr bwMode="auto">
            <a:xfrm>
              <a:off x="920779" y="41562"/>
              <a:ext cx="954088" cy="541338"/>
            </a:xfrm>
            <a:custGeom>
              <a:avLst/>
              <a:gdLst>
                <a:gd name="T0" fmla="*/ 323 w 348"/>
                <a:gd name="T1" fmla="*/ 51 h 197"/>
                <a:gd name="T2" fmla="*/ 323 w 348"/>
                <a:gd name="T3" fmla="*/ 52 h 197"/>
                <a:gd name="T4" fmla="*/ 289 w 348"/>
                <a:gd name="T5" fmla="*/ 55 h 197"/>
                <a:gd name="T6" fmla="*/ 327 w 348"/>
                <a:gd name="T7" fmla="*/ 27 h 197"/>
                <a:gd name="T8" fmla="*/ 318 w 348"/>
                <a:gd name="T9" fmla="*/ 5 h 197"/>
                <a:gd name="T10" fmla="*/ 314 w 348"/>
                <a:gd name="T11" fmla="*/ 15 h 197"/>
                <a:gd name="T12" fmla="*/ 257 w 348"/>
                <a:gd name="T13" fmla="*/ 71 h 197"/>
                <a:gd name="T14" fmla="*/ 276 w 348"/>
                <a:gd name="T15" fmla="*/ 25 h 197"/>
                <a:gd name="T16" fmla="*/ 249 w 348"/>
                <a:gd name="T17" fmla="*/ 25 h 197"/>
                <a:gd name="T18" fmla="*/ 261 w 348"/>
                <a:gd name="T19" fmla="*/ 36 h 197"/>
                <a:gd name="T20" fmla="*/ 255 w 348"/>
                <a:gd name="T21" fmla="*/ 73 h 197"/>
                <a:gd name="T22" fmla="*/ 178 w 348"/>
                <a:gd name="T23" fmla="*/ 117 h 197"/>
                <a:gd name="T24" fmla="*/ 218 w 348"/>
                <a:gd name="T25" fmla="*/ 64 h 197"/>
                <a:gd name="T26" fmla="*/ 200 w 348"/>
                <a:gd name="T27" fmla="*/ 44 h 197"/>
                <a:gd name="T28" fmla="*/ 200 w 348"/>
                <a:gd name="T29" fmla="*/ 61 h 197"/>
                <a:gd name="T30" fmla="*/ 175 w 348"/>
                <a:gd name="T31" fmla="*/ 118 h 197"/>
                <a:gd name="T32" fmla="*/ 95 w 348"/>
                <a:gd name="T33" fmla="*/ 152 h 197"/>
                <a:gd name="T34" fmla="*/ 156 w 348"/>
                <a:gd name="T35" fmla="*/ 103 h 197"/>
                <a:gd name="T36" fmla="*/ 136 w 348"/>
                <a:gd name="T37" fmla="*/ 87 h 197"/>
                <a:gd name="T38" fmla="*/ 134 w 348"/>
                <a:gd name="T39" fmla="*/ 102 h 197"/>
                <a:gd name="T40" fmla="*/ 50 w 348"/>
                <a:gd name="T41" fmla="*/ 168 h 197"/>
                <a:gd name="T42" fmla="*/ 38 w 348"/>
                <a:gd name="T43" fmla="*/ 154 h 197"/>
                <a:gd name="T44" fmla="*/ 61 w 348"/>
                <a:gd name="T45" fmla="*/ 134 h 197"/>
                <a:gd name="T46" fmla="*/ 43 w 348"/>
                <a:gd name="T47" fmla="*/ 115 h 197"/>
                <a:gd name="T48" fmla="*/ 46 w 348"/>
                <a:gd name="T49" fmla="*/ 134 h 197"/>
                <a:gd name="T50" fmla="*/ 0 w 348"/>
                <a:gd name="T51" fmla="*/ 181 h 197"/>
                <a:gd name="T52" fmla="*/ 44 w 348"/>
                <a:gd name="T53" fmla="*/ 174 h 197"/>
                <a:gd name="T54" fmla="*/ 104 w 348"/>
                <a:gd name="T55" fmla="*/ 181 h 197"/>
                <a:gd name="T56" fmla="*/ 121 w 348"/>
                <a:gd name="T57" fmla="*/ 196 h 197"/>
                <a:gd name="T58" fmla="*/ 112 w 348"/>
                <a:gd name="T59" fmla="*/ 169 h 197"/>
                <a:gd name="T60" fmla="*/ 106 w 348"/>
                <a:gd name="T61" fmla="*/ 177 h 197"/>
                <a:gd name="T62" fmla="*/ 58 w 348"/>
                <a:gd name="T63" fmla="*/ 170 h 197"/>
                <a:gd name="T64" fmla="*/ 143 w 348"/>
                <a:gd name="T65" fmla="*/ 138 h 197"/>
                <a:gd name="T66" fmla="*/ 188 w 348"/>
                <a:gd name="T67" fmla="*/ 170 h 197"/>
                <a:gd name="T68" fmla="*/ 203 w 348"/>
                <a:gd name="T69" fmla="*/ 179 h 197"/>
                <a:gd name="T70" fmla="*/ 198 w 348"/>
                <a:gd name="T71" fmla="*/ 154 h 197"/>
                <a:gd name="T72" fmla="*/ 145 w 348"/>
                <a:gd name="T73" fmla="*/ 137 h 197"/>
                <a:gd name="T74" fmla="*/ 221 w 348"/>
                <a:gd name="T75" fmla="*/ 100 h 197"/>
                <a:gd name="T76" fmla="*/ 256 w 348"/>
                <a:gd name="T77" fmla="*/ 123 h 197"/>
                <a:gd name="T78" fmla="*/ 277 w 348"/>
                <a:gd name="T79" fmla="*/ 113 h 197"/>
                <a:gd name="T80" fmla="*/ 267 w 348"/>
                <a:gd name="T81" fmla="*/ 107 h 197"/>
                <a:gd name="T82" fmla="*/ 262 w 348"/>
                <a:gd name="T83" fmla="*/ 108 h 197"/>
                <a:gd name="T84" fmla="*/ 259 w 348"/>
                <a:gd name="T85" fmla="*/ 111 h 197"/>
                <a:gd name="T86" fmla="*/ 288 w 348"/>
                <a:gd name="T87" fmla="*/ 57 h 197"/>
                <a:gd name="T88" fmla="*/ 324 w 348"/>
                <a:gd name="T89" fmla="*/ 57 h 197"/>
                <a:gd name="T90" fmla="*/ 347 w 348"/>
                <a:gd name="T91" fmla="*/ 55 h 1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348" h="197">
                  <a:moveTo>
                    <a:pt x="336" y="40"/>
                  </a:moveTo>
                  <a:cubicBezTo>
                    <a:pt x="330" y="41"/>
                    <a:pt x="325" y="46"/>
                    <a:pt x="323" y="51"/>
                  </a:cubicBezTo>
                  <a:cubicBezTo>
                    <a:pt x="323" y="51"/>
                    <a:pt x="323" y="51"/>
                    <a:pt x="323" y="52"/>
                  </a:cubicBezTo>
                  <a:cubicBezTo>
                    <a:pt x="323" y="52"/>
                    <a:pt x="323" y="52"/>
                    <a:pt x="323" y="52"/>
                  </a:cubicBezTo>
                  <a:cubicBezTo>
                    <a:pt x="323" y="53"/>
                    <a:pt x="322" y="54"/>
                    <a:pt x="322" y="54"/>
                  </a:cubicBezTo>
                  <a:cubicBezTo>
                    <a:pt x="311" y="54"/>
                    <a:pt x="300" y="54"/>
                    <a:pt x="289" y="55"/>
                  </a:cubicBezTo>
                  <a:cubicBezTo>
                    <a:pt x="300" y="46"/>
                    <a:pt x="310" y="37"/>
                    <a:pt x="319" y="26"/>
                  </a:cubicBezTo>
                  <a:cubicBezTo>
                    <a:pt x="321" y="28"/>
                    <a:pt x="324" y="28"/>
                    <a:pt x="327" y="27"/>
                  </a:cubicBezTo>
                  <a:cubicBezTo>
                    <a:pt x="333" y="25"/>
                    <a:pt x="338" y="19"/>
                    <a:pt x="336" y="12"/>
                  </a:cubicBezTo>
                  <a:cubicBezTo>
                    <a:pt x="335" y="5"/>
                    <a:pt x="324" y="0"/>
                    <a:pt x="318" y="5"/>
                  </a:cubicBezTo>
                  <a:cubicBezTo>
                    <a:pt x="316" y="7"/>
                    <a:pt x="314" y="10"/>
                    <a:pt x="315" y="14"/>
                  </a:cubicBezTo>
                  <a:cubicBezTo>
                    <a:pt x="314" y="14"/>
                    <a:pt x="314" y="14"/>
                    <a:pt x="314" y="15"/>
                  </a:cubicBezTo>
                  <a:cubicBezTo>
                    <a:pt x="314" y="18"/>
                    <a:pt x="315" y="21"/>
                    <a:pt x="317" y="24"/>
                  </a:cubicBezTo>
                  <a:cubicBezTo>
                    <a:pt x="298" y="41"/>
                    <a:pt x="278" y="57"/>
                    <a:pt x="257" y="71"/>
                  </a:cubicBezTo>
                  <a:cubicBezTo>
                    <a:pt x="261" y="60"/>
                    <a:pt x="263" y="48"/>
                    <a:pt x="264" y="36"/>
                  </a:cubicBezTo>
                  <a:cubicBezTo>
                    <a:pt x="270" y="36"/>
                    <a:pt x="275" y="31"/>
                    <a:pt x="276" y="25"/>
                  </a:cubicBezTo>
                  <a:cubicBezTo>
                    <a:pt x="277" y="18"/>
                    <a:pt x="272" y="13"/>
                    <a:pt x="266" y="12"/>
                  </a:cubicBezTo>
                  <a:cubicBezTo>
                    <a:pt x="259" y="11"/>
                    <a:pt x="247" y="16"/>
                    <a:pt x="249" y="25"/>
                  </a:cubicBezTo>
                  <a:cubicBezTo>
                    <a:pt x="250" y="30"/>
                    <a:pt x="255" y="34"/>
                    <a:pt x="260" y="35"/>
                  </a:cubicBezTo>
                  <a:cubicBezTo>
                    <a:pt x="260" y="35"/>
                    <a:pt x="260" y="36"/>
                    <a:pt x="261" y="36"/>
                  </a:cubicBezTo>
                  <a:cubicBezTo>
                    <a:pt x="261" y="36"/>
                    <a:pt x="261" y="36"/>
                    <a:pt x="261" y="36"/>
                  </a:cubicBezTo>
                  <a:cubicBezTo>
                    <a:pt x="260" y="49"/>
                    <a:pt x="257" y="61"/>
                    <a:pt x="255" y="73"/>
                  </a:cubicBezTo>
                  <a:cubicBezTo>
                    <a:pt x="231" y="89"/>
                    <a:pt x="206" y="104"/>
                    <a:pt x="179" y="117"/>
                  </a:cubicBezTo>
                  <a:cubicBezTo>
                    <a:pt x="178" y="117"/>
                    <a:pt x="178" y="117"/>
                    <a:pt x="178" y="117"/>
                  </a:cubicBezTo>
                  <a:cubicBezTo>
                    <a:pt x="185" y="99"/>
                    <a:pt x="195" y="83"/>
                    <a:pt x="205" y="67"/>
                  </a:cubicBezTo>
                  <a:cubicBezTo>
                    <a:pt x="209" y="69"/>
                    <a:pt x="215" y="69"/>
                    <a:pt x="218" y="64"/>
                  </a:cubicBezTo>
                  <a:cubicBezTo>
                    <a:pt x="223" y="59"/>
                    <a:pt x="225" y="49"/>
                    <a:pt x="221" y="43"/>
                  </a:cubicBezTo>
                  <a:cubicBezTo>
                    <a:pt x="216" y="36"/>
                    <a:pt x="205" y="37"/>
                    <a:pt x="200" y="44"/>
                  </a:cubicBezTo>
                  <a:cubicBezTo>
                    <a:pt x="197" y="48"/>
                    <a:pt x="197" y="55"/>
                    <a:pt x="200" y="60"/>
                  </a:cubicBezTo>
                  <a:cubicBezTo>
                    <a:pt x="200" y="60"/>
                    <a:pt x="200" y="60"/>
                    <a:pt x="200" y="61"/>
                  </a:cubicBezTo>
                  <a:cubicBezTo>
                    <a:pt x="201" y="63"/>
                    <a:pt x="202" y="64"/>
                    <a:pt x="203" y="65"/>
                  </a:cubicBezTo>
                  <a:cubicBezTo>
                    <a:pt x="193" y="82"/>
                    <a:pt x="181" y="99"/>
                    <a:pt x="175" y="118"/>
                  </a:cubicBezTo>
                  <a:cubicBezTo>
                    <a:pt x="150" y="130"/>
                    <a:pt x="125" y="141"/>
                    <a:pt x="99" y="151"/>
                  </a:cubicBezTo>
                  <a:cubicBezTo>
                    <a:pt x="97" y="151"/>
                    <a:pt x="96" y="152"/>
                    <a:pt x="95" y="152"/>
                  </a:cubicBezTo>
                  <a:cubicBezTo>
                    <a:pt x="107" y="134"/>
                    <a:pt x="121" y="119"/>
                    <a:pt x="135" y="104"/>
                  </a:cubicBezTo>
                  <a:cubicBezTo>
                    <a:pt x="141" y="109"/>
                    <a:pt x="151" y="109"/>
                    <a:pt x="156" y="103"/>
                  </a:cubicBezTo>
                  <a:cubicBezTo>
                    <a:pt x="160" y="98"/>
                    <a:pt x="160" y="89"/>
                    <a:pt x="156" y="84"/>
                  </a:cubicBezTo>
                  <a:cubicBezTo>
                    <a:pt x="151" y="77"/>
                    <a:pt x="141" y="81"/>
                    <a:pt x="136" y="87"/>
                  </a:cubicBezTo>
                  <a:cubicBezTo>
                    <a:pt x="136" y="87"/>
                    <a:pt x="136" y="87"/>
                    <a:pt x="136" y="88"/>
                  </a:cubicBezTo>
                  <a:cubicBezTo>
                    <a:pt x="133" y="92"/>
                    <a:pt x="131" y="97"/>
                    <a:pt x="134" y="102"/>
                  </a:cubicBezTo>
                  <a:cubicBezTo>
                    <a:pt x="117" y="116"/>
                    <a:pt x="103" y="133"/>
                    <a:pt x="93" y="153"/>
                  </a:cubicBezTo>
                  <a:cubicBezTo>
                    <a:pt x="79" y="158"/>
                    <a:pt x="65" y="163"/>
                    <a:pt x="50" y="168"/>
                  </a:cubicBezTo>
                  <a:cubicBezTo>
                    <a:pt x="43" y="170"/>
                    <a:pt x="36" y="171"/>
                    <a:pt x="29" y="173"/>
                  </a:cubicBezTo>
                  <a:cubicBezTo>
                    <a:pt x="32" y="167"/>
                    <a:pt x="35" y="160"/>
                    <a:pt x="38" y="154"/>
                  </a:cubicBezTo>
                  <a:cubicBezTo>
                    <a:pt x="42" y="148"/>
                    <a:pt x="45" y="142"/>
                    <a:pt x="49" y="136"/>
                  </a:cubicBezTo>
                  <a:cubicBezTo>
                    <a:pt x="53" y="138"/>
                    <a:pt x="57" y="137"/>
                    <a:pt x="61" y="134"/>
                  </a:cubicBezTo>
                  <a:cubicBezTo>
                    <a:pt x="67" y="130"/>
                    <a:pt x="69" y="120"/>
                    <a:pt x="64" y="114"/>
                  </a:cubicBezTo>
                  <a:cubicBezTo>
                    <a:pt x="58" y="107"/>
                    <a:pt x="48" y="107"/>
                    <a:pt x="43" y="115"/>
                  </a:cubicBezTo>
                  <a:cubicBezTo>
                    <a:pt x="40" y="119"/>
                    <a:pt x="40" y="127"/>
                    <a:pt x="44" y="130"/>
                  </a:cubicBezTo>
                  <a:cubicBezTo>
                    <a:pt x="44" y="132"/>
                    <a:pt x="45" y="133"/>
                    <a:pt x="46" y="134"/>
                  </a:cubicBezTo>
                  <a:cubicBezTo>
                    <a:pt x="37" y="145"/>
                    <a:pt x="31" y="160"/>
                    <a:pt x="26" y="174"/>
                  </a:cubicBezTo>
                  <a:cubicBezTo>
                    <a:pt x="17" y="175"/>
                    <a:pt x="8" y="177"/>
                    <a:pt x="0" y="181"/>
                  </a:cubicBezTo>
                  <a:cubicBezTo>
                    <a:pt x="0" y="181"/>
                    <a:pt x="0" y="181"/>
                    <a:pt x="0" y="182"/>
                  </a:cubicBezTo>
                  <a:cubicBezTo>
                    <a:pt x="14" y="183"/>
                    <a:pt x="30" y="178"/>
                    <a:pt x="44" y="174"/>
                  </a:cubicBezTo>
                  <a:cubicBezTo>
                    <a:pt x="47" y="173"/>
                    <a:pt x="51" y="172"/>
                    <a:pt x="55" y="171"/>
                  </a:cubicBezTo>
                  <a:cubicBezTo>
                    <a:pt x="70" y="177"/>
                    <a:pt x="88" y="181"/>
                    <a:pt x="104" y="181"/>
                  </a:cubicBezTo>
                  <a:cubicBezTo>
                    <a:pt x="104" y="182"/>
                    <a:pt x="104" y="183"/>
                    <a:pt x="104" y="185"/>
                  </a:cubicBezTo>
                  <a:cubicBezTo>
                    <a:pt x="104" y="194"/>
                    <a:pt x="113" y="197"/>
                    <a:pt x="121" y="196"/>
                  </a:cubicBezTo>
                  <a:cubicBezTo>
                    <a:pt x="128" y="195"/>
                    <a:pt x="132" y="189"/>
                    <a:pt x="131" y="181"/>
                  </a:cubicBezTo>
                  <a:cubicBezTo>
                    <a:pt x="129" y="174"/>
                    <a:pt x="120" y="166"/>
                    <a:pt x="112" y="169"/>
                  </a:cubicBezTo>
                  <a:cubicBezTo>
                    <a:pt x="112" y="169"/>
                    <a:pt x="111" y="170"/>
                    <a:pt x="112" y="171"/>
                  </a:cubicBezTo>
                  <a:cubicBezTo>
                    <a:pt x="109" y="172"/>
                    <a:pt x="107" y="174"/>
                    <a:pt x="106" y="177"/>
                  </a:cubicBezTo>
                  <a:cubicBezTo>
                    <a:pt x="98" y="176"/>
                    <a:pt x="90" y="176"/>
                    <a:pt x="82" y="175"/>
                  </a:cubicBezTo>
                  <a:cubicBezTo>
                    <a:pt x="74" y="174"/>
                    <a:pt x="66" y="172"/>
                    <a:pt x="58" y="170"/>
                  </a:cubicBezTo>
                  <a:cubicBezTo>
                    <a:pt x="71" y="166"/>
                    <a:pt x="83" y="161"/>
                    <a:pt x="96" y="157"/>
                  </a:cubicBezTo>
                  <a:cubicBezTo>
                    <a:pt x="112" y="151"/>
                    <a:pt x="128" y="145"/>
                    <a:pt x="143" y="138"/>
                  </a:cubicBezTo>
                  <a:cubicBezTo>
                    <a:pt x="157" y="148"/>
                    <a:pt x="171" y="157"/>
                    <a:pt x="188" y="162"/>
                  </a:cubicBezTo>
                  <a:cubicBezTo>
                    <a:pt x="187" y="165"/>
                    <a:pt x="187" y="167"/>
                    <a:pt x="188" y="170"/>
                  </a:cubicBezTo>
                  <a:cubicBezTo>
                    <a:pt x="188" y="170"/>
                    <a:pt x="188" y="171"/>
                    <a:pt x="189" y="171"/>
                  </a:cubicBezTo>
                  <a:cubicBezTo>
                    <a:pt x="191" y="176"/>
                    <a:pt x="197" y="180"/>
                    <a:pt x="203" y="179"/>
                  </a:cubicBezTo>
                  <a:cubicBezTo>
                    <a:pt x="211" y="178"/>
                    <a:pt x="219" y="170"/>
                    <a:pt x="216" y="161"/>
                  </a:cubicBezTo>
                  <a:cubicBezTo>
                    <a:pt x="213" y="155"/>
                    <a:pt x="204" y="153"/>
                    <a:pt x="198" y="154"/>
                  </a:cubicBezTo>
                  <a:cubicBezTo>
                    <a:pt x="194" y="154"/>
                    <a:pt x="191" y="156"/>
                    <a:pt x="189" y="159"/>
                  </a:cubicBezTo>
                  <a:cubicBezTo>
                    <a:pt x="173" y="154"/>
                    <a:pt x="159" y="146"/>
                    <a:pt x="145" y="137"/>
                  </a:cubicBezTo>
                  <a:cubicBezTo>
                    <a:pt x="155" y="133"/>
                    <a:pt x="165" y="128"/>
                    <a:pt x="175" y="123"/>
                  </a:cubicBezTo>
                  <a:cubicBezTo>
                    <a:pt x="190" y="116"/>
                    <a:pt x="206" y="109"/>
                    <a:pt x="221" y="100"/>
                  </a:cubicBezTo>
                  <a:cubicBezTo>
                    <a:pt x="231" y="108"/>
                    <a:pt x="244" y="112"/>
                    <a:pt x="257" y="114"/>
                  </a:cubicBezTo>
                  <a:cubicBezTo>
                    <a:pt x="256" y="117"/>
                    <a:pt x="255" y="120"/>
                    <a:pt x="256" y="123"/>
                  </a:cubicBezTo>
                  <a:cubicBezTo>
                    <a:pt x="258" y="130"/>
                    <a:pt x="269" y="134"/>
                    <a:pt x="275" y="129"/>
                  </a:cubicBezTo>
                  <a:cubicBezTo>
                    <a:pt x="279" y="125"/>
                    <a:pt x="280" y="118"/>
                    <a:pt x="277" y="113"/>
                  </a:cubicBezTo>
                  <a:cubicBezTo>
                    <a:pt x="275" y="109"/>
                    <a:pt x="271" y="107"/>
                    <a:pt x="266" y="107"/>
                  </a:cubicBezTo>
                  <a:cubicBezTo>
                    <a:pt x="266" y="107"/>
                    <a:pt x="267" y="107"/>
                    <a:pt x="267" y="107"/>
                  </a:cubicBezTo>
                  <a:cubicBezTo>
                    <a:pt x="267" y="107"/>
                    <a:pt x="267" y="106"/>
                    <a:pt x="266" y="107"/>
                  </a:cubicBezTo>
                  <a:cubicBezTo>
                    <a:pt x="265" y="107"/>
                    <a:pt x="264" y="108"/>
                    <a:pt x="262" y="108"/>
                  </a:cubicBezTo>
                  <a:cubicBezTo>
                    <a:pt x="261" y="109"/>
                    <a:pt x="260" y="109"/>
                    <a:pt x="259" y="110"/>
                  </a:cubicBezTo>
                  <a:cubicBezTo>
                    <a:pt x="259" y="110"/>
                    <a:pt x="259" y="111"/>
                    <a:pt x="259" y="111"/>
                  </a:cubicBezTo>
                  <a:cubicBezTo>
                    <a:pt x="246" y="108"/>
                    <a:pt x="235" y="105"/>
                    <a:pt x="223" y="99"/>
                  </a:cubicBezTo>
                  <a:cubicBezTo>
                    <a:pt x="246" y="87"/>
                    <a:pt x="268" y="73"/>
                    <a:pt x="288" y="57"/>
                  </a:cubicBezTo>
                  <a:cubicBezTo>
                    <a:pt x="300" y="57"/>
                    <a:pt x="312" y="58"/>
                    <a:pt x="324" y="57"/>
                  </a:cubicBezTo>
                  <a:cubicBezTo>
                    <a:pt x="324" y="57"/>
                    <a:pt x="324" y="57"/>
                    <a:pt x="324" y="57"/>
                  </a:cubicBezTo>
                  <a:cubicBezTo>
                    <a:pt x="326" y="61"/>
                    <a:pt x="330" y="64"/>
                    <a:pt x="334" y="65"/>
                  </a:cubicBezTo>
                  <a:cubicBezTo>
                    <a:pt x="340" y="65"/>
                    <a:pt x="346" y="62"/>
                    <a:pt x="347" y="55"/>
                  </a:cubicBezTo>
                  <a:cubicBezTo>
                    <a:pt x="348" y="48"/>
                    <a:pt x="344" y="39"/>
                    <a:pt x="336" y="40"/>
                  </a:cubicBezTo>
                  <a:close/>
                </a:path>
              </a:pathLst>
            </a:custGeom>
            <a:solidFill>
              <a:srgbClr val="FEC16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11" name="Freeform 26"/>
            <p:cNvSpPr>
              <a:spLocks/>
            </p:cNvSpPr>
            <p:nvPr/>
          </p:nvSpPr>
          <p:spPr bwMode="auto">
            <a:xfrm>
              <a:off x="1192242" y="286037"/>
              <a:ext cx="1027113" cy="657225"/>
            </a:xfrm>
            <a:custGeom>
              <a:avLst/>
              <a:gdLst>
                <a:gd name="T0" fmla="*/ 372 w 375"/>
                <a:gd name="T1" fmla="*/ 33 h 239"/>
                <a:gd name="T2" fmla="*/ 331 w 375"/>
                <a:gd name="T3" fmla="*/ 50 h 239"/>
                <a:gd name="T4" fmla="*/ 291 w 375"/>
                <a:gd name="T5" fmla="*/ 64 h 239"/>
                <a:gd name="T6" fmla="*/ 235 w 375"/>
                <a:gd name="T7" fmla="*/ 113 h 239"/>
                <a:gd name="T8" fmla="*/ 211 w 375"/>
                <a:gd name="T9" fmla="*/ 121 h 239"/>
                <a:gd name="T10" fmla="*/ 137 w 375"/>
                <a:gd name="T11" fmla="*/ 138 h 239"/>
                <a:gd name="T12" fmla="*/ 162 w 375"/>
                <a:gd name="T13" fmla="*/ 117 h 239"/>
                <a:gd name="T14" fmla="*/ 171 w 375"/>
                <a:gd name="T15" fmla="*/ 108 h 239"/>
                <a:gd name="T16" fmla="*/ 241 w 375"/>
                <a:gd name="T17" fmla="*/ 5 h 239"/>
                <a:gd name="T18" fmla="*/ 243 w 375"/>
                <a:gd name="T19" fmla="*/ 3 h 239"/>
                <a:gd name="T20" fmla="*/ 241 w 375"/>
                <a:gd name="T21" fmla="*/ 1 h 239"/>
                <a:gd name="T22" fmla="*/ 218 w 375"/>
                <a:gd name="T23" fmla="*/ 26 h 239"/>
                <a:gd name="T24" fmla="*/ 191 w 375"/>
                <a:gd name="T25" fmla="*/ 51 h 239"/>
                <a:gd name="T26" fmla="*/ 167 w 375"/>
                <a:gd name="T27" fmla="*/ 106 h 239"/>
                <a:gd name="T28" fmla="*/ 167 w 375"/>
                <a:gd name="T29" fmla="*/ 106 h 239"/>
                <a:gd name="T30" fmla="*/ 162 w 375"/>
                <a:gd name="T31" fmla="*/ 112 h 239"/>
                <a:gd name="T32" fmla="*/ 131 w 375"/>
                <a:gd name="T33" fmla="*/ 139 h 239"/>
                <a:gd name="T34" fmla="*/ 90 w 375"/>
                <a:gd name="T35" fmla="*/ 146 h 239"/>
                <a:gd name="T36" fmla="*/ 90 w 375"/>
                <a:gd name="T37" fmla="*/ 146 h 239"/>
                <a:gd name="T38" fmla="*/ 89 w 375"/>
                <a:gd name="T39" fmla="*/ 146 h 239"/>
                <a:gd name="T40" fmla="*/ 67 w 375"/>
                <a:gd name="T41" fmla="*/ 149 h 239"/>
                <a:gd name="T42" fmla="*/ 1 w 375"/>
                <a:gd name="T43" fmla="*/ 148 h 239"/>
                <a:gd name="T44" fmla="*/ 1 w 375"/>
                <a:gd name="T45" fmla="*/ 149 h 239"/>
                <a:gd name="T46" fmla="*/ 58 w 375"/>
                <a:gd name="T47" fmla="*/ 154 h 239"/>
                <a:gd name="T48" fmla="*/ 90 w 375"/>
                <a:gd name="T49" fmla="*/ 150 h 239"/>
                <a:gd name="T50" fmla="*/ 144 w 375"/>
                <a:gd name="T51" fmla="*/ 186 h 239"/>
                <a:gd name="T52" fmla="*/ 193 w 375"/>
                <a:gd name="T53" fmla="*/ 202 h 239"/>
                <a:gd name="T54" fmla="*/ 296 w 375"/>
                <a:gd name="T55" fmla="*/ 185 h 239"/>
                <a:gd name="T56" fmla="*/ 296 w 375"/>
                <a:gd name="T57" fmla="*/ 184 h 239"/>
                <a:gd name="T58" fmla="*/ 297 w 375"/>
                <a:gd name="T59" fmla="*/ 184 h 239"/>
                <a:gd name="T60" fmla="*/ 297 w 375"/>
                <a:gd name="T61" fmla="*/ 181 h 239"/>
                <a:gd name="T62" fmla="*/ 192 w 375"/>
                <a:gd name="T63" fmla="*/ 197 h 239"/>
                <a:gd name="T64" fmla="*/ 192 w 375"/>
                <a:gd name="T65" fmla="*/ 198 h 239"/>
                <a:gd name="T66" fmla="*/ 150 w 375"/>
                <a:gd name="T67" fmla="*/ 185 h 239"/>
                <a:gd name="T68" fmla="*/ 92 w 375"/>
                <a:gd name="T69" fmla="*/ 149 h 239"/>
                <a:gd name="T70" fmla="*/ 127 w 375"/>
                <a:gd name="T71" fmla="*/ 144 h 239"/>
                <a:gd name="T72" fmla="*/ 235 w 375"/>
                <a:gd name="T73" fmla="*/ 119 h 239"/>
                <a:gd name="T74" fmla="*/ 235 w 375"/>
                <a:gd name="T75" fmla="*/ 119 h 239"/>
                <a:gd name="T76" fmla="*/ 313 w 375"/>
                <a:gd name="T77" fmla="*/ 123 h 239"/>
                <a:gd name="T78" fmla="*/ 350 w 375"/>
                <a:gd name="T79" fmla="*/ 87 h 239"/>
                <a:gd name="T80" fmla="*/ 372 w 375"/>
                <a:gd name="T81" fmla="*/ 36 h 239"/>
                <a:gd name="T82" fmla="*/ 374 w 375"/>
                <a:gd name="T83" fmla="*/ 35 h 239"/>
                <a:gd name="T84" fmla="*/ 372 w 375"/>
                <a:gd name="T85" fmla="*/ 33 h 2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375" h="239">
                  <a:moveTo>
                    <a:pt x="372" y="33"/>
                  </a:moveTo>
                  <a:cubicBezTo>
                    <a:pt x="359" y="39"/>
                    <a:pt x="346" y="45"/>
                    <a:pt x="331" y="50"/>
                  </a:cubicBezTo>
                  <a:cubicBezTo>
                    <a:pt x="317" y="54"/>
                    <a:pt x="304" y="58"/>
                    <a:pt x="291" y="64"/>
                  </a:cubicBezTo>
                  <a:cubicBezTo>
                    <a:pt x="267" y="74"/>
                    <a:pt x="249" y="93"/>
                    <a:pt x="235" y="113"/>
                  </a:cubicBezTo>
                  <a:cubicBezTo>
                    <a:pt x="227" y="116"/>
                    <a:pt x="219" y="119"/>
                    <a:pt x="211" y="121"/>
                  </a:cubicBezTo>
                  <a:cubicBezTo>
                    <a:pt x="187" y="129"/>
                    <a:pt x="162" y="134"/>
                    <a:pt x="137" y="138"/>
                  </a:cubicBezTo>
                  <a:cubicBezTo>
                    <a:pt x="146" y="133"/>
                    <a:pt x="155" y="124"/>
                    <a:pt x="162" y="117"/>
                  </a:cubicBezTo>
                  <a:cubicBezTo>
                    <a:pt x="165" y="114"/>
                    <a:pt x="168" y="111"/>
                    <a:pt x="171" y="108"/>
                  </a:cubicBezTo>
                  <a:cubicBezTo>
                    <a:pt x="226" y="117"/>
                    <a:pt x="233" y="44"/>
                    <a:pt x="241" y="5"/>
                  </a:cubicBezTo>
                  <a:cubicBezTo>
                    <a:pt x="242" y="4"/>
                    <a:pt x="242" y="3"/>
                    <a:pt x="243" y="3"/>
                  </a:cubicBezTo>
                  <a:cubicBezTo>
                    <a:pt x="244" y="1"/>
                    <a:pt x="242" y="0"/>
                    <a:pt x="241" y="1"/>
                  </a:cubicBezTo>
                  <a:cubicBezTo>
                    <a:pt x="233" y="10"/>
                    <a:pt x="226" y="18"/>
                    <a:pt x="218" y="26"/>
                  </a:cubicBezTo>
                  <a:cubicBezTo>
                    <a:pt x="209" y="34"/>
                    <a:pt x="199" y="42"/>
                    <a:pt x="191" y="51"/>
                  </a:cubicBezTo>
                  <a:cubicBezTo>
                    <a:pt x="176" y="65"/>
                    <a:pt x="164" y="85"/>
                    <a:pt x="167" y="106"/>
                  </a:cubicBezTo>
                  <a:cubicBezTo>
                    <a:pt x="167" y="106"/>
                    <a:pt x="167" y="106"/>
                    <a:pt x="167" y="106"/>
                  </a:cubicBezTo>
                  <a:cubicBezTo>
                    <a:pt x="165" y="108"/>
                    <a:pt x="164" y="110"/>
                    <a:pt x="162" y="112"/>
                  </a:cubicBezTo>
                  <a:cubicBezTo>
                    <a:pt x="153" y="123"/>
                    <a:pt x="142" y="131"/>
                    <a:pt x="131" y="139"/>
                  </a:cubicBezTo>
                  <a:cubicBezTo>
                    <a:pt x="117" y="142"/>
                    <a:pt x="103" y="144"/>
                    <a:pt x="90" y="146"/>
                  </a:cubicBezTo>
                  <a:cubicBezTo>
                    <a:pt x="90" y="146"/>
                    <a:pt x="90" y="146"/>
                    <a:pt x="90" y="146"/>
                  </a:cubicBezTo>
                  <a:cubicBezTo>
                    <a:pt x="89" y="145"/>
                    <a:pt x="89" y="146"/>
                    <a:pt x="89" y="146"/>
                  </a:cubicBezTo>
                  <a:cubicBezTo>
                    <a:pt x="82" y="147"/>
                    <a:pt x="74" y="148"/>
                    <a:pt x="67" y="149"/>
                  </a:cubicBezTo>
                  <a:cubicBezTo>
                    <a:pt x="45" y="153"/>
                    <a:pt x="23" y="154"/>
                    <a:pt x="1" y="148"/>
                  </a:cubicBezTo>
                  <a:cubicBezTo>
                    <a:pt x="1" y="147"/>
                    <a:pt x="0" y="148"/>
                    <a:pt x="1" y="149"/>
                  </a:cubicBezTo>
                  <a:cubicBezTo>
                    <a:pt x="17" y="159"/>
                    <a:pt x="41" y="156"/>
                    <a:pt x="58" y="154"/>
                  </a:cubicBezTo>
                  <a:cubicBezTo>
                    <a:pt x="69" y="153"/>
                    <a:pt x="80" y="151"/>
                    <a:pt x="90" y="150"/>
                  </a:cubicBezTo>
                  <a:cubicBezTo>
                    <a:pt x="101" y="168"/>
                    <a:pt x="126" y="179"/>
                    <a:pt x="144" y="186"/>
                  </a:cubicBezTo>
                  <a:cubicBezTo>
                    <a:pt x="159" y="193"/>
                    <a:pt x="176" y="199"/>
                    <a:pt x="193" y="202"/>
                  </a:cubicBezTo>
                  <a:cubicBezTo>
                    <a:pt x="214" y="239"/>
                    <a:pt x="285" y="223"/>
                    <a:pt x="296" y="185"/>
                  </a:cubicBezTo>
                  <a:cubicBezTo>
                    <a:pt x="296" y="184"/>
                    <a:pt x="296" y="184"/>
                    <a:pt x="296" y="184"/>
                  </a:cubicBezTo>
                  <a:cubicBezTo>
                    <a:pt x="297" y="184"/>
                    <a:pt x="297" y="184"/>
                    <a:pt x="297" y="184"/>
                  </a:cubicBezTo>
                  <a:cubicBezTo>
                    <a:pt x="299" y="183"/>
                    <a:pt x="299" y="180"/>
                    <a:pt x="297" y="181"/>
                  </a:cubicBezTo>
                  <a:cubicBezTo>
                    <a:pt x="263" y="184"/>
                    <a:pt x="218" y="166"/>
                    <a:pt x="192" y="197"/>
                  </a:cubicBezTo>
                  <a:cubicBezTo>
                    <a:pt x="192" y="198"/>
                    <a:pt x="192" y="198"/>
                    <a:pt x="192" y="198"/>
                  </a:cubicBezTo>
                  <a:cubicBezTo>
                    <a:pt x="178" y="195"/>
                    <a:pt x="164" y="190"/>
                    <a:pt x="150" y="185"/>
                  </a:cubicBezTo>
                  <a:cubicBezTo>
                    <a:pt x="130" y="178"/>
                    <a:pt x="106" y="167"/>
                    <a:pt x="92" y="149"/>
                  </a:cubicBezTo>
                  <a:cubicBezTo>
                    <a:pt x="104" y="148"/>
                    <a:pt x="115" y="146"/>
                    <a:pt x="127" y="144"/>
                  </a:cubicBezTo>
                  <a:cubicBezTo>
                    <a:pt x="162" y="138"/>
                    <a:pt x="200" y="131"/>
                    <a:pt x="235" y="119"/>
                  </a:cubicBezTo>
                  <a:cubicBezTo>
                    <a:pt x="235" y="119"/>
                    <a:pt x="235" y="119"/>
                    <a:pt x="235" y="119"/>
                  </a:cubicBezTo>
                  <a:cubicBezTo>
                    <a:pt x="253" y="141"/>
                    <a:pt x="291" y="133"/>
                    <a:pt x="313" y="123"/>
                  </a:cubicBezTo>
                  <a:cubicBezTo>
                    <a:pt x="329" y="116"/>
                    <a:pt x="340" y="101"/>
                    <a:pt x="350" y="87"/>
                  </a:cubicBezTo>
                  <a:cubicBezTo>
                    <a:pt x="360" y="73"/>
                    <a:pt x="370" y="54"/>
                    <a:pt x="372" y="36"/>
                  </a:cubicBezTo>
                  <a:cubicBezTo>
                    <a:pt x="373" y="36"/>
                    <a:pt x="373" y="35"/>
                    <a:pt x="374" y="35"/>
                  </a:cubicBezTo>
                  <a:cubicBezTo>
                    <a:pt x="375" y="34"/>
                    <a:pt x="374" y="32"/>
                    <a:pt x="372" y="33"/>
                  </a:cubicBezTo>
                  <a:close/>
                </a:path>
              </a:pathLst>
            </a:custGeom>
            <a:solidFill>
              <a:srgbClr val="B2874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12" name="Freeform 27"/>
            <p:cNvSpPr>
              <a:spLocks/>
            </p:cNvSpPr>
            <p:nvPr/>
          </p:nvSpPr>
          <p:spPr bwMode="auto">
            <a:xfrm>
              <a:off x="1614517" y="962313"/>
              <a:ext cx="241300" cy="544513"/>
            </a:xfrm>
            <a:custGeom>
              <a:avLst/>
              <a:gdLst>
                <a:gd name="T0" fmla="*/ 87 w 88"/>
                <a:gd name="T1" fmla="*/ 183 h 198"/>
                <a:gd name="T2" fmla="*/ 79 w 88"/>
                <a:gd name="T3" fmla="*/ 177 h 198"/>
                <a:gd name="T4" fmla="*/ 68 w 88"/>
                <a:gd name="T5" fmla="*/ 170 h 198"/>
                <a:gd name="T6" fmla="*/ 68 w 88"/>
                <a:gd name="T7" fmla="*/ 170 h 198"/>
                <a:gd name="T8" fmla="*/ 54 w 88"/>
                <a:gd name="T9" fmla="*/ 80 h 198"/>
                <a:gd name="T10" fmla="*/ 33 w 88"/>
                <a:gd name="T11" fmla="*/ 29 h 198"/>
                <a:gd name="T12" fmla="*/ 1 w 88"/>
                <a:gd name="T13" fmla="*/ 0 h 198"/>
                <a:gd name="T14" fmla="*/ 0 w 88"/>
                <a:gd name="T15" fmla="*/ 1 h 198"/>
                <a:gd name="T16" fmla="*/ 32 w 88"/>
                <a:gd name="T17" fmla="*/ 35 h 198"/>
                <a:gd name="T18" fmla="*/ 51 w 88"/>
                <a:gd name="T19" fmla="*/ 86 h 198"/>
                <a:gd name="T20" fmla="*/ 63 w 88"/>
                <a:gd name="T21" fmla="*/ 171 h 198"/>
                <a:gd name="T22" fmla="*/ 49 w 88"/>
                <a:gd name="T23" fmla="*/ 187 h 198"/>
                <a:gd name="T24" fmla="*/ 49 w 88"/>
                <a:gd name="T25" fmla="*/ 190 h 198"/>
                <a:gd name="T26" fmla="*/ 70 w 88"/>
                <a:gd name="T27" fmla="*/ 197 h 198"/>
                <a:gd name="T28" fmla="*/ 86 w 88"/>
                <a:gd name="T29" fmla="*/ 186 h 198"/>
                <a:gd name="T30" fmla="*/ 87 w 88"/>
                <a:gd name="T31" fmla="*/ 183 h 1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88" h="198">
                  <a:moveTo>
                    <a:pt x="87" y="183"/>
                  </a:moveTo>
                  <a:cubicBezTo>
                    <a:pt x="85" y="181"/>
                    <a:pt x="82" y="179"/>
                    <a:pt x="79" y="177"/>
                  </a:cubicBezTo>
                  <a:cubicBezTo>
                    <a:pt x="75" y="175"/>
                    <a:pt x="72" y="172"/>
                    <a:pt x="68" y="170"/>
                  </a:cubicBezTo>
                  <a:cubicBezTo>
                    <a:pt x="68" y="170"/>
                    <a:pt x="68" y="170"/>
                    <a:pt x="68" y="170"/>
                  </a:cubicBezTo>
                  <a:cubicBezTo>
                    <a:pt x="68" y="140"/>
                    <a:pt x="62" y="108"/>
                    <a:pt x="54" y="80"/>
                  </a:cubicBezTo>
                  <a:cubicBezTo>
                    <a:pt x="50" y="62"/>
                    <a:pt x="43" y="45"/>
                    <a:pt x="33" y="29"/>
                  </a:cubicBezTo>
                  <a:cubicBezTo>
                    <a:pt x="26" y="18"/>
                    <a:pt x="15" y="4"/>
                    <a:pt x="1" y="0"/>
                  </a:cubicBezTo>
                  <a:cubicBezTo>
                    <a:pt x="0" y="0"/>
                    <a:pt x="0" y="1"/>
                    <a:pt x="0" y="1"/>
                  </a:cubicBezTo>
                  <a:cubicBezTo>
                    <a:pt x="13" y="12"/>
                    <a:pt x="23" y="20"/>
                    <a:pt x="32" y="35"/>
                  </a:cubicBezTo>
                  <a:cubicBezTo>
                    <a:pt x="41" y="51"/>
                    <a:pt x="47" y="69"/>
                    <a:pt x="51" y="86"/>
                  </a:cubicBezTo>
                  <a:cubicBezTo>
                    <a:pt x="58" y="114"/>
                    <a:pt x="60" y="142"/>
                    <a:pt x="63" y="171"/>
                  </a:cubicBezTo>
                  <a:cubicBezTo>
                    <a:pt x="58" y="176"/>
                    <a:pt x="54" y="182"/>
                    <a:pt x="49" y="187"/>
                  </a:cubicBezTo>
                  <a:cubicBezTo>
                    <a:pt x="49" y="188"/>
                    <a:pt x="49" y="189"/>
                    <a:pt x="49" y="190"/>
                  </a:cubicBezTo>
                  <a:cubicBezTo>
                    <a:pt x="55" y="196"/>
                    <a:pt x="62" y="198"/>
                    <a:pt x="70" y="197"/>
                  </a:cubicBezTo>
                  <a:cubicBezTo>
                    <a:pt x="77" y="196"/>
                    <a:pt x="84" y="192"/>
                    <a:pt x="86" y="186"/>
                  </a:cubicBezTo>
                  <a:cubicBezTo>
                    <a:pt x="87" y="185"/>
                    <a:pt x="88" y="184"/>
                    <a:pt x="87" y="183"/>
                  </a:cubicBezTo>
                  <a:close/>
                </a:path>
              </a:pathLst>
            </a:custGeom>
            <a:solidFill>
              <a:srgbClr val="FEC16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13" name="Freeform 28"/>
            <p:cNvSpPr>
              <a:spLocks/>
            </p:cNvSpPr>
            <p:nvPr/>
          </p:nvSpPr>
          <p:spPr bwMode="auto">
            <a:xfrm>
              <a:off x="1890742" y="1086138"/>
              <a:ext cx="417513" cy="446088"/>
            </a:xfrm>
            <a:custGeom>
              <a:avLst/>
              <a:gdLst>
                <a:gd name="T0" fmla="*/ 142 w 152"/>
                <a:gd name="T1" fmla="*/ 103 h 162"/>
                <a:gd name="T2" fmla="*/ 129 w 152"/>
                <a:gd name="T3" fmla="*/ 105 h 162"/>
                <a:gd name="T4" fmla="*/ 88 w 152"/>
                <a:gd name="T5" fmla="*/ 89 h 162"/>
                <a:gd name="T6" fmla="*/ 88 w 152"/>
                <a:gd name="T7" fmla="*/ 89 h 162"/>
                <a:gd name="T8" fmla="*/ 60 w 152"/>
                <a:gd name="T9" fmla="*/ 45 h 162"/>
                <a:gd name="T10" fmla="*/ 102 w 152"/>
                <a:gd name="T11" fmla="*/ 55 h 162"/>
                <a:gd name="T12" fmla="*/ 101 w 152"/>
                <a:gd name="T13" fmla="*/ 63 h 162"/>
                <a:gd name="T14" fmla="*/ 120 w 152"/>
                <a:gd name="T15" fmla="*/ 69 h 162"/>
                <a:gd name="T16" fmla="*/ 125 w 152"/>
                <a:gd name="T17" fmla="*/ 49 h 162"/>
                <a:gd name="T18" fmla="*/ 106 w 152"/>
                <a:gd name="T19" fmla="*/ 45 h 162"/>
                <a:gd name="T20" fmla="*/ 106 w 152"/>
                <a:gd name="T21" fmla="*/ 46 h 162"/>
                <a:gd name="T22" fmla="*/ 103 w 152"/>
                <a:gd name="T23" fmla="*/ 51 h 162"/>
                <a:gd name="T24" fmla="*/ 82 w 152"/>
                <a:gd name="T25" fmla="*/ 49 h 162"/>
                <a:gd name="T26" fmla="*/ 56 w 152"/>
                <a:gd name="T27" fmla="*/ 39 h 162"/>
                <a:gd name="T28" fmla="*/ 20 w 152"/>
                <a:gd name="T29" fmla="*/ 1 h 162"/>
                <a:gd name="T30" fmla="*/ 19 w 152"/>
                <a:gd name="T31" fmla="*/ 2 h 162"/>
                <a:gd name="T32" fmla="*/ 36 w 152"/>
                <a:gd name="T33" fmla="*/ 22 h 162"/>
                <a:gd name="T34" fmla="*/ 19 w 152"/>
                <a:gd name="T35" fmla="*/ 77 h 162"/>
                <a:gd name="T36" fmla="*/ 5 w 152"/>
                <a:gd name="T37" fmla="*/ 78 h 162"/>
                <a:gd name="T38" fmla="*/ 6 w 152"/>
                <a:gd name="T39" fmla="*/ 96 h 162"/>
                <a:gd name="T40" fmla="*/ 20 w 152"/>
                <a:gd name="T41" fmla="*/ 96 h 162"/>
                <a:gd name="T42" fmla="*/ 22 w 152"/>
                <a:gd name="T43" fmla="*/ 80 h 162"/>
                <a:gd name="T44" fmla="*/ 38 w 152"/>
                <a:gd name="T45" fmla="*/ 24 h 162"/>
                <a:gd name="T46" fmla="*/ 70 w 152"/>
                <a:gd name="T47" fmla="*/ 66 h 162"/>
                <a:gd name="T48" fmla="*/ 54 w 152"/>
                <a:gd name="T49" fmla="*/ 115 h 162"/>
                <a:gd name="T50" fmla="*/ 52 w 152"/>
                <a:gd name="T51" fmla="*/ 114 h 162"/>
                <a:gd name="T52" fmla="*/ 50 w 152"/>
                <a:gd name="T53" fmla="*/ 115 h 162"/>
                <a:gd name="T54" fmla="*/ 37 w 152"/>
                <a:gd name="T55" fmla="*/ 118 h 162"/>
                <a:gd name="T56" fmla="*/ 41 w 152"/>
                <a:gd name="T57" fmla="*/ 135 h 162"/>
                <a:gd name="T58" fmla="*/ 57 w 152"/>
                <a:gd name="T59" fmla="*/ 132 h 162"/>
                <a:gd name="T60" fmla="*/ 56 w 152"/>
                <a:gd name="T61" fmla="*/ 118 h 162"/>
                <a:gd name="T62" fmla="*/ 72 w 152"/>
                <a:gd name="T63" fmla="*/ 69 h 162"/>
                <a:gd name="T64" fmla="*/ 94 w 152"/>
                <a:gd name="T65" fmla="*/ 115 h 162"/>
                <a:gd name="T66" fmla="*/ 85 w 152"/>
                <a:gd name="T67" fmla="*/ 136 h 162"/>
                <a:gd name="T68" fmla="*/ 84 w 152"/>
                <a:gd name="T69" fmla="*/ 135 h 162"/>
                <a:gd name="T70" fmla="*/ 72 w 152"/>
                <a:gd name="T71" fmla="*/ 144 h 162"/>
                <a:gd name="T72" fmla="*/ 79 w 152"/>
                <a:gd name="T73" fmla="*/ 157 h 162"/>
                <a:gd name="T74" fmla="*/ 89 w 152"/>
                <a:gd name="T75" fmla="*/ 150 h 162"/>
                <a:gd name="T76" fmla="*/ 87 w 152"/>
                <a:gd name="T77" fmla="*/ 138 h 162"/>
                <a:gd name="T78" fmla="*/ 96 w 152"/>
                <a:gd name="T79" fmla="*/ 118 h 162"/>
                <a:gd name="T80" fmla="*/ 105 w 152"/>
                <a:gd name="T81" fmla="*/ 144 h 162"/>
                <a:gd name="T82" fmla="*/ 104 w 152"/>
                <a:gd name="T83" fmla="*/ 155 h 162"/>
                <a:gd name="T84" fmla="*/ 118 w 152"/>
                <a:gd name="T85" fmla="*/ 158 h 162"/>
                <a:gd name="T86" fmla="*/ 122 w 152"/>
                <a:gd name="T87" fmla="*/ 146 h 162"/>
                <a:gd name="T88" fmla="*/ 108 w 152"/>
                <a:gd name="T89" fmla="*/ 141 h 162"/>
                <a:gd name="T90" fmla="*/ 90 w 152"/>
                <a:gd name="T91" fmla="*/ 94 h 162"/>
                <a:gd name="T92" fmla="*/ 126 w 152"/>
                <a:gd name="T93" fmla="*/ 110 h 162"/>
                <a:gd name="T94" fmla="*/ 125 w 152"/>
                <a:gd name="T95" fmla="*/ 111 h 162"/>
                <a:gd name="T96" fmla="*/ 125 w 152"/>
                <a:gd name="T97" fmla="*/ 112 h 162"/>
                <a:gd name="T98" fmla="*/ 132 w 152"/>
                <a:gd name="T99" fmla="*/ 126 h 162"/>
                <a:gd name="T100" fmla="*/ 151 w 152"/>
                <a:gd name="T101" fmla="*/ 117 h 162"/>
                <a:gd name="T102" fmla="*/ 142 w 152"/>
                <a:gd name="T103" fmla="*/ 103 h 1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52" h="162">
                  <a:moveTo>
                    <a:pt x="142" y="103"/>
                  </a:moveTo>
                  <a:cubicBezTo>
                    <a:pt x="137" y="101"/>
                    <a:pt x="132" y="102"/>
                    <a:pt x="129" y="105"/>
                  </a:cubicBezTo>
                  <a:cubicBezTo>
                    <a:pt x="114" y="102"/>
                    <a:pt x="101" y="99"/>
                    <a:pt x="88" y="89"/>
                  </a:cubicBezTo>
                  <a:cubicBezTo>
                    <a:pt x="88" y="89"/>
                    <a:pt x="88" y="89"/>
                    <a:pt x="88" y="89"/>
                  </a:cubicBezTo>
                  <a:cubicBezTo>
                    <a:pt x="80" y="74"/>
                    <a:pt x="71" y="59"/>
                    <a:pt x="60" y="45"/>
                  </a:cubicBezTo>
                  <a:cubicBezTo>
                    <a:pt x="72" y="52"/>
                    <a:pt x="88" y="55"/>
                    <a:pt x="102" y="55"/>
                  </a:cubicBezTo>
                  <a:cubicBezTo>
                    <a:pt x="101" y="58"/>
                    <a:pt x="101" y="61"/>
                    <a:pt x="101" y="63"/>
                  </a:cubicBezTo>
                  <a:cubicBezTo>
                    <a:pt x="103" y="72"/>
                    <a:pt x="114" y="74"/>
                    <a:pt x="120" y="69"/>
                  </a:cubicBezTo>
                  <a:cubicBezTo>
                    <a:pt x="126" y="65"/>
                    <a:pt x="127" y="55"/>
                    <a:pt x="125" y="49"/>
                  </a:cubicBezTo>
                  <a:cubicBezTo>
                    <a:pt x="122" y="41"/>
                    <a:pt x="113" y="39"/>
                    <a:pt x="106" y="45"/>
                  </a:cubicBezTo>
                  <a:cubicBezTo>
                    <a:pt x="106" y="45"/>
                    <a:pt x="106" y="46"/>
                    <a:pt x="106" y="46"/>
                  </a:cubicBezTo>
                  <a:cubicBezTo>
                    <a:pt x="105" y="48"/>
                    <a:pt x="104" y="49"/>
                    <a:pt x="103" y="51"/>
                  </a:cubicBezTo>
                  <a:cubicBezTo>
                    <a:pt x="96" y="50"/>
                    <a:pt x="89" y="50"/>
                    <a:pt x="82" y="49"/>
                  </a:cubicBezTo>
                  <a:cubicBezTo>
                    <a:pt x="72" y="47"/>
                    <a:pt x="64" y="44"/>
                    <a:pt x="56" y="39"/>
                  </a:cubicBezTo>
                  <a:cubicBezTo>
                    <a:pt x="45" y="25"/>
                    <a:pt x="33" y="12"/>
                    <a:pt x="20" y="1"/>
                  </a:cubicBezTo>
                  <a:cubicBezTo>
                    <a:pt x="19" y="0"/>
                    <a:pt x="19" y="1"/>
                    <a:pt x="19" y="2"/>
                  </a:cubicBezTo>
                  <a:cubicBezTo>
                    <a:pt x="25" y="9"/>
                    <a:pt x="30" y="15"/>
                    <a:pt x="36" y="22"/>
                  </a:cubicBezTo>
                  <a:cubicBezTo>
                    <a:pt x="36" y="42"/>
                    <a:pt x="26" y="59"/>
                    <a:pt x="19" y="77"/>
                  </a:cubicBezTo>
                  <a:cubicBezTo>
                    <a:pt x="15" y="74"/>
                    <a:pt x="9" y="74"/>
                    <a:pt x="5" y="78"/>
                  </a:cubicBezTo>
                  <a:cubicBezTo>
                    <a:pt x="1" y="83"/>
                    <a:pt x="0" y="92"/>
                    <a:pt x="6" y="96"/>
                  </a:cubicBezTo>
                  <a:cubicBezTo>
                    <a:pt x="10" y="99"/>
                    <a:pt x="16" y="99"/>
                    <a:pt x="20" y="96"/>
                  </a:cubicBezTo>
                  <a:cubicBezTo>
                    <a:pt x="24" y="92"/>
                    <a:pt x="25" y="84"/>
                    <a:pt x="22" y="80"/>
                  </a:cubicBezTo>
                  <a:cubicBezTo>
                    <a:pt x="31" y="64"/>
                    <a:pt x="39" y="42"/>
                    <a:pt x="38" y="24"/>
                  </a:cubicBezTo>
                  <a:cubicBezTo>
                    <a:pt x="49" y="37"/>
                    <a:pt x="60" y="51"/>
                    <a:pt x="70" y="66"/>
                  </a:cubicBezTo>
                  <a:cubicBezTo>
                    <a:pt x="71" y="85"/>
                    <a:pt x="62" y="100"/>
                    <a:pt x="54" y="115"/>
                  </a:cubicBezTo>
                  <a:cubicBezTo>
                    <a:pt x="53" y="115"/>
                    <a:pt x="53" y="115"/>
                    <a:pt x="52" y="114"/>
                  </a:cubicBezTo>
                  <a:cubicBezTo>
                    <a:pt x="51" y="114"/>
                    <a:pt x="51" y="114"/>
                    <a:pt x="50" y="115"/>
                  </a:cubicBezTo>
                  <a:cubicBezTo>
                    <a:pt x="46" y="114"/>
                    <a:pt x="40" y="115"/>
                    <a:pt x="37" y="118"/>
                  </a:cubicBezTo>
                  <a:cubicBezTo>
                    <a:pt x="32" y="123"/>
                    <a:pt x="37" y="131"/>
                    <a:pt x="41" y="135"/>
                  </a:cubicBezTo>
                  <a:cubicBezTo>
                    <a:pt x="46" y="138"/>
                    <a:pt x="53" y="136"/>
                    <a:pt x="57" y="132"/>
                  </a:cubicBezTo>
                  <a:cubicBezTo>
                    <a:pt x="60" y="127"/>
                    <a:pt x="59" y="122"/>
                    <a:pt x="56" y="118"/>
                  </a:cubicBezTo>
                  <a:cubicBezTo>
                    <a:pt x="66" y="104"/>
                    <a:pt x="74" y="86"/>
                    <a:pt x="72" y="69"/>
                  </a:cubicBezTo>
                  <a:cubicBezTo>
                    <a:pt x="81" y="84"/>
                    <a:pt x="88" y="99"/>
                    <a:pt x="94" y="115"/>
                  </a:cubicBezTo>
                  <a:cubicBezTo>
                    <a:pt x="92" y="122"/>
                    <a:pt x="88" y="129"/>
                    <a:pt x="85" y="136"/>
                  </a:cubicBezTo>
                  <a:cubicBezTo>
                    <a:pt x="85" y="136"/>
                    <a:pt x="85" y="135"/>
                    <a:pt x="84" y="135"/>
                  </a:cubicBezTo>
                  <a:cubicBezTo>
                    <a:pt x="79" y="135"/>
                    <a:pt x="73" y="139"/>
                    <a:pt x="72" y="144"/>
                  </a:cubicBezTo>
                  <a:cubicBezTo>
                    <a:pt x="72" y="149"/>
                    <a:pt x="74" y="156"/>
                    <a:pt x="79" y="157"/>
                  </a:cubicBezTo>
                  <a:cubicBezTo>
                    <a:pt x="83" y="157"/>
                    <a:pt x="87" y="154"/>
                    <a:pt x="89" y="150"/>
                  </a:cubicBezTo>
                  <a:cubicBezTo>
                    <a:pt x="91" y="146"/>
                    <a:pt x="90" y="141"/>
                    <a:pt x="87" y="138"/>
                  </a:cubicBezTo>
                  <a:cubicBezTo>
                    <a:pt x="91" y="132"/>
                    <a:pt x="94" y="125"/>
                    <a:pt x="96" y="118"/>
                  </a:cubicBezTo>
                  <a:cubicBezTo>
                    <a:pt x="99" y="126"/>
                    <a:pt x="102" y="135"/>
                    <a:pt x="105" y="144"/>
                  </a:cubicBezTo>
                  <a:cubicBezTo>
                    <a:pt x="102" y="147"/>
                    <a:pt x="101" y="151"/>
                    <a:pt x="104" y="155"/>
                  </a:cubicBezTo>
                  <a:cubicBezTo>
                    <a:pt x="108" y="160"/>
                    <a:pt x="113" y="162"/>
                    <a:pt x="118" y="158"/>
                  </a:cubicBezTo>
                  <a:cubicBezTo>
                    <a:pt x="121" y="155"/>
                    <a:pt x="123" y="150"/>
                    <a:pt x="122" y="146"/>
                  </a:cubicBezTo>
                  <a:cubicBezTo>
                    <a:pt x="120" y="140"/>
                    <a:pt x="113" y="140"/>
                    <a:pt x="108" y="141"/>
                  </a:cubicBezTo>
                  <a:cubicBezTo>
                    <a:pt x="103" y="125"/>
                    <a:pt x="97" y="109"/>
                    <a:pt x="90" y="94"/>
                  </a:cubicBezTo>
                  <a:cubicBezTo>
                    <a:pt x="100" y="102"/>
                    <a:pt x="113" y="108"/>
                    <a:pt x="126" y="110"/>
                  </a:cubicBezTo>
                  <a:cubicBezTo>
                    <a:pt x="126" y="110"/>
                    <a:pt x="125" y="111"/>
                    <a:pt x="125" y="111"/>
                  </a:cubicBezTo>
                  <a:cubicBezTo>
                    <a:pt x="125" y="111"/>
                    <a:pt x="125" y="112"/>
                    <a:pt x="125" y="112"/>
                  </a:cubicBezTo>
                  <a:cubicBezTo>
                    <a:pt x="124" y="118"/>
                    <a:pt x="126" y="124"/>
                    <a:pt x="132" y="126"/>
                  </a:cubicBezTo>
                  <a:cubicBezTo>
                    <a:pt x="139" y="128"/>
                    <a:pt x="150" y="125"/>
                    <a:pt x="151" y="117"/>
                  </a:cubicBezTo>
                  <a:cubicBezTo>
                    <a:pt x="152" y="111"/>
                    <a:pt x="147" y="105"/>
                    <a:pt x="142" y="103"/>
                  </a:cubicBezTo>
                  <a:close/>
                </a:path>
              </a:pathLst>
            </a:custGeom>
            <a:solidFill>
              <a:srgbClr val="7F7E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14" name="Freeform 29"/>
            <p:cNvSpPr>
              <a:spLocks/>
            </p:cNvSpPr>
            <p:nvPr/>
          </p:nvSpPr>
          <p:spPr bwMode="auto">
            <a:xfrm>
              <a:off x="1868517" y="538450"/>
              <a:ext cx="655638" cy="533400"/>
            </a:xfrm>
            <a:custGeom>
              <a:avLst/>
              <a:gdLst>
                <a:gd name="T0" fmla="*/ 237 w 239"/>
                <a:gd name="T1" fmla="*/ 42 h 194"/>
                <a:gd name="T2" fmla="*/ 188 w 239"/>
                <a:gd name="T3" fmla="*/ 43 h 194"/>
                <a:gd name="T4" fmla="*/ 153 w 239"/>
                <a:gd name="T5" fmla="*/ 64 h 194"/>
                <a:gd name="T6" fmla="*/ 140 w 239"/>
                <a:gd name="T7" fmla="*/ 1 h 194"/>
                <a:gd name="T8" fmla="*/ 137 w 239"/>
                <a:gd name="T9" fmla="*/ 1 h 194"/>
                <a:gd name="T10" fmla="*/ 143 w 239"/>
                <a:gd name="T11" fmla="*/ 79 h 194"/>
                <a:gd name="T12" fmla="*/ 143 w 239"/>
                <a:gd name="T13" fmla="*/ 81 h 194"/>
                <a:gd name="T14" fmla="*/ 142 w 239"/>
                <a:gd name="T15" fmla="*/ 82 h 194"/>
                <a:gd name="T16" fmla="*/ 115 w 239"/>
                <a:gd name="T17" fmla="*/ 115 h 194"/>
                <a:gd name="T18" fmla="*/ 83 w 239"/>
                <a:gd name="T19" fmla="*/ 147 h 194"/>
                <a:gd name="T20" fmla="*/ 1 w 239"/>
                <a:gd name="T21" fmla="*/ 192 h 194"/>
                <a:gd name="T22" fmla="*/ 1 w 239"/>
                <a:gd name="T23" fmla="*/ 194 h 194"/>
                <a:gd name="T24" fmla="*/ 81 w 239"/>
                <a:gd name="T25" fmla="*/ 155 h 194"/>
                <a:gd name="T26" fmla="*/ 116 w 239"/>
                <a:gd name="T27" fmla="*/ 120 h 194"/>
                <a:gd name="T28" fmla="*/ 145 w 239"/>
                <a:gd name="T29" fmla="*/ 83 h 194"/>
                <a:gd name="T30" fmla="*/ 146 w 239"/>
                <a:gd name="T31" fmla="*/ 83 h 194"/>
                <a:gd name="T32" fmla="*/ 146 w 239"/>
                <a:gd name="T33" fmla="*/ 83 h 194"/>
                <a:gd name="T34" fmla="*/ 147 w 239"/>
                <a:gd name="T35" fmla="*/ 81 h 194"/>
                <a:gd name="T36" fmla="*/ 200 w 239"/>
                <a:gd name="T37" fmla="*/ 79 h 194"/>
                <a:gd name="T38" fmla="*/ 239 w 239"/>
                <a:gd name="T39" fmla="*/ 44 h 194"/>
                <a:gd name="T40" fmla="*/ 237 w 239"/>
                <a:gd name="T41" fmla="*/ 42 h 1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39" h="194">
                  <a:moveTo>
                    <a:pt x="237" y="42"/>
                  </a:moveTo>
                  <a:cubicBezTo>
                    <a:pt x="223" y="34"/>
                    <a:pt x="202" y="38"/>
                    <a:pt x="188" y="43"/>
                  </a:cubicBezTo>
                  <a:cubicBezTo>
                    <a:pt x="175" y="47"/>
                    <a:pt x="163" y="55"/>
                    <a:pt x="153" y="64"/>
                  </a:cubicBezTo>
                  <a:cubicBezTo>
                    <a:pt x="158" y="42"/>
                    <a:pt x="154" y="15"/>
                    <a:pt x="140" y="1"/>
                  </a:cubicBezTo>
                  <a:cubicBezTo>
                    <a:pt x="139" y="0"/>
                    <a:pt x="138" y="0"/>
                    <a:pt x="137" y="1"/>
                  </a:cubicBezTo>
                  <a:cubicBezTo>
                    <a:pt x="123" y="22"/>
                    <a:pt x="123" y="62"/>
                    <a:pt x="143" y="79"/>
                  </a:cubicBezTo>
                  <a:cubicBezTo>
                    <a:pt x="143" y="80"/>
                    <a:pt x="143" y="80"/>
                    <a:pt x="143" y="81"/>
                  </a:cubicBezTo>
                  <a:cubicBezTo>
                    <a:pt x="142" y="81"/>
                    <a:pt x="142" y="82"/>
                    <a:pt x="142" y="82"/>
                  </a:cubicBezTo>
                  <a:cubicBezTo>
                    <a:pt x="133" y="93"/>
                    <a:pt x="125" y="104"/>
                    <a:pt x="115" y="115"/>
                  </a:cubicBezTo>
                  <a:cubicBezTo>
                    <a:pt x="105" y="126"/>
                    <a:pt x="94" y="137"/>
                    <a:pt x="83" y="147"/>
                  </a:cubicBezTo>
                  <a:cubicBezTo>
                    <a:pt x="58" y="169"/>
                    <a:pt x="32" y="183"/>
                    <a:pt x="1" y="192"/>
                  </a:cubicBezTo>
                  <a:cubicBezTo>
                    <a:pt x="0" y="192"/>
                    <a:pt x="0" y="194"/>
                    <a:pt x="1" y="194"/>
                  </a:cubicBezTo>
                  <a:cubicBezTo>
                    <a:pt x="31" y="192"/>
                    <a:pt x="59" y="173"/>
                    <a:pt x="81" y="155"/>
                  </a:cubicBezTo>
                  <a:cubicBezTo>
                    <a:pt x="93" y="144"/>
                    <a:pt x="105" y="132"/>
                    <a:pt x="116" y="120"/>
                  </a:cubicBezTo>
                  <a:cubicBezTo>
                    <a:pt x="126" y="109"/>
                    <a:pt x="137" y="97"/>
                    <a:pt x="145" y="83"/>
                  </a:cubicBezTo>
                  <a:cubicBezTo>
                    <a:pt x="146" y="83"/>
                    <a:pt x="146" y="83"/>
                    <a:pt x="146" y="83"/>
                  </a:cubicBezTo>
                  <a:cubicBezTo>
                    <a:pt x="146" y="83"/>
                    <a:pt x="146" y="83"/>
                    <a:pt x="146" y="83"/>
                  </a:cubicBezTo>
                  <a:cubicBezTo>
                    <a:pt x="146" y="82"/>
                    <a:pt x="146" y="81"/>
                    <a:pt x="147" y="81"/>
                  </a:cubicBezTo>
                  <a:cubicBezTo>
                    <a:pt x="164" y="87"/>
                    <a:pt x="183" y="86"/>
                    <a:pt x="200" y="79"/>
                  </a:cubicBezTo>
                  <a:cubicBezTo>
                    <a:pt x="215" y="73"/>
                    <a:pt x="233" y="60"/>
                    <a:pt x="239" y="44"/>
                  </a:cubicBezTo>
                  <a:cubicBezTo>
                    <a:pt x="239" y="43"/>
                    <a:pt x="238" y="42"/>
                    <a:pt x="237" y="42"/>
                  </a:cubicBezTo>
                  <a:close/>
                </a:path>
              </a:pathLst>
            </a:custGeom>
            <a:solidFill>
              <a:srgbClr val="7F7E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15" name="Freeform 30"/>
            <p:cNvSpPr>
              <a:spLocks/>
            </p:cNvSpPr>
            <p:nvPr/>
          </p:nvSpPr>
          <p:spPr bwMode="auto">
            <a:xfrm>
              <a:off x="2449542" y="82837"/>
              <a:ext cx="693738" cy="965200"/>
            </a:xfrm>
            <a:custGeom>
              <a:avLst/>
              <a:gdLst>
                <a:gd name="T0" fmla="*/ 236 w 253"/>
                <a:gd name="T1" fmla="*/ 151 h 351"/>
                <a:gd name="T2" fmla="*/ 169 w 253"/>
                <a:gd name="T3" fmla="*/ 159 h 351"/>
                <a:gd name="T4" fmla="*/ 128 w 253"/>
                <a:gd name="T5" fmla="*/ 189 h 351"/>
                <a:gd name="T6" fmla="*/ 116 w 253"/>
                <a:gd name="T7" fmla="*/ 202 h 351"/>
                <a:gd name="T8" fmla="*/ 128 w 253"/>
                <a:gd name="T9" fmla="*/ 165 h 351"/>
                <a:gd name="T10" fmla="*/ 128 w 253"/>
                <a:gd name="T11" fmla="*/ 165 h 351"/>
                <a:gd name="T12" fmla="*/ 129 w 253"/>
                <a:gd name="T13" fmla="*/ 165 h 351"/>
                <a:gd name="T14" fmla="*/ 130 w 253"/>
                <a:gd name="T15" fmla="*/ 165 h 351"/>
                <a:gd name="T16" fmla="*/ 213 w 253"/>
                <a:gd name="T17" fmla="*/ 62 h 351"/>
                <a:gd name="T18" fmla="*/ 208 w 253"/>
                <a:gd name="T19" fmla="*/ 16 h 351"/>
                <a:gd name="T20" fmla="*/ 167 w 253"/>
                <a:gd name="T21" fmla="*/ 3 h 351"/>
                <a:gd name="T22" fmla="*/ 112 w 253"/>
                <a:gd name="T23" fmla="*/ 72 h 351"/>
                <a:gd name="T24" fmla="*/ 127 w 253"/>
                <a:gd name="T25" fmla="*/ 164 h 351"/>
                <a:gd name="T26" fmla="*/ 126 w 253"/>
                <a:gd name="T27" fmla="*/ 164 h 351"/>
                <a:gd name="T28" fmla="*/ 105 w 253"/>
                <a:gd name="T29" fmla="*/ 213 h 351"/>
                <a:gd name="T30" fmla="*/ 80 w 253"/>
                <a:gd name="T31" fmla="*/ 266 h 351"/>
                <a:gd name="T32" fmla="*/ 1 w 253"/>
                <a:gd name="T33" fmla="*/ 350 h 351"/>
                <a:gd name="T34" fmla="*/ 1 w 253"/>
                <a:gd name="T35" fmla="*/ 351 h 351"/>
                <a:gd name="T36" fmla="*/ 81 w 253"/>
                <a:gd name="T37" fmla="*/ 273 h 351"/>
                <a:gd name="T38" fmla="*/ 107 w 253"/>
                <a:gd name="T39" fmla="*/ 221 h 351"/>
                <a:gd name="T40" fmla="*/ 110 w 253"/>
                <a:gd name="T41" fmla="*/ 214 h 351"/>
                <a:gd name="T42" fmla="*/ 204 w 253"/>
                <a:gd name="T43" fmla="*/ 221 h 351"/>
                <a:gd name="T44" fmla="*/ 236 w 253"/>
                <a:gd name="T45" fmla="*/ 151 h 3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253" h="351">
                  <a:moveTo>
                    <a:pt x="236" y="151"/>
                  </a:moveTo>
                  <a:cubicBezTo>
                    <a:pt x="222" y="129"/>
                    <a:pt x="184" y="150"/>
                    <a:pt x="169" y="159"/>
                  </a:cubicBezTo>
                  <a:cubicBezTo>
                    <a:pt x="154" y="167"/>
                    <a:pt x="140" y="177"/>
                    <a:pt x="128" y="189"/>
                  </a:cubicBezTo>
                  <a:cubicBezTo>
                    <a:pt x="124" y="193"/>
                    <a:pt x="119" y="197"/>
                    <a:pt x="116" y="202"/>
                  </a:cubicBezTo>
                  <a:cubicBezTo>
                    <a:pt x="121" y="190"/>
                    <a:pt x="125" y="178"/>
                    <a:pt x="128" y="165"/>
                  </a:cubicBezTo>
                  <a:cubicBezTo>
                    <a:pt x="128" y="165"/>
                    <a:pt x="128" y="165"/>
                    <a:pt x="128" y="165"/>
                  </a:cubicBezTo>
                  <a:cubicBezTo>
                    <a:pt x="128" y="165"/>
                    <a:pt x="129" y="165"/>
                    <a:pt x="129" y="165"/>
                  </a:cubicBezTo>
                  <a:cubicBezTo>
                    <a:pt x="129" y="165"/>
                    <a:pt x="130" y="165"/>
                    <a:pt x="130" y="165"/>
                  </a:cubicBezTo>
                  <a:cubicBezTo>
                    <a:pt x="168" y="139"/>
                    <a:pt x="203" y="108"/>
                    <a:pt x="213" y="62"/>
                  </a:cubicBezTo>
                  <a:cubicBezTo>
                    <a:pt x="216" y="47"/>
                    <a:pt x="216" y="30"/>
                    <a:pt x="208" y="16"/>
                  </a:cubicBezTo>
                  <a:cubicBezTo>
                    <a:pt x="199" y="2"/>
                    <a:pt x="182" y="0"/>
                    <a:pt x="167" y="3"/>
                  </a:cubicBezTo>
                  <a:cubicBezTo>
                    <a:pt x="133" y="8"/>
                    <a:pt x="117" y="42"/>
                    <a:pt x="112" y="72"/>
                  </a:cubicBezTo>
                  <a:cubicBezTo>
                    <a:pt x="107" y="101"/>
                    <a:pt x="108" y="139"/>
                    <a:pt x="127" y="164"/>
                  </a:cubicBezTo>
                  <a:cubicBezTo>
                    <a:pt x="126" y="164"/>
                    <a:pt x="126" y="164"/>
                    <a:pt x="126" y="164"/>
                  </a:cubicBezTo>
                  <a:cubicBezTo>
                    <a:pt x="118" y="180"/>
                    <a:pt x="112" y="197"/>
                    <a:pt x="105" y="213"/>
                  </a:cubicBezTo>
                  <a:cubicBezTo>
                    <a:pt x="98" y="231"/>
                    <a:pt x="90" y="249"/>
                    <a:pt x="80" y="266"/>
                  </a:cubicBezTo>
                  <a:cubicBezTo>
                    <a:pt x="61" y="301"/>
                    <a:pt x="34" y="328"/>
                    <a:pt x="1" y="350"/>
                  </a:cubicBezTo>
                  <a:cubicBezTo>
                    <a:pt x="0" y="350"/>
                    <a:pt x="1" y="351"/>
                    <a:pt x="1" y="351"/>
                  </a:cubicBezTo>
                  <a:cubicBezTo>
                    <a:pt x="36" y="335"/>
                    <a:pt x="62" y="305"/>
                    <a:pt x="81" y="273"/>
                  </a:cubicBezTo>
                  <a:cubicBezTo>
                    <a:pt x="91" y="257"/>
                    <a:pt x="100" y="239"/>
                    <a:pt x="107" y="221"/>
                  </a:cubicBezTo>
                  <a:cubicBezTo>
                    <a:pt x="108" y="219"/>
                    <a:pt x="109" y="216"/>
                    <a:pt x="110" y="214"/>
                  </a:cubicBezTo>
                  <a:cubicBezTo>
                    <a:pt x="136" y="233"/>
                    <a:pt x="176" y="233"/>
                    <a:pt x="204" y="221"/>
                  </a:cubicBezTo>
                  <a:cubicBezTo>
                    <a:pt x="229" y="211"/>
                    <a:pt x="253" y="178"/>
                    <a:pt x="236" y="151"/>
                  </a:cubicBezTo>
                  <a:close/>
                </a:path>
              </a:pathLst>
            </a:custGeom>
            <a:solidFill>
              <a:srgbClr val="FEC16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16" name="Freeform 31"/>
            <p:cNvSpPr>
              <a:spLocks/>
            </p:cNvSpPr>
            <p:nvPr/>
          </p:nvSpPr>
          <p:spPr bwMode="auto">
            <a:xfrm>
              <a:off x="2527329" y="1141700"/>
              <a:ext cx="0" cy="3175"/>
            </a:xfrm>
            <a:custGeom>
              <a:avLst/>
              <a:gdLst>
                <a:gd name="T0" fmla="*/ 0 h 2"/>
                <a:gd name="T1" fmla="*/ 2 h 2"/>
                <a:gd name="T2" fmla="*/ 0 h 2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2">
                  <a:moveTo>
                    <a:pt x="0" y="0"/>
                  </a:moveTo>
                  <a:lnTo>
                    <a:pt x="0" y="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17" name="Freeform 33"/>
            <p:cNvSpPr>
              <a:spLocks/>
            </p:cNvSpPr>
            <p:nvPr/>
          </p:nvSpPr>
          <p:spPr bwMode="auto">
            <a:xfrm>
              <a:off x="2362229" y="1071850"/>
              <a:ext cx="573088" cy="442913"/>
            </a:xfrm>
            <a:custGeom>
              <a:avLst/>
              <a:gdLst>
                <a:gd name="T0" fmla="*/ 186 w 209"/>
                <a:gd name="T1" fmla="*/ 57 h 161"/>
                <a:gd name="T2" fmla="*/ 162 w 209"/>
                <a:gd name="T3" fmla="*/ 69 h 161"/>
                <a:gd name="T4" fmla="*/ 144 w 209"/>
                <a:gd name="T5" fmla="*/ 86 h 161"/>
                <a:gd name="T6" fmla="*/ 82 w 209"/>
                <a:gd name="T7" fmla="*/ 35 h 161"/>
                <a:gd name="T8" fmla="*/ 2 w 209"/>
                <a:gd name="T9" fmla="*/ 0 h 161"/>
                <a:gd name="T10" fmla="*/ 1 w 209"/>
                <a:gd name="T11" fmla="*/ 2 h 161"/>
                <a:gd name="T12" fmla="*/ 29 w 209"/>
                <a:gd name="T13" fmla="*/ 17 h 161"/>
                <a:gd name="T14" fmla="*/ 71 w 209"/>
                <a:gd name="T15" fmla="*/ 34 h 161"/>
                <a:gd name="T16" fmla="*/ 110 w 209"/>
                <a:gd name="T17" fmla="*/ 59 h 161"/>
                <a:gd name="T18" fmla="*/ 142 w 209"/>
                <a:gd name="T19" fmla="*/ 89 h 161"/>
                <a:gd name="T20" fmla="*/ 142 w 209"/>
                <a:gd name="T21" fmla="*/ 89 h 161"/>
                <a:gd name="T22" fmla="*/ 141 w 209"/>
                <a:gd name="T23" fmla="*/ 91 h 161"/>
                <a:gd name="T24" fmla="*/ 140 w 209"/>
                <a:gd name="T25" fmla="*/ 148 h 161"/>
                <a:gd name="T26" fmla="*/ 166 w 209"/>
                <a:gd name="T27" fmla="*/ 131 h 161"/>
                <a:gd name="T28" fmla="*/ 187 w 209"/>
                <a:gd name="T29" fmla="*/ 118 h 161"/>
                <a:gd name="T30" fmla="*/ 187 w 209"/>
                <a:gd name="T31" fmla="*/ 92 h 161"/>
                <a:gd name="T32" fmla="*/ 186 w 209"/>
                <a:gd name="T33" fmla="*/ 57 h 1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09" h="161">
                  <a:moveTo>
                    <a:pt x="186" y="57"/>
                  </a:moveTo>
                  <a:cubicBezTo>
                    <a:pt x="177" y="57"/>
                    <a:pt x="168" y="64"/>
                    <a:pt x="162" y="69"/>
                  </a:cubicBezTo>
                  <a:cubicBezTo>
                    <a:pt x="156" y="74"/>
                    <a:pt x="149" y="80"/>
                    <a:pt x="144" y="86"/>
                  </a:cubicBezTo>
                  <a:cubicBezTo>
                    <a:pt x="129" y="65"/>
                    <a:pt x="105" y="48"/>
                    <a:pt x="82" y="35"/>
                  </a:cubicBezTo>
                  <a:cubicBezTo>
                    <a:pt x="57" y="21"/>
                    <a:pt x="28" y="14"/>
                    <a:pt x="2" y="0"/>
                  </a:cubicBezTo>
                  <a:cubicBezTo>
                    <a:pt x="1" y="0"/>
                    <a:pt x="0" y="1"/>
                    <a:pt x="1" y="2"/>
                  </a:cubicBezTo>
                  <a:cubicBezTo>
                    <a:pt x="9" y="9"/>
                    <a:pt x="19" y="13"/>
                    <a:pt x="29" y="17"/>
                  </a:cubicBezTo>
                  <a:cubicBezTo>
                    <a:pt x="43" y="22"/>
                    <a:pt x="58" y="27"/>
                    <a:pt x="71" y="34"/>
                  </a:cubicBezTo>
                  <a:cubicBezTo>
                    <a:pt x="85" y="41"/>
                    <a:pt x="98" y="49"/>
                    <a:pt x="110" y="59"/>
                  </a:cubicBezTo>
                  <a:cubicBezTo>
                    <a:pt x="122" y="68"/>
                    <a:pt x="131" y="79"/>
                    <a:pt x="142" y="89"/>
                  </a:cubicBezTo>
                  <a:cubicBezTo>
                    <a:pt x="142" y="89"/>
                    <a:pt x="142" y="89"/>
                    <a:pt x="142" y="89"/>
                  </a:cubicBezTo>
                  <a:cubicBezTo>
                    <a:pt x="141" y="90"/>
                    <a:pt x="141" y="90"/>
                    <a:pt x="141" y="91"/>
                  </a:cubicBezTo>
                  <a:cubicBezTo>
                    <a:pt x="133" y="109"/>
                    <a:pt x="125" y="132"/>
                    <a:pt x="140" y="148"/>
                  </a:cubicBezTo>
                  <a:cubicBezTo>
                    <a:pt x="152" y="161"/>
                    <a:pt x="166" y="144"/>
                    <a:pt x="166" y="131"/>
                  </a:cubicBezTo>
                  <a:cubicBezTo>
                    <a:pt x="175" y="131"/>
                    <a:pt x="182" y="125"/>
                    <a:pt x="187" y="118"/>
                  </a:cubicBezTo>
                  <a:cubicBezTo>
                    <a:pt x="192" y="111"/>
                    <a:pt x="194" y="99"/>
                    <a:pt x="187" y="92"/>
                  </a:cubicBezTo>
                  <a:cubicBezTo>
                    <a:pt x="197" y="83"/>
                    <a:pt x="209" y="57"/>
                    <a:pt x="186" y="57"/>
                  </a:cubicBezTo>
                  <a:close/>
                </a:path>
              </a:pathLst>
            </a:custGeom>
            <a:solidFill>
              <a:srgbClr val="FEC16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18" name="Freeform 34"/>
            <p:cNvSpPr>
              <a:spLocks/>
            </p:cNvSpPr>
            <p:nvPr/>
          </p:nvSpPr>
          <p:spPr bwMode="auto">
            <a:xfrm>
              <a:off x="2440017" y="1141700"/>
              <a:ext cx="139700" cy="341313"/>
            </a:xfrm>
            <a:custGeom>
              <a:avLst/>
              <a:gdLst>
                <a:gd name="T0" fmla="*/ 35 w 51"/>
                <a:gd name="T1" fmla="*/ 2 h 124"/>
                <a:gd name="T2" fmla="*/ 34 w 51"/>
                <a:gd name="T3" fmla="*/ 0 h 124"/>
                <a:gd name="T4" fmla="*/ 32 w 51"/>
                <a:gd name="T5" fmla="*/ 2 h 124"/>
                <a:gd name="T6" fmla="*/ 2 w 51"/>
                <a:gd name="T7" fmla="*/ 58 h 124"/>
                <a:gd name="T8" fmla="*/ 13 w 51"/>
                <a:gd name="T9" fmla="*/ 122 h 124"/>
                <a:gd name="T10" fmla="*/ 16 w 51"/>
                <a:gd name="T11" fmla="*/ 121 h 124"/>
                <a:gd name="T12" fmla="*/ 48 w 51"/>
                <a:gd name="T13" fmla="*/ 65 h 124"/>
                <a:gd name="T14" fmla="*/ 35 w 51"/>
                <a:gd name="T15" fmla="*/ 2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1" h="124">
                  <a:moveTo>
                    <a:pt x="35" y="2"/>
                  </a:moveTo>
                  <a:cubicBezTo>
                    <a:pt x="35" y="1"/>
                    <a:pt x="35" y="0"/>
                    <a:pt x="34" y="0"/>
                  </a:cubicBezTo>
                  <a:cubicBezTo>
                    <a:pt x="32" y="0"/>
                    <a:pt x="32" y="1"/>
                    <a:pt x="32" y="2"/>
                  </a:cubicBezTo>
                  <a:cubicBezTo>
                    <a:pt x="13" y="14"/>
                    <a:pt x="5" y="37"/>
                    <a:pt x="2" y="58"/>
                  </a:cubicBezTo>
                  <a:cubicBezTo>
                    <a:pt x="0" y="79"/>
                    <a:pt x="1" y="105"/>
                    <a:pt x="13" y="122"/>
                  </a:cubicBezTo>
                  <a:cubicBezTo>
                    <a:pt x="14" y="124"/>
                    <a:pt x="17" y="122"/>
                    <a:pt x="16" y="121"/>
                  </a:cubicBezTo>
                  <a:cubicBezTo>
                    <a:pt x="34" y="109"/>
                    <a:pt x="44" y="85"/>
                    <a:pt x="48" y="65"/>
                  </a:cubicBezTo>
                  <a:cubicBezTo>
                    <a:pt x="51" y="46"/>
                    <a:pt x="50" y="17"/>
                    <a:pt x="35" y="2"/>
                  </a:cubicBezTo>
                  <a:close/>
                </a:path>
              </a:pathLst>
            </a:custGeom>
            <a:solidFill>
              <a:srgbClr val="7F7E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19" name="Freeform 35"/>
            <p:cNvSpPr>
              <a:spLocks/>
            </p:cNvSpPr>
            <p:nvPr/>
          </p:nvSpPr>
          <p:spPr bwMode="auto">
            <a:xfrm>
              <a:off x="2598767" y="1017875"/>
              <a:ext cx="309563" cy="195263"/>
            </a:xfrm>
            <a:custGeom>
              <a:avLst/>
              <a:gdLst>
                <a:gd name="T0" fmla="*/ 110 w 113"/>
                <a:gd name="T1" fmla="*/ 3 h 71"/>
                <a:gd name="T2" fmla="*/ 108 w 113"/>
                <a:gd name="T3" fmla="*/ 1 h 71"/>
                <a:gd name="T4" fmla="*/ 1 w 113"/>
                <a:gd name="T5" fmla="*/ 58 h 71"/>
                <a:gd name="T6" fmla="*/ 1 w 113"/>
                <a:gd name="T7" fmla="*/ 58 h 71"/>
                <a:gd name="T8" fmla="*/ 0 w 113"/>
                <a:gd name="T9" fmla="*/ 59 h 71"/>
                <a:gd name="T10" fmla="*/ 2 w 113"/>
                <a:gd name="T11" fmla="*/ 60 h 71"/>
                <a:gd name="T12" fmla="*/ 2 w 113"/>
                <a:gd name="T13" fmla="*/ 59 h 71"/>
                <a:gd name="T14" fmla="*/ 61 w 113"/>
                <a:gd name="T15" fmla="*/ 52 h 71"/>
                <a:gd name="T16" fmla="*/ 112 w 113"/>
                <a:gd name="T17" fmla="*/ 6 h 71"/>
                <a:gd name="T18" fmla="*/ 110 w 113"/>
                <a:gd name="T19" fmla="*/ 3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3" h="71">
                  <a:moveTo>
                    <a:pt x="110" y="3"/>
                  </a:moveTo>
                  <a:cubicBezTo>
                    <a:pt x="110" y="2"/>
                    <a:pt x="109" y="1"/>
                    <a:pt x="108" y="1"/>
                  </a:cubicBezTo>
                  <a:cubicBezTo>
                    <a:pt x="66" y="0"/>
                    <a:pt x="18" y="16"/>
                    <a:pt x="1" y="58"/>
                  </a:cubicBezTo>
                  <a:cubicBezTo>
                    <a:pt x="1" y="58"/>
                    <a:pt x="1" y="58"/>
                    <a:pt x="1" y="58"/>
                  </a:cubicBezTo>
                  <a:cubicBezTo>
                    <a:pt x="1" y="58"/>
                    <a:pt x="1" y="59"/>
                    <a:pt x="0" y="59"/>
                  </a:cubicBezTo>
                  <a:cubicBezTo>
                    <a:pt x="0" y="60"/>
                    <a:pt x="1" y="60"/>
                    <a:pt x="2" y="60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19" y="71"/>
                    <a:pt x="45" y="60"/>
                    <a:pt x="61" y="52"/>
                  </a:cubicBezTo>
                  <a:cubicBezTo>
                    <a:pt x="81" y="42"/>
                    <a:pt x="101" y="26"/>
                    <a:pt x="112" y="6"/>
                  </a:cubicBezTo>
                  <a:cubicBezTo>
                    <a:pt x="113" y="4"/>
                    <a:pt x="111" y="3"/>
                    <a:pt x="110" y="3"/>
                  </a:cubicBezTo>
                  <a:close/>
                </a:path>
              </a:pathLst>
            </a:custGeom>
            <a:solidFill>
              <a:srgbClr val="7F7E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0" name="Freeform 36"/>
            <p:cNvSpPr>
              <a:spLocks/>
            </p:cNvSpPr>
            <p:nvPr/>
          </p:nvSpPr>
          <p:spPr bwMode="auto">
            <a:xfrm>
              <a:off x="3232179" y="214600"/>
              <a:ext cx="239713" cy="363538"/>
            </a:xfrm>
            <a:custGeom>
              <a:avLst/>
              <a:gdLst>
                <a:gd name="T0" fmla="*/ 83 w 88"/>
                <a:gd name="T1" fmla="*/ 29 h 132"/>
                <a:gd name="T2" fmla="*/ 68 w 88"/>
                <a:gd name="T3" fmla="*/ 29 h 132"/>
                <a:gd name="T4" fmla="*/ 70 w 88"/>
                <a:gd name="T5" fmla="*/ 14 h 132"/>
                <a:gd name="T6" fmla="*/ 68 w 88"/>
                <a:gd name="T7" fmla="*/ 12 h 132"/>
                <a:gd name="T8" fmla="*/ 47 w 88"/>
                <a:gd name="T9" fmla="*/ 20 h 132"/>
                <a:gd name="T10" fmla="*/ 28 w 88"/>
                <a:gd name="T11" fmla="*/ 9 h 132"/>
                <a:gd name="T12" fmla="*/ 32 w 88"/>
                <a:gd name="T13" fmla="*/ 46 h 132"/>
                <a:gd name="T14" fmla="*/ 32 w 88"/>
                <a:gd name="T15" fmla="*/ 48 h 132"/>
                <a:gd name="T16" fmla="*/ 15 w 88"/>
                <a:gd name="T17" fmla="*/ 84 h 132"/>
                <a:gd name="T18" fmla="*/ 0 w 88"/>
                <a:gd name="T19" fmla="*/ 131 h 132"/>
                <a:gd name="T20" fmla="*/ 2 w 88"/>
                <a:gd name="T21" fmla="*/ 131 h 132"/>
                <a:gd name="T22" fmla="*/ 17 w 88"/>
                <a:gd name="T23" fmla="*/ 89 h 132"/>
                <a:gd name="T24" fmla="*/ 34 w 88"/>
                <a:gd name="T25" fmla="*/ 51 h 132"/>
                <a:gd name="T26" fmla="*/ 85 w 88"/>
                <a:gd name="T27" fmla="*/ 44 h 132"/>
                <a:gd name="T28" fmla="*/ 83 w 88"/>
                <a:gd name="T29" fmla="*/ 29 h 1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88" h="132">
                  <a:moveTo>
                    <a:pt x="83" y="29"/>
                  </a:moveTo>
                  <a:cubicBezTo>
                    <a:pt x="78" y="26"/>
                    <a:pt x="73" y="27"/>
                    <a:pt x="68" y="29"/>
                  </a:cubicBezTo>
                  <a:cubicBezTo>
                    <a:pt x="70" y="24"/>
                    <a:pt x="70" y="20"/>
                    <a:pt x="70" y="14"/>
                  </a:cubicBezTo>
                  <a:cubicBezTo>
                    <a:pt x="71" y="13"/>
                    <a:pt x="69" y="12"/>
                    <a:pt x="68" y="12"/>
                  </a:cubicBezTo>
                  <a:cubicBezTo>
                    <a:pt x="59" y="11"/>
                    <a:pt x="52" y="14"/>
                    <a:pt x="47" y="20"/>
                  </a:cubicBezTo>
                  <a:cubicBezTo>
                    <a:pt x="45" y="11"/>
                    <a:pt x="38" y="0"/>
                    <a:pt x="28" y="9"/>
                  </a:cubicBezTo>
                  <a:cubicBezTo>
                    <a:pt x="17" y="19"/>
                    <a:pt x="21" y="37"/>
                    <a:pt x="32" y="46"/>
                  </a:cubicBezTo>
                  <a:cubicBezTo>
                    <a:pt x="31" y="47"/>
                    <a:pt x="31" y="48"/>
                    <a:pt x="32" y="48"/>
                  </a:cubicBezTo>
                  <a:cubicBezTo>
                    <a:pt x="25" y="60"/>
                    <a:pt x="20" y="72"/>
                    <a:pt x="15" y="84"/>
                  </a:cubicBezTo>
                  <a:cubicBezTo>
                    <a:pt x="9" y="99"/>
                    <a:pt x="3" y="115"/>
                    <a:pt x="0" y="131"/>
                  </a:cubicBezTo>
                  <a:cubicBezTo>
                    <a:pt x="0" y="132"/>
                    <a:pt x="2" y="132"/>
                    <a:pt x="2" y="131"/>
                  </a:cubicBezTo>
                  <a:cubicBezTo>
                    <a:pt x="7" y="117"/>
                    <a:pt x="11" y="103"/>
                    <a:pt x="17" y="89"/>
                  </a:cubicBezTo>
                  <a:cubicBezTo>
                    <a:pt x="22" y="76"/>
                    <a:pt x="29" y="64"/>
                    <a:pt x="34" y="51"/>
                  </a:cubicBezTo>
                  <a:cubicBezTo>
                    <a:pt x="48" y="65"/>
                    <a:pt x="74" y="62"/>
                    <a:pt x="85" y="44"/>
                  </a:cubicBezTo>
                  <a:cubicBezTo>
                    <a:pt x="88" y="40"/>
                    <a:pt x="88" y="32"/>
                    <a:pt x="83" y="29"/>
                  </a:cubicBezTo>
                  <a:close/>
                </a:path>
              </a:pathLst>
            </a:custGeom>
            <a:solidFill>
              <a:srgbClr val="FF78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1" name="Freeform 47"/>
            <p:cNvSpPr>
              <a:spLocks/>
            </p:cNvSpPr>
            <p:nvPr/>
          </p:nvSpPr>
          <p:spPr bwMode="auto">
            <a:xfrm>
              <a:off x="3702079" y="-40988"/>
              <a:ext cx="417513" cy="514350"/>
            </a:xfrm>
            <a:custGeom>
              <a:avLst/>
              <a:gdLst>
                <a:gd name="T0" fmla="*/ 70 w 152"/>
                <a:gd name="T1" fmla="*/ 16 h 187"/>
                <a:gd name="T2" fmla="*/ 77 w 152"/>
                <a:gd name="T3" fmla="*/ 30 h 187"/>
                <a:gd name="T4" fmla="*/ 74 w 152"/>
                <a:gd name="T5" fmla="*/ 80 h 187"/>
                <a:gd name="T6" fmla="*/ 74 w 152"/>
                <a:gd name="T7" fmla="*/ 80 h 187"/>
                <a:gd name="T8" fmla="*/ 34 w 152"/>
                <a:gd name="T9" fmla="*/ 126 h 187"/>
                <a:gd name="T10" fmla="*/ 31 w 152"/>
                <a:gd name="T11" fmla="*/ 77 h 187"/>
                <a:gd name="T12" fmla="*/ 40 w 152"/>
                <a:gd name="T13" fmla="*/ 74 h 187"/>
                <a:gd name="T14" fmla="*/ 40 w 152"/>
                <a:gd name="T15" fmla="*/ 52 h 187"/>
                <a:gd name="T16" fmla="*/ 16 w 152"/>
                <a:gd name="T17" fmla="*/ 54 h 187"/>
                <a:gd name="T18" fmla="*/ 18 w 152"/>
                <a:gd name="T19" fmla="*/ 75 h 187"/>
                <a:gd name="T20" fmla="*/ 20 w 152"/>
                <a:gd name="T21" fmla="*/ 75 h 187"/>
                <a:gd name="T22" fmla="*/ 26 w 152"/>
                <a:gd name="T23" fmla="*/ 77 h 187"/>
                <a:gd name="T24" fmla="*/ 31 w 152"/>
                <a:gd name="T25" fmla="*/ 101 h 187"/>
                <a:gd name="T26" fmla="*/ 30 w 152"/>
                <a:gd name="T27" fmla="*/ 133 h 187"/>
                <a:gd name="T28" fmla="*/ 0 w 152"/>
                <a:gd name="T29" fmla="*/ 185 h 187"/>
                <a:gd name="T30" fmla="*/ 2 w 152"/>
                <a:gd name="T31" fmla="*/ 186 h 187"/>
                <a:gd name="T32" fmla="*/ 18 w 152"/>
                <a:gd name="T33" fmla="*/ 161 h 187"/>
                <a:gd name="T34" fmla="*/ 84 w 152"/>
                <a:gd name="T35" fmla="*/ 160 h 187"/>
                <a:gd name="T36" fmla="*/ 91 w 152"/>
                <a:gd name="T37" fmla="*/ 175 h 187"/>
                <a:gd name="T38" fmla="*/ 109 w 152"/>
                <a:gd name="T39" fmla="*/ 168 h 187"/>
                <a:gd name="T40" fmla="*/ 104 w 152"/>
                <a:gd name="T41" fmla="*/ 152 h 187"/>
                <a:gd name="T42" fmla="*/ 86 w 152"/>
                <a:gd name="T43" fmla="*/ 156 h 187"/>
                <a:gd name="T44" fmla="*/ 19 w 152"/>
                <a:gd name="T45" fmla="*/ 158 h 187"/>
                <a:gd name="T46" fmla="*/ 54 w 152"/>
                <a:gd name="T47" fmla="*/ 108 h 187"/>
                <a:gd name="T48" fmla="*/ 114 w 152"/>
                <a:gd name="T49" fmla="*/ 109 h 187"/>
                <a:gd name="T50" fmla="*/ 113 w 152"/>
                <a:gd name="T51" fmla="*/ 110 h 187"/>
                <a:gd name="T52" fmla="*/ 115 w 152"/>
                <a:gd name="T53" fmla="*/ 113 h 187"/>
                <a:gd name="T54" fmla="*/ 123 w 152"/>
                <a:gd name="T55" fmla="*/ 125 h 187"/>
                <a:gd name="T56" fmla="*/ 140 w 152"/>
                <a:gd name="T57" fmla="*/ 115 h 187"/>
                <a:gd name="T58" fmla="*/ 131 w 152"/>
                <a:gd name="T59" fmla="*/ 99 h 187"/>
                <a:gd name="T60" fmla="*/ 117 w 152"/>
                <a:gd name="T61" fmla="*/ 104 h 187"/>
                <a:gd name="T62" fmla="*/ 57 w 152"/>
                <a:gd name="T63" fmla="*/ 104 h 187"/>
                <a:gd name="T64" fmla="*/ 99 w 152"/>
                <a:gd name="T65" fmla="*/ 64 h 187"/>
                <a:gd name="T66" fmla="*/ 126 w 152"/>
                <a:gd name="T67" fmla="*/ 67 h 187"/>
                <a:gd name="T68" fmla="*/ 125 w 152"/>
                <a:gd name="T69" fmla="*/ 68 h 187"/>
                <a:gd name="T70" fmla="*/ 139 w 152"/>
                <a:gd name="T71" fmla="*/ 78 h 187"/>
                <a:gd name="T72" fmla="*/ 151 w 152"/>
                <a:gd name="T73" fmla="*/ 66 h 187"/>
                <a:gd name="T74" fmla="*/ 140 w 152"/>
                <a:gd name="T75" fmla="*/ 57 h 187"/>
                <a:gd name="T76" fmla="*/ 127 w 152"/>
                <a:gd name="T77" fmla="*/ 63 h 187"/>
                <a:gd name="T78" fmla="*/ 102 w 152"/>
                <a:gd name="T79" fmla="*/ 62 h 187"/>
                <a:gd name="T80" fmla="*/ 127 w 152"/>
                <a:gd name="T81" fmla="*/ 42 h 187"/>
                <a:gd name="T82" fmla="*/ 140 w 152"/>
                <a:gd name="T83" fmla="*/ 39 h 187"/>
                <a:gd name="T84" fmla="*/ 138 w 152"/>
                <a:gd name="T85" fmla="*/ 23 h 187"/>
                <a:gd name="T86" fmla="*/ 124 w 152"/>
                <a:gd name="T87" fmla="*/ 23 h 187"/>
                <a:gd name="T88" fmla="*/ 123 w 152"/>
                <a:gd name="T89" fmla="*/ 40 h 187"/>
                <a:gd name="T90" fmla="*/ 78 w 152"/>
                <a:gd name="T91" fmla="*/ 76 h 187"/>
                <a:gd name="T92" fmla="*/ 82 w 152"/>
                <a:gd name="T93" fmla="*/ 31 h 187"/>
                <a:gd name="T94" fmla="*/ 84 w 152"/>
                <a:gd name="T95" fmla="*/ 31 h 187"/>
                <a:gd name="T96" fmla="*/ 85 w 152"/>
                <a:gd name="T97" fmla="*/ 31 h 187"/>
                <a:gd name="T98" fmla="*/ 98 w 152"/>
                <a:gd name="T99" fmla="*/ 18 h 187"/>
                <a:gd name="T100" fmla="*/ 82 w 152"/>
                <a:gd name="T101" fmla="*/ 1 h 187"/>
                <a:gd name="T102" fmla="*/ 70 w 152"/>
                <a:gd name="T103" fmla="*/ 16 h 1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52" h="187">
                  <a:moveTo>
                    <a:pt x="70" y="16"/>
                  </a:moveTo>
                  <a:cubicBezTo>
                    <a:pt x="69" y="22"/>
                    <a:pt x="72" y="27"/>
                    <a:pt x="77" y="30"/>
                  </a:cubicBezTo>
                  <a:cubicBezTo>
                    <a:pt x="78" y="47"/>
                    <a:pt x="79" y="63"/>
                    <a:pt x="74" y="80"/>
                  </a:cubicBezTo>
                  <a:cubicBezTo>
                    <a:pt x="74" y="80"/>
                    <a:pt x="74" y="80"/>
                    <a:pt x="74" y="80"/>
                  </a:cubicBezTo>
                  <a:cubicBezTo>
                    <a:pt x="59" y="94"/>
                    <a:pt x="46" y="110"/>
                    <a:pt x="34" y="126"/>
                  </a:cubicBezTo>
                  <a:cubicBezTo>
                    <a:pt x="38" y="111"/>
                    <a:pt x="36" y="92"/>
                    <a:pt x="31" y="77"/>
                  </a:cubicBezTo>
                  <a:cubicBezTo>
                    <a:pt x="35" y="77"/>
                    <a:pt x="38" y="76"/>
                    <a:pt x="40" y="74"/>
                  </a:cubicBezTo>
                  <a:cubicBezTo>
                    <a:pt x="49" y="70"/>
                    <a:pt x="48" y="57"/>
                    <a:pt x="40" y="52"/>
                  </a:cubicBezTo>
                  <a:cubicBezTo>
                    <a:pt x="33" y="47"/>
                    <a:pt x="22" y="49"/>
                    <a:pt x="16" y="54"/>
                  </a:cubicBezTo>
                  <a:cubicBezTo>
                    <a:pt x="8" y="60"/>
                    <a:pt x="10" y="70"/>
                    <a:pt x="18" y="75"/>
                  </a:cubicBezTo>
                  <a:cubicBezTo>
                    <a:pt x="19" y="76"/>
                    <a:pt x="20" y="75"/>
                    <a:pt x="20" y="75"/>
                  </a:cubicBezTo>
                  <a:cubicBezTo>
                    <a:pt x="22" y="76"/>
                    <a:pt x="24" y="77"/>
                    <a:pt x="26" y="77"/>
                  </a:cubicBezTo>
                  <a:cubicBezTo>
                    <a:pt x="28" y="85"/>
                    <a:pt x="30" y="93"/>
                    <a:pt x="31" y="101"/>
                  </a:cubicBezTo>
                  <a:cubicBezTo>
                    <a:pt x="33" y="112"/>
                    <a:pt x="32" y="122"/>
                    <a:pt x="30" y="133"/>
                  </a:cubicBezTo>
                  <a:cubicBezTo>
                    <a:pt x="18" y="149"/>
                    <a:pt x="8" y="167"/>
                    <a:pt x="0" y="185"/>
                  </a:cubicBezTo>
                  <a:cubicBezTo>
                    <a:pt x="0" y="186"/>
                    <a:pt x="1" y="187"/>
                    <a:pt x="2" y="186"/>
                  </a:cubicBezTo>
                  <a:cubicBezTo>
                    <a:pt x="7" y="178"/>
                    <a:pt x="12" y="169"/>
                    <a:pt x="18" y="161"/>
                  </a:cubicBezTo>
                  <a:cubicBezTo>
                    <a:pt x="40" y="153"/>
                    <a:pt x="62" y="158"/>
                    <a:pt x="84" y="160"/>
                  </a:cubicBezTo>
                  <a:cubicBezTo>
                    <a:pt x="83" y="166"/>
                    <a:pt x="85" y="172"/>
                    <a:pt x="91" y="175"/>
                  </a:cubicBezTo>
                  <a:cubicBezTo>
                    <a:pt x="97" y="178"/>
                    <a:pt x="107" y="176"/>
                    <a:pt x="109" y="168"/>
                  </a:cubicBezTo>
                  <a:cubicBezTo>
                    <a:pt x="111" y="162"/>
                    <a:pt x="109" y="156"/>
                    <a:pt x="104" y="152"/>
                  </a:cubicBezTo>
                  <a:cubicBezTo>
                    <a:pt x="99" y="148"/>
                    <a:pt x="90" y="151"/>
                    <a:pt x="86" y="156"/>
                  </a:cubicBezTo>
                  <a:cubicBezTo>
                    <a:pt x="65" y="151"/>
                    <a:pt x="39" y="150"/>
                    <a:pt x="19" y="158"/>
                  </a:cubicBezTo>
                  <a:cubicBezTo>
                    <a:pt x="30" y="141"/>
                    <a:pt x="41" y="124"/>
                    <a:pt x="54" y="108"/>
                  </a:cubicBezTo>
                  <a:cubicBezTo>
                    <a:pt x="75" y="100"/>
                    <a:pt x="94" y="104"/>
                    <a:pt x="114" y="109"/>
                  </a:cubicBezTo>
                  <a:cubicBezTo>
                    <a:pt x="114" y="109"/>
                    <a:pt x="114" y="110"/>
                    <a:pt x="113" y="110"/>
                  </a:cubicBezTo>
                  <a:cubicBezTo>
                    <a:pt x="113" y="111"/>
                    <a:pt x="114" y="112"/>
                    <a:pt x="115" y="113"/>
                  </a:cubicBezTo>
                  <a:cubicBezTo>
                    <a:pt x="115" y="118"/>
                    <a:pt x="119" y="123"/>
                    <a:pt x="123" y="125"/>
                  </a:cubicBezTo>
                  <a:cubicBezTo>
                    <a:pt x="130" y="129"/>
                    <a:pt x="138" y="121"/>
                    <a:pt x="140" y="115"/>
                  </a:cubicBezTo>
                  <a:cubicBezTo>
                    <a:pt x="142" y="108"/>
                    <a:pt x="137" y="101"/>
                    <a:pt x="131" y="99"/>
                  </a:cubicBezTo>
                  <a:cubicBezTo>
                    <a:pt x="125" y="97"/>
                    <a:pt x="120" y="100"/>
                    <a:pt x="117" y="104"/>
                  </a:cubicBezTo>
                  <a:cubicBezTo>
                    <a:pt x="97" y="99"/>
                    <a:pt x="75" y="97"/>
                    <a:pt x="57" y="104"/>
                  </a:cubicBezTo>
                  <a:cubicBezTo>
                    <a:pt x="70" y="89"/>
                    <a:pt x="84" y="76"/>
                    <a:pt x="99" y="64"/>
                  </a:cubicBezTo>
                  <a:cubicBezTo>
                    <a:pt x="108" y="64"/>
                    <a:pt x="117" y="66"/>
                    <a:pt x="126" y="67"/>
                  </a:cubicBezTo>
                  <a:cubicBezTo>
                    <a:pt x="126" y="67"/>
                    <a:pt x="125" y="67"/>
                    <a:pt x="125" y="68"/>
                  </a:cubicBezTo>
                  <a:cubicBezTo>
                    <a:pt x="127" y="74"/>
                    <a:pt x="133" y="79"/>
                    <a:pt x="139" y="78"/>
                  </a:cubicBezTo>
                  <a:cubicBezTo>
                    <a:pt x="144" y="77"/>
                    <a:pt x="152" y="72"/>
                    <a:pt x="151" y="66"/>
                  </a:cubicBezTo>
                  <a:cubicBezTo>
                    <a:pt x="150" y="61"/>
                    <a:pt x="144" y="58"/>
                    <a:pt x="140" y="57"/>
                  </a:cubicBezTo>
                  <a:cubicBezTo>
                    <a:pt x="135" y="57"/>
                    <a:pt x="130" y="59"/>
                    <a:pt x="127" y="63"/>
                  </a:cubicBezTo>
                  <a:cubicBezTo>
                    <a:pt x="119" y="61"/>
                    <a:pt x="110" y="61"/>
                    <a:pt x="102" y="62"/>
                  </a:cubicBezTo>
                  <a:cubicBezTo>
                    <a:pt x="110" y="55"/>
                    <a:pt x="119" y="49"/>
                    <a:pt x="127" y="42"/>
                  </a:cubicBezTo>
                  <a:cubicBezTo>
                    <a:pt x="131" y="44"/>
                    <a:pt x="137" y="43"/>
                    <a:pt x="140" y="39"/>
                  </a:cubicBezTo>
                  <a:cubicBezTo>
                    <a:pt x="144" y="33"/>
                    <a:pt x="145" y="27"/>
                    <a:pt x="138" y="23"/>
                  </a:cubicBezTo>
                  <a:cubicBezTo>
                    <a:pt x="134" y="20"/>
                    <a:pt x="128" y="20"/>
                    <a:pt x="124" y="23"/>
                  </a:cubicBezTo>
                  <a:cubicBezTo>
                    <a:pt x="118" y="27"/>
                    <a:pt x="120" y="35"/>
                    <a:pt x="123" y="40"/>
                  </a:cubicBezTo>
                  <a:cubicBezTo>
                    <a:pt x="107" y="51"/>
                    <a:pt x="92" y="63"/>
                    <a:pt x="78" y="76"/>
                  </a:cubicBezTo>
                  <a:cubicBezTo>
                    <a:pt x="84" y="63"/>
                    <a:pt x="85" y="46"/>
                    <a:pt x="82" y="31"/>
                  </a:cubicBezTo>
                  <a:cubicBezTo>
                    <a:pt x="83" y="31"/>
                    <a:pt x="84" y="31"/>
                    <a:pt x="84" y="31"/>
                  </a:cubicBezTo>
                  <a:cubicBezTo>
                    <a:pt x="85" y="31"/>
                    <a:pt x="85" y="31"/>
                    <a:pt x="85" y="31"/>
                  </a:cubicBezTo>
                  <a:cubicBezTo>
                    <a:pt x="92" y="31"/>
                    <a:pt x="98" y="26"/>
                    <a:pt x="98" y="18"/>
                  </a:cubicBezTo>
                  <a:cubicBezTo>
                    <a:pt x="98" y="11"/>
                    <a:pt x="91" y="0"/>
                    <a:pt x="82" y="1"/>
                  </a:cubicBezTo>
                  <a:cubicBezTo>
                    <a:pt x="75" y="2"/>
                    <a:pt x="70" y="9"/>
                    <a:pt x="70" y="16"/>
                  </a:cubicBezTo>
                  <a:close/>
                </a:path>
              </a:pathLst>
            </a:custGeom>
            <a:solidFill>
              <a:srgbClr val="FEC16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2" name="Freeform 48"/>
            <p:cNvSpPr>
              <a:spLocks/>
            </p:cNvSpPr>
            <p:nvPr/>
          </p:nvSpPr>
          <p:spPr bwMode="auto">
            <a:xfrm>
              <a:off x="2792442" y="628937"/>
              <a:ext cx="1028700" cy="658813"/>
            </a:xfrm>
            <a:custGeom>
              <a:avLst/>
              <a:gdLst>
                <a:gd name="T0" fmla="*/ 373 w 375"/>
                <a:gd name="T1" fmla="*/ 204 h 239"/>
                <a:gd name="T2" fmla="*/ 372 w 375"/>
                <a:gd name="T3" fmla="*/ 203 h 239"/>
                <a:gd name="T4" fmla="*/ 349 w 375"/>
                <a:gd name="T5" fmla="*/ 152 h 239"/>
                <a:gd name="T6" fmla="*/ 313 w 375"/>
                <a:gd name="T7" fmla="*/ 116 h 239"/>
                <a:gd name="T8" fmla="*/ 235 w 375"/>
                <a:gd name="T9" fmla="*/ 120 h 239"/>
                <a:gd name="T10" fmla="*/ 235 w 375"/>
                <a:gd name="T11" fmla="*/ 121 h 239"/>
                <a:gd name="T12" fmla="*/ 126 w 375"/>
                <a:gd name="T13" fmla="*/ 95 h 239"/>
                <a:gd name="T14" fmla="*/ 92 w 375"/>
                <a:gd name="T15" fmla="*/ 90 h 239"/>
                <a:gd name="T16" fmla="*/ 150 w 375"/>
                <a:gd name="T17" fmla="*/ 54 h 239"/>
                <a:gd name="T18" fmla="*/ 192 w 375"/>
                <a:gd name="T19" fmla="*/ 41 h 239"/>
                <a:gd name="T20" fmla="*/ 192 w 375"/>
                <a:gd name="T21" fmla="*/ 42 h 239"/>
                <a:gd name="T22" fmla="*/ 296 w 375"/>
                <a:gd name="T23" fmla="*/ 59 h 239"/>
                <a:gd name="T24" fmla="*/ 297 w 375"/>
                <a:gd name="T25" fmla="*/ 56 h 239"/>
                <a:gd name="T26" fmla="*/ 296 w 375"/>
                <a:gd name="T27" fmla="*/ 55 h 239"/>
                <a:gd name="T28" fmla="*/ 296 w 375"/>
                <a:gd name="T29" fmla="*/ 55 h 239"/>
                <a:gd name="T30" fmla="*/ 193 w 375"/>
                <a:gd name="T31" fmla="*/ 37 h 239"/>
                <a:gd name="T32" fmla="*/ 144 w 375"/>
                <a:gd name="T33" fmla="*/ 53 h 239"/>
                <a:gd name="T34" fmla="*/ 90 w 375"/>
                <a:gd name="T35" fmla="*/ 90 h 239"/>
                <a:gd name="T36" fmla="*/ 58 w 375"/>
                <a:gd name="T37" fmla="*/ 85 h 239"/>
                <a:gd name="T38" fmla="*/ 0 w 375"/>
                <a:gd name="T39" fmla="*/ 90 h 239"/>
                <a:gd name="T40" fmla="*/ 1 w 375"/>
                <a:gd name="T41" fmla="*/ 92 h 239"/>
                <a:gd name="T42" fmla="*/ 67 w 375"/>
                <a:gd name="T43" fmla="*/ 90 h 239"/>
                <a:gd name="T44" fmla="*/ 88 w 375"/>
                <a:gd name="T45" fmla="*/ 93 h 239"/>
                <a:gd name="T46" fmla="*/ 89 w 375"/>
                <a:gd name="T47" fmla="*/ 93 h 239"/>
                <a:gd name="T48" fmla="*/ 89 w 375"/>
                <a:gd name="T49" fmla="*/ 93 h 239"/>
                <a:gd name="T50" fmla="*/ 131 w 375"/>
                <a:gd name="T51" fmla="*/ 100 h 239"/>
                <a:gd name="T52" fmla="*/ 161 w 375"/>
                <a:gd name="T53" fmla="*/ 127 h 239"/>
                <a:gd name="T54" fmla="*/ 166 w 375"/>
                <a:gd name="T55" fmla="*/ 133 h 239"/>
                <a:gd name="T56" fmla="*/ 166 w 375"/>
                <a:gd name="T57" fmla="*/ 133 h 239"/>
                <a:gd name="T58" fmla="*/ 190 w 375"/>
                <a:gd name="T59" fmla="*/ 189 h 239"/>
                <a:gd name="T60" fmla="*/ 217 w 375"/>
                <a:gd name="T61" fmla="*/ 213 h 239"/>
                <a:gd name="T62" fmla="*/ 240 w 375"/>
                <a:gd name="T63" fmla="*/ 238 h 239"/>
                <a:gd name="T64" fmla="*/ 242 w 375"/>
                <a:gd name="T65" fmla="*/ 237 h 239"/>
                <a:gd name="T66" fmla="*/ 241 w 375"/>
                <a:gd name="T67" fmla="*/ 234 h 239"/>
                <a:gd name="T68" fmla="*/ 170 w 375"/>
                <a:gd name="T69" fmla="*/ 132 h 239"/>
                <a:gd name="T70" fmla="*/ 162 w 375"/>
                <a:gd name="T71" fmla="*/ 122 h 239"/>
                <a:gd name="T72" fmla="*/ 136 w 375"/>
                <a:gd name="T73" fmla="*/ 101 h 239"/>
                <a:gd name="T74" fmla="*/ 211 w 375"/>
                <a:gd name="T75" fmla="*/ 118 h 239"/>
                <a:gd name="T76" fmla="*/ 235 w 375"/>
                <a:gd name="T77" fmla="*/ 126 h 239"/>
                <a:gd name="T78" fmla="*/ 290 w 375"/>
                <a:gd name="T79" fmla="*/ 175 h 239"/>
                <a:gd name="T80" fmla="*/ 330 w 375"/>
                <a:gd name="T81" fmla="*/ 189 h 239"/>
                <a:gd name="T82" fmla="*/ 372 w 375"/>
                <a:gd name="T83" fmla="*/ 207 h 239"/>
                <a:gd name="T84" fmla="*/ 373 w 375"/>
                <a:gd name="T85" fmla="*/ 204 h 2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375" h="239">
                  <a:moveTo>
                    <a:pt x="373" y="204"/>
                  </a:moveTo>
                  <a:cubicBezTo>
                    <a:pt x="373" y="204"/>
                    <a:pt x="372" y="204"/>
                    <a:pt x="372" y="203"/>
                  </a:cubicBezTo>
                  <a:cubicBezTo>
                    <a:pt x="369" y="185"/>
                    <a:pt x="359" y="167"/>
                    <a:pt x="349" y="152"/>
                  </a:cubicBezTo>
                  <a:cubicBezTo>
                    <a:pt x="340" y="138"/>
                    <a:pt x="328" y="124"/>
                    <a:pt x="313" y="116"/>
                  </a:cubicBezTo>
                  <a:cubicBezTo>
                    <a:pt x="291" y="106"/>
                    <a:pt x="252" y="98"/>
                    <a:pt x="235" y="120"/>
                  </a:cubicBezTo>
                  <a:cubicBezTo>
                    <a:pt x="235" y="121"/>
                    <a:pt x="235" y="121"/>
                    <a:pt x="235" y="121"/>
                  </a:cubicBezTo>
                  <a:cubicBezTo>
                    <a:pt x="199" y="109"/>
                    <a:pt x="162" y="101"/>
                    <a:pt x="126" y="95"/>
                  </a:cubicBezTo>
                  <a:cubicBezTo>
                    <a:pt x="115" y="94"/>
                    <a:pt x="103" y="92"/>
                    <a:pt x="92" y="90"/>
                  </a:cubicBezTo>
                  <a:cubicBezTo>
                    <a:pt x="106" y="72"/>
                    <a:pt x="129" y="62"/>
                    <a:pt x="150" y="54"/>
                  </a:cubicBezTo>
                  <a:cubicBezTo>
                    <a:pt x="163" y="49"/>
                    <a:pt x="177" y="44"/>
                    <a:pt x="192" y="41"/>
                  </a:cubicBezTo>
                  <a:cubicBezTo>
                    <a:pt x="192" y="41"/>
                    <a:pt x="192" y="42"/>
                    <a:pt x="192" y="42"/>
                  </a:cubicBezTo>
                  <a:cubicBezTo>
                    <a:pt x="217" y="73"/>
                    <a:pt x="262" y="56"/>
                    <a:pt x="296" y="59"/>
                  </a:cubicBezTo>
                  <a:cubicBezTo>
                    <a:pt x="298" y="59"/>
                    <a:pt x="298" y="56"/>
                    <a:pt x="297" y="56"/>
                  </a:cubicBezTo>
                  <a:cubicBezTo>
                    <a:pt x="296" y="56"/>
                    <a:pt x="296" y="55"/>
                    <a:pt x="296" y="55"/>
                  </a:cubicBezTo>
                  <a:cubicBezTo>
                    <a:pt x="296" y="55"/>
                    <a:pt x="296" y="55"/>
                    <a:pt x="296" y="55"/>
                  </a:cubicBezTo>
                  <a:cubicBezTo>
                    <a:pt x="285" y="17"/>
                    <a:pt x="214" y="0"/>
                    <a:pt x="193" y="37"/>
                  </a:cubicBezTo>
                  <a:cubicBezTo>
                    <a:pt x="176" y="40"/>
                    <a:pt x="159" y="46"/>
                    <a:pt x="144" y="53"/>
                  </a:cubicBezTo>
                  <a:cubicBezTo>
                    <a:pt x="125" y="60"/>
                    <a:pt x="100" y="71"/>
                    <a:pt x="90" y="90"/>
                  </a:cubicBezTo>
                  <a:cubicBezTo>
                    <a:pt x="79" y="88"/>
                    <a:pt x="69" y="86"/>
                    <a:pt x="58" y="85"/>
                  </a:cubicBezTo>
                  <a:cubicBezTo>
                    <a:pt x="40" y="83"/>
                    <a:pt x="16" y="80"/>
                    <a:pt x="0" y="90"/>
                  </a:cubicBezTo>
                  <a:cubicBezTo>
                    <a:pt x="0" y="91"/>
                    <a:pt x="0" y="92"/>
                    <a:pt x="1" y="92"/>
                  </a:cubicBezTo>
                  <a:cubicBezTo>
                    <a:pt x="23" y="85"/>
                    <a:pt x="44" y="86"/>
                    <a:pt x="67" y="90"/>
                  </a:cubicBezTo>
                  <a:cubicBezTo>
                    <a:pt x="74" y="91"/>
                    <a:pt x="81" y="92"/>
                    <a:pt x="88" y="93"/>
                  </a:cubicBezTo>
                  <a:cubicBezTo>
                    <a:pt x="88" y="94"/>
                    <a:pt x="89" y="94"/>
                    <a:pt x="89" y="93"/>
                  </a:cubicBezTo>
                  <a:cubicBezTo>
                    <a:pt x="89" y="93"/>
                    <a:pt x="89" y="93"/>
                    <a:pt x="89" y="93"/>
                  </a:cubicBezTo>
                  <a:cubicBezTo>
                    <a:pt x="103" y="95"/>
                    <a:pt x="117" y="98"/>
                    <a:pt x="131" y="100"/>
                  </a:cubicBezTo>
                  <a:cubicBezTo>
                    <a:pt x="142" y="108"/>
                    <a:pt x="152" y="117"/>
                    <a:pt x="161" y="127"/>
                  </a:cubicBezTo>
                  <a:cubicBezTo>
                    <a:pt x="163" y="129"/>
                    <a:pt x="165" y="131"/>
                    <a:pt x="166" y="133"/>
                  </a:cubicBezTo>
                  <a:cubicBezTo>
                    <a:pt x="166" y="133"/>
                    <a:pt x="166" y="133"/>
                    <a:pt x="166" y="133"/>
                  </a:cubicBezTo>
                  <a:cubicBezTo>
                    <a:pt x="163" y="155"/>
                    <a:pt x="175" y="174"/>
                    <a:pt x="190" y="189"/>
                  </a:cubicBezTo>
                  <a:cubicBezTo>
                    <a:pt x="199" y="197"/>
                    <a:pt x="208" y="205"/>
                    <a:pt x="217" y="213"/>
                  </a:cubicBezTo>
                  <a:cubicBezTo>
                    <a:pt x="226" y="221"/>
                    <a:pt x="233" y="230"/>
                    <a:pt x="240" y="238"/>
                  </a:cubicBezTo>
                  <a:cubicBezTo>
                    <a:pt x="241" y="239"/>
                    <a:pt x="243" y="238"/>
                    <a:pt x="242" y="237"/>
                  </a:cubicBezTo>
                  <a:cubicBezTo>
                    <a:pt x="242" y="236"/>
                    <a:pt x="241" y="235"/>
                    <a:pt x="241" y="234"/>
                  </a:cubicBezTo>
                  <a:cubicBezTo>
                    <a:pt x="232" y="195"/>
                    <a:pt x="226" y="122"/>
                    <a:pt x="170" y="132"/>
                  </a:cubicBezTo>
                  <a:cubicBezTo>
                    <a:pt x="167" y="128"/>
                    <a:pt x="165" y="125"/>
                    <a:pt x="162" y="122"/>
                  </a:cubicBezTo>
                  <a:cubicBezTo>
                    <a:pt x="155" y="115"/>
                    <a:pt x="146" y="106"/>
                    <a:pt x="136" y="101"/>
                  </a:cubicBezTo>
                  <a:cubicBezTo>
                    <a:pt x="161" y="105"/>
                    <a:pt x="186" y="111"/>
                    <a:pt x="211" y="118"/>
                  </a:cubicBezTo>
                  <a:cubicBezTo>
                    <a:pt x="219" y="120"/>
                    <a:pt x="227" y="123"/>
                    <a:pt x="235" y="126"/>
                  </a:cubicBezTo>
                  <a:cubicBezTo>
                    <a:pt x="249" y="147"/>
                    <a:pt x="267" y="165"/>
                    <a:pt x="290" y="175"/>
                  </a:cubicBezTo>
                  <a:cubicBezTo>
                    <a:pt x="303" y="181"/>
                    <a:pt x="317" y="185"/>
                    <a:pt x="330" y="189"/>
                  </a:cubicBezTo>
                  <a:cubicBezTo>
                    <a:pt x="345" y="194"/>
                    <a:pt x="358" y="200"/>
                    <a:pt x="372" y="207"/>
                  </a:cubicBezTo>
                  <a:cubicBezTo>
                    <a:pt x="374" y="207"/>
                    <a:pt x="375" y="205"/>
                    <a:pt x="373" y="204"/>
                  </a:cubicBezTo>
                  <a:close/>
                </a:path>
              </a:pathLst>
            </a:custGeom>
            <a:solidFill>
              <a:srgbClr val="21B37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3" name="Freeform 49"/>
            <p:cNvSpPr>
              <a:spLocks/>
            </p:cNvSpPr>
            <p:nvPr/>
          </p:nvSpPr>
          <p:spPr bwMode="auto">
            <a:xfrm>
              <a:off x="3554442" y="470187"/>
              <a:ext cx="301625" cy="300038"/>
            </a:xfrm>
            <a:custGeom>
              <a:avLst/>
              <a:gdLst>
                <a:gd name="T0" fmla="*/ 63 w 110"/>
                <a:gd name="T1" fmla="*/ 38 h 109"/>
                <a:gd name="T2" fmla="*/ 0 w 110"/>
                <a:gd name="T3" fmla="*/ 5 h 109"/>
                <a:gd name="T4" fmla="*/ 0 w 110"/>
                <a:gd name="T5" fmla="*/ 5 h 109"/>
                <a:gd name="T6" fmla="*/ 64 w 110"/>
                <a:gd name="T7" fmla="*/ 45 h 109"/>
                <a:gd name="T8" fmla="*/ 106 w 110"/>
                <a:gd name="T9" fmla="*/ 107 h 109"/>
                <a:gd name="T10" fmla="*/ 109 w 110"/>
                <a:gd name="T11" fmla="*/ 105 h 109"/>
                <a:gd name="T12" fmla="*/ 63 w 110"/>
                <a:gd name="T13" fmla="*/ 38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10" h="109">
                  <a:moveTo>
                    <a:pt x="63" y="38"/>
                  </a:moveTo>
                  <a:cubicBezTo>
                    <a:pt x="47" y="21"/>
                    <a:pt x="25" y="0"/>
                    <a:pt x="0" y="5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27" y="7"/>
                    <a:pt x="47" y="25"/>
                    <a:pt x="64" y="45"/>
                  </a:cubicBezTo>
                  <a:cubicBezTo>
                    <a:pt x="80" y="64"/>
                    <a:pt x="93" y="85"/>
                    <a:pt x="106" y="107"/>
                  </a:cubicBezTo>
                  <a:cubicBezTo>
                    <a:pt x="107" y="109"/>
                    <a:pt x="110" y="107"/>
                    <a:pt x="109" y="105"/>
                  </a:cubicBezTo>
                  <a:cubicBezTo>
                    <a:pt x="96" y="82"/>
                    <a:pt x="81" y="59"/>
                    <a:pt x="63" y="38"/>
                  </a:cubicBezTo>
                  <a:close/>
                </a:path>
              </a:pathLst>
            </a:custGeom>
            <a:solidFill>
              <a:srgbClr val="FF78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4" name="Freeform 50"/>
            <p:cNvSpPr>
              <a:spLocks/>
            </p:cNvSpPr>
            <p:nvPr/>
          </p:nvSpPr>
          <p:spPr bwMode="auto">
            <a:xfrm>
              <a:off x="3795742" y="752763"/>
              <a:ext cx="211138" cy="212725"/>
            </a:xfrm>
            <a:custGeom>
              <a:avLst/>
              <a:gdLst>
                <a:gd name="T0" fmla="*/ 20 w 77"/>
                <a:gd name="T1" fmla="*/ 0 h 77"/>
                <a:gd name="T2" fmla="*/ 18 w 77"/>
                <a:gd name="T3" fmla="*/ 0 h 77"/>
                <a:gd name="T4" fmla="*/ 17 w 77"/>
                <a:gd name="T5" fmla="*/ 3 h 77"/>
                <a:gd name="T6" fmla="*/ 11 w 77"/>
                <a:gd name="T7" fmla="*/ 69 h 77"/>
                <a:gd name="T8" fmla="*/ 24 w 77"/>
                <a:gd name="T9" fmla="*/ 76 h 77"/>
                <a:gd name="T10" fmla="*/ 31 w 77"/>
                <a:gd name="T11" fmla="*/ 61 h 77"/>
                <a:gd name="T12" fmla="*/ 48 w 77"/>
                <a:gd name="T13" fmla="*/ 74 h 77"/>
                <a:gd name="T14" fmla="*/ 50 w 77"/>
                <a:gd name="T15" fmla="*/ 73 h 77"/>
                <a:gd name="T16" fmla="*/ 53 w 77"/>
                <a:gd name="T17" fmla="*/ 52 h 77"/>
                <a:gd name="T18" fmla="*/ 69 w 77"/>
                <a:gd name="T19" fmla="*/ 57 h 77"/>
                <a:gd name="T20" fmla="*/ 76 w 77"/>
                <a:gd name="T21" fmla="*/ 41 h 77"/>
                <a:gd name="T22" fmla="*/ 20 w 77"/>
                <a:gd name="T23" fmla="*/ 0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77" h="77">
                  <a:moveTo>
                    <a:pt x="20" y="0"/>
                  </a:moveTo>
                  <a:cubicBezTo>
                    <a:pt x="19" y="0"/>
                    <a:pt x="19" y="0"/>
                    <a:pt x="18" y="0"/>
                  </a:cubicBezTo>
                  <a:cubicBezTo>
                    <a:pt x="17" y="1"/>
                    <a:pt x="16" y="2"/>
                    <a:pt x="17" y="3"/>
                  </a:cubicBezTo>
                  <a:cubicBezTo>
                    <a:pt x="8" y="23"/>
                    <a:pt x="0" y="49"/>
                    <a:pt x="11" y="69"/>
                  </a:cubicBezTo>
                  <a:cubicBezTo>
                    <a:pt x="14" y="74"/>
                    <a:pt x="19" y="77"/>
                    <a:pt x="24" y="76"/>
                  </a:cubicBezTo>
                  <a:cubicBezTo>
                    <a:pt x="30" y="74"/>
                    <a:pt x="31" y="67"/>
                    <a:pt x="31" y="61"/>
                  </a:cubicBezTo>
                  <a:cubicBezTo>
                    <a:pt x="35" y="67"/>
                    <a:pt x="41" y="72"/>
                    <a:pt x="48" y="74"/>
                  </a:cubicBezTo>
                  <a:cubicBezTo>
                    <a:pt x="49" y="75"/>
                    <a:pt x="50" y="74"/>
                    <a:pt x="50" y="73"/>
                  </a:cubicBezTo>
                  <a:cubicBezTo>
                    <a:pt x="53" y="66"/>
                    <a:pt x="54" y="59"/>
                    <a:pt x="53" y="52"/>
                  </a:cubicBezTo>
                  <a:cubicBezTo>
                    <a:pt x="58" y="56"/>
                    <a:pt x="63" y="59"/>
                    <a:pt x="69" y="57"/>
                  </a:cubicBezTo>
                  <a:cubicBezTo>
                    <a:pt x="76" y="55"/>
                    <a:pt x="77" y="46"/>
                    <a:pt x="76" y="41"/>
                  </a:cubicBezTo>
                  <a:cubicBezTo>
                    <a:pt x="74" y="14"/>
                    <a:pt x="41" y="4"/>
                    <a:pt x="20" y="0"/>
                  </a:cubicBezTo>
                  <a:close/>
                </a:path>
              </a:pathLst>
            </a:custGeom>
            <a:solidFill>
              <a:srgbClr val="FF78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5" name="Freeform 65"/>
            <p:cNvSpPr>
              <a:spLocks/>
            </p:cNvSpPr>
            <p:nvPr/>
          </p:nvSpPr>
          <p:spPr bwMode="auto">
            <a:xfrm>
              <a:off x="-142846" y="-69563"/>
              <a:ext cx="457200" cy="561975"/>
            </a:xfrm>
            <a:custGeom>
              <a:avLst/>
              <a:gdLst>
                <a:gd name="T0" fmla="*/ 164 w 167"/>
                <a:gd name="T1" fmla="*/ 42 h 204"/>
                <a:gd name="T2" fmla="*/ 141 w 167"/>
                <a:gd name="T3" fmla="*/ 36 h 204"/>
                <a:gd name="T4" fmla="*/ 136 w 167"/>
                <a:gd name="T5" fmla="*/ 54 h 204"/>
                <a:gd name="T6" fmla="*/ 137 w 167"/>
                <a:gd name="T7" fmla="*/ 55 h 204"/>
                <a:gd name="T8" fmla="*/ 138 w 167"/>
                <a:gd name="T9" fmla="*/ 56 h 204"/>
                <a:gd name="T10" fmla="*/ 101 w 167"/>
                <a:gd name="T11" fmla="*/ 82 h 204"/>
                <a:gd name="T12" fmla="*/ 110 w 167"/>
                <a:gd name="T13" fmla="*/ 26 h 204"/>
                <a:gd name="T14" fmla="*/ 124 w 167"/>
                <a:gd name="T15" fmla="*/ 16 h 204"/>
                <a:gd name="T16" fmla="*/ 118 w 167"/>
                <a:gd name="T17" fmla="*/ 3 h 204"/>
                <a:gd name="T18" fmla="*/ 103 w 167"/>
                <a:gd name="T19" fmla="*/ 10 h 204"/>
                <a:gd name="T20" fmla="*/ 106 w 167"/>
                <a:gd name="T21" fmla="*/ 23 h 204"/>
                <a:gd name="T22" fmla="*/ 102 w 167"/>
                <a:gd name="T23" fmla="*/ 54 h 204"/>
                <a:gd name="T24" fmla="*/ 88 w 167"/>
                <a:gd name="T25" fmla="*/ 33 h 204"/>
                <a:gd name="T26" fmla="*/ 87 w 167"/>
                <a:gd name="T27" fmla="*/ 19 h 204"/>
                <a:gd name="T28" fmla="*/ 74 w 167"/>
                <a:gd name="T29" fmla="*/ 14 h 204"/>
                <a:gd name="T30" fmla="*/ 69 w 167"/>
                <a:gd name="T31" fmla="*/ 30 h 204"/>
                <a:gd name="T32" fmla="*/ 85 w 167"/>
                <a:gd name="T33" fmla="*/ 37 h 204"/>
                <a:gd name="T34" fmla="*/ 85 w 167"/>
                <a:gd name="T35" fmla="*/ 36 h 204"/>
                <a:gd name="T36" fmla="*/ 101 w 167"/>
                <a:gd name="T37" fmla="*/ 58 h 204"/>
                <a:gd name="T38" fmla="*/ 87 w 167"/>
                <a:gd name="T39" fmla="*/ 114 h 204"/>
                <a:gd name="T40" fmla="*/ 57 w 167"/>
                <a:gd name="T41" fmla="*/ 63 h 204"/>
                <a:gd name="T42" fmla="*/ 55 w 167"/>
                <a:gd name="T43" fmla="*/ 47 h 204"/>
                <a:gd name="T44" fmla="*/ 37 w 167"/>
                <a:gd name="T45" fmla="*/ 48 h 204"/>
                <a:gd name="T46" fmla="*/ 36 w 167"/>
                <a:gd name="T47" fmla="*/ 67 h 204"/>
                <a:gd name="T48" fmla="*/ 51 w 167"/>
                <a:gd name="T49" fmla="*/ 68 h 204"/>
                <a:gd name="T50" fmla="*/ 54 w 167"/>
                <a:gd name="T51" fmla="*/ 68 h 204"/>
                <a:gd name="T52" fmla="*/ 55 w 167"/>
                <a:gd name="T53" fmla="*/ 67 h 204"/>
                <a:gd name="T54" fmla="*/ 85 w 167"/>
                <a:gd name="T55" fmla="*/ 118 h 204"/>
                <a:gd name="T56" fmla="*/ 58 w 167"/>
                <a:gd name="T57" fmla="*/ 174 h 204"/>
                <a:gd name="T58" fmla="*/ 27 w 167"/>
                <a:gd name="T59" fmla="*/ 114 h 204"/>
                <a:gd name="T60" fmla="*/ 22 w 167"/>
                <a:gd name="T61" fmla="*/ 97 h 204"/>
                <a:gd name="T62" fmla="*/ 5 w 167"/>
                <a:gd name="T63" fmla="*/ 100 h 204"/>
                <a:gd name="T64" fmla="*/ 9 w 167"/>
                <a:gd name="T65" fmla="*/ 120 h 204"/>
                <a:gd name="T66" fmla="*/ 24 w 167"/>
                <a:gd name="T67" fmla="*/ 118 h 204"/>
                <a:gd name="T68" fmla="*/ 57 w 167"/>
                <a:gd name="T69" fmla="*/ 176 h 204"/>
                <a:gd name="T70" fmla="*/ 43 w 167"/>
                <a:gd name="T71" fmla="*/ 203 h 204"/>
                <a:gd name="T72" fmla="*/ 44 w 167"/>
                <a:gd name="T73" fmla="*/ 204 h 204"/>
                <a:gd name="T74" fmla="*/ 75 w 167"/>
                <a:gd name="T75" fmla="*/ 152 h 204"/>
                <a:gd name="T76" fmla="*/ 102 w 167"/>
                <a:gd name="T77" fmla="*/ 135 h 204"/>
                <a:gd name="T78" fmla="*/ 126 w 167"/>
                <a:gd name="T79" fmla="*/ 128 h 204"/>
                <a:gd name="T80" fmla="*/ 130 w 167"/>
                <a:gd name="T81" fmla="*/ 132 h 204"/>
                <a:gd name="T82" fmla="*/ 131 w 167"/>
                <a:gd name="T83" fmla="*/ 134 h 204"/>
                <a:gd name="T84" fmla="*/ 151 w 167"/>
                <a:gd name="T85" fmla="*/ 125 h 204"/>
                <a:gd name="T86" fmla="*/ 141 w 167"/>
                <a:gd name="T87" fmla="*/ 103 h 204"/>
                <a:gd name="T88" fmla="*/ 121 w 167"/>
                <a:gd name="T89" fmla="*/ 114 h 204"/>
                <a:gd name="T90" fmla="*/ 123 w 167"/>
                <a:gd name="T91" fmla="*/ 123 h 204"/>
                <a:gd name="T92" fmla="*/ 79 w 167"/>
                <a:gd name="T93" fmla="*/ 145 h 204"/>
                <a:gd name="T94" fmla="*/ 99 w 167"/>
                <a:gd name="T95" fmla="*/ 88 h 204"/>
                <a:gd name="T96" fmla="*/ 100 w 167"/>
                <a:gd name="T97" fmla="*/ 88 h 204"/>
                <a:gd name="T98" fmla="*/ 142 w 167"/>
                <a:gd name="T99" fmla="*/ 60 h 204"/>
                <a:gd name="T100" fmla="*/ 157 w 167"/>
                <a:gd name="T101" fmla="*/ 60 h 204"/>
                <a:gd name="T102" fmla="*/ 164 w 167"/>
                <a:gd name="T103" fmla="*/ 42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67" h="204">
                  <a:moveTo>
                    <a:pt x="164" y="42"/>
                  </a:moveTo>
                  <a:cubicBezTo>
                    <a:pt x="161" y="33"/>
                    <a:pt x="148" y="33"/>
                    <a:pt x="141" y="36"/>
                  </a:cubicBezTo>
                  <a:cubicBezTo>
                    <a:pt x="135" y="40"/>
                    <a:pt x="133" y="48"/>
                    <a:pt x="136" y="54"/>
                  </a:cubicBezTo>
                  <a:cubicBezTo>
                    <a:pt x="136" y="54"/>
                    <a:pt x="136" y="54"/>
                    <a:pt x="137" y="55"/>
                  </a:cubicBezTo>
                  <a:cubicBezTo>
                    <a:pt x="137" y="55"/>
                    <a:pt x="137" y="56"/>
                    <a:pt x="138" y="56"/>
                  </a:cubicBezTo>
                  <a:cubicBezTo>
                    <a:pt x="124" y="61"/>
                    <a:pt x="110" y="71"/>
                    <a:pt x="101" y="82"/>
                  </a:cubicBezTo>
                  <a:cubicBezTo>
                    <a:pt x="105" y="63"/>
                    <a:pt x="108" y="45"/>
                    <a:pt x="110" y="26"/>
                  </a:cubicBezTo>
                  <a:cubicBezTo>
                    <a:pt x="116" y="25"/>
                    <a:pt x="124" y="23"/>
                    <a:pt x="124" y="16"/>
                  </a:cubicBezTo>
                  <a:cubicBezTo>
                    <a:pt x="125" y="11"/>
                    <a:pt x="122" y="6"/>
                    <a:pt x="118" y="3"/>
                  </a:cubicBezTo>
                  <a:cubicBezTo>
                    <a:pt x="111" y="0"/>
                    <a:pt x="106" y="4"/>
                    <a:pt x="103" y="10"/>
                  </a:cubicBezTo>
                  <a:cubicBezTo>
                    <a:pt x="100" y="15"/>
                    <a:pt x="102" y="20"/>
                    <a:pt x="106" y="23"/>
                  </a:cubicBezTo>
                  <a:cubicBezTo>
                    <a:pt x="105" y="33"/>
                    <a:pt x="103" y="44"/>
                    <a:pt x="102" y="54"/>
                  </a:cubicBezTo>
                  <a:cubicBezTo>
                    <a:pt x="98" y="47"/>
                    <a:pt x="93" y="39"/>
                    <a:pt x="88" y="33"/>
                  </a:cubicBezTo>
                  <a:cubicBezTo>
                    <a:pt x="90" y="29"/>
                    <a:pt x="90" y="23"/>
                    <a:pt x="87" y="19"/>
                  </a:cubicBezTo>
                  <a:cubicBezTo>
                    <a:pt x="84" y="15"/>
                    <a:pt x="79" y="12"/>
                    <a:pt x="74" y="14"/>
                  </a:cubicBezTo>
                  <a:cubicBezTo>
                    <a:pt x="68" y="16"/>
                    <a:pt x="67" y="25"/>
                    <a:pt x="69" y="30"/>
                  </a:cubicBezTo>
                  <a:cubicBezTo>
                    <a:pt x="71" y="36"/>
                    <a:pt x="79" y="39"/>
                    <a:pt x="85" y="37"/>
                  </a:cubicBezTo>
                  <a:cubicBezTo>
                    <a:pt x="85" y="37"/>
                    <a:pt x="85" y="37"/>
                    <a:pt x="85" y="36"/>
                  </a:cubicBezTo>
                  <a:cubicBezTo>
                    <a:pt x="91" y="43"/>
                    <a:pt x="96" y="50"/>
                    <a:pt x="101" y="58"/>
                  </a:cubicBezTo>
                  <a:cubicBezTo>
                    <a:pt x="98" y="77"/>
                    <a:pt x="93" y="96"/>
                    <a:pt x="87" y="114"/>
                  </a:cubicBezTo>
                  <a:cubicBezTo>
                    <a:pt x="84" y="95"/>
                    <a:pt x="71" y="77"/>
                    <a:pt x="57" y="63"/>
                  </a:cubicBezTo>
                  <a:cubicBezTo>
                    <a:pt x="60" y="57"/>
                    <a:pt x="59" y="52"/>
                    <a:pt x="55" y="47"/>
                  </a:cubicBezTo>
                  <a:cubicBezTo>
                    <a:pt x="50" y="43"/>
                    <a:pt x="41" y="43"/>
                    <a:pt x="37" y="48"/>
                  </a:cubicBezTo>
                  <a:cubicBezTo>
                    <a:pt x="32" y="53"/>
                    <a:pt x="29" y="63"/>
                    <a:pt x="36" y="67"/>
                  </a:cubicBezTo>
                  <a:cubicBezTo>
                    <a:pt x="40" y="70"/>
                    <a:pt x="46" y="70"/>
                    <a:pt x="51" y="68"/>
                  </a:cubicBezTo>
                  <a:cubicBezTo>
                    <a:pt x="52" y="69"/>
                    <a:pt x="53" y="69"/>
                    <a:pt x="54" y="68"/>
                  </a:cubicBezTo>
                  <a:cubicBezTo>
                    <a:pt x="54" y="68"/>
                    <a:pt x="54" y="67"/>
                    <a:pt x="55" y="67"/>
                  </a:cubicBezTo>
                  <a:cubicBezTo>
                    <a:pt x="68" y="82"/>
                    <a:pt x="81" y="97"/>
                    <a:pt x="85" y="118"/>
                  </a:cubicBezTo>
                  <a:cubicBezTo>
                    <a:pt x="78" y="138"/>
                    <a:pt x="68" y="156"/>
                    <a:pt x="58" y="174"/>
                  </a:cubicBezTo>
                  <a:cubicBezTo>
                    <a:pt x="56" y="153"/>
                    <a:pt x="42" y="130"/>
                    <a:pt x="27" y="114"/>
                  </a:cubicBezTo>
                  <a:cubicBezTo>
                    <a:pt x="30" y="108"/>
                    <a:pt x="27" y="100"/>
                    <a:pt x="22" y="97"/>
                  </a:cubicBezTo>
                  <a:cubicBezTo>
                    <a:pt x="16" y="94"/>
                    <a:pt x="9" y="96"/>
                    <a:pt x="5" y="100"/>
                  </a:cubicBezTo>
                  <a:cubicBezTo>
                    <a:pt x="0" y="106"/>
                    <a:pt x="3" y="115"/>
                    <a:pt x="9" y="120"/>
                  </a:cubicBezTo>
                  <a:cubicBezTo>
                    <a:pt x="14" y="124"/>
                    <a:pt x="21" y="123"/>
                    <a:pt x="24" y="118"/>
                  </a:cubicBezTo>
                  <a:cubicBezTo>
                    <a:pt x="37" y="137"/>
                    <a:pt x="52" y="153"/>
                    <a:pt x="57" y="176"/>
                  </a:cubicBezTo>
                  <a:cubicBezTo>
                    <a:pt x="52" y="185"/>
                    <a:pt x="47" y="194"/>
                    <a:pt x="43" y="203"/>
                  </a:cubicBezTo>
                  <a:cubicBezTo>
                    <a:pt x="42" y="204"/>
                    <a:pt x="43" y="204"/>
                    <a:pt x="44" y="204"/>
                  </a:cubicBezTo>
                  <a:cubicBezTo>
                    <a:pt x="56" y="188"/>
                    <a:pt x="66" y="170"/>
                    <a:pt x="75" y="152"/>
                  </a:cubicBezTo>
                  <a:cubicBezTo>
                    <a:pt x="84" y="145"/>
                    <a:pt x="92" y="139"/>
                    <a:pt x="102" y="135"/>
                  </a:cubicBezTo>
                  <a:cubicBezTo>
                    <a:pt x="110" y="132"/>
                    <a:pt x="118" y="131"/>
                    <a:pt x="126" y="128"/>
                  </a:cubicBezTo>
                  <a:cubicBezTo>
                    <a:pt x="127" y="130"/>
                    <a:pt x="129" y="131"/>
                    <a:pt x="130" y="132"/>
                  </a:cubicBezTo>
                  <a:cubicBezTo>
                    <a:pt x="130" y="133"/>
                    <a:pt x="130" y="133"/>
                    <a:pt x="131" y="134"/>
                  </a:cubicBezTo>
                  <a:cubicBezTo>
                    <a:pt x="139" y="138"/>
                    <a:pt x="149" y="135"/>
                    <a:pt x="151" y="125"/>
                  </a:cubicBezTo>
                  <a:cubicBezTo>
                    <a:pt x="152" y="117"/>
                    <a:pt x="148" y="107"/>
                    <a:pt x="141" y="103"/>
                  </a:cubicBezTo>
                  <a:cubicBezTo>
                    <a:pt x="133" y="99"/>
                    <a:pt x="121" y="104"/>
                    <a:pt x="121" y="114"/>
                  </a:cubicBezTo>
                  <a:cubicBezTo>
                    <a:pt x="121" y="117"/>
                    <a:pt x="122" y="120"/>
                    <a:pt x="123" y="123"/>
                  </a:cubicBezTo>
                  <a:cubicBezTo>
                    <a:pt x="108" y="126"/>
                    <a:pt x="90" y="134"/>
                    <a:pt x="79" y="145"/>
                  </a:cubicBezTo>
                  <a:cubicBezTo>
                    <a:pt x="87" y="127"/>
                    <a:pt x="94" y="107"/>
                    <a:pt x="99" y="88"/>
                  </a:cubicBezTo>
                  <a:cubicBezTo>
                    <a:pt x="99" y="88"/>
                    <a:pt x="100" y="88"/>
                    <a:pt x="100" y="88"/>
                  </a:cubicBezTo>
                  <a:cubicBezTo>
                    <a:pt x="112" y="74"/>
                    <a:pt x="126" y="68"/>
                    <a:pt x="142" y="60"/>
                  </a:cubicBezTo>
                  <a:cubicBezTo>
                    <a:pt x="146" y="63"/>
                    <a:pt x="152" y="63"/>
                    <a:pt x="157" y="60"/>
                  </a:cubicBezTo>
                  <a:cubicBezTo>
                    <a:pt x="163" y="56"/>
                    <a:pt x="167" y="48"/>
                    <a:pt x="164" y="42"/>
                  </a:cubicBezTo>
                  <a:close/>
                </a:path>
              </a:pathLst>
            </a:custGeom>
            <a:solidFill>
              <a:srgbClr val="21B32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6" name="任意多边形 125"/>
            <p:cNvSpPr>
              <a:spLocks/>
            </p:cNvSpPr>
            <p:nvPr/>
          </p:nvSpPr>
          <p:spPr bwMode="auto">
            <a:xfrm>
              <a:off x="-26273" y="434082"/>
              <a:ext cx="4349824" cy="682425"/>
            </a:xfrm>
            <a:custGeom>
              <a:avLst/>
              <a:gdLst>
                <a:gd name="connsiteX0" fmla="*/ 605014 w 4404883"/>
                <a:gd name="connsiteY0" fmla="*/ 946 h 682425"/>
                <a:gd name="connsiteX1" fmla="*/ 816050 w 4404883"/>
                <a:gd name="connsiteY1" fmla="*/ 38448 h 682425"/>
                <a:gd name="connsiteX2" fmla="*/ 1177825 w 4404883"/>
                <a:gd name="connsiteY2" fmla="*/ 225616 h 682425"/>
                <a:gd name="connsiteX3" fmla="*/ 1520415 w 4404883"/>
                <a:gd name="connsiteY3" fmla="*/ 448566 h 682425"/>
                <a:gd name="connsiteX4" fmla="*/ 1986338 w 4404883"/>
                <a:gd name="connsiteY4" fmla="*/ 652249 h 682425"/>
                <a:gd name="connsiteX5" fmla="*/ 2427594 w 4404883"/>
                <a:gd name="connsiteY5" fmla="*/ 624724 h 682425"/>
                <a:gd name="connsiteX6" fmla="*/ 3214181 w 4404883"/>
                <a:gd name="connsiteY6" fmla="*/ 173319 h 682425"/>
                <a:gd name="connsiteX7" fmla="*/ 3216921 w 4404883"/>
                <a:gd name="connsiteY7" fmla="*/ 170567 h 682425"/>
                <a:gd name="connsiteX8" fmla="*/ 3348476 w 4404883"/>
                <a:gd name="connsiteY8" fmla="*/ 104507 h 682425"/>
                <a:gd name="connsiteX9" fmla="*/ 3918546 w 4404883"/>
                <a:gd name="connsiteY9" fmla="*/ 38448 h 682425"/>
                <a:gd name="connsiteX10" fmla="*/ 4349824 w 4404883"/>
                <a:gd name="connsiteY10" fmla="*/ 178566 h 682425"/>
                <a:gd name="connsiteX11" fmla="*/ 4404883 w 4404883"/>
                <a:gd name="connsiteY11" fmla="*/ 209367 h 682425"/>
                <a:gd name="connsiteX12" fmla="*/ 4404883 w 4404883"/>
                <a:gd name="connsiteY12" fmla="*/ 226059 h 682425"/>
                <a:gd name="connsiteX13" fmla="*/ 4330039 w 4404883"/>
                <a:gd name="connsiteY13" fmla="*/ 184157 h 682425"/>
                <a:gd name="connsiteX14" fmla="*/ 4137803 w 4404883"/>
                <a:gd name="connsiteY14" fmla="*/ 101755 h 682425"/>
                <a:gd name="connsiteX15" fmla="*/ 3688325 w 4404883"/>
                <a:gd name="connsiteY15" fmla="*/ 43953 h 682425"/>
                <a:gd name="connsiteX16" fmla="*/ 3214181 w 4404883"/>
                <a:gd name="connsiteY16" fmla="*/ 184329 h 682425"/>
                <a:gd name="connsiteX17" fmla="*/ 2575593 w 4404883"/>
                <a:gd name="connsiteY17" fmla="*/ 583437 h 682425"/>
                <a:gd name="connsiteX18" fmla="*/ 1890413 w 4404883"/>
                <a:gd name="connsiteY18" fmla="*/ 643992 h 682425"/>
                <a:gd name="connsiteX19" fmla="*/ 1016123 w 4404883"/>
                <a:gd name="connsiteY19" fmla="*/ 143042 h 682425"/>
                <a:gd name="connsiteX20" fmla="*/ 769458 w 4404883"/>
                <a:gd name="connsiteY20" fmla="*/ 38448 h 682425"/>
                <a:gd name="connsiteX21" fmla="*/ 506348 w 4404883"/>
                <a:gd name="connsiteY21" fmla="*/ 13676 h 682425"/>
                <a:gd name="connsiteX22" fmla="*/ 2056 w 4404883"/>
                <a:gd name="connsiteY22" fmla="*/ 54963 h 682425"/>
                <a:gd name="connsiteX23" fmla="*/ 2056 w 4404883"/>
                <a:gd name="connsiteY23" fmla="*/ 49458 h 682425"/>
                <a:gd name="connsiteX24" fmla="*/ 4797 w 4404883"/>
                <a:gd name="connsiteY24" fmla="*/ 49458 h 682425"/>
                <a:gd name="connsiteX25" fmla="*/ 21241 w 4404883"/>
                <a:gd name="connsiteY25" fmla="*/ 49458 h 682425"/>
                <a:gd name="connsiteX26" fmla="*/ 385757 w 4404883"/>
                <a:gd name="connsiteY26" fmla="*/ 10923 h 682425"/>
                <a:gd name="connsiteX27" fmla="*/ 393979 w 4404883"/>
                <a:gd name="connsiteY27" fmla="*/ 10923 h 682425"/>
                <a:gd name="connsiteX28" fmla="*/ 605014 w 4404883"/>
                <a:gd name="connsiteY28" fmla="*/ 946 h 682425"/>
                <a:gd name="connsiteX0" fmla="*/ 605014 w 4404883"/>
                <a:gd name="connsiteY0" fmla="*/ 946 h 682425"/>
                <a:gd name="connsiteX1" fmla="*/ 816050 w 4404883"/>
                <a:gd name="connsiteY1" fmla="*/ 38448 h 682425"/>
                <a:gd name="connsiteX2" fmla="*/ 1177825 w 4404883"/>
                <a:gd name="connsiteY2" fmla="*/ 225616 h 682425"/>
                <a:gd name="connsiteX3" fmla="*/ 1520415 w 4404883"/>
                <a:gd name="connsiteY3" fmla="*/ 448566 h 682425"/>
                <a:gd name="connsiteX4" fmla="*/ 1986338 w 4404883"/>
                <a:gd name="connsiteY4" fmla="*/ 652249 h 682425"/>
                <a:gd name="connsiteX5" fmla="*/ 2427594 w 4404883"/>
                <a:gd name="connsiteY5" fmla="*/ 624724 h 682425"/>
                <a:gd name="connsiteX6" fmla="*/ 3214181 w 4404883"/>
                <a:gd name="connsiteY6" fmla="*/ 173319 h 682425"/>
                <a:gd name="connsiteX7" fmla="*/ 3216921 w 4404883"/>
                <a:gd name="connsiteY7" fmla="*/ 170567 h 682425"/>
                <a:gd name="connsiteX8" fmla="*/ 3348476 w 4404883"/>
                <a:gd name="connsiteY8" fmla="*/ 104507 h 682425"/>
                <a:gd name="connsiteX9" fmla="*/ 3918546 w 4404883"/>
                <a:gd name="connsiteY9" fmla="*/ 38448 h 682425"/>
                <a:gd name="connsiteX10" fmla="*/ 4349824 w 4404883"/>
                <a:gd name="connsiteY10" fmla="*/ 178566 h 682425"/>
                <a:gd name="connsiteX11" fmla="*/ 4404883 w 4404883"/>
                <a:gd name="connsiteY11" fmla="*/ 209367 h 682425"/>
                <a:gd name="connsiteX12" fmla="*/ 4330039 w 4404883"/>
                <a:gd name="connsiteY12" fmla="*/ 184157 h 682425"/>
                <a:gd name="connsiteX13" fmla="*/ 4137803 w 4404883"/>
                <a:gd name="connsiteY13" fmla="*/ 101755 h 682425"/>
                <a:gd name="connsiteX14" fmla="*/ 3688325 w 4404883"/>
                <a:gd name="connsiteY14" fmla="*/ 43953 h 682425"/>
                <a:gd name="connsiteX15" fmla="*/ 3214181 w 4404883"/>
                <a:gd name="connsiteY15" fmla="*/ 184329 h 682425"/>
                <a:gd name="connsiteX16" fmla="*/ 2575593 w 4404883"/>
                <a:gd name="connsiteY16" fmla="*/ 583437 h 682425"/>
                <a:gd name="connsiteX17" fmla="*/ 1890413 w 4404883"/>
                <a:gd name="connsiteY17" fmla="*/ 643992 h 682425"/>
                <a:gd name="connsiteX18" fmla="*/ 1016123 w 4404883"/>
                <a:gd name="connsiteY18" fmla="*/ 143042 h 682425"/>
                <a:gd name="connsiteX19" fmla="*/ 769458 w 4404883"/>
                <a:gd name="connsiteY19" fmla="*/ 38448 h 682425"/>
                <a:gd name="connsiteX20" fmla="*/ 506348 w 4404883"/>
                <a:gd name="connsiteY20" fmla="*/ 13676 h 682425"/>
                <a:gd name="connsiteX21" fmla="*/ 2056 w 4404883"/>
                <a:gd name="connsiteY21" fmla="*/ 54963 h 682425"/>
                <a:gd name="connsiteX22" fmla="*/ 2056 w 4404883"/>
                <a:gd name="connsiteY22" fmla="*/ 49458 h 682425"/>
                <a:gd name="connsiteX23" fmla="*/ 4797 w 4404883"/>
                <a:gd name="connsiteY23" fmla="*/ 49458 h 682425"/>
                <a:gd name="connsiteX24" fmla="*/ 21241 w 4404883"/>
                <a:gd name="connsiteY24" fmla="*/ 49458 h 682425"/>
                <a:gd name="connsiteX25" fmla="*/ 385757 w 4404883"/>
                <a:gd name="connsiteY25" fmla="*/ 10923 h 682425"/>
                <a:gd name="connsiteX26" fmla="*/ 393979 w 4404883"/>
                <a:gd name="connsiteY26" fmla="*/ 10923 h 682425"/>
                <a:gd name="connsiteX27" fmla="*/ 605014 w 4404883"/>
                <a:gd name="connsiteY27" fmla="*/ 946 h 682425"/>
                <a:gd name="connsiteX0" fmla="*/ 605014 w 4349824"/>
                <a:gd name="connsiteY0" fmla="*/ 946 h 682425"/>
                <a:gd name="connsiteX1" fmla="*/ 816050 w 4349824"/>
                <a:gd name="connsiteY1" fmla="*/ 38448 h 682425"/>
                <a:gd name="connsiteX2" fmla="*/ 1177825 w 4349824"/>
                <a:gd name="connsiteY2" fmla="*/ 225616 h 682425"/>
                <a:gd name="connsiteX3" fmla="*/ 1520415 w 4349824"/>
                <a:gd name="connsiteY3" fmla="*/ 448566 h 682425"/>
                <a:gd name="connsiteX4" fmla="*/ 1986338 w 4349824"/>
                <a:gd name="connsiteY4" fmla="*/ 652249 h 682425"/>
                <a:gd name="connsiteX5" fmla="*/ 2427594 w 4349824"/>
                <a:gd name="connsiteY5" fmla="*/ 624724 h 682425"/>
                <a:gd name="connsiteX6" fmla="*/ 3214181 w 4349824"/>
                <a:gd name="connsiteY6" fmla="*/ 173319 h 682425"/>
                <a:gd name="connsiteX7" fmla="*/ 3216921 w 4349824"/>
                <a:gd name="connsiteY7" fmla="*/ 170567 h 682425"/>
                <a:gd name="connsiteX8" fmla="*/ 3348476 w 4349824"/>
                <a:gd name="connsiteY8" fmla="*/ 104507 h 682425"/>
                <a:gd name="connsiteX9" fmla="*/ 3918546 w 4349824"/>
                <a:gd name="connsiteY9" fmla="*/ 38448 h 682425"/>
                <a:gd name="connsiteX10" fmla="*/ 4349824 w 4349824"/>
                <a:gd name="connsiteY10" fmla="*/ 178566 h 682425"/>
                <a:gd name="connsiteX11" fmla="*/ 4330039 w 4349824"/>
                <a:gd name="connsiteY11" fmla="*/ 184157 h 682425"/>
                <a:gd name="connsiteX12" fmla="*/ 4137803 w 4349824"/>
                <a:gd name="connsiteY12" fmla="*/ 101755 h 682425"/>
                <a:gd name="connsiteX13" fmla="*/ 3688325 w 4349824"/>
                <a:gd name="connsiteY13" fmla="*/ 43953 h 682425"/>
                <a:gd name="connsiteX14" fmla="*/ 3214181 w 4349824"/>
                <a:gd name="connsiteY14" fmla="*/ 184329 h 682425"/>
                <a:gd name="connsiteX15" fmla="*/ 2575593 w 4349824"/>
                <a:gd name="connsiteY15" fmla="*/ 583437 h 682425"/>
                <a:gd name="connsiteX16" fmla="*/ 1890413 w 4349824"/>
                <a:gd name="connsiteY16" fmla="*/ 643992 h 682425"/>
                <a:gd name="connsiteX17" fmla="*/ 1016123 w 4349824"/>
                <a:gd name="connsiteY17" fmla="*/ 143042 h 682425"/>
                <a:gd name="connsiteX18" fmla="*/ 769458 w 4349824"/>
                <a:gd name="connsiteY18" fmla="*/ 38448 h 682425"/>
                <a:gd name="connsiteX19" fmla="*/ 506348 w 4349824"/>
                <a:gd name="connsiteY19" fmla="*/ 13676 h 682425"/>
                <a:gd name="connsiteX20" fmla="*/ 2056 w 4349824"/>
                <a:gd name="connsiteY20" fmla="*/ 54963 h 682425"/>
                <a:gd name="connsiteX21" fmla="*/ 2056 w 4349824"/>
                <a:gd name="connsiteY21" fmla="*/ 49458 h 682425"/>
                <a:gd name="connsiteX22" fmla="*/ 4797 w 4349824"/>
                <a:gd name="connsiteY22" fmla="*/ 49458 h 682425"/>
                <a:gd name="connsiteX23" fmla="*/ 21241 w 4349824"/>
                <a:gd name="connsiteY23" fmla="*/ 49458 h 682425"/>
                <a:gd name="connsiteX24" fmla="*/ 385757 w 4349824"/>
                <a:gd name="connsiteY24" fmla="*/ 10923 h 682425"/>
                <a:gd name="connsiteX25" fmla="*/ 393979 w 4349824"/>
                <a:gd name="connsiteY25" fmla="*/ 10923 h 682425"/>
                <a:gd name="connsiteX26" fmla="*/ 605014 w 4349824"/>
                <a:gd name="connsiteY26" fmla="*/ 946 h 68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4349824" h="682425">
                  <a:moveTo>
                    <a:pt x="605014" y="946"/>
                  </a:moveTo>
                  <a:cubicBezTo>
                    <a:pt x="675588" y="4042"/>
                    <a:pt x="746162" y="15052"/>
                    <a:pt x="816050" y="38448"/>
                  </a:cubicBezTo>
                  <a:cubicBezTo>
                    <a:pt x="944864" y="79735"/>
                    <a:pt x="1065456" y="151299"/>
                    <a:pt x="1177825" y="225616"/>
                  </a:cubicBezTo>
                  <a:cubicBezTo>
                    <a:pt x="1292935" y="297180"/>
                    <a:pt x="1405305" y="374250"/>
                    <a:pt x="1520415" y="448566"/>
                  </a:cubicBezTo>
                  <a:cubicBezTo>
                    <a:pt x="1665673" y="536645"/>
                    <a:pt x="1816413" y="621972"/>
                    <a:pt x="1986338" y="652249"/>
                  </a:cubicBezTo>
                  <a:cubicBezTo>
                    <a:pt x="2134336" y="682526"/>
                    <a:pt x="2282336" y="671516"/>
                    <a:pt x="2427594" y="624724"/>
                  </a:cubicBezTo>
                  <a:cubicBezTo>
                    <a:pt x="2718110" y="533893"/>
                    <a:pt x="2962034" y="335715"/>
                    <a:pt x="3214181" y="173319"/>
                  </a:cubicBezTo>
                  <a:lnTo>
                    <a:pt x="3216921" y="170567"/>
                  </a:lnTo>
                  <a:cubicBezTo>
                    <a:pt x="3258032" y="145794"/>
                    <a:pt x="3301884" y="118270"/>
                    <a:pt x="3348476" y="104507"/>
                  </a:cubicBezTo>
                  <a:cubicBezTo>
                    <a:pt x="3526623" y="30191"/>
                    <a:pt x="3723955" y="16428"/>
                    <a:pt x="3918546" y="38448"/>
                  </a:cubicBezTo>
                  <a:cubicBezTo>
                    <a:pt x="4072711" y="54963"/>
                    <a:pt x="4214544" y="108636"/>
                    <a:pt x="4349824" y="178566"/>
                  </a:cubicBezTo>
                  <a:lnTo>
                    <a:pt x="4330039" y="184157"/>
                  </a:lnTo>
                  <a:cubicBezTo>
                    <a:pt x="4267988" y="152676"/>
                    <a:pt x="4204266" y="124463"/>
                    <a:pt x="4137803" y="101755"/>
                  </a:cubicBezTo>
                  <a:cubicBezTo>
                    <a:pt x="3995286" y="52210"/>
                    <a:pt x="3839065" y="35696"/>
                    <a:pt x="3688325" y="43953"/>
                  </a:cubicBezTo>
                  <a:cubicBezTo>
                    <a:pt x="3521141" y="52210"/>
                    <a:pt x="3356698" y="96250"/>
                    <a:pt x="3214181" y="184329"/>
                  </a:cubicBezTo>
                  <a:cubicBezTo>
                    <a:pt x="3005886" y="324705"/>
                    <a:pt x="2805813" y="481596"/>
                    <a:pt x="2575593" y="583437"/>
                  </a:cubicBezTo>
                  <a:cubicBezTo>
                    <a:pt x="2359076" y="682526"/>
                    <a:pt x="2120633" y="715556"/>
                    <a:pt x="1890413" y="643992"/>
                  </a:cubicBezTo>
                  <a:cubicBezTo>
                    <a:pt x="1567007" y="544903"/>
                    <a:pt x="1309380" y="302685"/>
                    <a:pt x="1016123" y="143042"/>
                  </a:cubicBezTo>
                  <a:cubicBezTo>
                    <a:pt x="936642" y="101755"/>
                    <a:pt x="857161" y="60468"/>
                    <a:pt x="769458" y="38448"/>
                  </a:cubicBezTo>
                  <a:cubicBezTo>
                    <a:pt x="684495" y="16428"/>
                    <a:pt x="596792" y="10923"/>
                    <a:pt x="506348" y="13676"/>
                  </a:cubicBezTo>
                  <a:cubicBezTo>
                    <a:pt x="339164" y="21933"/>
                    <a:pt x="171981" y="54963"/>
                    <a:pt x="2056" y="54963"/>
                  </a:cubicBezTo>
                  <a:cubicBezTo>
                    <a:pt x="-685" y="54963"/>
                    <a:pt x="-685" y="49458"/>
                    <a:pt x="2056" y="49458"/>
                  </a:cubicBezTo>
                  <a:lnTo>
                    <a:pt x="4797" y="49458"/>
                  </a:lnTo>
                  <a:lnTo>
                    <a:pt x="21241" y="49458"/>
                  </a:lnTo>
                  <a:cubicBezTo>
                    <a:pt x="144573" y="43953"/>
                    <a:pt x="265165" y="24686"/>
                    <a:pt x="385757" y="10923"/>
                  </a:cubicBezTo>
                  <a:lnTo>
                    <a:pt x="393979" y="10923"/>
                  </a:lnTo>
                  <a:cubicBezTo>
                    <a:pt x="463867" y="2666"/>
                    <a:pt x="534441" y="-2151"/>
                    <a:pt x="605014" y="946"/>
                  </a:cubicBezTo>
                  <a:close/>
                </a:path>
              </a:pathLst>
            </a:custGeom>
            <a:solidFill>
              <a:srgbClr val="B3AE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zh-CN" altLang="en-US"/>
            </a:p>
          </p:txBody>
        </p:sp>
        <p:sp>
          <p:nvSpPr>
            <p:cNvPr id="127" name="Freeform 45"/>
            <p:cNvSpPr>
              <a:spLocks/>
            </p:cNvSpPr>
            <p:nvPr/>
          </p:nvSpPr>
          <p:spPr bwMode="auto">
            <a:xfrm rot="3230110">
              <a:off x="4294487" y="304051"/>
              <a:ext cx="135547" cy="325921"/>
            </a:xfrm>
            <a:custGeom>
              <a:avLst/>
              <a:gdLst>
                <a:gd name="T0" fmla="*/ 16 w 52"/>
                <a:gd name="T1" fmla="*/ 2 h 124"/>
                <a:gd name="T2" fmla="*/ 13 w 52"/>
                <a:gd name="T3" fmla="*/ 3 h 124"/>
                <a:gd name="T4" fmla="*/ 35 w 52"/>
                <a:gd name="T5" fmla="*/ 123 h 124"/>
                <a:gd name="T6" fmla="*/ 35 w 52"/>
                <a:gd name="T7" fmla="*/ 123 h 124"/>
                <a:gd name="T8" fmla="*/ 36 w 52"/>
                <a:gd name="T9" fmla="*/ 123 h 124"/>
                <a:gd name="T10" fmla="*/ 36 w 52"/>
                <a:gd name="T11" fmla="*/ 122 h 124"/>
                <a:gd name="T12" fmla="*/ 36 w 52"/>
                <a:gd name="T13" fmla="*/ 122 h 124"/>
                <a:gd name="T14" fmla="*/ 47 w 52"/>
                <a:gd name="T15" fmla="*/ 64 h 124"/>
                <a:gd name="T16" fmla="*/ 19 w 52"/>
                <a:gd name="T17" fmla="*/ 1 h 124"/>
                <a:gd name="T18" fmla="*/ 16 w 52"/>
                <a:gd name="T19" fmla="*/ 2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2" h="124">
                  <a:moveTo>
                    <a:pt x="16" y="2"/>
                  </a:moveTo>
                  <a:cubicBezTo>
                    <a:pt x="15" y="2"/>
                    <a:pt x="14" y="2"/>
                    <a:pt x="13" y="3"/>
                  </a:cubicBezTo>
                  <a:cubicBezTo>
                    <a:pt x="0" y="43"/>
                    <a:pt x="0" y="94"/>
                    <a:pt x="35" y="123"/>
                  </a:cubicBezTo>
                  <a:cubicBezTo>
                    <a:pt x="35" y="123"/>
                    <a:pt x="35" y="123"/>
                    <a:pt x="35" y="123"/>
                  </a:cubicBezTo>
                  <a:cubicBezTo>
                    <a:pt x="35" y="123"/>
                    <a:pt x="35" y="123"/>
                    <a:pt x="36" y="123"/>
                  </a:cubicBezTo>
                  <a:cubicBezTo>
                    <a:pt x="36" y="124"/>
                    <a:pt x="37" y="123"/>
                    <a:pt x="36" y="122"/>
                  </a:cubicBezTo>
                  <a:cubicBezTo>
                    <a:pt x="36" y="122"/>
                    <a:pt x="36" y="122"/>
                    <a:pt x="36" y="122"/>
                  </a:cubicBezTo>
                  <a:cubicBezTo>
                    <a:pt x="52" y="109"/>
                    <a:pt x="50" y="81"/>
                    <a:pt x="47" y="64"/>
                  </a:cubicBezTo>
                  <a:cubicBezTo>
                    <a:pt x="44" y="42"/>
                    <a:pt x="35" y="18"/>
                    <a:pt x="19" y="1"/>
                  </a:cubicBezTo>
                  <a:cubicBezTo>
                    <a:pt x="18" y="0"/>
                    <a:pt x="16" y="1"/>
                    <a:pt x="16" y="2"/>
                  </a:cubicBezTo>
                  <a:close/>
                </a:path>
              </a:pathLst>
            </a:custGeom>
            <a:solidFill>
              <a:srgbClr val="FF78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8" name="Freeform 45"/>
            <p:cNvSpPr>
              <a:spLocks/>
            </p:cNvSpPr>
            <p:nvPr/>
          </p:nvSpPr>
          <p:spPr bwMode="auto">
            <a:xfrm rot="11310777">
              <a:off x="4106243" y="547734"/>
              <a:ext cx="135547" cy="325921"/>
            </a:xfrm>
            <a:custGeom>
              <a:avLst/>
              <a:gdLst>
                <a:gd name="T0" fmla="*/ 16 w 52"/>
                <a:gd name="T1" fmla="*/ 2 h 124"/>
                <a:gd name="T2" fmla="*/ 13 w 52"/>
                <a:gd name="T3" fmla="*/ 3 h 124"/>
                <a:gd name="T4" fmla="*/ 35 w 52"/>
                <a:gd name="T5" fmla="*/ 123 h 124"/>
                <a:gd name="T6" fmla="*/ 35 w 52"/>
                <a:gd name="T7" fmla="*/ 123 h 124"/>
                <a:gd name="T8" fmla="*/ 36 w 52"/>
                <a:gd name="T9" fmla="*/ 123 h 124"/>
                <a:gd name="T10" fmla="*/ 36 w 52"/>
                <a:gd name="T11" fmla="*/ 122 h 124"/>
                <a:gd name="T12" fmla="*/ 36 w 52"/>
                <a:gd name="T13" fmla="*/ 122 h 124"/>
                <a:gd name="T14" fmla="*/ 47 w 52"/>
                <a:gd name="T15" fmla="*/ 64 h 124"/>
                <a:gd name="T16" fmla="*/ 19 w 52"/>
                <a:gd name="T17" fmla="*/ 1 h 124"/>
                <a:gd name="T18" fmla="*/ 16 w 52"/>
                <a:gd name="T19" fmla="*/ 2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2" h="124">
                  <a:moveTo>
                    <a:pt x="16" y="2"/>
                  </a:moveTo>
                  <a:cubicBezTo>
                    <a:pt x="15" y="2"/>
                    <a:pt x="14" y="2"/>
                    <a:pt x="13" y="3"/>
                  </a:cubicBezTo>
                  <a:cubicBezTo>
                    <a:pt x="0" y="43"/>
                    <a:pt x="0" y="94"/>
                    <a:pt x="35" y="123"/>
                  </a:cubicBezTo>
                  <a:cubicBezTo>
                    <a:pt x="35" y="123"/>
                    <a:pt x="35" y="123"/>
                    <a:pt x="35" y="123"/>
                  </a:cubicBezTo>
                  <a:cubicBezTo>
                    <a:pt x="35" y="123"/>
                    <a:pt x="35" y="123"/>
                    <a:pt x="36" y="123"/>
                  </a:cubicBezTo>
                  <a:cubicBezTo>
                    <a:pt x="36" y="124"/>
                    <a:pt x="37" y="123"/>
                    <a:pt x="36" y="122"/>
                  </a:cubicBezTo>
                  <a:cubicBezTo>
                    <a:pt x="36" y="122"/>
                    <a:pt x="36" y="122"/>
                    <a:pt x="36" y="122"/>
                  </a:cubicBezTo>
                  <a:cubicBezTo>
                    <a:pt x="52" y="109"/>
                    <a:pt x="50" y="81"/>
                    <a:pt x="47" y="64"/>
                  </a:cubicBezTo>
                  <a:cubicBezTo>
                    <a:pt x="44" y="42"/>
                    <a:pt x="35" y="18"/>
                    <a:pt x="19" y="1"/>
                  </a:cubicBezTo>
                  <a:cubicBezTo>
                    <a:pt x="18" y="0"/>
                    <a:pt x="16" y="1"/>
                    <a:pt x="16" y="2"/>
                  </a:cubicBezTo>
                  <a:close/>
                </a:path>
              </a:pathLst>
            </a:custGeom>
            <a:solidFill>
              <a:srgbClr val="FF78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</p:grpSp>
      <p:pic>
        <p:nvPicPr>
          <p:cNvPr id="3" name="Picture 2" descr="A picture containing logo&#10;&#10;Description automatically generated">
            <a:extLst>
              <a:ext uri="{FF2B5EF4-FFF2-40B4-BE49-F238E27FC236}">
                <a16:creationId xmlns:a16="http://schemas.microsoft.com/office/drawing/2014/main" id="{F62576ED-222A-4438-8898-EDFF40EF238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54513" y="3177108"/>
            <a:ext cx="2119633" cy="2119633"/>
          </a:xfrm>
          <a:prstGeom prst="rect">
            <a:avLst/>
          </a:prstGeom>
        </p:spPr>
      </p:pic>
      <p:pic>
        <p:nvPicPr>
          <p:cNvPr id="5" name="Picture 4" descr="A picture containing diagram&#10;&#10;Description automatically generated">
            <a:extLst>
              <a:ext uri="{FF2B5EF4-FFF2-40B4-BE49-F238E27FC236}">
                <a16:creationId xmlns:a16="http://schemas.microsoft.com/office/drawing/2014/main" id="{B796644D-AAF0-4868-9746-6B50E52A1FF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810134" y="-515101"/>
            <a:ext cx="2166667" cy="20619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77388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组合 7"/>
          <p:cNvGrpSpPr/>
          <p:nvPr userDrawn="1"/>
        </p:nvGrpSpPr>
        <p:grpSpPr>
          <a:xfrm>
            <a:off x="-55664" y="0"/>
            <a:ext cx="1541690" cy="588781"/>
            <a:chOff x="-142846" y="-250538"/>
            <a:chExt cx="4668067" cy="1782764"/>
          </a:xfrm>
        </p:grpSpPr>
        <p:sp>
          <p:nvSpPr>
            <p:cNvPr id="9" name="Freeform 6"/>
            <p:cNvSpPr>
              <a:spLocks/>
            </p:cNvSpPr>
            <p:nvPr/>
          </p:nvSpPr>
          <p:spPr bwMode="auto">
            <a:xfrm>
              <a:off x="3267104" y="35212"/>
              <a:ext cx="350838" cy="338138"/>
            </a:xfrm>
            <a:custGeom>
              <a:avLst/>
              <a:gdLst>
                <a:gd name="T0" fmla="*/ 125 w 128"/>
                <a:gd name="T1" fmla="*/ 55 h 123"/>
                <a:gd name="T2" fmla="*/ 95 w 128"/>
                <a:gd name="T3" fmla="*/ 48 h 123"/>
                <a:gd name="T4" fmla="*/ 65 w 128"/>
                <a:gd name="T5" fmla="*/ 22 h 123"/>
                <a:gd name="T6" fmla="*/ 44 w 128"/>
                <a:gd name="T7" fmla="*/ 2 h 123"/>
                <a:gd name="T8" fmla="*/ 12 w 128"/>
                <a:gd name="T9" fmla="*/ 26 h 123"/>
                <a:gd name="T10" fmla="*/ 3 w 128"/>
                <a:gd name="T11" fmla="*/ 70 h 123"/>
                <a:gd name="T12" fmla="*/ 19 w 128"/>
                <a:gd name="T13" fmla="*/ 106 h 123"/>
                <a:gd name="T14" fmla="*/ 58 w 128"/>
                <a:gd name="T15" fmla="*/ 122 h 123"/>
                <a:gd name="T16" fmla="*/ 109 w 128"/>
                <a:gd name="T17" fmla="*/ 100 h 123"/>
                <a:gd name="T18" fmla="*/ 125 w 128"/>
                <a:gd name="T19" fmla="*/ 55 h 1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28" h="123">
                  <a:moveTo>
                    <a:pt x="125" y="55"/>
                  </a:moveTo>
                  <a:cubicBezTo>
                    <a:pt x="122" y="39"/>
                    <a:pt x="106" y="40"/>
                    <a:pt x="95" y="48"/>
                  </a:cubicBezTo>
                  <a:cubicBezTo>
                    <a:pt x="98" y="30"/>
                    <a:pt x="82" y="13"/>
                    <a:pt x="65" y="22"/>
                  </a:cubicBezTo>
                  <a:cubicBezTo>
                    <a:pt x="62" y="12"/>
                    <a:pt x="56" y="0"/>
                    <a:pt x="44" y="2"/>
                  </a:cubicBezTo>
                  <a:cubicBezTo>
                    <a:pt x="30" y="4"/>
                    <a:pt x="19" y="16"/>
                    <a:pt x="12" y="26"/>
                  </a:cubicBezTo>
                  <a:cubicBezTo>
                    <a:pt x="2" y="40"/>
                    <a:pt x="0" y="54"/>
                    <a:pt x="3" y="70"/>
                  </a:cubicBezTo>
                  <a:cubicBezTo>
                    <a:pt x="5" y="78"/>
                    <a:pt x="10" y="98"/>
                    <a:pt x="19" y="106"/>
                  </a:cubicBezTo>
                  <a:cubicBezTo>
                    <a:pt x="23" y="122"/>
                    <a:pt x="44" y="123"/>
                    <a:pt x="58" y="122"/>
                  </a:cubicBezTo>
                  <a:cubicBezTo>
                    <a:pt x="76" y="120"/>
                    <a:pt x="97" y="113"/>
                    <a:pt x="109" y="100"/>
                  </a:cubicBezTo>
                  <a:cubicBezTo>
                    <a:pt x="120" y="89"/>
                    <a:pt x="128" y="70"/>
                    <a:pt x="125" y="55"/>
                  </a:cubicBezTo>
                  <a:close/>
                </a:path>
              </a:pathLst>
            </a:custGeom>
            <a:solidFill>
              <a:srgbClr val="FF9D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  <p:sp>
          <p:nvSpPr>
            <p:cNvPr id="10" name="Freeform 7"/>
            <p:cNvSpPr>
              <a:spLocks/>
            </p:cNvSpPr>
            <p:nvPr/>
          </p:nvSpPr>
          <p:spPr bwMode="auto">
            <a:xfrm>
              <a:off x="169892" y="887700"/>
              <a:ext cx="260350" cy="298450"/>
            </a:xfrm>
            <a:custGeom>
              <a:avLst/>
              <a:gdLst>
                <a:gd name="T0" fmla="*/ 40 w 95"/>
                <a:gd name="T1" fmla="*/ 1 h 108"/>
                <a:gd name="T2" fmla="*/ 39 w 95"/>
                <a:gd name="T3" fmla="*/ 2 h 108"/>
                <a:gd name="T4" fmla="*/ 39 w 95"/>
                <a:gd name="T5" fmla="*/ 2 h 108"/>
                <a:gd name="T6" fmla="*/ 38 w 95"/>
                <a:gd name="T7" fmla="*/ 3 h 108"/>
                <a:gd name="T8" fmla="*/ 37 w 95"/>
                <a:gd name="T9" fmla="*/ 3 h 108"/>
                <a:gd name="T10" fmla="*/ 3 w 95"/>
                <a:gd name="T11" fmla="*/ 76 h 108"/>
                <a:gd name="T12" fmla="*/ 11 w 95"/>
                <a:gd name="T13" fmla="*/ 102 h 108"/>
                <a:gd name="T14" fmla="*/ 27 w 95"/>
                <a:gd name="T15" fmla="*/ 95 h 108"/>
                <a:gd name="T16" fmla="*/ 36 w 95"/>
                <a:gd name="T17" fmla="*/ 103 h 108"/>
                <a:gd name="T18" fmla="*/ 52 w 95"/>
                <a:gd name="T19" fmla="*/ 97 h 108"/>
                <a:gd name="T20" fmla="*/ 66 w 95"/>
                <a:gd name="T21" fmla="*/ 105 h 108"/>
                <a:gd name="T22" fmla="*/ 78 w 95"/>
                <a:gd name="T23" fmla="*/ 95 h 108"/>
                <a:gd name="T24" fmla="*/ 78 w 95"/>
                <a:gd name="T25" fmla="*/ 93 h 108"/>
                <a:gd name="T26" fmla="*/ 40 w 95"/>
                <a:gd name="T27" fmla="*/ 1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95" h="108">
                  <a:moveTo>
                    <a:pt x="40" y="1"/>
                  </a:moveTo>
                  <a:cubicBezTo>
                    <a:pt x="39" y="0"/>
                    <a:pt x="38" y="1"/>
                    <a:pt x="39" y="2"/>
                  </a:cubicBezTo>
                  <a:cubicBezTo>
                    <a:pt x="39" y="2"/>
                    <a:pt x="39" y="2"/>
                    <a:pt x="39" y="2"/>
                  </a:cubicBezTo>
                  <a:cubicBezTo>
                    <a:pt x="39" y="2"/>
                    <a:pt x="38" y="3"/>
                    <a:pt x="38" y="3"/>
                  </a:cubicBezTo>
                  <a:cubicBezTo>
                    <a:pt x="38" y="3"/>
                    <a:pt x="37" y="2"/>
                    <a:pt x="37" y="3"/>
                  </a:cubicBezTo>
                  <a:cubicBezTo>
                    <a:pt x="9" y="15"/>
                    <a:pt x="0" y="48"/>
                    <a:pt x="3" y="76"/>
                  </a:cubicBezTo>
                  <a:cubicBezTo>
                    <a:pt x="4" y="84"/>
                    <a:pt x="4" y="96"/>
                    <a:pt x="11" y="102"/>
                  </a:cubicBezTo>
                  <a:cubicBezTo>
                    <a:pt x="16" y="108"/>
                    <a:pt x="23" y="100"/>
                    <a:pt x="27" y="95"/>
                  </a:cubicBezTo>
                  <a:cubicBezTo>
                    <a:pt x="29" y="99"/>
                    <a:pt x="31" y="103"/>
                    <a:pt x="36" y="103"/>
                  </a:cubicBezTo>
                  <a:cubicBezTo>
                    <a:pt x="42" y="103"/>
                    <a:pt x="44" y="95"/>
                    <a:pt x="52" y="97"/>
                  </a:cubicBezTo>
                  <a:cubicBezTo>
                    <a:pt x="57" y="98"/>
                    <a:pt x="61" y="105"/>
                    <a:pt x="66" y="105"/>
                  </a:cubicBezTo>
                  <a:cubicBezTo>
                    <a:pt x="72" y="105"/>
                    <a:pt x="75" y="100"/>
                    <a:pt x="78" y="95"/>
                  </a:cubicBezTo>
                  <a:cubicBezTo>
                    <a:pt x="79" y="95"/>
                    <a:pt x="78" y="94"/>
                    <a:pt x="78" y="93"/>
                  </a:cubicBezTo>
                  <a:cubicBezTo>
                    <a:pt x="95" y="61"/>
                    <a:pt x="71" y="15"/>
                    <a:pt x="40" y="1"/>
                  </a:cubicBezTo>
                  <a:close/>
                </a:path>
              </a:pathLst>
            </a:custGeom>
            <a:solidFill>
              <a:srgbClr val="FEC16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  <p:sp>
          <p:nvSpPr>
            <p:cNvPr id="11" name="Freeform 8"/>
            <p:cNvSpPr>
              <a:spLocks/>
            </p:cNvSpPr>
            <p:nvPr/>
          </p:nvSpPr>
          <p:spPr bwMode="auto">
            <a:xfrm>
              <a:off x="573117" y="822613"/>
              <a:ext cx="182563" cy="195263"/>
            </a:xfrm>
            <a:custGeom>
              <a:avLst/>
              <a:gdLst>
                <a:gd name="T0" fmla="*/ 13 w 67"/>
                <a:gd name="T1" fmla="*/ 0 h 71"/>
                <a:gd name="T2" fmla="*/ 11 w 67"/>
                <a:gd name="T3" fmla="*/ 0 h 71"/>
                <a:gd name="T4" fmla="*/ 11 w 67"/>
                <a:gd name="T5" fmla="*/ 0 h 71"/>
                <a:gd name="T6" fmla="*/ 10 w 67"/>
                <a:gd name="T7" fmla="*/ 1 h 71"/>
                <a:gd name="T8" fmla="*/ 11 w 67"/>
                <a:gd name="T9" fmla="*/ 0 h 71"/>
                <a:gd name="T10" fmla="*/ 10 w 67"/>
                <a:gd name="T11" fmla="*/ 0 h 71"/>
                <a:gd name="T12" fmla="*/ 9 w 67"/>
                <a:gd name="T13" fmla="*/ 3 h 71"/>
                <a:gd name="T14" fmla="*/ 9 w 67"/>
                <a:gd name="T15" fmla="*/ 4 h 71"/>
                <a:gd name="T16" fmla="*/ 4 w 67"/>
                <a:gd name="T17" fmla="*/ 53 h 71"/>
                <a:gd name="T18" fmla="*/ 38 w 67"/>
                <a:gd name="T19" fmla="*/ 65 h 71"/>
                <a:gd name="T20" fmla="*/ 13 w 67"/>
                <a:gd name="T21" fmla="*/ 0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67" h="71">
                  <a:moveTo>
                    <a:pt x="13" y="0"/>
                  </a:moveTo>
                  <a:cubicBezTo>
                    <a:pt x="12" y="0"/>
                    <a:pt x="11" y="0"/>
                    <a:pt x="11" y="0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11" y="0"/>
                    <a:pt x="11" y="1"/>
                    <a:pt x="10" y="1"/>
                  </a:cubicBezTo>
                  <a:cubicBezTo>
                    <a:pt x="10" y="1"/>
                    <a:pt x="11" y="0"/>
                    <a:pt x="11" y="0"/>
                  </a:cubicBezTo>
                  <a:cubicBezTo>
                    <a:pt x="11" y="0"/>
                    <a:pt x="10" y="0"/>
                    <a:pt x="10" y="0"/>
                  </a:cubicBezTo>
                  <a:cubicBezTo>
                    <a:pt x="10" y="1"/>
                    <a:pt x="10" y="2"/>
                    <a:pt x="9" y="3"/>
                  </a:cubicBezTo>
                  <a:cubicBezTo>
                    <a:pt x="9" y="3"/>
                    <a:pt x="9" y="4"/>
                    <a:pt x="9" y="4"/>
                  </a:cubicBezTo>
                  <a:cubicBezTo>
                    <a:pt x="4" y="20"/>
                    <a:pt x="0" y="37"/>
                    <a:pt x="4" y="53"/>
                  </a:cubicBezTo>
                  <a:cubicBezTo>
                    <a:pt x="8" y="67"/>
                    <a:pt x="25" y="71"/>
                    <a:pt x="38" y="65"/>
                  </a:cubicBezTo>
                  <a:cubicBezTo>
                    <a:pt x="67" y="51"/>
                    <a:pt x="32" y="7"/>
                    <a:pt x="13" y="0"/>
                  </a:cubicBezTo>
                  <a:close/>
                </a:path>
              </a:pathLst>
            </a:custGeom>
            <a:solidFill>
              <a:srgbClr val="FF78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  <p:sp>
          <p:nvSpPr>
            <p:cNvPr id="12" name="Freeform 13"/>
            <p:cNvSpPr>
              <a:spLocks/>
            </p:cNvSpPr>
            <p:nvPr/>
          </p:nvSpPr>
          <p:spPr bwMode="auto">
            <a:xfrm>
              <a:off x="2228879" y="390812"/>
              <a:ext cx="360363" cy="373063"/>
            </a:xfrm>
            <a:custGeom>
              <a:avLst/>
              <a:gdLst>
                <a:gd name="T0" fmla="*/ 67 w 132"/>
                <a:gd name="T1" fmla="*/ 125 h 136"/>
                <a:gd name="T2" fmla="*/ 15 w 132"/>
                <a:gd name="T3" fmla="*/ 125 h 136"/>
                <a:gd name="T4" fmla="*/ 0 w 132"/>
                <a:gd name="T5" fmla="*/ 85 h 136"/>
                <a:gd name="T6" fmla="*/ 16 w 132"/>
                <a:gd name="T7" fmla="*/ 37 h 136"/>
                <a:gd name="T8" fmla="*/ 16 w 132"/>
                <a:gd name="T9" fmla="*/ 36 h 136"/>
                <a:gd name="T10" fmla="*/ 39 w 132"/>
                <a:gd name="T11" fmla="*/ 13 h 136"/>
                <a:gd name="T12" fmla="*/ 61 w 132"/>
                <a:gd name="T13" fmla="*/ 1 h 136"/>
                <a:gd name="T14" fmla="*/ 71 w 132"/>
                <a:gd name="T15" fmla="*/ 25 h 136"/>
                <a:gd name="T16" fmla="*/ 76 w 132"/>
                <a:gd name="T17" fmla="*/ 26 h 136"/>
                <a:gd name="T18" fmla="*/ 76 w 132"/>
                <a:gd name="T19" fmla="*/ 24 h 136"/>
                <a:gd name="T20" fmla="*/ 76 w 132"/>
                <a:gd name="T21" fmla="*/ 24 h 136"/>
                <a:gd name="T22" fmla="*/ 82 w 132"/>
                <a:gd name="T23" fmla="*/ 17 h 136"/>
                <a:gd name="T24" fmla="*/ 92 w 132"/>
                <a:gd name="T25" fmla="*/ 12 h 136"/>
                <a:gd name="T26" fmla="*/ 104 w 132"/>
                <a:gd name="T27" fmla="*/ 32 h 136"/>
                <a:gd name="T28" fmla="*/ 107 w 132"/>
                <a:gd name="T29" fmla="*/ 34 h 136"/>
                <a:gd name="T30" fmla="*/ 107 w 132"/>
                <a:gd name="T31" fmla="*/ 34 h 136"/>
                <a:gd name="T32" fmla="*/ 109 w 132"/>
                <a:gd name="T33" fmla="*/ 33 h 136"/>
                <a:gd name="T34" fmla="*/ 123 w 132"/>
                <a:gd name="T35" fmla="*/ 29 h 136"/>
                <a:gd name="T36" fmla="*/ 130 w 132"/>
                <a:gd name="T37" fmla="*/ 41 h 136"/>
                <a:gd name="T38" fmla="*/ 127 w 132"/>
                <a:gd name="T39" fmla="*/ 66 h 136"/>
                <a:gd name="T40" fmla="*/ 115 w 132"/>
                <a:gd name="T41" fmla="*/ 87 h 136"/>
                <a:gd name="T42" fmla="*/ 115 w 132"/>
                <a:gd name="T43" fmla="*/ 87 h 136"/>
                <a:gd name="T44" fmla="*/ 67 w 132"/>
                <a:gd name="T45" fmla="*/ 125 h 1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32" h="136">
                  <a:moveTo>
                    <a:pt x="67" y="125"/>
                  </a:moveTo>
                  <a:cubicBezTo>
                    <a:pt x="51" y="131"/>
                    <a:pt x="31" y="136"/>
                    <a:pt x="15" y="125"/>
                  </a:cubicBezTo>
                  <a:cubicBezTo>
                    <a:pt x="3" y="116"/>
                    <a:pt x="0" y="99"/>
                    <a:pt x="0" y="85"/>
                  </a:cubicBezTo>
                  <a:cubicBezTo>
                    <a:pt x="0" y="67"/>
                    <a:pt x="8" y="53"/>
                    <a:pt x="16" y="37"/>
                  </a:cubicBezTo>
                  <a:cubicBezTo>
                    <a:pt x="16" y="37"/>
                    <a:pt x="16" y="36"/>
                    <a:pt x="16" y="36"/>
                  </a:cubicBezTo>
                  <a:cubicBezTo>
                    <a:pt x="23" y="28"/>
                    <a:pt x="31" y="20"/>
                    <a:pt x="39" y="13"/>
                  </a:cubicBezTo>
                  <a:cubicBezTo>
                    <a:pt x="46" y="8"/>
                    <a:pt x="53" y="3"/>
                    <a:pt x="61" y="1"/>
                  </a:cubicBezTo>
                  <a:cubicBezTo>
                    <a:pt x="73" y="0"/>
                    <a:pt x="72" y="18"/>
                    <a:pt x="71" y="25"/>
                  </a:cubicBezTo>
                  <a:cubicBezTo>
                    <a:pt x="71" y="28"/>
                    <a:pt x="76" y="28"/>
                    <a:pt x="76" y="26"/>
                  </a:cubicBezTo>
                  <a:cubicBezTo>
                    <a:pt x="76" y="25"/>
                    <a:pt x="76" y="24"/>
                    <a:pt x="76" y="24"/>
                  </a:cubicBezTo>
                  <a:cubicBezTo>
                    <a:pt x="76" y="24"/>
                    <a:pt x="76" y="24"/>
                    <a:pt x="76" y="24"/>
                  </a:cubicBezTo>
                  <a:cubicBezTo>
                    <a:pt x="79" y="22"/>
                    <a:pt x="80" y="19"/>
                    <a:pt x="82" y="17"/>
                  </a:cubicBezTo>
                  <a:cubicBezTo>
                    <a:pt x="85" y="14"/>
                    <a:pt x="89" y="13"/>
                    <a:pt x="92" y="12"/>
                  </a:cubicBezTo>
                  <a:cubicBezTo>
                    <a:pt x="104" y="10"/>
                    <a:pt x="105" y="24"/>
                    <a:pt x="104" y="32"/>
                  </a:cubicBezTo>
                  <a:cubicBezTo>
                    <a:pt x="104" y="33"/>
                    <a:pt x="105" y="34"/>
                    <a:pt x="107" y="34"/>
                  </a:cubicBezTo>
                  <a:cubicBezTo>
                    <a:pt x="107" y="34"/>
                    <a:pt x="107" y="34"/>
                    <a:pt x="107" y="34"/>
                  </a:cubicBezTo>
                  <a:cubicBezTo>
                    <a:pt x="108" y="34"/>
                    <a:pt x="109" y="33"/>
                    <a:pt x="109" y="33"/>
                  </a:cubicBezTo>
                  <a:cubicBezTo>
                    <a:pt x="113" y="29"/>
                    <a:pt x="118" y="25"/>
                    <a:pt x="123" y="29"/>
                  </a:cubicBezTo>
                  <a:cubicBezTo>
                    <a:pt x="127" y="32"/>
                    <a:pt x="128" y="37"/>
                    <a:pt x="130" y="41"/>
                  </a:cubicBezTo>
                  <a:cubicBezTo>
                    <a:pt x="132" y="49"/>
                    <a:pt x="130" y="58"/>
                    <a:pt x="127" y="66"/>
                  </a:cubicBezTo>
                  <a:cubicBezTo>
                    <a:pt x="124" y="73"/>
                    <a:pt x="119" y="80"/>
                    <a:pt x="115" y="87"/>
                  </a:cubicBezTo>
                  <a:cubicBezTo>
                    <a:pt x="115" y="87"/>
                    <a:pt x="115" y="87"/>
                    <a:pt x="115" y="87"/>
                  </a:cubicBezTo>
                  <a:cubicBezTo>
                    <a:pt x="103" y="106"/>
                    <a:pt x="89" y="117"/>
                    <a:pt x="67" y="125"/>
                  </a:cubicBezTo>
                  <a:close/>
                </a:path>
              </a:pathLst>
            </a:custGeom>
            <a:solidFill>
              <a:srgbClr val="FF78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  <p:sp>
          <p:nvSpPr>
            <p:cNvPr id="13" name="Freeform 14"/>
            <p:cNvSpPr>
              <a:spLocks/>
            </p:cNvSpPr>
            <p:nvPr/>
          </p:nvSpPr>
          <p:spPr bwMode="auto">
            <a:xfrm>
              <a:off x="344517" y="-250538"/>
              <a:ext cx="750888" cy="585788"/>
            </a:xfrm>
            <a:custGeom>
              <a:avLst/>
              <a:gdLst>
                <a:gd name="T0" fmla="*/ 267 w 274"/>
                <a:gd name="T1" fmla="*/ 142 h 213"/>
                <a:gd name="T2" fmla="*/ 236 w 274"/>
                <a:gd name="T3" fmla="*/ 131 h 213"/>
                <a:gd name="T4" fmla="*/ 233 w 274"/>
                <a:gd name="T5" fmla="*/ 99 h 213"/>
                <a:gd name="T6" fmla="*/ 210 w 274"/>
                <a:gd name="T7" fmla="*/ 92 h 213"/>
                <a:gd name="T8" fmla="*/ 200 w 274"/>
                <a:gd name="T9" fmla="*/ 52 h 213"/>
                <a:gd name="T10" fmla="*/ 166 w 274"/>
                <a:gd name="T11" fmla="*/ 52 h 213"/>
                <a:gd name="T12" fmla="*/ 162 w 274"/>
                <a:gd name="T13" fmla="*/ 19 h 213"/>
                <a:gd name="T14" fmla="*/ 111 w 274"/>
                <a:gd name="T15" fmla="*/ 36 h 213"/>
                <a:gd name="T16" fmla="*/ 56 w 274"/>
                <a:gd name="T17" fmla="*/ 26 h 213"/>
                <a:gd name="T18" fmla="*/ 26 w 274"/>
                <a:gd name="T19" fmla="*/ 19 h 213"/>
                <a:gd name="T20" fmla="*/ 0 w 274"/>
                <a:gd name="T21" fmla="*/ 75 h 213"/>
                <a:gd name="T22" fmla="*/ 25 w 274"/>
                <a:gd name="T23" fmla="*/ 139 h 213"/>
                <a:gd name="T24" fmla="*/ 79 w 274"/>
                <a:gd name="T25" fmla="*/ 182 h 213"/>
                <a:gd name="T26" fmla="*/ 79 w 274"/>
                <a:gd name="T27" fmla="*/ 183 h 213"/>
                <a:gd name="T28" fmla="*/ 143 w 274"/>
                <a:gd name="T29" fmla="*/ 204 h 213"/>
                <a:gd name="T30" fmla="*/ 221 w 274"/>
                <a:gd name="T31" fmla="*/ 209 h 213"/>
                <a:gd name="T32" fmla="*/ 269 w 274"/>
                <a:gd name="T33" fmla="*/ 176 h 213"/>
                <a:gd name="T34" fmla="*/ 267 w 274"/>
                <a:gd name="T35" fmla="*/ 142 h 2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74" h="213">
                  <a:moveTo>
                    <a:pt x="267" y="142"/>
                  </a:moveTo>
                  <a:cubicBezTo>
                    <a:pt x="260" y="132"/>
                    <a:pt x="248" y="130"/>
                    <a:pt x="236" y="131"/>
                  </a:cubicBezTo>
                  <a:cubicBezTo>
                    <a:pt x="242" y="122"/>
                    <a:pt x="237" y="107"/>
                    <a:pt x="233" y="99"/>
                  </a:cubicBezTo>
                  <a:cubicBezTo>
                    <a:pt x="228" y="90"/>
                    <a:pt x="219" y="88"/>
                    <a:pt x="210" y="92"/>
                  </a:cubicBezTo>
                  <a:cubicBezTo>
                    <a:pt x="213" y="78"/>
                    <a:pt x="210" y="63"/>
                    <a:pt x="200" y="52"/>
                  </a:cubicBezTo>
                  <a:cubicBezTo>
                    <a:pt x="191" y="42"/>
                    <a:pt x="176" y="44"/>
                    <a:pt x="166" y="52"/>
                  </a:cubicBezTo>
                  <a:cubicBezTo>
                    <a:pt x="171" y="41"/>
                    <a:pt x="173" y="27"/>
                    <a:pt x="162" y="19"/>
                  </a:cubicBezTo>
                  <a:cubicBezTo>
                    <a:pt x="144" y="6"/>
                    <a:pt x="123" y="23"/>
                    <a:pt x="111" y="36"/>
                  </a:cubicBezTo>
                  <a:cubicBezTo>
                    <a:pt x="102" y="12"/>
                    <a:pt x="69" y="0"/>
                    <a:pt x="56" y="26"/>
                  </a:cubicBezTo>
                  <a:cubicBezTo>
                    <a:pt x="51" y="14"/>
                    <a:pt x="39" y="12"/>
                    <a:pt x="26" y="19"/>
                  </a:cubicBezTo>
                  <a:cubicBezTo>
                    <a:pt x="7" y="29"/>
                    <a:pt x="0" y="54"/>
                    <a:pt x="0" y="75"/>
                  </a:cubicBezTo>
                  <a:cubicBezTo>
                    <a:pt x="0" y="97"/>
                    <a:pt x="11" y="121"/>
                    <a:pt x="25" y="139"/>
                  </a:cubicBezTo>
                  <a:cubicBezTo>
                    <a:pt x="38" y="158"/>
                    <a:pt x="58" y="172"/>
                    <a:pt x="79" y="182"/>
                  </a:cubicBezTo>
                  <a:cubicBezTo>
                    <a:pt x="79" y="182"/>
                    <a:pt x="79" y="183"/>
                    <a:pt x="79" y="183"/>
                  </a:cubicBezTo>
                  <a:cubicBezTo>
                    <a:pt x="97" y="195"/>
                    <a:pt x="122" y="200"/>
                    <a:pt x="143" y="204"/>
                  </a:cubicBezTo>
                  <a:cubicBezTo>
                    <a:pt x="168" y="210"/>
                    <a:pt x="195" y="213"/>
                    <a:pt x="221" y="209"/>
                  </a:cubicBezTo>
                  <a:cubicBezTo>
                    <a:pt x="242" y="206"/>
                    <a:pt x="261" y="196"/>
                    <a:pt x="269" y="176"/>
                  </a:cubicBezTo>
                  <a:cubicBezTo>
                    <a:pt x="273" y="166"/>
                    <a:pt x="274" y="151"/>
                    <a:pt x="267" y="142"/>
                  </a:cubicBezTo>
                  <a:close/>
                </a:path>
              </a:pathLst>
            </a:custGeom>
            <a:solidFill>
              <a:srgbClr val="E5405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  <p:sp>
          <p:nvSpPr>
            <p:cNvPr id="14" name="Freeform 15"/>
            <p:cNvSpPr>
              <a:spLocks/>
            </p:cNvSpPr>
            <p:nvPr/>
          </p:nvSpPr>
          <p:spPr bwMode="auto">
            <a:xfrm>
              <a:off x="358804" y="-112425"/>
              <a:ext cx="657225" cy="444500"/>
            </a:xfrm>
            <a:custGeom>
              <a:avLst/>
              <a:gdLst>
                <a:gd name="T0" fmla="*/ 214 w 240"/>
                <a:gd name="T1" fmla="*/ 117 h 162"/>
                <a:gd name="T2" fmla="*/ 214 w 240"/>
                <a:gd name="T3" fmla="*/ 93 h 162"/>
                <a:gd name="T4" fmla="*/ 187 w 240"/>
                <a:gd name="T5" fmla="*/ 91 h 162"/>
                <a:gd name="T6" fmla="*/ 164 w 240"/>
                <a:gd name="T7" fmla="*/ 52 h 162"/>
                <a:gd name="T8" fmla="*/ 156 w 240"/>
                <a:gd name="T9" fmla="*/ 27 h 162"/>
                <a:gd name="T10" fmla="*/ 127 w 240"/>
                <a:gd name="T11" fmla="*/ 33 h 162"/>
                <a:gd name="T12" fmla="*/ 86 w 240"/>
                <a:gd name="T13" fmla="*/ 19 h 162"/>
                <a:gd name="T14" fmla="*/ 65 w 240"/>
                <a:gd name="T15" fmla="*/ 2 h 162"/>
                <a:gd name="T16" fmla="*/ 46 w 240"/>
                <a:gd name="T17" fmla="*/ 15 h 162"/>
                <a:gd name="T18" fmla="*/ 46 w 240"/>
                <a:gd name="T19" fmla="*/ 15 h 162"/>
                <a:gd name="T20" fmla="*/ 10 w 240"/>
                <a:gd name="T21" fmla="*/ 9 h 162"/>
                <a:gd name="T22" fmla="*/ 2 w 240"/>
                <a:gd name="T23" fmla="*/ 47 h 162"/>
                <a:gd name="T24" fmla="*/ 24 w 240"/>
                <a:gd name="T25" fmla="*/ 96 h 162"/>
                <a:gd name="T26" fmla="*/ 68 w 240"/>
                <a:gd name="T27" fmla="*/ 134 h 162"/>
                <a:gd name="T28" fmla="*/ 69 w 240"/>
                <a:gd name="T29" fmla="*/ 133 h 162"/>
                <a:gd name="T30" fmla="*/ 92 w 240"/>
                <a:gd name="T31" fmla="*/ 143 h 162"/>
                <a:gd name="T32" fmla="*/ 132 w 240"/>
                <a:gd name="T33" fmla="*/ 155 h 162"/>
                <a:gd name="T34" fmla="*/ 197 w 240"/>
                <a:gd name="T35" fmla="*/ 160 h 162"/>
                <a:gd name="T36" fmla="*/ 238 w 240"/>
                <a:gd name="T37" fmla="*/ 134 h 162"/>
                <a:gd name="T38" fmla="*/ 214 w 240"/>
                <a:gd name="T39" fmla="*/ 117 h 1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240" h="162">
                  <a:moveTo>
                    <a:pt x="214" y="117"/>
                  </a:moveTo>
                  <a:cubicBezTo>
                    <a:pt x="219" y="109"/>
                    <a:pt x="221" y="100"/>
                    <a:pt x="214" y="93"/>
                  </a:cubicBezTo>
                  <a:cubicBezTo>
                    <a:pt x="207" y="87"/>
                    <a:pt x="196" y="88"/>
                    <a:pt x="187" y="91"/>
                  </a:cubicBezTo>
                  <a:cubicBezTo>
                    <a:pt x="195" y="71"/>
                    <a:pt x="185" y="39"/>
                    <a:pt x="164" y="52"/>
                  </a:cubicBezTo>
                  <a:cubicBezTo>
                    <a:pt x="167" y="43"/>
                    <a:pt x="167" y="32"/>
                    <a:pt x="156" y="27"/>
                  </a:cubicBezTo>
                  <a:cubicBezTo>
                    <a:pt x="147" y="22"/>
                    <a:pt x="135" y="26"/>
                    <a:pt x="127" y="33"/>
                  </a:cubicBezTo>
                  <a:cubicBezTo>
                    <a:pt x="127" y="9"/>
                    <a:pt x="101" y="5"/>
                    <a:pt x="86" y="19"/>
                  </a:cubicBezTo>
                  <a:cubicBezTo>
                    <a:pt x="82" y="10"/>
                    <a:pt x="75" y="3"/>
                    <a:pt x="65" y="2"/>
                  </a:cubicBezTo>
                  <a:cubicBezTo>
                    <a:pt x="56" y="0"/>
                    <a:pt x="47" y="5"/>
                    <a:pt x="46" y="15"/>
                  </a:cubicBezTo>
                  <a:cubicBezTo>
                    <a:pt x="46" y="15"/>
                    <a:pt x="46" y="15"/>
                    <a:pt x="46" y="15"/>
                  </a:cubicBezTo>
                  <a:cubicBezTo>
                    <a:pt x="36" y="7"/>
                    <a:pt x="22" y="0"/>
                    <a:pt x="10" y="9"/>
                  </a:cubicBezTo>
                  <a:cubicBezTo>
                    <a:pt x="0" y="17"/>
                    <a:pt x="0" y="35"/>
                    <a:pt x="2" y="47"/>
                  </a:cubicBezTo>
                  <a:cubicBezTo>
                    <a:pt x="4" y="65"/>
                    <a:pt x="13" y="82"/>
                    <a:pt x="24" y="96"/>
                  </a:cubicBezTo>
                  <a:cubicBezTo>
                    <a:pt x="35" y="111"/>
                    <a:pt x="50" y="128"/>
                    <a:pt x="68" y="134"/>
                  </a:cubicBezTo>
                  <a:cubicBezTo>
                    <a:pt x="69" y="134"/>
                    <a:pt x="69" y="134"/>
                    <a:pt x="69" y="133"/>
                  </a:cubicBezTo>
                  <a:cubicBezTo>
                    <a:pt x="75" y="138"/>
                    <a:pt x="86" y="141"/>
                    <a:pt x="92" y="143"/>
                  </a:cubicBezTo>
                  <a:cubicBezTo>
                    <a:pt x="105" y="148"/>
                    <a:pt x="119" y="152"/>
                    <a:pt x="132" y="155"/>
                  </a:cubicBezTo>
                  <a:cubicBezTo>
                    <a:pt x="153" y="159"/>
                    <a:pt x="175" y="162"/>
                    <a:pt x="197" y="160"/>
                  </a:cubicBezTo>
                  <a:cubicBezTo>
                    <a:pt x="213" y="158"/>
                    <a:pt x="235" y="152"/>
                    <a:pt x="238" y="134"/>
                  </a:cubicBezTo>
                  <a:cubicBezTo>
                    <a:pt x="240" y="120"/>
                    <a:pt x="225" y="115"/>
                    <a:pt x="214" y="117"/>
                  </a:cubicBezTo>
                  <a:close/>
                </a:path>
              </a:pathLst>
            </a:custGeom>
            <a:solidFill>
              <a:srgbClr val="FF78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  <p:sp>
          <p:nvSpPr>
            <p:cNvPr id="15" name="Freeform 16"/>
            <p:cNvSpPr>
              <a:spLocks/>
            </p:cNvSpPr>
            <p:nvPr/>
          </p:nvSpPr>
          <p:spPr bwMode="auto">
            <a:xfrm>
              <a:off x="422304" y="-10825"/>
              <a:ext cx="452438" cy="327025"/>
            </a:xfrm>
            <a:custGeom>
              <a:avLst/>
              <a:gdLst>
                <a:gd name="T0" fmla="*/ 160 w 165"/>
                <a:gd name="T1" fmla="*/ 91 h 119"/>
                <a:gd name="T2" fmla="*/ 140 w 165"/>
                <a:gd name="T3" fmla="*/ 86 h 119"/>
                <a:gd name="T4" fmla="*/ 124 w 165"/>
                <a:gd name="T5" fmla="*/ 66 h 119"/>
                <a:gd name="T6" fmla="*/ 102 w 165"/>
                <a:gd name="T7" fmla="*/ 44 h 119"/>
                <a:gd name="T8" fmla="*/ 66 w 165"/>
                <a:gd name="T9" fmla="*/ 29 h 119"/>
                <a:gd name="T10" fmla="*/ 38 w 165"/>
                <a:gd name="T11" fmla="*/ 16 h 119"/>
                <a:gd name="T12" fmla="*/ 14 w 165"/>
                <a:gd name="T13" fmla="*/ 2 h 119"/>
                <a:gd name="T14" fmla="*/ 1 w 165"/>
                <a:gd name="T15" fmla="*/ 23 h 119"/>
                <a:gd name="T16" fmla="*/ 47 w 165"/>
                <a:gd name="T17" fmla="*/ 96 h 119"/>
                <a:gd name="T18" fmla="*/ 48 w 165"/>
                <a:gd name="T19" fmla="*/ 98 h 119"/>
                <a:gd name="T20" fmla="*/ 147 w 165"/>
                <a:gd name="T21" fmla="*/ 110 h 119"/>
                <a:gd name="T22" fmla="*/ 160 w 165"/>
                <a:gd name="T23" fmla="*/ 91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65" h="119">
                  <a:moveTo>
                    <a:pt x="160" y="91"/>
                  </a:moveTo>
                  <a:cubicBezTo>
                    <a:pt x="155" y="85"/>
                    <a:pt x="147" y="84"/>
                    <a:pt x="140" y="86"/>
                  </a:cubicBezTo>
                  <a:cubicBezTo>
                    <a:pt x="147" y="75"/>
                    <a:pt x="136" y="63"/>
                    <a:pt x="124" y="66"/>
                  </a:cubicBezTo>
                  <a:cubicBezTo>
                    <a:pt x="131" y="55"/>
                    <a:pt x="117" y="38"/>
                    <a:pt x="102" y="44"/>
                  </a:cubicBezTo>
                  <a:cubicBezTo>
                    <a:pt x="107" y="23"/>
                    <a:pt x="82" y="16"/>
                    <a:pt x="66" y="29"/>
                  </a:cubicBezTo>
                  <a:cubicBezTo>
                    <a:pt x="61" y="16"/>
                    <a:pt x="47" y="1"/>
                    <a:pt x="38" y="16"/>
                  </a:cubicBezTo>
                  <a:cubicBezTo>
                    <a:pt x="32" y="9"/>
                    <a:pt x="23" y="0"/>
                    <a:pt x="14" y="2"/>
                  </a:cubicBezTo>
                  <a:cubicBezTo>
                    <a:pt x="3" y="4"/>
                    <a:pt x="0" y="13"/>
                    <a:pt x="1" y="23"/>
                  </a:cubicBezTo>
                  <a:cubicBezTo>
                    <a:pt x="2" y="53"/>
                    <a:pt x="25" y="77"/>
                    <a:pt x="47" y="96"/>
                  </a:cubicBezTo>
                  <a:cubicBezTo>
                    <a:pt x="46" y="97"/>
                    <a:pt x="46" y="98"/>
                    <a:pt x="48" y="98"/>
                  </a:cubicBezTo>
                  <a:cubicBezTo>
                    <a:pt x="79" y="107"/>
                    <a:pt x="114" y="119"/>
                    <a:pt x="147" y="110"/>
                  </a:cubicBezTo>
                  <a:cubicBezTo>
                    <a:pt x="153" y="108"/>
                    <a:pt x="165" y="99"/>
                    <a:pt x="160" y="91"/>
                  </a:cubicBezTo>
                  <a:close/>
                </a:path>
              </a:pathLst>
            </a:custGeom>
            <a:solidFill>
              <a:srgbClr val="FF9D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  <p:sp>
          <p:nvSpPr>
            <p:cNvPr id="16" name="Freeform 17"/>
            <p:cNvSpPr>
              <a:spLocks/>
            </p:cNvSpPr>
            <p:nvPr/>
          </p:nvSpPr>
          <p:spPr bwMode="auto">
            <a:xfrm>
              <a:off x="287367" y="79662"/>
              <a:ext cx="441325" cy="387350"/>
            </a:xfrm>
            <a:custGeom>
              <a:avLst/>
              <a:gdLst>
                <a:gd name="T0" fmla="*/ 157 w 161"/>
                <a:gd name="T1" fmla="*/ 50 h 141"/>
                <a:gd name="T2" fmla="*/ 141 w 161"/>
                <a:gd name="T3" fmla="*/ 46 h 141"/>
                <a:gd name="T4" fmla="*/ 135 w 161"/>
                <a:gd name="T5" fmla="*/ 31 h 141"/>
                <a:gd name="T6" fmla="*/ 119 w 161"/>
                <a:gd name="T7" fmla="*/ 32 h 141"/>
                <a:gd name="T8" fmla="*/ 110 w 161"/>
                <a:gd name="T9" fmla="*/ 16 h 141"/>
                <a:gd name="T10" fmla="*/ 95 w 161"/>
                <a:gd name="T11" fmla="*/ 18 h 141"/>
                <a:gd name="T12" fmla="*/ 95 w 161"/>
                <a:gd name="T13" fmla="*/ 17 h 141"/>
                <a:gd name="T14" fmla="*/ 64 w 161"/>
                <a:gd name="T15" fmla="*/ 8 h 141"/>
                <a:gd name="T16" fmla="*/ 63 w 161"/>
                <a:gd name="T17" fmla="*/ 9 h 141"/>
                <a:gd name="T18" fmla="*/ 94 w 161"/>
                <a:gd name="T19" fmla="*/ 63 h 141"/>
                <a:gd name="T20" fmla="*/ 13 w 161"/>
                <a:gd name="T21" fmla="*/ 129 h 141"/>
                <a:gd name="T22" fmla="*/ 0 w 161"/>
                <a:gd name="T23" fmla="*/ 138 h 141"/>
                <a:gd name="T24" fmla="*/ 3 w 161"/>
                <a:gd name="T25" fmla="*/ 141 h 141"/>
                <a:gd name="T26" fmla="*/ 26 w 161"/>
                <a:gd name="T27" fmla="*/ 125 h 141"/>
                <a:gd name="T28" fmla="*/ 96 w 161"/>
                <a:gd name="T29" fmla="*/ 65 h 141"/>
                <a:gd name="T30" fmla="*/ 157 w 161"/>
                <a:gd name="T31" fmla="*/ 65 h 141"/>
                <a:gd name="T32" fmla="*/ 157 w 161"/>
                <a:gd name="T33" fmla="*/ 50 h 1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61" h="141">
                  <a:moveTo>
                    <a:pt x="157" y="50"/>
                  </a:moveTo>
                  <a:cubicBezTo>
                    <a:pt x="153" y="46"/>
                    <a:pt x="147" y="45"/>
                    <a:pt x="141" y="46"/>
                  </a:cubicBezTo>
                  <a:cubicBezTo>
                    <a:pt x="142" y="41"/>
                    <a:pt x="140" y="34"/>
                    <a:pt x="135" y="31"/>
                  </a:cubicBezTo>
                  <a:cubicBezTo>
                    <a:pt x="131" y="28"/>
                    <a:pt x="124" y="29"/>
                    <a:pt x="119" y="32"/>
                  </a:cubicBezTo>
                  <a:cubicBezTo>
                    <a:pt x="119" y="26"/>
                    <a:pt x="115" y="19"/>
                    <a:pt x="110" y="16"/>
                  </a:cubicBezTo>
                  <a:cubicBezTo>
                    <a:pt x="105" y="12"/>
                    <a:pt x="99" y="13"/>
                    <a:pt x="95" y="18"/>
                  </a:cubicBezTo>
                  <a:cubicBezTo>
                    <a:pt x="95" y="18"/>
                    <a:pt x="95" y="17"/>
                    <a:pt x="95" y="17"/>
                  </a:cubicBezTo>
                  <a:cubicBezTo>
                    <a:pt x="89" y="8"/>
                    <a:pt x="74" y="0"/>
                    <a:pt x="64" y="8"/>
                  </a:cubicBezTo>
                  <a:cubicBezTo>
                    <a:pt x="63" y="8"/>
                    <a:pt x="63" y="8"/>
                    <a:pt x="63" y="9"/>
                  </a:cubicBezTo>
                  <a:cubicBezTo>
                    <a:pt x="59" y="30"/>
                    <a:pt x="78" y="51"/>
                    <a:pt x="94" y="63"/>
                  </a:cubicBezTo>
                  <a:cubicBezTo>
                    <a:pt x="72" y="92"/>
                    <a:pt x="42" y="110"/>
                    <a:pt x="13" y="129"/>
                  </a:cubicBezTo>
                  <a:cubicBezTo>
                    <a:pt x="9" y="132"/>
                    <a:pt x="5" y="135"/>
                    <a:pt x="0" y="138"/>
                  </a:cubicBezTo>
                  <a:cubicBezTo>
                    <a:pt x="1" y="140"/>
                    <a:pt x="2" y="141"/>
                    <a:pt x="3" y="141"/>
                  </a:cubicBezTo>
                  <a:cubicBezTo>
                    <a:pt x="10" y="136"/>
                    <a:pt x="18" y="130"/>
                    <a:pt x="26" y="125"/>
                  </a:cubicBezTo>
                  <a:cubicBezTo>
                    <a:pt x="51" y="109"/>
                    <a:pt x="81" y="92"/>
                    <a:pt x="96" y="65"/>
                  </a:cubicBezTo>
                  <a:cubicBezTo>
                    <a:pt x="112" y="72"/>
                    <a:pt x="145" y="85"/>
                    <a:pt x="157" y="65"/>
                  </a:cubicBezTo>
                  <a:cubicBezTo>
                    <a:pt x="160" y="61"/>
                    <a:pt x="161" y="54"/>
                    <a:pt x="157" y="50"/>
                  </a:cubicBezTo>
                  <a:close/>
                </a:path>
              </a:pathLst>
            </a:custGeom>
            <a:solidFill>
              <a:srgbClr val="F6C1C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auto">
            <a:xfrm>
              <a:off x="150842" y="470187"/>
              <a:ext cx="227013" cy="528638"/>
            </a:xfrm>
            <a:custGeom>
              <a:avLst/>
              <a:gdLst>
                <a:gd name="T0" fmla="*/ 49 w 83"/>
                <a:gd name="T1" fmla="*/ 152 h 192"/>
                <a:gd name="T2" fmla="*/ 50 w 83"/>
                <a:gd name="T3" fmla="*/ 113 h 192"/>
                <a:gd name="T4" fmla="*/ 45 w 83"/>
                <a:gd name="T5" fmla="*/ 65 h 192"/>
                <a:gd name="T6" fmla="*/ 1 w 83"/>
                <a:gd name="T7" fmla="*/ 0 h 192"/>
                <a:gd name="T8" fmla="*/ 0 w 83"/>
                <a:gd name="T9" fmla="*/ 1 h 192"/>
                <a:gd name="T10" fmla="*/ 42 w 83"/>
                <a:gd name="T11" fmla="*/ 71 h 192"/>
                <a:gd name="T12" fmla="*/ 46 w 83"/>
                <a:gd name="T13" fmla="*/ 116 h 192"/>
                <a:gd name="T14" fmla="*/ 45 w 83"/>
                <a:gd name="T15" fmla="*/ 153 h 192"/>
                <a:gd name="T16" fmla="*/ 18 w 83"/>
                <a:gd name="T17" fmla="*/ 181 h 192"/>
                <a:gd name="T18" fmla="*/ 21 w 83"/>
                <a:gd name="T19" fmla="*/ 184 h 192"/>
                <a:gd name="T20" fmla="*/ 34 w 83"/>
                <a:gd name="T21" fmla="*/ 177 h 192"/>
                <a:gd name="T22" fmla="*/ 41 w 83"/>
                <a:gd name="T23" fmla="*/ 187 h 192"/>
                <a:gd name="T24" fmla="*/ 45 w 83"/>
                <a:gd name="T25" fmla="*/ 187 h 192"/>
                <a:gd name="T26" fmla="*/ 49 w 83"/>
                <a:gd name="T27" fmla="*/ 181 h 192"/>
                <a:gd name="T28" fmla="*/ 54 w 83"/>
                <a:gd name="T29" fmla="*/ 187 h 192"/>
                <a:gd name="T30" fmla="*/ 58 w 83"/>
                <a:gd name="T31" fmla="*/ 187 h 192"/>
                <a:gd name="T32" fmla="*/ 61 w 83"/>
                <a:gd name="T33" fmla="*/ 180 h 192"/>
                <a:gd name="T34" fmla="*/ 78 w 83"/>
                <a:gd name="T35" fmla="*/ 182 h 192"/>
                <a:gd name="T36" fmla="*/ 49 w 83"/>
                <a:gd name="T37" fmla="*/ 152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83" h="192">
                  <a:moveTo>
                    <a:pt x="49" y="152"/>
                  </a:moveTo>
                  <a:cubicBezTo>
                    <a:pt x="52" y="140"/>
                    <a:pt x="51" y="126"/>
                    <a:pt x="50" y="113"/>
                  </a:cubicBezTo>
                  <a:cubicBezTo>
                    <a:pt x="50" y="97"/>
                    <a:pt x="48" y="81"/>
                    <a:pt x="45" y="65"/>
                  </a:cubicBezTo>
                  <a:cubicBezTo>
                    <a:pt x="40" y="40"/>
                    <a:pt x="28" y="8"/>
                    <a:pt x="1" y="0"/>
                  </a:cubicBezTo>
                  <a:cubicBezTo>
                    <a:pt x="0" y="0"/>
                    <a:pt x="0" y="1"/>
                    <a:pt x="0" y="1"/>
                  </a:cubicBezTo>
                  <a:cubicBezTo>
                    <a:pt x="27" y="16"/>
                    <a:pt x="37" y="43"/>
                    <a:pt x="42" y="71"/>
                  </a:cubicBezTo>
                  <a:cubicBezTo>
                    <a:pt x="45" y="86"/>
                    <a:pt x="46" y="101"/>
                    <a:pt x="46" y="116"/>
                  </a:cubicBezTo>
                  <a:cubicBezTo>
                    <a:pt x="46" y="128"/>
                    <a:pt x="44" y="141"/>
                    <a:pt x="45" y="153"/>
                  </a:cubicBezTo>
                  <a:cubicBezTo>
                    <a:pt x="31" y="157"/>
                    <a:pt x="21" y="168"/>
                    <a:pt x="18" y="181"/>
                  </a:cubicBezTo>
                  <a:cubicBezTo>
                    <a:pt x="17" y="183"/>
                    <a:pt x="19" y="185"/>
                    <a:pt x="21" y="184"/>
                  </a:cubicBezTo>
                  <a:cubicBezTo>
                    <a:pt x="25" y="181"/>
                    <a:pt x="30" y="180"/>
                    <a:pt x="34" y="177"/>
                  </a:cubicBezTo>
                  <a:cubicBezTo>
                    <a:pt x="36" y="181"/>
                    <a:pt x="40" y="183"/>
                    <a:pt x="41" y="187"/>
                  </a:cubicBezTo>
                  <a:cubicBezTo>
                    <a:pt x="42" y="189"/>
                    <a:pt x="44" y="188"/>
                    <a:pt x="45" y="187"/>
                  </a:cubicBezTo>
                  <a:cubicBezTo>
                    <a:pt x="46" y="185"/>
                    <a:pt x="48" y="183"/>
                    <a:pt x="49" y="181"/>
                  </a:cubicBezTo>
                  <a:cubicBezTo>
                    <a:pt x="51" y="183"/>
                    <a:pt x="52" y="185"/>
                    <a:pt x="54" y="187"/>
                  </a:cubicBezTo>
                  <a:cubicBezTo>
                    <a:pt x="55" y="189"/>
                    <a:pt x="57" y="189"/>
                    <a:pt x="58" y="187"/>
                  </a:cubicBezTo>
                  <a:cubicBezTo>
                    <a:pt x="59" y="185"/>
                    <a:pt x="60" y="182"/>
                    <a:pt x="61" y="180"/>
                  </a:cubicBezTo>
                  <a:cubicBezTo>
                    <a:pt x="65" y="186"/>
                    <a:pt x="75" y="192"/>
                    <a:pt x="78" y="182"/>
                  </a:cubicBezTo>
                  <a:cubicBezTo>
                    <a:pt x="83" y="166"/>
                    <a:pt x="60" y="155"/>
                    <a:pt x="49" y="152"/>
                  </a:cubicBezTo>
                  <a:close/>
                </a:path>
              </a:pathLst>
            </a:custGeom>
            <a:solidFill>
              <a:srgbClr val="FF78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  <p:sp>
          <p:nvSpPr>
            <p:cNvPr id="18" name="Freeform 19"/>
            <p:cNvSpPr>
              <a:spLocks/>
            </p:cNvSpPr>
            <p:nvPr/>
          </p:nvSpPr>
          <p:spPr bwMode="auto">
            <a:xfrm>
              <a:off x="446117" y="443200"/>
              <a:ext cx="241300" cy="485775"/>
            </a:xfrm>
            <a:custGeom>
              <a:avLst/>
              <a:gdLst>
                <a:gd name="T0" fmla="*/ 60 w 88"/>
                <a:gd name="T1" fmla="*/ 136 h 177"/>
                <a:gd name="T2" fmla="*/ 59 w 88"/>
                <a:gd name="T3" fmla="*/ 136 h 177"/>
                <a:gd name="T4" fmla="*/ 56 w 88"/>
                <a:gd name="T5" fmla="*/ 102 h 177"/>
                <a:gd name="T6" fmla="*/ 48 w 88"/>
                <a:gd name="T7" fmla="*/ 57 h 177"/>
                <a:gd name="T8" fmla="*/ 1 w 88"/>
                <a:gd name="T9" fmla="*/ 0 h 177"/>
                <a:gd name="T10" fmla="*/ 1 w 88"/>
                <a:gd name="T11" fmla="*/ 2 h 177"/>
                <a:gd name="T12" fmla="*/ 47 w 88"/>
                <a:gd name="T13" fmla="*/ 65 h 177"/>
                <a:gd name="T14" fmla="*/ 53 w 88"/>
                <a:gd name="T15" fmla="*/ 107 h 177"/>
                <a:gd name="T16" fmla="*/ 55 w 88"/>
                <a:gd name="T17" fmla="*/ 136 h 177"/>
                <a:gd name="T18" fmla="*/ 53 w 88"/>
                <a:gd name="T19" fmla="*/ 168 h 177"/>
                <a:gd name="T20" fmla="*/ 59 w 88"/>
                <a:gd name="T21" fmla="*/ 177 h 177"/>
                <a:gd name="T22" fmla="*/ 72 w 88"/>
                <a:gd name="T23" fmla="*/ 174 h 177"/>
                <a:gd name="T24" fmla="*/ 60 w 88"/>
                <a:gd name="T25" fmla="*/ 136 h 1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88" h="177">
                  <a:moveTo>
                    <a:pt x="60" y="136"/>
                  </a:moveTo>
                  <a:cubicBezTo>
                    <a:pt x="59" y="136"/>
                    <a:pt x="59" y="136"/>
                    <a:pt x="59" y="136"/>
                  </a:cubicBezTo>
                  <a:cubicBezTo>
                    <a:pt x="59" y="125"/>
                    <a:pt x="57" y="113"/>
                    <a:pt x="56" y="102"/>
                  </a:cubicBezTo>
                  <a:cubicBezTo>
                    <a:pt x="55" y="87"/>
                    <a:pt x="52" y="72"/>
                    <a:pt x="48" y="57"/>
                  </a:cubicBezTo>
                  <a:cubicBezTo>
                    <a:pt x="42" y="32"/>
                    <a:pt x="28" y="7"/>
                    <a:pt x="1" y="0"/>
                  </a:cubicBezTo>
                  <a:cubicBezTo>
                    <a:pt x="0" y="0"/>
                    <a:pt x="0" y="2"/>
                    <a:pt x="1" y="2"/>
                  </a:cubicBezTo>
                  <a:cubicBezTo>
                    <a:pt x="28" y="13"/>
                    <a:pt x="40" y="38"/>
                    <a:pt x="47" y="65"/>
                  </a:cubicBezTo>
                  <a:cubicBezTo>
                    <a:pt x="50" y="79"/>
                    <a:pt x="52" y="93"/>
                    <a:pt x="53" y="107"/>
                  </a:cubicBezTo>
                  <a:cubicBezTo>
                    <a:pt x="54" y="116"/>
                    <a:pt x="53" y="127"/>
                    <a:pt x="55" y="136"/>
                  </a:cubicBezTo>
                  <a:cubicBezTo>
                    <a:pt x="52" y="147"/>
                    <a:pt x="50" y="158"/>
                    <a:pt x="53" y="168"/>
                  </a:cubicBezTo>
                  <a:cubicBezTo>
                    <a:pt x="54" y="170"/>
                    <a:pt x="56" y="176"/>
                    <a:pt x="59" y="177"/>
                  </a:cubicBezTo>
                  <a:cubicBezTo>
                    <a:pt x="64" y="177"/>
                    <a:pt x="68" y="176"/>
                    <a:pt x="72" y="174"/>
                  </a:cubicBezTo>
                  <a:cubicBezTo>
                    <a:pt x="88" y="167"/>
                    <a:pt x="66" y="142"/>
                    <a:pt x="60" y="136"/>
                  </a:cubicBezTo>
                  <a:close/>
                </a:path>
              </a:pathLst>
            </a:custGeom>
            <a:solidFill>
              <a:srgbClr val="19865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  <p:sp>
          <p:nvSpPr>
            <p:cNvPr id="19" name="Freeform 20"/>
            <p:cNvSpPr>
              <a:spLocks/>
            </p:cNvSpPr>
            <p:nvPr/>
          </p:nvSpPr>
          <p:spPr bwMode="auto">
            <a:xfrm>
              <a:off x="408017" y="519400"/>
              <a:ext cx="166688" cy="382588"/>
            </a:xfrm>
            <a:custGeom>
              <a:avLst/>
              <a:gdLst>
                <a:gd name="T0" fmla="*/ 48 w 61"/>
                <a:gd name="T1" fmla="*/ 3 h 139"/>
                <a:gd name="T2" fmla="*/ 49 w 61"/>
                <a:gd name="T3" fmla="*/ 1 h 139"/>
                <a:gd name="T4" fmla="*/ 48 w 61"/>
                <a:gd name="T5" fmla="*/ 1 h 139"/>
                <a:gd name="T6" fmla="*/ 47 w 61"/>
                <a:gd name="T7" fmla="*/ 3 h 139"/>
                <a:gd name="T8" fmla="*/ 47 w 61"/>
                <a:gd name="T9" fmla="*/ 3 h 139"/>
                <a:gd name="T10" fmla="*/ 4 w 61"/>
                <a:gd name="T11" fmla="*/ 138 h 139"/>
                <a:gd name="T12" fmla="*/ 6 w 61"/>
                <a:gd name="T13" fmla="*/ 139 h 139"/>
                <a:gd name="T14" fmla="*/ 7 w 61"/>
                <a:gd name="T15" fmla="*/ 139 h 139"/>
                <a:gd name="T16" fmla="*/ 50 w 61"/>
                <a:gd name="T17" fmla="*/ 79 h 139"/>
                <a:gd name="T18" fmla="*/ 48 w 61"/>
                <a:gd name="T19" fmla="*/ 3 h 1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1" h="139">
                  <a:moveTo>
                    <a:pt x="48" y="3"/>
                  </a:moveTo>
                  <a:cubicBezTo>
                    <a:pt x="49" y="2"/>
                    <a:pt x="49" y="2"/>
                    <a:pt x="49" y="1"/>
                  </a:cubicBezTo>
                  <a:cubicBezTo>
                    <a:pt x="49" y="1"/>
                    <a:pt x="49" y="0"/>
                    <a:pt x="48" y="1"/>
                  </a:cubicBezTo>
                  <a:cubicBezTo>
                    <a:pt x="48" y="1"/>
                    <a:pt x="48" y="2"/>
                    <a:pt x="47" y="3"/>
                  </a:cubicBezTo>
                  <a:cubicBezTo>
                    <a:pt x="47" y="3"/>
                    <a:pt x="47" y="3"/>
                    <a:pt x="47" y="3"/>
                  </a:cubicBezTo>
                  <a:cubicBezTo>
                    <a:pt x="22" y="43"/>
                    <a:pt x="0" y="89"/>
                    <a:pt x="4" y="138"/>
                  </a:cubicBezTo>
                  <a:cubicBezTo>
                    <a:pt x="4" y="139"/>
                    <a:pt x="5" y="139"/>
                    <a:pt x="6" y="139"/>
                  </a:cubicBezTo>
                  <a:cubicBezTo>
                    <a:pt x="6" y="139"/>
                    <a:pt x="7" y="139"/>
                    <a:pt x="7" y="139"/>
                  </a:cubicBezTo>
                  <a:cubicBezTo>
                    <a:pt x="29" y="126"/>
                    <a:pt x="42" y="102"/>
                    <a:pt x="50" y="79"/>
                  </a:cubicBezTo>
                  <a:cubicBezTo>
                    <a:pt x="58" y="55"/>
                    <a:pt x="61" y="26"/>
                    <a:pt x="48" y="3"/>
                  </a:cubicBezTo>
                  <a:close/>
                </a:path>
              </a:pathLst>
            </a:custGeom>
            <a:solidFill>
              <a:srgbClr val="21B37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  <p:sp>
          <p:nvSpPr>
            <p:cNvPr id="20" name="Freeform 21"/>
            <p:cNvSpPr>
              <a:spLocks/>
            </p:cNvSpPr>
            <p:nvPr/>
          </p:nvSpPr>
          <p:spPr bwMode="auto">
            <a:xfrm>
              <a:off x="773142" y="474950"/>
              <a:ext cx="112713" cy="400050"/>
            </a:xfrm>
            <a:custGeom>
              <a:avLst/>
              <a:gdLst>
                <a:gd name="T0" fmla="*/ 36 w 41"/>
                <a:gd name="T1" fmla="*/ 61 h 145"/>
                <a:gd name="T2" fmla="*/ 1 w 41"/>
                <a:gd name="T3" fmla="*/ 0 h 145"/>
                <a:gd name="T4" fmla="*/ 0 w 41"/>
                <a:gd name="T5" fmla="*/ 0 h 145"/>
                <a:gd name="T6" fmla="*/ 34 w 41"/>
                <a:gd name="T7" fmla="*/ 68 h 145"/>
                <a:gd name="T8" fmla="*/ 37 w 41"/>
                <a:gd name="T9" fmla="*/ 143 h 145"/>
                <a:gd name="T10" fmla="*/ 40 w 41"/>
                <a:gd name="T11" fmla="*/ 143 h 145"/>
                <a:gd name="T12" fmla="*/ 36 w 41"/>
                <a:gd name="T13" fmla="*/ 61 h 1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1" h="145">
                  <a:moveTo>
                    <a:pt x="36" y="61"/>
                  </a:moveTo>
                  <a:cubicBezTo>
                    <a:pt x="32" y="39"/>
                    <a:pt x="24" y="9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22" y="16"/>
                    <a:pt x="30" y="42"/>
                    <a:pt x="34" y="68"/>
                  </a:cubicBezTo>
                  <a:cubicBezTo>
                    <a:pt x="38" y="92"/>
                    <a:pt x="38" y="118"/>
                    <a:pt x="37" y="143"/>
                  </a:cubicBezTo>
                  <a:cubicBezTo>
                    <a:pt x="37" y="145"/>
                    <a:pt x="40" y="145"/>
                    <a:pt x="40" y="143"/>
                  </a:cubicBezTo>
                  <a:cubicBezTo>
                    <a:pt x="41" y="116"/>
                    <a:pt x="41" y="88"/>
                    <a:pt x="36" y="61"/>
                  </a:cubicBezTo>
                  <a:close/>
                </a:path>
              </a:pathLst>
            </a:custGeom>
            <a:solidFill>
              <a:srgbClr val="FEC16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  <p:sp>
          <p:nvSpPr>
            <p:cNvPr id="21" name="Freeform 22"/>
            <p:cNvSpPr>
              <a:spLocks/>
            </p:cNvSpPr>
            <p:nvPr/>
          </p:nvSpPr>
          <p:spPr bwMode="auto">
            <a:xfrm>
              <a:off x="765204" y="852775"/>
              <a:ext cx="223838" cy="219075"/>
            </a:xfrm>
            <a:custGeom>
              <a:avLst/>
              <a:gdLst>
                <a:gd name="T0" fmla="*/ 44 w 82"/>
                <a:gd name="T1" fmla="*/ 2 h 80"/>
                <a:gd name="T2" fmla="*/ 43 w 82"/>
                <a:gd name="T3" fmla="*/ 1 h 80"/>
                <a:gd name="T4" fmla="*/ 40 w 82"/>
                <a:gd name="T5" fmla="*/ 3 h 80"/>
                <a:gd name="T6" fmla="*/ 0 w 82"/>
                <a:gd name="T7" fmla="*/ 55 h 80"/>
                <a:gd name="T8" fmla="*/ 7 w 82"/>
                <a:gd name="T9" fmla="*/ 68 h 80"/>
                <a:gd name="T10" fmla="*/ 22 w 82"/>
                <a:gd name="T11" fmla="*/ 59 h 80"/>
                <a:gd name="T12" fmla="*/ 29 w 82"/>
                <a:gd name="T13" fmla="*/ 79 h 80"/>
                <a:gd name="T14" fmla="*/ 31 w 82"/>
                <a:gd name="T15" fmla="*/ 79 h 80"/>
                <a:gd name="T16" fmla="*/ 45 w 82"/>
                <a:gd name="T17" fmla="*/ 63 h 80"/>
                <a:gd name="T18" fmla="*/ 56 w 82"/>
                <a:gd name="T19" fmla="*/ 76 h 80"/>
                <a:gd name="T20" fmla="*/ 70 w 82"/>
                <a:gd name="T21" fmla="*/ 66 h 80"/>
                <a:gd name="T22" fmla="*/ 44 w 82"/>
                <a:gd name="T23" fmla="*/ 2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82" h="80">
                  <a:moveTo>
                    <a:pt x="44" y="2"/>
                  </a:moveTo>
                  <a:cubicBezTo>
                    <a:pt x="44" y="1"/>
                    <a:pt x="43" y="0"/>
                    <a:pt x="43" y="1"/>
                  </a:cubicBezTo>
                  <a:cubicBezTo>
                    <a:pt x="41" y="0"/>
                    <a:pt x="40" y="1"/>
                    <a:pt x="40" y="3"/>
                  </a:cubicBezTo>
                  <a:cubicBezTo>
                    <a:pt x="22" y="15"/>
                    <a:pt x="2" y="32"/>
                    <a:pt x="0" y="55"/>
                  </a:cubicBezTo>
                  <a:cubicBezTo>
                    <a:pt x="0" y="60"/>
                    <a:pt x="2" y="66"/>
                    <a:pt x="7" y="68"/>
                  </a:cubicBezTo>
                  <a:cubicBezTo>
                    <a:pt x="13" y="70"/>
                    <a:pt x="18" y="64"/>
                    <a:pt x="22" y="59"/>
                  </a:cubicBezTo>
                  <a:cubicBezTo>
                    <a:pt x="22" y="67"/>
                    <a:pt x="24" y="73"/>
                    <a:pt x="29" y="79"/>
                  </a:cubicBezTo>
                  <a:cubicBezTo>
                    <a:pt x="29" y="80"/>
                    <a:pt x="31" y="80"/>
                    <a:pt x="31" y="79"/>
                  </a:cubicBezTo>
                  <a:cubicBezTo>
                    <a:pt x="37" y="75"/>
                    <a:pt x="42" y="69"/>
                    <a:pt x="45" y="63"/>
                  </a:cubicBezTo>
                  <a:cubicBezTo>
                    <a:pt x="47" y="69"/>
                    <a:pt x="50" y="74"/>
                    <a:pt x="56" y="76"/>
                  </a:cubicBezTo>
                  <a:cubicBezTo>
                    <a:pt x="62" y="77"/>
                    <a:pt x="68" y="71"/>
                    <a:pt x="70" y="66"/>
                  </a:cubicBezTo>
                  <a:cubicBezTo>
                    <a:pt x="82" y="42"/>
                    <a:pt x="60" y="16"/>
                    <a:pt x="44" y="2"/>
                  </a:cubicBezTo>
                  <a:close/>
                </a:path>
              </a:pathLst>
            </a:custGeom>
            <a:solidFill>
              <a:srgbClr val="FF78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  <p:sp>
          <p:nvSpPr>
            <p:cNvPr id="22" name="Freeform 24"/>
            <p:cNvSpPr>
              <a:spLocks/>
            </p:cNvSpPr>
            <p:nvPr/>
          </p:nvSpPr>
          <p:spPr bwMode="auto">
            <a:xfrm>
              <a:off x="-33308" y="470187"/>
              <a:ext cx="173038" cy="382588"/>
            </a:xfrm>
            <a:custGeom>
              <a:avLst/>
              <a:gdLst>
                <a:gd name="T0" fmla="*/ 61 w 63"/>
                <a:gd name="T1" fmla="*/ 135 h 139"/>
                <a:gd name="T2" fmla="*/ 3 w 63"/>
                <a:gd name="T3" fmla="*/ 6 h 139"/>
                <a:gd name="T4" fmla="*/ 3 w 63"/>
                <a:gd name="T5" fmla="*/ 7 h 139"/>
                <a:gd name="T6" fmla="*/ 2 w 63"/>
                <a:gd name="T7" fmla="*/ 8 h 139"/>
                <a:gd name="T8" fmla="*/ 58 w 63"/>
                <a:gd name="T9" fmla="*/ 137 h 139"/>
                <a:gd name="T10" fmla="*/ 58 w 63"/>
                <a:gd name="T11" fmla="*/ 137 h 139"/>
                <a:gd name="T12" fmla="*/ 61 w 63"/>
                <a:gd name="T13" fmla="*/ 137 h 139"/>
                <a:gd name="T14" fmla="*/ 61 w 63"/>
                <a:gd name="T15" fmla="*/ 136 h 139"/>
                <a:gd name="T16" fmla="*/ 61 w 63"/>
                <a:gd name="T17" fmla="*/ 135 h 1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3" h="139">
                  <a:moveTo>
                    <a:pt x="61" y="135"/>
                  </a:moveTo>
                  <a:cubicBezTo>
                    <a:pt x="63" y="96"/>
                    <a:pt x="62" y="0"/>
                    <a:pt x="3" y="6"/>
                  </a:cubicBezTo>
                  <a:cubicBezTo>
                    <a:pt x="3" y="6"/>
                    <a:pt x="3" y="7"/>
                    <a:pt x="3" y="7"/>
                  </a:cubicBezTo>
                  <a:cubicBezTo>
                    <a:pt x="2" y="7"/>
                    <a:pt x="2" y="7"/>
                    <a:pt x="2" y="8"/>
                  </a:cubicBezTo>
                  <a:cubicBezTo>
                    <a:pt x="0" y="56"/>
                    <a:pt x="22" y="104"/>
                    <a:pt x="58" y="137"/>
                  </a:cubicBezTo>
                  <a:cubicBezTo>
                    <a:pt x="58" y="137"/>
                    <a:pt x="58" y="137"/>
                    <a:pt x="58" y="137"/>
                  </a:cubicBezTo>
                  <a:cubicBezTo>
                    <a:pt x="58" y="139"/>
                    <a:pt x="61" y="139"/>
                    <a:pt x="61" y="137"/>
                  </a:cubicBezTo>
                  <a:cubicBezTo>
                    <a:pt x="61" y="137"/>
                    <a:pt x="61" y="136"/>
                    <a:pt x="61" y="136"/>
                  </a:cubicBezTo>
                  <a:cubicBezTo>
                    <a:pt x="61" y="136"/>
                    <a:pt x="61" y="136"/>
                    <a:pt x="61" y="135"/>
                  </a:cubicBezTo>
                  <a:close/>
                </a:path>
              </a:pathLst>
            </a:custGeom>
            <a:solidFill>
              <a:srgbClr val="21B37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  <p:sp>
          <p:nvSpPr>
            <p:cNvPr id="23" name="Freeform 25"/>
            <p:cNvSpPr>
              <a:spLocks/>
            </p:cNvSpPr>
            <p:nvPr/>
          </p:nvSpPr>
          <p:spPr bwMode="auto">
            <a:xfrm>
              <a:off x="920779" y="41562"/>
              <a:ext cx="954088" cy="541338"/>
            </a:xfrm>
            <a:custGeom>
              <a:avLst/>
              <a:gdLst>
                <a:gd name="T0" fmla="*/ 323 w 348"/>
                <a:gd name="T1" fmla="*/ 51 h 197"/>
                <a:gd name="T2" fmla="*/ 323 w 348"/>
                <a:gd name="T3" fmla="*/ 52 h 197"/>
                <a:gd name="T4" fmla="*/ 289 w 348"/>
                <a:gd name="T5" fmla="*/ 55 h 197"/>
                <a:gd name="T6" fmla="*/ 327 w 348"/>
                <a:gd name="T7" fmla="*/ 27 h 197"/>
                <a:gd name="T8" fmla="*/ 318 w 348"/>
                <a:gd name="T9" fmla="*/ 5 h 197"/>
                <a:gd name="T10" fmla="*/ 314 w 348"/>
                <a:gd name="T11" fmla="*/ 15 h 197"/>
                <a:gd name="T12" fmla="*/ 257 w 348"/>
                <a:gd name="T13" fmla="*/ 71 h 197"/>
                <a:gd name="T14" fmla="*/ 276 w 348"/>
                <a:gd name="T15" fmla="*/ 25 h 197"/>
                <a:gd name="T16" fmla="*/ 249 w 348"/>
                <a:gd name="T17" fmla="*/ 25 h 197"/>
                <a:gd name="T18" fmla="*/ 261 w 348"/>
                <a:gd name="T19" fmla="*/ 36 h 197"/>
                <a:gd name="T20" fmla="*/ 255 w 348"/>
                <a:gd name="T21" fmla="*/ 73 h 197"/>
                <a:gd name="T22" fmla="*/ 178 w 348"/>
                <a:gd name="T23" fmla="*/ 117 h 197"/>
                <a:gd name="T24" fmla="*/ 218 w 348"/>
                <a:gd name="T25" fmla="*/ 64 h 197"/>
                <a:gd name="T26" fmla="*/ 200 w 348"/>
                <a:gd name="T27" fmla="*/ 44 h 197"/>
                <a:gd name="T28" fmla="*/ 200 w 348"/>
                <a:gd name="T29" fmla="*/ 61 h 197"/>
                <a:gd name="T30" fmla="*/ 175 w 348"/>
                <a:gd name="T31" fmla="*/ 118 h 197"/>
                <a:gd name="T32" fmla="*/ 95 w 348"/>
                <a:gd name="T33" fmla="*/ 152 h 197"/>
                <a:gd name="T34" fmla="*/ 156 w 348"/>
                <a:gd name="T35" fmla="*/ 103 h 197"/>
                <a:gd name="T36" fmla="*/ 136 w 348"/>
                <a:gd name="T37" fmla="*/ 87 h 197"/>
                <a:gd name="T38" fmla="*/ 134 w 348"/>
                <a:gd name="T39" fmla="*/ 102 h 197"/>
                <a:gd name="T40" fmla="*/ 50 w 348"/>
                <a:gd name="T41" fmla="*/ 168 h 197"/>
                <a:gd name="T42" fmla="*/ 38 w 348"/>
                <a:gd name="T43" fmla="*/ 154 h 197"/>
                <a:gd name="T44" fmla="*/ 61 w 348"/>
                <a:gd name="T45" fmla="*/ 134 h 197"/>
                <a:gd name="T46" fmla="*/ 43 w 348"/>
                <a:gd name="T47" fmla="*/ 115 h 197"/>
                <a:gd name="T48" fmla="*/ 46 w 348"/>
                <a:gd name="T49" fmla="*/ 134 h 197"/>
                <a:gd name="T50" fmla="*/ 0 w 348"/>
                <a:gd name="T51" fmla="*/ 181 h 197"/>
                <a:gd name="T52" fmla="*/ 44 w 348"/>
                <a:gd name="T53" fmla="*/ 174 h 197"/>
                <a:gd name="T54" fmla="*/ 104 w 348"/>
                <a:gd name="T55" fmla="*/ 181 h 197"/>
                <a:gd name="T56" fmla="*/ 121 w 348"/>
                <a:gd name="T57" fmla="*/ 196 h 197"/>
                <a:gd name="T58" fmla="*/ 112 w 348"/>
                <a:gd name="T59" fmla="*/ 169 h 197"/>
                <a:gd name="T60" fmla="*/ 106 w 348"/>
                <a:gd name="T61" fmla="*/ 177 h 197"/>
                <a:gd name="T62" fmla="*/ 58 w 348"/>
                <a:gd name="T63" fmla="*/ 170 h 197"/>
                <a:gd name="T64" fmla="*/ 143 w 348"/>
                <a:gd name="T65" fmla="*/ 138 h 197"/>
                <a:gd name="T66" fmla="*/ 188 w 348"/>
                <a:gd name="T67" fmla="*/ 170 h 197"/>
                <a:gd name="T68" fmla="*/ 203 w 348"/>
                <a:gd name="T69" fmla="*/ 179 h 197"/>
                <a:gd name="T70" fmla="*/ 198 w 348"/>
                <a:gd name="T71" fmla="*/ 154 h 197"/>
                <a:gd name="T72" fmla="*/ 145 w 348"/>
                <a:gd name="T73" fmla="*/ 137 h 197"/>
                <a:gd name="T74" fmla="*/ 221 w 348"/>
                <a:gd name="T75" fmla="*/ 100 h 197"/>
                <a:gd name="T76" fmla="*/ 256 w 348"/>
                <a:gd name="T77" fmla="*/ 123 h 197"/>
                <a:gd name="T78" fmla="*/ 277 w 348"/>
                <a:gd name="T79" fmla="*/ 113 h 197"/>
                <a:gd name="T80" fmla="*/ 267 w 348"/>
                <a:gd name="T81" fmla="*/ 107 h 197"/>
                <a:gd name="T82" fmla="*/ 262 w 348"/>
                <a:gd name="T83" fmla="*/ 108 h 197"/>
                <a:gd name="T84" fmla="*/ 259 w 348"/>
                <a:gd name="T85" fmla="*/ 111 h 197"/>
                <a:gd name="T86" fmla="*/ 288 w 348"/>
                <a:gd name="T87" fmla="*/ 57 h 197"/>
                <a:gd name="T88" fmla="*/ 324 w 348"/>
                <a:gd name="T89" fmla="*/ 57 h 197"/>
                <a:gd name="T90" fmla="*/ 347 w 348"/>
                <a:gd name="T91" fmla="*/ 55 h 1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348" h="197">
                  <a:moveTo>
                    <a:pt x="336" y="40"/>
                  </a:moveTo>
                  <a:cubicBezTo>
                    <a:pt x="330" y="41"/>
                    <a:pt x="325" y="46"/>
                    <a:pt x="323" y="51"/>
                  </a:cubicBezTo>
                  <a:cubicBezTo>
                    <a:pt x="323" y="51"/>
                    <a:pt x="323" y="51"/>
                    <a:pt x="323" y="52"/>
                  </a:cubicBezTo>
                  <a:cubicBezTo>
                    <a:pt x="323" y="52"/>
                    <a:pt x="323" y="52"/>
                    <a:pt x="323" y="52"/>
                  </a:cubicBezTo>
                  <a:cubicBezTo>
                    <a:pt x="323" y="53"/>
                    <a:pt x="322" y="54"/>
                    <a:pt x="322" y="54"/>
                  </a:cubicBezTo>
                  <a:cubicBezTo>
                    <a:pt x="311" y="54"/>
                    <a:pt x="300" y="54"/>
                    <a:pt x="289" y="55"/>
                  </a:cubicBezTo>
                  <a:cubicBezTo>
                    <a:pt x="300" y="46"/>
                    <a:pt x="310" y="37"/>
                    <a:pt x="319" y="26"/>
                  </a:cubicBezTo>
                  <a:cubicBezTo>
                    <a:pt x="321" y="28"/>
                    <a:pt x="324" y="28"/>
                    <a:pt x="327" y="27"/>
                  </a:cubicBezTo>
                  <a:cubicBezTo>
                    <a:pt x="333" y="25"/>
                    <a:pt x="338" y="19"/>
                    <a:pt x="336" y="12"/>
                  </a:cubicBezTo>
                  <a:cubicBezTo>
                    <a:pt x="335" y="5"/>
                    <a:pt x="324" y="0"/>
                    <a:pt x="318" y="5"/>
                  </a:cubicBezTo>
                  <a:cubicBezTo>
                    <a:pt x="316" y="7"/>
                    <a:pt x="314" y="10"/>
                    <a:pt x="315" y="14"/>
                  </a:cubicBezTo>
                  <a:cubicBezTo>
                    <a:pt x="314" y="14"/>
                    <a:pt x="314" y="14"/>
                    <a:pt x="314" y="15"/>
                  </a:cubicBezTo>
                  <a:cubicBezTo>
                    <a:pt x="314" y="18"/>
                    <a:pt x="315" y="21"/>
                    <a:pt x="317" y="24"/>
                  </a:cubicBezTo>
                  <a:cubicBezTo>
                    <a:pt x="298" y="41"/>
                    <a:pt x="278" y="57"/>
                    <a:pt x="257" y="71"/>
                  </a:cubicBezTo>
                  <a:cubicBezTo>
                    <a:pt x="261" y="60"/>
                    <a:pt x="263" y="48"/>
                    <a:pt x="264" y="36"/>
                  </a:cubicBezTo>
                  <a:cubicBezTo>
                    <a:pt x="270" y="36"/>
                    <a:pt x="275" y="31"/>
                    <a:pt x="276" y="25"/>
                  </a:cubicBezTo>
                  <a:cubicBezTo>
                    <a:pt x="277" y="18"/>
                    <a:pt x="272" y="13"/>
                    <a:pt x="266" y="12"/>
                  </a:cubicBezTo>
                  <a:cubicBezTo>
                    <a:pt x="259" y="11"/>
                    <a:pt x="247" y="16"/>
                    <a:pt x="249" y="25"/>
                  </a:cubicBezTo>
                  <a:cubicBezTo>
                    <a:pt x="250" y="30"/>
                    <a:pt x="255" y="34"/>
                    <a:pt x="260" y="35"/>
                  </a:cubicBezTo>
                  <a:cubicBezTo>
                    <a:pt x="260" y="35"/>
                    <a:pt x="260" y="36"/>
                    <a:pt x="261" y="36"/>
                  </a:cubicBezTo>
                  <a:cubicBezTo>
                    <a:pt x="261" y="36"/>
                    <a:pt x="261" y="36"/>
                    <a:pt x="261" y="36"/>
                  </a:cubicBezTo>
                  <a:cubicBezTo>
                    <a:pt x="260" y="49"/>
                    <a:pt x="257" y="61"/>
                    <a:pt x="255" y="73"/>
                  </a:cubicBezTo>
                  <a:cubicBezTo>
                    <a:pt x="231" y="89"/>
                    <a:pt x="206" y="104"/>
                    <a:pt x="179" y="117"/>
                  </a:cubicBezTo>
                  <a:cubicBezTo>
                    <a:pt x="178" y="117"/>
                    <a:pt x="178" y="117"/>
                    <a:pt x="178" y="117"/>
                  </a:cubicBezTo>
                  <a:cubicBezTo>
                    <a:pt x="185" y="99"/>
                    <a:pt x="195" y="83"/>
                    <a:pt x="205" y="67"/>
                  </a:cubicBezTo>
                  <a:cubicBezTo>
                    <a:pt x="209" y="69"/>
                    <a:pt x="215" y="69"/>
                    <a:pt x="218" y="64"/>
                  </a:cubicBezTo>
                  <a:cubicBezTo>
                    <a:pt x="223" y="59"/>
                    <a:pt x="225" y="49"/>
                    <a:pt x="221" y="43"/>
                  </a:cubicBezTo>
                  <a:cubicBezTo>
                    <a:pt x="216" y="36"/>
                    <a:pt x="205" y="37"/>
                    <a:pt x="200" y="44"/>
                  </a:cubicBezTo>
                  <a:cubicBezTo>
                    <a:pt x="197" y="48"/>
                    <a:pt x="197" y="55"/>
                    <a:pt x="200" y="60"/>
                  </a:cubicBezTo>
                  <a:cubicBezTo>
                    <a:pt x="200" y="60"/>
                    <a:pt x="200" y="60"/>
                    <a:pt x="200" y="61"/>
                  </a:cubicBezTo>
                  <a:cubicBezTo>
                    <a:pt x="201" y="63"/>
                    <a:pt x="202" y="64"/>
                    <a:pt x="203" y="65"/>
                  </a:cubicBezTo>
                  <a:cubicBezTo>
                    <a:pt x="193" y="82"/>
                    <a:pt x="181" y="99"/>
                    <a:pt x="175" y="118"/>
                  </a:cubicBezTo>
                  <a:cubicBezTo>
                    <a:pt x="150" y="130"/>
                    <a:pt x="125" y="141"/>
                    <a:pt x="99" y="151"/>
                  </a:cubicBezTo>
                  <a:cubicBezTo>
                    <a:pt x="97" y="151"/>
                    <a:pt x="96" y="152"/>
                    <a:pt x="95" y="152"/>
                  </a:cubicBezTo>
                  <a:cubicBezTo>
                    <a:pt x="107" y="134"/>
                    <a:pt x="121" y="119"/>
                    <a:pt x="135" y="104"/>
                  </a:cubicBezTo>
                  <a:cubicBezTo>
                    <a:pt x="141" y="109"/>
                    <a:pt x="151" y="109"/>
                    <a:pt x="156" y="103"/>
                  </a:cubicBezTo>
                  <a:cubicBezTo>
                    <a:pt x="160" y="98"/>
                    <a:pt x="160" y="89"/>
                    <a:pt x="156" y="84"/>
                  </a:cubicBezTo>
                  <a:cubicBezTo>
                    <a:pt x="151" y="77"/>
                    <a:pt x="141" y="81"/>
                    <a:pt x="136" y="87"/>
                  </a:cubicBezTo>
                  <a:cubicBezTo>
                    <a:pt x="136" y="87"/>
                    <a:pt x="136" y="87"/>
                    <a:pt x="136" y="88"/>
                  </a:cubicBezTo>
                  <a:cubicBezTo>
                    <a:pt x="133" y="92"/>
                    <a:pt x="131" y="97"/>
                    <a:pt x="134" y="102"/>
                  </a:cubicBezTo>
                  <a:cubicBezTo>
                    <a:pt x="117" y="116"/>
                    <a:pt x="103" y="133"/>
                    <a:pt x="93" y="153"/>
                  </a:cubicBezTo>
                  <a:cubicBezTo>
                    <a:pt x="79" y="158"/>
                    <a:pt x="65" y="163"/>
                    <a:pt x="50" y="168"/>
                  </a:cubicBezTo>
                  <a:cubicBezTo>
                    <a:pt x="43" y="170"/>
                    <a:pt x="36" y="171"/>
                    <a:pt x="29" y="173"/>
                  </a:cubicBezTo>
                  <a:cubicBezTo>
                    <a:pt x="32" y="167"/>
                    <a:pt x="35" y="160"/>
                    <a:pt x="38" y="154"/>
                  </a:cubicBezTo>
                  <a:cubicBezTo>
                    <a:pt x="42" y="148"/>
                    <a:pt x="45" y="142"/>
                    <a:pt x="49" y="136"/>
                  </a:cubicBezTo>
                  <a:cubicBezTo>
                    <a:pt x="53" y="138"/>
                    <a:pt x="57" y="137"/>
                    <a:pt x="61" y="134"/>
                  </a:cubicBezTo>
                  <a:cubicBezTo>
                    <a:pt x="67" y="130"/>
                    <a:pt x="69" y="120"/>
                    <a:pt x="64" y="114"/>
                  </a:cubicBezTo>
                  <a:cubicBezTo>
                    <a:pt x="58" y="107"/>
                    <a:pt x="48" y="107"/>
                    <a:pt x="43" y="115"/>
                  </a:cubicBezTo>
                  <a:cubicBezTo>
                    <a:pt x="40" y="119"/>
                    <a:pt x="40" y="127"/>
                    <a:pt x="44" y="130"/>
                  </a:cubicBezTo>
                  <a:cubicBezTo>
                    <a:pt x="44" y="132"/>
                    <a:pt x="45" y="133"/>
                    <a:pt x="46" y="134"/>
                  </a:cubicBezTo>
                  <a:cubicBezTo>
                    <a:pt x="37" y="145"/>
                    <a:pt x="31" y="160"/>
                    <a:pt x="26" y="174"/>
                  </a:cubicBezTo>
                  <a:cubicBezTo>
                    <a:pt x="17" y="175"/>
                    <a:pt x="8" y="177"/>
                    <a:pt x="0" y="181"/>
                  </a:cubicBezTo>
                  <a:cubicBezTo>
                    <a:pt x="0" y="181"/>
                    <a:pt x="0" y="181"/>
                    <a:pt x="0" y="182"/>
                  </a:cubicBezTo>
                  <a:cubicBezTo>
                    <a:pt x="14" y="183"/>
                    <a:pt x="30" y="178"/>
                    <a:pt x="44" y="174"/>
                  </a:cubicBezTo>
                  <a:cubicBezTo>
                    <a:pt x="47" y="173"/>
                    <a:pt x="51" y="172"/>
                    <a:pt x="55" y="171"/>
                  </a:cubicBezTo>
                  <a:cubicBezTo>
                    <a:pt x="70" y="177"/>
                    <a:pt x="88" y="181"/>
                    <a:pt x="104" y="181"/>
                  </a:cubicBezTo>
                  <a:cubicBezTo>
                    <a:pt x="104" y="182"/>
                    <a:pt x="104" y="183"/>
                    <a:pt x="104" y="185"/>
                  </a:cubicBezTo>
                  <a:cubicBezTo>
                    <a:pt x="104" y="194"/>
                    <a:pt x="113" y="197"/>
                    <a:pt x="121" y="196"/>
                  </a:cubicBezTo>
                  <a:cubicBezTo>
                    <a:pt x="128" y="195"/>
                    <a:pt x="132" y="189"/>
                    <a:pt x="131" y="181"/>
                  </a:cubicBezTo>
                  <a:cubicBezTo>
                    <a:pt x="129" y="174"/>
                    <a:pt x="120" y="166"/>
                    <a:pt x="112" y="169"/>
                  </a:cubicBezTo>
                  <a:cubicBezTo>
                    <a:pt x="112" y="169"/>
                    <a:pt x="111" y="170"/>
                    <a:pt x="112" y="171"/>
                  </a:cubicBezTo>
                  <a:cubicBezTo>
                    <a:pt x="109" y="172"/>
                    <a:pt x="107" y="174"/>
                    <a:pt x="106" y="177"/>
                  </a:cubicBezTo>
                  <a:cubicBezTo>
                    <a:pt x="98" y="176"/>
                    <a:pt x="90" y="176"/>
                    <a:pt x="82" y="175"/>
                  </a:cubicBezTo>
                  <a:cubicBezTo>
                    <a:pt x="74" y="174"/>
                    <a:pt x="66" y="172"/>
                    <a:pt x="58" y="170"/>
                  </a:cubicBezTo>
                  <a:cubicBezTo>
                    <a:pt x="71" y="166"/>
                    <a:pt x="83" y="161"/>
                    <a:pt x="96" y="157"/>
                  </a:cubicBezTo>
                  <a:cubicBezTo>
                    <a:pt x="112" y="151"/>
                    <a:pt x="128" y="145"/>
                    <a:pt x="143" y="138"/>
                  </a:cubicBezTo>
                  <a:cubicBezTo>
                    <a:pt x="157" y="148"/>
                    <a:pt x="171" y="157"/>
                    <a:pt x="188" y="162"/>
                  </a:cubicBezTo>
                  <a:cubicBezTo>
                    <a:pt x="187" y="165"/>
                    <a:pt x="187" y="167"/>
                    <a:pt x="188" y="170"/>
                  </a:cubicBezTo>
                  <a:cubicBezTo>
                    <a:pt x="188" y="170"/>
                    <a:pt x="188" y="171"/>
                    <a:pt x="189" y="171"/>
                  </a:cubicBezTo>
                  <a:cubicBezTo>
                    <a:pt x="191" y="176"/>
                    <a:pt x="197" y="180"/>
                    <a:pt x="203" y="179"/>
                  </a:cubicBezTo>
                  <a:cubicBezTo>
                    <a:pt x="211" y="178"/>
                    <a:pt x="219" y="170"/>
                    <a:pt x="216" y="161"/>
                  </a:cubicBezTo>
                  <a:cubicBezTo>
                    <a:pt x="213" y="155"/>
                    <a:pt x="204" y="153"/>
                    <a:pt x="198" y="154"/>
                  </a:cubicBezTo>
                  <a:cubicBezTo>
                    <a:pt x="194" y="154"/>
                    <a:pt x="191" y="156"/>
                    <a:pt x="189" y="159"/>
                  </a:cubicBezTo>
                  <a:cubicBezTo>
                    <a:pt x="173" y="154"/>
                    <a:pt x="159" y="146"/>
                    <a:pt x="145" y="137"/>
                  </a:cubicBezTo>
                  <a:cubicBezTo>
                    <a:pt x="155" y="133"/>
                    <a:pt x="165" y="128"/>
                    <a:pt x="175" y="123"/>
                  </a:cubicBezTo>
                  <a:cubicBezTo>
                    <a:pt x="190" y="116"/>
                    <a:pt x="206" y="109"/>
                    <a:pt x="221" y="100"/>
                  </a:cubicBezTo>
                  <a:cubicBezTo>
                    <a:pt x="231" y="108"/>
                    <a:pt x="244" y="112"/>
                    <a:pt x="257" y="114"/>
                  </a:cubicBezTo>
                  <a:cubicBezTo>
                    <a:pt x="256" y="117"/>
                    <a:pt x="255" y="120"/>
                    <a:pt x="256" y="123"/>
                  </a:cubicBezTo>
                  <a:cubicBezTo>
                    <a:pt x="258" y="130"/>
                    <a:pt x="269" y="134"/>
                    <a:pt x="275" y="129"/>
                  </a:cubicBezTo>
                  <a:cubicBezTo>
                    <a:pt x="279" y="125"/>
                    <a:pt x="280" y="118"/>
                    <a:pt x="277" y="113"/>
                  </a:cubicBezTo>
                  <a:cubicBezTo>
                    <a:pt x="275" y="109"/>
                    <a:pt x="271" y="107"/>
                    <a:pt x="266" y="107"/>
                  </a:cubicBezTo>
                  <a:cubicBezTo>
                    <a:pt x="266" y="107"/>
                    <a:pt x="267" y="107"/>
                    <a:pt x="267" y="107"/>
                  </a:cubicBezTo>
                  <a:cubicBezTo>
                    <a:pt x="267" y="107"/>
                    <a:pt x="267" y="106"/>
                    <a:pt x="266" y="107"/>
                  </a:cubicBezTo>
                  <a:cubicBezTo>
                    <a:pt x="265" y="107"/>
                    <a:pt x="264" y="108"/>
                    <a:pt x="262" y="108"/>
                  </a:cubicBezTo>
                  <a:cubicBezTo>
                    <a:pt x="261" y="109"/>
                    <a:pt x="260" y="109"/>
                    <a:pt x="259" y="110"/>
                  </a:cubicBezTo>
                  <a:cubicBezTo>
                    <a:pt x="259" y="110"/>
                    <a:pt x="259" y="111"/>
                    <a:pt x="259" y="111"/>
                  </a:cubicBezTo>
                  <a:cubicBezTo>
                    <a:pt x="246" y="108"/>
                    <a:pt x="235" y="105"/>
                    <a:pt x="223" y="99"/>
                  </a:cubicBezTo>
                  <a:cubicBezTo>
                    <a:pt x="246" y="87"/>
                    <a:pt x="268" y="73"/>
                    <a:pt x="288" y="57"/>
                  </a:cubicBezTo>
                  <a:cubicBezTo>
                    <a:pt x="300" y="57"/>
                    <a:pt x="312" y="58"/>
                    <a:pt x="324" y="57"/>
                  </a:cubicBezTo>
                  <a:cubicBezTo>
                    <a:pt x="324" y="57"/>
                    <a:pt x="324" y="57"/>
                    <a:pt x="324" y="57"/>
                  </a:cubicBezTo>
                  <a:cubicBezTo>
                    <a:pt x="326" y="61"/>
                    <a:pt x="330" y="64"/>
                    <a:pt x="334" y="65"/>
                  </a:cubicBezTo>
                  <a:cubicBezTo>
                    <a:pt x="340" y="65"/>
                    <a:pt x="346" y="62"/>
                    <a:pt x="347" y="55"/>
                  </a:cubicBezTo>
                  <a:cubicBezTo>
                    <a:pt x="348" y="48"/>
                    <a:pt x="344" y="39"/>
                    <a:pt x="336" y="40"/>
                  </a:cubicBezTo>
                  <a:close/>
                </a:path>
              </a:pathLst>
            </a:custGeom>
            <a:solidFill>
              <a:srgbClr val="FEC16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  <p:sp>
          <p:nvSpPr>
            <p:cNvPr id="24" name="Freeform 26"/>
            <p:cNvSpPr>
              <a:spLocks/>
            </p:cNvSpPr>
            <p:nvPr/>
          </p:nvSpPr>
          <p:spPr bwMode="auto">
            <a:xfrm>
              <a:off x="1192242" y="286037"/>
              <a:ext cx="1027113" cy="657225"/>
            </a:xfrm>
            <a:custGeom>
              <a:avLst/>
              <a:gdLst>
                <a:gd name="T0" fmla="*/ 372 w 375"/>
                <a:gd name="T1" fmla="*/ 33 h 239"/>
                <a:gd name="T2" fmla="*/ 331 w 375"/>
                <a:gd name="T3" fmla="*/ 50 h 239"/>
                <a:gd name="T4" fmla="*/ 291 w 375"/>
                <a:gd name="T5" fmla="*/ 64 h 239"/>
                <a:gd name="T6" fmla="*/ 235 w 375"/>
                <a:gd name="T7" fmla="*/ 113 h 239"/>
                <a:gd name="T8" fmla="*/ 211 w 375"/>
                <a:gd name="T9" fmla="*/ 121 h 239"/>
                <a:gd name="T10" fmla="*/ 137 w 375"/>
                <a:gd name="T11" fmla="*/ 138 h 239"/>
                <a:gd name="T12" fmla="*/ 162 w 375"/>
                <a:gd name="T13" fmla="*/ 117 h 239"/>
                <a:gd name="T14" fmla="*/ 171 w 375"/>
                <a:gd name="T15" fmla="*/ 108 h 239"/>
                <a:gd name="T16" fmla="*/ 241 w 375"/>
                <a:gd name="T17" fmla="*/ 5 h 239"/>
                <a:gd name="T18" fmla="*/ 243 w 375"/>
                <a:gd name="T19" fmla="*/ 3 h 239"/>
                <a:gd name="T20" fmla="*/ 241 w 375"/>
                <a:gd name="T21" fmla="*/ 1 h 239"/>
                <a:gd name="T22" fmla="*/ 218 w 375"/>
                <a:gd name="T23" fmla="*/ 26 h 239"/>
                <a:gd name="T24" fmla="*/ 191 w 375"/>
                <a:gd name="T25" fmla="*/ 51 h 239"/>
                <a:gd name="T26" fmla="*/ 167 w 375"/>
                <a:gd name="T27" fmla="*/ 106 h 239"/>
                <a:gd name="T28" fmla="*/ 167 w 375"/>
                <a:gd name="T29" fmla="*/ 106 h 239"/>
                <a:gd name="T30" fmla="*/ 162 w 375"/>
                <a:gd name="T31" fmla="*/ 112 h 239"/>
                <a:gd name="T32" fmla="*/ 131 w 375"/>
                <a:gd name="T33" fmla="*/ 139 h 239"/>
                <a:gd name="T34" fmla="*/ 90 w 375"/>
                <a:gd name="T35" fmla="*/ 146 h 239"/>
                <a:gd name="T36" fmla="*/ 90 w 375"/>
                <a:gd name="T37" fmla="*/ 146 h 239"/>
                <a:gd name="T38" fmla="*/ 89 w 375"/>
                <a:gd name="T39" fmla="*/ 146 h 239"/>
                <a:gd name="T40" fmla="*/ 67 w 375"/>
                <a:gd name="T41" fmla="*/ 149 h 239"/>
                <a:gd name="T42" fmla="*/ 1 w 375"/>
                <a:gd name="T43" fmla="*/ 148 h 239"/>
                <a:gd name="T44" fmla="*/ 1 w 375"/>
                <a:gd name="T45" fmla="*/ 149 h 239"/>
                <a:gd name="T46" fmla="*/ 58 w 375"/>
                <a:gd name="T47" fmla="*/ 154 h 239"/>
                <a:gd name="T48" fmla="*/ 90 w 375"/>
                <a:gd name="T49" fmla="*/ 150 h 239"/>
                <a:gd name="T50" fmla="*/ 144 w 375"/>
                <a:gd name="T51" fmla="*/ 186 h 239"/>
                <a:gd name="T52" fmla="*/ 193 w 375"/>
                <a:gd name="T53" fmla="*/ 202 h 239"/>
                <a:gd name="T54" fmla="*/ 296 w 375"/>
                <a:gd name="T55" fmla="*/ 185 h 239"/>
                <a:gd name="T56" fmla="*/ 296 w 375"/>
                <a:gd name="T57" fmla="*/ 184 h 239"/>
                <a:gd name="T58" fmla="*/ 297 w 375"/>
                <a:gd name="T59" fmla="*/ 184 h 239"/>
                <a:gd name="T60" fmla="*/ 297 w 375"/>
                <a:gd name="T61" fmla="*/ 181 h 239"/>
                <a:gd name="T62" fmla="*/ 192 w 375"/>
                <a:gd name="T63" fmla="*/ 197 h 239"/>
                <a:gd name="T64" fmla="*/ 192 w 375"/>
                <a:gd name="T65" fmla="*/ 198 h 239"/>
                <a:gd name="T66" fmla="*/ 150 w 375"/>
                <a:gd name="T67" fmla="*/ 185 h 239"/>
                <a:gd name="T68" fmla="*/ 92 w 375"/>
                <a:gd name="T69" fmla="*/ 149 h 239"/>
                <a:gd name="T70" fmla="*/ 127 w 375"/>
                <a:gd name="T71" fmla="*/ 144 h 239"/>
                <a:gd name="T72" fmla="*/ 235 w 375"/>
                <a:gd name="T73" fmla="*/ 119 h 239"/>
                <a:gd name="T74" fmla="*/ 235 w 375"/>
                <a:gd name="T75" fmla="*/ 119 h 239"/>
                <a:gd name="T76" fmla="*/ 313 w 375"/>
                <a:gd name="T77" fmla="*/ 123 h 239"/>
                <a:gd name="T78" fmla="*/ 350 w 375"/>
                <a:gd name="T79" fmla="*/ 87 h 239"/>
                <a:gd name="T80" fmla="*/ 372 w 375"/>
                <a:gd name="T81" fmla="*/ 36 h 239"/>
                <a:gd name="T82" fmla="*/ 374 w 375"/>
                <a:gd name="T83" fmla="*/ 35 h 239"/>
                <a:gd name="T84" fmla="*/ 372 w 375"/>
                <a:gd name="T85" fmla="*/ 33 h 2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375" h="239">
                  <a:moveTo>
                    <a:pt x="372" y="33"/>
                  </a:moveTo>
                  <a:cubicBezTo>
                    <a:pt x="359" y="39"/>
                    <a:pt x="346" y="45"/>
                    <a:pt x="331" y="50"/>
                  </a:cubicBezTo>
                  <a:cubicBezTo>
                    <a:pt x="317" y="54"/>
                    <a:pt x="304" y="58"/>
                    <a:pt x="291" y="64"/>
                  </a:cubicBezTo>
                  <a:cubicBezTo>
                    <a:pt x="267" y="74"/>
                    <a:pt x="249" y="93"/>
                    <a:pt x="235" y="113"/>
                  </a:cubicBezTo>
                  <a:cubicBezTo>
                    <a:pt x="227" y="116"/>
                    <a:pt x="219" y="119"/>
                    <a:pt x="211" y="121"/>
                  </a:cubicBezTo>
                  <a:cubicBezTo>
                    <a:pt x="187" y="129"/>
                    <a:pt x="162" y="134"/>
                    <a:pt x="137" y="138"/>
                  </a:cubicBezTo>
                  <a:cubicBezTo>
                    <a:pt x="146" y="133"/>
                    <a:pt x="155" y="124"/>
                    <a:pt x="162" y="117"/>
                  </a:cubicBezTo>
                  <a:cubicBezTo>
                    <a:pt x="165" y="114"/>
                    <a:pt x="168" y="111"/>
                    <a:pt x="171" y="108"/>
                  </a:cubicBezTo>
                  <a:cubicBezTo>
                    <a:pt x="226" y="117"/>
                    <a:pt x="233" y="44"/>
                    <a:pt x="241" y="5"/>
                  </a:cubicBezTo>
                  <a:cubicBezTo>
                    <a:pt x="242" y="4"/>
                    <a:pt x="242" y="3"/>
                    <a:pt x="243" y="3"/>
                  </a:cubicBezTo>
                  <a:cubicBezTo>
                    <a:pt x="244" y="1"/>
                    <a:pt x="242" y="0"/>
                    <a:pt x="241" y="1"/>
                  </a:cubicBezTo>
                  <a:cubicBezTo>
                    <a:pt x="233" y="10"/>
                    <a:pt x="226" y="18"/>
                    <a:pt x="218" y="26"/>
                  </a:cubicBezTo>
                  <a:cubicBezTo>
                    <a:pt x="209" y="34"/>
                    <a:pt x="199" y="42"/>
                    <a:pt x="191" y="51"/>
                  </a:cubicBezTo>
                  <a:cubicBezTo>
                    <a:pt x="176" y="65"/>
                    <a:pt x="164" y="85"/>
                    <a:pt x="167" y="106"/>
                  </a:cubicBezTo>
                  <a:cubicBezTo>
                    <a:pt x="167" y="106"/>
                    <a:pt x="167" y="106"/>
                    <a:pt x="167" y="106"/>
                  </a:cubicBezTo>
                  <a:cubicBezTo>
                    <a:pt x="165" y="108"/>
                    <a:pt x="164" y="110"/>
                    <a:pt x="162" y="112"/>
                  </a:cubicBezTo>
                  <a:cubicBezTo>
                    <a:pt x="153" y="123"/>
                    <a:pt x="142" y="131"/>
                    <a:pt x="131" y="139"/>
                  </a:cubicBezTo>
                  <a:cubicBezTo>
                    <a:pt x="117" y="142"/>
                    <a:pt x="103" y="144"/>
                    <a:pt x="90" y="146"/>
                  </a:cubicBezTo>
                  <a:cubicBezTo>
                    <a:pt x="90" y="146"/>
                    <a:pt x="90" y="146"/>
                    <a:pt x="90" y="146"/>
                  </a:cubicBezTo>
                  <a:cubicBezTo>
                    <a:pt x="89" y="145"/>
                    <a:pt x="89" y="146"/>
                    <a:pt x="89" y="146"/>
                  </a:cubicBezTo>
                  <a:cubicBezTo>
                    <a:pt x="82" y="147"/>
                    <a:pt x="74" y="148"/>
                    <a:pt x="67" y="149"/>
                  </a:cubicBezTo>
                  <a:cubicBezTo>
                    <a:pt x="45" y="153"/>
                    <a:pt x="23" y="154"/>
                    <a:pt x="1" y="148"/>
                  </a:cubicBezTo>
                  <a:cubicBezTo>
                    <a:pt x="1" y="147"/>
                    <a:pt x="0" y="148"/>
                    <a:pt x="1" y="149"/>
                  </a:cubicBezTo>
                  <a:cubicBezTo>
                    <a:pt x="17" y="159"/>
                    <a:pt x="41" y="156"/>
                    <a:pt x="58" y="154"/>
                  </a:cubicBezTo>
                  <a:cubicBezTo>
                    <a:pt x="69" y="153"/>
                    <a:pt x="80" y="151"/>
                    <a:pt x="90" y="150"/>
                  </a:cubicBezTo>
                  <a:cubicBezTo>
                    <a:pt x="101" y="168"/>
                    <a:pt x="126" y="179"/>
                    <a:pt x="144" y="186"/>
                  </a:cubicBezTo>
                  <a:cubicBezTo>
                    <a:pt x="159" y="193"/>
                    <a:pt x="176" y="199"/>
                    <a:pt x="193" y="202"/>
                  </a:cubicBezTo>
                  <a:cubicBezTo>
                    <a:pt x="214" y="239"/>
                    <a:pt x="285" y="223"/>
                    <a:pt x="296" y="185"/>
                  </a:cubicBezTo>
                  <a:cubicBezTo>
                    <a:pt x="296" y="184"/>
                    <a:pt x="296" y="184"/>
                    <a:pt x="296" y="184"/>
                  </a:cubicBezTo>
                  <a:cubicBezTo>
                    <a:pt x="297" y="184"/>
                    <a:pt x="297" y="184"/>
                    <a:pt x="297" y="184"/>
                  </a:cubicBezTo>
                  <a:cubicBezTo>
                    <a:pt x="299" y="183"/>
                    <a:pt x="299" y="180"/>
                    <a:pt x="297" y="181"/>
                  </a:cubicBezTo>
                  <a:cubicBezTo>
                    <a:pt x="263" y="184"/>
                    <a:pt x="218" y="166"/>
                    <a:pt x="192" y="197"/>
                  </a:cubicBezTo>
                  <a:cubicBezTo>
                    <a:pt x="192" y="198"/>
                    <a:pt x="192" y="198"/>
                    <a:pt x="192" y="198"/>
                  </a:cubicBezTo>
                  <a:cubicBezTo>
                    <a:pt x="178" y="195"/>
                    <a:pt x="164" y="190"/>
                    <a:pt x="150" y="185"/>
                  </a:cubicBezTo>
                  <a:cubicBezTo>
                    <a:pt x="130" y="178"/>
                    <a:pt x="106" y="167"/>
                    <a:pt x="92" y="149"/>
                  </a:cubicBezTo>
                  <a:cubicBezTo>
                    <a:pt x="104" y="148"/>
                    <a:pt x="115" y="146"/>
                    <a:pt x="127" y="144"/>
                  </a:cubicBezTo>
                  <a:cubicBezTo>
                    <a:pt x="162" y="138"/>
                    <a:pt x="200" y="131"/>
                    <a:pt x="235" y="119"/>
                  </a:cubicBezTo>
                  <a:cubicBezTo>
                    <a:pt x="235" y="119"/>
                    <a:pt x="235" y="119"/>
                    <a:pt x="235" y="119"/>
                  </a:cubicBezTo>
                  <a:cubicBezTo>
                    <a:pt x="253" y="141"/>
                    <a:pt x="291" y="133"/>
                    <a:pt x="313" y="123"/>
                  </a:cubicBezTo>
                  <a:cubicBezTo>
                    <a:pt x="329" y="116"/>
                    <a:pt x="340" y="101"/>
                    <a:pt x="350" y="87"/>
                  </a:cubicBezTo>
                  <a:cubicBezTo>
                    <a:pt x="360" y="73"/>
                    <a:pt x="370" y="54"/>
                    <a:pt x="372" y="36"/>
                  </a:cubicBezTo>
                  <a:cubicBezTo>
                    <a:pt x="373" y="36"/>
                    <a:pt x="373" y="35"/>
                    <a:pt x="374" y="35"/>
                  </a:cubicBezTo>
                  <a:cubicBezTo>
                    <a:pt x="375" y="34"/>
                    <a:pt x="374" y="32"/>
                    <a:pt x="372" y="33"/>
                  </a:cubicBezTo>
                  <a:close/>
                </a:path>
              </a:pathLst>
            </a:custGeom>
            <a:solidFill>
              <a:srgbClr val="B2874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  <p:sp>
          <p:nvSpPr>
            <p:cNvPr id="25" name="Freeform 27"/>
            <p:cNvSpPr>
              <a:spLocks/>
            </p:cNvSpPr>
            <p:nvPr/>
          </p:nvSpPr>
          <p:spPr bwMode="auto">
            <a:xfrm>
              <a:off x="1614517" y="962313"/>
              <a:ext cx="241300" cy="544513"/>
            </a:xfrm>
            <a:custGeom>
              <a:avLst/>
              <a:gdLst>
                <a:gd name="T0" fmla="*/ 87 w 88"/>
                <a:gd name="T1" fmla="*/ 183 h 198"/>
                <a:gd name="T2" fmla="*/ 79 w 88"/>
                <a:gd name="T3" fmla="*/ 177 h 198"/>
                <a:gd name="T4" fmla="*/ 68 w 88"/>
                <a:gd name="T5" fmla="*/ 170 h 198"/>
                <a:gd name="T6" fmla="*/ 68 w 88"/>
                <a:gd name="T7" fmla="*/ 170 h 198"/>
                <a:gd name="T8" fmla="*/ 54 w 88"/>
                <a:gd name="T9" fmla="*/ 80 h 198"/>
                <a:gd name="T10" fmla="*/ 33 w 88"/>
                <a:gd name="T11" fmla="*/ 29 h 198"/>
                <a:gd name="T12" fmla="*/ 1 w 88"/>
                <a:gd name="T13" fmla="*/ 0 h 198"/>
                <a:gd name="T14" fmla="*/ 0 w 88"/>
                <a:gd name="T15" fmla="*/ 1 h 198"/>
                <a:gd name="T16" fmla="*/ 32 w 88"/>
                <a:gd name="T17" fmla="*/ 35 h 198"/>
                <a:gd name="T18" fmla="*/ 51 w 88"/>
                <a:gd name="T19" fmla="*/ 86 h 198"/>
                <a:gd name="T20" fmla="*/ 63 w 88"/>
                <a:gd name="T21" fmla="*/ 171 h 198"/>
                <a:gd name="T22" fmla="*/ 49 w 88"/>
                <a:gd name="T23" fmla="*/ 187 h 198"/>
                <a:gd name="T24" fmla="*/ 49 w 88"/>
                <a:gd name="T25" fmla="*/ 190 h 198"/>
                <a:gd name="T26" fmla="*/ 70 w 88"/>
                <a:gd name="T27" fmla="*/ 197 h 198"/>
                <a:gd name="T28" fmla="*/ 86 w 88"/>
                <a:gd name="T29" fmla="*/ 186 h 198"/>
                <a:gd name="T30" fmla="*/ 87 w 88"/>
                <a:gd name="T31" fmla="*/ 183 h 1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88" h="198">
                  <a:moveTo>
                    <a:pt x="87" y="183"/>
                  </a:moveTo>
                  <a:cubicBezTo>
                    <a:pt x="85" y="181"/>
                    <a:pt x="82" y="179"/>
                    <a:pt x="79" y="177"/>
                  </a:cubicBezTo>
                  <a:cubicBezTo>
                    <a:pt x="75" y="175"/>
                    <a:pt x="72" y="172"/>
                    <a:pt x="68" y="170"/>
                  </a:cubicBezTo>
                  <a:cubicBezTo>
                    <a:pt x="68" y="170"/>
                    <a:pt x="68" y="170"/>
                    <a:pt x="68" y="170"/>
                  </a:cubicBezTo>
                  <a:cubicBezTo>
                    <a:pt x="68" y="140"/>
                    <a:pt x="62" y="108"/>
                    <a:pt x="54" y="80"/>
                  </a:cubicBezTo>
                  <a:cubicBezTo>
                    <a:pt x="50" y="62"/>
                    <a:pt x="43" y="45"/>
                    <a:pt x="33" y="29"/>
                  </a:cubicBezTo>
                  <a:cubicBezTo>
                    <a:pt x="26" y="18"/>
                    <a:pt x="15" y="4"/>
                    <a:pt x="1" y="0"/>
                  </a:cubicBezTo>
                  <a:cubicBezTo>
                    <a:pt x="0" y="0"/>
                    <a:pt x="0" y="1"/>
                    <a:pt x="0" y="1"/>
                  </a:cubicBezTo>
                  <a:cubicBezTo>
                    <a:pt x="13" y="12"/>
                    <a:pt x="23" y="20"/>
                    <a:pt x="32" y="35"/>
                  </a:cubicBezTo>
                  <a:cubicBezTo>
                    <a:pt x="41" y="51"/>
                    <a:pt x="47" y="69"/>
                    <a:pt x="51" y="86"/>
                  </a:cubicBezTo>
                  <a:cubicBezTo>
                    <a:pt x="58" y="114"/>
                    <a:pt x="60" y="142"/>
                    <a:pt x="63" y="171"/>
                  </a:cubicBezTo>
                  <a:cubicBezTo>
                    <a:pt x="58" y="176"/>
                    <a:pt x="54" y="182"/>
                    <a:pt x="49" y="187"/>
                  </a:cubicBezTo>
                  <a:cubicBezTo>
                    <a:pt x="49" y="188"/>
                    <a:pt x="49" y="189"/>
                    <a:pt x="49" y="190"/>
                  </a:cubicBezTo>
                  <a:cubicBezTo>
                    <a:pt x="55" y="196"/>
                    <a:pt x="62" y="198"/>
                    <a:pt x="70" y="197"/>
                  </a:cubicBezTo>
                  <a:cubicBezTo>
                    <a:pt x="77" y="196"/>
                    <a:pt x="84" y="192"/>
                    <a:pt x="86" y="186"/>
                  </a:cubicBezTo>
                  <a:cubicBezTo>
                    <a:pt x="87" y="185"/>
                    <a:pt x="88" y="184"/>
                    <a:pt x="87" y="183"/>
                  </a:cubicBezTo>
                  <a:close/>
                </a:path>
              </a:pathLst>
            </a:custGeom>
            <a:solidFill>
              <a:srgbClr val="FEC16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  <p:sp>
          <p:nvSpPr>
            <p:cNvPr id="26" name="Freeform 28"/>
            <p:cNvSpPr>
              <a:spLocks/>
            </p:cNvSpPr>
            <p:nvPr/>
          </p:nvSpPr>
          <p:spPr bwMode="auto">
            <a:xfrm>
              <a:off x="1890742" y="1086138"/>
              <a:ext cx="417513" cy="446088"/>
            </a:xfrm>
            <a:custGeom>
              <a:avLst/>
              <a:gdLst>
                <a:gd name="T0" fmla="*/ 142 w 152"/>
                <a:gd name="T1" fmla="*/ 103 h 162"/>
                <a:gd name="T2" fmla="*/ 129 w 152"/>
                <a:gd name="T3" fmla="*/ 105 h 162"/>
                <a:gd name="T4" fmla="*/ 88 w 152"/>
                <a:gd name="T5" fmla="*/ 89 h 162"/>
                <a:gd name="T6" fmla="*/ 88 w 152"/>
                <a:gd name="T7" fmla="*/ 89 h 162"/>
                <a:gd name="T8" fmla="*/ 60 w 152"/>
                <a:gd name="T9" fmla="*/ 45 h 162"/>
                <a:gd name="T10" fmla="*/ 102 w 152"/>
                <a:gd name="T11" fmla="*/ 55 h 162"/>
                <a:gd name="T12" fmla="*/ 101 w 152"/>
                <a:gd name="T13" fmla="*/ 63 h 162"/>
                <a:gd name="T14" fmla="*/ 120 w 152"/>
                <a:gd name="T15" fmla="*/ 69 h 162"/>
                <a:gd name="T16" fmla="*/ 125 w 152"/>
                <a:gd name="T17" fmla="*/ 49 h 162"/>
                <a:gd name="T18" fmla="*/ 106 w 152"/>
                <a:gd name="T19" fmla="*/ 45 h 162"/>
                <a:gd name="T20" fmla="*/ 106 w 152"/>
                <a:gd name="T21" fmla="*/ 46 h 162"/>
                <a:gd name="T22" fmla="*/ 103 w 152"/>
                <a:gd name="T23" fmla="*/ 51 h 162"/>
                <a:gd name="T24" fmla="*/ 82 w 152"/>
                <a:gd name="T25" fmla="*/ 49 h 162"/>
                <a:gd name="T26" fmla="*/ 56 w 152"/>
                <a:gd name="T27" fmla="*/ 39 h 162"/>
                <a:gd name="T28" fmla="*/ 20 w 152"/>
                <a:gd name="T29" fmla="*/ 1 h 162"/>
                <a:gd name="T30" fmla="*/ 19 w 152"/>
                <a:gd name="T31" fmla="*/ 2 h 162"/>
                <a:gd name="T32" fmla="*/ 36 w 152"/>
                <a:gd name="T33" fmla="*/ 22 h 162"/>
                <a:gd name="T34" fmla="*/ 19 w 152"/>
                <a:gd name="T35" fmla="*/ 77 h 162"/>
                <a:gd name="T36" fmla="*/ 5 w 152"/>
                <a:gd name="T37" fmla="*/ 78 h 162"/>
                <a:gd name="T38" fmla="*/ 6 w 152"/>
                <a:gd name="T39" fmla="*/ 96 h 162"/>
                <a:gd name="T40" fmla="*/ 20 w 152"/>
                <a:gd name="T41" fmla="*/ 96 h 162"/>
                <a:gd name="T42" fmla="*/ 22 w 152"/>
                <a:gd name="T43" fmla="*/ 80 h 162"/>
                <a:gd name="T44" fmla="*/ 38 w 152"/>
                <a:gd name="T45" fmla="*/ 24 h 162"/>
                <a:gd name="T46" fmla="*/ 70 w 152"/>
                <a:gd name="T47" fmla="*/ 66 h 162"/>
                <a:gd name="T48" fmla="*/ 54 w 152"/>
                <a:gd name="T49" fmla="*/ 115 h 162"/>
                <a:gd name="T50" fmla="*/ 52 w 152"/>
                <a:gd name="T51" fmla="*/ 114 h 162"/>
                <a:gd name="T52" fmla="*/ 50 w 152"/>
                <a:gd name="T53" fmla="*/ 115 h 162"/>
                <a:gd name="T54" fmla="*/ 37 w 152"/>
                <a:gd name="T55" fmla="*/ 118 h 162"/>
                <a:gd name="T56" fmla="*/ 41 w 152"/>
                <a:gd name="T57" fmla="*/ 135 h 162"/>
                <a:gd name="T58" fmla="*/ 57 w 152"/>
                <a:gd name="T59" fmla="*/ 132 h 162"/>
                <a:gd name="T60" fmla="*/ 56 w 152"/>
                <a:gd name="T61" fmla="*/ 118 h 162"/>
                <a:gd name="T62" fmla="*/ 72 w 152"/>
                <a:gd name="T63" fmla="*/ 69 h 162"/>
                <a:gd name="T64" fmla="*/ 94 w 152"/>
                <a:gd name="T65" fmla="*/ 115 h 162"/>
                <a:gd name="T66" fmla="*/ 85 w 152"/>
                <a:gd name="T67" fmla="*/ 136 h 162"/>
                <a:gd name="T68" fmla="*/ 84 w 152"/>
                <a:gd name="T69" fmla="*/ 135 h 162"/>
                <a:gd name="T70" fmla="*/ 72 w 152"/>
                <a:gd name="T71" fmla="*/ 144 h 162"/>
                <a:gd name="T72" fmla="*/ 79 w 152"/>
                <a:gd name="T73" fmla="*/ 157 h 162"/>
                <a:gd name="T74" fmla="*/ 89 w 152"/>
                <a:gd name="T75" fmla="*/ 150 h 162"/>
                <a:gd name="T76" fmla="*/ 87 w 152"/>
                <a:gd name="T77" fmla="*/ 138 h 162"/>
                <a:gd name="T78" fmla="*/ 96 w 152"/>
                <a:gd name="T79" fmla="*/ 118 h 162"/>
                <a:gd name="T80" fmla="*/ 105 w 152"/>
                <a:gd name="T81" fmla="*/ 144 h 162"/>
                <a:gd name="T82" fmla="*/ 104 w 152"/>
                <a:gd name="T83" fmla="*/ 155 h 162"/>
                <a:gd name="T84" fmla="*/ 118 w 152"/>
                <a:gd name="T85" fmla="*/ 158 h 162"/>
                <a:gd name="T86" fmla="*/ 122 w 152"/>
                <a:gd name="T87" fmla="*/ 146 h 162"/>
                <a:gd name="T88" fmla="*/ 108 w 152"/>
                <a:gd name="T89" fmla="*/ 141 h 162"/>
                <a:gd name="T90" fmla="*/ 90 w 152"/>
                <a:gd name="T91" fmla="*/ 94 h 162"/>
                <a:gd name="T92" fmla="*/ 126 w 152"/>
                <a:gd name="T93" fmla="*/ 110 h 162"/>
                <a:gd name="T94" fmla="*/ 125 w 152"/>
                <a:gd name="T95" fmla="*/ 111 h 162"/>
                <a:gd name="T96" fmla="*/ 125 w 152"/>
                <a:gd name="T97" fmla="*/ 112 h 162"/>
                <a:gd name="T98" fmla="*/ 132 w 152"/>
                <a:gd name="T99" fmla="*/ 126 h 162"/>
                <a:gd name="T100" fmla="*/ 151 w 152"/>
                <a:gd name="T101" fmla="*/ 117 h 162"/>
                <a:gd name="T102" fmla="*/ 142 w 152"/>
                <a:gd name="T103" fmla="*/ 103 h 1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52" h="162">
                  <a:moveTo>
                    <a:pt x="142" y="103"/>
                  </a:moveTo>
                  <a:cubicBezTo>
                    <a:pt x="137" y="101"/>
                    <a:pt x="132" y="102"/>
                    <a:pt x="129" y="105"/>
                  </a:cubicBezTo>
                  <a:cubicBezTo>
                    <a:pt x="114" y="102"/>
                    <a:pt x="101" y="99"/>
                    <a:pt x="88" y="89"/>
                  </a:cubicBezTo>
                  <a:cubicBezTo>
                    <a:pt x="88" y="89"/>
                    <a:pt x="88" y="89"/>
                    <a:pt x="88" y="89"/>
                  </a:cubicBezTo>
                  <a:cubicBezTo>
                    <a:pt x="80" y="74"/>
                    <a:pt x="71" y="59"/>
                    <a:pt x="60" y="45"/>
                  </a:cubicBezTo>
                  <a:cubicBezTo>
                    <a:pt x="72" y="52"/>
                    <a:pt x="88" y="55"/>
                    <a:pt x="102" y="55"/>
                  </a:cubicBezTo>
                  <a:cubicBezTo>
                    <a:pt x="101" y="58"/>
                    <a:pt x="101" y="61"/>
                    <a:pt x="101" y="63"/>
                  </a:cubicBezTo>
                  <a:cubicBezTo>
                    <a:pt x="103" y="72"/>
                    <a:pt x="114" y="74"/>
                    <a:pt x="120" y="69"/>
                  </a:cubicBezTo>
                  <a:cubicBezTo>
                    <a:pt x="126" y="65"/>
                    <a:pt x="127" y="55"/>
                    <a:pt x="125" y="49"/>
                  </a:cubicBezTo>
                  <a:cubicBezTo>
                    <a:pt x="122" y="41"/>
                    <a:pt x="113" y="39"/>
                    <a:pt x="106" y="45"/>
                  </a:cubicBezTo>
                  <a:cubicBezTo>
                    <a:pt x="106" y="45"/>
                    <a:pt x="106" y="46"/>
                    <a:pt x="106" y="46"/>
                  </a:cubicBezTo>
                  <a:cubicBezTo>
                    <a:pt x="105" y="48"/>
                    <a:pt x="104" y="49"/>
                    <a:pt x="103" y="51"/>
                  </a:cubicBezTo>
                  <a:cubicBezTo>
                    <a:pt x="96" y="50"/>
                    <a:pt x="89" y="50"/>
                    <a:pt x="82" y="49"/>
                  </a:cubicBezTo>
                  <a:cubicBezTo>
                    <a:pt x="72" y="47"/>
                    <a:pt x="64" y="44"/>
                    <a:pt x="56" y="39"/>
                  </a:cubicBezTo>
                  <a:cubicBezTo>
                    <a:pt x="45" y="25"/>
                    <a:pt x="33" y="12"/>
                    <a:pt x="20" y="1"/>
                  </a:cubicBezTo>
                  <a:cubicBezTo>
                    <a:pt x="19" y="0"/>
                    <a:pt x="19" y="1"/>
                    <a:pt x="19" y="2"/>
                  </a:cubicBezTo>
                  <a:cubicBezTo>
                    <a:pt x="25" y="9"/>
                    <a:pt x="30" y="15"/>
                    <a:pt x="36" y="22"/>
                  </a:cubicBezTo>
                  <a:cubicBezTo>
                    <a:pt x="36" y="42"/>
                    <a:pt x="26" y="59"/>
                    <a:pt x="19" y="77"/>
                  </a:cubicBezTo>
                  <a:cubicBezTo>
                    <a:pt x="15" y="74"/>
                    <a:pt x="9" y="74"/>
                    <a:pt x="5" y="78"/>
                  </a:cubicBezTo>
                  <a:cubicBezTo>
                    <a:pt x="1" y="83"/>
                    <a:pt x="0" y="92"/>
                    <a:pt x="6" y="96"/>
                  </a:cubicBezTo>
                  <a:cubicBezTo>
                    <a:pt x="10" y="99"/>
                    <a:pt x="16" y="99"/>
                    <a:pt x="20" y="96"/>
                  </a:cubicBezTo>
                  <a:cubicBezTo>
                    <a:pt x="24" y="92"/>
                    <a:pt x="25" y="84"/>
                    <a:pt x="22" y="80"/>
                  </a:cubicBezTo>
                  <a:cubicBezTo>
                    <a:pt x="31" y="64"/>
                    <a:pt x="39" y="42"/>
                    <a:pt x="38" y="24"/>
                  </a:cubicBezTo>
                  <a:cubicBezTo>
                    <a:pt x="49" y="37"/>
                    <a:pt x="60" y="51"/>
                    <a:pt x="70" y="66"/>
                  </a:cubicBezTo>
                  <a:cubicBezTo>
                    <a:pt x="71" y="85"/>
                    <a:pt x="62" y="100"/>
                    <a:pt x="54" y="115"/>
                  </a:cubicBezTo>
                  <a:cubicBezTo>
                    <a:pt x="53" y="115"/>
                    <a:pt x="53" y="115"/>
                    <a:pt x="52" y="114"/>
                  </a:cubicBezTo>
                  <a:cubicBezTo>
                    <a:pt x="51" y="114"/>
                    <a:pt x="51" y="114"/>
                    <a:pt x="50" y="115"/>
                  </a:cubicBezTo>
                  <a:cubicBezTo>
                    <a:pt x="46" y="114"/>
                    <a:pt x="40" y="115"/>
                    <a:pt x="37" y="118"/>
                  </a:cubicBezTo>
                  <a:cubicBezTo>
                    <a:pt x="32" y="123"/>
                    <a:pt x="37" y="131"/>
                    <a:pt x="41" y="135"/>
                  </a:cubicBezTo>
                  <a:cubicBezTo>
                    <a:pt x="46" y="138"/>
                    <a:pt x="53" y="136"/>
                    <a:pt x="57" y="132"/>
                  </a:cubicBezTo>
                  <a:cubicBezTo>
                    <a:pt x="60" y="127"/>
                    <a:pt x="59" y="122"/>
                    <a:pt x="56" y="118"/>
                  </a:cubicBezTo>
                  <a:cubicBezTo>
                    <a:pt x="66" y="104"/>
                    <a:pt x="74" y="86"/>
                    <a:pt x="72" y="69"/>
                  </a:cubicBezTo>
                  <a:cubicBezTo>
                    <a:pt x="81" y="84"/>
                    <a:pt x="88" y="99"/>
                    <a:pt x="94" y="115"/>
                  </a:cubicBezTo>
                  <a:cubicBezTo>
                    <a:pt x="92" y="122"/>
                    <a:pt x="88" y="129"/>
                    <a:pt x="85" y="136"/>
                  </a:cubicBezTo>
                  <a:cubicBezTo>
                    <a:pt x="85" y="136"/>
                    <a:pt x="85" y="135"/>
                    <a:pt x="84" y="135"/>
                  </a:cubicBezTo>
                  <a:cubicBezTo>
                    <a:pt x="79" y="135"/>
                    <a:pt x="73" y="139"/>
                    <a:pt x="72" y="144"/>
                  </a:cubicBezTo>
                  <a:cubicBezTo>
                    <a:pt x="72" y="149"/>
                    <a:pt x="74" y="156"/>
                    <a:pt x="79" y="157"/>
                  </a:cubicBezTo>
                  <a:cubicBezTo>
                    <a:pt x="83" y="157"/>
                    <a:pt x="87" y="154"/>
                    <a:pt x="89" y="150"/>
                  </a:cubicBezTo>
                  <a:cubicBezTo>
                    <a:pt x="91" y="146"/>
                    <a:pt x="90" y="141"/>
                    <a:pt x="87" y="138"/>
                  </a:cubicBezTo>
                  <a:cubicBezTo>
                    <a:pt x="91" y="132"/>
                    <a:pt x="94" y="125"/>
                    <a:pt x="96" y="118"/>
                  </a:cubicBezTo>
                  <a:cubicBezTo>
                    <a:pt x="99" y="126"/>
                    <a:pt x="102" y="135"/>
                    <a:pt x="105" y="144"/>
                  </a:cubicBezTo>
                  <a:cubicBezTo>
                    <a:pt x="102" y="147"/>
                    <a:pt x="101" y="151"/>
                    <a:pt x="104" y="155"/>
                  </a:cubicBezTo>
                  <a:cubicBezTo>
                    <a:pt x="108" y="160"/>
                    <a:pt x="113" y="162"/>
                    <a:pt x="118" y="158"/>
                  </a:cubicBezTo>
                  <a:cubicBezTo>
                    <a:pt x="121" y="155"/>
                    <a:pt x="123" y="150"/>
                    <a:pt x="122" y="146"/>
                  </a:cubicBezTo>
                  <a:cubicBezTo>
                    <a:pt x="120" y="140"/>
                    <a:pt x="113" y="140"/>
                    <a:pt x="108" y="141"/>
                  </a:cubicBezTo>
                  <a:cubicBezTo>
                    <a:pt x="103" y="125"/>
                    <a:pt x="97" y="109"/>
                    <a:pt x="90" y="94"/>
                  </a:cubicBezTo>
                  <a:cubicBezTo>
                    <a:pt x="100" y="102"/>
                    <a:pt x="113" y="108"/>
                    <a:pt x="126" y="110"/>
                  </a:cubicBezTo>
                  <a:cubicBezTo>
                    <a:pt x="126" y="110"/>
                    <a:pt x="125" y="111"/>
                    <a:pt x="125" y="111"/>
                  </a:cubicBezTo>
                  <a:cubicBezTo>
                    <a:pt x="125" y="111"/>
                    <a:pt x="125" y="112"/>
                    <a:pt x="125" y="112"/>
                  </a:cubicBezTo>
                  <a:cubicBezTo>
                    <a:pt x="124" y="118"/>
                    <a:pt x="126" y="124"/>
                    <a:pt x="132" y="126"/>
                  </a:cubicBezTo>
                  <a:cubicBezTo>
                    <a:pt x="139" y="128"/>
                    <a:pt x="150" y="125"/>
                    <a:pt x="151" y="117"/>
                  </a:cubicBezTo>
                  <a:cubicBezTo>
                    <a:pt x="152" y="111"/>
                    <a:pt x="147" y="105"/>
                    <a:pt x="142" y="103"/>
                  </a:cubicBezTo>
                  <a:close/>
                </a:path>
              </a:pathLst>
            </a:custGeom>
            <a:solidFill>
              <a:srgbClr val="7F7E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  <p:sp>
          <p:nvSpPr>
            <p:cNvPr id="27" name="Freeform 29"/>
            <p:cNvSpPr>
              <a:spLocks/>
            </p:cNvSpPr>
            <p:nvPr/>
          </p:nvSpPr>
          <p:spPr bwMode="auto">
            <a:xfrm>
              <a:off x="1868517" y="538450"/>
              <a:ext cx="655638" cy="533400"/>
            </a:xfrm>
            <a:custGeom>
              <a:avLst/>
              <a:gdLst>
                <a:gd name="T0" fmla="*/ 237 w 239"/>
                <a:gd name="T1" fmla="*/ 42 h 194"/>
                <a:gd name="T2" fmla="*/ 188 w 239"/>
                <a:gd name="T3" fmla="*/ 43 h 194"/>
                <a:gd name="T4" fmla="*/ 153 w 239"/>
                <a:gd name="T5" fmla="*/ 64 h 194"/>
                <a:gd name="T6" fmla="*/ 140 w 239"/>
                <a:gd name="T7" fmla="*/ 1 h 194"/>
                <a:gd name="T8" fmla="*/ 137 w 239"/>
                <a:gd name="T9" fmla="*/ 1 h 194"/>
                <a:gd name="T10" fmla="*/ 143 w 239"/>
                <a:gd name="T11" fmla="*/ 79 h 194"/>
                <a:gd name="T12" fmla="*/ 143 w 239"/>
                <a:gd name="T13" fmla="*/ 81 h 194"/>
                <a:gd name="T14" fmla="*/ 142 w 239"/>
                <a:gd name="T15" fmla="*/ 82 h 194"/>
                <a:gd name="T16" fmla="*/ 115 w 239"/>
                <a:gd name="T17" fmla="*/ 115 h 194"/>
                <a:gd name="T18" fmla="*/ 83 w 239"/>
                <a:gd name="T19" fmla="*/ 147 h 194"/>
                <a:gd name="T20" fmla="*/ 1 w 239"/>
                <a:gd name="T21" fmla="*/ 192 h 194"/>
                <a:gd name="T22" fmla="*/ 1 w 239"/>
                <a:gd name="T23" fmla="*/ 194 h 194"/>
                <a:gd name="T24" fmla="*/ 81 w 239"/>
                <a:gd name="T25" fmla="*/ 155 h 194"/>
                <a:gd name="T26" fmla="*/ 116 w 239"/>
                <a:gd name="T27" fmla="*/ 120 h 194"/>
                <a:gd name="T28" fmla="*/ 145 w 239"/>
                <a:gd name="T29" fmla="*/ 83 h 194"/>
                <a:gd name="T30" fmla="*/ 146 w 239"/>
                <a:gd name="T31" fmla="*/ 83 h 194"/>
                <a:gd name="T32" fmla="*/ 146 w 239"/>
                <a:gd name="T33" fmla="*/ 83 h 194"/>
                <a:gd name="T34" fmla="*/ 147 w 239"/>
                <a:gd name="T35" fmla="*/ 81 h 194"/>
                <a:gd name="T36" fmla="*/ 200 w 239"/>
                <a:gd name="T37" fmla="*/ 79 h 194"/>
                <a:gd name="T38" fmla="*/ 239 w 239"/>
                <a:gd name="T39" fmla="*/ 44 h 194"/>
                <a:gd name="T40" fmla="*/ 237 w 239"/>
                <a:gd name="T41" fmla="*/ 42 h 1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39" h="194">
                  <a:moveTo>
                    <a:pt x="237" y="42"/>
                  </a:moveTo>
                  <a:cubicBezTo>
                    <a:pt x="223" y="34"/>
                    <a:pt x="202" y="38"/>
                    <a:pt x="188" y="43"/>
                  </a:cubicBezTo>
                  <a:cubicBezTo>
                    <a:pt x="175" y="47"/>
                    <a:pt x="163" y="55"/>
                    <a:pt x="153" y="64"/>
                  </a:cubicBezTo>
                  <a:cubicBezTo>
                    <a:pt x="158" y="42"/>
                    <a:pt x="154" y="15"/>
                    <a:pt x="140" y="1"/>
                  </a:cubicBezTo>
                  <a:cubicBezTo>
                    <a:pt x="139" y="0"/>
                    <a:pt x="138" y="0"/>
                    <a:pt x="137" y="1"/>
                  </a:cubicBezTo>
                  <a:cubicBezTo>
                    <a:pt x="123" y="22"/>
                    <a:pt x="123" y="62"/>
                    <a:pt x="143" y="79"/>
                  </a:cubicBezTo>
                  <a:cubicBezTo>
                    <a:pt x="143" y="80"/>
                    <a:pt x="143" y="80"/>
                    <a:pt x="143" y="81"/>
                  </a:cubicBezTo>
                  <a:cubicBezTo>
                    <a:pt x="142" y="81"/>
                    <a:pt x="142" y="82"/>
                    <a:pt x="142" y="82"/>
                  </a:cubicBezTo>
                  <a:cubicBezTo>
                    <a:pt x="133" y="93"/>
                    <a:pt x="125" y="104"/>
                    <a:pt x="115" y="115"/>
                  </a:cubicBezTo>
                  <a:cubicBezTo>
                    <a:pt x="105" y="126"/>
                    <a:pt x="94" y="137"/>
                    <a:pt x="83" y="147"/>
                  </a:cubicBezTo>
                  <a:cubicBezTo>
                    <a:pt x="58" y="169"/>
                    <a:pt x="32" y="183"/>
                    <a:pt x="1" y="192"/>
                  </a:cubicBezTo>
                  <a:cubicBezTo>
                    <a:pt x="0" y="192"/>
                    <a:pt x="0" y="194"/>
                    <a:pt x="1" y="194"/>
                  </a:cubicBezTo>
                  <a:cubicBezTo>
                    <a:pt x="31" y="192"/>
                    <a:pt x="59" y="173"/>
                    <a:pt x="81" y="155"/>
                  </a:cubicBezTo>
                  <a:cubicBezTo>
                    <a:pt x="93" y="144"/>
                    <a:pt x="105" y="132"/>
                    <a:pt x="116" y="120"/>
                  </a:cubicBezTo>
                  <a:cubicBezTo>
                    <a:pt x="126" y="109"/>
                    <a:pt x="137" y="97"/>
                    <a:pt x="145" y="83"/>
                  </a:cubicBezTo>
                  <a:cubicBezTo>
                    <a:pt x="146" y="83"/>
                    <a:pt x="146" y="83"/>
                    <a:pt x="146" y="83"/>
                  </a:cubicBezTo>
                  <a:cubicBezTo>
                    <a:pt x="146" y="83"/>
                    <a:pt x="146" y="83"/>
                    <a:pt x="146" y="83"/>
                  </a:cubicBezTo>
                  <a:cubicBezTo>
                    <a:pt x="146" y="82"/>
                    <a:pt x="146" y="81"/>
                    <a:pt x="147" y="81"/>
                  </a:cubicBezTo>
                  <a:cubicBezTo>
                    <a:pt x="164" y="87"/>
                    <a:pt x="183" y="86"/>
                    <a:pt x="200" y="79"/>
                  </a:cubicBezTo>
                  <a:cubicBezTo>
                    <a:pt x="215" y="73"/>
                    <a:pt x="233" y="60"/>
                    <a:pt x="239" y="44"/>
                  </a:cubicBezTo>
                  <a:cubicBezTo>
                    <a:pt x="239" y="43"/>
                    <a:pt x="238" y="42"/>
                    <a:pt x="237" y="42"/>
                  </a:cubicBezTo>
                  <a:close/>
                </a:path>
              </a:pathLst>
            </a:custGeom>
            <a:solidFill>
              <a:srgbClr val="7F7E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  <p:sp>
          <p:nvSpPr>
            <p:cNvPr id="28" name="Freeform 30"/>
            <p:cNvSpPr>
              <a:spLocks/>
            </p:cNvSpPr>
            <p:nvPr/>
          </p:nvSpPr>
          <p:spPr bwMode="auto">
            <a:xfrm>
              <a:off x="2449542" y="82837"/>
              <a:ext cx="693738" cy="965200"/>
            </a:xfrm>
            <a:custGeom>
              <a:avLst/>
              <a:gdLst>
                <a:gd name="T0" fmla="*/ 236 w 253"/>
                <a:gd name="T1" fmla="*/ 151 h 351"/>
                <a:gd name="T2" fmla="*/ 169 w 253"/>
                <a:gd name="T3" fmla="*/ 159 h 351"/>
                <a:gd name="T4" fmla="*/ 128 w 253"/>
                <a:gd name="T5" fmla="*/ 189 h 351"/>
                <a:gd name="T6" fmla="*/ 116 w 253"/>
                <a:gd name="T7" fmla="*/ 202 h 351"/>
                <a:gd name="T8" fmla="*/ 128 w 253"/>
                <a:gd name="T9" fmla="*/ 165 h 351"/>
                <a:gd name="T10" fmla="*/ 128 w 253"/>
                <a:gd name="T11" fmla="*/ 165 h 351"/>
                <a:gd name="T12" fmla="*/ 129 w 253"/>
                <a:gd name="T13" fmla="*/ 165 h 351"/>
                <a:gd name="T14" fmla="*/ 130 w 253"/>
                <a:gd name="T15" fmla="*/ 165 h 351"/>
                <a:gd name="T16" fmla="*/ 213 w 253"/>
                <a:gd name="T17" fmla="*/ 62 h 351"/>
                <a:gd name="T18" fmla="*/ 208 w 253"/>
                <a:gd name="T19" fmla="*/ 16 h 351"/>
                <a:gd name="T20" fmla="*/ 167 w 253"/>
                <a:gd name="T21" fmla="*/ 3 h 351"/>
                <a:gd name="T22" fmla="*/ 112 w 253"/>
                <a:gd name="T23" fmla="*/ 72 h 351"/>
                <a:gd name="T24" fmla="*/ 127 w 253"/>
                <a:gd name="T25" fmla="*/ 164 h 351"/>
                <a:gd name="T26" fmla="*/ 126 w 253"/>
                <a:gd name="T27" fmla="*/ 164 h 351"/>
                <a:gd name="T28" fmla="*/ 105 w 253"/>
                <a:gd name="T29" fmla="*/ 213 h 351"/>
                <a:gd name="T30" fmla="*/ 80 w 253"/>
                <a:gd name="T31" fmla="*/ 266 h 351"/>
                <a:gd name="T32" fmla="*/ 1 w 253"/>
                <a:gd name="T33" fmla="*/ 350 h 351"/>
                <a:gd name="T34" fmla="*/ 1 w 253"/>
                <a:gd name="T35" fmla="*/ 351 h 351"/>
                <a:gd name="T36" fmla="*/ 81 w 253"/>
                <a:gd name="T37" fmla="*/ 273 h 351"/>
                <a:gd name="T38" fmla="*/ 107 w 253"/>
                <a:gd name="T39" fmla="*/ 221 h 351"/>
                <a:gd name="T40" fmla="*/ 110 w 253"/>
                <a:gd name="T41" fmla="*/ 214 h 351"/>
                <a:gd name="T42" fmla="*/ 204 w 253"/>
                <a:gd name="T43" fmla="*/ 221 h 351"/>
                <a:gd name="T44" fmla="*/ 236 w 253"/>
                <a:gd name="T45" fmla="*/ 151 h 3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253" h="351">
                  <a:moveTo>
                    <a:pt x="236" y="151"/>
                  </a:moveTo>
                  <a:cubicBezTo>
                    <a:pt x="222" y="129"/>
                    <a:pt x="184" y="150"/>
                    <a:pt x="169" y="159"/>
                  </a:cubicBezTo>
                  <a:cubicBezTo>
                    <a:pt x="154" y="167"/>
                    <a:pt x="140" y="177"/>
                    <a:pt x="128" y="189"/>
                  </a:cubicBezTo>
                  <a:cubicBezTo>
                    <a:pt x="124" y="193"/>
                    <a:pt x="119" y="197"/>
                    <a:pt x="116" y="202"/>
                  </a:cubicBezTo>
                  <a:cubicBezTo>
                    <a:pt x="121" y="190"/>
                    <a:pt x="125" y="178"/>
                    <a:pt x="128" y="165"/>
                  </a:cubicBezTo>
                  <a:cubicBezTo>
                    <a:pt x="128" y="165"/>
                    <a:pt x="128" y="165"/>
                    <a:pt x="128" y="165"/>
                  </a:cubicBezTo>
                  <a:cubicBezTo>
                    <a:pt x="128" y="165"/>
                    <a:pt x="129" y="165"/>
                    <a:pt x="129" y="165"/>
                  </a:cubicBezTo>
                  <a:cubicBezTo>
                    <a:pt x="129" y="165"/>
                    <a:pt x="130" y="165"/>
                    <a:pt x="130" y="165"/>
                  </a:cubicBezTo>
                  <a:cubicBezTo>
                    <a:pt x="168" y="139"/>
                    <a:pt x="203" y="108"/>
                    <a:pt x="213" y="62"/>
                  </a:cubicBezTo>
                  <a:cubicBezTo>
                    <a:pt x="216" y="47"/>
                    <a:pt x="216" y="30"/>
                    <a:pt x="208" y="16"/>
                  </a:cubicBezTo>
                  <a:cubicBezTo>
                    <a:pt x="199" y="2"/>
                    <a:pt x="182" y="0"/>
                    <a:pt x="167" y="3"/>
                  </a:cubicBezTo>
                  <a:cubicBezTo>
                    <a:pt x="133" y="8"/>
                    <a:pt x="117" y="42"/>
                    <a:pt x="112" y="72"/>
                  </a:cubicBezTo>
                  <a:cubicBezTo>
                    <a:pt x="107" y="101"/>
                    <a:pt x="108" y="139"/>
                    <a:pt x="127" y="164"/>
                  </a:cubicBezTo>
                  <a:cubicBezTo>
                    <a:pt x="126" y="164"/>
                    <a:pt x="126" y="164"/>
                    <a:pt x="126" y="164"/>
                  </a:cubicBezTo>
                  <a:cubicBezTo>
                    <a:pt x="118" y="180"/>
                    <a:pt x="112" y="197"/>
                    <a:pt x="105" y="213"/>
                  </a:cubicBezTo>
                  <a:cubicBezTo>
                    <a:pt x="98" y="231"/>
                    <a:pt x="90" y="249"/>
                    <a:pt x="80" y="266"/>
                  </a:cubicBezTo>
                  <a:cubicBezTo>
                    <a:pt x="61" y="301"/>
                    <a:pt x="34" y="328"/>
                    <a:pt x="1" y="350"/>
                  </a:cubicBezTo>
                  <a:cubicBezTo>
                    <a:pt x="0" y="350"/>
                    <a:pt x="1" y="351"/>
                    <a:pt x="1" y="351"/>
                  </a:cubicBezTo>
                  <a:cubicBezTo>
                    <a:pt x="36" y="335"/>
                    <a:pt x="62" y="305"/>
                    <a:pt x="81" y="273"/>
                  </a:cubicBezTo>
                  <a:cubicBezTo>
                    <a:pt x="91" y="257"/>
                    <a:pt x="100" y="239"/>
                    <a:pt x="107" y="221"/>
                  </a:cubicBezTo>
                  <a:cubicBezTo>
                    <a:pt x="108" y="219"/>
                    <a:pt x="109" y="216"/>
                    <a:pt x="110" y="214"/>
                  </a:cubicBezTo>
                  <a:cubicBezTo>
                    <a:pt x="136" y="233"/>
                    <a:pt x="176" y="233"/>
                    <a:pt x="204" y="221"/>
                  </a:cubicBezTo>
                  <a:cubicBezTo>
                    <a:pt x="229" y="211"/>
                    <a:pt x="253" y="178"/>
                    <a:pt x="236" y="151"/>
                  </a:cubicBezTo>
                  <a:close/>
                </a:path>
              </a:pathLst>
            </a:custGeom>
            <a:solidFill>
              <a:srgbClr val="FEC16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  <p:sp>
          <p:nvSpPr>
            <p:cNvPr id="29" name="Freeform 31"/>
            <p:cNvSpPr>
              <a:spLocks/>
            </p:cNvSpPr>
            <p:nvPr/>
          </p:nvSpPr>
          <p:spPr bwMode="auto">
            <a:xfrm>
              <a:off x="2527329" y="1141700"/>
              <a:ext cx="0" cy="3175"/>
            </a:xfrm>
            <a:custGeom>
              <a:avLst/>
              <a:gdLst>
                <a:gd name="T0" fmla="*/ 0 h 2"/>
                <a:gd name="T1" fmla="*/ 2 h 2"/>
                <a:gd name="T2" fmla="*/ 0 h 2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2">
                  <a:moveTo>
                    <a:pt x="0" y="0"/>
                  </a:moveTo>
                  <a:lnTo>
                    <a:pt x="0" y="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  <p:sp>
          <p:nvSpPr>
            <p:cNvPr id="30" name="Freeform 33"/>
            <p:cNvSpPr>
              <a:spLocks/>
            </p:cNvSpPr>
            <p:nvPr/>
          </p:nvSpPr>
          <p:spPr bwMode="auto">
            <a:xfrm>
              <a:off x="2362229" y="1071850"/>
              <a:ext cx="573088" cy="442913"/>
            </a:xfrm>
            <a:custGeom>
              <a:avLst/>
              <a:gdLst>
                <a:gd name="T0" fmla="*/ 186 w 209"/>
                <a:gd name="T1" fmla="*/ 57 h 161"/>
                <a:gd name="T2" fmla="*/ 162 w 209"/>
                <a:gd name="T3" fmla="*/ 69 h 161"/>
                <a:gd name="T4" fmla="*/ 144 w 209"/>
                <a:gd name="T5" fmla="*/ 86 h 161"/>
                <a:gd name="T6" fmla="*/ 82 w 209"/>
                <a:gd name="T7" fmla="*/ 35 h 161"/>
                <a:gd name="T8" fmla="*/ 2 w 209"/>
                <a:gd name="T9" fmla="*/ 0 h 161"/>
                <a:gd name="T10" fmla="*/ 1 w 209"/>
                <a:gd name="T11" fmla="*/ 2 h 161"/>
                <a:gd name="T12" fmla="*/ 29 w 209"/>
                <a:gd name="T13" fmla="*/ 17 h 161"/>
                <a:gd name="T14" fmla="*/ 71 w 209"/>
                <a:gd name="T15" fmla="*/ 34 h 161"/>
                <a:gd name="T16" fmla="*/ 110 w 209"/>
                <a:gd name="T17" fmla="*/ 59 h 161"/>
                <a:gd name="T18" fmla="*/ 142 w 209"/>
                <a:gd name="T19" fmla="*/ 89 h 161"/>
                <a:gd name="T20" fmla="*/ 142 w 209"/>
                <a:gd name="T21" fmla="*/ 89 h 161"/>
                <a:gd name="T22" fmla="*/ 141 w 209"/>
                <a:gd name="T23" fmla="*/ 91 h 161"/>
                <a:gd name="T24" fmla="*/ 140 w 209"/>
                <a:gd name="T25" fmla="*/ 148 h 161"/>
                <a:gd name="T26" fmla="*/ 166 w 209"/>
                <a:gd name="T27" fmla="*/ 131 h 161"/>
                <a:gd name="T28" fmla="*/ 187 w 209"/>
                <a:gd name="T29" fmla="*/ 118 h 161"/>
                <a:gd name="T30" fmla="*/ 187 w 209"/>
                <a:gd name="T31" fmla="*/ 92 h 161"/>
                <a:gd name="T32" fmla="*/ 186 w 209"/>
                <a:gd name="T33" fmla="*/ 57 h 1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09" h="161">
                  <a:moveTo>
                    <a:pt x="186" y="57"/>
                  </a:moveTo>
                  <a:cubicBezTo>
                    <a:pt x="177" y="57"/>
                    <a:pt x="168" y="64"/>
                    <a:pt x="162" y="69"/>
                  </a:cubicBezTo>
                  <a:cubicBezTo>
                    <a:pt x="156" y="74"/>
                    <a:pt x="149" y="80"/>
                    <a:pt x="144" y="86"/>
                  </a:cubicBezTo>
                  <a:cubicBezTo>
                    <a:pt x="129" y="65"/>
                    <a:pt x="105" y="48"/>
                    <a:pt x="82" y="35"/>
                  </a:cubicBezTo>
                  <a:cubicBezTo>
                    <a:pt x="57" y="21"/>
                    <a:pt x="28" y="14"/>
                    <a:pt x="2" y="0"/>
                  </a:cubicBezTo>
                  <a:cubicBezTo>
                    <a:pt x="1" y="0"/>
                    <a:pt x="0" y="1"/>
                    <a:pt x="1" y="2"/>
                  </a:cubicBezTo>
                  <a:cubicBezTo>
                    <a:pt x="9" y="9"/>
                    <a:pt x="19" y="13"/>
                    <a:pt x="29" y="17"/>
                  </a:cubicBezTo>
                  <a:cubicBezTo>
                    <a:pt x="43" y="22"/>
                    <a:pt x="58" y="27"/>
                    <a:pt x="71" y="34"/>
                  </a:cubicBezTo>
                  <a:cubicBezTo>
                    <a:pt x="85" y="41"/>
                    <a:pt x="98" y="49"/>
                    <a:pt x="110" y="59"/>
                  </a:cubicBezTo>
                  <a:cubicBezTo>
                    <a:pt x="122" y="68"/>
                    <a:pt x="131" y="79"/>
                    <a:pt x="142" y="89"/>
                  </a:cubicBezTo>
                  <a:cubicBezTo>
                    <a:pt x="142" y="89"/>
                    <a:pt x="142" y="89"/>
                    <a:pt x="142" y="89"/>
                  </a:cubicBezTo>
                  <a:cubicBezTo>
                    <a:pt x="141" y="90"/>
                    <a:pt x="141" y="90"/>
                    <a:pt x="141" y="91"/>
                  </a:cubicBezTo>
                  <a:cubicBezTo>
                    <a:pt x="133" y="109"/>
                    <a:pt x="125" y="132"/>
                    <a:pt x="140" y="148"/>
                  </a:cubicBezTo>
                  <a:cubicBezTo>
                    <a:pt x="152" y="161"/>
                    <a:pt x="166" y="144"/>
                    <a:pt x="166" y="131"/>
                  </a:cubicBezTo>
                  <a:cubicBezTo>
                    <a:pt x="175" y="131"/>
                    <a:pt x="182" y="125"/>
                    <a:pt x="187" y="118"/>
                  </a:cubicBezTo>
                  <a:cubicBezTo>
                    <a:pt x="192" y="111"/>
                    <a:pt x="194" y="99"/>
                    <a:pt x="187" y="92"/>
                  </a:cubicBezTo>
                  <a:cubicBezTo>
                    <a:pt x="197" y="83"/>
                    <a:pt x="209" y="57"/>
                    <a:pt x="186" y="57"/>
                  </a:cubicBezTo>
                  <a:close/>
                </a:path>
              </a:pathLst>
            </a:custGeom>
            <a:solidFill>
              <a:srgbClr val="FEC16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  <p:sp>
          <p:nvSpPr>
            <p:cNvPr id="31" name="Freeform 34"/>
            <p:cNvSpPr>
              <a:spLocks/>
            </p:cNvSpPr>
            <p:nvPr/>
          </p:nvSpPr>
          <p:spPr bwMode="auto">
            <a:xfrm>
              <a:off x="2440017" y="1141700"/>
              <a:ext cx="139700" cy="341313"/>
            </a:xfrm>
            <a:custGeom>
              <a:avLst/>
              <a:gdLst>
                <a:gd name="T0" fmla="*/ 35 w 51"/>
                <a:gd name="T1" fmla="*/ 2 h 124"/>
                <a:gd name="T2" fmla="*/ 34 w 51"/>
                <a:gd name="T3" fmla="*/ 0 h 124"/>
                <a:gd name="T4" fmla="*/ 32 w 51"/>
                <a:gd name="T5" fmla="*/ 2 h 124"/>
                <a:gd name="T6" fmla="*/ 2 w 51"/>
                <a:gd name="T7" fmla="*/ 58 h 124"/>
                <a:gd name="T8" fmla="*/ 13 w 51"/>
                <a:gd name="T9" fmla="*/ 122 h 124"/>
                <a:gd name="T10" fmla="*/ 16 w 51"/>
                <a:gd name="T11" fmla="*/ 121 h 124"/>
                <a:gd name="T12" fmla="*/ 48 w 51"/>
                <a:gd name="T13" fmla="*/ 65 h 124"/>
                <a:gd name="T14" fmla="*/ 35 w 51"/>
                <a:gd name="T15" fmla="*/ 2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1" h="124">
                  <a:moveTo>
                    <a:pt x="35" y="2"/>
                  </a:moveTo>
                  <a:cubicBezTo>
                    <a:pt x="35" y="1"/>
                    <a:pt x="35" y="0"/>
                    <a:pt x="34" y="0"/>
                  </a:cubicBezTo>
                  <a:cubicBezTo>
                    <a:pt x="32" y="0"/>
                    <a:pt x="32" y="1"/>
                    <a:pt x="32" y="2"/>
                  </a:cubicBezTo>
                  <a:cubicBezTo>
                    <a:pt x="13" y="14"/>
                    <a:pt x="5" y="37"/>
                    <a:pt x="2" y="58"/>
                  </a:cubicBezTo>
                  <a:cubicBezTo>
                    <a:pt x="0" y="79"/>
                    <a:pt x="1" y="105"/>
                    <a:pt x="13" y="122"/>
                  </a:cubicBezTo>
                  <a:cubicBezTo>
                    <a:pt x="14" y="124"/>
                    <a:pt x="17" y="122"/>
                    <a:pt x="16" y="121"/>
                  </a:cubicBezTo>
                  <a:cubicBezTo>
                    <a:pt x="34" y="109"/>
                    <a:pt x="44" y="85"/>
                    <a:pt x="48" y="65"/>
                  </a:cubicBezTo>
                  <a:cubicBezTo>
                    <a:pt x="51" y="46"/>
                    <a:pt x="50" y="17"/>
                    <a:pt x="35" y="2"/>
                  </a:cubicBezTo>
                  <a:close/>
                </a:path>
              </a:pathLst>
            </a:custGeom>
            <a:solidFill>
              <a:srgbClr val="7F7E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  <p:sp>
          <p:nvSpPr>
            <p:cNvPr id="32" name="Freeform 35"/>
            <p:cNvSpPr>
              <a:spLocks/>
            </p:cNvSpPr>
            <p:nvPr/>
          </p:nvSpPr>
          <p:spPr bwMode="auto">
            <a:xfrm>
              <a:off x="2598767" y="1017875"/>
              <a:ext cx="309563" cy="195263"/>
            </a:xfrm>
            <a:custGeom>
              <a:avLst/>
              <a:gdLst>
                <a:gd name="T0" fmla="*/ 110 w 113"/>
                <a:gd name="T1" fmla="*/ 3 h 71"/>
                <a:gd name="T2" fmla="*/ 108 w 113"/>
                <a:gd name="T3" fmla="*/ 1 h 71"/>
                <a:gd name="T4" fmla="*/ 1 w 113"/>
                <a:gd name="T5" fmla="*/ 58 h 71"/>
                <a:gd name="T6" fmla="*/ 1 w 113"/>
                <a:gd name="T7" fmla="*/ 58 h 71"/>
                <a:gd name="T8" fmla="*/ 0 w 113"/>
                <a:gd name="T9" fmla="*/ 59 h 71"/>
                <a:gd name="T10" fmla="*/ 2 w 113"/>
                <a:gd name="T11" fmla="*/ 60 h 71"/>
                <a:gd name="T12" fmla="*/ 2 w 113"/>
                <a:gd name="T13" fmla="*/ 59 h 71"/>
                <a:gd name="T14" fmla="*/ 61 w 113"/>
                <a:gd name="T15" fmla="*/ 52 h 71"/>
                <a:gd name="T16" fmla="*/ 112 w 113"/>
                <a:gd name="T17" fmla="*/ 6 h 71"/>
                <a:gd name="T18" fmla="*/ 110 w 113"/>
                <a:gd name="T19" fmla="*/ 3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3" h="71">
                  <a:moveTo>
                    <a:pt x="110" y="3"/>
                  </a:moveTo>
                  <a:cubicBezTo>
                    <a:pt x="110" y="2"/>
                    <a:pt x="109" y="1"/>
                    <a:pt x="108" y="1"/>
                  </a:cubicBezTo>
                  <a:cubicBezTo>
                    <a:pt x="66" y="0"/>
                    <a:pt x="18" y="16"/>
                    <a:pt x="1" y="58"/>
                  </a:cubicBezTo>
                  <a:cubicBezTo>
                    <a:pt x="1" y="58"/>
                    <a:pt x="1" y="58"/>
                    <a:pt x="1" y="58"/>
                  </a:cubicBezTo>
                  <a:cubicBezTo>
                    <a:pt x="1" y="58"/>
                    <a:pt x="1" y="59"/>
                    <a:pt x="0" y="59"/>
                  </a:cubicBezTo>
                  <a:cubicBezTo>
                    <a:pt x="0" y="60"/>
                    <a:pt x="1" y="60"/>
                    <a:pt x="2" y="60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19" y="71"/>
                    <a:pt x="45" y="60"/>
                    <a:pt x="61" y="52"/>
                  </a:cubicBezTo>
                  <a:cubicBezTo>
                    <a:pt x="81" y="42"/>
                    <a:pt x="101" y="26"/>
                    <a:pt x="112" y="6"/>
                  </a:cubicBezTo>
                  <a:cubicBezTo>
                    <a:pt x="113" y="4"/>
                    <a:pt x="111" y="3"/>
                    <a:pt x="110" y="3"/>
                  </a:cubicBezTo>
                  <a:close/>
                </a:path>
              </a:pathLst>
            </a:custGeom>
            <a:solidFill>
              <a:srgbClr val="7F7E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  <p:sp>
          <p:nvSpPr>
            <p:cNvPr id="33" name="Freeform 36"/>
            <p:cNvSpPr>
              <a:spLocks/>
            </p:cNvSpPr>
            <p:nvPr/>
          </p:nvSpPr>
          <p:spPr bwMode="auto">
            <a:xfrm>
              <a:off x="3232179" y="214600"/>
              <a:ext cx="239713" cy="363538"/>
            </a:xfrm>
            <a:custGeom>
              <a:avLst/>
              <a:gdLst>
                <a:gd name="T0" fmla="*/ 83 w 88"/>
                <a:gd name="T1" fmla="*/ 29 h 132"/>
                <a:gd name="T2" fmla="*/ 68 w 88"/>
                <a:gd name="T3" fmla="*/ 29 h 132"/>
                <a:gd name="T4" fmla="*/ 70 w 88"/>
                <a:gd name="T5" fmla="*/ 14 h 132"/>
                <a:gd name="T6" fmla="*/ 68 w 88"/>
                <a:gd name="T7" fmla="*/ 12 h 132"/>
                <a:gd name="T8" fmla="*/ 47 w 88"/>
                <a:gd name="T9" fmla="*/ 20 h 132"/>
                <a:gd name="T10" fmla="*/ 28 w 88"/>
                <a:gd name="T11" fmla="*/ 9 h 132"/>
                <a:gd name="T12" fmla="*/ 32 w 88"/>
                <a:gd name="T13" fmla="*/ 46 h 132"/>
                <a:gd name="T14" fmla="*/ 32 w 88"/>
                <a:gd name="T15" fmla="*/ 48 h 132"/>
                <a:gd name="T16" fmla="*/ 15 w 88"/>
                <a:gd name="T17" fmla="*/ 84 h 132"/>
                <a:gd name="T18" fmla="*/ 0 w 88"/>
                <a:gd name="T19" fmla="*/ 131 h 132"/>
                <a:gd name="T20" fmla="*/ 2 w 88"/>
                <a:gd name="T21" fmla="*/ 131 h 132"/>
                <a:gd name="T22" fmla="*/ 17 w 88"/>
                <a:gd name="T23" fmla="*/ 89 h 132"/>
                <a:gd name="T24" fmla="*/ 34 w 88"/>
                <a:gd name="T25" fmla="*/ 51 h 132"/>
                <a:gd name="T26" fmla="*/ 85 w 88"/>
                <a:gd name="T27" fmla="*/ 44 h 132"/>
                <a:gd name="T28" fmla="*/ 83 w 88"/>
                <a:gd name="T29" fmla="*/ 29 h 1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88" h="132">
                  <a:moveTo>
                    <a:pt x="83" y="29"/>
                  </a:moveTo>
                  <a:cubicBezTo>
                    <a:pt x="78" y="26"/>
                    <a:pt x="73" y="27"/>
                    <a:pt x="68" y="29"/>
                  </a:cubicBezTo>
                  <a:cubicBezTo>
                    <a:pt x="70" y="24"/>
                    <a:pt x="70" y="20"/>
                    <a:pt x="70" y="14"/>
                  </a:cubicBezTo>
                  <a:cubicBezTo>
                    <a:pt x="71" y="13"/>
                    <a:pt x="69" y="12"/>
                    <a:pt x="68" y="12"/>
                  </a:cubicBezTo>
                  <a:cubicBezTo>
                    <a:pt x="59" y="11"/>
                    <a:pt x="52" y="14"/>
                    <a:pt x="47" y="20"/>
                  </a:cubicBezTo>
                  <a:cubicBezTo>
                    <a:pt x="45" y="11"/>
                    <a:pt x="38" y="0"/>
                    <a:pt x="28" y="9"/>
                  </a:cubicBezTo>
                  <a:cubicBezTo>
                    <a:pt x="17" y="19"/>
                    <a:pt x="21" y="37"/>
                    <a:pt x="32" y="46"/>
                  </a:cubicBezTo>
                  <a:cubicBezTo>
                    <a:pt x="31" y="47"/>
                    <a:pt x="31" y="48"/>
                    <a:pt x="32" y="48"/>
                  </a:cubicBezTo>
                  <a:cubicBezTo>
                    <a:pt x="25" y="60"/>
                    <a:pt x="20" y="72"/>
                    <a:pt x="15" y="84"/>
                  </a:cubicBezTo>
                  <a:cubicBezTo>
                    <a:pt x="9" y="99"/>
                    <a:pt x="3" y="115"/>
                    <a:pt x="0" y="131"/>
                  </a:cubicBezTo>
                  <a:cubicBezTo>
                    <a:pt x="0" y="132"/>
                    <a:pt x="2" y="132"/>
                    <a:pt x="2" y="131"/>
                  </a:cubicBezTo>
                  <a:cubicBezTo>
                    <a:pt x="7" y="117"/>
                    <a:pt x="11" y="103"/>
                    <a:pt x="17" y="89"/>
                  </a:cubicBezTo>
                  <a:cubicBezTo>
                    <a:pt x="22" y="76"/>
                    <a:pt x="29" y="64"/>
                    <a:pt x="34" y="51"/>
                  </a:cubicBezTo>
                  <a:cubicBezTo>
                    <a:pt x="48" y="65"/>
                    <a:pt x="74" y="62"/>
                    <a:pt x="85" y="44"/>
                  </a:cubicBezTo>
                  <a:cubicBezTo>
                    <a:pt x="88" y="40"/>
                    <a:pt x="88" y="32"/>
                    <a:pt x="83" y="29"/>
                  </a:cubicBezTo>
                  <a:close/>
                </a:path>
              </a:pathLst>
            </a:custGeom>
            <a:solidFill>
              <a:srgbClr val="FF78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  <p:sp>
          <p:nvSpPr>
            <p:cNvPr id="34" name="Freeform 47"/>
            <p:cNvSpPr>
              <a:spLocks/>
            </p:cNvSpPr>
            <p:nvPr/>
          </p:nvSpPr>
          <p:spPr bwMode="auto">
            <a:xfrm>
              <a:off x="3702079" y="-40988"/>
              <a:ext cx="417513" cy="514350"/>
            </a:xfrm>
            <a:custGeom>
              <a:avLst/>
              <a:gdLst>
                <a:gd name="T0" fmla="*/ 70 w 152"/>
                <a:gd name="T1" fmla="*/ 16 h 187"/>
                <a:gd name="T2" fmla="*/ 77 w 152"/>
                <a:gd name="T3" fmla="*/ 30 h 187"/>
                <a:gd name="T4" fmla="*/ 74 w 152"/>
                <a:gd name="T5" fmla="*/ 80 h 187"/>
                <a:gd name="T6" fmla="*/ 74 w 152"/>
                <a:gd name="T7" fmla="*/ 80 h 187"/>
                <a:gd name="T8" fmla="*/ 34 w 152"/>
                <a:gd name="T9" fmla="*/ 126 h 187"/>
                <a:gd name="T10" fmla="*/ 31 w 152"/>
                <a:gd name="T11" fmla="*/ 77 h 187"/>
                <a:gd name="T12" fmla="*/ 40 w 152"/>
                <a:gd name="T13" fmla="*/ 74 h 187"/>
                <a:gd name="T14" fmla="*/ 40 w 152"/>
                <a:gd name="T15" fmla="*/ 52 h 187"/>
                <a:gd name="T16" fmla="*/ 16 w 152"/>
                <a:gd name="T17" fmla="*/ 54 h 187"/>
                <a:gd name="T18" fmla="*/ 18 w 152"/>
                <a:gd name="T19" fmla="*/ 75 h 187"/>
                <a:gd name="T20" fmla="*/ 20 w 152"/>
                <a:gd name="T21" fmla="*/ 75 h 187"/>
                <a:gd name="T22" fmla="*/ 26 w 152"/>
                <a:gd name="T23" fmla="*/ 77 h 187"/>
                <a:gd name="T24" fmla="*/ 31 w 152"/>
                <a:gd name="T25" fmla="*/ 101 h 187"/>
                <a:gd name="T26" fmla="*/ 30 w 152"/>
                <a:gd name="T27" fmla="*/ 133 h 187"/>
                <a:gd name="T28" fmla="*/ 0 w 152"/>
                <a:gd name="T29" fmla="*/ 185 h 187"/>
                <a:gd name="T30" fmla="*/ 2 w 152"/>
                <a:gd name="T31" fmla="*/ 186 h 187"/>
                <a:gd name="T32" fmla="*/ 18 w 152"/>
                <a:gd name="T33" fmla="*/ 161 h 187"/>
                <a:gd name="T34" fmla="*/ 84 w 152"/>
                <a:gd name="T35" fmla="*/ 160 h 187"/>
                <a:gd name="T36" fmla="*/ 91 w 152"/>
                <a:gd name="T37" fmla="*/ 175 h 187"/>
                <a:gd name="T38" fmla="*/ 109 w 152"/>
                <a:gd name="T39" fmla="*/ 168 h 187"/>
                <a:gd name="T40" fmla="*/ 104 w 152"/>
                <a:gd name="T41" fmla="*/ 152 h 187"/>
                <a:gd name="T42" fmla="*/ 86 w 152"/>
                <a:gd name="T43" fmla="*/ 156 h 187"/>
                <a:gd name="T44" fmla="*/ 19 w 152"/>
                <a:gd name="T45" fmla="*/ 158 h 187"/>
                <a:gd name="T46" fmla="*/ 54 w 152"/>
                <a:gd name="T47" fmla="*/ 108 h 187"/>
                <a:gd name="T48" fmla="*/ 114 w 152"/>
                <a:gd name="T49" fmla="*/ 109 h 187"/>
                <a:gd name="T50" fmla="*/ 113 w 152"/>
                <a:gd name="T51" fmla="*/ 110 h 187"/>
                <a:gd name="T52" fmla="*/ 115 w 152"/>
                <a:gd name="T53" fmla="*/ 113 h 187"/>
                <a:gd name="T54" fmla="*/ 123 w 152"/>
                <a:gd name="T55" fmla="*/ 125 h 187"/>
                <a:gd name="T56" fmla="*/ 140 w 152"/>
                <a:gd name="T57" fmla="*/ 115 h 187"/>
                <a:gd name="T58" fmla="*/ 131 w 152"/>
                <a:gd name="T59" fmla="*/ 99 h 187"/>
                <a:gd name="T60" fmla="*/ 117 w 152"/>
                <a:gd name="T61" fmla="*/ 104 h 187"/>
                <a:gd name="T62" fmla="*/ 57 w 152"/>
                <a:gd name="T63" fmla="*/ 104 h 187"/>
                <a:gd name="T64" fmla="*/ 99 w 152"/>
                <a:gd name="T65" fmla="*/ 64 h 187"/>
                <a:gd name="T66" fmla="*/ 126 w 152"/>
                <a:gd name="T67" fmla="*/ 67 h 187"/>
                <a:gd name="T68" fmla="*/ 125 w 152"/>
                <a:gd name="T69" fmla="*/ 68 h 187"/>
                <a:gd name="T70" fmla="*/ 139 w 152"/>
                <a:gd name="T71" fmla="*/ 78 h 187"/>
                <a:gd name="T72" fmla="*/ 151 w 152"/>
                <a:gd name="T73" fmla="*/ 66 h 187"/>
                <a:gd name="T74" fmla="*/ 140 w 152"/>
                <a:gd name="T75" fmla="*/ 57 h 187"/>
                <a:gd name="T76" fmla="*/ 127 w 152"/>
                <a:gd name="T77" fmla="*/ 63 h 187"/>
                <a:gd name="T78" fmla="*/ 102 w 152"/>
                <a:gd name="T79" fmla="*/ 62 h 187"/>
                <a:gd name="T80" fmla="*/ 127 w 152"/>
                <a:gd name="T81" fmla="*/ 42 h 187"/>
                <a:gd name="T82" fmla="*/ 140 w 152"/>
                <a:gd name="T83" fmla="*/ 39 h 187"/>
                <a:gd name="T84" fmla="*/ 138 w 152"/>
                <a:gd name="T85" fmla="*/ 23 h 187"/>
                <a:gd name="T86" fmla="*/ 124 w 152"/>
                <a:gd name="T87" fmla="*/ 23 h 187"/>
                <a:gd name="T88" fmla="*/ 123 w 152"/>
                <a:gd name="T89" fmla="*/ 40 h 187"/>
                <a:gd name="T90" fmla="*/ 78 w 152"/>
                <a:gd name="T91" fmla="*/ 76 h 187"/>
                <a:gd name="T92" fmla="*/ 82 w 152"/>
                <a:gd name="T93" fmla="*/ 31 h 187"/>
                <a:gd name="T94" fmla="*/ 84 w 152"/>
                <a:gd name="T95" fmla="*/ 31 h 187"/>
                <a:gd name="T96" fmla="*/ 85 w 152"/>
                <a:gd name="T97" fmla="*/ 31 h 187"/>
                <a:gd name="T98" fmla="*/ 98 w 152"/>
                <a:gd name="T99" fmla="*/ 18 h 187"/>
                <a:gd name="T100" fmla="*/ 82 w 152"/>
                <a:gd name="T101" fmla="*/ 1 h 187"/>
                <a:gd name="T102" fmla="*/ 70 w 152"/>
                <a:gd name="T103" fmla="*/ 16 h 1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52" h="187">
                  <a:moveTo>
                    <a:pt x="70" y="16"/>
                  </a:moveTo>
                  <a:cubicBezTo>
                    <a:pt x="69" y="22"/>
                    <a:pt x="72" y="27"/>
                    <a:pt x="77" y="30"/>
                  </a:cubicBezTo>
                  <a:cubicBezTo>
                    <a:pt x="78" y="47"/>
                    <a:pt x="79" y="63"/>
                    <a:pt x="74" y="80"/>
                  </a:cubicBezTo>
                  <a:cubicBezTo>
                    <a:pt x="74" y="80"/>
                    <a:pt x="74" y="80"/>
                    <a:pt x="74" y="80"/>
                  </a:cubicBezTo>
                  <a:cubicBezTo>
                    <a:pt x="59" y="94"/>
                    <a:pt x="46" y="110"/>
                    <a:pt x="34" y="126"/>
                  </a:cubicBezTo>
                  <a:cubicBezTo>
                    <a:pt x="38" y="111"/>
                    <a:pt x="36" y="92"/>
                    <a:pt x="31" y="77"/>
                  </a:cubicBezTo>
                  <a:cubicBezTo>
                    <a:pt x="35" y="77"/>
                    <a:pt x="38" y="76"/>
                    <a:pt x="40" y="74"/>
                  </a:cubicBezTo>
                  <a:cubicBezTo>
                    <a:pt x="49" y="70"/>
                    <a:pt x="48" y="57"/>
                    <a:pt x="40" y="52"/>
                  </a:cubicBezTo>
                  <a:cubicBezTo>
                    <a:pt x="33" y="47"/>
                    <a:pt x="22" y="49"/>
                    <a:pt x="16" y="54"/>
                  </a:cubicBezTo>
                  <a:cubicBezTo>
                    <a:pt x="8" y="60"/>
                    <a:pt x="10" y="70"/>
                    <a:pt x="18" y="75"/>
                  </a:cubicBezTo>
                  <a:cubicBezTo>
                    <a:pt x="19" y="76"/>
                    <a:pt x="20" y="75"/>
                    <a:pt x="20" y="75"/>
                  </a:cubicBezTo>
                  <a:cubicBezTo>
                    <a:pt x="22" y="76"/>
                    <a:pt x="24" y="77"/>
                    <a:pt x="26" y="77"/>
                  </a:cubicBezTo>
                  <a:cubicBezTo>
                    <a:pt x="28" y="85"/>
                    <a:pt x="30" y="93"/>
                    <a:pt x="31" y="101"/>
                  </a:cubicBezTo>
                  <a:cubicBezTo>
                    <a:pt x="33" y="112"/>
                    <a:pt x="32" y="122"/>
                    <a:pt x="30" y="133"/>
                  </a:cubicBezTo>
                  <a:cubicBezTo>
                    <a:pt x="18" y="149"/>
                    <a:pt x="8" y="167"/>
                    <a:pt x="0" y="185"/>
                  </a:cubicBezTo>
                  <a:cubicBezTo>
                    <a:pt x="0" y="186"/>
                    <a:pt x="1" y="187"/>
                    <a:pt x="2" y="186"/>
                  </a:cubicBezTo>
                  <a:cubicBezTo>
                    <a:pt x="7" y="178"/>
                    <a:pt x="12" y="169"/>
                    <a:pt x="18" y="161"/>
                  </a:cubicBezTo>
                  <a:cubicBezTo>
                    <a:pt x="40" y="153"/>
                    <a:pt x="62" y="158"/>
                    <a:pt x="84" y="160"/>
                  </a:cubicBezTo>
                  <a:cubicBezTo>
                    <a:pt x="83" y="166"/>
                    <a:pt x="85" y="172"/>
                    <a:pt x="91" y="175"/>
                  </a:cubicBezTo>
                  <a:cubicBezTo>
                    <a:pt x="97" y="178"/>
                    <a:pt x="107" y="176"/>
                    <a:pt x="109" y="168"/>
                  </a:cubicBezTo>
                  <a:cubicBezTo>
                    <a:pt x="111" y="162"/>
                    <a:pt x="109" y="156"/>
                    <a:pt x="104" y="152"/>
                  </a:cubicBezTo>
                  <a:cubicBezTo>
                    <a:pt x="99" y="148"/>
                    <a:pt x="90" y="151"/>
                    <a:pt x="86" y="156"/>
                  </a:cubicBezTo>
                  <a:cubicBezTo>
                    <a:pt x="65" y="151"/>
                    <a:pt x="39" y="150"/>
                    <a:pt x="19" y="158"/>
                  </a:cubicBezTo>
                  <a:cubicBezTo>
                    <a:pt x="30" y="141"/>
                    <a:pt x="41" y="124"/>
                    <a:pt x="54" y="108"/>
                  </a:cubicBezTo>
                  <a:cubicBezTo>
                    <a:pt x="75" y="100"/>
                    <a:pt x="94" y="104"/>
                    <a:pt x="114" y="109"/>
                  </a:cubicBezTo>
                  <a:cubicBezTo>
                    <a:pt x="114" y="109"/>
                    <a:pt x="114" y="110"/>
                    <a:pt x="113" y="110"/>
                  </a:cubicBezTo>
                  <a:cubicBezTo>
                    <a:pt x="113" y="111"/>
                    <a:pt x="114" y="112"/>
                    <a:pt x="115" y="113"/>
                  </a:cubicBezTo>
                  <a:cubicBezTo>
                    <a:pt x="115" y="118"/>
                    <a:pt x="119" y="123"/>
                    <a:pt x="123" y="125"/>
                  </a:cubicBezTo>
                  <a:cubicBezTo>
                    <a:pt x="130" y="129"/>
                    <a:pt x="138" y="121"/>
                    <a:pt x="140" y="115"/>
                  </a:cubicBezTo>
                  <a:cubicBezTo>
                    <a:pt x="142" y="108"/>
                    <a:pt x="137" y="101"/>
                    <a:pt x="131" y="99"/>
                  </a:cubicBezTo>
                  <a:cubicBezTo>
                    <a:pt x="125" y="97"/>
                    <a:pt x="120" y="100"/>
                    <a:pt x="117" y="104"/>
                  </a:cubicBezTo>
                  <a:cubicBezTo>
                    <a:pt x="97" y="99"/>
                    <a:pt x="75" y="97"/>
                    <a:pt x="57" y="104"/>
                  </a:cubicBezTo>
                  <a:cubicBezTo>
                    <a:pt x="70" y="89"/>
                    <a:pt x="84" y="76"/>
                    <a:pt x="99" y="64"/>
                  </a:cubicBezTo>
                  <a:cubicBezTo>
                    <a:pt x="108" y="64"/>
                    <a:pt x="117" y="66"/>
                    <a:pt x="126" y="67"/>
                  </a:cubicBezTo>
                  <a:cubicBezTo>
                    <a:pt x="126" y="67"/>
                    <a:pt x="125" y="67"/>
                    <a:pt x="125" y="68"/>
                  </a:cubicBezTo>
                  <a:cubicBezTo>
                    <a:pt x="127" y="74"/>
                    <a:pt x="133" y="79"/>
                    <a:pt x="139" y="78"/>
                  </a:cubicBezTo>
                  <a:cubicBezTo>
                    <a:pt x="144" y="77"/>
                    <a:pt x="152" y="72"/>
                    <a:pt x="151" y="66"/>
                  </a:cubicBezTo>
                  <a:cubicBezTo>
                    <a:pt x="150" y="61"/>
                    <a:pt x="144" y="58"/>
                    <a:pt x="140" y="57"/>
                  </a:cubicBezTo>
                  <a:cubicBezTo>
                    <a:pt x="135" y="57"/>
                    <a:pt x="130" y="59"/>
                    <a:pt x="127" y="63"/>
                  </a:cubicBezTo>
                  <a:cubicBezTo>
                    <a:pt x="119" y="61"/>
                    <a:pt x="110" y="61"/>
                    <a:pt x="102" y="62"/>
                  </a:cubicBezTo>
                  <a:cubicBezTo>
                    <a:pt x="110" y="55"/>
                    <a:pt x="119" y="49"/>
                    <a:pt x="127" y="42"/>
                  </a:cubicBezTo>
                  <a:cubicBezTo>
                    <a:pt x="131" y="44"/>
                    <a:pt x="137" y="43"/>
                    <a:pt x="140" y="39"/>
                  </a:cubicBezTo>
                  <a:cubicBezTo>
                    <a:pt x="144" y="33"/>
                    <a:pt x="145" y="27"/>
                    <a:pt x="138" y="23"/>
                  </a:cubicBezTo>
                  <a:cubicBezTo>
                    <a:pt x="134" y="20"/>
                    <a:pt x="128" y="20"/>
                    <a:pt x="124" y="23"/>
                  </a:cubicBezTo>
                  <a:cubicBezTo>
                    <a:pt x="118" y="27"/>
                    <a:pt x="120" y="35"/>
                    <a:pt x="123" y="40"/>
                  </a:cubicBezTo>
                  <a:cubicBezTo>
                    <a:pt x="107" y="51"/>
                    <a:pt x="92" y="63"/>
                    <a:pt x="78" y="76"/>
                  </a:cubicBezTo>
                  <a:cubicBezTo>
                    <a:pt x="84" y="63"/>
                    <a:pt x="85" y="46"/>
                    <a:pt x="82" y="31"/>
                  </a:cubicBezTo>
                  <a:cubicBezTo>
                    <a:pt x="83" y="31"/>
                    <a:pt x="84" y="31"/>
                    <a:pt x="84" y="31"/>
                  </a:cubicBezTo>
                  <a:cubicBezTo>
                    <a:pt x="85" y="31"/>
                    <a:pt x="85" y="31"/>
                    <a:pt x="85" y="31"/>
                  </a:cubicBezTo>
                  <a:cubicBezTo>
                    <a:pt x="92" y="31"/>
                    <a:pt x="98" y="26"/>
                    <a:pt x="98" y="18"/>
                  </a:cubicBezTo>
                  <a:cubicBezTo>
                    <a:pt x="98" y="11"/>
                    <a:pt x="91" y="0"/>
                    <a:pt x="82" y="1"/>
                  </a:cubicBezTo>
                  <a:cubicBezTo>
                    <a:pt x="75" y="2"/>
                    <a:pt x="70" y="9"/>
                    <a:pt x="70" y="16"/>
                  </a:cubicBezTo>
                  <a:close/>
                </a:path>
              </a:pathLst>
            </a:custGeom>
            <a:solidFill>
              <a:srgbClr val="FEC16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  <p:sp>
          <p:nvSpPr>
            <p:cNvPr id="35" name="Freeform 48"/>
            <p:cNvSpPr>
              <a:spLocks/>
            </p:cNvSpPr>
            <p:nvPr/>
          </p:nvSpPr>
          <p:spPr bwMode="auto">
            <a:xfrm>
              <a:off x="2792442" y="628937"/>
              <a:ext cx="1028700" cy="658813"/>
            </a:xfrm>
            <a:custGeom>
              <a:avLst/>
              <a:gdLst>
                <a:gd name="T0" fmla="*/ 373 w 375"/>
                <a:gd name="T1" fmla="*/ 204 h 239"/>
                <a:gd name="T2" fmla="*/ 372 w 375"/>
                <a:gd name="T3" fmla="*/ 203 h 239"/>
                <a:gd name="T4" fmla="*/ 349 w 375"/>
                <a:gd name="T5" fmla="*/ 152 h 239"/>
                <a:gd name="T6" fmla="*/ 313 w 375"/>
                <a:gd name="T7" fmla="*/ 116 h 239"/>
                <a:gd name="T8" fmla="*/ 235 w 375"/>
                <a:gd name="T9" fmla="*/ 120 h 239"/>
                <a:gd name="T10" fmla="*/ 235 w 375"/>
                <a:gd name="T11" fmla="*/ 121 h 239"/>
                <a:gd name="T12" fmla="*/ 126 w 375"/>
                <a:gd name="T13" fmla="*/ 95 h 239"/>
                <a:gd name="T14" fmla="*/ 92 w 375"/>
                <a:gd name="T15" fmla="*/ 90 h 239"/>
                <a:gd name="T16" fmla="*/ 150 w 375"/>
                <a:gd name="T17" fmla="*/ 54 h 239"/>
                <a:gd name="T18" fmla="*/ 192 w 375"/>
                <a:gd name="T19" fmla="*/ 41 h 239"/>
                <a:gd name="T20" fmla="*/ 192 w 375"/>
                <a:gd name="T21" fmla="*/ 42 h 239"/>
                <a:gd name="T22" fmla="*/ 296 w 375"/>
                <a:gd name="T23" fmla="*/ 59 h 239"/>
                <a:gd name="T24" fmla="*/ 297 w 375"/>
                <a:gd name="T25" fmla="*/ 56 h 239"/>
                <a:gd name="T26" fmla="*/ 296 w 375"/>
                <a:gd name="T27" fmla="*/ 55 h 239"/>
                <a:gd name="T28" fmla="*/ 296 w 375"/>
                <a:gd name="T29" fmla="*/ 55 h 239"/>
                <a:gd name="T30" fmla="*/ 193 w 375"/>
                <a:gd name="T31" fmla="*/ 37 h 239"/>
                <a:gd name="T32" fmla="*/ 144 w 375"/>
                <a:gd name="T33" fmla="*/ 53 h 239"/>
                <a:gd name="T34" fmla="*/ 90 w 375"/>
                <a:gd name="T35" fmla="*/ 90 h 239"/>
                <a:gd name="T36" fmla="*/ 58 w 375"/>
                <a:gd name="T37" fmla="*/ 85 h 239"/>
                <a:gd name="T38" fmla="*/ 0 w 375"/>
                <a:gd name="T39" fmla="*/ 90 h 239"/>
                <a:gd name="T40" fmla="*/ 1 w 375"/>
                <a:gd name="T41" fmla="*/ 92 h 239"/>
                <a:gd name="T42" fmla="*/ 67 w 375"/>
                <a:gd name="T43" fmla="*/ 90 h 239"/>
                <a:gd name="T44" fmla="*/ 88 w 375"/>
                <a:gd name="T45" fmla="*/ 93 h 239"/>
                <a:gd name="T46" fmla="*/ 89 w 375"/>
                <a:gd name="T47" fmla="*/ 93 h 239"/>
                <a:gd name="T48" fmla="*/ 89 w 375"/>
                <a:gd name="T49" fmla="*/ 93 h 239"/>
                <a:gd name="T50" fmla="*/ 131 w 375"/>
                <a:gd name="T51" fmla="*/ 100 h 239"/>
                <a:gd name="T52" fmla="*/ 161 w 375"/>
                <a:gd name="T53" fmla="*/ 127 h 239"/>
                <a:gd name="T54" fmla="*/ 166 w 375"/>
                <a:gd name="T55" fmla="*/ 133 h 239"/>
                <a:gd name="T56" fmla="*/ 166 w 375"/>
                <a:gd name="T57" fmla="*/ 133 h 239"/>
                <a:gd name="T58" fmla="*/ 190 w 375"/>
                <a:gd name="T59" fmla="*/ 189 h 239"/>
                <a:gd name="T60" fmla="*/ 217 w 375"/>
                <a:gd name="T61" fmla="*/ 213 h 239"/>
                <a:gd name="T62" fmla="*/ 240 w 375"/>
                <a:gd name="T63" fmla="*/ 238 h 239"/>
                <a:gd name="T64" fmla="*/ 242 w 375"/>
                <a:gd name="T65" fmla="*/ 237 h 239"/>
                <a:gd name="T66" fmla="*/ 241 w 375"/>
                <a:gd name="T67" fmla="*/ 234 h 239"/>
                <a:gd name="T68" fmla="*/ 170 w 375"/>
                <a:gd name="T69" fmla="*/ 132 h 239"/>
                <a:gd name="T70" fmla="*/ 162 w 375"/>
                <a:gd name="T71" fmla="*/ 122 h 239"/>
                <a:gd name="T72" fmla="*/ 136 w 375"/>
                <a:gd name="T73" fmla="*/ 101 h 239"/>
                <a:gd name="T74" fmla="*/ 211 w 375"/>
                <a:gd name="T75" fmla="*/ 118 h 239"/>
                <a:gd name="T76" fmla="*/ 235 w 375"/>
                <a:gd name="T77" fmla="*/ 126 h 239"/>
                <a:gd name="T78" fmla="*/ 290 w 375"/>
                <a:gd name="T79" fmla="*/ 175 h 239"/>
                <a:gd name="T80" fmla="*/ 330 w 375"/>
                <a:gd name="T81" fmla="*/ 189 h 239"/>
                <a:gd name="T82" fmla="*/ 372 w 375"/>
                <a:gd name="T83" fmla="*/ 207 h 239"/>
                <a:gd name="T84" fmla="*/ 373 w 375"/>
                <a:gd name="T85" fmla="*/ 204 h 2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375" h="239">
                  <a:moveTo>
                    <a:pt x="373" y="204"/>
                  </a:moveTo>
                  <a:cubicBezTo>
                    <a:pt x="373" y="204"/>
                    <a:pt x="372" y="204"/>
                    <a:pt x="372" y="203"/>
                  </a:cubicBezTo>
                  <a:cubicBezTo>
                    <a:pt x="369" y="185"/>
                    <a:pt x="359" y="167"/>
                    <a:pt x="349" y="152"/>
                  </a:cubicBezTo>
                  <a:cubicBezTo>
                    <a:pt x="340" y="138"/>
                    <a:pt x="328" y="124"/>
                    <a:pt x="313" y="116"/>
                  </a:cubicBezTo>
                  <a:cubicBezTo>
                    <a:pt x="291" y="106"/>
                    <a:pt x="252" y="98"/>
                    <a:pt x="235" y="120"/>
                  </a:cubicBezTo>
                  <a:cubicBezTo>
                    <a:pt x="235" y="121"/>
                    <a:pt x="235" y="121"/>
                    <a:pt x="235" y="121"/>
                  </a:cubicBezTo>
                  <a:cubicBezTo>
                    <a:pt x="199" y="109"/>
                    <a:pt x="162" y="101"/>
                    <a:pt x="126" y="95"/>
                  </a:cubicBezTo>
                  <a:cubicBezTo>
                    <a:pt x="115" y="94"/>
                    <a:pt x="103" y="92"/>
                    <a:pt x="92" y="90"/>
                  </a:cubicBezTo>
                  <a:cubicBezTo>
                    <a:pt x="106" y="72"/>
                    <a:pt x="129" y="62"/>
                    <a:pt x="150" y="54"/>
                  </a:cubicBezTo>
                  <a:cubicBezTo>
                    <a:pt x="163" y="49"/>
                    <a:pt x="177" y="44"/>
                    <a:pt x="192" y="41"/>
                  </a:cubicBezTo>
                  <a:cubicBezTo>
                    <a:pt x="192" y="41"/>
                    <a:pt x="192" y="42"/>
                    <a:pt x="192" y="42"/>
                  </a:cubicBezTo>
                  <a:cubicBezTo>
                    <a:pt x="217" y="73"/>
                    <a:pt x="262" y="56"/>
                    <a:pt x="296" y="59"/>
                  </a:cubicBezTo>
                  <a:cubicBezTo>
                    <a:pt x="298" y="59"/>
                    <a:pt x="298" y="56"/>
                    <a:pt x="297" y="56"/>
                  </a:cubicBezTo>
                  <a:cubicBezTo>
                    <a:pt x="296" y="56"/>
                    <a:pt x="296" y="55"/>
                    <a:pt x="296" y="55"/>
                  </a:cubicBezTo>
                  <a:cubicBezTo>
                    <a:pt x="296" y="55"/>
                    <a:pt x="296" y="55"/>
                    <a:pt x="296" y="55"/>
                  </a:cubicBezTo>
                  <a:cubicBezTo>
                    <a:pt x="285" y="17"/>
                    <a:pt x="214" y="0"/>
                    <a:pt x="193" y="37"/>
                  </a:cubicBezTo>
                  <a:cubicBezTo>
                    <a:pt x="176" y="40"/>
                    <a:pt x="159" y="46"/>
                    <a:pt x="144" y="53"/>
                  </a:cubicBezTo>
                  <a:cubicBezTo>
                    <a:pt x="125" y="60"/>
                    <a:pt x="100" y="71"/>
                    <a:pt x="90" y="90"/>
                  </a:cubicBezTo>
                  <a:cubicBezTo>
                    <a:pt x="79" y="88"/>
                    <a:pt x="69" y="86"/>
                    <a:pt x="58" y="85"/>
                  </a:cubicBezTo>
                  <a:cubicBezTo>
                    <a:pt x="40" y="83"/>
                    <a:pt x="16" y="80"/>
                    <a:pt x="0" y="90"/>
                  </a:cubicBezTo>
                  <a:cubicBezTo>
                    <a:pt x="0" y="91"/>
                    <a:pt x="0" y="92"/>
                    <a:pt x="1" y="92"/>
                  </a:cubicBezTo>
                  <a:cubicBezTo>
                    <a:pt x="23" y="85"/>
                    <a:pt x="44" y="86"/>
                    <a:pt x="67" y="90"/>
                  </a:cubicBezTo>
                  <a:cubicBezTo>
                    <a:pt x="74" y="91"/>
                    <a:pt x="81" y="92"/>
                    <a:pt x="88" y="93"/>
                  </a:cubicBezTo>
                  <a:cubicBezTo>
                    <a:pt x="88" y="94"/>
                    <a:pt x="89" y="94"/>
                    <a:pt x="89" y="93"/>
                  </a:cubicBezTo>
                  <a:cubicBezTo>
                    <a:pt x="89" y="93"/>
                    <a:pt x="89" y="93"/>
                    <a:pt x="89" y="93"/>
                  </a:cubicBezTo>
                  <a:cubicBezTo>
                    <a:pt x="103" y="95"/>
                    <a:pt x="117" y="98"/>
                    <a:pt x="131" y="100"/>
                  </a:cubicBezTo>
                  <a:cubicBezTo>
                    <a:pt x="142" y="108"/>
                    <a:pt x="152" y="117"/>
                    <a:pt x="161" y="127"/>
                  </a:cubicBezTo>
                  <a:cubicBezTo>
                    <a:pt x="163" y="129"/>
                    <a:pt x="165" y="131"/>
                    <a:pt x="166" y="133"/>
                  </a:cubicBezTo>
                  <a:cubicBezTo>
                    <a:pt x="166" y="133"/>
                    <a:pt x="166" y="133"/>
                    <a:pt x="166" y="133"/>
                  </a:cubicBezTo>
                  <a:cubicBezTo>
                    <a:pt x="163" y="155"/>
                    <a:pt x="175" y="174"/>
                    <a:pt x="190" y="189"/>
                  </a:cubicBezTo>
                  <a:cubicBezTo>
                    <a:pt x="199" y="197"/>
                    <a:pt x="208" y="205"/>
                    <a:pt x="217" y="213"/>
                  </a:cubicBezTo>
                  <a:cubicBezTo>
                    <a:pt x="226" y="221"/>
                    <a:pt x="233" y="230"/>
                    <a:pt x="240" y="238"/>
                  </a:cubicBezTo>
                  <a:cubicBezTo>
                    <a:pt x="241" y="239"/>
                    <a:pt x="243" y="238"/>
                    <a:pt x="242" y="237"/>
                  </a:cubicBezTo>
                  <a:cubicBezTo>
                    <a:pt x="242" y="236"/>
                    <a:pt x="241" y="235"/>
                    <a:pt x="241" y="234"/>
                  </a:cubicBezTo>
                  <a:cubicBezTo>
                    <a:pt x="232" y="195"/>
                    <a:pt x="226" y="122"/>
                    <a:pt x="170" y="132"/>
                  </a:cubicBezTo>
                  <a:cubicBezTo>
                    <a:pt x="167" y="128"/>
                    <a:pt x="165" y="125"/>
                    <a:pt x="162" y="122"/>
                  </a:cubicBezTo>
                  <a:cubicBezTo>
                    <a:pt x="155" y="115"/>
                    <a:pt x="146" y="106"/>
                    <a:pt x="136" y="101"/>
                  </a:cubicBezTo>
                  <a:cubicBezTo>
                    <a:pt x="161" y="105"/>
                    <a:pt x="186" y="111"/>
                    <a:pt x="211" y="118"/>
                  </a:cubicBezTo>
                  <a:cubicBezTo>
                    <a:pt x="219" y="120"/>
                    <a:pt x="227" y="123"/>
                    <a:pt x="235" y="126"/>
                  </a:cubicBezTo>
                  <a:cubicBezTo>
                    <a:pt x="249" y="147"/>
                    <a:pt x="267" y="165"/>
                    <a:pt x="290" y="175"/>
                  </a:cubicBezTo>
                  <a:cubicBezTo>
                    <a:pt x="303" y="181"/>
                    <a:pt x="317" y="185"/>
                    <a:pt x="330" y="189"/>
                  </a:cubicBezTo>
                  <a:cubicBezTo>
                    <a:pt x="345" y="194"/>
                    <a:pt x="358" y="200"/>
                    <a:pt x="372" y="207"/>
                  </a:cubicBezTo>
                  <a:cubicBezTo>
                    <a:pt x="374" y="207"/>
                    <a:pt x="375" y="205"/>
                    <a:pt x="373" y="204"/>
                  </a:cubicBezTo>
                  <a:close/>
                </a:path>
              </a:pathLst>
            </a:custGeom>
            <a:solidFill>
              <a:srgbClr val="21B37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  <p:sp>
          <p:nvSpPr>
            <p:cNvPr id="36" name="Freeform 49"/>
            <p:cNvSpPr>
              <a:spLocks/>
            </p:cNvSpPr>
            <p:nvPr/>
          </p:nvSpPr>
          <p:spPr bwMode="auto">
            <a:xfrm>
              <a:off x="3554442" y="470187"/>
              <a:ext cx="301625" cy="300038"/>
            </a:xfrm>
            <a:custGeom>
              <a:avLst/>
              <a:gdLst>
                <a:gd name="T0" fmla="*/ 63 w 110"/>
                <a:gd name="T1" fmla="*/ 38 h 109"/>
                <a:gd name="T2" fmla="*/ 0 w 110"/>
                <a:gd name="T3" fmla="*/ 5 h 109"/>
                <a:gd name="T4" fmla="*/ 0 w 110"/>
                <a:gd name="T5" fmla="*/ 5 h 109"/>
                <a:gd name="T6" fmla="*/ 64 w 110"/>
                <a:gd name="T7" fmla="*/ 45 h 109"/>
                <a:gd name="T8" fmla="*/ 106 w 110"/>
                <a:gd name="T9" fmla="*/ 107 h 109"/>
                <a:gd name="T10" fmla="*/ 109 w 110"/>
                <a:gd name="T11" fmla="*/ 105 h 109"/>
                <a:gd name="T12" fmla="*/ 63 w 110"/>
                <a:gd name="T13" fmla="*/ 38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10" h="109">
                  <a:moveTo>
                    <a:pt x="63" y="38"/>
                  </a:moveTo>
                  <a:cubicBezTo>
                    <a:pt x="47" y="21"/>
                    <a:pt x="25" y="0"/>
                    <a:pt x="0" y="5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27" y="7"/>
                    <a:pt x="47" y="25"/>
                    <a:pt x="64" y="45"/>
                  </a:cubicBezTo>
                  <a:cubicBezTo>
                    <a:pt x="80" y="64"/>
                    <a:pt x="93" y="85"/>
                    <a:pt x="106" y="107"/>
                  </a:cubicBezTo>
                  <a:cubicBezTo>
                    <a:pt x="107" y="109"/>
                    <a:pt x="110" y="107"/>
                    <a:pt x="109" y="105"/>
                  </a:cubicBezTo>
                  <a:cubicBezTo>
                    <a:pt x="96" y="82"/>
                    <a:pt x="81" y="59"/>
                    <a:pt x="63" y="38"/>
                  </a:cubicBezTo>
                  <a:close/>
                </a:path>
              </a:pathLst>
            </a:custGeom>
            <a:solidFill>
              <a:srgbClr val="FF78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  <p:sp>
          <p:nvSpPr>
            <p:cNvPr id="37" name="Freeform 50"/>
            <p:cNvSpPr>
              <a:spLocks/>
            </p:cNvSpPr>
            <p:nvPr/>
          </p:nvSpPr>
          <p:spPr bwMode="auto">
            <a:xfrm>
              <a:off x="3795742" y="752763"/>
              <a:ext cx="211138" cy="212725"/>
            </a:xfrm>
            <a:custGeom>
              <a:avLst/>
              <a:gdLst>
                <a:gd name="T0" fmla="*/ 20 w 77"/>
                <a:gd name="T1" fmla="*/ 0 h 77"/>
                <a:gd name="T2" fmla="*/ 18 w 77"/>
                <a:gd name="T3" fmla="*/ 0 h 77"/>
                <a:gd name="T4" fmla="*/ 17 w 77"/>
                <a:gd name="T5" fmla="*/ 3 h 77"/>
                <a:gd name="T6" fmla="*/ 11 w 77"/>
                <a:gd name="T7" fmla="*/ 69 h 77"/>
                <a:gd name="T8" fmla="*/ 24 w 77"/>
                <a:gd name="T9" fmla="*/ 76 h 77"/>
                <a:gd name="T10" fmla="*/ 31 w 77"/>
                <a:gd name="T11" fmla="*/ 61 h 77"/>
                <a:gd name="T12" fmla="*/ 48 w 77"/>
                <a:gd name="T13" fmla="*/ 74 h 77"/>
                <a:gd name="T14" fmla="*/ 50 w 77"/>
                <a:gd name="T15" fmla="*/ 73 h 77"/>
                <a:gd name="T16" fmla="*/ 53 w 77"/>
                <a:gd name="T17" fmla="*/ 52 h 77"/>
                <a:gd name="T18" fmla="*/ 69 w 77"/>
                <a:gd name="T19" fmla="*/ 57 h 77"/>
                <a:gd name="T20" fmla="*/ 76 w 77"/>
                <a:gd name="T21" fmla="*/ 41 h 77"/>
                <a:gd name="T22" fmla="*/ 20 w 77"/>
                <a:gd name="T23" fmla="*/ 0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77" h="77">
                  <a:moveTo>
                    <a:pt x="20" y="0"/>
                  </a:moveTo>
                  <a:cubicBezTo>
                    <a:pt x="19" y="0"/>
                    <a:pt x="19" y="0"/>
                    <a:pt x="18" y="0"/>
                  </a:cubicBezTo>
                  <a:cubicBezTo>
                    <a:pt x="17" y="1"/>
                    <a:pt x="16" y="2"/>
                    <a:pt x="17" y="3"/>
                  </a:cubicBezTo>
                  <a:cubicBezTo>
                    <a:pt x="8" y="23"/>
                    <a:pt x="0" y="49"/>
                    <a:pt x="11" y="69"/>
                  </a:cubicBezTo>
                  <a:cubicBezTo>
                    <a:pt x="14" y="74"/>
                    <a:pt x="19" y="77"/>
                    <a:pt x="24" y="76"/>
                  </a:cubicBezTo>
                  <a:cubicBezTo>
                    <a:pt x="30" y="74"/>
                    <a:pt x="31" y="67"/>
                    <a:pt x="31" y="61"/>
                  </a:cubicBezTo>
                  <a:cubicBezTo>
                    <a:pt x="35" y="67"/>
                    <a:pt x="41" y="72"/>
                    <a:pt x="48" y="74"/>
                  </a:cubicBezTo>
                  <a:cubicBezTo>
                    <a:pt x="49" y="75"/>
                    <a:pt x="50" y="74"/>
                    <a:pt x="50" y="73"/>
                  </a:cubicBezTo>
                  <a:cubicBezTo>
                    <a:pt x="53" y="66"/>
                    <a:pt x="54" y="59"/>
                    <a:pt x="53" y="52"/>
                  </a:cubicBezTo>
                  <a:cubicBezTo>
                    <a:pt x="58" y="56"/>
                    <a:pt x="63" y="59"/>
                    <a:pt x="69" y="57"/>
                  </a:cubicBezTo>
                  <a:cubicBezTo>
                    <a:pt x="76" y="55"/>
                    <a:pt x="77" y="46"/>
                    <a:pt x="76" y="41"/>
                  </a:cubicBezTo>
                  <a:cubicBezTo>
                    <a:pt x="74" y="14"/>
                    <a:pt x="41" y="4"/>
                    <a:pt x="20" y="0"/>
                  </a:cubicBezTo>
                  <a:close/>
                </a:path>
              </a:pathLst>
            </a:custGeom>
            <a:solidFill>
              <a:srgbClr val="FF78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  <p:sp>
          <p:nvSpPr>
            <p:cNvPr id="38" name="Freeform 65"/>
            <p:cNvSpPr>
              <a:spLocks/>
            </p:cNvSpPr>
            <p:nvPr/>
          </p:nvSpPr>
          <p:spPr bwMode="auto">
            <a:xfrm>
              <a:off x="-142846" y="-69563"/>
              <a:ext cx="457200" cy="561975"/>
            </a:xfrm>
            <a:custGeom>
              <a:avLst/>
              <a:gdLst>
                <a:gd name="T0" fmla="*/ 164 w 167"/>
                <a:gd name="T1" fmla="*/ 42 h 204"/>
                <a:gd name="T2" fmla="*/ 141 w 167"/>
                <a:gd name="T3" fmla="*/ 36 h 204"/>
                <a:gd name="T4" fmla="*/ 136 w 167"/>
                <a:gd name="T5" fmla="*/ 54 h 204"/>
                <a:gd name="T6" fmla="*/ 137 w 167"/>
                <a:gd name="T7" fmla="*/ 55 h 204"/>
                <a:gd name="T8" fmla="*/ 138 w 167"/>
                <a:gd name="T9" fmla="*/ 56 h 204"/>
                <a:gd name="T10" fmla="*/ 101 w 167"/>
                <a:gd name="T11" fmla="*/ 82 h 204"/>
                <a:gd name="T12" fmla="*/ 110 w 167"/>
                <a:gd name="T13" fmla="*/ 26 h 204"/>
                <a:gd name="T14" fmla="*/ 124 w 167"/>
                <a:gd name="T15" fmla="*/ 16 h 204"/>
                <a:gd name="T16" fmla="*/ 118 w 167"/>
                <a:gd name="T17" fmla="*/ 3 h 204"/>
                <a:gd name="T18" fmla="*/ 103 w 167"/>
                <a:gd name="T19" fmla="*/ 10 h 204"/>
                <a:gd name="T20" fmla="*/ 106 w 167"/>
                <a:gd name="T21" fmla="*/ 23 h 204"/>
                <a:gd name="T22" fmla="*/ 102 w 167"/>
                <a:gd name="T23" fmla="*/ 54 h 204"/>
                <a:gd name="T24" fmla="*/ 88 w 167"/>
                <a:gd name="T25" fmla="*/ 33 h 204"/>
                <a:gd name="T26" fmla="*/ 87 w 167"/>
                <a:gd name="T27" fmla="*/ 19 h 204"/>
                <a:gd name="T28" fmla="*/ 74 w 167"/>
                <a:gd name="T29" fmla="*/ 14 h 204"/>
                <a:gd name="T30" fmla="*/ 69 w 167"/>
                <a:gd name="T31" fmla="*/ 30 h 204"/>
                <a:gd name="T32" fmla="*/ 85 w 167"/>
                <a:gd name="T33" fmla="*/ 37 h 204"/>
                <a:gd name="T34" fmla="*/ 85 w 167"/>
                <a:gd name="T35" fmla="*/ 36 h 204"/>
                <a:gd name="T36" fmla="*/ 101 w 167"/>
                <a:gd name="T37" fmla="*/ 58 h 204"/>
                <a:gd name="T38" fmla="*/ 87 w 167"/>
                <a:gd name="T39" fmla="*/ 114 h 204"/>
                <a:gd name="T40" fmla="*/ 57 w 167"/>
                <a:gd name="T41" fmla="*/ 63 h 204"/>
                <a:gd name="T42" fmla="*/ 55 w 167"/>
                <a:gd name="T43" fmla="*/ 47 h 204"/>
                <a:gd name="T44" fmla="*/ 37 w 167"/>
                <a:gd name="T45" fmla="*/ 48 h 204"/>
                <a:gd name="T46" fmla="*/ 36 w 167"/>
                <a:gd name="T47" fmla="*/ 67 h 204"/>
                <a:gd name="T48" fmla="*/ 51 w 167"/>
                <a:gd name="T49" fmla="*/ 68 h 204"/>
                <a:gd name="T50" fmla="*/ 54 w 167"/>
                <a:gd name="T51" fmla="*/ 68 h 204"/>
                <a:gd name="T52" fmla="*/ 55 w 167"/>
                <a:gd name="T53" fmla="*/ 67 h 204"/>
                <a:gd name="T54" fmla="*/ 85 w 167"/>
                <a:gd name="T55" fmla="*/ 118 h 204"/>
                <a:gd name="T56" fmla="*/ 58 w 167"/>
                <a:gd name="T57" fmla="*/ 174 h 204"/>
                <a:gd name="T58" fmla="*/ 27 w 167"/>
                <a:gd name="T59" fmla="*/ 114 h 204"/>
                <a:gd name="T60" fmla="*/ 22 w 167"/>
                <a:gd name="T61" fmla="*/ 97 h 204"/>
                <a:gd name="T62" fmla="*/ 5 w 167"/>
                <a:gd name="T63" fmla="*/ 100 h 204"/>
                <a:gd name="T64" fmla="*/ 9 w 167"/>
                <a:gd name="T65" fmla="*/ 120 h 204"/>
                <a:gd name="T66" fmla="*/ 24 w 167"/>
                <a:gd name="T67" fmla="*/ 118 h 204"/>
                <a:gd name="T68" fmla="*/ 57 w 167"/>
                <a:gd name="T69" fmla="*/ 176 h 204"/>
                <a:gd name="T70" fmla="*/ 43 w 167"/>
                <a:gd name="T71" fmla="*/ 203 h 204"/>
                <a:gd name="T72" fmla="*/ 44 w 167"/>
                <a:gd name="T73" fmla="*/ 204 h 204"/>
                <a:gd name="T74" fmla="*/ 75 w 167"/>
                <a:gd name="T75" fmla="*/ 152 h 204"/>
                <a:gd name="T76" fmla="*/ 102 w 167"/>
                <a:gd name="T77" fmla="*/ 135 h 204"/>
                <a:gd name="T78" fmla="*/ 126 w 167"/>
                <a:gd name="T79" fmla="*/ 128 h 204"/>
                <a:gd name="T80" fmla="*/ 130 w 167"/>
                <a:gd name="T81" fmla="*/ 132 h 204"/>
                <a:gd name="T82" fmla="*/ 131 w 167"/>
                <a:gd name="T83" fmla="*/ 134 h 204"/>
                <a:gd name="T84" fmla="*/ 151 w 167"/>
                <a:gd name="T85" fmla="*/ 125 h 204"/>
                <a:gd name="T86" fmla="*/ 141 w 167"/>
                <a:gd name="T87" fmla="*/ 103 h 204"/>
                <a:gd name="T88" fmla="*/ 121 w 167"/>
                <a:gd name="T89" fmla="*/ 114 h 204"/>
                <a:gd name="T90" fmla="*/ 123 w 167"/>
                <a:gd name="T91" fmla="*/ 123 h 204"/>
                <a:gd name="T92" fmla="*/ 79 w 167"/>
                <a:gd name="T93" fmla="*/ 145 h 204"/>
                <a:gd name="T94" fmla="*/ 99 w 167"/>
                <a:gd name="T95" fmla="*/ 88 h 204"/>
                <a:gd name="T96" fmla="*/ 100 w 167"/>
                <a:gd name="T97" fmla="*/ 88 h 204"/>
                <a:gd name="T98" fmla="*/ 142 w 167"/>
                <a:gd name="T99" fmla="*/ 60 h 204"/>
                <a:gd name="T100" fmla="*/ 157 w 167"/>
                <a:gd name="T101" fmla="*/ 60 h 204"/>
                <a:gd name="T102" fmla="*/ 164 w 167"/>
                <a:gd name="T103" fmla="*/ 42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67" h="204">
                  <a:moveTo>
                    <a:pt x="164" y="42"/>
                  </a:moveTo>
                  <a:cubicBezTo>
                    <a:pt x="161" y="33"/>
                    <a:pt x="148" y="33"/>
                    <a:pt x="141" y="36"/>
                  </a:cubicBezTo>
                  <a:cubicBezTo>
                    <a:pt x="135" y="40"/>
                    <a:pt x="133" y="48"/>
                    <a:pt x="136" y="54"/>
                  </a:cubicBezTo>
                  <a:cubicBezTo>
                    <a:pt x="136" y="54"/>
                    <a:pt x="136" y="54"/>
                    <a:pt x="137" y="55"/>
                  </a:cubicBezTo>
                  <a:cubicBezTo>
                    <a:pt x="137" y="55"/>
                    <a:pt x="137" y="56"/>
                    <a:pt x="138" y="56"/>
                  </a:cubicBezTo>
                  <a:cubicBezTo>
                    <a:pt x="124" y="61"/>
                    <a:pt x="110" y="71"/>
                    <a:pt x="101" y="82"/>
                  </a:cubicBezTo>
                  <a:cubicBezTo>
                    <a:pt x="105" y="63"/>
                    <a:pt x="108" y="45"/>
                    <a:pt x="110" y="26"/>
                  </a:cubicBezTo>
                  <a:cubicBezTo>
                    <a:pt x="116" y="25"/>
                    <a:pt x="124" y="23"/>
                    <a:pt x="124" y="16"/>
                  </a:cubicBezTo>
                  <a:cubicBezTo>
                    <a:pt x="125" y="11"/>
                    <a:pt x="122" y="6"/>
                    <a:pt x="118" y="3"/>
                  </a:cubicBezTo>
                  <a:cubicBezTo>
                    <a:pt x="111" y="0"/>
                    <a:pt x="106" y="4"/>
                    <a:pt x="103" y="10"/>
                  </a:cubicBezTo>
                  <a:cubicBezTo>
                    <a:pt x="100" y="15"/>
                    <a:pt x="102" y="20"/>
                    <a:pt x="106" y="23"/>
                  </a:cubicBezTo>
                  <a:cubicBezTo>
                    <a:pt x="105" y="33"/>
                    <a:pt x="103" y="44"/>
                    <a:pt x="102" y="54"/>
                  </a:cubicBezTo>
                  <a:cubicBezTo>
                    <a:pt x="98" y="47"/>
                    <a:pt x="93" y="39"/>
                    <a:pt x="88" y="33"/>
                  </a:cubicBezTo>
                  <a:cubicBezTo>
                    <a:pt x="90" y="29"/>
                    <a:pt x="90" y="23"/>
                    <a:pt x="87" y="19"/>
                  </a:cubicBezTo>
                  <a:cubicBezTo>
                    <a:pt x="84" y="15"/>
                    <a:pt x="79" y="12"/>
                    <a:pt x="74" y="14"/>
                  </a:cubicBezTo>
                  <a:cubicBezTo>
                    <a:pt x="68" y="16"/>
                    <a:pt x="67" y="25"/>
                    <a:pt x="69" y="30"/>
                  </a:cubicBezTo>
                  <a:cubicBezTo>
                    <a:pt x="71" y="36"/>
                    <a:pt x="79" y="39"/>
                    <a:pt x="85" y="37"/>
                  </a:cubicBezTo>
                  <a:cubicBezTo>
                    <a:pt x="85" y="37"/>
                    <a:pt x="85" y="37"/>
                    <a:pt x="85" y="36"/>
                  </a:cubicBezTo>
                  <a:cubicBezTo>
                    <a:pt x="91" y="43"/>
                    <a:pt x="96" y="50"/>
                    <a:pt x="101" y="58"/>
                  </a:cubicBezTo>
                  <a:cubicBezTo>
                    <a:pt x="98" y="77"/>
                    <a:pt x="93" y="96"/>
                    <a:pt x="87" y="114"/>
                  </a:cubicBezTo>
                  <a:cubicBezTo>
                    <a:pt x="84" y="95"/>
                    <a:pt x="71" y="77"/>
                    <a:pt x="57" y="63"/>
                  </a:cubicBezTo>
                  <a:cubicBezTo>
                    <a:pt x="60" y="57"/>
                    <a:pt x="59" y="52"/>
                    <a:pt x="55" y="47"/>
                  </a:cubicBezTo>
                  <a:cubicBezTo>
                    <a:pt x="50" y="43"/>
                    <a:pt x="41" y="43"/>
                    <a:pt x="37" y="48"/>
                  </a:cubicBezTo>
                  <a:cubicBezTo>
                    <a:pt x="32" y="53"/>
                    <a:pt x="29" y="63"/>
                    <a:pt x="36" y="67"/>
                  </a:cubicBezTo>
                  <a:cubicBezTo>
                    <a:pt x="40" y="70"/>
                    <a:pt x="46" y="70"/>
                    <a:pt x="51" y="68"/>
                  </a:cubicBezTo>
                  <a:cubicBezTo>
                    <a:pt x="52" y="69"/>
                    <a:pt x="53" y="69"/>
                    <a:pt x="54" y="68"/>
                  </a:cubicBezTo>
                  <a:cubicBezTo>
                    <a:pt x="54" y="68"/>
                    <a:pt x="54" y="67"/>
                    <a:pt x="55" y="67"/>
                  </a:cubicBezTo>
                  <a:cubicBezTo>
                    <a:pt x="68" y="82"/>
                    <a:pt x="81" y="97"/>
                    <a:pt x="85" y="118"/>
                  </a:cubicBezTo>
                  <a:cubicBezTo>
                    <a:pt x="78" y="138"/>
                    <a:pt x="68" y="156"/>
                    <a:pt x="58" y="174"/>
                  </a:cubicBezTo>
                  <a:cubicBezTo>
                    <a:pt x="56" y="153"/>
                    <a:pt x="42" y="130"/>
                    <a:pt x="27" y="114"/>
                  </a:cubicBezTo>
                  <a:cubicBezTo>
                    <a:pt x="30" y="108"/>
                    <a:pt x="27" y="100"/>
                    <a:pt x="22" y="97"/>
                  </a:cubicBezTo>
                  <a:cubicBezTo>
                    <a:pt x="16" y="94"/>
                    <a:pt x="9" y="96"/>
                    <a:pt x="5" y="100"/>
                  </a:cubicBezTo>
                  <a:cubicBezTo>
                    <a:pt x="0" y="106"/>
                    <a:pt x="3" y="115"/>
                    <a:pt x="9" y="120"/>
                  </a:cubicBezTo>
                  <a:cubicBezTo>
                    <a:pt x="14" y="124"/>
                    <a:pt x="21" y="123"/>
                    <a:pt x="24" y="118"/>
                  </a:cubicBezTo>
                  <a:cubicBezTo>
                    <a:pt x="37" y="137"/>
                    <a:pt x="52" y="153"/>
                    <a:pt x="57" y="176"/>
                  </a:cubicBezTo>
                  <a:cubicBezTo>
                    <a:pt x="52" y="185"/>
                    <a:pt x="47" y="194"/>
                    <a:pt x="43" y="203"/>
                  </a:cubicBezTo>
                  <a:cubicBezTo>
                    <a:pt x="42" y="204"/>
                    <a:pt x="43" y="204"/>
                    <a:pt x="44" y="204"/>
                  </a:cubicBezTo>
                  <a:cubicBezTo>
                    <a:pt x="56" y="188"/>
                    <a:pt x="66" y="170"/>
                    <a:pt x="75" y="152"/>
                  </a:cubicBezTo>
                  <a:cubicBezTo>
                    <a:pt x="84" y="145"/>
                    <a:pt x="92" y="139"/>
                    <a:pt x="102" y="135"/>
                  </a:cubicBezTo>
                  <a:cubicBezTo>
                    <a:pt x="110" y="132"/>
                    <a:pt x="118" y="131"/>
                    <a:pt x="126" y="128"/>
                  </a:cubicBezTo>
                  <a:cubicBezTo>
                    <a:pt x="127" y="130"/>
                    <a:pt x="129" y="131"/>
                    <a:pt x="130" y="132"/>
                  </a:cubicBezTo>
                  <a:cubicBezTo>
                    <a:pt x="130" y="133"/>
                    <a:pt x="130" y="133"/>
                    <a:pt x="131" y="134"/>
                  </a:cubicBezTo>
                  <a:cubicBezTo>
                    <a:pt x="139" y="138"/>
                    <a:pt x="149" y="135"/>
                    <a:pt x="151" y="125"/>
                  </a:cubicBezTo>
                  <a:cubicBezTo>
                    <a:pt x="152" y="117"/>
                    <a:pt x="148" y="107"/>
                    <a:pt x="141" y="103"/>
                  </a:cubicBezTo>
                  <a:cubicBezTo>
                    <a:pt x="133" y="99"/>
                    <a:pt x="121" y="104"/>
                    <a:pt x="121" y="114"/>
                  </a:cubicBezTo>
                  <a:cubicBezTo>
                    <a:pt x="121" y="117"/>
                    <a:pt x="122" y="120"/>
                    <a:pt x="123" y="123"/>
                  </a:cubicBezTo>
                  <a:cubicBezTo>
                    <a:pt x="108" y="126"/>
                    <a:pt x="90" y="134"/>
                    <a:pt x="79" y="145"/>
                  </a:cubicBezTo>
                  <a:cubicBezTo>
                    <a:pt x="87" y="127"/>
                    <a:pt x="94" y="107"/>
                    <a:pt x="99" y="88"/>
                  </a:cubicBezTo>
                  <a:cubicBezTo>
                    <a:pt x="99" y="88"/>
                    <a:pt x="100" y="88"/>
                    <a:pt x="100" y="88"/>
                  </a:cubicBezTo>
                  <a:cubicBezTo>
                    <a:pt x="112" y="74"/>
                    <a:pt x="126" y="68"/>
                    <a:pt x="142" y="60"/>
                  </a:cubicBezTo>
                  <a:cubicBezTo>
                    <a:pt x="146" y="63"/>
                    <a:pt x="152" y="63"/>
                    <a:pt x="157" y="60"/>
                  </a:cubicBezTo>
                  <a:cubicBezTo>
                    <a:pt x="163" y="56"/>
                    <a:pt x="167" y="48"/>
                    <a:pt x="164" y="42"/>
                  </a:cubicBezTo>
                  <a:close/>
                </a:path>
              </a:pathLst>
            </a:custGeom>
            <a:solidFill>
              <a:srgbClr val="21B32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  <p:sp>
          <p:nvSpPr>
            <p:cNvPr id="39" name="任意多边形 38"/>
            <p:cNvSpPr>
              <a:spLocks/>
            </p:cNvSpPr>
            <p:nvPr/>
          </p:nvSpPr>
          <p:spPr bwMode="auto">
            <a:xfrm>
              <a:off x="-26273" y="434082"/>
              <a:ext cx="4349824" cy="682425"/>
            </a:xfrm>
            <a:custGeom>
              <a:avLst/>
              <a:gdLst>
                <a:gd name="connsiteX0" fmla="*/ 605014 w 4404883"/>
                <a:gd name="connsiteY0" fmla="*/ 946 h 682425"/>
                <a:gd name="connsiteX1" fmla="*/ 816050 w 4404883"/>
                <a:gd name="connsiteY1" fmla="*/ 38448 h 682425"/>
                <a:gd name="connsiteX2" fmla="*/ 1177825 w 4404883"/>
                <a:gd name="connsiteY2" fmla="*/ 225616 h 682425"/>
                <a:gd name="connsiteX3" fmla="*/ 1520415 w 4404883"/>
                <a:gd name="connsiteY3" fmla="*/ 448566 h 682425"/>
                <a:gd name="connsiteX4" fmla="*/ 1986338 w 4404883"/>
                <a:gd name="connsiteY4" fmla="*/ 652249 h 682425"/>
                <a:gd name="connsiteX5" fmla="*/ 2427594 w 4404883"/>
                <a:gd name="connsiteY5" fmla="*/ 624724 h 682425"/>
                <a:gd name="connsiteX6" fmla="*/ 3214181 w 4404883"/>
                <a:gd name="connsiteY6" fmla="*/ 173319 h 682425"/>
                <a:gd name="connsiteX7" fmla="*/ 3216921 w 4404883"/>
                <a:gd name="connsiteY7" fmla="*/ 170567 h 682425"/>
                <a:gd name="connsiteX8" fmla="*/ 3348476 w 4404883"/>
                <a:gd name="connsiteY8" fmla="*/ 104507 h 682425"/>
                <a:gd name="connsiteX9" fmla="*/ 3918546 w 4404883"/>
                <a:gd name="connsiteY9" fmla="*/ 38448 h 682425"/>
                <a:gd name="connsiteX10" fmla="*/ 4349824 w 4404883"/>
                <a:gd name="connsiteY10" fmla="*/ 178566 h 682425"/>
                <a:gd name="connsiteX11" fmla="*/ 4404883 w 4404883"/>
                <a:gd name="connsiteY11" fmla="*/ 209367 h 682425"/>
                <a:gd name="connsiteX12" fmla="*/ 4404883 w 4404883"/>
                <a:gd name="connsiteY12" fmla="*/ 226059 h 682425"/>
                <a:gd name="connsiteX13" fmla="*/ 4330039 w 4404883"/>
                <a:gd name="connsiteY13" fmla="*/ 184157 h 682425"/>
                <a:gd name="connsiteX14" fmla="*/ 4137803 w 4404883"/>
                <a:gd name="connsiteY14" fmla="*/ 101755 h 682425"/>
                <a:gd name="connsiteX15" fmla="*/ 3688325 w 4404883"/>
                <a:gd name="connsiteY15" fmla="*/ 43953 h 682425"/>
                <a:gd name="connsiteX16" fmla="*/ 3214181 w 4404883"/>
                <a:gd name="connsiteY16" fmla="*/ 184329 h 682425"/>
                <a:gd name="connsiteX17" fmla="*/ 2575593 w 4404883"/>
                <a:gd name="connsiteY17" fmla="*/ 583437 h 682425"/>
                <a:gd name="connsiteX18" fmla="*/ 1890413 w 4404883"/>
                <a:gd name="connsiteY18" fmla="*/ 643992 h 682425"/>
                <a:gd name="connsiteX19" fmla="*/ 1016123 w 4404883"/>
                <a:gd name="connsiteY19" fmla="*/ 143042 h 682425"/>
                <a:gd name="connsiteX20" fmla="*/ 769458 w 4404883"/>
                <a:gd name="connsiteY20" fmla="*/ 38448 h 682425"/>
                <a:gd name="connsiteX21" fmla="*/ 506348 w 4404883"/>
                <a:gd name="connsiteY21" fmla="*/ 13676 h 682425"/>
                <a:gd name="connsiteX22" fmla="*/ 2056 w 4404883"/>
                <a:gd name="connsiteY22" fmla="*/ 54963 h 682425"/>
                <a:gd name="connsiteX23" fmla="*/ 2056 w 4404883"/>
                <a:gd name="connsiteY23" fmla="*/ 49458 h 682425"/>
                <a:gd name="connsiteX24" fmla="*/ 4797 w 4404883"/>
                <a:gd name="connsiteY24" fmla="*/ 49458 h 682425"/>
                <a:gd name="connsiteX25" fmla="*/ 21241 w 4404883"/>
                <a:gd name="connsiteY25" fmla="*/ 49458 h 682425"/>
                <a:gd name="connsiteX26" fmla="*/ 385757 w 4404883"/>
                <a:gd name="connsiteY26" fmla="*/ 10923 h 682425"/>
                <a:gd name="connsiteX27" fmla="*/ 393979 w 4404883"/>
                <a:gd name="connsiteY27" fmla="*/ 10923 h 682425"/>
                <a:gd name="connsiteX28" fmla="*/ 605014 w 4404883"/>
                <a:gd name="connsiteY28" fmla="*/ 946 h 682425"/>
                <a:gd name="connsiteX0" fmla="*/ 605014 w 4404883"/>
                <a:gd name="connsiteY0" fmla="*/ 946 h 682425"/>
                <a:gd name="connsiteX1" fmla="*/ 816050 w 4404883"/>
                <a:gd name="connsiteY1" fmla="*/ 38448 h 682425"/>
                <a:gd name="connsiteX2" fmla="*/ 1177825 w 4404883"/>
                <a:gd name="connsiteY2" fmla="*/ 225616 h 682425"/>
                <a:gd name="connsiteX3" fmla="*/ 1520415 w 4404883"/>
                <a:gd name="connsiteY3" fmla="*/ 448566 h 682425"/>
                <a:gd name="connsiteX4" fmla="*/ 1986338 w 4404883"/>
                <a:gd name="connsiteY4" fmla="*/ 652249 h 682425"/>
                <a:gd name="connsiteX5" fmla="*/ 2427594 w 4404883"/>
                <a:gd name="connsiteY5" fmla="*/ 624724 h 682425"/>
                <a:gd name="connsiteX6" fmla="*/ 3214181 w 4404883"/>
                <a:gd name="connsiteY6" fmla="*/ 173319 h 682425"/>
                <a:gd name="connsiteX7" fmla="*/ 3216921 w 4404883"/>
                <a:gd name="connsiteY7" fmla="*/ 170567 h 682425"/>
                <a:gd name="connsiteX8" fmla="*/ 3348476 w 4404883"/>
                <a:gd name="connsiteY8" fmla="*/ 104507 h 682425"/>
                <a:gd name="connsiteX9" fmla="*/ 3918546 w 4404883"/>
                <a:gd name="connsiteY9" fmla="*/ 38448 h 682425"/>
                <a:gd name="connsiteX10" fmla="*/ 4349824 w 4404883"/>
                <a:gd name="connsiteY10" fmla="*/ 178566 h 682425"/>
                <a:gd name="connsiteX11" fmla="*/ 4404883 w 4404883"/>
                <a:gd name="connsiteY11" fmla="*/ 209367 h 682425"/>
                <a:gd name="connsiteX12" fmla="*/ 4330039 w 4404883"/>
                <a:gd name="connsiteY12" fmla="*/ 184157 h 682425"/>
                <a:gd name="connsiteX13" fmla="*/ 4137803 w 4404883"/>
                <a:gd name="connsiteY13" fmla="*/ 101755 h 682425"/>
                <a:gd name="connsiteX14" fmla="*/ 3688325 w 4404883"/>
                <a:gd name="connsiteY14" fmla="*/ 43953 h 682425"/>
                <a:gd name="connsiteX15" fmla="*/ 3214181 w 4404883"/>
                <a:gd name="connsiteY15" fmla="*/ 184329 h 682425"/>
                <a:gd name="connsiteX16" fmla="*/ 2575593 w 4404883"/>
                <a:gd name="connsiteY16" fmla="*/ 583437 h 682425"/>
                <a:gd name="connsiteX17" fmla="*/ 1890413 w 4404883"/>
                <a:gd name="connsiteY17" fmla="*/ 643992 h 682425"/>
                <a:gd name="connsiteX18" fmla="*/ 1016123 w 4404883"/>
                <a:gd name="connsiteY18" fmla="*/ 143042 h 682425"/>
                <a:gd name="connsiteX19" fmla="*/ 769458 w 4404883"/>
                <a:gd name="connsiteY19" fmla="*/ 38448 h 682425"/>
                <a:gd name="connsiteX20" fmla="*/ 506348 w 4404883"/>
                <a:gd name="connsiteY20" fmla="*/ 13676 h 682425"/>
                <a:gd name="connsiteX21" fmla="*/ 2056 w 4404883"/>
                <a:gd name="connsiteY21" fmla="*/ 54963 h 682425"/>
                <a:gd name="connsiteX22" fmla="*/ 2056 w 4404883"/>
                <a:gd name="connsiteY22" fmla="*/ 49458 h 682425"/>
                <a:gd name="connsiteX23" fmla="*/ 4797 w 4404883"/>
                <a:gd name="connsiteY23" fmla="*/ 49458 h 682425"/>
                <a:gd name="connsiteX24" fmla="*/ 21241 w 4404883"/>
                <a:gd name="connsiteY24" fmla="*/ 49458 h 682425"/>
                <a:gd name="connsiteX25" fmla="*/ 385757 w 4404883"/>
                <a:gd name="connsiteY25" fmla="*/ 10923 h 682425"/>
                <a:gd name="connsiteX26" fmla="*/ 393979 w 4404883"/>
                <a:gd name="connsiteY26" fmla="*/ 10923 h 682425"/>
                <a:gd name="connsiteX27" fmla="*/ 605014 w 4404883"/>
                <a:gd name="connsiteY27" fmla="*/ 946 h 682425"/>
                <a:gd name="connsiteX0" fmla="*/ 605014 w 4349824"/>
                <a:gd name="connsiteY0" fmla="*/ 946 h 682425"/>
                <a:gd name="connsiteX1" fmla="*/ 816050 w 4349824"/>
                <a:gd name="connsiteY1" fmla="*/ 38448 h 682425"/>
                <a:gd name="connsiteX2" fmla="*/ 1177825 w 4349824"/>
                <a:gd name="connsiteY2" fmla="*/ 225616 h 682425"/>
                <a:gd name="connsiteX3" fmla="*/ 1520415 w 4349824"/>
                <a:gd name="connsiteY3" fmla="*/ 448566 h 682425"/>
                <a:gd name="connsiteX4" fmla="*/ 1986338 w 4349824"/>
                <a:gd name="connsiteY4" fmla="*/ 652249 h 682425"/>
                <a:gd name="connsiteX5" fmla="*/ 2427594 w 4349824"/>
                <a:gd name="connsiteY5" fmla="*/ 624724 h 682425"/>
                <a:gd name="connsiteX6" fmla="*/ 3214181 w 4349824"/>
                <a:gd name="connsiteY6" fmla="*/ 173319 h 682425"/>
                <a:gd name="connsiteX7" fmla="*/ 3216921 w 4349824"/>
                <a:gd name="connsiteY7" fmla="*/ 170567 h 682425"/>
                <a:gd name="connsiteX8" fmla="*/ 3348476 w 4349824"/>
                <a:gd name="connsiteY8" fmla="*/ 104507 h 682425"/>
                <a:gd name="connsiteX9" fmla="*/ 3918546 w 4349824"/>
                <a:gd name="connsiteY9" fmla="*/ 38448 h 682425"/>
                <a:gd name="connsiteX10" fmla="*/ 4349824 w 4349824"/>
                <a:gd name="connsiteY10" fmla="*/ 178566 h 682425"/>
                <a:gd name="connsiteX11" fmla="*/ 4330039 w 4349824"/>
                <a:gd name="connsiteY11" fmla="*/ 184157 h 682425"/>
                <a:gd name="connsiteX12" fmla="*/ 4137803 w 4349824"/>
                <a:gd name="connsiteY12" fmla="*/ 101755 h 682425"/>
                <a:gd name="connsiteX13" fmla="*/ 3688325 w 4349824"/>
                <a:gd name="connsiteY13" fmla="*/ 43953 h 682425"/>
                <a:gd name="connsiteX14" fmla="*/ 3214181 w 4349824"/>
                <a:gd name="connsiteY14" fmla="*/ 184329 h 682425"/>
                <a:gd name="connsiteX15" fmla="*/ 2575593 w 4349824"/>
                <a:gd name="connsiteY15" fmla="*/ 583437 h 682425"/>
                <a:gd name="connsiteX16" fmla="*/ 1890413 w 4349824"/>
                <a:gd name="connsiteY16" fmla="*/ 643992 h 682425"/>
                <a:gd name="connsiteX17" fmla="*/ 1016123 w 4349824"/>
                <a:gd name="connsiteY17" fmla="*/ 143042 h 682425"/>
                <a:gd name="connsiteX18" fmla="*/ 769458 w 4349824"/>
                <a:gd name="connsiteY18" fmla="*/ 38448 h 682425"/>
                <a:gd name="connsiteX19" fmla="*/ 506348 w 4349824"/>
                <a:gd name="connsiteY19" fmla="*/ 13676 h 682425"/>
                <a:gd name="connsiteX20" fmla="*/ 2056 w 4349824"/>
                <a:gd name="connsiteY20" fmla="*/ 54963 h 682425"/>
                <a:gd name="connsiteX21" fmla="*/ 2056 w 4349824"/>
                <a:gd name="connsiteY21" fmla="*/ 49458 h 682425"/>
                <a:gd name="connsiteX22" fmla="*/ 4797 w 4349824"/>
                <a:gd name="connsiteY22" fmla="*/ 49458 h 682425"/>
                <a:gd name="connsiteX23" fmla="*/ 21241 w 4349824"/>
                <a:gd name="connsiteY23" fmla="*/ 49458 h 682425"/>
                <a:gd name="connsiteX24" fmla="*/ 385757 w 4349824"/>
                <a:gd name="connsiteY24" fmla="*/ 10923 h 682425"/>
                <a:gd name="connsiteX25" fmla="*/ 393979 w 4349824"/>
                <a:gd name="connsiteY25" fmla="*/ 10923 h 682425"/>
                <a:gd name="connsiteX26" fmla="*/ 605014 w 4349824"/>
                <a:gd name="connsiteY26" fmla="*/ 946 h 68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4349824" h="682425">
                  <a:moveTo>
                    <a:pt x="605014" y="946"/>
                  </a:moveTo>
                  <a:cubicBezTo>
                    <a:pt x="675588" y="4042"/>
                    <a:pt x="746162" y="15052"/>
                    <a:pt x="816050" y="38448"/>
                  </a:cubicBezTo>
                  <a:cubicBezTo>
                    <a:pt x="944864" y="79735"/>
                    <a:pt x="1065456" y="151299"/>
                    <a:pt x="1177825" y="225616"/>
                  </a:cubicBezTo>
                  <a:cubicBezTo>
                    <a:pt x="1292935" y="297180"/>
                    <a:pt x="1405305" y="374250"/>
                    <a:pt x="1520415" y="448566"/>
                  </a:cubicBezTo>
                  <a:cubicBezTo>
                    <a:pt x="1665673" y="536645"/>
                    <a:pt x="1816413" y="621972"/>
                    <a:pt x="1986338" y="652249"/>
                  </a:cubicBezTo>
                  <a:cubicBezTo>
                    <a:pt x="2134336" y="682526"/>
                    <a:pt x="2282336" y="671516"/>
                    <a:pt x="2427594" y="624724"/>
                  </a:cubicBezTo>
                  <a:cubicBezTo>
                    <a:pt x="2718110" y="533893"/>
                    <a:pt x="2962034" y="335715"/>
                    <a:pt x="3214181" y="173319"/>
                  </a:cubicBezTo>
                  <a:lnTo>
                    <a:pt x="3216921" y="170567"/>
                  </a:lnTo>
                  <a:cubicBezTo>
                    <a:pt x="3258032" y="145794"/>
                    <a:pt x="3301884" y="118270"/>
                    <a:pt x="3348476" y="104507"/>
                  </a:cubicBezTo>
                  <a:cubicBezTo>
                    <a:pt x="3526623" y="30191"/>
                    <a:pt x="3723955" y="16428"/>
                    <a:pt x="3918546" y="38448"/>
                  </a:cubicBezTo>
                  <a:cubicBezTo>
                    <a:pt x="4072711" y="54963"/>
                    <a:pt x="4214544" y="108636"/>
                    <a:pt x="4349824" y="178566"/>
                  </a:cubicBezTo>
                  <a:lnTo>
                    <a:pt x="4330039" y="184157"/>
                  </a:lnTo>
                  <a:cubicBezTo>
                    <a:pt x="4267988" y="152676"/>
                    <a:pt x="4204266" y="124463"/>
                    <a:pt x="4137803" y="101755"/>
                  </a:cubicBezTo>
                  <a:cubicBezTo>
                    <a:pt x="3995286" y="52210"/>
                    <a:pt x="3839065" y="35696"/>
                    <a:pt x="3688325" y="43953"/>
                  </a:cubicBezTo>
                  <a:cubicBezTo>
                    <a:pt x="3521141" y="52210"/>
                    <a:pt x="3356698" y="96250"/>
                    <a:pt x="3214181" y="184329"/>
                  </a:cubicBezTo>
                  <a:cubicBezTo>
                    <a:pt x="3005886" y="324705"/>
                    <a:pt x="2805813" y="481596"/>
                    <a:pt x="2575593" y="583437"/>
                  </a:cubicBezTo>
                  <a:cubicBezTo>
                    <a:pt x="2359076" y="682526"/>
                    <a:pt x="2120633" y="715556"/>
                    <a:pt x="1890413" y="643992"/>
                  </a:cubicBezTo>
                  <a:cubicBezTo>
                    <a:pt x="1567007" y="544903"/>
                    <a:pt x="1309380" y="302685"/>
                    <a:pt x="1016123" y="143042"/>
                  </a:cubicBezTo>
                  <a:cubicBezTo>
                    <a:pt x="936642" y="101755"/>
                    <a:pt x="857161" y="60468"/>
                    <a:pt x="769458" y="38448"/>
                  </a:cubicBezTo>
                  <a:cubicBezTo>
                    <a:pt x="684495" y="16428"/>
                    <a:pt x="596792" y="10923"/>
                    <a:pt x="506348" y="13676"/>
                  </a:cubicBezTo>
                  <a:cubicBezTo>
                    <a:pt x="339164" y="21933"/>
                    <a:pt x="171981" y="54963"/>
                    <a:pt x="2056" y="54963"/>
                  </a:cubicBezTo>
                  <a:cubicBezTo>
                    <a:pt x="-685" y="54963"/>
                    <a:pt x="-685" y="49458"/>
                    <a:pt x="2056" y="49458"/>
                  </a:cubicBezTo>
                  <a:lnTo>
                    <a:pt x="4797" y="49458"/>
                  </a:lnTo>
                  <a:lnTo>
                    <a:pt x="21241" y="49458"/>
                  </a:lnTo>
                  <a:cubicBezTo>
                    <a:pt x="144573" y="43953"/>
                    <a:pt x="265165" y="24686"/>
                    <a:pt x="385757" y="10923"/>
                  </a:cubicBezTo>
                  <a:lnTo>
                    <a:pt x="393979" y="10923"/>
                  </a:lnTo>
                  <a:cubicBezTo>
                    <a:pt x="463867" y="2666"/>
                    <a:pt x="534441" y="-2151"/>
                    <a:pt x="605014" y="946"/>
                  </a:cubicBezTo>
                  <a:close/>
                </a:path>
              </a:pathLst>
            </a:custGeom>
            <a:solidFill>
              <a:srgbClr val="B3AE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  <p:sp>
          <p:nvSpPr>
            <p:cNvPr id="40" name="Freeform 45"/>
            <p:cNvSpPr>
              <a:spLocks/>
            </p:cNvSpPr>
            <p:nvPr/>
          </p:nvSpPr>
          <p:spPr bwMode="auto">
            <a:xfrm rot="3230110">
              <a:off x="4294487" y="304051"/>
              <a:ext cx="135547" cy="325921"/>
            </a:xfrm>
            <a:custGeom>
              <a:avLst/>
              <a:gdLst>
                <a:gd name="T0" fmla="*/ 16 w 52"/>
                <a:gd name="T1" fmla="*/ 2 h 124"/>
                <a:gd name="T2" fmla="*/ 13 w 52"/>
                <a:gd name="T3" fmla="*/ 3 h 124"/>
                <a:gd name="T4" fmla="*/ 35 w 52"/>
                <a:gd name="T5" fmla="*/ 123 h 124"/>
                <a:gd name="T6" fmla="*/ 35 w 52"/>
                <a:gd name="T7" fmla="*/ 123 h 124"/>
                <a:gd name="T8" fmla="*/ 36 w 52"/>
                <a:gd name="T9" fmla="*/ 123 h 124"/>
                <a:gd name="T10" fmla="*/ 36 w 52"/>
                <a:gd name="T11" fmla="*/ 122 h 124"/>
                <a:gd name="T12" fmla="*/ 36 w 52"/>
                <a:gd name="T13" fmla="*/ 122 h 124"/>
                <a:gd name="T14" fmla="*/ 47 w 52"/>
                <a:gd name="T15" fmla="*/ 64 h 124"/>
                <a:gd name="T16" fmla="*/ 19 w 52"/>
                <a:gd name="T17" fmla="*/ 1 h 124"/>
                <a:gd name="T18" fmla="*/ 16 w 52"/>
                <a:gd name="T19" fmla="*/ 2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2" h="124">
                  <a:moveTo>
                    <a:pt x="16" y="2"/>
                  </a:moveTo>
                  <a:cubicBezTo>
                    <a:pt x="15" y="2"/>
                    <a:pt x="14" y="2"/>
                    <a:pt x="13" y="3"/>
                  </a:cubicBezTo>
                  <a:cubicBezTo>
                    <a:pt x="0" y="43"/>
                    <a:pt x="0" y="94"/>
                    <a:pt x="35" y="123"/>
                  </a:cubicBezTo>
                  <a:cubicBezTo>
                    <a:pt x="35" y="123"/>
                    <a:pt x="35" y="123"/>
                    <a:pt x="35" y="123"/>
                  </a:cubicBezTo>
                  <a:cubicBezTo>
                    <a:pt x="35" y="123"/>
                    <a:pt x="35" y="123"/>
                    <a:pt x="36" y="123"/>
                  </a:cubicBezTo>
                  <a:cubicBezTo>
                    <a:pt x="36" y="124"/>
                    <a:pt x="37" y="123"/>
                    <a:pt x="36" y="122"/>
                  </a:cubicBezTo>
                  <a:cubicBezTo>
                    <a:pt x="36" y="122"/>
                    <a:pt x="36" y="122"/>
                    <a:pt x="36" y="122"/>
                  </a:cubicBezTo>
                  <a:cubicBezTo>
                    <a:pt x="52" y="109"/>
                    <a:pt x="50" y="81"/>
                    <a:pt x="47" y="64"/>
                  </a:cubicBezTo>
                  <a:cubicBezTo>
                    <a:pt x="44" y="42"/>
                    <a:pt x="35" y="18"/>
                    <a:pt x="19" y="1"/>
                  </a:cubicBezTo>
                  <a:cubicBezTo>
                    <a:pt x="18" y="0"/>
                    <a:pt x="16" y="1"/>
                    <a:pt x="16" y="2"/>
                  </a:cubicBezTo>
                  <a:close/>
                </a:path>
              </a:pathLst>
            </a:custGeom>
            <a:solidFill>
              <a:srgbClr val="FF78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  <p:sp>
          <p:nvSpPr>
            <p:cNvPr id="41" name="Freeform 45"/>
            <p:cNvSpPr>
              <a:spLocks/>
            </p:cNvSpPr>
            <p:nvPr/>
          </p:nvSpPr>
          <p:spPr bwMode="auto">
            <a:xfrm rot="11310777">
              <a:off x="4106243" y="547734"/>
              <a:ext cx="135547" cy="325921"/>
            </a:xfrm>
            <a:custGeom>
              <a:avLst/>
              <a:gdLst>
                <a:gd name="T0" fmla="*/ 16 w 52"/>
                <a:gd name="T1" fmla="*/ 2 h 124"/>
                <a:gd name="T2" fmla="*/ 13 w 52"/>
                <a:gd name="T3" fmla="*/ 3 h 124"/>
                <a:gd name="T4" fmla="*/ 35 w 52"/>
                <a:gd name="T5" fmla="*/ 123 h 124"/>
                <a:gd name="T6" fmla="*/ 35 w 52"/>
                <a:gd name="T7" fmla="*/ 123 h 124"/>
                <a:gd name="T8" fmla="*/ 36 w 52"/>
                <a:gd name="T9" fmla="*/ 123 h 124"/>
                <a:gd name="T10" fmla="*/ 36 w 52"/>
                <a:gd name="T11" fmla="*/ 122 h 124"/>
                <a:gd name="T12" fmla="*/ 36 w 52"/>
                <a:gd name="T13" fmla="*/ 122 h 124"/>
                <a:gd name="T14" fmla="*/ 47 w 52"/>
                <a:gd name="T15" fmla="*/ 64 h 124"/>
                <a:gd name="T16" fmla="*/ 19 w 52"/>
                <a:gd name="T17" fmla="*/ 1 h 124"/>
                <a:gd name="T18" fmla="*/ 16 w 52"/>
                <a:gd name="T19" fmla="*/ 2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2" h="124">
                  <a:moveTo>
                    <a:pt x="16" y="2"/>
                  </a:moveTo>
                  <a:cubicBezTo>
                    <a:pt x="15" y="2"/>
                    <a:pt x="14" y="2"/>
                    <a:pt x="13" y="3"/>
                  </a:cubicBezTo>
                  <a:cubicBezTo>
                    <a:pt x="0" y="43"/>
                    <a:pt x="0" y="94"/>
                    <a:pt x="35" y="123"/>
                  </a:cubicBezTo>
                  <a:cubicBezTo>
                    <a:pt x="35" y="123"/>
                    <a:pt x="35" y="123"/>
                    <a:pt x="35" y="123"/>
                  </a:cubicBezTo>
                  <a:cubicBezTo>
                    <a:pt x="35" y="123"/>
                    <a:pt x="35" y="123"/>
                    <a:pt x="36" y="123"/>
                  </a:cubicBezTo>
                  <a:cubicBezTo>
                    <a:pt x="36" y="124"/>
                    <a:pt x="37" y="123"/>
                    <a:pt x="36" y="122"/>
                  </a:cubicBezTo>
                  <a:cubicBezTo>
                    <a:pt x="36" y="122"/>
                    <a:pt x="36" y="122"/>
                    <a:pt x="36" y="122"/>
                  </a:cubicBezTo>
                  <a:cubicBezTo>
                    <a:pt x="52" y="109"/>
                    <a:pt x="50" y="81"/>
                    <a:pt x="47" y="64"/>
                  </a:cubicBezTo>
                  <a:cubicBezTo>
                    <a:pt x="44" y="42"/>
                    <a:pt x="35" y="18"/>
                    <a:pt x="19" y="1"/>
                  </a:cubicBezTo>
                  <a:cubicBezTo>
                    <a:pt x="18" y="0"/>
                    <a:pt x="16" y="1"/>
                    <a:pt x="16" y="2"/>
                  </a:cubicBezTo>
                  <a:close/>
                </a:path>
              </a:pathLst>
            </a:custGeom>
            <a:solidFill>
              <a:srgbClr val="FF78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</p:grpSp>
      <p:grpSp>
        <p:nvGrpSpPr>
          <p:cNvPr id="42" name="组合 41"/>
          <p:cNvGrpSpPr/>
          <p:nvPr userDrawn="1"/>
        </p:nvGrpSpPr>
        <p:grpSpPr>
          <a:xfrm>
            <a:off x="7188456" y="4355253"/>
            <a:ext cx="1955544" cy="788247"/>
            <a:chOff x="2139509" y="1743868"/>
            <a:chExt cx="4107744" cy="1655763"/>
          </a:xfrm>
        </p:grpSpPr>
        <p:sp>
          <p:nvSpPr>
            <p:cNvPr id="43" name="Freeform 5"/>
            <p:cNvSpPr>
              <a:spLocks/>
            </p:cNvSpPr>
            <p:nvPr/>
          </p:nvSpPr>
          <p:spPr bwMode="auto">
            <a:xfrm flipH="1">
              <a:off x="3503171" y="2353468"/>
              <a:ext cx="347663" cy="338138"/>
            </a:xfrm>
            <a:custGeom>
              <a:avLst/>
              <a:gdLst>
                <a:gd name="T0" fmla="*/ 108 w 127"/>
                <a:gd name="T1" fmla="*/ 24 h 123"/>
                <a:gd name="T2" fmla="*/ 57 w 127"/>
                <a:gd name="T3" fmla="*/ 2 h 123"/>
                <a:gd name="T4" fmla="*/ 18 w 127"/>
                <a:gd name="T5" fmla="*/ 17 h 123"/>
                <a:gd name="T6" fmla="*/ 2 w 127"/>
                <a:gd name="T7" fmla="*/ 53 h 123"/>
                <a:gd name="T8" fmla="*/ 11 w 127"/>
                <a:gd name="T9" fmla="*/ 97 h 123"/>
                <a:gd name="T10" fmla="*/ 43 w 127"/>
                <a:gd name="T11" fmla="*/ 121 h 123"/>
                <a:gd name="T12" fmla="*/ 64 w 127"/>
                <a:gd name="T13" fmla="*/ 101 h 123"/>
                <a:gd name="T14" fmla="*/ 94 w 127"/>
                <a:gd name="T15" fmla="*/ 75 h 123"/>
                <a:gd name="T16" fmla="*/ 124 w 127"/>
                <a:gd name="T17" fmla="*/ 69 h 123"/>
                <a:gd name="T18" fmla="*/ 108 w 127"/>
                <a:gd name="T19" fmla="*/ 24 h 1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27" h="123">
                  <a:moveTo>
                    <a:pt x="108" y="24"/>
                  </a:moveTo>
                  <a:cubicBezTo>
                    <a:pt x="96" y="10"/>
                    <a:pt x="75" y="4"/>
                    <a:pt x="57" y="2"/>
                  </a:cubicBezTo>
                  <a:cubicBezTo>
                    <a:pt x="43" y="0"/>
                    <a:pt x="22" y="2"/>
                    <a:pt x="18" y="17"/>
                  </a:cubicBezTo>
                  <a:cubicBezTo>
                    <a:pt x="9" y="25"/>
                    <a:pt x="4" y="46"/>
                    <a:pt x="2" y="53"/>
                  </a:cubicBezTo>
                  <a:cubicBezTo>
                    <a:pt x="0" y="69"/>
                    <a:pt x="1" y="84"/>
                    <a:pt x="11" y="97"/>
                  </a:cubicBezTo>
                  <a:cubicBezTo>
                    <a:pt x="18" y="107"/>
                    <a:pt x="29" y="119"/>
                    <a:pt x="43" y="121"/>
                  </a:cubicBezTo>
                  <a:cubicBezTo>
                    <a:pt x="55" y="123"/>
                    <a:pt x="61" y="111"/>
                    <a:pt x="64" y="101"/>
                  </a:cubicBezTo>
                  <a:cubicBezTo>
                    <a:pt x="81" y="111"/>
                    <a:pt x="97" y="94"/>
                    <a:pt x="94" y="75"/>
                  </a:cubicBezTo>
                  <a:cubicBezTo>
                    <a:pt x="105" y="83"/>
                    <a:pt x="121" y="85"/>
                    <a:pt x="124" y="69"/>
                  </a:cubicBezTo>
                  <a:cubicBezTo>
                    <a:pt x="127" y="53"/>
                    <a:pt x="119" y="34"/>
                    <a:pt x="108" y="24"/>
                  </a:cubicBezTo>
                  <a:close/>
                </a:path>
              </a:pathLst>
            </a:custGeom>
            <a:solidFill>
              <a:srgbClr val="FF78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  <p:sp>
          <p:nvSpPr>
            <p:cNvPr id="44" name="Freeform 9"/>
            <p:cNvSpPr>
              <a:spLocks/>
            </p:cNvSpPr>
            <p:nvPr/>
          </p:nvSpPr>
          <p:spPr bwMode="auto">
            <a:xfrm flipH="1">
              <a:off x="2139509" y="1970880"/>
              <a:ext cx="381000" cy="493713"/>
            </a:xfrm>
            <a:custGeom>
              <a:avLst/>
              <a:gdLst>
                <a:gd name="T0" fmla="*/ 44 w 139"/>
                <a:gd name="T1" fmla="*/ 21 h 179"/>
                <a:gd name="T2" fmla="*/ 20 w 139"/>
                <a:gd name="T3" fmla="*/ 0 h 179"/>
                <a:gd name="T4" fmla="*/ 4 w 139"/>
                <a:gd name="T5" fmla="*/ 20 h 179"/>
                <a:gd name="T6" fmla="*/ 7 w 139"/>
                <a:gd name="T7" fmla="*/ 65 h 179"/>
                <a:gd name="T8" fmla="*/ 29 w 139"/>
                <a:gd name="T9" fmla="*/ 120 h 179"/>
                <a:gd name="T10" fmla="*/ 30 w 139"/>
                <a:gd name="T11" fmla="*/ 120 h 179"/>
                <a:gd name="T12" fmla="*/ 30 w 139"/>
                <a:gd name="T13" fmla="*/ 119 h 179"/>
                <a:gd name="T14" fmla="*/ 129 w 139"/>
                <a:gd name="T15" fmla="*/ 150 h 179"/>
                <a:gd name="T16" fmla="*/ 126 w 139"/>
                <a:gd name="T17" fmla="*/ 117 h 179"/>
                <a:gd name="T18" fmla="*/ 126 w 139"/>
                <a:gd name="T19" fmla="*/ 108 h 179"/>
                <a:gd name="T20" fmla="*/ 126 w 139"/>
                <a:gd name="T21" fmla="*/ 95 h 179"/>
                <a:gd name="T22" fmla="*/ 111 w 139"/>
                <a:gd name="T23" fmla="*/ 77 h 179"/>
                <a:gd name="T24" fmla="*/ 111 w 139"/>
                <a:gd name="T25" fmla="*/ 77 h 179"/>
                <a:gd name="T26" fmla="*/ 86 w 139"/>
                <a:gd name="T27" fmla="*/ 46 h 179"/>
                <a:gd name="T28" fmla="*/ 77 w 139"/>
                <a:gd name="T29" fmla="*/ 17 h 179"/>
                <a:gd name="T30" fmla="*/ 44 w 139"/>
                <a:gd name="T31" fmla="*/ 21 h 1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39" h="179">
                  <a:moveTo>
                    <a:pt x="44" y="21"/>
                  </a:moveTo>
                  <a:cubicBezTo>
                    <a:pt x="38" y="12"/>
                    <a:pt x="31" y="0"/>
                    <a:pt x="20" y="0"/>
                  </a:cubicBezTo>
                  <a:cubicBezTo>
                    <a:pt x="10" y="0"/>
                    <a:pt x="6" y="12"/>
                    <a:pt x="4" y="20"/>
                  </a:cubicBezTo>
                  <a:cubicBezTo>
                    <a:pt x="0" y="35"/>
                    <a:pt x="3" y="51"/>
                    <a:pt x="7" y="65"/>
                  </a:cubicBezTo>
                  <a:cubicBezTo>
                    <a:pt x="14" y="83"/>
                    <a:pt x="26" y="100"/>
                    <a:pt x="29" y="120"/>
                  </a:cubicBezTo>
                  <a:cubicBezTo>
                    <a:pt x="29" y="120"/>
                    <a:pt x="30" y="120"/>
                    <a:pt x="30" y="120"/>
                  </a:cubicBezTo>
                  <a:cubicBezTo>
                    <a:pt x="30" y="119"/>
                    <a:pt x="30" y="119"/>
                    <a:pt x="30" y="119"/>
                  </a:cubicBezTo>
                  <a:cubicBezTo>
                    <a:pt x="48" y="145"/>
                    <a:pt x="100" y="179"/>
                    <a:pt x="129" y="150"/>
                  </a:cubicBezTo>
                  <a:cubicBezTo>
                    <a:pt x="139" y="140"/>
                    <a:pt x="134" y="126"/>
                    <a:pt x="126" y="117"/>
                  </a:cubicBezTo>
                  <a:cubicBezTo>
                    <a:pt x="122" y="113"/>
                    <a:pt x="124" y="112"/>
                    <a:pt x="126" y="108"/>
                  </a:cubicBezTo>
                  <a:cubicBezTo>
                    <a:pt x="127" y="104"/>
                    <a:pt x="127" y="99"/>
                    <a:pt x="126" y="95"/>
                  </a:cubicBezTo>
                  <a:cubicBezTo>
                    <a:pt x="125" y="88"/>
                    <a:pt x="118" y="80"/>
                    <a:pt x="111" y="77"/>
                  </a:cubicBezTo>
                  <a:cubicBezTo>
                    <a:pt x="111" y="77"/>
                    <a:pt x="111" y="77"/>
                    <a:pt x="111" y="77"/>
                  </a:cubicBezTo>
                  <a:cubicBezTo>
                    <a:pt x="114" y="64"/>
                    <a:pt x="100" y="44"/>
                    <a:pt x="86" y="46"/>
                  </a:cubicBezTo>
                  <a:cubicBezTo>
                    <a:pt x="90" y="36"/>
                    <a:pt x="86" y="24"/>
                    <a:pt x="77" y="17"/>
                  </a:cubicBezTo>
                  <a:cubicBezTo>
                    <a:pt x="66" y="9"/>
                    <a:pt x="52" y="12"/>
                    <a:pt x="44" y="21"/>
                  </a:cubicBezTo>
                  <a:close/>
                </a:path>
              </a:pathLst>
            </a:custGeom>
            <a:solidFill>
              <a:srgbClr val="FF78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  <p:sp>
          <p:nvSpPr>
            <p:cNvPr id="45" name="Freeform 10"/>
            <p:cNvSpPr>
              <a:spLocks/>
            </p:cNvSpPr>
            <p:nvPr/>
          </p:nvSpPr>
          <p:spPr bwMode="auto">
            <a:xfrm flipH="1">
              <a:off x="4409633" y="2631281"/>
              <a:ext cx="392113" cy="484188"/>
            </a:xfrm>
            <a:custGeom>
              <a:avLst/>
              <a:gdLst>
                <a:gd name="T0" fmla="*/ 76 w 143"/>
                <a:gd name="T1" fmla="*/ 161 h 176"/>
                <a:gd name="T2" fmla="*/ 86 w 143"/>
                <a:gd name="T3" fmla="*/ 132 h 176"/>
                <a:gd name="T4" fmla="*/ 112 w 143"/>
                <a:gd name="T5" fmla="*/ 102 h 176"/>
                <a:gd name="T6" fmla="*/ 112 w 143"/>
                <a:gd name="T7" fmla="*/ 102 h 176"/>
                <a:gd name="T8" fmla="*/ 128 w 143"/>
                <a:gd name="T9" fmla="*/ 85 h 176"/>
                <a:gd name="T10" fmla="*/ 129 w 143"/>
                <a:gd name="T11" fmla="*/ 73 h 176"/>
                <a:gd name="T12" fmla="*/ 129 w 143"/>
                <a:gd name="T13" fmla="*/ 63 h 176"/>
                <a:gd name="T14" fmla="*/ 134 w 143"/>
                <a:gd name="T15" fmla="*/ 31 h 176"/>
                <a:gd name="T16" fmla="*/ 33 w 143"/>
                <a:gd name="T17" fmla="*/ 57 h 176"/>
                <a:gd name="T18" fmla="*/ 33 w 143"/>
                <a:gd name="T19" fmla="*/ 56 h 176"/>
                <a:gd name="T20" fmla="*/ 32 w 143"/>
                <a:gd name="T21" fmla="*/ 56 h 176"/>
                <a:gd name="T22" fmla="*/ 8 w 143"/>
                <a:gd name="T23" fmla="*/ 110 h 176"/>
                <a:gd name="T24" fmla="*/ 3 w 143"/>
                <a:gd name="T25" fmla="*/ 155 h 176"/>
                <a:gd name="T26" fmla="*/ 18 w 143"/>
                <a:gd name="T27" fmla="*/ 175 h 176"/>
                <a:gd name="T28" fmla="*/ 43 w 143"/>
                <a:gd name="T29" fmla="*/ 155 h 176"/>
                <a:gd name="T30" fmla="*/ 76 w 143"/>
                <a:gd name="T31" fmla="*/ 161 h 1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43" h="176">
                  <a:moveTo>
                    <a:pt x="76" y="161"/>
                  </a:moveTo>
                  <a:cubicBezTo>
                    <a:pt x="86" y="154"/>
                    <a:pt x="90" y="143"/>
                    <a:pt x="86" y="132"/>
                  </a:cubicBezTo>
                  <a:cubicBezTo>
                    <a:pt x="100" y="135"/>
                    <a:pt x="115" y="115"/>
                    <a:pt x="112" y="102"/>
                  </a:cubicBezTo>
                  <a:cubicBezTo>
                    <a:pt x="112" y="102"/>
                    <a:pt x="112" y="102"/>
                    <a:pt x="112" y="102"/>
                  </a:cubicBezTo>
                  <a:cubicBezTo>
                    <a:pt x="120" y="100"/>
                    <a:pt x="126" y="93"/>
                    <a:pt x="128" y="85"/>
                  </a:cubicBezTo>
                  <a:cubicBezTo>
                    <a:pt x="129" y="81"/>
                    <a:pt x="130" y="76"/>
                    <a:pt x="129" y="73"/>
                  </a:cubicBezTo>
                  <a:cubicBezTo>
                    <a:pt x="127" y="68"/>
                    <a:pt x="125" y="67"/>
                    <a:pt x="129" y="63"/>
                  </a:cubicBezTo>
                  <a:cubicBezTo>
                    <a:pt x="138" y="54"/>
                    <a:pt x="143" y="41"/>
                    <a:pt x="134" y="31"/>
                  </a:cubicBezTo>
                  <a:cubicBezTo>
                    <a:pt x="106" y="0"/>
                    <a:pt x="52" y="32"/>
                    <a:pt x="33" y="57"/>
                  </a:cubicBezTo>
                  <a:cubicBezTo>
                    <a:pt x="33" y="57"/>
                    <a:pt x="33" y="57"/>
                    <a:pt x="33" y="56"/>
                  </a:cubicBezTo>
                  <a:cubicBezTo>
                    <a:pt x="33" y="56"/>
                    <a:pt x="33" y="55"/>
                    <a:pt x="32" y="56"/>
                  </a:cubicBezTo>
                  <a:cubicBezTo>
                    <a:pt x="29" y="76"/>
                    <a:pt x="16" y="92"/>
                    <a:pt x="8" y="110"/>
                  </a:cubicBezTo>
                  <a:cubicBezTo>
                    <a:pt x="3" y="124"/>
                    <a:pt x="0" y="140"/>
                    <a:pt x="3" y="155"/>
                  </a:cubicBezTo>
                  <a:cubicBezTo>
                    <a:pt x="4" y="163"/>
                    <a:pt x="8" y="175"/>
                    <a:pt x="18" y="175"/>
                  </a:cubicBezTo>
                  <a:cubicBezTo>
                    <a:pt x="29" y="176"/>
                    <a:pt x="37" y="164"/>
                    <a:pt x="43" y="155"/>
                  </a:cubicBezTo>
                  <a:cubicBezTo>
                    <a:pt x="51" y="165"/>
                    <a:pt x="64" y="169"/>
                    <a:pt x="76" y="161"/>
                  </a:cubicBezTo>
                  <a:close/>
                </a:path>
              </a:pathLst>
            </a:custGeom>
            <a:solidFill>
              <a:srgbClr val="FEC16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  <p:sp>
          <p:nvSpPr>
            <p:cNvPr id="46" name="Freeform 11"/>
            <p:cNvSpPr>
              <a:spLocks/>
            </p:cNvSpPr>
            <p:nvPr/>
          </p:nvSpPr>
          <p:spPr bwMode="auto">
            <a:xfrm flipH="1">
              <a:off x="5435158" y="2859881"/>
              <a:ext cx="795338" cy="539750"/>
            </a:xfrm>
            <a:custGeom>
              <a:avLst/>
              <a:gdLst>
                <a:gd name="T0" fmla="*/ 288 w 290"/>
                <a:gd name="T1" fmla="*/ 54 h 196"/>
                <a:gd name="T2" fmla="*/ 248 w 290"/>
                <a:gd name="T3" fmla="*/ 12 h 196"/>
                <a:gd name="T4" fmla="*/ 170 w 290"/>
                <a:gd name="T5" fmla="*/ 1 h 196"/>
                <a:gd name="T6" fmla="*/ 104 w 290"/>
                <a:gd name="T7" fmla="*/ 9 h 196"/>
                <a:gd name="T8" fmla="*/ 103 w 290"/>
                <a:gd name="T9" fmla="*/ 10 h 196"/>
                <a:gd name="T10" fmla="*/ 41 w 290"/>
                <a:gd name="T11" fmla="*/ 41 h 196"/>
                <a:gd name="T12" fmla="*/ 4 w 290"/>
                <a:gd name="T13" fmla="*/ 99 h 196"/>
                <a:gd name="T14" fmla="*/ 19 w 290"/>
                <a:gd name="T15" fmla="*/ 159 h 196"/>
                <a:gd name="T16" fmla="*/ 49 w 290"/>
                <a:gd name="T17" fmla="*/ 158 h 196"/>
                <a:gd name="T18" fmla="*/ 105 w 290"/>
                <a:gd name="T19" fmla="*/ 159 h 196"/>
                <a:gd name="T20" fmla="*/ 152 w 290"/>
                <a:gd name="T21" fmla="*/ 186 h 196"/>
                <a:gd name="T22" fmla="*/ 162 w 290"/>
                <a:gd name="T23" fmla="*/ 154 h 196"/>
                <a:gd name="T24" fmla="*/ 196 w 290"/>
                <a:gd name="T25" fmla="*/ 161 h 196"/>
                <a:gd name="T26" fmla="*/ 214 w 290"/>
                <a:gd name="T27" fmla="*/ 125 h 196"/>
                <a:gd name="T28" fmla="*/ 237 w 290"/>
                <a:gd name="T29" fmla="*/ 122 h 196"/>
                <a:gd name="T30" fmla="*/ 246 w 290"/>
                <a:gd name="T31" fmla="*/ 91 h 196"/>
                <a:gd name="T32" fmla="*/ 280 w 290"/>
                <a:gd name="T33" fmla="*/ 87 h 196"/>
                <a:gd name="T34" fmla="*/ 288 w 290"/>
                <a:gd name="T35" fmla="*/ 54 h 1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90" h="196">
                  <a:moveTo>
                    <a:pt x="288" y="54"/>
                  </a:moveTo>
                  <a:cubicBezTo>
                    <a:pt x="285" y="33"/>
                    <a:pt x="267" y="19"/>
                    <a:pt x="248" y="12"/>
                  </a:cubicBezTo>
                  <a:cubicBezTo>
                    <a:pt x="223" y="3"/>
                    <a:pt x="196" y="0"/>
                    <a:pt x="170" y="1"/>
                  </a:cubicBezTo>
                  <a:cubicBezTo>
                    <a:pt x="149" y="1"/>
                    <a:pt x="124" y="1"/>
                    <a:pt x="104" y="9"/>
                  </a:cubicBezTo>
                  <a:cubicBezTo>
                    <a:pt x="104" y="9"/>
                    <a:pt x="103" y="9"/>
                    <a:pt x="103" y="10"/>
                  </a:cubicBezTo>
                  <a:cubicBezTo>
                    <a:pt x="81" y="15"/>
                    <a:pt x="58" y="25"/>
                    <a:pt x="41" y="41"/>
                  </a:cubicBezTo>
                  <a:cubicBezTo>
                    <a:pt x="25" y="55"/>
                    <a:pt x="8" y="77"/>
                    <a:pt x="4" y="99"/>
                  </a:cubicBezTo>
                  <a:cubicBezTo>
                    <a:pt x="0" y="118"/>
                    <a:pt x="2" y="145"/>
                    <a:pt x="19" y="159"/>
                  </a:cubicBezTo>
                  <a:cubicBezTo>
                    <a:pt x="29" y="168"/>
                    <a:pt x="42" y="169"/>
                    <a:pt x="49" y="158"/>
                  </a:cubicBezTo>
                  <a:cubicBezTo>
                    <a:pt x="57" y="186"/>
                    <a:pt x="91" y="181"/>
                    <a:pt x="105" y="159"/>
                  </a:cubicBezTo>
                  <a:cubicBezTo>
                    <a:pt x="115" y="174"/>
                    <a:pt x="132" y="196"/>
                    <a:pt x="152" y="186"/>
                  </a:cubicBezTo>
                  <a:cubicBezTo>
                    <a:pt x="164" y="180"/>
                    <a:pt x="165" y="166"/>
                    <a:pt x="162" y="154"/>
                  </a:cubicBezTo>
                  <a:cubicBezTo>
                    <a:pt x="170" y="164"/>
                    <a:pt x="184" y="169"/>
                    <a:pt x="196" y="161"/>
                  </a:cubicBezTo>
                  <a:cubicBezTo>
                    <a:pt x="208" y="153"/>
                    <a:pt x="213" y="139"/>
                    <a:pt x="214" y="125"/>
                  </a:cubicBezTo>
                  <a:cubicBezTo>
                    <a:pt x="221" y="130"/>
                    <a:pt x="230" y="130"/>
                    <a:pt x="237" y="122"/>
                  </a:cubicBezTo>
                  <a:cubicBezTo>
                    <a:pt x="243" y="115"/>
                    <a:pt x="250" y="101"/>
                    <a:pt x="246" y="91"/>
                  </a:cubicBezTo>
                  <a:cubicBezTo>
                    <a:pt x="258" y="95"/>
                    <a:pt x="270" y="95"/>
                    <a:pt x="280" y="87"/>
                  </a:cubicBezTo>
                  <a:cubicBezTo>
                    <a:pt x="288" y="79"/>
                    <a:pt x="290" y="65"/>
                    <a:pt x="288" y="54"/>
                  </a:cubicBezTo>
                  <a:close/>
                </a:path>
              </a:pathLst>
            </a:custGeom>
            <a:solidFill>
              <a:srgbClr val="FEC16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  <p:sp>
          <p:nvSpPr>
            <p:cNvPr id="47" name="Freeform 39"/>
            <p:cNvSpPr>
              <a:spLocks/>
            </p:cNvSpPr>
            <p:nvPr/>
          </p:nvSpPr>
          <p:spPr bwMode="auto">
            <a:xfrm flipH="1">
              <a:off x="5127183" y="2059780"/>
              <a:ext cx="858838" cy="676275"/>
            </a:xfrm>
            <a:custGeom>
              <a:avLst/>
              <a:gdLst>
                <a:gd name="T0" fmla="*/ 289 w 313"/>
                <a:gd name="T1" fmla="*/ 50 h 246"/>
                <a:gd name="T2" fmla="*/ 289 w 313"/>
                <a:gd name="T3" fmla="*/ 51 h 246"/>
                <a:gd name="T4" fmla="*/ 257 w 313"/>
                <a:gd name="T5" fmla="*/ 61 h 246"/>
                <a:gd name="T6" fmla="*/ 288 w 313"/>
                <a:gd name="T7" fmla="*/ 26 h 246"/>
                <a:gd name="T8" fmla="*/ 274 w 313"/>
                <a:gd name="T9" fmla="*/ 6 h 246"/>
                <a:gd name="T10" fmla="*/ 272 w 313"/>
                <a:gd name="T11" fmla="*/ 17 h 246"/>
                <a:gd name="T12" fmla="*/ 229 w 313"/>
                <a:gd name="T13" fmla="*/ 84 h 246"/>
                <a:gd name="T14" fmla="*/ 237 w 313"/>
                <a:gd name="T15" fmla="*/ 35 h 246"/>
                <a:gd name="T16" fmla="*/ 210 w 313"/>
                <a:gd name="T17" fmla="*/ 40 h 246"/>
                <a:gd name="T18" fmla="*/ 225 w 313"/>
                <a:gd name="T19" fmla="*/ 49 h 246"/>
                <a:gd name="T20" fmla="*/ 227 w 313"/>
                <a:gd name="T21" fmla="*/ 86 h 246"/>
                <a:gd name="T22" fmla="*/ 160 w 313"/>
                <a:gd name="T23" fmla="*/ 145 h 246"/>
                <a:gd name="T24" fmla="*/ 189 w 313"/>
                <a:gd name="T25" fmla="*/ 85 h 246"/>
                <a:gd name="T26" fmla="*/ 167 w 313"/>
                <a:gd name="T27" fmla="*/ 69 h 246"/>
                <a:gd name="T28" fmla="*/ 170 w 313"/>
                <a:gd name="T29" fmla="*/ 86 h 246"/>
                <a:gd name="T30" fmla="*/ 158 w 313"/>
                <a:gd name="T31" fmla="*/ 147 h 246"/>
                <a:gd name="T32" fmla="*/ 87 w 313"/>
                <a:gd name="T33" fmla="*/ 197 h 246"/>
                <a:gd name="T34" fmla="*/ 136 w 313"/>
                <a:gd name="T35" fmla="*/ 137 h 246"/>
                <a:gd name="T36" fmla="*/ 113 w 313"/>
                <a:gd name="T37" fmla="*/ 124 h 246"/>
                <a:gd name="T38" fmla="*/ 114 w 313"/>
                <a:gd name="T39" fmla="*/ 139 h 246"/>
                <a:gd name="T40" fmla="*/ 46 w 313"/>
                <a:gd name="T41" fmla="*/ 222 h 246"/>
                <a:gd name="T42" fmla="*/ 32 w 313"/>
                <a:gd name="T43" fmla="*/ 211 h 246"/>
                <a:gd name="T44" fmla="*/ 50 w 313"/>
                <a:gd name="T45" fmla="*/ 187 h 246"/>
                <a:gd name="T46" fmla="*/ 28 w 313"/>
                <a:gd name="T47" fmla="*/ 171 h 246"/>
                <a:gd name="T48" fmla="*/ 35 w 313"/>
                <a:gd name="T49" fmla="*/ 189 h 246"/>
                <a:gd name="T50" fmla="*/ 0 w 313"/>
                <a:gd name="T51" fmla="*/ 245 h 246"/>
                <a:gd name="T52" fmla="*/ 41 w 313"/>
                <a:gd name="T53" fmla="*/ 230 h 246"/>
                <a:gd name="T54" fmla="*/ 102 w 313"/>
                <a:gd name="T55" fmla="*/ 224 h 246"/>
                <a:gd name="T56" fmla="*/ 121 w 313"/>
                <a:gd name="T57" fmla="*/ 235 h 246"/>
                <a:gd name="T58" fmla="*/ 107 w 313"/>
                <a:gd name="T59" fmla="*/ 210 h 246"/>
                <a:gd name="T60" fmla="*/ 103 w 313"/>
                <a:gd name="T61" fmla="*/ 219 h 246"/>
                <a:gd name="T62" fmla="*/ 54 w 313"/>
                <a:gd name="T63" fmla="*/ 223 h 246"/>
                <a:gd name="T64" fmla="*/ 131 w 313"/>
                <a:gd name="T65" fmla="*/ 173 h 246"/>
                <a:gd name="T66" fmla="*/ 182 w 313"/>
                <a:gd name="T67" fmla="*/ 195 h 246"/>
                <a:gd name="T68" fmla="*/ 199 w 313"/>
                <a:gd name="T69" fmla="*/ 201 h 246"/>
                <a:gd name="T70" fmla="*/ 188 w 313"/>
                <a:gd name="T71" fmla="*/ 177 h 246"/>
                <a:gd name="T72" fmla="*/ 133 w 313"/>
                <a:gd name="T73" fmla="*/ 172 h 246"/>
                <a:gd name="T74" fmla="*/ 199 w 313"/>
                <a:gd name="T75" fmla="*/ 120 h 246"/>
                <a:gd name="T76" fmla="*/ 238 w 313"/>
                <a:gd name="T77" fmla="*/ 135 h 246"/>
                <a:gd name="T78" fmla="*/ 257 w 313"/>
                <a:gd name="T79" fmla="*/ 121 h 246"/>
                <a:gd name="T80" fmla="*/ 245 w 313"/>
                <a:gd name="T81" fmla="*/ 117 h 246"/>
                <a:gd name="T82" fmla="*/ 241 w 313"/>
                <a:gd name="T83" fmla="*/ 119 h 246"/>
                <a:gd name="T84" fmla="*/ 238 w 313"/>
                <a:gd name="T85" fmla="*/ 122 h 246"/>
                <a:gd name="T86" fmla="*/ 255 w 313"/>
                <a:gd name="T87" fmla="*/ 63 h 246"/>
                <a:gd name="T88" fmla="*/ 291 w 313"/>
                <a:gd name="T89" fmla="*/ 56 h 246"/>
                <a:gd name="T90" fmla="*/ 313 w 313"/>
                <a:gd name="T91" fmla="*/ 49 h 2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313" h="246">
                  <a:moveTo>
                    <a:pt x="299" y="37"/>
                  </a:moveTo>
                  <a:cubicBezTo>
                    <a:pt x="294" y="39"/>
                    <a:pt x="290" y="45"/>
                    <a:pt x="289" y="50"/>
                  </a:cubicBezTo>
                  <a:cubicBezTo>
                    <a:pt x="289" y="50"/>
                    <a:pt x="288" y="51"/>
                    <a:pt x="288" y="51"/>
                  </a:cubicBezTo>
                  <a:cubicBezTo>
                    <a:pt x="288" y="51"/>
                    <a:pt x="289" y="51"/>
                    <a:pt x="289" y="51"/>
                  </a:cubicBezTo>
                  <a:cubicBezTo>
                    <a:pt x="288" y="52"/>
                    <a:pt x="288" y="53"/>
                    <a:pt x="288" y="54"/>
                  </a:cubicBezTo>
                  <a:cubicBezTo>
                    <a:pt x="278" y="55"/>
                    <a:pt x="267" y="58"/>
                    <a:pt x="257" y="61"/>
                  </a:cubicBezTo>
                  <a:cubicBezTo>
                    <a:pt x="265" y="50"/>
                    <a:pt x="273" y="39"/>
                    <a:pt x="279" y="27"/>
                  </a:cubicBezTo>
                  <a:cubicBezTo>
                    <a:pt x="282" y="28"/>
                    <a:pt x="285" y="28"/>
                    <a:pt x="288" y="26"/>
                  </a:cubicBezTo>
                  <a:cubicBezTo>
                    <a:pt x="293" y="23"/>
                    <a:pt x="296" y="16"/>
                    <a:pt x="293" y="10"/>
                  </a:cubicBezTo>
                  <a:cubicBezTo>
                    <a:pt x="290" y="3"/>
                    <a:pt x="279" y="0"/>
                    <a:pt x="274" y="6"/>
                  </a:cubicBezTo>
                  <a:cubicBezTo>
                    <a:pt x="272" y="9"/>
                    <a:pt x="272" y="12"/>
                    <a:pt x="273" y="16"/>
                  </a:cubicBezTo>
                  <a:cubicBezTo>
                    <a:pt x="272" y="16"/>
                    <a:pt x="272" y="16"/>
                    <a:pt x="272" y="17"/>
                  </a:cubicBezTo>
                  <a:cubicBezTo>
                    <a:pt x="273" y="20"/>
                    <a:pt x="274" y="23"/>
                    <a:pt x="277" y="25"/>
                  </a:cubicBezTo>
                  <a:cubicBezTo>
                    <a:pt x="262" y="46"/>
                    <a:pt x="246" y="66"/>
                    <a:pt x="229" y="84"/>
                  </a:cubicBezTo>
                  <a:cubicBezTo>
                    <a:pt x="229" y="72"/>
                    <a:pt x="229" y="60"/>
                    <a:pt x="228" y="48"/>
                  </a:cubicBezTo>
                  <a:cubicBezTo>
                    <a:pt x="234" y="46"/>
                    <a:pt x="238" y="41"/>
                    <a:pt x="237" y="35"/>
                  </a:cubicBezTo>
                  <a:cubicBezTo>
                    <a:pt x="237" y="28"/>
                    <a:pt x="231" y="24"/>
                    <a:pt x="224" y="24"/>
                  </a:cubicBezTo>
                  <a:cubicBezTo>
                    <a:pt x="217" y="25"/>
                    <a:pt x="207" y="32"/>
                    <a:pt x="210" y="40"/>
                  </a:cubicBezTo>
                  <a:cubicBezTo>
                    <a:pt x="212" y="45"/>
                    <a:pt x="218" y="48"/>
                    <a:pt x="223" y="48"/>
                  </a:cubicBezTo>
                  <a:cubicBezTo>
                    <a:pt x="223" y="48"/>
                    <a:pt x="224" y="49"/>
                    <a:pt x="225" y="49"/>
                  </a:cubicBezTo>
                  <a:cubicBezTo>
                    <a:pt x="225" y="49"/>
                    <a:pt x="225" y="49"/>
                    <a:pt x="225" y="49"/>
                  </a:cubicBezTo>
                  <a:cubicBezTo>
                    <a:pt x="226" y="61"/>
                    <a:pt x="226" y="73"/>
                    <a:pt x="227" y="86"/>
                  </a:cubicBezTo>
                  <a:cubicBezTo>
                    <a:pt x="207" y="107"/>
                    <a:pt x="185" y="126"/>
                    <a:pt x="161" y="145"/>
                  </a:cubicBezTo>
                  <a:cubicBezTo>
                    <a:pt x="161" y="145"/>
                    <a:pt x="161" y="145"/>
                    <a:pt x="160" y="145"/>
                  </a:cubicBezTo>
                  <a:cubicBezTo>
                    <a:pt x="164" y="126"/>
                    <a:pt x="170" y="109"/>
                    <a:pt x="176" y="90"/>
                  </a:cubicBezTo>
                  <a:cubicBezTo>
                    <a:pt x="181" y="92"/>
                    <a:pt x="186" y="90"/>
                    <a:pt x="189" y="85"/>
                  </a:cubicBezTo>
                  <a:cubicBezTo>
                    <a:pt x="193" y="79"/>
                    <a:pt x="192" y="69"/>
                    <a:pt x="187" y="64"/>
                  </a:cubicBezTo>
                  <a:cubicBezTo>
                    <a:pt x="181" y="58"/>
                    <a:pt x="170" y="62"/>
                    <a:pt x="167" y="69"/>
                  </a:cubicBezTo>
                  <a:cubicBezTo>
                    <a:pt x="165" y="74"/>
                    <a:pt x="166" y="80"/>
                    <a:pt x="170" y="85"/>
                  </a:cubicBezTo>
                  <a:cubicBezTo>
                    <a:pt x="170" y="85"/>
                    <a:pt x="170" y="85"/>
                    <a:pt x="170" y="86"/>
                  </a:cubicBezTo>
                  <a:cubicBezTo>
                    <a:pt x="171" y="87"/>
                    <a:pt x="173" y="89"/>
                    <a:pt x="174" y="89"/>
                  </a:cubicBezTo>
                  <a:cubicBezTo>
                    <a:pt x="168" y="108"/>
                    <a:pt x="160" y="127"/>
                    <a:pt x="158" y="147"/>
                  </a:cubicBezTo>
                  <a:cubicBezTo>
                    <a:pt x="136" y="164"/>
                    <a:pt x="113" y="180"/>
                    <a:pt x="90" y="195"/>
                  </a:cubicBezTo>
                  <a:cubicBezTo>
                    <a:pt x="89" y="196"/>
                    <a:pt x="88" y="196"/>
                    <a:pt x="87" y="197"/>
                  </a:cubicBezTo>
                  <a:cubicBezTo>
                    <a:pt x="95" y="177"/>
                    <a:pt x="105" y="159"/>
                    <a:pt x="116" y="142"/>
                  </a:cubicBezTo>
                  <a:cubicBezTo>
                    <a:pt x="123" y="146"/>
                    <a:pt x="133" y="143"/>
                    <a:pt x="136" y="137"/>
                  </a:cubicBezTo>
                  <a:cubicBezTo>
                    <a:pt x="139" y="131"/>
                    <a:pt x="138" y="122"/>
                    <a:pt x="133" y="118"/>
                  </a:cubicBezTo>
                  <a:cubicBezTo>
                    <a:pt x="126" y="111"/>
                    <a:pt x="117" y="118"/>
                    <a:pt x="113" y="124"/>
                  </a:cubicBezTo>
                  <a:cubicBezTo>
                    <a:pt x="113" y="125"/>
                    <a:pt x="113" y="125"/>
                    <a:pt x="113" y="125"/>
                  </a:cubicBezTo>
                  <a:cubicBezTo>
                    <a:pt x="111" y="130"/>
                    <a:pt x="111" y="135"/>
                    <a:pt x="114" y="139"/>
                  </a:cubicBezTo>
                  <a:cubicBezTo>
                    <a:pt x="101" y="157"/>
                    <a:pt x="90" y="177"/>
                    <a:pt x="85" y="198"/>
                  </a:cubicBezTo>
                  <a:cubicBezTo>
                    <a:pt x="72" y="206"/>
                    <a:pt x="59" y="214"/>
                    <a:pt x="46" y="222"/>
                  </a:cubicBezTo>
                  <a:cubicBezTo>
                    <a:pt x="40" y="225"/>
                    <a:pt x="33" y="228"/>
                    <a:pt x="27" y="231"/>
                  </a:cubicBezTo>
                  <a:cubicBezTo>
                    <a:pt x="29" y="225"/>
                    <a:pt x="30" y="218"/>
                    <a:pt x="32" y="211"/>
                  </a:cubicBezTo>
                  <a:cubicBezTo>
                    <a:pt x="34" y="204"/>
                    <a:pt x="36" y="197"/>
                    <a:pt x="38" y="191"/>
                  </a:cubicBezTo>
                  <a:cubicBezTo>
                    <a:pt x="42" y="192"/>
                    <a:pt x="47" y="191"/>
                    <a:pt x="50" y="187"/>
                  </a:cubicBezTo>
                  <a:cubicBezTo>
                    <a:pt x="55" y="181"/>
                    <a:pt x="55" y="171"/>
                    <a:pt x="49" y="166"/>
                  </a:cubicBezTo>
                  <a:cubicBezTo>
                    <a:pt x="41" y="160"/>
                    <a:pt x="31" y="163"/>
                    <a:pt x="28" y="171"/>
                  </a:cubicBezTo>
                  <a:cubicBezTo>
                    <a:pt x="26" y="176"/>
                    <a:pt x="28" y="184"/>
                    <a:pt x="32" y="186"/>
                  </a:cubicBezTo>
                  <a:cubicBezTo>
                    <a:pt x="33" y="188"/>
                    <a:pt x="34" y="189"/>
                    <a:pt x="35" y="189"/>
                  </a:cubicBezTo>
                  <a:cubicBezTo>
                    <a:pt x="28" y="202"/>
                    <a:pt x="26" y="219"/>
                    <a:pt x="23" y="233"/>
                  </a:cubicBezTo>
                  <a:cubicBezTo>
                    <a:pt x="15" y="236"/>
                    <a:pt x="7" y="240"/>
                    <a:pt x="0" y="245"/>
                  </a:cubicBezTo>
                  <a:cubicBezTo>
                    <a:pt x="0" y="245"/>
                    <a:pt x="0" y="246"/>
                    <a:pt x="0" y="246"/>
                  </a:cubicBezTo>
                  <a:cubicBezTo>
                    <a:pt x="14" y="245"/>
                    <a:pt x="29" y="236"/>
                    <a:pt x="41" y="230"/>
                  </a:cubicBezTo>
                  <a:cubicBezTo>
                    <a:pt x="45" y="228"/>
                    <a:pt x="48" y="226"/>
                    <a:pt x="51" y="224"/>
                  </a:cubicBezTo>
                  <a:cubicBezTo>
                    <a:pt x="67" y="226"/>
                    <a:pt x="86" y="227"/>
                    <a:pt x="102" y="224"/>
                  </a:cubicBezTo>
                  <a:cubicBezTo>
                    <a:pt x="102" y="225"/>
                    <a:pt x="102" y="226"/>
                    <a:pt x="102" y="227"/>
                  </a:cubicBezTo>
                  <a:cubicBezTo>
                    <a:pt x="104" y="236"/>
                    <a:pt x="114" y="237"/>
                    <a:pt x="121" y="235"/>
                  </a:cubicBezTo>
                  <a:cubicBezTo>
                    <a:pt x="128" y="232"/>
                    <a:pt x="131" y="225"/>
                    <a:pt x="128" y="218"/>
                  </a:cubicBezTo>
                  <a:cubicBezTo>
                    <a:pt x="125" y="211"/>
                    <a:pt x="114" y="206"/>
                    <a:pt x="107" y="210"/>
                  </a:cubicBezTo>
                  <a:cubicBezTo>
                    <a:pt x="107" y="210"/>
                    <a:pt x="106" y="211"/>
                    <a:pt x="107" y="212"/>
                  </a:cubicBezTo>
                  <a:cubicBezTo>
                    <a:pt x="105" y="214"/>
                    <a:pt x="103" y="216"/>
                    <a:pt x="103" y="219"/>
                  </a:cubicBezTo>
                  <a:cubicBezTo>
                    <a:pt x="95" y="220"/>
                    <a:pt x="87" y="222"/>
                    <a:pt x="79" y="222"/>
                  </a:cubicBezTo>
                  <a:cubicBezTo>
                    <a:pt x="71" y="223"/>
                    <a:pt x="62" y="223"/>
                    <a:pt x="54" y="223"/>
                  </a:cubicBezTo>
                  <a:cubicBezTo>
                    <a:pt x="66" y="216"/>
                    <a:pt x="77" y="209"/>
                    <a:pt x="89" y="201"/>
                  </a:cubicBezTo>
                  <a:cubicBezTo>
                    <a:pt x="103" y="192"/>
                    <a:pt x="117" y="183"/>
                    <a:pt x="131" y="173"/>
                  </a:cubicBezTo>
                  <a:cubicBezTo>
                    <a:pt x="146" y="180"/>
                    <a:pt x="163" y="186"/>
                    <a:pt x="180" y="188"/>
                  </a:cubicBezTo>
                  <a:cubicBezTo>
                    <a:pt x="179" y="190"/>
                    <a:pt x="180" y="193"/>
                    <a:pt x="182" y="195"/>
                  </a:cubicBezTo>
                  <a:cubicBezTo>
                    <a:pt x="182" y="195"/>
                    <a:pt x="182" y="195"/>
                    <a:pt x="182" y="195"/>
                  </a:cubicBezTo>
                  <a:cubicBezTo>
                    <a:pt x="185" y="200"/>
                    <a:pt x="192" y="203"/>
                    <a:pt x="199" y="201"/>
                  </a:cubicBezTo>
                  <a:cubicBezTo>
                    <a:pt x="206" y="198"/>
                    <a:pt x="212" y="188"/>
                    <a:pt x="207" y="181"/>
                  </a:cubicBezTo>
                  <a:cubicBezTo>
                    <a:pt x="203" y="175"/>
                    <a:pt x="194" y="175"/>
                    <a:pt x="188" y="177"/>
                  </a:cubicBezTo>
                  <a:cubicBezTo>
                    <a:pt x="184" y="178"/>
                    <a:pt x="182" y="181"/>
                    <a:pt x="180" y="184"/>
                  </a:cubicBezTo>
                  <a:cubicBezTo>
                    <a:pt x="164" y="182"/>
                    <a:pt x="148" y="178"/>
                    <a:pt x="133" y="172"/>
                  </a:cubicBezTo>
                  <a:cubicBezTo>
                    <a:pt x="142" y="165"/>
                    <a:pt x="150" y="159"/>
                    <a:pt x="159" y="152"/>
                  </a:cubicBezTo>
                  <a:cubicBezTo>
                    <a:pt x="172" y="142"/>
                    <a:pt x="186" y="131"/>
                    <a:pt x="199" y="120"/>
                  </a:cubicBezTo>
                  <a:cubicBezTo>
                    <a:pt x="211" y="125"/>
                    <a:pt x="224" y="126"/>
                    <a:pt x="237" y="126"/>
                  </a:cubicBezTo>
                  <a:cubicBezTo>
                    <a:pt x="236" y="129"/>
                    <a:pt x="237" y="132"/>
                    <a:pt x="238" y="135"/>
                  </a:cubicBezTo>
                  <a:cubicBezTo>
                    <a:pt x="242" y="141"/>
                    <a:pt x="253" y="142"/>
                    <a:pt x="258" y="137"/>
                  </a:cubicBezTo>
                  <a:cubicBezTo>
                    <a:pt x="262" y="132"/>
                    <a:pt x="261" y="125"/>
                    <a:pt x="257" y="121"/>
                  </a:cubicBezTo>
                  <a:cubicBezTo>
                    <a:pt x="254" y="117"/>
                    <a:pt x="249" y="116"/>
                    <a:pt x="245" y="117"/>
                  </a:cubicBezTo>
                  <a:cubicBezTo>
                    <a:pt x="245" y="117"/>
                    <a:pt x="245" y="117"/>
                    <a:pt x="245" y="117"/>
                  </a:cubicBezTo>
                  <a:cubicBezTo>
                    <a:pt x="246" y="117"/>
                    <a:pt x="245" y="116"/>
                    <a:pt x="245" y="117"/>
                  </a:cubicBezTo>
                  <a:cubicBezTo>
                    <a:pt x="243" y="117"/>
                    <a:pt x="242" y="118"/>
                    <a:pt x="241" y="119"/>
                  </a:cubicBezTo>
                  <a:cubicBezTo>
                    <a:pt x="240" y="120"/>
                    <a:pt x="239" y="121"/>
                    <a:pt x="238" y="121"/>
                  </a:cubicBezTo>
                  <a:cubicBezTo>
                    <a:pt x="238" y="122"/>
                    <a:pt x="238" y="122"/>
                    <a:pt x="238" y="122"/>
                  </a:cubicBezTo>
                  <a:cubicBezTo>
                    <a:pt x="226" y="122"/>
                    <a:pt x="213" y="122"/>
                    <a:pt x="201" y="119"/>
                  </a:cubicBezTo>
                  <a:cubicBezTo>
                    <a:pt x="220" y="102"/>
                    <a:pt x="239" y="83"/>
                    <a:pt x="255" y="63"/>
                  </a:cubicBezTo>
                  <a:cubicBezTo>
                    <a:pt x="267" y="62"/>
                    <a:pt x="279" y="60"/>
                    <a:pt x="291" y="57"/>
                  </a:cubicBezTo>
                  <a:cubicBezTo>
                    <a:pt x="291" y="57"/>
                    <a:pt x="291" y="56"/>
                    <a:pt x="291" y="56"/>
                  </a:cubicBezTo>
                  <a:cubicBezTo>
                    <a:pt x="293" y="60"/>
                    <a:pt x="298" y="62"/>
                    <a:pt x="302" y="61"/>
                  </a:cubicBezTo>
                  <a:cubicBezTo>
                    <a:pt x="308" y="61"/>
                    <a:pt x="313" y="56"/>
                    <a:pt x="313" y="49"/>
                  </a:cubicBezTo>
                  <a:cubicBezTo>
                    <a:pt x="313" y="42"/>
                    <a:pt x="306" y="34"/>
                    <a:pt x="299" y="37"/>
                  </a:cubicBezTo>
                  <a:close/>
                </a:path>
              </a:pathLst>
            </a:custGeom>
            <a:solidFill>
              <a:srgbClr val="B2874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  <p:sp>
          <p:nvSpPr>
            <p:cNvPr id="48" name="Freeform 41"/>
            <p:cNvSpPr>
              <a:spLocks/>
            </p:cNvSpPr>
            <p:nvPr/>
          </p:nvSpPr>
          <p:spPr bwMode="auto">
            <a:xfrm flipH="1">
              <a:off x="4404871" y="1767680"/>
              <a:ext cx="695325" cy="396875"/>
            </a:xfrm>
            <a:custGeom>
              <a:avLst/>
              <a:gdLst>
                <a:gd name="T0" fmla="*/ 228 w 254"/>
                <a:gd name="T1" fmla="*/ 93 h 144"/>
                <a:gd name="T2" fmla="*/ 224 w 254"/>
                <a:gd name="T3" fmla="*/ 69 h 144"/>
                <a:gd name="T4" fmla="*/ 197 w 254"/>
                <a:gd name="T5" fmla="*/ 71 h 144"/>
                <a:gd name="T6" fmla="*/ 167 w 254"/>
                <a:gd name="T7" fmla="*/ 37 h 144"/>
                <a:gd name="T8" fmla="*/ 156 w 254"/>
                <a:gd name="T9" fmla="*/ 13 h 144"/>
                <a:gd name="T10" fmla="*/ 128 w 254"/>
                <a:gd name="T11" fmla="*/ 23 h 144"/>
                <a:gd name="T12" fmla="*/ 85 w 254"/>
                <a:gd name="T13" fmla="*/ 16 h 144"/>
                <a:gd name="T14" fmla="*/ 62 w 254"/>
                <a:gd name="T15" fmla="*/ 3 h 144"/>
                <a:gd name="T16" fmla="*/ 45 w 254"/>
                <a:gd name="T17" fmla="*/ 19 h 144"/>
                <a:gd name="T18" fmla="*/ 45 w 254"/>
                <a:gd name="T19" fmla="*/ 19 h 144"/>
                <a:gd name="T20" fmla="*/ 9 w 254"/>
                <a:gd name="T21" fmla="*/ 19 h 144"/>
                <a:gd name="T22" fmla="*/ 7 w 254"/>
                <a:gd name="T23" fmla="*/ 58 h 144"/>
                <a:gd name="T24" fmla="*/ 36 w 254"/>
                <a:gd name="T25" fmla="*/ 103 h 144"/>
                <a:gd name="T26" fmla="*/ 86 w 254"/>
                <a:gd name="T27" fmla="*/ 133 h 144"/>
                <a:gd name="T28" fmla="*/ 88 w 254"/>
                <a:gd name="T29" fmla="*/ 132 h 144"/>
                <a:gd name="T30" fmla="*/ 112 w 254"/>
                <a:gd name="T31" fmla="*/ 138 h 144"/>
                <a:gd name="T32" fmla="*/ 153 w 254"/>
                <a:gd name="T33" fmla="*/ 143 h 144"/>
                <a:gd name="T34" fmla="*/ 218 w 254"/>
                <a:gd name="T35" fmla="*/ 138 h 144"/>
                <a:gd name="T36" fmla="*/ 254 w 254"/>
                <a:gd name="T37" fmla="*/ 105 h 144"/>
                <a:gd name="T38" fmla="*/ 228 w 254"/>
                <a:gd name="T39" fmla="*/ 93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254" h="144">
                  <a:moveTo>
                    <a:pt x="228" y="93"/>
                  </a:moveTo>
                  <a:cubicBezTo>
                    <a:pt x="231" y="84"/>
                    <a:pt x="232" y="75"/>
                    <a:pt x="224" y="69"/>
                  </a:cubicBezTo>
                  <a:cubicBezTo>
                    <a:pt x="216" y="64"/>
                    <a:pt x="205" y="67"/>
                    <a:pt x="197" y="71"/>
                  </a:cubicBezTo>
                  <a:cubicBezTo>
                    <a:pt x="201" y="51"/>
                    <a:pt x="187" y="20"/>
                    <a:pt x="167" y="37"/>
                  </a:cubicBezTo>
                  <a:cubicBezTo>
                    <a:pt x="169" y="27"/>
                    <a:pt x="167" y="16"/>
                    <a:pt x="156" y="13"/>
                  </a:cubicBezTo>
                  <a:cubicBezTo>
                    <a:pt x="146" y="10"/>
                    <a:pt x="135" y="16"/>
                    <a:pt x="128" y="23"/>
                  </a:cubicBezTo>
                  <a:cubicBezTo>
                    <a:pt x="124" y="0"/>
                    <a:pt x="98" y="0"/>
                    <a:pt x="85" y="16"/>
                  </a:cubicBezTo>
                  <a:cubicBezTo>
                    <a:pt x="80" y="9"/>
                    <a:pt x="72" y="2"/>
                    <a:pt x="62" y="3"/>
                  </a:cubicBezTo>
                  <a:cubicBezTo>
                    <a:pt x="53" y="3"/>
                    <a:pt x="45" y="9"/>
                    <a:pt x="45" y="19"/>
                  </a:cubicBezTo>
                  <a:cubicBezTo>
                    <a:pt x="45" y="19"/>
                    <a:pt x="45" y="19"/>
                    <a:pt x="45" y="19"/>
                  </a:cubicBezTo>
                  <a:cubicBezTo>
                    <a:pt x="34" y="13"/>
                    <a:pt x="19" y="8"/>
                    <a:pt x="9" y="19"/>
                  </a:cubicBezTo>
                  <a:cubicBezTo>
                    <a:pt x="0" y="29"/>
                    <a:pt x="4" y="47"/>
                    <a:pt x="7" y="58"/>
                  </a:cubicBezTo>
                  <a:cubicBezTo>
                    <a:pt x="12" y="75"/>
                    <a:pt x="24" y="90"/>
                    <a:pt x="36" y="103"/>
                  </a:cubicBezTo>
                  <a:cubicBezTo>
                    <a:pt x="50" y="115"/>
                    <a:pt x="67" y="130"/>
                    <a:pt x="86" y="133"/>
                  </a:cubicBezTo>
                  <a:cubicBezTo>
                    <a:pt x="87" y="133"/>
                    <a:pt x="88" y="132"/>
                    <a:pt x="88" y="132"/>
                  </a:cubicBezTo>
                  <a:cubicBezTo>
                    <a:pt x="94" y="136"/>
                    <a:pt x="105" y="137"/>
                    <a:pt x="112" y="138"/>
                  </a:cubicBezTo>
                  <a:cubicBezTo>
                    <a:pt x="125" y="141"/>
                    <a:pt x="139" y="142"/>
                    <a:pt x="153" y="143"/>
                  </a:cubicBezTo>
                  <a:cubicBezTo>
                    <a:pt x="174" y="144"/>
                    <a:pt x="197" y="144"/>
                    <a:pt x="218" y="138"/>
                  </a:cubicBezTo>
                  <a:cubicBezTo>
                    <a:pt x="233" y="134"/>
                    <a:pt x="254" y="124"/>
                    <a:pt x="254" y="105"/>
                  </a:cubicBezTo>
                  <a:cubicBezTo>
                    <a:pt x="254" y="92"/>
                    <a:pt x="238" y="89"/>
                    <a:pt x="228" y="93"/>
                  </a:cubicBezTo>
                  <a:close/>
                </a:path>
              </a:pathLst>
            </a:custGeom>
            <a:solidFill>
              <a:srgbClr val="B3AE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  <p:sp>
          <p:nvSpPr>
            <p:cNvPr id="49" name="Freeform 42"/>
            <p:cNvSpPr>
              <a:spLocks/>
            </p:cNvSpPr>
            <p:nvPr/>
          </p:nvSpPr>
          <p:spPr bwMode="auto">
            <a:xfrm flipH="1">
              <a:off x="4549334" y="1883568"/>
              <a:ext cx="485775" cy="292100"/>
            </a:xfrm>
            <a:custGeom>
              <a:avLst/>
              <a:gdLst>
                <a:gd name="T0" fmla="*/ 170 w 177"/>
                <a:gd name="T1" fmla="*/ 71 h 106"/>
                <a:gd name="T2" fmla="*/ 150 w 177"/>
                <a:gd name="T3" fmla="*/ 68 h 106"/>
                <a:gd name="T4" fmla="*/ 131 w 177"/>
                <a:gd name="T5" fmla="*/ 52 h 106"/>
                <a:gd name="T6" fmla="*/ 106 w 177"/>
                <a:gd name="T7" fmla="*/ 34 h 106"/>
                <a:gd name="T8" fmla="*/ 68 w 177"/>
                <a:gd name="T9" fmla="*/ 24 h 106"/>
                <a:gd name="T10" fmla="*/ 38 w 177"/>
                <a:gd name="T11" fmla="*/ 17 h 106"/>
                <a:gd name="T12" fmla="*/ 12 w 177"/>
                <a:gd name="T13" fmla="*/ 6 h 106"/>
                <a:gd name="T14" fmla="*/ 3 w 177"/>
                <a:gd name="T15" fmla="*/ 29 h 106"/>
                <a:gd name="T16" fmla="*/ 60 w 177"/>
                <a:gd name="T17" fmla="*/ 94 h 106"/>
                <a:gd name="T18" fmla="*/ 61 w 177"/>
                <a:gd name="T19" fmla="*/ 96 h 106"/>
                <a:gd name="T20" fmla="*/ 161 w 177"/>
                <a:gd name="T21" fmla="*/ 91 h 106"/>
                <a:gd name="T22" fmla="*/ 170 w 177"/>
                <a:gd name="T23" fmla="*/ 71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77" h="106">
                  <a:moveTo>
                    <a:pt x="170" y="71"/>
                  </a:moveTo>
                  <a:cubicBezTo>
                    <a:pt x="165" y="66"/>
                    <a:pt x="157" y="66"/>
                    <a:pt x="150" y="68"/>
                  </a:cubicBezTo>
                  <a:cubicBezTo>
                    <a:pt x="155" y="57"/>
                    <a:pt x="142" y="47"/>
                    <a:pt x="131" y="52"/>
                  </a:cubicBezTo>
                  <a:cubicBezTo>
                    <a:pt x="136" y="39"/>
                    <a:pt x="119" y="25"/>
                    <a:pt x="106" y="34"/>
                  </a:cubicBezTo>
                  <a:cubicBezTo>
                    <a:pt x="108" y="12"/>
                    <a:pt x="82" y="9"/>
                    <a:pt x="68" y="24"/>
                  </a:cubicBezTo>
                  <a:cubicBezTo>
                    <a:pt x="61" y="12"/>
                    <a:pt x="45" y="0"/>
                    <a:pt x="38" y="17"/>
                  </a:cubicBezTo>
                  <a:cubicBezTo>
                    <a:pt x="31" y="10"/>
                    <a:pt x="21" y="3"/>
                    <a:pt x="12" y="6"/>
                  </a:cubicBezTo>
                  <a:cubicBezTo>
                    <a:pt x="2" y="10"/>
                    <a:pt x="0" y="20"/>
                    <a:pt x="3" y="29"/>
                  </a:cubicBezTo>
                  <a:cubicBezTo>
                    <a:pt x="9" y="59"/>
                    <a:pt x="35" y="79"/>
                    <a:pt x="60" y="94"/>
                  </a:cubicBezTo>
                  <a:cubicBezTo>
                    <a:pt x="59" y="95"/>
                    <a:pt x="60" y="96"/>
                    <a:pt x="61" y="96"/>
                  </a:cubicBezTo>
                  <a:cubicBezTo>
                    <a:pt x="94" y="99"/>
                    <a:pt x="130" y="106"/>
                    <a:pt x="161" y="91"/>
                  </a:cubicBezTo>
                  <a:cubicBezTo>
                    <a:pt x="167" y="88"/>
                    <a:pt x="177" y="78"/>
                    <a:pt x="170" y="71"/>
                  </a:cubicBezTo>
                  <a:close/>
                </a:path>
              </a:pathLst>
            </a:custGeom>
            <a:solidFill>
              <a:srgbClr val="FEC16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  <p:sp>
          <p:nvSpPr>
            <p:cNvPr id="50" name="Freeform 51"/>
            <p:cNvSpPr>
              <a:spLocks/>
            </p:cNvSpPr>
            <p:nvPr/>
          </p:nvSpPr>
          <p:spPr bwMode="auto">
            <a:xfrm flipH="1">
              <a:off x="3033271" y="2169318"/>
              <a:ext cx="693738" cy="965200"/>
            </a:xfrm>
            <a:custGeom>
              <a:avLst/>
              <a:gdLst>
                <a:gd name="T0" fmla="*/ 204 w 253"/>
                <a:gd name="T1" fmla="*/ 131 h 351"/>
                <a:gd name="T2" fmla="*/ 110 w 253"/>
                <a:gd name="T3" fmla="*/ 138 h 351"/>
                <a:gd name="T4" fmla="*/ 107 w 253"/>
                <a:gd name="T5" fmla="*/ 131 h 351"/>
                <a:gd name="T6" fmla="*/ 81 w 253"/>
                <a:gd name="T7" fmla="*/ 78 h 351"/>
                <a:gd name="T8" fmla="*/ 1 w 253"/>
                <a:gd name="T9" fmla="*/ 1 h 351"/>
                <a:gd name="T10" fmla="*/ 1 w 253"/>
                <a:gd name="T11" fmla="*/ 2 h 351"/>
                <a:gd name="T12" fmla="*/ 80 w 253"/>
                <a:gd name="T13" fmla="*/ 86 h 351"/>
                <a:gd name="T14" fmla="*/ 106 w 253"/>
                <a:gd name="T15" fmla="*/ 138 h 351"/>
                <a:gd name="T16" fmla="*/ 126 w 253"/>
                <a:gd name="T17" fmla="*/ 187 h 351"/>
                <a:gd name="T18" fmla="*/ 127 w 253"/>
                <a:gd name="T19" fmla="*/ 188 h 351"/>
                <a:gd name="T20" fmla="*/ 112 w 253"/>
                <a:gd name="T21" fmla="*/ 279 h 351"/>
                <a:gd name="T22" fmla="*/ 167 w 253"/>
                <a:gd name="T23" fmla="*/ 349 h 351"/>
                <a:gd name="T24" fmla="*/ 208 w 253"/>
                <a:gd name="T25" fmla="*/ 336 h 351"/>
                <a:gd name="T26" fmla="*/ 213 w 253"/>
                <a:gd name="T27" fmla="*/ 290 h 351"/>
                <a:gd name="T28" fmla="*/ 130 w 253"/>
                <a:gd name="T29" fmla="*/ 187 h 351"/>
                <a:gd name="T30" fmla="*/ 129 w 253"/>
                <a:gd name="T31" fmla="*/ 187 h 351"/>
                <a:gd name="T32" fmla="*/ 128 w 253"/>
                <a:gd name="T33" fmla="*/ 187 h 351"/>
                <a:gd name="T34" fmla="*/ 128 w 253"/>
                <a:gd name="T35" fmla="*/ 186 h 351"/>
                <a:gd name="T36" fmla="*/ 116 w 253"/>
                <a:gd name="T37" fmla="*/ 150 h 351"/>
                <a:gd name="T38" fmla="*/ 128 w 253"/>
                <a:gd name="T39" fmla="*/ 163 h 351"/>
                <a:gd name="T40" fmla="*/ 169 w 253"/>
                <a:gd name="T41" fmla="*/ 193 h 351"/>
                <a:gd name="T42" fmla="*/ 236 w 253"/>
                <a:gd name="T43" fmla="*/ 200 h 351"/>
                <a:gd name="T44" fmla="*/ 204 w 253"/>
                <a:gd name="T45" fmla="*/ 131 h 3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253" h="351">
                  <a:moveTo>
                    <a:pt x="204" y="131"/>
                  </a:moveTo>
                  <a:cubicBezTo>
                    <a:pt x="176" y="119"/>
                    <a:pt x="136" y="119"/>
                    <a:pt x="110" y="138"/>
                  </a:cubicBezTo>
                  <a:cubicBezTo>
                    <a:pt x="109" y="135"/>
                    <a:pt x="108" y="133"/>
                    <a:pt x="107" y="131"/>
                  </a:cubicBezTo>
                  <a:cubicBezTo>
                    <a:pt x="100" y="113"/>
                    <a:pt x="91" y="95"/>
                    <a:pt x="81" y="78"/>
                  </a:cubicBezTo>
                  <a:cubicBezTo>
                    <a:pt x="62" y="46"/>
                    <a:pt x="36" y="16"/>
                    <a:pt x="1" y="1"/>
                  </a:cubicBezTo>
                  <a:cubicBezTo>
                    <a:pt x="1" y="0"/>
                    <a:pt x="0" y="1"/>
                    <a:pt x="1" y="2"/>
                  </a:cubicBezTo>
                  <a:cubicBezTo>
                    <a:pt x="34" y="24"/>
                    <a:pt x="61" y="51"/>
                    <a:pt x="80" y="86"/>
                  </a:cubicBezTo>
                  <a:cubicBezTo>
                    <a:pt x="90" y="103"/>
                    <a:pt x="98" y="120"/>
                    <a:pt x="106" y="138"/>
                  </a:cubicBezTo>
                  <a:cubicBezTo>
                    <a:pt x="112" y="154"/>
                    <a:pt x="118" y="172"/>
                    <a:pt x="126" y="187"/>
                  </a:cubicBezTo>
                  <a:cubicBezTo>
                    <a:pt x="126" y="188"/>
                    <a:pt x="126" y="188"/>
                    <a:pt x="127" y="188"/>
                  </a:cubicBezTo>
                  <a:cubicBezTo>
                    <a:pt x="108" y="212"/>
                    <a:pt x="107" y="251"/>
                    <a:pt x="112" y="279"/>
                  </a:cubicBezTo>
                  <a:cubicBezTo>
                    <a:pt x="117" y="309"/>
                    <a:pt x="133" y="343"/>
                    <a:pt x="167" y="349"/>
                  </a:cubicBezTo>
                  <a:cubicBezTo>
                    <a:pt x="182" y="351"/>
                    <a:pt x="199" y="350"/>
                    <a:pt x="208" y="336"/>
                  </a:cubicBezTo>
                  <a:cubicBezTo>
                    <a:pt x="216" y="322"/>
                    <a:pt x="216" y="305"/>
                    <a:pt x="213" y="290"/>
                  </a:cubicBezTo>
                  <a:cubicBezTo>
                    <a:pt x="203" y="244"/>
                    <a:pt x="168" y="212"/>
                    <a:pt x="130" y="187"/>
                  </a:cubicBezTo>
                  <a:cubicBezTo>
                    <a:pt x="130" y="187"/>
                    <a:pt x="129" y="187"/>
                    <a:pt x="129" y="187"/>
                  </a:cubicBezTo>
                  <a:cubicBezTo>
                    <a:pt x="129" y="187"/>
                    <a:pt x="128" y="187"/>
                    <a:pt x="128" y="187"/>
                  </a:cubicBezTo>
                  <a:cubicBezTo>
                    <a:pt x="128" y="187"/>
                    <a:pt x="128" y="186"/>
                    <a:pt x="128" y="186"/>
                  </a:cubicBezTo>
                  <a:cubicBezTo>
                    <a:pt x="125" y="174"/>
                    <a:pt x="121" y="162"/>
                    <a:pt x="116" y="150"/>
                  </a:cubicBezTo>
                  <a:cubicBezTo>
                    <a:pt x="119" y="155"/>
                    <a:pt x="124" y="159"/>
                    <a:pt x="128" y="163"/>
                  </a:cubicBezTo>
                  <a:cubicBezTo>
                    <a:pt x="140" y="174"/>
                    <a:pt x="154" y="185"/>
                    <a:pt x="169" y="193"/>
                  </a:cubicBezTo>
                  <a:cubicBezTo>
                    <a:pt x="184" y="202"/>
                    <a:pt x="222" y="223"/>
                    <a:pt x="236" y="200"/>
                  </a:cubicBezTo>
                  <a:cubicBezTo>
                    <a:pt x="253" y="173"/>
                    <a:pt x="229" y="141"/>
                    <a:pt x="204" y="131"/>
                  </a:cubicBezTo>
                  <a:close/>
                </a:path>
              </a:pathLst>
            </a:custGeom>
            <a:solidFill>
              <a:srgbClr val="317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  <p:sp>
          <p:nvSpPr>
            <p:cNvPr id="51" name="Freeform 52"/>
            <p:cNvSpPr>
              <a:spLocks/>
            </p:cNvSpPr>
            <p:nvPr/>
          </p:nvSpPr>
          <p:spPr bwMode="auto">
            <a:xfrm flipH="1">
              <a:off x="3647634" y="2150268"/>
              <a:ext cx="241300" cy="363538"/>
            </a:xfrm>
            <a:custGeom>
              <a:avLst/>
              <a:gdLst>
                <a:gd name="T0" fmla="*/ 85 w 88"/>
                <a:gd name="T1" fmla="*/ 88 h 132"/>
                <a:gd name="T2" fmla="*/ 34 w 88"/>
                <a:gd name="T3" fmla="*/ 81 h 132"/>
                <a:gd name="T4" fmla="*/ 17 w 88"/>
                <a:gd name="T5" fmla="*/ 44 h 132"/>
                <a:gd name="T6" fmla="*/ 2 w 88"/>
                <a:gd name="T7" fmla="*/ 1 h 132"/>
                <a:gd name="T8" fmla="*/ 0 w 88"/>
                <a:gd name="T9" fmla="*/ 2 h 132"/>
                <a:gd name="T10" fmla="*/ 15 w 88"/>
                <a:gd name="T11" fmla="*/ 48 h 132"/>
                <a:gd name="T12" fmla="*/ 32 w 88"/>
                <a:gd name="T13" fmla="*/ 84 h 132"/>
                <a:gd name="T14" fmla="*/ 32 w 88"/>
                <a:gd name="T15" fmla="*/ 86 h 132"/>
                <a:gd name="T16" fmla="*/ 28 w 88"/>
                <a:gd name="T17" fmla="*/ 123 h 132"/>
                <a:gd name="T18" fmla="*/ 47 w 88"/>
                <a:gd name="T19" fmla="*/ 112 h 132"/>
                <a:gd name="T20" fmla="*/ 68 w 88"/>
                <a:gd name="T21" fmla="*/ 121 h 132"/>
                <a:gd name="T22" fmla="*/ 70 w 88"/>
                <a:gd name="T23" fmla="*/ 118 h 132"/>
                <a:gd name="T24" fmla="*/ 68 w 88"/>
                <a:gd name="T25" fmla="*/ 103 h 132"/>
                <a:gd name="T26" fmla="*/ 83 w 88"/>
                <a:gd name="T27" fmla="*/ 103 h 132"/>
                <a:gd name="T28" fmla="*/ 85 w 88"/>
                <a:gd name="T29" fmla="*/ 88 h 1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88" h="132">
                  <a:moveTo>
                    <a:pt x="85" y="88"/>
                  </a:moveTo>
                  <a:cubicBezTo>
                    <a:pt x="74" y="71"/>
                    <a:pt x="48" y="68"/>
                    <a:pt x="34" y="81"/>
                  </a:cubicBezTo>
                  <a:cubicBezTo>
                    <a:pt x="29" y="69"/>
                    <a:pt x="22" y="56"/>
                    <a:pt x="17" y="44"/>
                  </a:cubicBezTo>
                  <a:cubicBezTo>
                    <a:pt x="11" y="30"/>
                    <a:pt x="7" y="15"/>
                    <a:pt x="2" y="1"/>
                  </a:cubicBezTo>
                  <a:cubicBezTo>
                    <a:pt x="2" y="0"/>
                    <a:pt x="0" y="0"/>
                    <a:pt x="0" y="2"/>
                  </a:cubicBezTo>
                  <a:cubicBezTo>
                    <a:pt x="3" y="18"/>
                    <a:pt x="9" y="33"/>
                    <a:pt x="15" y="48"/>
                  </a:cubicBezTo>
                  <a:cubicBezTo>
                    <a:pt x="20" y="60"/>
                    <a:pt x="25" y="73"/>
                    <a:pt x="32" y="84"/>
                  </a:cubicBezTo>
                  <a:cubicBezTo>
                    <a:pt x="31" y="85"/>
                    <a:pt x="31" y="86"/>
                    <a:pt x="32" y="86"/>
                  </a:cubicBezTo>
                  <a:cubicBezTo>
                    <a:pt x="21" y="95"/>
                    <a:pt x="17" y="113"/>
                    <a:pt x="28" y="123"/>
                  </a:cubicBezTo>
                  <a:cubicBezTo>
                    <a:pt x="38" y="132"/>
                    <a:pt x="45" y="121"/>
                    <a:pt x="47" y="112"/>
                  </a:cubicBezTo>
                  <a:cubicBezTo>
                    <a:pt x="52" y="118"/>
                    <a:pt x="59" y="121"/>
                    <a:pt x="68" y="121"/>
                  </a:cubicBezTo>
                  <a:cubicBezTo>
                    <a:pt x="69" y="121"/>
                    <a:pt x="71" y="119"/>
                    <a:pt x="70" y="118"/>
                  </a:cubicBezTo>
                  <a:cubicBezTo>
                    <a:pt x="70" y="113"/>
                    <a:pt x="70" y="108"/>
                    <a:pt x="68" y="103"/>
                  </a:cubicBezTo>
                  <a:cubicBezTo>
                    <a:pt x="73" y="105"/>
                    <a:pt x="78" y="106"/>
                    <a:pt x="83" y="103"/>
                  </a:cubicBezTo>
                  <a:cubicBezTo>
                    <a:pt x="88" y="100"/>
                    <a:pt x="88" y="92"/>
                    <a:pt x="85" y="88"/>
                  </a:cubicBezTo>
                  <a:close/>
                </a:path>
              </a:pathLst>
            </a:custGeom>
            <a:solidFill>
              <a:srgbClr val="7F7E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  <p:sp>
          <p:nvSpPr>
            <p:cNvPr id="52" name="Freeform 53"/>
            <p:cNvSpPr>
              <a:spLocks/>
            </p:cNvSpPr>
            <p:nvPr/>
          </p:nvSpPr>
          <p:spPr bwMode="auto">
            <a:xfrm flipH="1">
              <a:off x="3844484" y="2274093"/>
              <a:ext cx="730250" cy="911225"/>
            </a:xfrm>
            <a:custGeom>
              <a:avLst/>
              <a:gdLst>
                <a:gd name="T0" fmla="*/ 213 w 266"/>
                <a:gd name="T1" fmla="*/ 328 h 331"/>
                <a:gd name="T2" fmla="*/ 212 w 266"/>
                <a:gd name="T3" fmla="*/ 326 h 331"/>
                <a:gd name="T4" fmla="*/ 228 w 266"/>
                <a:gd name="T5" fmla="*/ 273 h 331"/>
                <a:gd name="T6" fmla="*/ 223 w 266"/>
                <a:gd name="T7" fmla="*/ 222 h 331"/>
                <a:gd name="T8" fmla="*/ 161 w 266"/>
                <a:gd name="T9" fmla="*/ 175 h 331"/>
                <a:gd name="T10" fmla="*/ 161 w 266"/>
                <a:gd name="T11" fmla="*/ 175 h 331"/>
                <a:gd name="T12" fmla="*/ 94 w 266"/>
                <a:gd name="T13" fmla="*/ 86 h 331"/>
                <a:gd name="T14" fmla="*/ 72 w 266"/>
                <a:gd name="T15" fmla="*/ 59 h 331"/>
                <a:gd name="T16" fmla="*/ 139 w 266"/>
                <a:gd name="T17" fmla="*/ 69 h 331"/>
                <a:gd name="T18" fmla="*/ 179 w 266"/>
                <a:gd name="T19" fmla="*/ 86 h 331"/>
                <a:gd name="T20" fmla="*/ 179 w 266"/>
                <a:gd name="T21" fmla="*/ 87 h 331"/>
                <a:gd name="T22" fmla="*/ 248 w 266"/>
                <a:gd name="T23" fmla="*/ 167 h 331"/>
                <a:gd name="T24" fmla="*/ 250 w 266"/>
                <a:gd name="T25" fmla="*/ 165 h 331"/>
                <a:gd name="T26" fmla="*/ 250 w 266"/>
                <a:gd name="T27" fmla="*/ 164 h 331"/>
                <a:gd name="T28" fmla="*/ 250 w 266"/>
                <a:gd name="T29" fmla="*/ 164 h 331"/>
                <a:gd name="T30" fmla="*/ 183 w 266"/>
                <a:gd name="T31" fmla="*/ 84 h 331"/>
                <a:gd name="T32" fmla="*/ 135 w 266"/>
                <a:gd name="T33" fmla="*/ 64 h 331"/>
                <a:gd name="T34" fmla="*/ 70 w 266"/>
                <a:gd name="T35" fmla="*/ 58 h 331"/>
                <a:gd name="T36" fmla="*/ 49 w 266"/>
                <a:gd name="T37" fmla="*/ 33 h 331"/>
                <a:gd name="T38" fmla="*/ 1 w 266"/>
                <a:gd name="T39" fmla="*/ 0 h 331"/>
                <a:gd name="T40" fmla="*/ 1 w 266"/>
                <a:gd name="T41" fmla="*/ 2 h 331"/>
                <a:gd name="T42" fmla="*/ 52 w 266"/>
                <a:gd name="T43" fmla="*/ 43 h 331"/>
                <a:gd name="T44" fmla="*/ 67 w 266"/>
                <a:gd name="T45" fmla="*/ 59 h 331"/>
                <a:gd name="T46" fmla="*/ 67 w 266"/>
                <a:gd name="T47" fmla="*/ 60 h 331"/>
                <a:gd name="T48" fmla="*/ 67 w 266"/>
                <a:gd name="T49" fmla="*/ 60 h 331"/>
                <a:gd name="T50" fmla="*/ 95 w 266"/>
                <a:gd name="T51" fmla="*/ 92 h 331"/>
                <a:gd name="T52" fmla="*/ 101 w 266"/>
                <a:gd name="T53" fmla="*/ 132 h 331"/>
                <a:gd name="T54" fmla="*/ 101 w 266"/>
                <a:gd name="T55" fmla="*/ 140 h 331"/>
                <a:gd name="T56" fmla="*/ 100 w 266"/>
                <a:gd name="T57" fmla="*/ 140 h 331"/>
                <a:gd name="T58" fmla="*/ 83 w 266"/>
                <a:gd name="T59" fmla="*/ 198 h 331"/>
                <a:gd name="T60" fmla="*/ 88 w 266"/>
                <a:gd name="T61" fmla="*/ 234 h 331"/>
                <a:gd name="T62" fmla="*/ 89 w 266"/>
                <a:gd name="T63" fmla="*/ 268 h 331"/>
                <a:gd name="T64" fmla="*/ 92 w 266"/>
                <a:gd name="T65" fmla="*/ 268 h 331"/>
                <a:gd name="T66" fmla="*/ 92 w 266"/>
                <a:gd name="T67" fmla="*/ 266 h 331"/>
                <a:gd name="T68" fmla="*/ 105 w 266"/>
                <a:gd name="T69" fmla="*/ 142 h 331"/>
                <a:gd name="T70" fmla="*/ 104 w 266"/>
                <a:gd name="T71" fmla="*/ 129 h 331"/>
                <a:gd name="T72" fmla="*/ 98 w 266"/>
                <a:gd name="T73" fmla="*/ 96 h 331"/>
                <a:gd name="T74" fmla="*/ 144 w 266"/>
                <a:gd name="T75" fmla="*/ 157 h 331"/>
                <a:gd name="T76" fmla="*/ 158 w 266"/>
                <a:gd name="T77" fmla="*/ 179 h 331"/>
                <a:gd name="T78" fmla="*/ 168 w 266"/>
                <a:gd name="T79" fmla="*/ 252 h 331"/>
                <a:gd name="T80" fmla="*/ 190 w 266"/>
                <a:gd name="T81" fmla="*/ 289 h 331"/>
                <a:gd name="T82" fmla="*/ 210 w 266"/>
                <a:gd name="T83" fmla="*/ 329 h 331"/>
                <a:gd name="T84" fmla="*/ 213 w 266"/>
                <a:gd name="T85" fmla="*/ 328 h 3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266" h="331">
                  <a:moveTo>
                    <a:pt x="213" y="328"/>
                  </a:moveTo>
                  <a:cubicBezTo>
                    <a:pt x="213" y="327"/>
                    <a:pt x="212" y="327"/>
                    <a:pt x="212" y="326"/>
                  </a:cubicBezTo>
                  <a:cubicBezTo>
                    <a:pt x="222" y="311"/>
                    <a:pt x="226" y="290"/>
                    <a:pt x="228" y="273"/>
                  </a:cubicBezTo>
                  <a:cubicBezTo>
                    <a:pt x="230" y="256"/>
                    <a:pt x="230" y="237"/>
                    <a:pt x="223" y="222"/>
                  </a:cubicBezTo>
                  <a:cubicBezTo>
                    <a:pt x="213" y="199"/>
                    <a:pt x="189" y="169"/>
                    <a:pt x="161" y="175"/>
                  </a:cubicBezTo>
                  <a:cubicBezTo>
                    <a:pt x="161" y="175"/>
                    <a:pt x="161" y="175"/>
                    <a:pt x="161" y="175"/>
                  </a:cubicBezTo>
                  <a:cubicBezTo>
                    <a:pt x="142" y="143"/>
                    <a:pt x="118" y="113"/>
                    <a:pt x="94" y="86"/>
                  </a:cubicBezTo>
                  <a:cubicBezTo>
                    <a:pt x="87" y="77"/>
                    <a:pt x="79" y="68"/>
                    <a:pt x="72" y="59"/>
                  </a:cubicBezTo>
                  <a:cubicBezTo>
                    <a:pt x="94" y="54"/>
                    <a:pt x="118" y="62"/>
                    <a:pt x="139" y="69"/>
                  </a:cubicBezTo>
                  <a:cubicBezTo>
                    <a:pt x="153" y="74"/>
                    <a:pt x="166" y="79"/>
                    <a:pt x="179" y="86"/>
                  </a:cubicBezTo>
                  <a:cubicBezTo>
                    <a:pt x="179" y="86"/>
                    <a:pt x="179" y="87"/>
                    <a:pt x="179" y="87"/>
                  </a:cubicBezTo>
                  <a:cubicBezTo>
                    <a:pt x="178" y="127"/>
                    <a:pt x="224" y="143"/>
                    <a:pt x="248" y="167"/>
                  </a:cubicBezTo>
                  <a:cubicBezTo>
                    <a:pt x="249" y="168"/>
                    <a:pt x="251" y="166"/>
                    <a:pt x="250" y="165"/>
                  </a:cubicBezTo>
                  <a:cubicBezTo>
                    <a:pt x="250" y="165"/>
                    <a:pt x="250" y="164"/>
                    <a:pt x="250" y="164"/>
                  </a:cubicBezTo>
                  <a:cubicBezTo>
                    <a:pt x="250" y="164"/>
                    <a:pt x="250" y="164"/>
                    <a:pt x="250" y="164"/>
                  </a:cubicBezTo>
                  <a:cubicBezTo>
                    <a:pt x="266" y="128"/>
                    <a:pt x="223" y="69"/>
                    <a:pt x="183" y="84"/>
                  </a:cubicBezTo>
                  <a:cubicBezTo>
                    <a:pt x="168" y="75"/>
                    <a:pt x="151" y="69"/>
                    <a:pt x="135" y="64"/>
                  </a:cubicBezTo>
                  <a:cubicBezTo>
                    <a:pt x="116" y="58"/>
                    <a:pt x="90" y="50"/>
                    <a:pt x="70" y="58"/>
                  </a:cubicBezTo>
                  <a:cubicBezTo>
                    <a:pt x="63" y="49"/>
                    <a:pt x="56" y="41"/>
                    <a:pt x="49" y="33"/>
                  </a:cubicBezTo>
                  <a:cubicBezTo>
                    <a:pt x="36" y="20"/>
                    <a:pt x="20" y="3"/>
                    <a:pt x="1" y="0"/>
                  </a:cubicBezTo>
                  <a:cubicBezTo>
                    <a:pt x="1" y="0"/>
                    <a:pt x="0" y="1"/>
                    <a:pt x="1" y="2"/>
                  </a:cubicBezTo>
                  <a:cubicBezTo>
                    <a:pt x="22" y="11"/>
                    <a:pt x="38" y="26"/>
                    <a:pt x="52" y="43"/>
                  </a:cubicBezTo>
                  <a:cubicBezTo>
                    <a:pt x="57" y="48"/>
                    <a:pt x="62" y="54"/>
                    <a:pt x="67" y="59"/>
                  </a:cubicBezTo>
                  <a:cubicBezTo>
                    <a:pt x="66" y="59"/>
                    <a:pt x="67" y="60"/>
                    <a:pt x="67" y="60"/>
                  </a:cubicBezTo>
                  <a:cubicBezTo>
                    <a:pt x="67" y="60"/>
                    <a:pt x="67" y="60"/>
                    <a:pt x="67" y="60"/>
                  </a:cubicBezTo>
                  <a:cubicBezTo>
                    <a:pt x="77" y="70"/>
                    <a:pt x="86" y="81"/>
                    <a:pt x="95" y="92"/>
                  </a:cubicBezTo>
                  <a:cubicBezTo>
                    <a:pt x="98" y="105"/>
                    <a:pt x="101" y="118"/>
                    <a:pt x="101" y="132"/>
                  </a:cubicBezTo>
                  <a:cubicBezTo>
                    <a:pt x="101" y="135"/>
                    <a:pt x="101" y="137"/>
                    <a:pt x="101" y="140"/>
                  </a:cubicBezTo>
                  <a:cubicBezTo>
                    <a:pt x="101" y="140"/>
                    <a:pt x="101" y="140"/>
                    <a:pt x="100" y="140"/>
                  </a:cubicBezTo>
                  <a:cubicBezTo>
                    <a:pt x="84" y="155"/>
                    <a:pt x="81" y="177"/>
                    <a:pt x="83" y="198"/>
                  </a:cubicBezTo>
                  <a:cubicBezTo>
                    <a:pt x="84" y="210"/>
                    <a:pt x="86" y="222"/>
                    <a:pt x="88" y="234"/>
                  </a:cubicBezTo>
                  <a:cubicBezTo>
                    <a:pt x="89" y="246"/>
                    <a:pt x="89" y="257"/>
                    <a:pt x="89" y="268"/>
                  </a:cubicBezTo>
                  <a:cubicBezTo>
                    <a:pt x="89" y="270"/>
                    <a:pt x="92" y="270"/>
                    <a:pt x="92" y="268"/>
                  </a:cubicBezTo>
                  <a:cubicBezTo>
                    <a:pt x="92" y="267"/>
                    <a:pt x="92" y="266"/>
                    <a:pt x="92" y="266"/>
                  </a:cubicBezTo>
                  <a:cubicBezTo>
                    <a:pt x="111" y="230"/>
                    <a:pt x="153" y="170"/>
                    <a:pt x="105" y="142"/>
                  </a:cubicBezTo>
                  <a:cubicBezTo>
                    <a:pt x="104" y="137"/>
                    <a:pt x="104" y="133"/>
                    <a:pt x="104" y="129"/>
                  </a:cubicBezTo>
                  <a:cubicBezTo>
                    <a:pt x="103" y="118"/>
                    <a:pt x="103" y="106"/>
                    <a:pt x="98" y="96"/>
                  </a:cubicBezTo>
                  <a:cubicBezTo>
                    <a:pt x="115" y="116"/>
                    <a:pt x="130" y="136"/>
                    <a:pt x="144" y="157"/>
                  </a:cubicBezTo>
                  <a:cubicBezTo>
                    <a:pt x="149" y="164"/>
                    <a:pt x="153" y="171"/>
                    <a:pt x="158" y="179"/>
                  </a:cubicBezTo>
                  <a:cubicBezTo>
                    <a:pt x="155" y="204"/>
                    <a:pt x="157" y="229"/>
                    <a:pt x="168" y="252"/>
                  </a:cubicBezTo>
                  <a:cubicBezTo>
                    <a:pt x="174" y="265"/>
                    <a:pt x="182" y="277"/>
                    <a:pt x="190" y="289"/>
                  </a:cubicBezTo>
                  <a:cubicBezTo>
                    <a:pt x="198" y="302"/>
                    <a:pt x="204" y="315"/>
                    <a:pt x="210" y="329"/>
                  </a:cubicBezTo>
                  <a:cubicBezTo>
                    <a:pt x="211" y="331"/>
                    <a:pt x="213" y="330"/>
                    <a:pt x="213" y="328"/>
                  </a:cubicBezTo>
                  <a:close/>
                </a:path>
              </a:pathLst>
            </a:custGeom>
            <a:solidFill>
              <a:srgbClr val="FEC16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  <p:sp>
          <p:nvSpPr>
            <p:cNvPr id="53" name="Freeform 54"/>
            <p:cNvSpPr>
              <a:spLocks/>
            </p:cNvSpPr>
            <p:nvPr/>
          </p:nvSpPr>
          <p:spPr bwMode="auto">
            <a:xfrm flipH="1">
              <a:off x="4515996" y="2491581"/>
              <a:ext cx="546100" cy="498475"/>
            </a:xfrm>
            <a:custGeom>
              <a:avLst/>
              <a:gdLst>
                <a:gd name="T0" fmla="*/ 145 w 199"/>
                <a:gd name="T1" fmla="*/ 150 h 181"/>
                <a:gd name="T2" fmla="*/ 169 w 199"/>
                <a:gd name="T3" fmla="*/ 142 h 181"/>
                <a:gd name="T4" fmla="*/ 176 w 199"/>
                <a:gd name="T5" fmla="*/ 118 h 181"/>
                <a:gd name="T6" fmla="*/ 184 w 199"/>
                <a:gd name="T7" fmla="*/ 88 h 181"/>
                <a:gd name="T8" fmla="*/ 130 w 199"/>
                <a:gd name="T9" fmla="*/ 107 h 181"/>
                <a:gd name="T10" fmla="*/ 128 w 199"/>
                <a:gd name="T11" fmla="*/ 107 h 181"/>
                <a:gd name="T12" fmla="*/ 128 w 199"/>
                <a:gd name="T13" fmla="*/ 108 h 181"/>
                <a:gd name="T14" fmla="*/ 90 w 199"/>
                <a:gd name="T15" fmla="*/ 87 h 181"/>
                <a:gd name="T16" fmla="*/ 54 w 199"/>
                <a:gd name="T17" fmla="*/ 57 h 181"/>
                <a:gd name="T18" fmla="*/ 25 w 199"/>
                <a:gd name="T19" fmla="*/ 22 h 181"/>
                <a:gd name="T20" fmla="*/ 2 w 199"/>
                <a:gd name="T21" fmla="*/ 0 h 181"/>
                <a:gd name="T22" fmla="*/ 1 w 199"/>
                <a:gd name="T23" fmla="*/ 1 h 181"/>
                <a:gd name="T24" fmla="*/ 59 w 199"/>
                <a:gd name="T25" fmla="*/ 68 h 181"/>
                <a:gd name="T26" fmla="*/ 126 w 199"/>
                <a:gd name="T27" fmla="*/ 111 h 181"/>
                <a:gd name="T28" fmla="*/ 115 w 199"/>
                <a:gd name="T29" fmla="*/ 133 h 181"/>
                <a:gd name="T30" fmla="*/ 111 w 199"/>
                <a:gd name="T31" fmla="*/ 159 h 181"/>
                <a:gd name="T32" fmla="*/ 145 w 199"/>
                <a:gd name="T33" fmla="*/ 150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99" h="181">
                  <a:moveTo>
                    <a:pt x="145" y="150"/>
                  </a:moveTo>
                  <a:cubicBezTo>
                    <a:pt x="153" y="154"/>
                    <a:pt x="164" y="149"/>
                    <a:pt x="169" y="142"/>
                  </a:cubicBezTo>
                  <a:cubicBezTo>
                    <a:pt x="175" y="135"/>
                    <a:pt x="178" y="126"/>
                    <a:pt x="176" y="118"/>
                  </a:cubicBezTo>
                  <a:cubicBezTo>
                    <a:pt x="188" y="114"/>
                    <a:pt x="199" y="96"/>
                    <a:pt x="184" y="88"/>
                  </a:cubicBezTo>
                  <a:cubicBezTo>
                    <a:pt x="164" y="78"/>
                    <a:pt x="144" y="94"/>
                    <a:pt x="130" y="107"/>
                  </a:cubicBezTo>
                  <a:cubicBezTo>
                    <a:pt x="129" y="107"/>
                    <a:pt x="129" y="107"/>
                    <a:pt x="128" y="107"/>
                  </a:cubicBezTo>
                  <a:cubicBezTo>
                    <a:pt x="128" y="107"/>
                    <a:pt x="128" y="108"/>
                    <a:pt x="128" y="108"/>
                  </a:cubicBezTo>
                  <a:cubicBezTo>
                    <a:pt x="115" y="100"/>
                    <a:pt x="102" y="95"/>
                    <a:pt x="90" y="87"/>
                  </a:cubicBezTo>
                  <a:cubicBezTo>
                    <a:pt x="77" y="78"/>
                    <a:pt x="65" y="69"/>
                    <a:pt x="54" y="57"/>
                  </a:cubicBezTo>
                  <a:cubicBezTo>
                    <a:pt x="44" y="46"/>
                    <a:pt x="34" y="34"/>
                    <a:pt x="25" y="22"/>
                  </a:cubicBezTo>
                  <a:cubicBezTo>
                    <a:pt x="18" y="14"/>
                    <a:pt x="11" y="5"/>
                    <a:pt x="2" y="0"/>
                  </a:cubicBezTo>
                  <a:cubicBezTo>
                    <a:pt x="1" y="0"/>
                    <a:pt x="0" y="1"/>
                    <a:pt x="1" y="1"/>
                  </a:cubicBezTo>
                  <a:cubicBezTo>
                    <a:pt x="22" y="22"/>
                    <a:pt x="37" y="47"/>
                    <a:pt x="59" y="68"/>
                  </a:cubicBezTo>
                  <a:cubicBezTo>
                    <a:pt x="78" y="85"/>
                    <a:pt x="101" y="102"/>
                    <a:pt x="126" y="111"/>
                  </a:cubicBezTo>
                  <a:cubicBezTo>
                    <a:pt x="121" y="118"/>
                    <a:pt x="118" y="125"/>
                    <a:pt x="115" y="133"/>
                  </a:cubicBezTo>
                  <a:cubicBezTo>
                    <a:pt x="112" y="141"/>
                    <a:pt x="109" y="151"/>
                    <a:pt x="111" y="159"/>
                  </a:cubicBezTo>
                  <a:cubicBezTo>
                    <a:pt x="118" y="181"/>
                    <a:pt x="140" y="162"/>
                    <a:pt x="145" y="150"/>
                  </a:cubicBezTo>
                  <a:close/>
                </a:path>
              </a:pathLst>
            </a:custGeom>
            <a:solidFill>
              <a:srgbClr val="FF9D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  <p:sp>
          <p:nvSpPr>
            <p:cNvPr id="54" name="Freeform 55"/>
            <p:cNvSpPr>
              <a:spLocks/>
            </p:cNvSpPr>
            <p:nvPr/>
          </p:nvSpPr>
          <p:spPr bwMode="auto">
            <a:xfrm flipH="1">
              <a:off x="4636646" y="2458243"/>
              <a:ext cx="307975" cy="201613"/>
            </a:xfrm>
            <a:custGeom>
              <a:avLst/>
              <a:gdLst>
                <a:gd name="T0" fmla="*/ 110 w 112"/>
                <a:gd name="T1" fmla="*/ 6 h 73"/>
                <a:gd name="T2" fmla="*/ 46 w 112"/>
                <a:gd name="T3" fmla="*/ 15 h 73"/>
                <a:gd name="T4" fmla="*/ 1 w 112"/>
                <a:gd name="T5" fmla="*/ 61 h 73"/>
                <a:gd name="T6" fmla="*/ 1 w 112"/>
                <a:gd name="T7" fmla="*/ 61 h 73"/>
                <a:gd name="T8" fmla="*/ 1 w 112"/>
                <a:gd name="T9" fmla="*/ 63 h 73"/>
                <a:gd name="T10" fmla="*/ 1 w 112"/>
                <a:gd name="T11" fmla="*/ 64 h 73"/>
                <a:gd name="T12" fmla="*/ 2 w 112"/>
                <a:gd name="T13" fmla="*/ 64 h 73"/>
                <a:gd name="T14" fmla="*/ 2 w 112"/>
                <a:gd name="T15" fmla="*/ 64 h 73"/>
                <a:gd name="T16" fmla="*/ 66 w 112"/>
                <a:gd name="T17" fmla="*/ 56 h 73"/>
                <a:gd name="T18" fmla="*/ 109 w 112"/>
                <a:gd name="T19" fmla="*/ 9 h 73"/>
                <a:gd name="T20" fmla="*/ 110 w 112"/>
                <a:gd name="T21" fmla="*/ 6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12" h="73">
                  <a:moveTo>
                    <a:pt x="110" y="6"/>
                  </a:moveTo>
                  <a:cubicBezTo>
                    <a:pt x="89" y="0"/>
                    <a:pt x="64" y="6"/>
                    <a:pt x="46" y="15"/>
                  </a:cubicBezTo>
                  <a:cubicBezTo>
                    <a:pt x="27" y="25"/>
                    <a:pt x="7" y="39"/>
                    <a:pt x="1" y="61"/>
                  </a:cubicBezTo>
                  <a:cubicBezTo>
                    <a:pt x="1" y="61"/>
                    <a:pt x="1" y="61"/>
                    <a:pt x="1" y="61"/>
                  </a:cubicBezTo>
                  <a:cubicBezTo>
                    <a:pt x="0" y="62"/>
                    <a:pt x="1" y="63"/>
                    <a:pt x="1" y="63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2" y="64"/>
                    <a:pt x="2" y="64"/>
                  </a:cubicBezTo>
                  <a:cubicBezTo>
                    <a:pt x="2" y="64"/>
                    <a:pt x="2" y="64"/>
                    <a:pt x="2" y="64"/>
                  </a:cubicBezTo>
                  <a:cubicBezTo>
                    <a:pt x="20" y="73"/>
                    <a:pt x="49" y="65"/>
                    <a:pt x="66" y="56"/>
                  </a:cubicBezTo>
                  <a:cubicBezTo>
                    <a:pt x="84" y="47"/>
                    <a:pt x="104" y="30"/>
                    <a:pt x="109" y="9"/>
                  </a:cubicBezTo>
                  <a:cubicBezTo>
                    <a:pt x="111" y="9"/>
                    <a:pt x="112" y="7"/>
                    <a:pt x="110" y="6"/>
                  </a:cubicBezTo>
                  <a:close/>
                </a:path>
              </a:pathLst>
            </a:custGeom>
            <a:solidFill>
              <a:srgbClr val="7F7E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  <p:sp>
          <p:nvSpPr>
            <p:cNvPr id="55" name="Freeform 56"/>
            <p:cNvSpPr>
              <a:spLocks/>
            </p:cNvSpPr>
            <p:nvPr/>
          </p:nvSpPr>
          <p:spPr bwMode="auto">
            <a:xfrm flipH="1">
              <a:off x="4843021" y="2683668"/>
              <a:ext cx="142875" cy="341313"/>
            </a:xfrm>
            <a:custGeom>
              <a:avLst/>
              <a:gdLst>
                <a:gd name="T0" fmla="*/ 19 w 52"/>
                <a:gd name="T1" fmla="*/ 123 h 124"/>
                <a:gd name="T2" fmla="*/ 47 w 52"/>
                <a:gd name="T3" fmla="*/ 60 h 124"/>
                <a:gd name="T4" fmla="*/ 36 w 52"/>
                <a:gd name="T5" fmla="*/ 2 h 124"/>
                <a:gd name="T6" fmla="*/ 36 w 52"/>
                <a:gd name="T7" fmla="*/ 1 h 124"/>
                <a:gd name="T8" fmla="*/ 36 w 52"/>
                <a:gd name="T9" fmla="*/ 0 h 124"/>
                <a:gd name="T10" fmla="*/ 35 w 52"/>
                <a:gd name="T11" fmla="*/ 1 h 124"/>
                <a:gd name="T12" fmla="*/ 35 w 52"/>
                <a:gd name="T13" fmla="*/ 1 h 124"/>
                <a:gd name="T14" fmla="*/ 13 w 52"/>
                <a:gd name="T15" fmla="*/ 120 h 124"/>
                <a:gd name="T16" fmla="*/ 16 w 52"/>
                <a:gd name="T17" fmla="*/ 121 h 124"/>
                <a:gd name="T18" fmla="*/ 19 w 52"/>
                <a:gd name="T19" fmla="*/ 123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2" h="124">
                  <a:moveTo>
                    <a:pt x="19" y="123"/>
                  </a:moveTo>
                  <a:cubicBezTo>
                    <a:pt x="35" y="106"/>
                    <a:pt x="44" y="82"/>
                    <a:pt x="47" y="60"/>
                  </a:cubicBezTo>
                  <a:cubicBezTo>
                    <a:pt x="50" y="42"/>
                    <a:pt x="52" y="14"/>
                    <a:pt x="36" y="2"/>
                  </a:cubicBezTo>
                  <a:cubicBezTo>
                    <a:pt x="36" y="1"/>
                    <a:pt x="36" y="1"/>
                    <a:pt x="36" y="1"/>
                  </a:cubicBezTo>
                  <a:cubicBezTo>
                    <a:pt x="37" y="1"/>
                    <a:pt x="36" y="0"/>
                    <a:pt x="36" y="0"/>
                  </a:cubicBezTo>
                  <a:cubicBezTo>
                    <a:pt x="35" y="0"/>
                    <a:pt x="35" y="1"/>
                    <a:pt x="35" y="1"/>
                  </a:cubicBezTo>
                  <a:cubicBezTo>
                    <a:pt x="35" y="1"/>
                    <a:pt x="35" y="1"/>
                    <a:pt x="35" y="1"/>
                  </a:cubicBezTo>
                  <a:cubicBezTo>
                    <a:pt x="0" y="30"/>
                    <a:pt x="0" y="81"/>
                    <a:pt x="13" y="120"/>
                  </a:cubicBezTo>
                  <a:cubicBezTo>
                    <a:pt x="14" y="121"/>
                    <a:pt x="15" y="122"/>
                    <a:pt x="16" y="121"/>
                  </a:cubicBezTo>
                  <a:cubicBezTo>
                    <a:pt x="16" y="123"/>
                    <a:pt x="18" y="124"/>
                    <a:pt x="19" y="123"/>
                  </a:cubicBezTo>
                  <a:close/>
                </a:path>
              </a:pathLst>
            </a:custGeom>
            <a:solidFill>
              <a:srgbClr val="7F7E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  <p:sp>
          <p:nvSpPr>
            <p:cNvPr id="56" name="Freeform 57"/>
            <p:cNvSpPr>
              <a:spLocks/>
            </p:cNvSpPr>
            <p:nvPr/>
          </p:nvSpPr>
          <p:spPr bwMode="auto">
            <a:xfrm flipH="1">
              <a:off x="2636396" y="2543968"/>
              <a:ext cx="392113" cy="569913"/>
            </a:xfrm>
            <a:custGeom>
              <a:avLst/>
              <a:gdLst>
                <a:gd name="T0" fmla="*/ 47 w 143"/>
                <a:gd name="T1" fmla="*/ 202 h 207"/>
                <a:gd name="T2" fmla="*/ 68 w 143"/>
                <a:gd name="T3" fmla="*/ 192 h 207"/>
                <a:gd name="T4" fmla="*/ 61 w 143"/>
                <a:gd name="T5" fmla="*/ 176 h 207"/>
                <a:gd name="T6" fmla="*/ 60 w 143"/>
                <a:gd name="T7" fmla="*/ 175 h 207"/>
                <a:gd name="T8" fmla="*/ 58 w 143"/>
                <a:gd name="T9" fmla="*/ 174 h 207"/>
                <a:gd name="T10" fmla="*/ 71 w 143"/>
                <a:gd name="T11" fmla="*/ 131 h 207"/>
                <a:gd name="T12" fmla="*/ 99 w 143"/>
                <a:gd name="T13" fmla="*/ 181 h 207"/>
                <a:gd name="T14" fmla="*/ 94 w 143"/>
                <a:gd name="T15" fmla="*/ 198 h 207"/>
                <a:gd name="T16" fmla="*/ 107 w 143"/>
                <a:gd name="T17" fmla="*/ 203 h 207"/>
                <a:gd name="T18" fmla="*/ 114 w 143"/>
                <a:gd name="T19" fmla="*/ 189 h 207"/>
                <a:gd name="T20" fmla="*/ 104 w 143"/>
                <a:gd name="T21" fmla="*/ 181 h 207"/>
                <a:gd name="T22" fmla="*/ 88 w 143"/>
                <a:gd name="T23" fmla="*/ 153 h 207"/>
                <a:gd name="T24" fmla="*/ 112 w 143"/>
                <a:gd name="T25" fmla="*/ 162 h 207"/>
                <a:gd name="T26" fmla="*/ 121 w 143"/>
                <a:gd name="T27" fmla="*/ 172 h 207"/>
                <a:gd name="T28" fmla="*/ 135 w 143"/>
                <a:gd name="T29" fmla="*/ 168 h 207"/>
                <a:gd name="T30" fmla="*/ 128 w 143"/>
                <a:gd name="T31" fmla="*/ 152 h 207"/>
                <a:gd name="T32" fmla="*/ 112 w 143"/>
                <a:gd name="T33" fmla="*/ 157 h 207"/>
                <a:gd name="T34" fmla="*/ 112 w 143"/>
                <a:gd name="T35" fmla="*/ 157 h 207"/>
                <a:gd name="T36" fmla="*/ 86 w 143"/>
                <a:gd name="T37" fmla="*/ 150 h 207"/>
                <a:gd name="T38" fmla="*/ 62 w 143"/>
                <a:gd name="T39" fmla="*/ 97 h 207"/>
                <a:gd name="T40" fmla="*/ 117 w 143"/>
                <a:gd name="T41" fmla="*/ 119 h 207"/>
                <a:gd name="T42" fmla="*/ 129 w 143"/>
                <a:gd name="T43" fmla="*/ 130 h 207"/>
                <a:gd name="T44" fmla="*/ 143 w 143"/>
                <a:gd name="T45" fmla="*/ 118 h 207"/>
                <a:gd name="T46" fmla="*/ 131 w 143"/>
                <a:gd name="T47" fmla="*/ 102 h 207"/>
                <a:gd name="T48" fmla="*/ 119 w 143"/>
                <a:gd name="T49" fmla="*/ 111 h 207"/>
                <a:gd name="T50" fmla="*/ 117 w 143"/>
                <a:gd name="T51" fmla="*/ 113 h 207"/>
                <a:gd name="T52" fmla="*/ 117 w 143"/>
                <a:gd name="T53" fmla="*/ 115 h 207"/>
                <a:gd name="T54" fmla="*/ 61 w 143"/>
                <a:gd name="T55" fmla="*/ 93 h 207"/>
                <a:gd name="T56" fmla="*/ 47 w 143"/>
                <a:gd name="T57" fmla="*/ 33 h 207"/>
                <a:gd name="T58" fmla="*/ 109 w 143"/>
                <a:gd name="T59" fmla="*/ 60 h 207"/>
                <a:gd name="T60" fmla="*/ 124 w 143"/>
                <a:gd name="T61" fmla="*/ 70 h 207"/>
                <a:gd name="T62" fmla="*/ 135 w 143"/>
                <a:gd name="T63" fmla="*/ 58 h 207"/>
                <a:gd name="T64" fmla="*/ 120 w 143"/>
                <a:gd name="T65" fmla="*/ 44 h 207"/>
                <a:gd name="T66" fmla="*/ 109 w 143"/>
                <a:gd name="T67" fmla="*/ 55 h 207"/>
                <a:gd name="T68" fmla="*/ 47 w 143"/>
                <a:gd name="T69" fmla="*/ 30 h 207"/>
                <a:gd name="T70" fmla="*/ 41 w 143"/>
                <a:gd name="T71" fmla="*/ 1 h 207"/>
                <a:gd name="T72" fmla="*/ 40 w 143"/>
                <a:gd name="T73" fmla="*/ 1 h 207"/>
                <a:gd name="T74" fmla="*/ 47 w 143"/>
                <a:gd name="T75" fmla="*/ 61 h 207"/>
                <a:gd name="T76" fmla="*/ 37 w 143"/>
                <a:gd name="T77" fmla="*/ 91 h 207"/>
                <a:gd name="T78" fmla="*/ 23 w 143"/>
                <a:gd name="T79" fmla="*/ 111 h 207"/>
                <a:gd name="T80" fmla="*/ 17 w 143"/>
                <a:gd name="T81" fmla="*/ 110 h 207"/>
                <a:gd name="T82" fmla="*/ 15 w 143"/>
                <a:gd name="T83" fmla="*/ 110 h 207"/>
                <a:gd name="T84" fmla="*/ 5 w 143"/>
                <a:gd name="T85" fmla="*/ 128 h 207"/>
                <a:gd name="T86" fmla="*/ 27 w 143"/>
                <a:gd name="T87" fmla="*/ 140 h 207"/>
                <a:gd name="T88" fmla="*/ 35 w 143"/>
                <a:gd name="T89" fmla="*/ 119 h 207"/>
                <a:gd name="T90" fmla="*/ 28 w 143"/>
                <a:gd name="T91" fmla="*/ 113 h 207"/>
                <a:gd name="T92" fmla="*/ 49 w 143"/>
                <a:gd name="T93" fmla="*/ 68 h 207"/>
                <a:gd name="T94" fmla="*/ 69 w 143"/>
                <a:gd name="T95" fmla="*/ 126 h 207"/>
                <a:gd name="T96" fmla="*/ 68 w 143"/>
                <a:gd name="T97" fmla="*/ 126 h 207"/>
                <a:gd name="T98" fmla="*/ 53 w 143"/>
                <a:gd name="T99" fmla="*/ 174 h 207"/>
                <a:gd name="T100" fmla="*/ 41 w 143"/>
                <a:gd name="T101" fmla="*/ 184 h 207"/>
                <a:gd name="T102" fmla="*/ 47 w 143"/>
                <a:gd name="T103" fmla="*/ 202 h 2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3" h="207">
                  <a:moveTo>
                    <a:pt x="47" y="202"/>
                  </a:moveTo>
                  <a:cubicBezTo>
                    <a:pt x="54" y="207"/>
                    <a:pt x="65" y="199"/>
                    <a:pt x="68" y="192"/>
                  </a:cubicBezTo>
                  <a:cubicBezTo>
                    <a:pt x="70" y="185"/>
                    <a:pt x="67" y="178"/>
                    <a:pt x="61" y="176"/>
                  </a:cubicBezTo>
                  <a:cubicBezTo>
                    <a:pt x="61" y="175"/>
                    <a:pt x="60" y="175"/>
                    <a:pt x="60" y="175"/>
                  </a:cubicBezTo>
                  <a:cubicBezTo>
                    <a:pt x="60" y="175"/>
                    <a:pt x="59" y="175"/>
                    <a:pt x="58" y="174"/>
                  </a:cubicBezTo>
                  <a:cubicBezTo>
                    <a:pt x="66" y="162"/>
                    <a:pt x="71" y="146"/>
                    <a:pt x="71" y="131"/>
                  </a:cubicBezTo>
                  <a:cubicBezTo>
                    <a:pt x="79" y="149"/>
                    <a:pt x="89" y="165"/>
                    <a:pt x="99" y="181"/>
                  </a:cubicBezTo>
                  <a:cubicBezTo>
                    <a:pt x="95" y="185"/>
                    <a:pt x="90" y="192"/>
                    <a:pt x="94" y="198"/>
                  </a:cubicBezTo>
                  <a:cubicBezTo>
                    <a:pt x="96" y="202"/>
                    <a:pt x="102" y="204"/>
                    <a:pt x="107" y="203"/>
                  </a:cubicBezTo>
                  <a:cubicBezTo>
                    <a:pt x="114" y="202"/>
                    <a:pt x="116" y="195"/>
                    <a:pt x="114" y="189"/>
                  </a:cubicBezTo>
                  <a:cubicBezTo>
                    <a:pt x="113" y="183"/>
                    <a:pt x="109" y="180"/>
                    <a:pt x="104" y="181"/>
                  </a:cubicBezTo>
                  <a:cubicBezTo>
                    <a:pt x="98" y="172"/>
                    <a:pt x="93" y="163"/>
                    <a:pt x="88" y="153"/>
                  </a:cubicBezTo>
                  <a:cubicBezTo>
                    <a:pt x="95" y="157"/>
                    <a:pt x="104" y="160"/>
                    <a:pt x="112" y="162"/>
                  </a:cubicBezTo>
                  <a:cubicBezTo>
                    <a:pt x="113" y="166"/>
                    <a:pt x="116" y="170"/>
                    <a:pt x="121" y="172"/>
                  </a:cubicBezTo>
                  <a:cubicBezTo>
                    <a:pt x="126" y="173"/>
                    <a:pt x="132" y="172"/>
                    <a:pt x="135" y="168"/>
                  </a:cubicBezTo>
                  <a:cubicBezTo>
                    <a:pt x="138" y="163"/>
                    <a:pt x="133" y="155"/>
                    <a:pt x="128" y="152"/>
                  </a:cubicBezTo>
                  <a:cubicBezTo>
                    <a:pt x="123" y="149"/>
                    <a:pt x="115" y="151"/>
                    <a:pt x="112" y="157"/>
                  </a:cubicBezTo>
                  <a:cubicBezTo>
                    <a:pt x="112" y="157"/>
                    <a:pt x="112" y="157"/>
                    <a:pt x="112" y="157"/>
                  </a:cubicBezTo>
                  <a:cubicBezTo>
                    <a:pt x="103" y="156"/>
                    <a:pt x="95" y="153"/>
                    <a:pt x="86" y="150"/>
                  </a:cubicBezTo>
                  <a:cubicBezTo>
                    <a:pt x="77" y="133"/>
                    <a:pt x="68" y="116"/>
                    <a:pt x="62" y="97"/>
                  </a:cubicBezTo>
                  <a:cubicBezTo>
                    <a:pt x="76" y="111"/>
                    <a:pt x="98" y="117"/>
                    <a:pt x="117" y="119"/>
                  </a:cubicBezTo>
                  <a:cubicBezTo>
                    <a:pt x="119" y="125"/>
                    <a:pt x="122" y="129"/>
                    <a:pt x="129" y="130"/>
                  </a:cubicBezTo>
                  <a:cubicBezTo>
                    <a:pt x="135" y="130"/>
                    <a:pt x="142" y="125"/>
                    <a:pt x="143" y="118"/>
                  </a:cubicBezTo>
                  <a:cubicBezTo>
                    <a:pt x="143" y="111"/>
                    <a:pt x="139" y="101"/>
                    <a:pt x="131" y="102"/>
                  </a:cubicBezTo>
                  <a:cubicBezTo>
                    <a:pt x="126" y="103"/>
                    <a:pt x="121" y="106"/>
                    <a:pt x="119" y="111"/>
                  </a:cubicBezTo>
                  <a:cubicBezTo>
                    <a:pt x="118" y="111"/>
                    <a:pt x="117" y="112"/>
                    <a:pt x="117" y="113"/>
                  </a:cubicBezTo>
                  <a:cubicBezTo>
                    <a:pt x="117" y="113"/>
                    <a:pt x="117" y="114"/>
                    <a:pt x="117" y="115"/>
                  </a:cubicBezTo>
                  <a:cubicBezTo>
                    <a:pt x="96" y="111"/>
                    <a:pt x="77" y="108"/>
                    <a:pt x="61" y="93"/>
                  </a:cubicBezTo>
                  <a:cubicBezTo>
                    <a:pt x="55" y="73"/>
                    <a:pt x="51" y="53"/>
                    <a:pt x="47" y="33"/>
                  </a:cubicBezTo>
                  <a:cubicBezTo>
                    <a:pt x="62" y="48"/>
                    <a:pt x="87" y="57"/>
                    <a:pt x="109" y="60"/>
                  </a:cubicBezTo>
                  <a:cubicBezTo>
                    <a:pt x="110" y="67"/>
                    <a:pt x="118" y="72"/>
                    <a:pt x="124" y="70"/>
                  </a:cubicBezTo>
                  <a:cubicBezTo>
                    <a:pt x="130" y="69"/>
                    <a:pt x="134" y="64"/>
                    <a:pt x="135" y="58"/>
                  </a:cubicBezTo>
                  <a:cubicBezTo>
                    <a:pt x="135" y="50"/>
                    <a:pt x="127" y="44"/>
                    <a:pt x="120" y="44"/>
                  </a:cubicBezTo>
                  <a:cubicBezTo>
                    <a:pt x="113" y="45"/>
                    <a:pt x="109" y="50"/>
                    <a:pt x="109" y="55"/>
                  </a:cubicBezTo>
                  <a:cubicBezTo>
                    <a:pt x="87" y="49"/>
                    <a:pt x="65" y="45"/>
                    <a:pt x="47" y="30"/>
                  </a:cubicBezTo>
                  <a:cubicBezTo>
                    <a:pt x="45" y="20"/>
                    <a:pt x="43" y="10"/>
                    <a:pt x="41" y="1"/>
                  </a:cubicBezTo>
                  <a:cubicBezTo>
                    <a:pt x="41" y="0"/>
                    <a:pt x="40" y="0"/>
                    <a:pt x="40" y="1"/>
                  </a:cubicBezTo>
                  <a:cubicBezTo>
                    <a:pt x="41" y="21"/>
                    <a:pt x="43" y="41"/>
                    <a:pt x="47" y="61"/>
                  </a:cubicBezTo>
                  <a:cubicBezTo>
                    <a:pt x="45" y="71"/>
                    <a:pt x="43" y="81"/>
                    <a:pt x="37" y="91"/>
                  </a:cubicBezTo>
                  <a:cubicBezTo>
                    <a:pt x="33" y="98"/>
                    <a:pt x="28" y="104"/>
                    <a:pt x="23" y="111"/>
                  </a:cubicBezTo>
                  <a:cubicBezTo>
                    <a:pt x="21" y="110"/>
                    <a:pt x="19" y="110"/>
                    <a:pt x="17" y="110"/>
                  </a:cubicBezTo>
                  <a:cubicBezTo>
                    <a:pt x="17" y="110"/>
                    <a:pt x="16" y="109"/>
                    <a:pt x="15" y="110"/>
                  </a:cubicBezTo>
                  <a:cubicBezTo>
                    <a:pt x="6" y="111"/>
                    <a:pt x="0" y="120"/>
                    <a:pt x="5" y="128"/>
                  </a:cubicBezTo>
                  <a:cubicBezTo>
                    <a:pt x="9" y="135"/>
                    <a:pt x="19" y="142"/>
                    <a:pt x="27" y="140"/>
                  </a:cubicBezTo>
                  <a:cubicBezTo>
                    <a:pt x="36" y="138"/>
                    <a:pt x="42" y="126"/>
                    <a:pt x="35" y="119"/>
                  </a:cubicBezTo>
                  <a:cubicBezTo>
                    <a:pt x="34" y="116"/>
                    <a:pt x="31" y="114"/>
                    <a:pt x="28" y="113"/>
                  </a:cubicBezTo>
                  <a:cubicBezTo>
                    <a:pt x="38" y="101"/>
                    <a:pt x="47" y="84"/>
                    <a:pt x="49" y="68"/>
                  </a:cubicBezTo>
                  <a:cubicBezTo>
                    <a:pt x="54" y="88"/>
                    <a:pt x="60" y="107"/>
                    <a:pt x="69" y="126"/>
                  </a:cubicBezTo>
                  <a:cubicBezTo>
                    <a:pt x="69" y="126"/>
                    <a:pt x="68" y="126"/>
                    <a:pt x="68" y="126"/>
                  </a:cubicBezTo>
                  <a:cubicBezTo>
                    <a:pt x="67" y="144"/>
                    <a:pt x="60" y="158"/>
                    <a:pt x="53" y="174"/>
                  </a:cubicBezTo>
                  <a:cubicBezTo>
                    <a:pt x="47" y="174"/>
                    <a:pt x="43" y="178"/>
                    <a:pt x="41" y="184"/>
                  </a:cubicBezTo>
                  <a:cubicBezTo>
                    <a:pt x="39" y="190"/>
                    <a:pt x="41" y="199"/>
                    <a:pt x="47" y="202"/>
                  </a:cubicBezTo>
                  <a:close/>
                </a:path>
              </a:pathLst>
            </a:custGeom>
            <a:solidFill>
              <a:srgbClr val="7F7E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  <p:sp>
          <p:nvSpPr>
            <p:cNvPr id="57" name="Freeform 58"/>
            <p:cNvSpPr>
              <a:spLocks/>
            </p:cNvSpPr>
            <p:nvPr/>
          </p:nvSpPr>
          <p:spPr bwMode="auto">
            <a:xfrm flipH="1">
              <a:off x="3142808" y="1804193"/>
              <a:ext cx="230188" cy="236538"/>
            </a:xfrm>
            <a:custGeom>
              <a:avLst/>
              <a:gdLst>
                <a:gd name="T0" fmla="*/ 73 w 84"/>
                <a:gd name="T1" fmla="*/ 69 h 86"/>
                <a:gd name="T2" fmla="*/ 63 w 84"/>
                <a:gd name="T3" fmla="*/ 53 h 86"/>
                <a:gd name="T4" fmla="*/ 50 w 84"/>
                <a:gd name="T5" fmla="*/ 16 h 86"/>
                <a:gd name="T6" fmla="*/ 41 w 84"/>
                <a:gd name="T7" fmla="*/ 1 h 86"/>
                <a:gd name="T8" fmla="*/ 27 w 84"/>
                <a:gd name="T9" fmla="*/ 9 h 86"/>
                <a:gd name="T10" fmla="*/ 0 w 84"/>
                <a:gd name="T11" fmla="*/ 52 h 86"/>
                <a:gd name="T12" fmla="*/ 0 w 84"/>
                <a:gd name="T13" fmla="*/ 53 h 86"/>
                <a:gd name="T14" fmla="*/ 0 w 84"/>
                <a:gd name="T15" fmla="*/ 53 h 86"/>
                <a:gd name="T16" fmla="*/ 0 w 84"/>
                <a:gd name="T17" fmla="*/ 55 h 86"/>
                <a:gd name="T18" fmla="*/ 1 w 84"/>
                <a:gd name="T19" fmla="*/ 55 h 86"/>
                <a:gd name="T20" fmla="*/ 2 w 84"/>
                <a:gd name="T21" fmla="*/ 55 h 86"/>
                <a:gd name="T22" fmla="*/ 3 w 84"/>
                <a:gd name="T23" fmla="*/ 56 h 86"/>
                <a:gd name="T24" fmla="*/ 3 w 84"/>
                <a:gd name="T25" fmla="*/ 56 h 86"/>
                <a:gd name="T26" fmla="*/ 61 w 84"/>
                <a:gd name="T27" fmla="*/ 80 h 86"/>
                <a:gd name="T28" fmla="*/ 73 w 84"/>
                <a:gd name="T29" fmla="*/ 69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84" h="86">
                  <a:moveTo>
                    <a:pt x="73" y="69"/>
                  </a:moveTo>
                  <a:cubicBezTo>
                    <a:pt x="74" y="61"/>
                    <a:pt x="69" y="57"/>
                    <a:pt x="63" y="53"/>
                  </a:cubicBezTo>
                  <a:cubicBezTo>
                    <a:pt x="84" y="42"/>
                    <a:pt x="69" y="11"/>
                    <a:pt x="50" y="16"/>
                  </a:cubicBezTo>
                  <a:cubicBezTo>
                    <a:pt x="49" y="10"/>
                    <a:pt x="47" y="3"/>
                    <a:pt x="41" y="1"/>
                  </a:cubicBezTo>
                  <a:cubicBezTo>
                    <a:pt x="35" y="0"/>
                    <a:pt x="30" y="5"/>
                    <a:pt x="27" y="9"/>
                  </a:cubicBezTo>
                  <a:cubicBezTo>
                    <a:pt x="15" y="22"/>
                    <a:pt x="8" y="37"/>
                    <a:pt x="0" y="52"/>
                  </a:cubicBezTo>
                  <a:cubicBezTo>
                    <a:pt x="0" y="52"/>
                    <a:pt x="0" y="53"/>
                    <a:pt x="0" y="53"/>
                  </a:cubicBezTo>
                  <a:cubicBezTo>
                    <a:pt x="0" y="53"/>
                    <a:pt x="0" y="53"/>
                    <a:pt x="0" y="53"/>
                  </a:cubicBezTo>
                  <a:cubicBezTo>
                    <a:pt x="0" y="54"/>
                    <a:pt x="0" y="54"/>
                    <a:pt x="0" y="55"/>
                  </a:cubicBezTo>
                  <a:cubicBezTo>
                    <a:pt x="1" y="55"/>
                    <a:pt x="1" y="55"/>
                    <a:pt x="1" y="55"/>
                  </a:cubicBezTo>
                  <a:cubicBezTo>
                    <a:pt x="2" y="56"/>
                    <a:pt x="2" y="55"/>
                    <a:pt x="2" y="55"/>
                  </a:cubicBezTo>
                  <a:cubicBezTo>
                    <a:pt x="2" y="55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20" y="68"/>
                    <a:pt x="39" y="86"/>
                    <a:pt x="61" y="80"/>
                  </a:cubicBezTo>
                  <a:cubicBezTo>
                    <a:pt x="66" y="79"/>
                    <a:pt x="72" y="74"/>
                    <a:pt x="73" y="69"/>
                  </a:cubicBezTo>
                  <a:close/>
                </a:path>
              </a:pathLst>
            </a:custGeom>
            <a:solidFill>
              <a:srgbClr val="7F7E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  <p:sp>
          <p:nvSpPr>
            <p:cNvPr id="58" name="Freeform 59"/>
            <p:cNvSpPr>
              <a:spLocks/>
            </p:cNvSpPr>
            <p:nvPr/>
          </p:nvSpPr>
          <p:spPr bwMode="auto">
            <a:xfrm flipH="1">
              <a:off x="3293621" y="1886743"/>
              <a:ext cx="527050" cy="279400"/>
            </a:xfrm>
            <a:custGeom>
              <a:avLst/>
              <a:gdLst>
                <a:gd name="T0" fmla="*/ 175 w 192"/>
                <a:gd name="T1" fmla="*/ 1 h 102"/>
                <a:gd name="T2" fmla="*/ 170 w 192"/>
                <a:gd name="T3" fmla="*/ 9 h 102"/>
                <a:gd name="T4" fmla="*/ 164 w 192"/>
                <a:gd name="T5" fmla="*/ 21 h 102"/>
                <a:gd name="T6" fmla="*/ 164 w 192"/>
                <a:gd name="T7" fmla="*/ 21 h 102"/>
                <a:gd name="T8" fmla="*/ 75 w 192"/>
                <a:gd name="T9" fmla="*/ 42 h 102"/>
                <a:gd name="T10" fmla="*/ 26 w 192"/>
                <a:gd name="T11" fmla="*/ 67 h 102"/>
                <a:gd name="T12" fmla="*/ 0 w 192"/>
                <a:gd name="T13" fmla="*/ 101 h 102"/>
                <a:gd name="T14" fmla="*/ 1 w 192"/>
                <a:gd name="T15" fmla="*/ 102 h 102"/>
                <a:gd name="T16" fmla="*/ 32 w 192"/>
                <a:gd name="T17" fmla="*/ 68 h 102"/>
                <a:gd name="T18" fmla="*/ 82 w 192"/>
                <a:gd name="T19" fmla="*/ 44 h 102"/>
                <a:gd name="T20" fmla="*/ 165 w 192"/>
                <a:gd name="T21" fmla="*/ 26 h 102"/>
                <a:gd name="T22" fmla="*/ 182 w 192"/>
                <a:gd name="T23" fmla="*/ 38 h 102"/>
                <a:gd name="T24" fmla="*/ 185 w 192"/>
                <a:gd name="T25" fmla="*/ 38 h 102"/>
                <a:gd name="T26" fmla="*/ 191 w 192"/>
                <a:gd name="T27" fmla="*/ 16 h 102"/>
                <a:gd name="T28" fmla="*/ 178 w 192"/>
                <a:gd name="T29" fmla="*/ 2 h 102"/>
                <a:gd name="T30" fmla="*/ 175 w 192"/>
                <a:gd name="T31" fmla="*/ 1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92" h="102">
                  <a:moveTo>
                    <a:pt x="175" y="1"/>
                  </a:moveTo>
                  <a:cubicBezTo>
                    <a:pt x="173" y="4"/>
                    <a:pt x="171" y="7"/>
                    <a:pt x="170" y="9"/>
                  </a:cubicBezTo>
                  <a:cubicBezTo>
                    <a:pt x="168" y="13"/>
                    <a:pt x="166" y="17"/>
                    <a:pt x="164" y="21"/>
                  </a:cubicBezTo>
                  <a:cubicBezTo>
                    <a:pt x="164" y="21"/>
                    <a:pt x="164" y="21"/>
                    <a:pt x="164" y="21"/>
                  </a:cubicBezTo>
                  <a:cubicBezTo>
                    <a:pt x="134" y="23"/>
                    <a:pt x="103" y="32"/>
                    <a:pt x="75" y="42"/>
                  </a:cubicBezTo>
                  <a:cubicBezTo>
                    <a:pt x="58" y="48"/>
                    <a:pt x="41" y="56"/>
                    <a:pt x="26" y="67"/>
                  </a:cubicBezTo>
                  <a:cubicBezTo>
                    <a:pt x="15" y="75"/>
                    <a:pt x="2" y="87"/>
                    <a:pt x="0" y="101"/>
                  </a:cubicBezTo>
                  <a:cubicBezTo>
                    <a:pt x="0" y="102"/>
                    <a:pt x="0" y="102"/>
                    <a:pt x="1" y="102"/>
                  </a:cubicBezTo>
                  <a:cubicBezTo>
                    <a:pt x="10" y="88"/>
                    <a:pt x="18" y="77"/>
                    <a:pt x="32" y="68"/>
                  </a:cubicBezTo>
                  <a:cubicBezTo>
                    <a:pt x="47" y="57"/>
                    <a:pt x="64" y="50"/>
                    <a:pt x="82" y="44"/>
                  </a:cubicBezTo>
                  <a:cubicBezTo>
                    <a:pt x="109" y="35"/>
                    <a:pt x="137" y="31"/>
                    <a:pt x="165" y="26"/>
                  </a:cubicBezTo>
                  <a:cubicBezTo>
                    <a:pt x="170" y="31"/>
                    <a:pt x="176" y="34"/>
                    <a:pt x="182" y="38"/>
                  </a:cubicBezTo>
                  <a:cubicBezTo>
                    <a:pt x="183" y="39"/>
                    <a:pt x="184" y="39"/>
                    <a:pt x="185" y="38"/>
                  </a:cubicBezTo>
                  <a:cubicBezTo>
                    <a:pt x="190" y="32"/>
                    <a:pt x="192" y="24"/>
                    <a:pt x="191" y="16"/>
                  </a:cubicBezTo>
                  <a:cubicBezTo>
                    <a:pt x="189" y="10"/>
                    <a:pt x="184" y="3"/>
                    <a:pt x="178" y="2"/>
                  </a:cubicBezTo>
                  <a:cubicBezTo>
                    <a:pt x="178" y="1"/>
                    <a:pt x="176" y="0"/>
                    <a:pt x="175" y="1"/>
                  </a:cubicBezTo>
                  <a:close/>
                </a:path>
              </a:pathLst>
            </a:custGeom>
            <a:solidFill>
              <a:srgbClr val="7F7E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  <p:sp>
          <p:nvSpPr>
            <p:cNvPr id="59" name="Freeform 60"/>
            <p:cNvSpPr>
              <a:spLocks/>
            </p:cNvSpPr>
            <p:nvPr/>
          </p:nvSpPr>
          <p:spPr bwMode="auto">
            <a:xfrm flipH="1">
              <a:off x="3866708" y="1743868"/>
              <a:ext cx="417513" cy="444500"/>
            </a:xfrm>
            <a:custGeom>
              <a:avLst/>
              <a:gdLst>
                <a:gd name="T0" fmla="*/ 151 w 152"/>
                <a:gd name="T1" fmla="*/ 45 h 162"/>
                <a:gd name="T2" fmla="*/ 133 w 152"/>
                <a:gd name="T3" fmla="*/ 37 h 162"/>
                <a:gd name="T4" fmla="*/ 126 w 152"/>
                <a:gd name="T5" fmla="*/ 51 h 162"/>
                <a:gd name="T6" fmla="*/ 126 w 152"/>
                <a:gd name="T7" fmla="*/ 51 h 162"/>
                <a:gd name="T8" fmla="*/ 126 w 152"/>
                <a:gd name="T9" fmla="*/ 53 h 162"/>
                <a:gd name="T10" fmla="*/ 90 w 152"/>
                <a:gd name="T11" fmla="*/ 69 h 162"/>
                <a:gd name="T12" fmla="*/ 108 w 152"/>
                <a:gd name="T13" fmla="*/ 22 h 162"/>
                <a:gd name="T14" fmla="*/ 122 w 152"/>
                <a:gd name="T15" fmla="*/ 17 h 162"/>
                <a:gd name="T16" fmla="*/ 119 w 152"/>
                <a:gd name="T17" fmla="*/ 5 h 162"/>
                <a:gd name="T18" fmla="*/ 105 w 152"/>
                <a:gd name="T19" fmla="*/ 8 h 162"/>
                <a:gd name="T20" fmla="*/ 105 w 152"/>
                <a:gd name="T21" fmla="*/ 19 h 162"/>
                <a:gd name="T22" fmla="*/ 96 w 152"/>
                <a:gd name="T23" fmla="*/ 45 h 162"/>
                <a:gd name="T24" fmla="*/ 88 w 152"/>
                <a:gd name="T25" fmla="*/ 24 h 162"/>
                <a:gd name="T26" fmla="*/ 90 w 152"/>
                <a:gd name="T27" fmla="*/ 13 h 162"/>
                <a:gd name="T28" fmla="*/ 79 w 152"/>
                <a:gd name="T29" fmla="*/ 6 h 162"/>
                <a:gd name="T30" fmla="*/ 73 w 152"/>
                <a:gd name="T31" fmla="*/ 18 h 162"/>
                <a:gd name="T32" fmla="*/ 85 w 152"/>
                <a:gd name="T33" fmla="*/ 27 h 162"/>
                <a:gd name="T34" fmla="*/ 85 w 152"/>
                <a:gd name="T35" fmla="*/ 27 h 162"/>
                <a:gd name="T36" fmla="*/ 95 w 152"/>
                <a:gd name="T37" fmla="*/ 48 h 162"/>
                <a:gd name="T38" fmla="*/ 73 w 152"/>
                <a:gd name="T39" fmla="*/ 93 h 162"/>
                <a:gd name="T40" fmla="*/ 57 w 152"/>
                <a:gd name="T41" fmla="*/ 44 h 162"/>
                <a:gd name="T42" fmla="*/ 57 w 152"/>
                <a:gd name="T43" fmla="*/ 31 h 162"/>
                <a:gd name="T44" fmla="*/ 42 w 152"/>
                <a:gd name="T45" fmla="*/ 28 h 162"/>
                <a:gd name="T46" fmla="*/ 38 w 152"/>
                <a:gd name="T47" fmla="*/ 45 h 162"/>
                <a:gd name="T48" fmla="*/ 50 w 152"/>
                <a:gd name="T49" fmla="*/ 48 h 162"/>
                <a:gd name="T50" fmla="*/ 53 w 152"/>
                <a:gd name="T51" fmla="*/ 48 h 162"/>
                <a:gd name="T52" fmla="*/ 54 w 152"/>
                <a:gd name="T53" fmla="*/ 47 h 162"/>
                <a:gd name="T54" fmla="*/ 71 w 152"/>
                <a:gd name="T55" fmla="*/ 97 h 162"/>
                <a:gd name="T56" fmla="*/ 38 w 152"/>
                <a:gd name="T57" fmla="*/ 139 h 162"/>
                <a:gd name="T58" fmla="*/ 22 w 152"/>
                <a:gd name="T59" fmla="*/ 83 h 162"/>
                <a:gd name="T60" fmla="*/ 20 w 152"/>
                <a:gd name="T61" fmla="*/ 67 h 162"/>
                <a:gd name="T62" fmla="*/ 6 w 152"/>
                <a:gd name="T63" fmla="*/ 67 h 162"/>
                <a:gd name="T64" fmla="*/ 6 w 152"/>
                <a:gd name="T65" fmla="*/ 84 h 162"/>
                <a:gd name="T66" fmla="*/ 19 w 152"/>
                <a:gd name="T67" fmla="*/ 86 h 162"/>
                <a:gd name="T68" fmla="*/ 36 w 152"/>
                <a:gd name="T69" fmla="*/ 141 h 162"/>
                <a:gd name="T70" fmla="*/ 20 w 152"/>
                <a:gd name="T71" fmla="*/ 161 h 162"/>
                <a:gd name="T72" fmla="*/ 20 w 152"/>
                <a:gd name="T73" fmla="*/ 162 h 162"/>
                <a:gd name="T74" fmla="*/ 56 w 152"/>
                <a:gd name="T75" fmla="*/ 124 h 162"/>
                <a:gd name="T76" fmla="*/ 82 w 152"/>
                <a:gd name="T77" fmla="*/ 114 h 162"/>
                <a:gd name="T78" fmla="*/ 103 w 152"/>
                <a:gd name="T79" fmla="*/ 112 h 162"/>
                <a:gd name="T80" fmla="*/ 107 w 152"/>
                <a:gd name="T81" fmla="*/ 116 h 162"/>
                <a:gd name="T82" fmla="*/ 107 w 152"/>
                <a:gd name="T83" fmla="*/ 118 h 162"/>
                <a:gd name="T84" fmla="*/ 125 w 152"/>
                <a:gd name="T85" fmla="*/ 114 h 162"/>
                <a:gd name="T86" fmla="*/ 121 w 152"/>
                <a:gd name="T87" fmla="*/ 93 h 162"/>
                <a:gd name="T88" fmla="*/ 102 w 152"/>
                <a:gd name="T89" fmla="*/ 99 h 162"/>
                <a:gd name="T90" fmla="*/ 102 w 152"/>
                <a:gd name="T91" fmla="*/ 108 h 162"/>
                <a:gd name="T92" fmla="*/ 61 w 152"/>
                <a:gd name="T93" fmla="*/ 118 h 162"/>
                <a:gd name="T94" fmla="*/ 88 w 152"/>
                <a:gd name="T95" fmla="*/ 73 h 162"/>
                <a:gd name="T96" fmla="*/ 88 w 152"/>
                <a:gd name="T97" fmla="*/ 73 h 162"/>
                <a:gd name="T98" fmla="*/ 129 w 152"/>
                <a:gd name="T99" fmla="*/ 57 h 162"/>
                <a:gd name="T100" fmla="*/ 142 w 152"/>
                <a:gd name="T101" fmla="*/ 60 h 162"/>
                <a:gd name="T102" fmla="*/ 151 w 152"/>
                <a:gd name="T103" fmla="*/ 45 h 1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52" h="162">
                  <a:moveTo>
                    <a:pt x="151" y="45"/>
                  </a:moveTo>
                  <a:cubicBezTo>
                    <a:pt x="150" y="38"/>
                    <a:pt x="139" y="35"/>
                    <a:pt x="133" y="37"/>
                  </a:cubicBezTo>
                  <a:cubicBezTo>
                    <a:pt x="127" y="39"/>
                    <a:pt x="124" y="45"/>
                    <a:pt x="126" y="51"/>
                  </a:cubicBezTo>
                  <a:cubicBezTo>
                    <a:pt x="126" y="51"/>
                    <a:pt x="126" y="51"/>
                    <a:pt x="126" y="51"/>
                  </a:cubicBezTo>
                  <a:cubicBezTo>
                    <a:pt x="126" y="52"/>
                    <a:pt x="126" y="53"/>
                    <a:pt x="126" y="53"/>
                  </a:cubicBezTo>
                  <a:cubicBezTo>
                    <a:pt x="114" y="55"/>
                    <a:pt x="100" y="60"/>
                    <a:pt x="90" y="69"/>
                  </a:cubicBezTo>
                  <a:cubicBezTo>
                    <a:pt x="98" y="53"/>
                    <a:pt x="104" y="38"/>
                    <a:pt x="108" y="22"/>
                  </a:cubicBezTo>
                  <a:cubicBezTo>
                    <a:pt x="113" y="23"/>
                    <a:pt x="120" y="22"/>
                    <a:pt x="122" y="17"/>
                  </a:cubicBezTo>
                  <a:cubicBezTo>
                    <a:pt x="123" y="12"/>
                    <a:pt x="122" y="7"/>
                    <a:pt x="119" y="5"/>
                  </a:cubicBezTo>
                  <a:cubicBezTo>
                    <a:pt x="114" y="0"/>
                    <a:pt x="108" y="3"/>
                    <a:pt x="105" y="8"/>
                  </a:cubicBezTo>
                  <a:cubicBezTo>
                    <a:pt x="102" y="12"/>
                    <a:pt x="102" y="16"/>
                    <a:pt x="105" y="19"/>
                  </a:cubicBezTo>
                  <a:cubicBezTo>
                    <a:pt x="102" y="28"/>
                    <a:pt x="99" y="36"/>
                    <a:pt x="96" y="45"/>
                  </a:cubicBezTo>
                  <a:cubicBezTo>
                    <a:pt x="94" y="38"/>
                    <a:pt x="92" y="31"/>
                    <a:pt x="88" y="24"/>
                  </a:cubicBezTo>
                  <a:cubicBezTo>
                    <a:pt x="91" y="21"/>
                    <a:pt x="91" y="16"/>
                    <a:pt x="90" y="13"/>
                  </a:cubicBezTo>
                  <a:cubicBezTo>
                    <a:pt x="88" y="9"/>
                    <a:pt x="84" y="5"/>
                    <a:pt x="79" y="6"/>
                  </a:cubicBezTo>
                  <a:cubicBezTo>
                    <a:pt x="74" y="6"/>
                    <a:pt x="72" y="14"/>
                    <a:pt x="73" y="18"/>
                  </a:cubicBezTo>
                  <a:cubicBezTo>
                    <a:pt x="73" y="24"/>
                    <a:pt x="79" y="28"/>
                    <a:pt x="85" y="27"/>
                  </a:cubicBezTo>
                  <a:cubicBezTo>
                    <a:pt x="85" y="27"/>
                    <a:pt x="85" y="27"/>
                    <a:pt x="85" y="27"/>
                  </a:cubicBezTo>
                  <a:cubicBezTo>
                    <a:pt x="89" y="34"/>
                    <a:pt x="92" y="40"/>
                    <a:pt x="95" y="48"/>
                  </a:cubicBezTo>
                  <a:cubicBezTo>
                    <a:pt x="89" y="64"/>
                    <a:pt x="82" y="79"/>
                    <a:pt x="73" y="93"/>
                  </a:cubicBezTo>
                  <a:cubicBezTo>
                    <a:pt x="74" y="76"/>
                    <a:pt x="66" y="59"/>
                    <a:pt x="57" y="44"/>
                  </a:cubicBezTo>
                  <a:cubicBezTo>
                    <a:pt x="60" y="40"/>
                    <a:pt x="61" y="35"/>
                    <a:pt x="57" y="31"/>
                  </a:cubicBezTo>
                  <a:cubicBezTo>
                    <a:pt x="54" y="26"/>
                    <a:pt x="47" y="24"/>
                    <a:pt x="42" y="28"/>
                  </a:cubicBezTo>
                  <a:cubicBezTo>
                    <a:pt x="37" y="31"/>
                    <a:pt x="33" y="40"/>
                    <a:pt x="38" y="45"/>
                  </a:cubicBezTo>
                  <a:cubicBezTo>
                    <a:pt x="41" y="47"/>
                    <a:pt x="46" y="49"/>
                    <a:pt x="50" y="48"/>
                  </a:cubicBezTo>
                  <a:cubicBezTo>
                    <a:pt x="51" y="49"/>
                    <a:pt x="52" y="49"/>
                    <a:pt x="53" y="48"/>
                  </a:cubicBezTo>
                  <a:cubicBezTo>
                    <a:pt x="53" y="48"/>
                    <a:pt x="54" y="48"/>
                    <a:pt x="54" y="47"/>
                  </a:cubicBezTo>
                  <a:cubicBezTo>
                    <a:pt x="63" y="63"/>
                    <a:pt x="71" y="77"/>
                    <a:pt x="71" y="97"/>
                  </a:cubicBezTo>
                  <a:cubicBezTo>
                    <a:pt x="61" y="112"/>
                    <a:pt x="50" y="125"/>
                    <a:pt x="38" y="139"/>
                  </a:cubicBezTo>
                  <a:cubicBezTo>
                    <a:pt x="40" y="121"/>
                    <a:pt x="32" y="99"/>
                    <a:pt x="22" y="83"/>
                  </a:cubicBezTo>
                  <a:cubicBezTo>
                    <a:pt x="26" y="78"/>
                    <a:pt x="25" y="70"/>
                    <a:pt x="20" y="67"/>
                  </a:cubicBezTo>
                  <a:cubicBezTo>
                    <a:pt x="16" y="64"/>
                    <a:pt x="10" y="64"/>
                    <a:pt x="6" y="67"/>
                  </a:cubicBezTo>
                  <a:cubicBezTo>
                    <a:pt x="0" y="71"/>
                    <a:pt x="1" y="80"/>
                    <a:pt x="6" y="84"/>
                  </a:cubicBezTo>
                  <a:cubicBezTo>
                    <a:pt x="9" y="88"/>
                    <a:pt x="15" y="89"/>
                    <a:pt x="19" y="86"/>
                  </a:cubicBezTo>
                  <a:cubicBezTo>
                    <a:pt x="27" y="104"/>
                    <a:pt x="36" y="120"/>
                    <a:pt x="36" y="141"/>
                  </a:cubicBezTo>
                  <a:cubicBezTo>
                    <a:pt x="31" y="147"/>
                    <a:pt x="25" y="154"/>
                    <a:pt x="20" y="161"/>
                  </a:cubicBezTo>
                  <a:cubicBezTo>
                    <a:pt x="19" y="161"/>
                    <a:pt x="20" y="162"/>
                    <a:pt x="20" y="162"/>
                  </a:cubicBezTo>
                  <a:cubicBezTo>
                    <a:pt x="34" y="150"/>
                    <a:pt x="46" y="138"/>
                    <a:pt x="56" y="124"/>
                  </a:cubicBezTo>
                  <a:cubicBezTo>
                    <a:pt x="65" y="119"/>
                    <a:pt x="73" y="115"/>
                    <a:pt x="82" y="114"/>
                  </a:cubicBezTo>
                  <a:cubicBezTo>
                    <a:pt x="89" y="113"/>
                    <a:pt x="96" y="113"/>
                    <a:pt x="103" y="112"/>
                  </a:cubicBezTo>
                  <a:cubicBezTo>
                    <a:pt x="104" y="113"/>
                    <a:pt x="105" y="115"/>
                    <a:pt x="107" y="116"/>
                  </a:cubicBezTo>
                  <a:cubicBezTo>
                    <a:pt x="106" y="117"/>
                    <a:pt x="106" y="117"/>
                    <a:pt x="107" y="118"/>
                  </a:cubicBezTo>
                  <a:cubicBezTo>
                    <a:pt x="113" y="123"/>
                    <a:pt x="122" y="122"/>
                    <a:pt x="125" y="114"/>
                  </a:cubicBezTo>
                  <a:cubicBezTo>
                    <a:pt x="127" y="108"/>
                    <a:pt x="126" y="98"/>
                    <a:pt x="121" y="93"/>
                  </a:cubicBezTo>
                  <a:cubicBezTo>
                    <a:pt x="114" y="88"/>
                    <a:pt x="103" y="91"/>
                    <a:pt x="102" y="99"/>
                  </a:cubicBezTo>
                  <a:cubicBezTo>
                    <a:pt x="101" y="102"/>
                    <a:pt x="101" y="105"/>
                    <a:pt x="102" y="108"/>
                  </a:cubicBezTo>
                  <a:cubicBezTo>
                    <a:pt x="88" y="107"/>
                    <a:pt x="72" y="111"/>
                    <a:pt x="61" y="118"/>
                  </a:cubicBezTo>
                  <a:cubicBezTo>
                    <a:pt x="71" y="104"/>
                    <a:pt x="80" y="89"/>
                    <a:pt x="88" y="73"/>
                  </a:cubicBezTo>
                  <a:cubicBezTo>
                    <a:pt x="88" y="73"/>
                    <a:pt x="88" y="73"/>
                    <a:pt x="88" y="73"/>
                  </a:cubicBezTo>
                  <a:cubicBezTo>
                    <a:pt x="101" y="64"/>
                    <a:pt x="115" y="61"/>
                    <a:pt x="129" y="57"/>
                  </a:cubicBezTo>
                  <a:cubicBezTo>
                    <a:pt x="132" y="60"/>
                    <a:pt x="138" y="61"/>
                    <a:pt x="142" y="60"/>
                  </a:cubicBezTo>
                  <a:cubicBezTo>
                    <a:pt x="147" y="57"/>
                    <a:pt x="152" y="51"/>
                    <a:pt x="151" y="45"/>
                  </a:cubicBezTo>
                  <a:close/>
                </a:path>
              </a:pathLst>
            </a:custGeom>
            <a:solidFill>
              <a:srgbClr val="21B37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  <p:sp>
          <p:nvSpPr>
            <p:cNvPr id="60" name="Freeform 61"/>
            <p:cNvSpPr>
              <a:spLocks/>
            </p:cNvSpPr>
            <p:nvPr/>
          </p:nvSpPr>
          <p:spPr bwMode="auto">
            <a:xfrm flipH="1">
              <a:off x="5506596" y="2859881"/>
              <a:ext cx="703263" cy="387350"/>
            </a:xfrm>
            <a:custGeom>
              <a:avLst/>
              <a:gdLst>
                <a:gd name="T0" fmla="*/ 256 w 257"/>
                <a:gd name="T1" fmla="*/ 42 h 141"/>
                <a:gd name="T2" fmla="*/ 221 w 257"/>
                <a:gd name="T3" fmla="*/ 8 h 141"/>
                <a:gd name="T4" fmla="*/ 157 w 257"/>
                <a:gd name="T5" fmla="*/ 0 h 141"/>
                <a:gd name="T6" fmla="*/ 116 w 257"/>
                <a:gd name="T7" fmla="*/ 3 h 141"/>
                <a:gd name="T8" fmla="*/ 91 w 257"/>
                <a:gd name="T9" fmla="*/ 8 h 141"/>
                <a:gd name="T10" fmla="*/ 90 w 257"/>
                <a:gd name="T11" fmla="*/ 7 h 141"/>
                <a:gd name="T12" fmla="*/ 39 w 257"/>
                <a:gd name="T13" fmla="*/ 35 h 141"/>
                <a:gd name="T14" fmla="*/ 7 w 257"/>
                <a:gd name="T15" fmla="*/ 79 h 141"/>
                <a:gd name="T16" fmla="*/ 8 w 257"/>
                <a:gd name="T17" fmla="*/ 118 h 141"/>
                <a:gd name="T18" fmla="*/ 44 w 257"/>
                <a:gd name="T19" fmla="*/ 119 h 141"/>
                <a:gd name="T20" fmla="*/ 44 w 257"/>
                <a:gd name="T21" fmla="*/ 119 h 141"/>
                <a:gd name="T22" fmla="*/ 60 w 257"/>
                <a:gd name="T23" fmla="*/ 136 h 141"/>
                <a:gd name="T24" fmla="*/ 84 w 257"/>
                <a:gd name="T25" fmla="*/ 124 h 141"/>
                <a:gd name="T26" fmla="*/ 127 w 257"/>
                <a:gd name="T27" fmla="*/ 118 h 141"/>
                <a:gd name="T28" fmla="*/ 154 w 257"/>
                <a:gd name="T29" fmla="*/ 130 h 141"/>
                <a:gd name="T30" fmla="*/ 167 w 257"/>
                <a:gd name="T31" fmla="*/ 107 h 141"/>
                <a:gd name="T32" fmla="*/ 198 w 257"/>
                <a:gd name="T33" fmla="*/ 74 h 141"/>
                <a:gd name="T34" fmla="*/ 225 w 257"/>
                <a:gd name="T35" fmla="*/ 77 h 141"/>
                <a:gd name="T36" fmla="*/ 230 w 257"/>
                <a:gd name="T37" fmla="*/ 53 h 141"/>
                <a:gd name="T38" fmla="*/ 256 w 257"/>
                <a:gd name="T39" fmla="*/ 42 h 1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257" h="141">
                  <a:moveTo>
                    <a:pt x="256" y="42"/>
                  </a:moveTo>
                  <a:cubicBezTo>
                    <a:pt x="257" y="23"/>
                    <a:pt x="237" y="13"/>
                    <a:pt x="221" y="8"/>
                  </a:cubicBezTo>
                  <a:cubicBezTo>
                    <a:pt x="201" y="1"/>
                    <a:pt x="178" y="0"/>
                    <a:pt x="157" y="0"/>
                  </a:cubicBezTo>
                  <a:cubicBezTo>
                    <a:pt x="143" y="0"/>
                    <a:pt x="129" y="1"/>
                    <a:pt x="116" y="3"/>
                  </a:cubicBezTo>
                  <a:cubicBezTo>
                    <a:pt x="109" y="4"/>
                    <a:pt x="98" y="5"/>
                    <a:pt x="91" y="8"/>
                  </a:cubicBezTo>
                  <a:cubicBezTo>
                    <a:pt x="91" y="8"/>
                    <a:pt x="91" y="7"/>
                    <a:pt x="90" y="7"/>
                  </a:cubicBezTo>
                  <a:cubicBezTo>
                    <a:pt x="71" y="9"/>
                    <a:pt x="53" y="23"/>
                    <a:pt x="39" y="35"/>
                  </a:cubicBezTo>
                  <a:cubicBezTo>
                    <a:pt x="25" y="47"/>
                    <a:pt x="13" y="62"/>
                    <a:pt x="7" y="79"/>
                  </a:cubicBezTo>
                  <a:cubicBezTo>
                    <a:pt x="4" y="90"/>
                    <a:pt x="0" y="108"/>
                    <a:pt x="8" y="118"/>
                  </a:cubicBezTo>
                  <a:cubicBezTo>
                    <a:pt x="17" y="129"/>
                    <a:pt x="33" y="125"/>
                    <a:pt x="44" y="119"/>
                  </a:cubicBezTo>
                  <a:cubicBezTo>
                    <a:pt x="44" y="119"/>
                    <a:pt x="44" y="119"/>
                    <a:pt x="44" y="119"/>
                  </a:cubicBezTo>
                  <a:cubicBezTo>
                    <a:pt x="43" y="129"/>
                    <a:pt x="51" y="135"/>
                    <a:pt x="60" y="136"/>
                  </a:cubicBezTo>
                  <a:cubicBezTo>
                    <a:pt x="70" y="137"/>
                    <a:pt x="79" y="131"/>
                    <a:pt x="84" y="124"/>
                  </a:cubicBezTo>
                  <a:cubicBezTo>
                    <a:pt x="96" y="140"/>
                    <a:pt x="122" y="141"/>
                    <a:pt x="127" y="118"/>
                  </a:cubicBezTo>
                  <a:cubicBezTo>
                    <a:pt x="134" y="126"/>
                    <a:pt x="144" y="133"/>
                    <a:pt x="154" y="130"/>
                  </a:cubicBezTo>
                  <a:cubicBezTo>
                    <a:pt x="166" y="127"/>
                    <a:pt x="168" y="117"/>
                    <a:pt x="167" y="107"/>
                  </a:cubicBezTo>
                  <a:cubicBezTo>
                    <a:pt x="186" y="124"/>
                    <a:pt x="201" y="94"/>
                    <a:pt x="198" y="74"/>
                  </a:cubicBezTo>
                  <a:cubicBezTo>
                    <a:pt x="206" y="78"/>
                    <a:pt x="217" y="82"/>
                    <a:pt x="225" y="77"/>
                  </a:cubicBezTo>
                  <a:cubicBezTo>
                    <a:pt x="233" y="72"/>
                    <a:pt x="232" y="62"/>
                    <a:pt x="230" y="53"/>
                  </a:cubicBezTo>
                  <a:cubicBezTo>
                    <a:pt x="240" y="57"/>
                    <a:pt x="256" y="55"/>
                    <a:pt x="256" y="42"/>
                  </a:cubicBezTo>
                  <a:close/>
                </a:path>
              </a:pathLst>
            </a:custGeom>
            <a:solidFill>
              <a:srgbClr val="FF78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  <p:sp>
          <p:nvSpPr>
            <p:cNvPr id="61" name="Freeform 62"/>
            <p:cNvSpPr>
              <a:spLocks/>
            </p:cNvSpPr>
            <p:nvPr/>
          </p:nvSpPr>
          <p:spPr bwMode="auto">
            <a:xfrm flipH="1">
              <a:off x="5651058" y="2848768"/>
              <a:ext cx="490538" cy="277813"/>
            </a:xfrm>
            <a:custGeom>
              <a:avLst/>
              <a:gdLst>
                <a:gd name="T0" fmla="*/ 163 w 179"/>
                <a:gd name="T1" fmla="*/ 15 h 101"/>
                <a:gd name="T2" fmla="*/ 64 w 179"/>
                <a:gd name="T3" fmla="*/ 6 h 101"/>
                <a:gd name="T4" fmla="*/ 62 w 179"/>
                <a:gd name="T5" fmla="*/ 9 h 101"/>
                <a:gd name="T6" fmla="*/ 2 w 179"/>
                <a:gd name="T7" fmla="*/ 71 h 101"/>
                <a:gd name="T8" fmla="*/ 11 w 179"/>
                <a:gd name="T9" fmla="*/ 94 h 101"/>
                <a:gd name="T10" fmla="*/ 37 w 179"/>
                <a:gd name="T11" fmla="*/ 85 h 101"/>
                <a:gd name="T12" fmla="*/ 68 w 179"/>
                <a:gd name="T13" fmla="*/ 78 h 101"/>
                <a:gd name="T14" fmla="*/ 106 w 179"/>
                <a:gd name="T15" fmla="*/ 70 h 101"/>
                <a:gd name="T16" fmla="*/ 132 w 179"/>
                <a:gd name="T17" fmla="*/ 53 h 101"/>
                <a:gd name="T18" fmla="*/ 152 w 179"/>
                <a:gd name="T19" fmla="*/ 38 h 101"/>
                <a:gd name="T20" fmla="*/ 172 w 179"/>
                <a:gd name="T21" fmla="*/ 36 h 101"/>
                <a:gd name="T22" fmla="*/ 163 w 179"/>
                <a:gd name="T23" fmla="*/ 15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79" h="101">
                  <a:moveTo>
                    <a:pt x="163" y="15"/>
                  </a:moveTo>
                  <a:cubicBezTo>
                    <a:pt x="133" y="0"/>
                    <a:pt x="97" y="4"/>
                    <a:pt x="64" y="6"/>
                  </a:cubicBezTo>
                  <a:cubicBezTo>
                    <a:pt x="63" y="6"/>
                    <a:pt x="62" y="8"/>
                    <a:pt x="62" y="9"/>
                  </a:cubicBezTo>
                  <a:cubicBezTo>
                    <a:pt x="37" y="22"/>
                    <a:pt x="10" y="41"/>
                    <a:pt x="2" y="71"/>
                  </a:cubicBezTo>
                  <a:cubicBezTo>
                    <a:pt x="0" y="80"/>
                    <a:pt x="1" y="90"/>
                    <a:pt x="11" y="94"/>
                  </a:cubicBezTo>
                  <a:cubicBezTo>
                    <a:pt x="20" y="98"/>
                    <a:pt x="31" y="91"/>
                    <a:pt x="37" y="85"/>
                  </a:cubicBezTo>
                  <a:cubicBezTo>
                    <a:pt x="43" y="101"/>
                    <a:pt x="60" y="90"/>
                    <a:pt x="68" y="78"/>
                  </a:cubicBezTo>
                  <a:cubicBezTo>
                    <a:pt x="81" y="94"/>
                    <a:pt x="107" y="92"/>
                    <a:pt x="106" y="70"/>
                  </a:cubicBezTo>
                  <a:cubicBezTo>
                    <a:pt x="119" y="80"/>
                    <a:pt x="137" y="66"/>
                    <a:pt x="132" y="53"/>
                  </a:cubicBezTo>
                  <a:cubicBezTo>
                    <a:pt x="143" y="58"/>
                    <a:pt x="156" y="49"/>
                    <a:pt x="152" y="38"/>
                  </a:cubicBezTo>
                  <a:cubicBezTo>
                    <a:pt x="159" y="40"/>
                    <a:pt x="167" y="41"/>
                    <a:pt x="172" y="36"/>
                  </a:cubicBezTo>
                  <a:cubicBezTo>
                    <a:pt x="179" y="29"/>
                    <a:pt x="169" y="18"/>
                    <a:pt x="163" y="15"/>
                  </a:cubicBezTo>
                  <a:close/>
                </a:path>
              </a:pathLst>
            </a:custGeom>
            <a:solidFill>
              <a:srgbClr val="FEC16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  <p:sp>
          <p:nvSpPr>
            <p:cNvPr id="62" name="Freeform 63"/>
            <p:cNvSpPr>
              <a:spLocks/>
            </p:cNvSpPr>
            <p:nvPr/>
          </p:nvSpPr>
          <p:spPr bwMode="auto">
            <a:xfrm flipH="1">
              <a:off x="5012883" y="2604293"/>
              <a:ext cx="468313" cy="409575"/>
            </a:xfrm>
            <a:custGeom>
              <a:avLst/>
              <a:gdLst>
                <a:gd name="T0" fmla="*/ 130 w 171"/>
                <a:gd name="T1" fmla="*/ 147 h 149"/>
                <a:gd name="T2" fmla="*/ 136 w 171"/>
                <a:gd name="T3" fmla="*/ 128 h 149"/>
                <a:gd name="T4" fmla="*/ 122 w 171"/>
                <a:gd name="T5" fmla="*/ 122 h 149"/>
                <a:gd name="T6" fmla="*/ 121 w 171"/>
                <a:gd name="T7" fmla="*/ 122 h 149"/>
                <a:gd name="T8" fmla="*/ 120 w 171"/>
                <a:gd name="T9" fmla="*/ 123 h 149"/>
                <a:gd name="T10" fmla="*/ 100 w 171"/>
                <a:gd name="T11" fmla="*/ 89 h 149"/>
                <a:gd name="T12" fmla="*/ 148 w 171"/>
                <a:gd name="T13" fmla="*/ 102 h 149"/>
                <a:gd name="T14" fmla="*/ 156 w 171"/>
                <a:gd name="T15" fmla="*/ 115 h 149"/>
                <a:gd name="T16" fmla="*/ 167 w 171"/>
                <a:gd name="T17" fmla="*/ 110 h 149"/>
                <a:gd name="T18" fmla="*/ 162 w 171"/>
                <a:gd name="T19" fmla="*/ 97 h 149"/>
                <a:gd name="T20" fmla="*/ 151 w 171"/>
                <a:gd name="T21" fmla="*/ 98 h 149"/>
                <a:gd name="T22" fmla="*/ 124 w 171"/>
                <a:gd name="T23" fmla="*/ 92 h 149"/>
                <a:gd name="T24" fmla="*/ 144 w 171"/>
                <a:gd name="T25" fmla="*/ 82 h 149"/>
                <a:gd name="T26" fmla="*/ 156 w 171"/>
                <a:gd name="T27" fmla="*/ 82 h 149"/>
                <a:gd name="T28" fmla="*/ 162 w 171"/>
                <a:gd name="T29" fmla="*/ 71 h 149"/>
                <a:gd name="T30" fmla="*/ 148 w 171"/>
                <a:gd name="T31" fmla="*/ 66 h 149"/>
                <a:gd name="T32" fmla="*/ 141 w 171"/>
                <a:gd name="T33" fmla="*/ 79 h 149"/>
                <a:gd name="T34" fmla="*/ 141 w 171"/>
                <a:gd name="T35" fmla="*/ 79 h 149"/>
                <a:gd name="T36" fmla="*/ 121 w 171"/>
                <a:gd name="T37" fmla="*/ 91 h 149"/>
                <a:gd name="T38" fmla="*/ 74 w 171"/>
                <a:gd name="T39" fmla="*/ 74 h 149"/>
                <a:gd name="T40" fmla="*/ 121 w 171"/>
                <a:gd name="T41" fmla="*/ 53 h 149"/>
                <a:gd name="T42" fmla="*/ 134 w 171"/>
                <a:gd name="T43" fmla="*/ 52 h 149"/>
                <a:gd name="T44" fmla="*/ 136 w 171"/>
                <a:gd name="T45" fmla="*/ 36 h 149"/>
                <a:gd name="T46" fmla="*/ 118 w 171"/>
                <a:gd name="T47" fmla="*/ 34 h 149"/>
                <a:gd name="T48" fmla="*/ 117 w 171"/>
                <a:gd name="T49" fmla="*/ 47 h 149"/>
                <a:gd name="T50" fmla="*/ 116 w 171"/>
                <a:gd name="T51" fmla="*/ 50 h 149"/>
                <a:gd name="T52" fmla="*/ 117 w 171"/>
                <a:gd name="T53" fmla="*/ 51 h 149"/>
                <a:gd name="T54" fmla="*/ 70 w 171"/>
                <a:gd name="T55" fmla="*/ 73 h 149"/>
                <a:gd name="T56" fmla="*/ 25 w 171"/>
                <a:gd name="T57" fmla="*/ 45 h 149"/>
                <a:gd name="T58" fmla="*/ 79 w 171"/>
                <a:gd name="T59" fmla="*/ 23 h 149"/>
                <a:gd name="T60" fmla="*/ 94 w 171"/>
                <a:gd name="T61" fmla="*/ 20 h 149"/>
                <a:gd name="T62" fmla="*/ 93 w 171"/>
                <a:gd name="T63" fmla="*/ 5 h 149"/>
                <a:gd name="T64" fmla="*/ 75 w 171"/>
                <a:gd name="T65" fmla="*/ 7 h 149"/>
                <a:gd name="T66" fmla="*/ 76 w 171"/>
                <a:gd name="T67" fmla="*/ 20 h 149"/>
                <a:gd name="T68" fmla="*/ 23 w 171"/>
                <a:gd name="T69" fmla="*/ 43 h 149"/>
                <a:gd name="T70" fmla="*/ 1 w 171"/>
                <a:gd name="T71" fmla="*/ 29 h 149"/>
                <a:gd name="T72" fmla="*/ 0 w 171"/>
                <a:gd name="T73" fmla="*/ 30 h 149"/>
                <a:gd name="T74" fmla="*/ 42 w 171"/>
                <a:gd name="T75" fmla="*/ 61 h 149"/>
                <a:gd name="T76" fmla="*/ 54 w 171"/>
                <a:gd name="T77" fmla="*/ 86 h 149"/>
                <a:gd name="T78" fmla="*/ 59 w 171"/>
                <a:gd name="T79" fmla="*/ 107 h 149"/>
                <a:gd name="T80" fmla="*/ 55 w 171"/>
                <a:gd name="T81" fmla="*/ 111 h 149"/>
                <a:gd name="T82" fmla="*/ 53 w 171"/>
                <a:gd name="T83" fmla="*/ 111 h 149"/>
                <a:gd name="T84" fmla="*/ 59 w 171"/>
                <a:gd name="T85" fmla="*/ 129 h 149"/>
                <a:gd name="T86" fmla="*/ 79 w 171"/>
                <a:gd name="T87" fmla="*/ 122 h 149"/>
                <a:gd name="T88" fmla="*/ 71 w 171"/>
                <a:gd name="T89" fmla="*/ 104 h 149"/>
                <a:gd name="T90" fmla="*/ 63 w 171"/>
                <a:gd name="T91" fmla="*/ 105 h 149"/>
                <a:gd name="T92" fmla="*/ 48 w 171"/>
                <a:gd name="T93" fmla="*/ 65 h 149"/>
                <a:gd name="T94" fmla="*/ 95 w 171"/>
                <a:gd name="T95" fmla="*/ 87 h 149"/>
                <a:gd name="T96" fmla="*/ 96 w 171"/>
                <a:gd name="T97" fmla="*/ 88 h 149"/>
                <a:gd name="T98" fmla="*/ 116 w 171"/>
                <a:gd name="T99" fmla="*/ 126 h 149"/>
                <a:gd name="T100" fmla="*/ 115 w 171"/>
                <a:gd name="T101" fmla="*/ 140 h 149"/>
                <a:gd name="T102" fmla="*/ 130 w 171"/>
                <a:gd name="T103" fmla="*/ 147 h 1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71" h="149">
                  <a:moveTo>
                    <a:pt x="130" y="147"/>
                  </a:moveTo>
                  <a:cubicBezTo>
                    <a:pt x="138" y="145"/>
                    <a:pt x="139" y="134"/>
                    <a:pt x="136" y="128"/>
                  </a:cubicBezTo>
                  <a:cubicBezTo>
                    <a:pt x="134" y="122"/>
                    <a:pt x="127" y="120"/>
                    <a:pt x="122" y="122"/>
                  </a:cubicBezTo>
                  <a:cubicBezTo>
                    <a:pt x="122" y="122"/>
                    <a:pt x="121" y="122"/>
                    <a:pt x="121" y="122"/>
                  </a:cubicBezTo>
                  <a:cubicBezTo>
                    <a:pt x="121" y="123"/>
                    <a:pt x="120" y="123"/>
                    <a:pt x="120" y="123"/>
                  </a:cubicBezTo>
                  <a:cubicBezTo>
                    <a:pt x="116" y="111"/>
                    <a:pt x="109" y="98"/>
                    <a:pt x="100" y="89"/>
                  </a:cubicBezTo>
                  <a:cubicBezTo>
                    <a:pt x="116" y="95"/>
                    <a:pt x="132" y="99"/>
                    <a:pt x="148" y="102"/>
                  </a:cubicBezTo>
                  <a:cubicBezTo>
                    <a:pt x="148" y="107"/>
                    <a:pt x="150" y="114"/>
                    <a:pt x="156" y="115"/>
                  </a:cubicBezTo>
                  <a:cubicBezTo>
                    <a:pt x="160" y="116"/>
                    <a:pt x="165" y="114"/>
                    <a:pt x="167" y="110"/>
                  </a:cubicBezTo>
                  <a:cubicBezTo>
                    <a:pt x="171" y="105"/>
                    <a:pt x="167" y="100"/>
                    <a:pt x="162" y="97"/>
                  </a:cubicBezTo>
                  <a:cubicBezTo>
                    <a:pt x="158" y="94"/>
                    <a:pt x="154" y="95"/>
                    <a:pt x="151" y="98"/>
                  </a:cubicBezTo>
                  <a:cubicBezTo>
                    <a:pt x="142" y="97"/>
                    <a:pt x="133" y="94"/>
                    <a:pt x="124" y="92"/>
                  </a:cubicBezTo>
                  <a:cubicBezTo>
                    <a:pt x="131" y="90"/>
                    <a:pt x="138" y="86"/>
                    <a:pt x="144" y="82"/>
                  </a:cubicBezTo>
                  <a:cubicBezTo>
                    <a:pt x="147" y="84"/>
                    <a:pt x="152" y="84"/>
                    <a:pt x="156" y="82"/>
                  </a:cubicBezTo>
                  <a:cubicBezTo>
                    <a:pt x="159" y="80"/>
                    <a:pt x="163" y="76"/>
                    <a:pt x="162" y="71"/>
                  </a:cubicBezTo>
                  <a:cubicBezTo>
                    <a:pt x="161" y="66"/>
                    <a:pt x="153" y="65"/>
                    <a:pt x="148" y="66"/>
                  </a:cubicBezTo>
                  <a:cubicBezTo>
                    <a:pt x="143" y="67"/>
                    <a:pt x="140" y="74"/>
                    <a:pt x="141" y="79"/>
                  </a:cubicBezTo>
                  <a:cubicBezTo>
                    <a:pt x="141" y="79"/>
                    <a:pt x="141" y="79"/>
                    <a:pt x="141" y="79"/>
                  </a:cubicBezTo>
                  <a:cubicBezTo>
                    <a:pt x="135" y="84"/>
                    <a:pt x="128" y="88"/>
                    <a:pt x="121" y="91"/>
                  </a:cubicBezTo>
                  <a:cubicBezTo>
                    <a:pt x="105" y="87"/>
                    <a:pt x="89" y="82"/>
                    <a:pt x="74" y="74"/>
                  </a:cubicBezTo>
                  <a:cubicBezTo>
                    <a:pt x="91" y="74"/>
                    <a:pt x="108" y="64"/>
                    <a:pt x="121" y="53"/>
                  </a:cubicBezTo>
                  <a:cubicBezTo>
                    <a:pt x="125" y="56"/>
                    <a:pt x="130" y="56"/>
                    <a:pt x="134" y="52"/>
                  </a:cubicBezTo>
                  <a:cubicBezTo>
                    <a:pt x="138" y="48"/>
                    <a:pt x="139" y="41"/>
                    <a:pt x="136" y="36"/>
                  </a:cubicBezTo>
                  <a:cubicBezTo>
                    <a:pt x="132" y="32"/>
                    <a:pt x="123" y="29"/>
                    <a:pt x="118" y="34"/>
                  </a:cubicBezTo>
                  <a:cubicBezTo>
                    <a:pt x="116" y="38"/>
                    <a:pt x="115" y="43"/>
                    <a:pt x="117" y="47"/>
                  </a:cubicBezTo>
                  <a:cubicBezTo>
                    <a:pt x="116" y="48"/>
                    <a:pt x="116" y="49"/>
                    <a:pt x="116" y="50"/>
                  </a:cubicBezTo>
                  <a:cubicBezTo>
                    <a:pt x="117" y="50"/>
                    <a:pt x="117" y="50"/>
                    <a:pt x="117" y="51"/>
                  </a:cubicBezTo>
                  <a:cubicBezTo>
                    <a:pt x="103" y="61"/>
                    <a:pt x="89" y="71"/>
                    <a:pt x="70" y="73"/>
                  </a:cubicBezTo>
                  <a:cubicBezTo>
                    <a:pt x="54" y="65"/>
                    <a:pt x="39" y="55"/>
                    <a:pt x="25" y="45"/>
                  </a:cubicBezTo>
                  <a:cubicBezTo>
                    <a:pt x="43" y="45"/>
                    <a:pt x="64" y="34"/>
                    <a:pt x="79" y="23"/>
                  </a:cubicBezTo>
                  <a:cubicBezTo>
                    <a:pt x="84" y="26"/>
                    <a:pt x="91" y="24"/>
                    <a:pt x="94" y="20"/>
                  </a:cubicBezTo>
                  <a:cubicBezTo>
                    <a:pt x="97" y="15"/>
                    <a:pt x="96" y="9"/>
                    <a:pt x="93" y="5"/>
                  </a:cubicBezTo>
                  <a:cubicBezTo>
                    <a:pt x="88" y="0"/>
                    <a:pt x="80" y="2"/>
                    <a:pt x="75" y="7"/>
                  </a:cubicBezTo>
                  <a:cubicBezTo>
                    <a:pt x="72" y="11"/>
                    <a:pt x="72" y="16"/>
                    <a:pt x="76" y="20"/>
                  </a:cubicBezTo>
                  <a:cubicBezTo>
                    <a:pt x="58" y="30"/>
                    <a:pt x="43" y="41"/>
                    <a:pt x="23" y="43"/>
                  </a:cubicBezTo>
                  <a:cubicBezTo>
                    <a:pt x="15" y="39"/>
                    <a:pt x="8" y="34"/>
                    <a:pt x="1" y="29"/>
                  </a:cubicBezTo>
                  <a:cubicBezTo>
                    <a:pt x="0" y="29"/>
                    <a:pt x="0" y="29"/>
                    <a:pt x="0" y="30"/>
                  </a:cubicBezTo>
                  <a:cubicBezTo>
                    <a:pt x="13" y="42"/>
                    <a:pt x="27" y="52"/>
                    <a:pt x="42" y="61"/>
                  </a:cubicBezTo>
                  <a:cubicBezTo>
                    <a:pt x="47" y="69"/>
                    <a:pt x="52" y="77"/>
                    <a:pt x="54" y="86"/>
                  </a:cubicBezTo>
                  <a:cubicBezTo>
                    <a:pt x="56" y="93"/>
                    <a:pt x="57" y="100"/>
                    <a:pt x="59" y="107"/>
                  </a:cubicBezTo>
                  <a:cubicBezTo>
                    <a:pt x="57" y="108"/>
                    <a:pt x="56" y="109"/>
                    <a:pt x="55" y="111"/>
                  </a:cubicBezTo>
                  <a:cubicBezTo>
                    <a:pt x="54" y="110"/>
                    <a:pt x="54" y="110"/>
                    <a:pt x="53" y="111"/>
                  </a:cubicBezTo>
                  <a:cubicBezTo>
                    <a:pt x="49" y="118"/>
                    <a:pt x="51" y="127"/>
                    <a:pt x="59" y="129"/>
                  </a:cubicBezTo>
                  <a:cubicBezTo>
                    <a:pt x="66" y="130"/>
                    <a:pt x="75" y="128"/>
                    <a:pt x="79" y="122"/>
                  </a:cubicBezTo>
                  <a:cubicBezTo>
                    <a:pt x="83" y="115"/>
                    <a:pt x="80" y="105"/>
                    <a:pt x="71" y="104"/>
                  </a:cubicBezTo>
                  <a:cubicBezTo>
                    <a:pt x="68" y="104"/>
                    <a:pt x="66" y="104"/>
                    <a:pt x="63" y="105"/>
                  </a:cubicBezTo>
                  <a:cubicBezTo>
                    <a:pt x="62" y="91"/>
                    <a:pt x="57" y="76"/>
                    <a:pt x="48" y="65"/>
                  </a:cubicBezTo>
                  <a:cubicBezTo>
                    <a:pt x="63" y="74"/>
                    <a:pt x="79" y="81"/>
                    <a:pt x="95" y="87"/>
                  </a:cubicBezTo>
                  <a:cubicBezTo>
                    <a:pt x="95" y="88"/>
                    <a:pt x="95" y="88"/>
                    <a:pt x="96" y="88"/>
                  </a:cubicBezTo>
                  <a:cubicBezTo>
                    <a:pt x="106" y="99"/>
                    <a:pt x="111" y="112"/>
                    <a:pt x="116" y="126"/>
                  </a:cubicBezTo>
                  <a:cubicBezTo>
                    <a:pt x="113" y="130"/>
                    <a:pt x="113" y="135"/>
                    <a:pt x="115" y="140"/>
                  </a:cubicBezTo>
                  <a:cubicBezTo>
                    <a:pt x="118" y="145"/>
                    <a:pt x="124" y="149"/>
                    <a:pt x="130" y="147"/>
                  </a:cubicBezTo>
                  <a:close/>
                </a:path>
              </a:pathLst>
            </a:custGeom>
            <a:solidFill>
              <a:srgbClr val="FEC16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  <p:sp>
          <p:nvSpPr>
            <p:cNvPr id="63" name="Freeform 64"/>
            <p:cNvSpPr>
              <a:spLocks/>
            </p:cNvSpPr>
            <p:nvPr/>
          </p:nvSpPr>
          <p:spPr bwMode="auto">
            <a:xfrm flipH="1">
              <a:off x="2569721" y="1756568"/>
              <a:ext cx="1054100" cy="588963"/>
            </a:xfrm>
            <a:custGeom>
              <a:avLst/>
              <a:gdLst>
                <a:gd name="T0" fmla="*/ 309 w 384"/>
                <a:gd name="T1" fmla="*/ 175 h 214"/>
                <a:gd name="T2" fmla="*/ 254 w 384"/>
                <a:gd name="T3" fmla="*/ 134 h 214"/>
                <a:gd name="T4" fmla="*/ 204 w 384"/>
                <a:gd name="T5" fmla="*/ 129 h 214"/>
                <a:gd name="T6" fmla="*/ 186 w 384"/>
                <a:gd name="T7" fmla="*/ 130 h 214"/>
                <a:gd name="T8" fmla="*/ 220 w 384"/>
                <a:gd name="T9" fmla="*/ 112 h 214"/>
                <a:gd name="T10" fmla="*/ 220 w 384"/>
                <a:gd name="T11" fmla="*/ 111 h 214"/>
                <a:gd name="T12" fmla="*/ 221 w 384"/>
                <a:gd name="T13" fmla="*/ 112 h 214"/>
                <a:gd name="T14" fmla="*/ 222 w 384"/>
                <a:gd name="T15" fmla="*/ 112 h 214"/>
                <a:gd name="T16" fmla="*/ 353 w 384"/>
                <a:gd name="T17" fmla="*/ 93 h 214"/>
                <a:gd name="T18" fmla="*/ 380 w 384"/>
                <a:gd name="T19" fmla="*/ 57 h 214"/>
                <a:gd name="T20" fmla="*/ 359 w 384"/>
                <a:gd name="T21" fmla="*/ 19 h 214"/>
                <a:gd name="T22" fmla="*/ 271 w 384"/>
                <a:gd name="T23" fmla="*/ 32 h 214"/>
                <a:gd name="T24" fmla="*/ 220 w 384"/>
                <a:gd name="T25" fmla="*/ 109 h 214"/>
                <a:gd name="T26" fmla="*/ 219 w 384"/>
                <a:gd name="T27" fmla="*/ 109 h 214"/>
                <a:gd name="T28" fmla="*/ 171 w 384"/>
                <a:gd name="T29" fmla="*/ 131 h 214"/>
                <a:gd name="T30" fmla="*/ 117 w 384"/>
                <a:gd name="T31" fmla="*/ 153 h 214"/>
                <a:gd name="T32" fmla="*/ 1 w 384"/>
                <a:gd name="T33" fmla="*/ 160 h 214"/>
                <a:gd name="T34" fmla="*/ 1 w 384"/>
                <a:gd name="T35" fmla="*/ 161 h 214"/>
                <a:gd name="T36" fmla="*/ 112 w 384"/>
                <a:gd name="T37" fmla="*/ 159 h 214"/>
                <a:gd name="T38" fmla="*/ 167 w 384"/>
                <a:gd name="T39" fmla="*/ 138 h 214"/>
                <a:gd name="T40" fmla="*/ 174 w 384"/>
                <a:gd name="T41" fmla="*/ 135 h 214"/>
                <a:gd name="T42" fmla="*/ 238 w 384"/>
                <a:gd name="T43" fmla="*/ 204 h 214"/>
                <a:gd name="T44" fmla="*/ 309 w 384"/>
                <a:gd name="T45" fmla="*/ 175 h 2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384" h="214">
                  <a:moveTo>
                    <a:pt x="309" y="175"/>
                  </a:moveTo>
                  <a:cubicBezTo>
                    <a:pt x="314" y="149"/>
                    <a:pt x="272" y="138"/>
                    <a:pt x="254" y="134"/>
                  </a:cubicBezTo>
                  <a:cubicBezTo>
                    <a:pt x="238" y="130"/>
                    <a:pt x="221" y="129"/>
                    <a:pt x="204" y="129"/>
                  </a:cubicBezTo>
                  <a:cubicBezTo>
                    <a:pt x="198" y="129"/>
                    <a:pt x="192" y="129"/>
                    <a:pt x="186" y="130"/>
                  </a:cubicBezTo>
                  <a:cubicBezTo>
                    <a:pt x="198" y="124"/>
                    <a:pt x="209" y="118"/>
                    <a:pt x="220" y="112"/>
                  </a:cubicBezTo>
                  <a:cubicBezTo>
                    <a:pt x="220" y="112"/>
                    <a:pt x="220" y="111"/>
                    <a:pt x="220" y="111"/>
                  </a:cubicBezTo>
                  <a:cubicBezTo>
                    <a:pt x="220" y="111"/>
                    <a:pt x="221" y="112"/>
                    <a:pt x="221" y="112"/>
                  </a:cubicBezTo>
                  <a:cubicBezTo>
                    <a:pt x="221" y="112"/>
                    <a:pt x="221" y="112"/>
                    <a:pt x="222" y="112"/>
                  </a:cubicBezTo>
                  <a:cubicBezTo>
                    <a:pt x="267" y="120"/>
                    <a:pt x="314" y="120"/>
                    <a:pt x="353" y="93"/>
                  </a:cubicBezTo>
                  <a:cubicBezTo>
                    <a:pt x="365" y="84"/>
                    <a:pt x="377" y="72"/>
                    <a:pt x="380" y="57"/>
                  </a:cubicBezTo>
                  <a:cubicBezTo>
                    <a:pt x="384" y="40"/>
                    <a:pt x="372" y="27"/>
                    <a:pt x="359" y="19"/>
                  </a:cubicBezTo>
                  <a:cubicBezTo>
                    <a:pt x="331" y="0"/>
                    <a:pt x="296" y="14"/>
                    <a:pt x="271" y="32"/>
                  </a:cubicBezTo>
                  <a:cubicBezTo>
                    <a:pt x="248" y="50"/>
                    <a:pt x="223" y="79"/>
                    <a:pt x="220" y="109"/>
                  </a:cubicBezTo>
                  <a:cubicBezTo>
                    <a:pt x="220" y="109"/>
                    <a:pt x="220" y="109"/>
                    <a:pt x="219" y="109"/>
                  </a:cubicBezTo>
                  <a:cubicBezTo>
                    <a:pt x="202" y="115"/>
                    <a:pt x="187" y="124"/>
                    <a:pt x="171" y="131"/>
                  </a:cubicBezTo>
                  <a:cubicBezTo>
                    <a:pt x="153" y="139"/>
                    <a:pt x="135" y="147"/>
                    <a:pt x="117" y="153"/>
                  </a:cubicBezTo>
                  <a:cubicBezTo>
                    <a:pt x="78" y="165"/>
                    <a:pt x="41" y="166"/>
                    <a:pt x="1" y="160"/>
                  </a:cubicBezTo>
                  <a:cubicBezTo>
                    <a:pt x="0" y="160"/>
                    <a:pt x="0" y="161"/>
                    <a:pt x="1" y="161"/>
                  </a:cubicBezTo>
                  <a:cubicBezTo>
                    <a:pt x="37" y="173"/>
                    <a:pt x="76" y="169"/>
                    <a:pt x="112" y="159"/>
                  </a:cubicBezTo>
                  <a:cubicBezTo>
                    <a:pt x="131" y="153"/>
                    <a:pt x="149" y="146"/>
                    <a:pt x="167" y="138"/>
                  </a:cubicBezTo>
                  <a:cubicBezTo>
                    <a:pt x="169" y="137"/>
                    <a:pt x="172" y="136"/>
                    <a:pt x="174" y="135"/>
                  </a:cubicBezTo>
                  <a:cubicBezTo>
                    <a:pt x="180" y="167"/>
                    <a:pt x="209" y="193"/>
                    <a:pt x="238" y="204"/>
                  </a:cubicBezTo>
                  <a:cubicBezTo>
                    <a:pt x="263" y="214"/>
                    <a:pt x="302" y="206"/>
                    <a:pt x="309" y="175"/>
                  </a:cubicBezTo>
                  <a:close/>
                </a:path>
              </a:pathLst>
            </a:custGeom>
            <a:solidFill>
              <a:srgbClr val="21B37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  <p:sp>
          <p:nvSpPr>
            <p:cNvPr id="64" name="任意多边形 63"/>
            <p:cNvSpPr>
              <a:spLocks/>
            </p:cNvSpPr>
            <p:nvPr/>
          </p:nvSpPr>
          <p:spPr bwMode="auto">
            <a:xfrm flipH="1">
              <a:off x="2279515" y="2151412"/>
              <a:ext cx="3967738" cy="601386"/>
            </a:xfrm>
            <a:custGeom>
              <a:avLst/>
              <a:gdLst>
                <a:gd name="connsiteX0" fmla="*/ 3967738 w 3967738"/>
                <a:gd name="connsiteY0" fmla="*/ 521937 h 601386"/>
                <a:gd name="connsiteX1" fmla="*/ 3926548 w 3967738"/>
                <a:gd name="connsiteY1" fmla="*/ 522431 h 601386"/>
                <a:gd name="connsiteX2" fmla="*/ 3936569 w 3967738"/>
                <a:gd name="connsiteY2" fmla="*/ 524836 h 601386"/>
                <a:gd name="connsiteX3" fmla="*/ 2324394 w 3967738"/>
                <a:gd name="connsiteY3" fmla="*/ 597 h 601386"/>
                <a:gd name="connsiteX4" fmla="*/ 2224728 w 3967738"/>
                <a:gd name="connsiteY4" fmla="*/ 1214 h 601386"/>
                <a:gd name="connsiteX5" fmla="*/ 2092403 w 3967738"/>
                <a:gd name="connsiteY5" fmla="*/ 12310 h 601386"/>
                <a:gd name="connsiteX6" fmla="*/ 1640184 w 3967738"/>
                <a:gd name="connsiteY6" fmla="*/ 119657 h 601386"/>
                <a:gd name="connsiteX7" fmla="*/ 1261964 w 3967738"/>
                <a:gd name="connsiteY7" fmla="*/ 290310 h 601386"/>
                <a:gd name="connsiteX8" fmla="*/ 1256483 w 3967738"/>
                <a:gd name="connsiteY8" fmla="*/ 290310 h 601386"/>
                <a:gd name="connsiteX9" fmla="*/ 294490 w 3967738"/>
                <a:gd name="connsiteY9" fmla="*/ 576567 h 601386"/>
                <a:gd name="connsiteX10" fmla="*/ 91890 w 3967738"/>
                <a:gd name="connsiteY10" fmla="*/ 524270 h 601386"/>
                <a:gd name="connsiteX11" fmla="*/ 0 w 3967738"/>
                <a:gd name="connsiteY11" fmla="*/ 486802 h 601386"/>
                <a:gd name="connsiteX12" fmla="*/ 0 w 3967738"/>
                <a:gd name="connsiteY12" fmla="*/ 500852 h 601386"/>
                <a:gd name="connsiteX13" fmla="*/ 77716 w 3967738"/>
                <a:gd name="connsiteY13" fmla="*/ 534635 h 601386"/>
                <a:gd name="connsiteX14" fmla="*/ 554858 w 3967738"/>
                <a:gd name="connsiteY14" fmla="*/ 593082 h 601386"/>
                <a:gd name="connsiteX15" fmla="*/ 1248261 w 3967738"/>
                <a:gd name="connsiteY15" fmla="*/ 306825 h 601386"/>
                <a:gd name="connsiteX16" fmla="*/ 1725146 w 3967738"/>
                <a:gd name="connsiteY16" fmla="*/ 108647 h 601386"/>
                <a:gd name="connsiteX17" fmla="*/ 2265068 w 3967738"/>
                <a:gd name="connsiteY17" fmla="*/ 15063 h 601386"/>
                <a:gd name="connsiteX18" fmla="*/ 2788546 w 3967738"/>
                <a:gd name="connsiteY18" fmla="*/ 125161 h 601386"/>
                <a:gd name="connsiteX19" fmla="*/ 3210617 w 3967738"/>
                <a:gd name="connsiteY19" fmla="*/ 345359 h 601386"/>
                <a:gd name="connsiteX20" fmla="*/ 3396815 w 3967738"/>
                <a:gd name="connsiteY20" fmla="*/ 433438 h 601386"/>
                <a:gd name="connsiteX21" fmla="*/ 3539265 w 3967738"/>
                <a:gd name="connsiteY21" fmla="*/ 481084 h 601386"/>
                <a:gd name="connsiteX22" fmla="*/ 3542119 w 3967738"/>
                <a:gd name="connsiteY22" fmla="*/ 466814 h 601386"/>
                <a:gd name="connsiteX23" fmla="*/ 3484689 w 3967738"/>
                <a:gd name="connsiteY23" fmla="*/ 449953 h 601386"/>
                <a:gd name="connsiteX24" fmla="*/ 3051655 w 3967738"/>
                <a:gd name="connsiteY24" fmla="*/ 240765 h 601386"/>
                <a:gd name="connsiteX25" fmla="*/ 2618621 w 3967738"/>
                <a:gd name="connsiteY25" fmla="*/ 45340 h 601386"/>
                <a:gd name="connsiteX26" fmla="*/ 2324394 w 3967738"/>
                <a:gd name="connsiteY26" fmla="*/ 597 h 601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3967738" h="601386">
                  <a:moveTo>
                    <a:pt x="3967738" y="521937"/>
                  </a:moveTo>
                  <a:lnTo>
                    <a:pt x="3926548" y="522431"/>
                  </a:lnTo>
                  <a:lnTo>
                    <a:pt x="3936569" y="524836"/>
                  </a:lnTo>
                  <a:close/>
                  <a:moveTo>
                    <a:pt x="2324394" y="597"/>
                  </a:moveTo>
                  <a:cubicBezTo>
                    <a:pt x="2291196" y="-383"/>
                    <a:pt x="2257938" y="-141"/>
                    <a:pt x="2224728" y="1214"/>
                  </a:cubicBezTo>
                  <a:cubicBezTo>
                    <a:pt x="2180448" y="3021"/>
                    <a:pt x="2136254" y="6805"/>
                    <a:pt x="2092403" y="12310"/>
                  </a:cubicBezTo>
                  <a:cubicBezTo>
                    <a:pt x="1938922" y="31577"/>
                    <a:pt x="1785442" y="70112"/>
                    <a:pt x="1640184" y="119657"/>
                  </a:cubicBezTo>
                  <a:cubicBezTo>
                    <a:pt x="1511370" y="166449"/>
                    <a:pt x="1379815" y="218746"/>
                    <a:pt x="1261964" y="290310"/>
                  </a:cubicBezTo>
                  <a:cubicBezTo>
                    <a:pt x="1261964" y="290310"/>
                    <a:pt x="1259224" y="290310"/>
                    <a:pt x="1256483" y="290310"/>
                  </a:cubicBezTo>
                  <a:cubicBezTo>
                    <a:pt x="960485" y="447201"/>
                    <a:pt x="645302" y="628864"/>
                    <a:pt x="294490" y="576567"/>
                  </a:cubicBezTo>
                  <a:cubicBezTo>
                    <a:pt x="224601" y="566245"/>
                    <a:pt x="157282" y="548010"/>
                    <a:pt x="91890" y="524270"/>
                  </a:cubicBezTo>
                  <a:lnTo>
                    <a:pt x="0" y="486802"/>
                  </a:lnTo>
                  <a:lnTo>
                    <a:pt x="0" y="500852"/>
                  </a:lnTo>
                  <a:lnTo>
                    <a:pt x="77716" y="534635"/>
                  </a:lnTo>
                  <a:cubicBezTo>
                    <a:pt x="230596" y="590501"/>
                    <a:pt x="390414" y="615790"/>
                    <a:pt x="554858" y="593082"/>
                  </a:cubicBezTo>
                  <a:cubicBezTo>
                    <a:pt x="804264" y="557300"/>
                    <a:pt x="1034485" y="433438"/>
                    <a:pt x="1248261" y="306825"/>
                  </a:cubicBezTo>
                  <a:cubicBezTo>
                    <a:pt x="1404482" y="229755"/>
                    <a:pt x="1557962" y="160944"/>
                    <a:pt x="1725146" y="108647"/>
                  </a:cubicBezTo>
                  <a:cubicBezTo>
                    <a:pt x="1900552" y="56350"/>
                    <a:pt x="2081440" y="17815"/>
                    <a:pt x="2265068" y="15063"/>
                  </a:cubicBezTo>
                  <a:cubicBezTo>
                    <a:pt x="2445956" y="12310"/>
                    <a:pt x="2624103" y="53597"/>
                    <a:pt x="2788546" y="125161"/>
                  </a:cubicBezTo>
                  <a:cubicBezTo>
                    <a:pt x="2933804" y="188468"/>
                    <a:pt x="3070840" y="271043"/>
                    <a:pt x="3210617" y="345359"/>
                  </a:cubicBezTo>
                  <a:cubicBezTo>
                    <a:pt x="3270913" y="377701"/>
                    <a:pt x="3333093" y="407462"/>
                    <a:pt x="3396815" y="433438"/>
                  </a:cubicBezTo>
                  <a:lnTo>
                    <a:pt x="3539265" y="481084"/>
                  </a:lnTo>
                  <a:lnTo>
                    <a:pt x="3542119" y="466814"/>
                  </a:lnTo>
                  <a:lnTo>
                    <a:pt x="3484689" y="449953"/>
                  </a:lnTo>
                  <a:cubicBezTo>
                    <a:pt x="3331209" y="400409"/>
                    <a:pt x="3191432" y="317835"/>
                    <a:pt x="3051655" y="240765"/>
                  </a:cubicBezTo>
                  <a:cubicBezTo>
                    <a:pt x="2911878" y="163696"/>
                    <a:pt x="2772102" y="92132"/>
                    <a:pt x="2618621" y="45340"/>
                  </a:cubicBezTo>
                  <a:cubicBezTo>
                    <a:pt x="2523038" y="17472"/>
                    <a:pt x="2423987" y="3537"/>
                    <a:pt x="2324394" y="597"/>
                  </a:cubicBezTo>
                  <a:close/>
                </a:path>
              </a:pathLst>
            </a:custGeom>
            <a:solidFill>
              <a:srgbClr val="B3AE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  <p:sp>
          <p:nvSpPr>
            <p:cNvPr id="65" name="Freeform 68"/>
            <p:cNvSpPr>
              <a:spLocks/>
            </p:cNvSpPr>
            <p:nvPr/>
          </p:nvSpPr>
          <p:spPr bwMode="auto">
            <a:xfrm flipH="1">
              <a:off x="5798696" y="2694781"/>
              <a:ext cx="304800" cy="333375"/>
            </a:xfrm>
            <a:custGeom>
              <a:avLst/>
              <a:gdLst>
                <a:gd name="T0" fmla="*/ 109 w 111"/>
                <a:gd name="T1" fmla="*/ 75 h 121"/>
                <a:gd name="T2" fmla="*/ 49 w 111"/>
                <a:gd name="T3" fmla="*/ 63 h 121"/>
                <a:gd name="T4" fmla="*/ 3 w 111"/>
                <a:gd name="T5" fmla="*/ 0 h 121"/>
                <a:gd name="T6" fmla="*/ 0 w 111"/>
                <a:gd name="T7" fmla="*/ 2 h 121"/>
                <a:gd name="T8" fmla="*/ 46 w 111"/>
                <a:gd name="T9" fmla="*/ 64 h 121"/>
                <a:gd name="T10" fmla="*/ 5 w 111"/>
                <a:gd name="T11" fmla="*/ 111 h 121"/>
                <a:gd name="T12" fmla="*/ 6 w 111"/>
                <a:gd name="T13" fmla="*/ 112 h 121"/>
                <a:gd name="T14" fmla="*/ 38 w 111"/>
                <a:gd name="T15" fmla="*/ 109 h 121"/>
                <a:gd name="T16" fmla="*/ 38 w 111"/>
                <a:gd name="T17" fmla="*/ 109 h 121"/>
                <a:gd name="T18" fmla="*/ 53 w 111"/>
                <a:gd name="T19" fmla="*/ 114 h 121"/>
                <a:gd name="T20" fmla="*/ 65 w 111"/>
                <a:gd name="T21" fmla="*/ 100 h 121"/>
                <a:gd name="T22" fmla="*/ 81 w 111"/>
                <a:gd name="T23" fmla="*/ 104 h 121"/>
                <a:gd name="T24" fmla="*/ 89 w 111"/>
                <a:gd name="T25" fmla="*/ 90 h 121"/>
                <a:gd name="T26" fmla="*/ 106 w 111"/>
                <a:gd name="T27" fmla="*/ 89 h 121"/>
                <a:gd name="T28" fmla="*/ 109 w 111"/>
                <a:gd name="T29" fmla="*/ 75 h 1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1" h="121">
                  <a:moveTo>
                    <a:pt x="109" y="75"/>
                  </a:moveTo>
                  <a:cubicBezTo>
                    <a:pt x="101" y="53"/>
                    <a:pt x="66" y="58"/>
                    <a:pt x="49" y="63"/>
                  </a:cubicBezTo>
                  <a:cubicBezTo>
                    <a:pt x="41" y="38"/>
                    <a:pt x="21" y="18"/>
                    <a:pt x="3" y="0"/>
                  </a:cubicBezTo>
                  <a:cubicBezTo>
                    <a:pt x="2" y="0"/>
                    <a:pt x="1" y="1"/>
                    <a:pt x="0" y="2"/>
                  </a:cubicBezTo>
                  <a:cubicBezTo>
                    <a:pt x="18" y="21"/>
                    <a:pt x="35" y="40"/>
                    <a:pt x="46" y="64"/>
                  </a:cubicBezTo>
                  <a:cubicBezTo>
                    <a:pt x="28" y="72"/>
                    <a:pt x="6" y="89"/>
                    <a:pt x="5" y="111"/>
                  </a:cubicBezTo>
                  <a:cubicBezTo>
                    <a:pt x="5" y="111"/>
                    <a:pt x="5" y="112"/>
                    <a:pt x="6" y="112"/>
                  </a:cubicBezTo>
                  <a:cubicBezTo>
                    <a:pt x="14" y="121"/>
                    <a:pt x="31" y="117"/>
                    <a:pt x="38" y="109"/>
                  </a:cubicBezTo>
                  <a:cubicBezTo>
                    <a:pt x="38" y="109"/>
                    <a:pt x="38" y="109"/>
                    <a:pt x="38" y="109"/>
                  </a:cubicBezTo>
                  <a:cubicBezTo>
                    <a:pt x="41" y="114"/>
                    <a:pt x="47" y="117"/>
                    <a:pt x="53" y="114"/>
                  </a:cubicBezTo>
                  <a:cubicBezTo>
                    <a:pt x="58" y="111"/>
                    <a:pt x="64" y="106"/>
                    <a:pt x="65" y="100"/>
                  </a:cubicBezTo>
                  <a:cubicBezTo>
                    <a:pt x="70" y="103"/>
                    <a:pt x="75" y="106"/>
                    <a:pt x="81" y="104"/>
                  </a:cubicBezTo>
                  <a:cubicBezTo>
                    <a:pt x="86" y="101"/>
                    <a:pt x="89" y="96"/>
                    <a:pt x="89" y="90"/>
                  </a:cubicBezTo>
                  <a:cubicBezTo>
                    <a:pt x="95" y="93"/>
                    <a:pt x="101" y="93"/>
                    <a:pt x="106" y="89"/>
                  </a:cubicBezTo>
                  <a:cubicBezTo>
                    <a:pt x="110" y="86"/>
                    <a:pt x="111" y="79"/>
                    <a:pt x="109" y="75"/>
                  </a:cubicBezTo>
                  <a:close/>
                </a:path>
              </a:pathLst>
            </a:custGeom>
            <a:solidFill>
              <a:srgbClr val="FF78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  <p:sp>
          <p:nvSpPr>
            <p:cNvPr id="66" name="Freeform 69"/>
            <p:cNvSpPr>
              <a:spLocks/>
            </p:cNvSpPr>
            <p:nvPr/>
          </p:nvSpPr>
          <p:spPr bwMode="auto">
            <a:xfrm flipH="1">
              <a:off x="4696971" y="1980405"/>
              <a:ext cx="493713" cy="571500"/>
            </a:xfrm>
            <a:custGeom>
              <a:avLst/>
              <a:gdLst>
                <a:gd name="T0" fmla="*/ 175 w 180"/>
                <a:gd name="T1" fmla="*/ 36 h 208"/>
                <a:gd name="T2" fmla="*/ 159 w 180"/>
                <a:gd name="T3" fmla="*/ 35 h 208"/>
                <a:gd name="T4" fmla="*/ 151 w 180"/>
                <a:gd name="T5" fmla="*/ 21 h 208"/>
                <a:gd name="T6" fmla="*/ 135 w 180"/>
                <a:gd name="T7" fmla="*/ 24 h 208"/>
                <a:gd name="T8" fmla="*/ 124 w 180"/>
                <a:gd name="T9" fmla="*/ 10 h 208"/>
                <a:gd name="T10" fmla="*/ 109 w 180"/>
                <a:gd name="T11" fmla="*/ 14 h 208"/>
                <a:gd name="T12" fmla="*/ 108 w 180"/>
                <a:gd name="T13" fmla="*/ 14 h 208"/>
                <a:gd name="T14" fmla="*/ 76 w 180"/>
                <a:gd name="T15" fmla="*/ 10 h 208"/>
                <a:gd name="T16" fmla="*/ 75 w 180"/>
                <a:gd name="T17" fmla="*/ 11 h 208"/>
                <a:gd name="T18" fmla="*/ 115 w 180"/>
                <a:gd name="T19" fmla="*/ 59 h 208"/>
                <a:gd name="T20" fmla="*/ 46 w 180"/>
                <a:gd name="T21" fmla="*/ 138 h 208"/>
                <a:gd name="T22" fmla="*/ 0 w 180"/>
                <a:gd name="T23" fmla="*/ 208 h 208"/>
                <a:gd name="T24" fmla="*/ 0 w 180"/>
                <a:gd name="T25" fmla="*/ 208 h 208"/>
                <a:gd name="T26" fmla="*/ 1 w 180"/>
                <a:gd name="T27" fmla="*/ 208 h 208"/>
                <a:gd name="T28" fmla="*/ 2 w 180"/>
                <a:gd name="T29" fmla="*/ 207 h 208"/>
                <a:gd name="T30" fmla="*/ 4 w 180"/>
                <a:gd name="T31" fmla="*/ 206 h 208"/>
                <a:gd name="T32" fmla="*/ 58 w 180"/>
                <a:gd name="T33" fmla="*/ 131 h 208"/>
                <a:gd name="T34" fmla="*/ 117 w 180"/>
                <a:gd name="T35" fmla="*/ 61 h 208"/>
                <a:gd name="T36" fmla="*/ 177 w 180"/>
                <a:gd name="T37" fmla="*/ 51 h 208"/>
                <a:gd name="T38" fmla="*/ 175 w 180"/>
                <a:gd name="T39" fmla="*/ 36 h 2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80" h="208">
                  <a:moveTo>
                    <a:pt x="175" y="36"/>
                  </a:moveTo>
                  <a:cubicBezTo>
                    <a:pt x="171" y="32"/>
                    <a:pt x="164" y="32"/>
                    <a:pt x="159" y="35"/>
                  </a:cubicBezTo>
                  <a:cubicBezTo>
                    <a:pt x="159" y="29"/>
                    <a:pt x="156" y="23"/>
                    <a:pt x="151" y="21"/>
                  </a:cubicBezTo>
                  <a:cubicBezTo>
                    <a:pt x="146" y="19"/>
                    <a:pt x="140" y="21"/>
                    <a:pt x="135" y="24"/>
                  </a:cubicBezTo>
                  <a:cubicBezTo>
                    <a:pt x="134" y="18"/>
                    <a:pt x="129" y="13"/>
                    <a:pt x="124" y="10"/>
                  </a:cubicBezTo>
                  <a:cubicBezTo>
                    <a:pt x="118" y="7"/>
                    <a:pt x="112" y="9"/>
                    <a:pt x="109" y="14"/>
                  </a:cubicBezTo>
                  <a:cubicBezTo>
                    <a:pt x="108" y="14"/>
                    <a:pt x="108" y="14"/>
                    <a:pt x="108" y="14"/>
                  </a:cubicBezTo>
                  <a:cubicBezTo>
                    <a:pt x="102" y="6"/>
                    <a:pt x="85" y="0"/>
                    <a:pt x="76" y="10"/>
                  </a:cubicBezTo>
                  <a:cubicBezTo>
                    <a:pt x="76" y="10"/>
                    <a:pt x="75" y="10"/>
                    <a:pt x="75" y="11"/>
                  </a:cubicBezTo>
                  <a:cubicBezTo>
                    <a:pt x="75" y="32"/>
                    <a:pt x="97" y="50"/>
                    <a:pt x="115" y="59"/>
                  </a:cubicBezTo>
                  <a:cubicBezTo>
                    <a:pt x="98" y="91"/>
                    <a:pt x="72" y="113"/>
                    <a:pt x="46" y="138"/>
                  </a:cubicBezTo>
                  <a:cubicBezTo>
                    <a:pt x="26" y="157"/>
                    <a:pt x="4" y="180"/>
                    <a:pt x="0" y="208"/>
                  </a:cubicBezTo>
                  <a:cubicBezTo>
                    <a:pt x="0" y="208"/>
                    <a:pt x="0" y="208"/>
                    <a:pt x="0" y="208"/>
                  </a:cubicBezTo>
                  <a:cubicBezTo>
                    <a:pt x="1" y="208"/>
                    <a:pt x="1" y="208"/>
                    <a:pt x="1" y="208"/>
                  </a:cubicBezTo>
                  <a:cubicBezTo>
                    <a:pt x="1" y="208"/>
                    <a:pt x="2" y="208"/>
                    <a:pt x="2" y="207"/>
                  </a:cubicBezTo>
                  <a:cubicBezTo>
                    <a:pt x="3" y="207"/>
                    <a:pt x="3" y="206"/>
                    <a:pt x="4" y="206"/>
                  </a:cubicBezTo>
                  <a:cubicBezTo>
                    <a:pt x="13" y="175"/>
                    <a:pt x="35" y="153"/>
                    <a:pt x="58" y="131"/>
                  </a:cubicBezTo>
                  <a:cubicBezTo>
                    <a:pt x="80" y="111"/>
                    <a:pt x="106" y="89"/>
                    <a:pt x="117" y="61"/>
                  </a:cubicBezTo>
                  <a:cubicBezTo>
                    <a:pt x="134" y="66"/>
                    <a:pt x="169" y="72"/>
                    <a:pt x="177" y="51"/>
                  </a:cubicBezTo>
                  <a:cubicBezTo>
                    <a:pt x="180" y="46"/>
                    <a:pt x="179" y="40"/>
                    <a:pt x="175" y="36"/>
                  </a:cubicBezTo>
                  <a:close/>
                </a:path>
              </a:pathLst>
            </a:custGeom>
            <a:solidFill>
              <a:srgbClr val="FF78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  <p:sp>
          <p:nvSpPr>
            <p:cNvPr id="67" name="Freeform 70"/>
            <p:cNvSpPr>
              <a:spLocks/>
            </p:cNvSpPr>
            <p:nvPr/>
          </p:nvSpPr>
          <p:spPr bwMode="auto">
            <a:xfrm flipH="1">
              <a:off x="2584009" y="2062955"/>
              <a:ext cx="139700" cy="342900"/>
            </a:xfrm>
            <a:custGeom>
              <a:avLst/>
              <a:gdLst>
                <a:gd name="T0" fmla="*/ 19 w 51"/>
                <a:gd name="T1" fmla="*/ 3 h 125"/>
                <a:gd name="T2" fmla="*/ 17 w 51"/>
                <a:gd name="T3" fmla="*/ 4 h 125"/>
                <a:gd name="T4" fmla="*/ 33 w 51"/>
                <a:gd name="T5" fmla="*/ 124 h 125"/>
                <a:gd name="T6" fmla="*/ 33 w 51"/>
                <a:gd name="T7" fmla="*/ 124 h 125"/>
                <a:gd name="T8" fmla="*/ 34 w 51"/>
                <a:gd name="T9" fmla="*/ 125 h 125"/>
                <a:gd name="T10" fmla="*/ 35 w 51"/>
                <a:gd name="T11" fmla="*/ 124 h 125"/>
                <a:gd name="T12" fmla="*/ 34 w 51"/>
                <a:gd name="T13" fmla="*/ 123 h 125"/>
                <a:gd name="T14" fmla="*/ 48 w 51"/>
                <a:gd name="T15" fmla="*/ 66 h 125"/>
                <a:gd name="T16" fmla="*/ 23 w 51"/>
                <a:gd name="T17" fmla="*/ 2 h 125"/>
                <a:gd name="T18" fmla="*/ 19 w 51"/>
                <a:gd name="T19" fmla="*/ 3 h 1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1" h="125">
                  <a:moveTo>
                    <a:pt x="19" y="3"/>
                  </a:moveTo>
                  <a:cubicBezTo>
                    <a:pt x="18" y="3"/>
                    <a:pt x="17" y="3"/>
                    <a:pt x="17" y="4"/>
                  </a:cubicBezTo>
                  <a:cubicBezTo>
                    <a:pt x="1" y="43"/>
                    <a:pt x="0" y="93"/>
                    <a:pt x="33" y="124"/>
                  </a:cubicBezTo>
                  <a:cubicBezTo>
                    <a:pt x="33" y="124"/>
                    <a:pt x="33" y="124"/>
                    <a:pt x="33" y="124"/>
                  </a:cubicBezTo>
                  <a:cubicBezTo>
                    <a:pt x="33" y="124"/>
                    <a:pt x="33" y="125"/>
                    <a:pt x="34" y="125"/>
                  </a:cubicBezTo>
                  <a:cubicBezTo>
                    <a:pt x="34" y="125"/>
                    <a:pt x="35" y="124"/>
                    <a:pt x="35" y="124"/>
                  </a:cubicBezTo>
                  <a:cubicBezTo>
                    <a:pt x="34" y="124"/>
                    <a:pt x="34" y="124"/>
                    <a:pt x="34" y="123"/>
                  </a:cubicBezTo>
                  <a:cubicBezTo>
                    <a:pt x="51" y="112"/>
                    <a:pt x="50" y="83"/>
                    <a:pt x="48" y="66"/>
                  </a:cubicBezTo>
                  <a:cubicBezTo>
                    <a:pt x="45" y="43"/>
                    <a:pt x="37" y="19"/>
                    <a:pt x="23" y="2"/>
                  </a:cubicBezTo>
                  <a:cubicBezTo>
                    <a:pt x="21" y="0"/>
                    <a:pt x="19" y="1"/>
                    <a:pt x="19" y="3"/>
                  </a:cubicBezTo>
                  <a:close/>
                </a:path>
              </a:pathLst>
            </a:custGeom>
            <a:solidFill>
              <a:srgbClr val="FEC16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  <p:sp>
          <p:nvSpPr>
            <p:cNvPr id="68" name="Freeform 71"/>
            <p:cNvSpPr>
              <a:spLocks/>
            </p:cNvSpPr>
            <p:nvPr/>
          </p:nvSpPr>
          <p:spPr bwMode="auto">
            <a:xfrm flipH="1">
              <a:off x="2258571" y="2108993"/>
              <a:ext cx="555625" cy="530225"/>
            </a:xfrm>
            <a:custGeom>
              <a:avLst/>
              <a:gdLst>
                <a:gd name="T0" fmla="*/ 181 w 203"/>
                <a:gd name="T1" fmla="*/ 65 h 193"/>
                <a:gd name="T2" fmla="*/ 176 w 203"/>
                <a:gd name="T3" fmla="*/ 40 h 193"/>
                <a:gd name="T4" fmla="*/ 151 w 203"/>
                <a:gd name="T5" fmla="*/ 32 h 193"/>
                <a:gd name="T6" fmla="*/ 118 w 203"/>
                <a:gd name="T7" fmla="*/ 21 h 193"/>
                <a:gd name="T8" fmla="*/ 121 w 203"/>
                <a:gd name="T9" fmla="*/ 47 h 193"/>
                <a:gd name="T10" fmla="*/ 131 w 203"/>
                <a:gd name="T11" fmla="*/ 70 h 193"/>
                <a:gd name="T12" fmla="*/ 62 w 203"/>
                <a:gd name="T13" fmla="*/ 110 h 193"/>
                <a:gd name="T14" fmla="*/ 47 w 203"/>
                <a:gd name="T15" fmla="*/ 124 h 193"/>
                <a:gd name="T16" fmla="*/ 46 w 203"/>
                <a:gd name="T17" fmla="*/ 126 h 193"/>
                <a:gd name="T18" fmla="*/ 1 w 203"/>
                <a:gd name="T19" fmla="*/ 174 h 193"/>
                <a:gd name="T20" fmla="*/ 2 w 203"/>
                <a:gd name="T21" fmla="*/ 175 h 193"/>
                <a:gd name="T22" fmla="*/ 26 w 203"/>
                <a:gd name="T23" fmla="*/ 154 h 193"/>
                <a:gd name="T24" fmla="*/ 46 w 203"/>
                <a:gd name="T25" fmla="*/ 131 h 193"/>
                <a:gd name="T26" fmla="*/ 89 w 203"/>
                <a:gd name="T27" fmla="*/ 176 h 193"/>
                <a:gd name="T28" fmla="*/ 152 w 203"/>
                <a:gd name="T29" fmla="*/ 188 h 193"/>
                <a:gd name="T30" fmla="*/ 152 w 203"/>
                <a:gd name="T31" fmla="*/ 185 h 193"/>
                <a:gd name="T32" fmla="*/ 111 w 203"/>
                <a:gd name="T33" fmla="*/ 136 h 193"/>
                <a:gd name="T34" fmla="*/ 54 w 203"/>
                <a:gd name="T35" fmla="*/ 123 h 193"/>
                <a:gd name="T36" fmla="*/ 57 w 203"/>
                <a:gd name="T37" fmla="*/ 120 h 193"/>
                <a:gd name="T38" fmla="*/ 94 w 203"/>
                <a:gd name="T39" fmla="*/ 92 h 193"/>
                <a:gd name="T40" fmla="*/ 133 w 203"/>
                <a:gd name="T41" fmla="*/ 73 h 193"/>
                <a:gd name="T42" fmla="*/ 133 w 203"/>
                <a:gd name="T43" fmla="*/ 73 h 193"/>
                <a:gd name="T44" fmla="*/ 134 w 203"/>
                <a:gd name="T45" fmla="*/ 74 h 193"/>
                <a:gd name="T46" fmla="*/ 187 w 203"/>
                <a:gd name="T47" fmla="*/ 95 h 193"/>
                <a:gd name="T48" fmla="*/ 181 w 203"/>
                <a:gd name="T49" fmla="*/ 65 h 1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203" h="193">
                  <a:moveTo>
                    <a:pt x="181" y="65"/>
                  </a:moveTo>
                  <a:cubicBezTo>
                    <a:pt x="183" y="57"/>
                    <a:pt x="181" y="48"/>
                    <a:pt x="176" y="40"/>
                  </a:cubicBezTo>
                  <a:cubicBezTo>
                    <a:pt x="171" y="33"/>
                    <a:pt x="160" y="28"/>
                    <a:pt x="151" y="32"/>
                  </a:cubicBezTo>
                  <a:cubicBezTo>
                    <a:pt x="147" y="19"/>
                    <a:pt x="126" y="0"/>
                    <a:pt x="118" y="21"/>
                  </a:cubicBezTo>
                  <a:cubicBezTo>
                    <a:pt x="115" y="29"/>
                    <a:pt x="118" y="40"/>
                    <a:pt x="121" y="47"/>
                  </a:cubicBezTo>
                  <a:cubicBezTo>
                    <a:pt x="123" y="55"/>
                    <a:pt x="126" y="63"/>
                    <a:pt x="131" y="70"/>
                  </a:cubicBezTo>
                  <a:cubicBezTo>
                    <a:pt x="106" y="77"/>
                    <a:pt x="81" y="93"/>
                    <a:pt x="62" y="110"/>
                  </a:cubicBezTo>
                  <a:cubicBezTo>
                    <a:pt x="56" y="115"/>
                    <a:pt x="52" y="119"/>
                    <a:pt x="47" y="124"/>
                  </a:cubicBezTo>
                  <a:cubicBezTo>
                    <a:pt x="46" y="124"/>
                    <a:pt x="46" y="125"/>
                    <a:pt x="46" y="126"/>
                  </a:cubicBezTo>
                  <a:cubicBezTo>
                    <a:pt x="31" y="142"/>
                    <a:pt x="17" y="159"/>
                    <a:pt x="1" y="174"/>
                  </a:cubicBezTo>
                  <a:cubicBezTo>
                    <a:pt x="0" y="175"/>
                    <a:pt x="1" y="176"/>
                    <a:pt x="2" y="175"/>
                  </a:cubicBezTo>
                  <a:cubicBezTo>
                    <a:pt x="11" y="170"/>
                    <a:pt x="19" y="162"/>
                    <a:pt x="26" y="154"/>
                  </a:cubicBezTo>
                  <a:cubicBezTo>
                    <a:pt x="33" y="146"/>
                    <a:pt x="39" y="138"/>
                    <a:pt x="46" y="131"/>
                  </a:cubicBezTo>
                  <a:cubicBezTo>
                    <a:pt x="52" y="151"/>
                    <a:pt x="71" y="166"/>
                    <a:pt x="89" y="176"/>
                  </a:cubicBezTo>
                  <a:cubicBezTo>
                    <a:pt x="107" y="185"/>
                    <a:pt x="132" y="193"/>
                    <a:pt x="152" y="188"/>
                  </a:cubicBezTo>
                  <a:cubicBezTo>
                    <a:pt x="154" y="187"/>
                    <a:pt x="154" y="185"/>
                    <a:pt x="152" y="185"/>
                  </a:cubicBezTo>
                  <a:cubicBezTo>
                    <a:pt x="147" y="164"/>
                    <a:pt x="128" y="146"/>
                    <a:pt x="111" y="136"/>
                  </a:cubicBezTo>
                  <a:cubicBezTo>
                    <a:pt x="96" y="127"/>
                    <a:pt x="72" y="119"/>
                    <a:pt x="54" y="123"/>
                  </a:cubicBezTo>
                  <a:cubicBezTo>
                    <a:pt x="55" y="122"/>
                    <a:pt x="56" y="121"/>
                    <a:pt x="57" y="120"/>
                  </a:cubicBezTo>
                  <a:cubicBezTo>
                    <a:pt x="68" y="109"/>
                    <a:pt x="80" y="100"/>
                    <a:pt x="94" y="92"/>
                  </a:cubicBezTo>
                  <a:cubicBezTo>
                    <a:pt x="106" y="85"/>
                    <a:pt x="120" y="80"/>
                    <a:pt x="133" y="73"/>
                  </a:cubicBezTo>
                  <a:cubicBezTo>
                    <a:pt x="133" y="73"/>
                    <a:pt x="133" y="73"/>
                    <a:pt x="133" y="73"/>
                  </a:cubicBezTo>
                  <a:cubicBezTo>
                    <a:pt x="133" y="74"/>
                    <a:pt x="134" y="74"/>
                    <a:pt x="134" y="74"/>
                  </a:cubicBezTo>
                  <a:cubicBezTo>
                    <a:pt x="148" y="88"/>
                    <a:pt x="167" y="104"/>
                    <a:pt x="187" y="95"/>
                  </a:cubicBezTo>
                  <a:cubicBezTo>
                    <a:pt x="203" y="88"/>
                    <a:pt x="193" y="70"/>
                    <a:pt x="181" y="65"/>
                  </a:cubicBezTo>
                  <a:close/>
                </a:path>
              </a:pathLst>
            </a:custGeom>
            <a:solidFill>
              <a:srgbClr val="FEC16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8987950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165550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E59AF5-EF36-4F21-887F-7A877F937721}" type="datetimeFigureOut">
              <a:rPr lang="zh-CN" altLang="en-US" smtClean="0"/>
              <a:t>2022/11/30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F9B4AC-B2A5-48F4-A5C5-DC31374EFE7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86061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E59AF5-EF36-4F21-887F-7A877F937721}" type="datetimeFigureOut">
              <a:rPr lang="zh-CN" altLang="en-US" smtClean="0"/>
              <a:t>2022/11/30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F9B4AC-B2A5-48F4-A5C5-DC31374EFE7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098908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E59AF5-EF36-4F21-887F-7A877F937721}" type="datetimeFigureOut">
              <a:rPr lang="zh-CN" altLang="en-US" smtClean="0"/>
              <a:t>2022/11/30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F9B4AC-B2A5-48F4-A5C5-DC31374EFE7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197603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E59AF5-EF36-4F21-887F-7A877F937721}" type="datetimeFigureOut">
              <a:rPr lang="zh-CN" altLang="en-US" smtClean="0"/>
              <a:t>2022/11/30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F9B4AC-B2A5-48F4-A5C5-DC31374EFE7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780699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E59AF5-EF36-4F21-887F-7A877F937721}" type="datetimeFigureOut">
              <a:rPr lang="zh-CN" altLang="en-US" smtClean="0"/>
              <a:t>2022/11/30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F9B4AC-B2A5-48F4-A5C5-DC31374EFE7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629377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5" r:id="rId2"/>
    <p:sldLayoutId id="2147483663" r:id="rId3"/>
    <p:sldLayoutId id="2147483664" r:id="rId4"/>
    <p:sldLayoutId id="2147483662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3" Type="http://schemas.openxmlformats.org/officeDocument/2006/relationships/image" Target="../media/image5.jpeg"/><Relationship Id="rId7" Type="http://schemas.openxmlformats.org/officeDocument/2006/relationships/image" Target="../media/image9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7" Type="http://schemas.openxmlformats.org/officeDocument/2006/relationships/slide" Target="slide16.xml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4.xml"/><Relationship Id="rId6" Type="http://schemas.openxmlformats.org/officeDocument/2006/relationships/slide" Target="slide1.xml"/><Relationship Id="rId5" Type="http://schemas.openxmlformats.org/officeDocument/2006/relationships/slide" Target="slide26.xml"/><Relationship Id="rId4" Type="http://schemas.openxmlformats.org/officeDocument/2006/relationships/audio" Target="../media/audio3.wav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1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3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5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7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9.jp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video" Target="file:///E:\nam%20hoc%2019-20\th&#7911;y%20&#273;i&#7879;n%20H&#242;a%20B&#236;nh%20m&#7903;%203%20c&#7917;a%20x&#7843;%20l&#361;%20sau%2021%20n&#259;m_.mp4" TargetMode="External"/><Relationship Id="rId1" Type="http://schemas.microsoft.com/office/2007/relationships/media" Target="file:///E:\nam%20hoc%2019-20\th&#7911;y%20&#273;i&#7879;n%20H&#242;a%20B&#236;nh%20m&#7903;%203%20c&#7917;a%20x&#7843;%20l&#361;%20sau%2021%20n&#259;m_.mp4" TargetMode="External"/><Relationship Id="rId4" Type="http://schemas.openxmlformats.org/officeDocument/2006/relationships/image" Target="../media/image20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3.jpg"/><Relationship Id="rId4" Type="http://schemas.openxmlformats.org/officeDocument/2006/relationships/image" Target="../media/image22.jp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5.jp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6.jp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7" Type="http://schemas.openxmlformats.org/officeDocument/2006/relationships/image" Target="../media/image30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9.png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7.jpeg"/><Relationship Id="rId4" Type="http://schemas.openxmlformats.org/officeDocument/2006/relationships/image" Target="../media/image36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0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43.jpeg"/><Relationship Id="rId4" Type="http://schemas.openxmlformats.org/officeDocument/2006/relationships/image" Target="../media/image42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4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5.jpg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3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4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4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4.xml"/><Relationship Id="rId6" Type="http://schemas.openxmlformats.org/officeDocument/2006/relationships/audio" Target="../media/audio1.wav"/><Relationship Id="rId5" Type="http://schemas.openxmlformats.org/officeDocument/2006/relationships/audio" Target="../media/audio6.wav"/><Relationship Id="rId4" Type="http://schemas.openxmlformats.org/officeDocument/2006/relationships/audio" Target="../media/audio5.wav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" Target="slide7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/>
          <p:cNvGrpSpPr/>
          <p:nvPr/>
        </p:nvGrpSpPr>
        <p:grpSpPr>
          <a:xfrm>
            <a:off x="4062827" y="2616544"/>
            <a:ext cx="628926" cy="89203"/>
            <a:chOff x="4064994" y="3738475"/>
            <a:chExt cx="987048" cy="139997"/>
          </a:xfrm>
        </p:grpSpPr>
        <p:sp>
          <p:nvSpPr>
            <p:cNvPr id="3" name="椭圆 2"/>
            <p:cNvSpPr/>
            <p:nvPr/>
          </p:nvSpPr>
          <p:spPr>
            <a:xfrm>
              <a:off x="4064994" y="3738475"/>
              <a:ext cx="139997" cy="139997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UVN Cat Bien" pitchFamily="18" charset="0"/>
                <a:ea typeface="华文细黑" panose="02010600040101010101" pitchFamily="2" charset="-122"/>
              </a:endParaRPr>
            </a:p>
          </p:txBody>
        </p:sp>
        <p:sp>
          <p:nvSpPr>
            <p:cNvPr id="95" name="椭圆 94"/>
            <p:cNvSpPr/>
            <p:nvPr/>
          </p:nvSpPr>
          <p:spPr>
            <a:xfrm>
              <a:off x="4276757" y="3738475"/>
              <a:ext cx="139997" cy="139997"/>
            </a:xfrm>
            <a:prstGeom prst="ellipse">
              <a:avLst/>
            </a:prstGeom>
            <a:solidFill>
              <a:srgbClr val="FEC1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UVN Cat Bien" pitchFamily="18" charset="0"/>
                <a:ea typeface="华文细黑" panose="02010600040101010101" pitchFamily="2" charset="-122"/>
              </a:endParaRPr>
            </a:p>
          </p:txBody>
        </p:sp>
        <p:sp>
          <p:nvSpPr>
            <p:cNvPr id="96" name="椭圆 95"/>
            <p:cNvSpPr/>
            <p:nvPr/>
          </p:nvSpPr>
          <p:spPr>
            <a:xfrm>
              <a:off x="4488520" y="3738475"/>
              <a:ext cx="139997" cy="139997"/>
            </a:xfrm>
            <a:prstGeom prst="ellipse">
              <a:avLst/>
            </a:prstGeom>
            <a:solidFill>
              <a:srgbClr val="B2874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UVN Cat Bien" pitchFamily="18" charset="0"/>
                <a:ea typeface="华文细黑" panose="02010600040101010101" pitchFamily="2" charset="-122"/>
              </a:endParaRPr>
            </a:p>
          </p:txBody>
        </p:sp>
        <p:sp>
          <p:nvSpPr>
            <p:cNvPr id="97" name="椭圆 96"/>
            <p:cNvSpPr/>
            <p:nvPr/>
          </p:nvSpPr>
          <p:spPr>
            <a:xfrm>
              <a:off x="4700283" y="3738475"/>
              <a:ext cx="139997" cy="139997"/>
            </a:xfrm>
            <a:prstGeom prst="ellipse">
              <a:avLst/>
            </a:prstGeom>
            <a:solidFill>
              <a:srgbClr val="21B37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UVN Cat Bien" pitchFamily="18" charset="0"/>
                <a:ea typeface="华文细黑" panose="02010600040101010101" pitchFamily="2" charset="-122"/>
              </a:endParaRPr>
            </a:p>
          </p:txBody>
        </p:sp>
        <p:sp>
          <p:nvSpPr>
            <p:cNvPr id="98" name="椭圆 97"/>
            <p:cNvSpPr/>
            <p:nvPr/>
          </p:nvSpPr>
          <p:spPr>
            <a:xfrm>
              <a:off x="4912045" y="3738475"/>
              <a:ext cx="139997" cy="139997"/>
            </a:xfrm>
            <a:prstGeom prst="ellipse">
              <a:avLst/>
            </a:prstGeom>
            <a:solidFill>
              <a:srgbClr val="0C674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UVN Cat Bien" pitchFamily="18" charset="0"/>
                <a:ea typeface="华文细黑" panose="02010600040101010101" pitchFamily="2" charset="-122"/>
              </a:endParaRPr>
            </a:p>
          </p:txBody>
        </p:sp>
      </p:grpSp>
      <p:sp>
        <p:nvSpPr>
          <p:cNvPr id="10" name="文本框 6"/>
          <p:cNvSpPr txBox="1">
            <a:spLocks noChangeArrowheads="1"/>
          </p:cNvSpPr>
          <p:nvPr/>
        </p:nvSpPr>
        <p:spPr bwMode="auto">
          <a:xfrm>
            <a:off x="1720958" y="1553149"/>
            <a:ext cx="4953600" cy="11079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1300">
                <a:solidFill>
                  <a:schemeClr val="tx1"/>
                </a:solidFill>
                <a:latin typeface="Calibri Light" panose="020F0302020204030204" pitchFamily="34" charset="0"/>
                <a:ea typeface="方正宋刻本秀楷简体" panose="02000000000000000000" pitchFamily="2" charset="-122"/>
              </a:defRPr>
            </a:lvl1pPr>
            <a:lvl2pPr marL="742950" indent="-285750">
              <a:defRPr sz="1300">
                <a:solidFill>
                  <a:schemeClr val="tx1"/>
                </a:solidFill>
                <a:latin typeface="Calibri Light" panose="020F0302020204030204" pitchFamily="34" charset="0"/>
                <a:ea typeface="方正宋刻本秀楷简体" panose="02000000000000000000" pitchFamily="2" charset="-122"/>
              </a:defRPr>
            </a:lvl2pPr>
            <a:lvl3pPr marL="1143000" indent="-228600">
              <a:defRPr sz="1300">
                <a:solidFill>
                  <a:schemeClr val="tx1"/>
                </a:solidFill>
                <a:latin typeface="Calibri Light" panose="020F0302020204030204" pitchFamily="34" charset="0"/>
                <a:ea typeface="方正宋刻本秀楷简体" panose="02000000000000000000" pitchFamily="2" charset="-122"/>
              </a:defRPr>
            </a:lvl3pPr>
            <a:lvl4pPr marL="1600200" indent="-228600">
              <a:defRPr sz="1300">
                <a:solidFill>
                  <a:schemeClr val="tx1"/>
                </a:solidFill>
                <a:latin typeface="Calibri Light" panose="020F0302020204030204" pitchFamily="34" charset="0"/>
                <a:ea typeface="方正宋刻本秀楷简体" panose="02000000000000000000" pitchFamily="2" charset="-122"/>
              </a:defRPr>
            </a:lvl4pPr>
            <a:lvl5pPr marL="2057400" indent="-228600">
              <a:defRPr sz="1300">
                <a:solidFill>
                  <a:schemeClr val="tx1"/>
                </a:solidFill>
                <a:latin typeface="Calibri Light" panose="020F0302020204030204" pitchFamily="34" charset="0"/>
                <a:ea typeface="方正宋刻本秀楷简体" panose="02000000000000000000" pitchFamily="2" charset="-122"/>
              </a:defRPr>
            </a:lvl5pPr>
            <a:lvl6pPr marL="25146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 Light" panose="020F0302020204030204" pitchFamily="34" charset="0"/>
                <a:ea typeface="方正宋刻本秀楷简体" panose="02000000000000000000" pitchFamily="2" charset="-122"/>
              </a:defRPr>
            </a:lvl6pPr>
            <a:lvl7pPr marL="29718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 Light" panose="020F0302020204030204" pitchFamily="34" charset="0"/>
                <a:ea typeface="方正宋刻本秀楷简体" panose="02000000000000000000" pitchFamily="2" charset="-122"/>
              </a:defRPr>
            </a:lvl7pPr>
            <a:lvl8pPr marL="34290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 Light" panose="020F0302020204030204" pitchFamily="34" charset="0"/>
                <a:ea typeface="方正宋刻本秀楷简体" panose="02000000000000000000" pitchFamily="2" charset="-122"/>
              </a:defRPr>
            </a:lvl8pPr>
            <a:lvl9pPr marL="38862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 Light" panose="020F0302020204030204" pitchFamily="34" charset="0"/>
                <a:ea typeface="方正宋刻本秀楷简体" panose="02000000000000000000" pitchFamily="2" charset="-122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zh-CN" sz="6600" dirty="0">
                <a:solidFill>
                  <a:srgbClr val="FF7862"/>
                </a:solidFill>
                <a:latin typeface="UVN Bach Tuyet Nang" pitchFamily="18" charset="0"/>
                <a:ea typeface="华文细黑" panose="02010600040101010101" pitchFamily="2" charset="-122"/>
              </a:rPr>
              <a:t>KHỞI ĐỘNG</a:t>
            </a:r>
            <a:endParaRPr lang="zh-CN" altLang="en-US" sz="6600" dirty="0">
              <a:solidFill>
                <a:srgbClr val="FF7862"/>
              </a:solidFill>
              <a:latin typeface="UVN Bach Tuyet Nang" pitchFamily="18" charset="0"/>
              <a:ea typeface="华文细黑" panose="0201060004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3924848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Luoc do khu cong nghiep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43477" y="0"/>
            <a:ext cx="3500523" cy="51435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" name="Text Box 3"/>
          <p:cNvSpPr txBox="1">
            <a:spLocks noChangeArrowheads="1"/>
          </p:cNvSpPr>
          <p:nvPr/>
        </p:nvSpPr>
        <p:spPr bwMode="auto">
          <a:xfrm>
            <a:off x="0" y="0"/>
            <a:ext cx="175139" cy="300082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marR="0" defTabSz="914400" eaLnBrk="1" hangingPunct="1">
              <a:buClrTx/>
              <a:buSzTx/>
              <a:buFontTx/>
              <a:buNone/>
              <a:defRPr/>
            </a:pPr>
            <a:r>
              <a:rPr kumimoji="0" lang="en-US" b="1" kern="1200" cap="none" spc="0" normalizeH="0" baseline="0" noProof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ea typeface="+mn-ea"/>
                <a:cs typeface="+mn-cs"/>
              </a:rPr>
              <a:t> </a:t>
            </a:r>
          </a:p>
        </p:txBody>
      </p:sp>
      <p:pic>
        <p:nvPicPr>
          <p:cNvPr id="4" name="Picture 4" descr="Nhà máy thủy điện Hòa Bình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3875" y="952500"/>
            <a:ext cx="3944012" cy="288881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5" name="Picture 6" descr="Nhà máy thủy điện Y -a -ly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3875" y="952500"/>
            <a:ext cx="3962068" cy="288881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" name="Picture 9" descr="Nha may dien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3875" y="876300"/>
            <a:ext cx="3962068" cy="3804781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7" name="Text Box 10"/>
          <p:cNvSpPr txBox="1">
            <a:spLocks noChangeArrowheads="1"/>
          </p:cNvSpPr>
          <p:nvPr/>
        </p:nvSpPr>
        <p:spPr bwMode="auto">
          <a:xfrm>
            <a:off x="1436687" y="571500"/>
            <a:ext cx="2202779" cy="300082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marR="0" defTabSz="914400" eaLnBrk="1" hangingPunct="1">
              <a:buClrTx/>
              <a:buSzTx/>
              <a:buFontTx/>
              <a:buNone/>
              <a:defRPr/>
            </a:pPr>
            <a:r>
              <a:rPr kumimoji="0" lang="en-US" b="1" kern="1200" cap="none" spc="0" normalizeH="0" baseline="0" noProof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ea typeface="+mn-ea"/>
                <a:cs typeface="+mn-cs"/>
              </a:rPr>
              <a:t>Thủy điện Hòa Bình</a:t>
            </a:r>
          </a:p>
        </p:txBody>
      </p:sp>
      <p:sp>
        <p:nvSpPr>
          <p:cNvPr id="8" name="Text Box 11"/>
          <p:cNvSpPr txBox="1">
            <a:spLocks noChangeArrowheads="1"/>
          </p:cNvSpPr>
          <p:nvPr/>
        </p:nvSpPr>
        <p:spPr bwMode="auto">
          <a:xfrm>
            <a:off x="1943100" y="419100"/>
            <a:ext cx="1296616" cy="300082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marR="0" defTabSz="914400" eaLnBrk="1" hangingPunct="1">
              <a:buClrTx/>
              <a:buSzTx/>
              <a:buFontTx/>
              <a:buNone/>
              <a:defRPr/>
            </a:pPr>
            <a:r>
              <a:rPr kumimoji="0" lang="en-US" b="1" kern="1200" cap="none" spc="0" normalizeH="0" baseline="0" noProof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ea typeface="+mn-ea"/>
                <a:cs typeface="+mn-cs"/>
              </a:rPr>
              <a:t>A-pa-tít </a:t>
            </a:r>
          </a:p>
        </p:txBody>
      </p:sp>
      <p:sp>
        <p:nvSpPr>
          <p:cNvPr id="9" name="Text Box 12"/>
          <p:cNvSpPr txBox="1">
            <a:spLocks noChangeArrowheads="1"/>
          </p:cNvSpPr>
          <p:nvPr/>
        </p:nvSpPr>
        <p:spPr bwMode="auto">
          <a:xfrm>
            <a:off x="2246313" y="571500"/>
            <a:ext cx="1975956" cy="300082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marR="0" defTabSz="914400" eaLnBrk="1" hangingPunct="1">
              <a:buClrTx/>
              <a:buSzTx/>
              <a:buFontTx/>
              <a:buNone/>
              <a:defRPr/>
            </a:pPr>
            <a:r>
              <a:rPr kumimoji="0" lang="en-US" b="1" kern="1200" cap="none" spc="0" normalizeH="0" baseline="0" noProof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ea typeface="+mn-ea"/>
                <a:cs typeface="+mn-cs"/>
              </a:rPr>
              <a:t>Thủy điện Y-A-LY</a:t>
            </a:r>
          </a:p>
        </p:txBody>
      </p:sp>
      <p:sp>
        <p:nvSpPr>
          <p:cNvPr id="10" name="Text Box 13"/>
          <p:cNvSpPr txBox="1">
            <a:spLocks noChangeArrowheads="1"/>
          </p:cNvSpPr>
          <p:nvPr/>
        </p:nvSpPr>
        <p:spPr bwMode="auto">
          <a:xfrm>
            <a:off x="3057525" y="342900"/>
            <a:ext cx="1368838" cy="300082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marR="0" defTabSz="914400" eaLnBrk="1" hangingPunct="1">
              <a:buClrTx/>
              <a:buSzTx/>
              <a:buFontTx/>
              <a:buNone/>
              <a:defRPr/>
            </a:pPr>
            <a:r>
              <a:rPr kumimoji="0" lang="en-US" b="1" kern="1200" cap="none" spc="0" normalizeH="0" baseline="0" noProof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ea typeface="+mn-ea"/>
                <a:cs typeface="+mn-cs"/>
              </a:rPr>
              <a:t>Than </a:t>
            </a:r>
          </a:p>
        </p:txBody>
      </p:sp>
      <p:sp>
        <p:nvSpPr>
          <p:cNvPr id="11" name="Text Box 14"/>
          <p:cNvSpPr txBox="1">
            <a:spLocks noChangeArrowheads="1"/>
          </p:cNvSpPr>
          <p:nvPr/>
        </p:nvSpPr>
        <p:spPr bwMode="auto">
          <a:xfrm>
            <a:off x="2347912" y="495300"/>
            <a:ext cx="2408161" cy="300082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marR="0" defTabSz="914400" eaLnBrk="1" hangingPunct="1">
              <a:buClrTx/>
              <a:buSzTx/>
              <a:buFontTx/>
              <a:buNone/>
              <a:defRPr/>
            </a:pPr>
            <a:r>
              <a:rPr kumimoji="0" lang="en-US" b="1" kern="1200" cap="none" spc="0" normalizeH="0" baseline="0" noProof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ea typeface="+mn-ea"/>
                <a:cs typeface="+mn-cs"/>
              </a:rPr>
              <a:t>Nhà máy điện Phú Mỹ</a:t>
            </a:r>
          </a:p>
        </p:txBody>
      </p:sp>
      <p:sp>
        <p:nvSpPr>
          <p:cNvPr id="12" name="Line 15"/>
          <p:cNvSpPr/>
          <p:nvPr/>
        </p:nvSpPr>
        <p:spPr>
          <a:xfrm>
            <a:off x="4862965" y="835534"/>
            <a:ext cx="1862755" cy="7382"/>
          </a:xfrm>
          <a:prstGeom prst="line">
            <a:avLst/>
          </a:prstGeom>
          <a:ln w="28575" cap="flat" cmpd="sng">
            <a:solidFill>
              <a:srgbClr val="FF0000"/>
            </a:solidFill>
            <a:prstDash val="solid"/>
            <a:headEnd type="none" w="med" len="med"/>
            <a:tailEnd type="triangle" w="med" len="med"/>
          </a:ln>
        </p:spPr>
      </p:sp>
      <p:sp>
        <p:nvSpPr>
          <p:cNvPr id="13" name="Line 16"/>
          <p:cNvSpPr/>
          <p:nvPr/>
        </p:nvSpPr>
        <p:spPr>
          <a:xfrm>
            <a:off x="3383597" y="626822"/>
            <a:ext cx="3926488" cy="160771"/>
          </a:xfrm>
          <a:prstGeom prst="line">
            <a:avLst/>
          </a:prstGeom>
          <a:ln w="28575" cap="flat" cmpd="sng">
            <a:solidFill>
              <a:srgbClr val="FF0000"/>
            </a:solidFill>
            <a:prstDash val="solid"/>
            <a:headEnd type="none" w="med" len="med"/>
            <a:tailEnd type="triangle" w="med" len="med"/>
          </a:ln>
        </p:spPr>
      </p:sp>
      <p:sp>
        <p:nvSpPr>
          <p:cNvPr id="14" name="Line 17"/>
          <p:cNvSpPr/>
          <p:nvPr/>
        </p:nvSpPr>
        <p:spPr>
          <a:xfrm>
            <a:off x="4679950" y="723900"/>
            <a:ext cx="2788585" cy="2200053"/>
          </a:xfrm>
          <a:prstGeom prst="line">
            <a:avLst/>
          </a:prstGeom>
          <a:ln w="28575" cap="flat" cmpd="sng">
            <a:solidFill>
              <a:srgbClr val="FF0000"/>
            </a:solidFill>
            <a:prstDash val="solid"/>
            <a:headEnd type="none" w="med" len="med"/>
            <a:tailEnd type="triangle" w="med" len="med"/>
          </a:ln>
        </p:spPr>
      </p:sp>
      <p:sp>
        <p:nvSpPr>
          <p:cNvPr id="15" name="Line 18"/>
          <p:cNvSpPr/>
          <p:nvPr/>
        </p:nvSpPr>
        <p:spPr>
          <a:xfrm flipV="1">
            <a:off x="3260726" y="381188"/>
            <a:ext cx="3065646" cy="325488"/>
          </a:xfrm>
          <a:prstGeom prst="line">
            <a:avLst/>
          </a:prstGeom>
          <a:ln w="28575" cap="flat" cmpd="sng">
            <a:solidFill>
              <a:srgbClr val="FF0000"/>
            </a:solidFill>
            <a:prstDash val="solid"/>
            <a:headEnd type="none" w="med" len="med"/>
            <a:tailEnd type="triangle" w="med" len="med"/>
          </a:ln>
        </p:spPr>
      </p:sp>
      <p:sp>
        <p:nvSpPr>
          <p:cNvPr id="16" name="Line 19"/>
          <p:cNvSpPr/>
          <p:nvPr/>
        </p:nvSpPr>
        <p:spPr>
          <a:xfrm>
            <a:off x="4411400" y="1050344"/>
            <a:ext cx="2808107" cy="3019571"/>
          </a:xfrm>
          <a:prstGeom prst="line">
            <a:avLst/>
          </a:prstGeom>
          <a:ln w="28575" cap="flat" cmpd="sng">
            <a:solidFill>
              <a:srgbClr val="FF0000"/>
            </a:solidFill>
            <a:prstDash val="solid"/>
            <a:headEnd type="none" w="med" len="med"/>
            <a:tailEnd type="triangle" w="med" len="med"/>
          </a:ln>
        </p:spPr>
      </p:sp>
      <p:pic>
        <p:nvPicPr>
          <p:cNvPr id="17" name="Picture 20" descr="dankhoandaucaliforniadi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22275" y="952500"/>
            <a:ext cx="4106513" cy="3945699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8" name="Text Box 21"/>
          <p:cNvSpPr txBox="1">
            <a:spLocks noChangeArrowheads="1"/>
          </p:cNvSpPr>
          <p:nvPr/>
        </p:nvSpPr>
        <p:spPr bwMode="auto">
          <a:xfrm>
            <a:off x="523875" y="571500"/>
            <a:ext cx="733507" cy="507831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marR="0" defTabSz="914400" eaLnBrk="1" hangingPunct="1">
              <a:buClrTx/>
              <a:buSzTx/>
              <a:buFontTx/>
              <a:buNone/>
              <a:defRPr/>
            </a:pPr>
            <a:r>
              <a:rPr kumimoji="0" lang="en-US" b="1" kern="1200" cap="none" spc="0" normalizeH="0" baseline="0" noProof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ea typeface="+mn-ea"/>
                <a:cs typeface="+mn-cs"/>
              </a:rPr>
              <a:t>Dầu mỏ</a:t>
            </a:r>
          </a:p>
        </p:txBody>
      </p:sp>
      <p:sp>
        <p:nvSpPr>
          <p:cNvPr id="19" name="Line 22"/>
          <p:cNvSpPr/>
          <p:nvPr/>
        </p:nvSpPr>
        <p:spPr>
          <a:xfrm>
            <a:off x="1576179" y="569141"/>
            <a:ext cx="6068629" cy="3651854"/>
          </a:xfrm>
          <a:prstGeom prst="line">
            <a:avLst/>
          </a:prstGeom>
          <a:ln w="28575" cap="flat" cmpd="sng">
            <a:solidFill>
              <a:srgbClr val="FF0000"/>
            </a:solidFill>
            <a:prstDash val="solid"/>
            <a:headEnd type="none" w="med" len="med"/>
            <a:tailEnd type="triangle" w="med" len="med"/>
          </a:ln>
        </p:spPr>
      </p:sp>
      <p:pic>
        <p:nvPicPr>
          <p:cNvPr id="20" name="Picture 23" descr="apatit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25475" y="800100"/>
            <a:ext cx="4034290" cy="387524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1" name="Picture 24" descr="dau-tu-cho-linh-vuc-khai-th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71475" y="723900"/>
            <a:ext cx="4178735" cy="4086616"/>
          </a:xfrm>
          <a:prstGeom prst="rect">
            <a:avLst/>
          </a:prstGeom>
          <a:noFill/>
          <a:ln w="9525">
            <a:noFill/>
          </a:ln>
        </p:spPr>
      </p:pic>
    </p:spTree>
    <p:extLst>
      <p:ext uri="{BB962C8B-B14F-4D97-AF65-F5344CB8AC3E}">
        <p14:creationId xmlns:p14="http://schemas.microsoft.com/office/powerpoint/2010/main" val="42598809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2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8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28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8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4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8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53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8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73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8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78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8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9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8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99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8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104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8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12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8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129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5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4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4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ldLvl="0" animBg="1"/>
      <p:bldP spid="7" grpId="1" bldLvl="0" animBg="1"/>
      <p:bldP spid="8" grpId="0" bldLvl="0" animBg="1"/>
      <p:bldP spid="8" grpId="1" bldLvl="0" animBg="1"/>
      <p:bldP spid="9" grpId="0" bldLvl="0" animBg="1"/>
      <p:bldP spid="9" grpId="1" bldLvl="0" animBg="1"/>
      <p:bldP spid="10" grpId="0" bldLvl="0" animBg="1"/>
      <p:bldP spid="11" grpId="0" bldLvl="0" animBg="1"/>
      <p:bldP spid="11" grpId="1" bldLvl="0" animBg="1"/>
      <p:bldP spid="18" grpId="0" bldLvl="0" animBg="1"/>
      <p:bldP spid="18" grpId="1" bldLvl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1"/>
          <p:cNvSpPr txBox="1"/>
          <p:nvPr/>
        </p:nvSpPr>
        <p:spPr>
          <a:xfrm>
            <a:off x="652516" y="1533688"/>
            <a:ext cx="8278834" cy="95410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800" b="1" dirty="0" err="1">
                <a:solidFill>
                  <a:srgbClr val="2D2D8A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Các</a:t>
            </a:r>
            <a:r>
              <a:rPr lang="en-US" sz="2800" b="1" dirty="0">
                <a:solidFill>
                  <a:srgbClr val="2D2D8A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sz="2800" b="1" dirty="0" err="1">
                <a:solidFill>
                  <a:srgbClr val="2D2D8A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ngành</a:t>
            </a:r>
            <a:r>
              <a:rPr lang="en-US" sz="2800" b="1" dirty="0">
                <a:solidFill>
                  <a:srgbClr val="2D2D8A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sz="2800" b="1" dirty="0" err="1">
                <a:solidFill>
                  <a:srgbClr val="2D2D8A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công</a:t>
            </a:r>
            <a:r>
              <a:rPr lang="en-US" sz="2800" b="1" dirty="0">
                <a:solidFill>
                  <a:srgbClr val="2D2D8A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sz="2800" b="1" dirty="0" err="1">
                <a:solidFill>
                  <a:srgbClr val="2D2D8A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nghiệp</a:t>
            </a:r>
            <a:r>
              <a:rPr lang="en-US" sz="2800" b="1" dirty="0">
                <a:solidFill>
                  <a:srgbClr val="2D2D8A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ở </a:t>
            </a:r>
            <a:r>
              <a:rPr lang="en-US" sz="2800" b="1" dirty="0" err="1">
                <a:solidFill>
                  <a:srgbClr val="2D2D8A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nước</a:t>
            </a:r>
            <a:r>
              <a:rPr lang="en-US" sz="2800" b="1" dirty="0">
                <a:solidFill>
                  <a:srgbClr val="2D2D8A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ta </a:t>
            </a:r>
            <a:r>
              <a:rPr lang="en-US" sz="2800" b="1" dirty="0" err="1">
                <a:solidFill>
                  <a:srgbClr val="2D2D8A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được</a:t>
            </a:r>
            <a:r>
              <a:rPr lang="en-US" sz="2800" b="1" dirty="0">
                <a:solidFill>
                  <a:srgbClr val="2D2D8A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sz="2800" b="1" dirty="0" err="1">
                <a:solidFill>
                  <a:srgbClr val="2D2D8A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phân</a:t>
            </a:r>
            <a:r>
              <a:rPr lang="en-US" sz="2800" b="1" dirty="0">
                <a:solidFill>
                  <a:srgbClr val="2D2D8A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sz="2800" b="1" dirty="0" err="1">
                <a:solidFill>
                  <a:srgbClr val="2D2D8A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bố</a:t>
            </a:r>
            <a:r>
              <a:rPr lang="en-US" sz="2800" b="1" dirty="0">
                <a:solidFill>
                  <a:srgbClr val="2D2D8A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sz="2800" b="1" dirty="0" err="1">
                <a:solidFill>
                  <a:srgbClr val="2D2D8A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như</a:t>
            </a:r>
            <a:r>
              <a:rPr lang="en-US" sz="2800" b="1" dirty="0">
                <a:solidFill>
                  <a:srgbClr val="2D2D8A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sz="2800" b="1" dirty="0" err="1">
                <a:solidFill>
                  <a:srgbClr val="2D2D8A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thế</a:t>
            </a:r>
            <a:r>
              <a:rPr lang="en-US" sz="2800" b="1" dirty="0">
                <a:solidFill>
                  <a:srgbClr val="2D2D8A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sz="2800" b="1" dirty="0" err="1">
                <a:solidFill>
                  <a:srgbClr val="2D2D8A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nào</a:t>
            </a:r>
            <a:r>
              <a:rPr lang="en-US" sz="2800" b="1" dirty="0">
                <a:solidFill>
                  <a:srgbClr val="2D2D8A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?</a:t>
            </a:r>
          </a:p>
        </p:txBody>
      </p:sp>
      <p:sp>
        <p:nvSpPr>
          <p:cNvPr id="5" name="Text Box 11"/>
          <p:cNvSpPr txBox="1"/>
          <p:nvPr/>
        </p:nvSpPr>
        <p:spPr>
          <a:xfrm>
            <a:off x="387720" y="654213"/>
            <a:ext cx="76777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4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* </a:t>
            </a:r>
            <a:r>
              <a:rPr lang="en-US" sz="28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Đọc</a:t>
            </a:r>
            <a:r>
              <a:rPr lang="en-US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tin </a:t>
            </a:r>
            <a:r>
              <a:rPr lang="en-US" sz="28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sách</a:t>
            </a:r>
            <a:r>
              <a:rPr lang="en-US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giáo</a:t>
            </a:r>
            <a:r>
              <a:rPr lang="en-US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khoa</a:t>
            </a:r>
            <a:r>
              <a:rPr lang="en-US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trang</a:t>
            </a:r>
            <a:r>
              <a:rPr lang="en-US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93</a:t>
            </a:r>
          </a:p>
        </p:txBody>
      </p:sp>
      <p:sp>
        <p:nvSpPr>
          <p:cNvPr id="6" name="Text Box 2"/>
          <p:cNvSpPr txBox="1"/>
          <p:nvPr/>
        </p:nvSpPr>
        <p:spPr>
          <a:xfrm>
            <a:off x="387719" y="2687881"/>
            <a:ext cx="8543631" cy="175323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sz="3600" b="1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Công</a:t>
            </a:r>
            <a:r>
              <a:rPr lang="en-US" sz="36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sz="3600" b="1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nghiệp</a:t>
            </a:r>
            <a:r>
              <a:rPr lang="en-US" sz="36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sz="3600" b="1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nước</a:t>
            </a:r>
            <a:r>
              <a:rPr lang="en-US" sz="36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ta </a:t>
            </a:r>
            <a:r>
              <a:rPr lang="en-US" sz="3600" b="1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được</a:t>
            </a:r>
            <a:r>
              <a:rPr lang="en-US" sz="36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sz="3600" b="1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phân</a:t>
            </a:r>
            <a:r>
              <a:rPr lang="en-US" sz="36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sz="3600" b="1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bố</a:t>
            </a:r>
            <a:r>
              <a:rPr lang="en-US" sz="36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sz="3600" b="1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rộng</a:t>
            </a:r>
            <a:r>
              <a:rPr lang="en-US" sz="36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sz="3600" b="1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khắp</a:t>
            </a:r>
            <a:r>
              <a:rPr lang="en-US" sz="36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sz="3600" b="1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đất</a:t>
            </a:r>
            <a:r>
              <a:rPr lang="en-US" sz="36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sz="3600" b="1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nước</a:t>
            </a:r>
            <a:r>
              <a:rPr lang="en-US" sz="36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, </a:t>
            </a:r>
            <a:r>
              <a:rPr lang="en-US" sz="3600" b="1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nhưng</a:t>
            </a:r>
            <a:r>
              <a:rPr lang="en-US" sz="36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sz="3600" b="1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tập</a:t>
            </a:r>
            <a:r>
              <a:rPr lang="en-US" sz="36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sz="3600" b="1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trung</a:t>
            </a:r>
            <a:r>
              <a:rPr lang="en-US" sz="36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sz="3600" b="1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nhiều</a:t>
            </a:r>
            <a:r>
              <a:rPr lang="en-US" sz="36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ở </a:t>
            </a:r>
            <a:r>
              <a:rPr lang="en-US" sz="3600" b="1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đồng</a:t>
            </a:r>
            <a:r>
              <a:rPr lang="en-US" sz="36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sz="3600" b="1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bằng</a:t>
            </a:r>
            <a:r>
              <a:rPr lang="en-US" sz="36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sz="3600" b="1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và</a:t>
            </a:r>
            <a:r>
              <a:rPr lang="en-US" sz="36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sz="3600" b="1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ven</a:t>
            </a:r>
            <a:r>
              <a:rPr lang="en-US" sz="36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sz="3600" b="1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biển</a:t>
            </a:r>
            <a:r>
              <a:rPr lang="en-US" sz="36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2270957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6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ontent Placeholder 716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96380891"/>
              </p:ext>
            </p:extLst>
          </p:nvPr>
        </p:nvGraphicFramePr>
        <p:xfrm>
          <a:off x="185659" y="955158"/>
          <a:ext cx="8792235" cy="3886200"/>
        </p:xfrm>
        <a:graphic>
          <a:graphicData uri="http://schemas.openxmlformats.org/drawingml/2006/table">
            <a:tbl>
              <a:tblPr/>
              <a:tblGrid>
                <a:gridCol w="409560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6863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42799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65150"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 Black" panose="020B0A04020102020204" pitchFamily="34" charset="0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 Black" panose="020B0A040201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 Black" panose="020B0A040201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 Black" panose="020B0A040201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 Black" panose="020B0A040201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buNone/>
                      </a:pPr>
                      <a:r>
                        <a:rPr sz="2000" b="1" dirty="0">
                          <a:solidFill>
                            <a:srgbClr val="000099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A. Ng</a:t>
                      </a:r>
                      <a:r>
                        <a:rPr sz="2000" b="1" dirty="0">
                          <a:solidFill>
                            <a:srgbClr val="000099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à</a:t>
                      </a:r>
                      <a:r>
                        <a:rPr sz="2000" b="1" dirty="0">
                          <a:solidFill>
                            <a:srgbClr val="000099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 công nghiệp</a:t>
                      </a:r>
                      <a:endParaRPr lang="en-US" sz="2000" b="1" dirty="0">
                        <a:solidFill>
                          <a:srgbClr val="000099"/>
                        </a:solidFill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21618" marR="121618">
                    <a:lnL w="28575" cap="flat" cmpd="sng">
                      <a:solidFill>
                        <a:srgbClr val="0000CC"/>
                      </a:solidFill>
                      <a:prstDash val="solid"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28575" cap="flat" cmpd="sng">
                      <a:solidFill>
                        <a:srgbClr val="0000CC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CC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 Black" panose="020B0A04020102020204" pitchFamily="34" charset="0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 Black" panose="020B0A040201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 Black" panose="020B0A040201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 Black" panose="020B0A040201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 Black" panose="020B0A040201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buNone/>
                      </a:pPr>
                      <a:endParaRPr lang="vi-VN" altLang="x-none" sz="2000" b="1" dirty="0">
                        <a:solidFill>
                          <a:srgbClr val="000099"/>
                        </a:solidFill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21618" marR="121618">
                    <a:lnL>
                      <a:noFill/>
                    </a:lnL>
                    <a:lnR w="12700" cap="flat" cmpd="sng">
                      <a:solidFill>
                        <a:srgbClr val="0000CC"/>
                      </a:solidFill>
                      <a:prstDash val="solid"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rgbClr val="0000CC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CC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 Black" panose="020B0A04020102020204" pitchFamily="34" charset="0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 Black" panose="020B0A040201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 Black" panose="020B0A040201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 Black" panose="020B0A040201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 Black" panose="020B0A040201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buNone/>
                      </a:pPr>
                      <a:r>
                        <a:rPr sz="2000" b="1" dirty="0">
                          <a:solidFill>
                            <a:srgbClr val="000099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B. Phân bố</a:t>
                      </a:r>
                      <a:endParaRPr lang="en-US" sz="2000" b="1" dirty="0">
                        <a:solidFill>
                          <a:srgbClr val="000099"/>
                        </a:solidFill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21618" marR="121618">
                    <a:lnL w="12700" cap="flat" cmpd="sng">
                      <a:solidFill>
                        <a:srgbClr val="0000CC"/>
                      </a:solidFill>
                      <a:prstDash val="solid"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rgbClr val="0000CC"/>
                      </a:solidFill>
                      <a:prstDash val="solid"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rgbClr val="0000CC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CC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21050"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 Black" panose="020B0A04020102020204" pitchFamily="34" charset="0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 Black" panose="020B0A040201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 Black" panose="020B0A040201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 Black" panose="020B0A040201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 Black" panose="020B0A040201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indent="63500" eaLnBrk="1" hangingPunct="1">
                        <a:buNone/>
                      </a:pPr>
                      <a:r>
                        <a:rPr sz="2000" b="1" dirty="0">
                          <a:solidFill>
                            <a:srgbClr val="000099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 </a:t>
                      </a:r>
                      <a:r>
                        <a:rPr lang="en-US" sz="2000" b="1" dirty="0">
                          <a:solidFill>
                            <a:srgbClr val="000099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</a:t>
                      </a:r>
                      <a:r>
                        <a:rPr sz="2000" b="1" dirty="0">
                          <a:solidFill>
                            <a:srgbClr val="000099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hiệt điện.</a:t>
                      </a:r>
                    </a:p>
                    <a:p>
                      <a:pPr lvl="0" indent="63500" eaLnBrk="1" hangingPunct="1">
                        <a:buNone/>
                      </a:pPr>
                      <a:endParaRPr sz="2000" b="1" dirty="0">
                        <a:solidFill>
                          <a:srgbClr val="000099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lvl="0" indent="63500" eaLnBrk="1" hangingPunct="1">
                        <a:buNone/>
                      </a:pPr>
                      <a:r>
                        <a:rPr sz="2000" b="1" dirty="0">
                          <a:solidFill>
                            <a:srgbClr val="000099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 </a:t>
                      </a:r>
                      <a:r>
                        <a:rPr lang="en-US" sz="2000" b="1" dirty="0">
                          <a:solidFill>
                            <a:srgbClr val="000099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</a:t>
                      </a:r>
                      <a:r>
                        <a:rPr sz="2000" b="1" dirty="0">
                          <a:solidFill>
                            <a:srgbClr val="000099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huỷ điện.</a:t>
                      </a:r>
                    </a:p>
                    <a:p>
                      <a:pPr lvl="0" indent="63500" eaLnBrk="1" hangingPunct="1">
                        <a:buNone/>
                      </a:pPr>
                      <a:endParaRPr sz="2000" b="1" dirty="0">
                        <a:solidFill>
                          <a:srgbClr val="000099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lvl="0" indent="63500" eaLnBrk="1" hangingPunct="1">
                        <a:buNone/>
                      </a:pPr>
                      <a:r>
                        <a:rPr sz="2000" b="1" dirty="0">
                          <a:solidFill>
                            <a:srgbClr val="000099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 Khai thác khoáng sản .</a:t>
                      </a:r>
                    </a:p>
                    <a:p>
                      <a:pPr lvl="0" indent="63500" eaLnBrk="1" hangingPunct="1">
                        <a:buNone/>
                      </a:pPr>
                      <a:endParaRPr sz="2000" b="1" dirty="0">
                        <a:solidFill>
                          <a:srgbClr val="000099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lvl="0" indent="63500" eaLnBrk="1" hangingPunct="1">
                        <a:buNone/>
                      </a:pPr>
                      <a:r>
                        <a:rPr sz="2000" b="1" dirty="0">
                          <a:solidFill>
                            <a:srgbClr val="000099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4. Cơ khí, dệt may, thực phẩm.</a:t>
                      </a:r>
                      <a:endParaRPr lang="en-US" sz="2000" b="1" dirty="0">
                        <a:solidFill>
                          <a:srgbClr val="000099"/>
                        </a:solidFill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21618" marR="121618">
                    <a:lnL w="28575" cap="flat" cmpd="sng">
                      <a:solidFill>
                        <a:srgbClr val="0000CC"/>
                      </a:solidFill>
                      <a:prstDash val="solid"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>
                      <a:solidFill>
                        <a:srgbClr val="0000CC"/>
                      </a:solidFill>
                      <a:prstDash val="solid"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rgbClr val="0000CC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 Black" panose="020B0A04020102020204" pitchFamily="34" charset="0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 Black" panose="020B0A040201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 Black" panose="020B0A040201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 Black" panose="020B0A040201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 Black" panose="020B0A040201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eaLnBrk="1" hangingPunct="1">
                        <a:buNone/>
                      </a:pPr>
                      <a:endParaRPr lang="vi-VN" altLang="x-none" sz="2000" b="1" dirty="0">
                        <a:solidFill>
                          <a:srgbClr val="000099"/>
                        </a:solidFill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21618" marR="121618">
                    <a:lnL>
                      <a:noFill/>
                    </a:lnL>
                    <a:lnR w="12700" cap="flat" cmpd="sng">
                      <a:solidFill>
                        <a:srgbClr val="0000CC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CC"/>
                      </a:solidFill>
                      <a:prstDash val="solid"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rgbClr val="0000CC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 Black" panose="020B0A04020102020204" pitchFamily="34" charset="0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 Black" panose="020B0A040201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 Black" panose="020B0A040201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 Black" panose="020B0A040201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 Black" panose="020B0A040201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indent="63500" eaLnBrk="1" hangingPunct="1">
                        <a:buNone/>
                      </a:pPr>
                      <a:r>
                        <a:rPr sz="1800" b="1" dirty="0">
                          <a:solidFill>
                            <a:srgbClr val="0066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a) Ở nơi gần nguồn nhiên liệu ( than, dầu khí)</a:t>
                      </a:r>
                    </a:p>
                    <a:p>
                      <a:pPr lvl="0" indent="63500" eaLnBrk="1" hangingPunct="1">
                        <a:buNone/>
                      </a:pPr>
                      <a:endParaRPr sz="2000" b="1" dirty="0">
                        <a:solidFill>
                          <a:srgbClr val="0066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lvl="0" indent="63500" eaLnBrk="1" hangingPunct="1">
                        <a:buNone/>
                      </a:pPr>
                      <a:r>
                        <a:rPr sz="2000" b="1" dirty="0">
                          <a:solidFill>
                            <a:srgbClr val="0066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b) Ở nơi có mỏ khoáng sản.</a:t>
                      </a:r>
                    </a:p>
                    <a:p>
                      <a:pPr lvl="0" indent="63500" eaLnBrk="1" hangingPunct="1">
                        <a:buNone/>
                      </a:pPr>
                      <a:endParaRPr sz="2000" b="1" dirty="0">
                        <a:solidFill>
                          <a:srgbClr val="0066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lvl="0" indent="63500" eaLnBrk="1" hangingPunct="1">
                        <a:buNone/>
                      </a:pPr>
                      <a:r>
                        <a:rPr sz="2000" b="1" dirty="0">
                          <a:solidFill>
                            <a:srgbClr val="0066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c) Ở vùng đồng bằng v</a:t>
                      </a:r>
                      <a:r>
                        <a:rPr sz="2000" b="1" dirty="0">
                          <a:solidFill>
                            <a:srgbClr val="0066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à</a:t>
                      </a:r>
                      <a:r>
                        <a:rPr sz="2000" b="1" dirty="0">
                          <a:solidFill>
                            <a:srgbClr val="0066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ven biển. </a:t>
                      </a:r>
                    </a:p>
                    <a:p>
                      <a:pPr lvl="0" indent="63500" eaLnBrk="1" hangingPunct="1">
                        <a:buNone/>
                      </a:pPr>
                      <a:endParaRPr sz="2000" b="1" dirty="0">
                        <a:solidFill>
                          <a:srgbClr val="0066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lvl="0" indent="63500" eaLnBrk="1" hangingPunct="1">
                        <a:buNone/>
                      </a:pPr>
                      <a:r>
                        <a:rPr sz="2000" b="1" dirty="0">
                          <a:solidFill>
                            <a:srgbClr val="0066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d) Trên các sông ở miền núi.</a:t>
                      </a:r>
                      <a:endParaRPr lang="en-US" sz="2000" b="1" dirty="0">
                        <a:solidFill>
                          <a:srgbClr val="006600"/>
                        </a:solidFill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21618" marR="121618">
                    <a:lnL w="12700" cap="flat" cmpd="sng">
                      <a:solidFill>
                        <a:srgbClr val="0000CC"/>
                      </a:solidFill>
                      <a:prstDash val="solid"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rgbClr val="0000CC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CC"/>
                      </a:solidFill>
                      <a:prstDash val="solid"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rgbClr val="0000CC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3" name="Line 33">
            <a:hlinkClick r:id="rId5" action="ppaction://hlinksldjump"/>
          </p:cNvPr>
          <p:cNvSpPr/>
          <p:nvPr/>
        </p:nvSpPr>
        <p:spPr>
          <a:xfrm flipV="1">
            <a:off x="2120266" y="1750813"/>
            <a:ext cx="2515530" cy="11430"/>
          </a:xfrm>
          <a:prstGeom prst="line">
            <a:avLst/>
          </a:prstGeom>
          <a:ln w="28575" cap="flat" cmpd="sng">
            <a:solidFill>
              <a:srgbClr val="FF0000"/>
            </a:solidFill>
            <a:prstDash val="solid"/>
            <a:headEnd type="oval" w="med" len="med"/>
            <a:tailEnd type="triangle" w="med" len="med"/>
          </a:ln>
        </p:spPr>
      </p:sp>
      <p:sp>
        <p:nvSpPr>
          <p:cNvPr id="4" name="Line 34">
            <a:hlinkClick r:id="rId6" action="ppaction://hlinksldjump"/>
          </p:cNvPr>
          <p:cNvSpPr/>
          <p:nvPr/>
        </p:nvSpPr>
        <p:spPr>
          <a:xfrm>
            <a:off x="1868805" y="2371031"/>
            <a:ext cx="2883948" cy="1414160"/>
          </a:xfrm>
          <a:prstGeom prst="line">
            <a:avLst/>
          </a:prstGeom>
          <a:ln w="28575" cap="flat" cmpd="sng">
            <a:solidFill>
              <a:srgbClr val="FF0000"/>
            </a:solidFill>
            <a:prstDash val="solid"/>
            <a:headEnd type="oval" w="med" len="med"/>
            <a:tailEnd type="triangle" w="med" len="med"/>
          </a:ln>
        </p:spPr>
      </p:sp>
      <p:sp>
        <p:nvSpPr>
          <p:cNvPr id="5" name="Line 35">
            <a:hlinkClick r:id="rId7" action="ppaction://hlinksldjump"/>
          </p:cNvPr>
          <p:cNvSpPr/>
          <p:nvPr/>
        </p:nvSpPr>
        <p:spPr>
          <a:xfrm flipV="1">
            <a:off x="3055413" y="2573078"/>
            <a:ext cx="1697340" cy="400515"/>
          </a:xfrm>
          <a:prstGeom prst="line">
            <a:avLst/>
          </a:prstGeom>
          <a:ln w="28575" cap="flat" cmpd="sng">
            <a:solidFill>
              <a:srgbClr val="FF0000"/>
            </a:solidFill>
            <a:prstDash val="solid"/>
            <a:headEnd type="oval" w="med" len="med"/>
            <a:tailEnd type="triangle" w="med" len="med"/>
          </a:ln>
        </p:spPr>
      </p:sp>
      <p:sp>
        <p:nvSpPr>
          <p:cNvPr id="6" name="Line 36">
            <a:hlinkClick r:id="rId6" action="ppaction://hlinksldjump"/>
          </p:cNvPr>
          <p:cNvSpPr/>
          <p:nvPr/>
        </p:nvSpPr>
        <p:spPr>
          <a:xfrm flipV="1">
            <a:off x="3722984" y="3175640"/>
            <a:ext cx="1029770" cy="369196"/>
          </a:xfrm>
          <a:prstGeom prst="line">
            <a:avLst/>
          </a:prstGeom>
          <a:ln w="28575" cap="flat" cmpd="sng">
            <a:solidFill>
              <a:srgbClr val="FF0000"/>
            </a:solidFill>
            <a:prstDash val="solid"/>
            <a:headEnd type="oval" w="med" len="med"/>
            <a:tailEnd type="triangle" w="med" len="med"/>
          </a:ln>
        </p:spPr>
      </p:sp>
      <p:sp>
        <p:nvSpPr>
          <p:cNvPr id="7" name="Text Box 38"/>
          <p:cNvSpPr txBox="1"/>
          <p:nvPr/>
        </p:nvSpPr>
        <p:spPr>
          <a:xfrm>
            <a:off x="1419225" y="281423"/>
            <a:ext cx="7553325" cy="4603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eaLnBrk="1" hangingPunct="1"/>
            <a:r>
              <a:rPr lang="en-US" sz="24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Nối</a:t>
            </a:r>
            <a:r>
              <a:rPr sz="24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các ý ở cột A với </a:t>
            </a:r>
            <a:r>
              <a:rPr lang="en-US" sz="24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 ý </a:t>
            </a:r>
            <a:r>
              <a:rPr sz="24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cột B sao cho </a:t>
            </a:r>
            <a:r>
              <a:rPr lang="en-US" sz="24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phù hợp</a:t>
            </a:r>
            <a:endParaRPr lang="en-US" sz="2400" b="1" dirty="0">
              <a:solidFill>
                <a:srgbClr val="000099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852090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99000"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99000"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99000"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99000"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/>
          <p:cNvGrpSpPr/>
          <p:nvPr/>
        </p:nvGrpSpPr>
        <p:grpSpPr>
          <a:xfrm>
            <a:off x="4257536" y="936403"/>
            <a:ext cx="628926" cy="89203"/>
            <a:chOff x="4064994" y="3738475"/>
            <a:chExt cx="987048" cy="139997"/>
          </a:xfrm>
        </p:grpSpPr>
        <p:sp>
          <p:nvSpPr>
            <p:cNvPr id="5" name="椭圆 4"/>
            <p:cNvSpPr/>
            <p:nvPr/>
          </p:nvSpPr>
          <p:spPr>
            <a:xfrm>
              <a:off x="4064994" y="3738475"/>
              <a:ext cx="139997" cy="139997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  <a:ea typeface="华文细黑" panose="02010600040101010101" pitchFamily="2" charset="-122"/>
              </a:endParaRPr>
            </a:p>
          </p:txBody>
        </p:sp>
        <p:sp>
          <p:nvSpPr>
            <p:cNvPr id="6" name="椭圆 5"/>
            <p:cNvSpPr/>
            <p:nvPr/>
          </p:nvSpPr>
          <p:spPr>
            <a:xfrm>
              <a:off x="4276757" y="3738475"/>
              <a:ext cx="139997" cy="139997"/>
            </a:xfrm>
            <a:prstGeom prst="ellipse">
              <a:avLst/>
            </a:prstGeom>
            <a:solidFill>
              <a:srgbClr val="FEC1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  <a:ea typeface="华文细黑" panose="02010600040101010101" pitchFamily="2" charset="-122"/>
              </a:endParaRPr>
            </a:p>
          </p:txBody>
        </p:sp>
        <p:sp>
          <p:nvSpPr>
            <p:cNvPr id="7" name="椭圆 6"/>
            <p:cNvSpPr/>
            <p:nvPr/>
          </p:nvSpPr>
          <p:spPr>
            <a:xfrm>
              <a:off x="4488520" y="3738475"/>
              <a:ext cx="139997" cy="139997"/>
            </a:xfrm>
            <a:prstGeom prst="ellipse">
              <a:avLst/>
            </a:prstGeom>
            <a:solidFill>
              <a:srgbClr val="B2874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  <a:ea typeface="华文细黑" panose="02010600040101010101" pitchFamily="2" charset="-122"/>
              </a:endParaRPr>
            </a:p>
          </p:txBody>
        </p:sp>
        <p:sp>
          <p:nvSpPr>
            <p:cNvPr id="8" name="椭圆 7"/>
            <p:cNvSpPr/>
            <p:nvPr/>
          </p:nvSpPr>
          <p:spPr>
            <a:xfrm>
              <a:off x="4700283" y="3738475"/>
              <a:ext cx="139997" cy="139997"/>
            </a:xfrm>
            <a:prstGeom prst="ellipse">
              <a:avLst/>
            </a:prstGeom>
            <a:solidFill>
              <a:srgbClr val="21B37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  <a:ea typeface="华文细黑" panose="02010600040101010101" pitchFamily="2" charset="-122"/>
              </a:endParaRPr>
            </a:p>
          </p:txBody>
        </p:sp>
        <p:sp>
          <p:nvSpPr>
            <p:cNvPr id="9" name="椭圆 8"/>
            <p:cNvSpPr/>
            <p:nvPr/>
          </p:nvSpPr>
          <p:spPr>
            <a:xfrm>
              <a:off x="4912045" y="3738475"/>
              <a:ext cx="139997" cy="139997"/>
            </a:xfrm>
            <a:prstGeom prst="ellipse">
              <a:avLst/>
            </a:prstGeom>
            <a:solidFill>
              <a:srgbClr val="0C674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  <a:ea typeface="华文细黑" panose="02010600040101010101" pitchFamily="2" charset="-122"/>
              </a:endParaRPr>
            </a:p>
          </p:txBody>
        </p:sp>
      </p:grpSp>
      <p:sp>
        <p:nvSpPr>
          <p:cNvPr id="11" name="矩形 10"/>
          <p:cNvSpPr/>
          <p:nvPr/>
        </p:nvSpPr>
        <p:spPr>
          <a:xfrm>
            <a:off x="6111889" y="1744672"/>
            <a:ext cx="2945025" cy="195427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5" name="Picture 4" descr="dau-tu-cho-linh-vuc-khai-th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467" y="1751789"/>
            <a:ext cx="2921462" cy="1947154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6" name="Picture 5" descr="than9_120798481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05473" y="1765146"/>
            <a:ext cx="2918872" cy="1947154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7" name="Rectangle 6"/>
          <p:cNvSpPr/>
          <p:nvPr/>
        </p:nvSpPr>
        <p:spPr>
          <a:xfrm>
            <a:off x="6475255" y="2244753"/>
            <a:ext cx="2498624" cy="954107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Khai t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han ở Quảng </a:t>
            </a:r>
            <a:r>
              <a:rPr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Ninh</a:t>
            </a:r>
          </a:p>
        </p:txBody>
      </p:sp>
    </p:spTree>
    <p:extLst>
      <p:ext uri="{BB962C8B-B14F-4D97-AF65-F5344CB8AC3E}">
        <p14:creationId xmlns:p14="http://schemas.microsoft.com/office/powerpoint/2010/main" val="34122004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7" dur="80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8" dur="80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" dur="80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/>
          <p:cNvGrpSpPr/>
          <p:nvPr/>
        </p:nvGrpSpPr>
        <p:grpSpPr>
          <a:xfrm>
            <a:off x="4212935" y="1361413"/>
            <a:ext cx="628926" cy="89203"/>
            <a:chOff x="4064994" y="3738475"/>
            <a:chExt cx="987048" cy="139997"/>
          </a:xfrm>
        </p:grpSpPr>
        <p:sp>
          <p:nvSpPr>
            <p:cNvPr id="5" name="椭圆 4"/>
            <p:cNvSpPr/>
            <p:nvPr/>
          </p:nvSpPr>
          <p:spPr>
            <a:xfrm>
              <a:off x="4064994" y="3738475"/>
              <a:ext cx="139997" cy="139997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  <a:ea typeface="华文细黑" panose="02010600040101010101" pitchFamily="2" charset="-122"/>
              </a:endParaRPr>
            </a:p>
          </p:txBody>
        </p:sp>
        <p:sp>
          <p:nvSpPr>
            <p:cNvPr id="6" name="椭圆 5"/>
            <p:cNvSpPr/>
            <p:nvPr/>
          </p:nvSpPr>
          <p:spPr>
            <a:xfrm>
              <a:off x="4276757" y="3738475"/>
              <a:ext cx="139997" cy="139997"/>
            </a:xfrm>
            <a:prstGeom prst="ellipse">
              <a:avLst/>
            </a:prstGeom>
            <a:solidFill>
              <a:srgbClr val="FEC1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  <a:ea typeface="华文细黑" panose="02010600040101010101" pitchFamily="2" charset="-122"/>
              </a:endParaRPr>
            </a:p>
          </p:txBody>
        </p:sp>
        <p:sp>
          <p:nvSpPr>
            <p:cNvPr id="7" name="椭圆 6"/>
            <p:cNvSpPr/>
            <p:nvPr/>
          </p:nvSpPr>
          <p:spPr>
            <a:xfrm>
              <a:off x="4488520" y="3738475"/>
              <a:ext cx="139997" cy="139997"/>
            </a:xfrm>
            <a:prstGeom prst="ellipse">
              <a:avLst/>
            </a:prstGeom>
            <a:solidFill>
              <a:srgbClr val="B2874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  <a:ea typeface="华文细黑" panose="02010600040101010101" pitchFamily="2" charset="-122"/>
              </a:endParaRPr>
            </a:p>
          </p:txBody>
        </p:sp>
        <p:sp>
          <p:nvSpPr>
            <p:cNvPr id="8" name="椭圆 7"/>
            <p:cNvSpPr/>
            <p:nvPr/>
          </p:nvSpPr>
          <p:spPr>
            <a:xfrm>
              <a:off x="4700283" y="3738475"/>
              <a:ext cx="139997" cy="139997"/>
            </a:xfrm>
            <a:prstGeom prst="ellipse">
              <a:avLst/>
            </a:prstGeom>
            <a:solidFill>
              <a:srgbClr val="21B37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  <a:ea typeface="华文细黑" panose="02010600040101010101" pitchFamily="2" charset="-122"/>
              </a:endParaRPr>
            </a:p>
          </p:txBody>
        </p:sp>
        <p:sp>
          <p:nvSpPr>
            <p:cNvPr id="9" name="椭圆 8"/>
            <p:cNvSpPr/>
            <p:nvPr/>
          </p:nvSpPr>
          <p:spPr>
            <a:xfrm>
              <a:off x="4912045" y="3738475"/>
              <a:ext cx="139997" cy="139997"/>
            </a:xfrm>
            <a:prstGeom prst="ellipse">
              <a:avLst/>
            </a:prstGeom>
            <a:solidFill>
              <a:srgbClr val="0C674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  <a:ea typeface="华文细黑" panose="02010600040101010101" pitchFamily="2" charset="-122"/>
              </a:endParaRPr>
            </a:p>
          </p:txBody>
        </p:sp>
      </p:grpSp>
      <p:sp>
        <p:nvSpPr>
          <p:cNvPr id="11" name="矩形 10"/>
          <p:cNvSpPr/>
          <p:nvPr/>
        </p:nvSpPr>
        <p:spPr>
          <a:xfrm>
            <a:off x="6111889" y="1744672"/>
            <a:ext cx="2945025" cy="195427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077" y="1743880"/>
            <a:ext cx="2755664" cy="1947154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0400" y="1743880"/>
            <a:ext cx="2732567" cy="1947154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7" name="Rectangle 6"/>
          <p:cNvSpPr/>
          <p:nvPr/>
        </p:nvSpPr>
        <p:spPr>
          <a:xfrm>
            <a:off x="6348122" y="2159692"/>
            <a:ext cx="2796336" cy="954107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lvl="0">
              <a:spcBef>
                <a:spcPct val="50000"/>
              </a:spcBef>
            </a:pP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Khai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thác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a-pa-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tít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Lào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Cai</a:t>
            </a:r>
            <a:endParaRPr lang="en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 Box 1"/>
          <p:cNvSpPr txBox="1"/>
          <p:nvPr/>
        </p:nvSpPr>
        <p:spPr>
          <a:xfrm>
            <a:off x="1664909" y="549416"/>
            <a:ext cx="685292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Khai</a:t>
            </a:r>
            <a:r>
              <a:rPr lang="en-US" sz="36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thác</a:t>
            </a:r>
            <a:r>
              <a:rPr lang="en-US" sz="36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a- pa-tit </a:t>
            </a:r>
            <a:r>
              <a:rPr lang="en-US" sz="3600" b="1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dùng</a:t>
            </a:r>
            <a:r>
              <a:rPr lang="en-US" sz="36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36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36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14" name="Text Box 2"/>
          <p:cNvSpPr txBox="1"/>
          <p:nvPr/>
        </p:nvSpPr>
        <p:spPr>
          <a:xfrm>
            <a:off x="2396338" y="4188360"/>
            <a:ext cx="4262120" cy="521970"/>
          </a:xfrm>
          <a:prstGeom prst="rect">
            <a:avLst/>
          </a:prstGeom>
          <a:solidFill>
            <a:srgbClr val="FF7862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xuất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phân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lân</a:t>
            </a:r>
            <a:endParaRPr lang="en-US" sz="28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861410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7" dur="80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8" dur="80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" dur="80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3" grpId="0"/>
      <p:bldP spid="14" grpId="0" bldLvl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/>
          <p:cNvGrpSpPr/>
          <p:nvPr/>
        </p:nvGrpSpPr>
        <p:grpSpPr>
          <a:xfrm>
            <a:off x="4212935" y="1361413"/>
            <a:ext cx="628926" cy="89203"/>
            <a:chOff x="4064994" y="3738475"/>
            <a:chExt cx="987048" cy="139997"/>
          </a:xfrm>
        </p:grpSpPr>
        <p:sp>
          <p:nvSpPr>
            <p:cNvPr id="5" name="椭圆 4"/>
            <p:cNvSpPr/>
            <p:nvPr/>
          </p:nvSpPr>
          <p:spPr>
            <a:xfrm>
              <a:off x="4064994" y="3738475"/>
              <a:ext cx="139997" cy="139997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  <a:ea typeface="华文细黑" panose="02010600040101010101" pitchFamily="2" charset="-122"/>
              </a:endParaRPr>
            </a:p>
          </p:txBody>
        </p:sp>
        <p:sp>
          <p:nvSpPr>
            <p:cNvPr id="6" name="椭圆 5"/>
            <p:cNvSpPr/>
            <p:nvPr/>
          </p:nvSpPr>
          <p:spPr>
            <a:xfrm>
              <a:off x="4276757" y="3738475"/>
              <a:ext cx="139997" cy="139997"/>
            </a:xfrm>
            <a:prstGeom prst="ellipse">
              <a:avLst/>
            </a:prstGeom>
            <a:solidFill>
              <a:srgbClr val="FEC1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  <a:ea typeface="华文细黑" panose="02010600040101010101" pitchFamily="2" charset="-122"/>
              </a:endParaRPr>
            </a:p>
          </p:txBody>
        </p:sp>
        <p:sp>
          <p:nvSpPr>
            <p:cNvPr id="7" name="椭圆 6"/>
            <p:cNvSpPr/>
            <p:nvPr/>
          </p:nvSpPr>
          <p:spPr>
            <a:xfrm>
              <a:off x="4488520" y="3738475"/>
              <a:ext cx="139997" cy="139997"/>
            </a:xfrm>
            <a:prstGeom prst="ellipse">
              <a:avLst/>
            </a:prstGeom>
            <a:solidFill>
              <a:srgbClr val="B2874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  <a:ea typeface="华文细黑" panose="02010600040101010101" pitchFamily="2" charset="-122"/>
              </a:endParaRPr>
            </a:p>
          </p:txBody>
        </p:sp>
        <p:sp>
          <p:nvSpPr>
            <p:cNvPr id="8" name="椭圆 7"/>
            <p:cNvSpPr/>
            <p:nvPr/>
          </p:nvSpPr>
          <p:spPr>
            <a:xfrm>
              <a:off x="4700283" y="3738475"/>
              <a:ext cx="139997" cy="139997"/>
            </a:xfrm>
            <a:prstGeom prst="ellipse">
              <a:avLst/>
            </a:prstGeom>
            <a:solidFill>
              <a:srgbClr val="21B37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  <a:ea typeface="华文细黑" panose="02010600040101010101" pitchFamily="2" charset="-122"/>
              </a:endParaRPr>
            </a:p>
          </p:txBody>
        </p:sp>
        <p:sp>
          <p:nvSpPr>
            <p:cNvPr id="9" name="椭圆 8"/>
            <p:cNvSpPr/>
            <p:nvPr/>
          </p:nvSpPr>
          <p:spPr>
            <a:xfrm>
              <a:off x="4912045" y="3738475"/>
              <a:ext cx="139997" cy="139997"/>
            </a:xfrm>
            <a:prstGeom prst="ellipse">
              <a:avLst/>
            </a:prstGeom>
            <a:solidFill>
              <a:srgbClr val="0C674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  <a:ea typeface="华文细黑" panose="02010600040101010101" pitchFamily="2" charset="-122"/>
              </a:endParaRPr>
            </a:p>
          </p:txBody>
        </p:sp>
      </p:grpSp>
      <p:sp>
        <p:nvSpPr>
          <p:cNvPr id="11" name="矩形 10"/>
          <p:cNvSpPr/>
          <p:nvPr/>
        </p:nvSpPr>
        <p:spPr>
          <a:xfrm>
            <a:off x="6111889" y="1744672"/>
            <a:ext cx="2945025" cy="195427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7" name="Rectangle 6"/>
          <p:cNvSpPr/>
          <p:nvPr/>
        </p:nvSpPr>
        <p:spPr>
          <a:xfrm>
            <a:off x="6207413" y="1813866"/>
            <a:ext cx="2796336" cy="1815882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Khai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thác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dầu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khí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thềm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lục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đia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phía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Nam(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biển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Đông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8" name="Picture 3" descr="0508Ec06L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83277" y="1755305"/>
            <a:ext cx="2904713" cy="1954271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9" name="Picture 4" descr="2008613161515_dau5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773" y="1755305"/>
            <a:ext cx="2902387" cy="1954271"/>
          </a:xfrm>
          <a:prstGeom prst="rect">
            <a:avLst/>
          </a:prstGeom>
          <a:noFill/>
          <a:ln w="9525">
            <a:noFill/>
          </a:ln>
        </p:spPr>
      </p:pic>
    </p:spTree>
    <p:extLst>
      <p:ext uri="{BB962C8B-B14F-4D97-AF65-F5344CB8AC3E}">
        <p14:creationId xmlns:p14="http://schemas.microsoft.com/office/powerpoint/2010/main" val="23367141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/>
          <p:cNvGrpSpPr/>
          <p:nvPr/>
        </p:nvGrpSpPr>
        <p:grpSpPr>
          <a:xfrm>
            <a:off x="4287363" y="361953"/>
            <a:ext cx="628926" cy="89203"/>
            <a:chOff x="4064994" y="3738475"/>
            <a:chExt cx="987048" cy="139997"/>
          </a:xfrm>
        </p:grpSpPr>
        <p:sp>
          <p:nvSpPr>
            <p:cNvPr id="5" name="椭圆 4"/>
            <p:cNvSpPr/>
            <p:nvPr/>
          </p:nvSpPr>
          <p:spPr>
            <a:xfrm>
              <a:off x="4064994" y="3738475"/>
              <a:ext cx="139997" cy="139997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  <a:ea typeface="华文细黑" panose="02010600040101010101" pitchFamily="2" charset="-122"/>
              </a:endParaRPr>
            </a:p>
          </p:txBody>
        </p:sp>
        <p:sp>
          <p:nvSpPr>
            <p:cNvPr id="6" name="椭圆 5"/>
            <p:cNvSpPr/>
            <p:nvPr/>
          </p:nvSpPr>
          <p:spPr>
            <a:xfrm>
              <a:off x="4276757" y="3738475"/>
              <a:ext cx="139997" cy="139997"/>
            </a:xfrm>
            <a:prstGeom prst="ellipse">
              <a:avLst/>
            </a:prstGeom>
            <a:solidFill>
              <a:srgbClr val="FEC1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  <a:ea typeface="华文细黑" panose="02010600040101010101" pitchFamily="2" charset="-122"/>
              </a:endParaRPr>
            </a:p>
          </p:txBody>
        </p:sp>
        <p:sp>
          <p:nvSpPr>
            <p:cNvPr id="7" name="椭圆 6"/>
            <p:cNvSpPr/>
            <p:nvPr/>
          </p:nvSpPr>
          <p:spPr>
            <a:xfrm>
              <a:off x="4488520" y="3738475"/>
              <a:ext cx="139997" cy="139997"/>
            </a:xfrm>
            <a:prstGeom prst="ellipse">
              <a:avLst/>
            </a:prstGeom>
            <a:solidFill>
              <a:srgbClr val="B2874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  <a:ea typeface="华文细黑" panose="02010600040101010101" pitchFamily="2" charset="-122"/>
              </a:endParaRPr>
            </a:p>
          </p:txBody>
        </p:sp>
        <p:sp>
          <p:nvSpPr>
            <p:cNvPr id="8" name="椭圆 7"/>
            <p:cNvSpPr/>
            <p:nvPr/>
          </p:nvSpPr>
          <p:spPr>
            <a:xfrm>
              <a:off x="4700283" y="3738475"/>
              <a:ext cx="139997" cy="139997"/>
            </a:xfrm>
            <a:prstGeom prst="ellipse">
              <a:avLst/>
            </a:prstGeom>
            <a:solidFill>
              <a:srgbClr val="21B37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  <a:ea typeface="华文细黑" panose="02010600040101010101" pitchFamily="2" charset="-122"/>
              </a:endParaRPr>
            </a:p>
          </p:txBody>
        </p:sp>
        <p:sp>
          <p:nvSpPr>
            <p:cNvPr id="9" name="椭圆 8"/>
            <p:cNvSpPr/>
            <p:nvPr/>
          </p:nvSpPr>
          <p:spPr>
            <a:xfrm>
              <a:off x="4912045" y="3738475"/>
              <a:ext cx="139997" cy="139997"/>
            </a:xfrm>
            <a:prstGeom prst="ellipse">
              <a:avLst/>
            </a:prstGeom>
            <a:solidFill>
              <a:srgbClr val="0C674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  <a:ea typeface="华文细黑" panose="02010600040101010101" pitchFamily="2" charset="-122"/>
              </a:endParaRPr>
            </a:p>
          </p:txBody>
        </p:sp>
      </p:grpSp>
      <p:sp>
        <p:nvSpPr>
          <p:cNvPr id="11" name="矩形 10"/>
          <p:cNvSpPr/>
          <p:nvPr/>
        </p:nvSpPr>
        <p:spPr>
          <a:xfrm>
            <a:off x="831231" y="3987209"/>
            <a:ext cx="3199057" cy="47727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spcBef>
                <a:spcPct val="50000"/>
              </a:spcBef>
            </a:pPr>
            <a:r>
              <a:rPr lang="en-US" altLang="en-US" sz="1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</a:t>
            </a:r>
            <a:r>
              <a:rPr lang="en-US" altLang="en-US" sz="1800" b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à</a:t>
            </a:r>
            <a:r>
              <a:rPr lang="en-US" altLang="en-US" sz="1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máy nhiệt điện Uông Bí </a:t>
            </a:r>
            <a:endParaRPr lang="en-US" altLang="en-US" sz="1800" b="1" dirty="0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4" name="Picture 297" descr="NhietDienUongBi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4158" y="850605"/>
            <a:ext cx="3713205" cy="275693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5" name="Picture 303" descr="phumy2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16290" y="850605"/>
            <a:ext cx="3664184" cy="274201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6" name="矩形 10"/>
          <p:cNvSpPr/>
          <p:nvPr/>
        </p:nvSpPr>
        <p:spPr>
          <a:xfrm>
            <a:off x="5275869" y="3987209"/>
            <a:ext cx="2945025" cy="47727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spcBef>
                <a:spcPct val="50000"/>
              </a:spcBef>
            </a:pPr>
            <a:r>
              <a:rPr lang="en-US" altLang="en-US" sz="1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Nh</a:t>
            </a:r>
            <a:r>
              <a:rPr lang="en-US" altLang="en-US" sz="1800" b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sym typeface="+mn-ea"/>
              </a:rPr>
              <a:t>à</a:t>
            </a:r>
            <a:r>
              <a:rPr lang="en-US" altLang="en-US" sz="1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máy nhiệt điện Phú Mỹ </a:t>
            </a:r>
            <a:endParaRPr lang="en-US" sz="1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01111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6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/>
          <p:cNvGrpSpPr/>
          <p:nvPr/>
        </p:nvGrpSpPr>
        <p:grpSpPr>
          <a:xfrm>
            <a:off x="4287363" y="361953"/>
            <a:ext cx="628926" cy="89203"/>
            <a:chOff x="4064994" y="3738475"/>
            <a:chExt cx="987048" cy="139997"/>
          </a:xfrm>
        </p:grpSpPr>
        <p:sp>
          <p:nvSpPr>
            <p:cNvPr id="5" name="椭圆 4"/>
            <p:cNvSpPr/>
            <p:nvPr/>
          </p:nvSpPr>
          <p:spPr>
            <a:xfrm>
              <a:off x="4064994" y="3738475"/>
              <a:ext cx="139997" cy="139997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  <a:ea typeface="华文细黑" panose="02010600040101010101" pitchFamily="2" charset="-122"/>
              </a:endParaRPr>
            </a:p>
          </p:txBody>
        </p:sp>
        <p:sp>
          <p:nvSpPr>
            <p:cNvPr id="6" name="椭圆 5"/>
            <p:cNvSpPr/>
            <p:nvPr/>
          </p:nvSpPr>
          <p:spPr>
            <a:xfrm>
              <a:off x="4276757" y="3738475"/>
              <a:ext cx="139997" cy="139997"/>
            </a:xfrm>
            <a:prstGeom prst="ellipse">
              <a:avLst/>
            </a:prstGeom>
            <a:solidFill>
              <a:srgbClr val="FEC1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  <a:ea typeface="华文细黑" panose="02010600040101010101" pitchFamily="2" charset="-122"/>
              </a:endParaRPr>
            </a:p>
          </p:txBody>
        </p:sp>
        <p:sp>
          <p:nvSpPr>
            <p:cNvPr id="7" name="椭圆 6"/>
            <p:cNvSpPr/>
            <p:nvPr/>
          </p:nvSpPr>
          <p:spPr>
            <a:xfrm>
              <a:off x="4488520" y="3738475"/>
              <a:ext cx="139997" cy="139997"/>
            </a:xfrm>
            <a:prstGeom prst="ellipse">
              <a:avLst/>
            </a:prstGeom>
            <a:solidFill>
              <a:srgbClr val="B2874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  <a:ea typeface="华文细黑" panose="02010600040101010101" pitchFamily="2" charset="-122"/>
              </a:endParaRPr>
            </a:p>
          </p:txBody>
        </p:sp>
        <p:sp>
          <p:nvSpPr>
            <p:cNvPr id="8" name="椭圆 7"/>
            <p:cNvSpPr/>
            <p:nvPr/>
          </p:nvSpPr>
          <p:spPr>
            <a:xfrm>
              <a:off x="4700283" y="3738475"/>
              <a:ext cx="139997" cy="139997"/>
            </a:xfrm>
            <a:prstGeom prst="ellipse">
              <a:avLst/>
            </a:prstGeom>
            <a:solidFill>
              <a:srgbClr val="21B37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  <a:ea typeface="华文细黑" panose="02010600040101010101" pitchFamily="2" charset="-122"/>
              </a:endParaRPr>
            </a:p>
          </p:txBody>
        </p:sp>
        <p:sp>
          <p:nvSpPr>
            <p:cNvPr id="9" name="椭圆 8"/>
            <p:cNvSpPr/>
            <p:nvPr/>
          </p:nvSpPr>
          <p:spPr>
            <a:xfrm>
              <a:off x="4912045" y="3738475"/>
              <a:ext cx="139997" cy="139997"/>
            </a:xfrm>
            <a:prstGeom prst="ellipse">
              <a:avLst/>
            </a:prstGeom>
            <a:solidFill>
              <a:srgbClr val="0C674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  <a:ea typeface="华文细黑" panose="02010600040101010101" pitchFamily="2" charset="-122"/>
              </a:endParaRPr>
            </a:p>
          </p:txBody>
        </p:sp>
      </p:grpSp>
      <p:sp>
        <p:nvSpPr>
          <p:cNvPr id="11" name="矩形 10"/>
          <p:cNvSpPr/>
          <p:nvPr/>
        </p:nvSpPr>
        <p:spPr>
          <a:xfrm>
            <a:off x="973126" y="3987209"/>
            <a:ext cx="3199057" cy="47727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spcBef>
                <a:spcPct val="50000"/>
              </a:spcBef>
            </a:pPr>
            <a:r>
              <a:rPr lang="en-US" altLang="en-US" sz="1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</a:t>
            </a:r>
            <a:r>
              <a:rPr lang="en-US" altLang="en-US" sz="1800" b="1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à</a:t>
            </a:r>
            <a:r>
              <a:rPr lang="en-US" altLang="en-US" sz="1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máy</a:t>
            </a:r>
            <a:r>
              <a:rPr lang="en-US" altLang="en-US" sz="1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thuỷ</a:t>
            </a:r>
            <a:r>
              <a:rPr lang="en-US" altLang="en-US" sz="1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điện</a:t>
            </a:r>
            <a:r>
              <a:rPr lang="en-US" altLang="en-US" sz="1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Y-ta-li </a:t>
            </a:r>
            <a:endParaRPr lang="en-US" altLang="en-US" sz="1800" b="1" dirty="0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4" name="Picture 29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015" y="850605"/>
            <a:ext cx="3699280" cy="275693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5" name="Picture 30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2156" y="850605"/>
            <a:ext cx="3643769" cy="274201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6" name="矩形 10"/>
          <p:cNvSpPr/>
          <p:nvPr/>
        </p:nvSpPr>
        <p:spPr>
          <a:xfrm>
            <a:off x="5073851" y="3987209"/>
            <a:ext cx="3060057" cy="47727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spcBef>
                <a:spcPct val="50000"/>
              </a:spcBef>
            </a:pPr>
            <a:r>
              <a:rPr lang="en-US" altLang="en-US" sz="1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Nh</a:t>
            </a:r>
            <a:r>
              <a:rPr lang="en-US" altLang="en-US" sz="1800" b="1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sym typeface="+mn-ea"/>
              </a:rPr>
              <a:t>à</a:t>
            </a:r>
            <a:r>
              <a:rPr lang="en-US" altLang="en-US" sz="1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altLang="en-US" sz="1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máy</a:t>
            </a:r>
            <a:r>
              <a:rPr lang="en-US" altLang="en-US" sz="1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altLang="en-US" sz="1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thuỷ</a:t>
            </a:r>
            <a:r>
              <a:rPr lang="en-US" altLang="en-US" sz="1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altLang="en-US" sz="1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điện</a:t>
            </a:r>
            <a:r>
              <a:rPr lang="en-US" altLang="en-US" sz="1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altLang="en-US" sz="1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Hoà</a:t>
            </a:r>
            <a:r>
              <a:rPr lang="en-US" altLang="en-US" sz="1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altLang="en-US" sz="1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Bình</a:t>
            </a:r>
            <a:r>
              <a:rPr lang="en-US" altLang="en-US" sz="1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endParaRPr lang="en-US" sz="1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78799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6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thủy điện Hòa Bình mở 3 cửa xả lũ sau 21 năm_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link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724081" y="344441"/>
            <a:ext cx="7801451" cy="4388644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</p:spTree>
    <p:extLst>
      <p:ext uri="{BB962C8B-B14F-4D97-AF65-F5344CB8AC3E}">
        <p14:creationId xmlns:p14="http://schemas.microsoft.com/office/powerpoint/2010/main" val="2885288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 additive="base"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>
                <p:cTn id="7" fill="hold" display="1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圆角矩形 7"/>
          <p:cNvSpPr/>
          <p:nvPr/>
        </p:nvSpPr>
        <p:spPr>
          <a:xfrm>
            <a:off x="1122257" y="235496"/>
            <a:ext cx="2801157" cy="2358798"/>
          </a:xfrm>
          <a:prstGeom prst="roundRect">
            <a:avLst/>
          </a:pr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solidFill>
              <a:schemeClr val="accent1"/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12" name="圆角矩形 9"/>
          <p:cNvSpPr/>
          <p:nvPr/>
        </p:nvSpPr>
        <p:spPr>
          <a:xfrm>
            <a:off x="2935494" y="2697840"/>
            <a:ext cx="3125064" cy="2299462"/>
          </a:xfrm>
          <a:prstGeom prst="roundRect">
            <a:avLst/>
          </a:prstGeom>
          <a:blipFill dpi="0"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solidFill>
              <a:schemeClr val="accent1"/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pic>
        <p:nvPicPr>
          <p:cNvPr id="15" name="图片 1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63116" y="235496"/>
            <a:ext cx="2880324" cy="2358798"/>
          </a:xfrm>
          <a:prstGeom prst="roundRect">
            <a:avLst/>
          </a:prstGeom>
          <a:blipFill dpi="0"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solidFill>
              <a:schemeClr val="accent1"/>
            </a:solidFill>
          </a:ln>
        </p:spPr>
      </p:pic>
      <p:sp>
        <p:nvSpPr>
          <p:cNvPr id="21" name="矩形 20"/>
          <p:cNvSpPr/>
          <p:nvPr/>
        </p:nvSpPr>
        <p:spPr>
          <a:xfrm>
            <a:off x="6474844" y="3216155"/>
            <a:ext cx="1533034" cy="8194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zh-CN" sz="1050">
                <a:solidFill>
                  <a:schemeClr val="bg1"/>
                </a:solidFill>
                <a:ea typeface="微软雅黑"/>
                <a:cs typeface="Arial" panose="020B0604020202020204" pitchFamily="34" charset="0"/>
              </a:rPr>
              <a:t>Cum sociis natoque penatibus et magnis dis parturient montes</a:t>
            </a:r>
            <a:endParaRPr lang="zh-CN" altLang="en-US">
              <a:solidFill>
                <a:schemeClr val="bg1"/>
              </a:solidFill>
              <a:ea typeface="微软雅黑"/>
            </a:endParaRPr>
          </a:p>
        </p:txBody>
      </p:sp>
      <p:sp>
        <p:nvSpPr>
          <p:cNvPr id="22" name="矩形 21"/>
          <p:cNvSpPr/>
          <p:nvPr/>
        </p:nvSpPr>
        <p:spPr>
          <a:xfrm>
            <a:off x="6610419" y="2993929"/>
            <a:ext cx="1261884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CN" altLang="en-US" sz="1400">
                <a:solidFill>
                  <a:schemeClr val="bg1"/>
                </a:solidFill>
                <a:latin typeface="方正兰亭黑_GBK"/>
                <a:ea typeface="方正兰亭黑_GBK"/>
              </a:rPr>
              <a:t>研究成果展示</a:t>
            </a:r>
            <a:endParaRPr lang="zh-CN" altLang="en-US" sz="1100">
              <a:solidFill>
                <a:schemeClr val="bg1"/>
              </a:solidFill>
              <a:ea typeface="微软雅黑"/>
            </a:endParaRPr>
          </a:p>
        </p:txBody>
      </p:sp>
      <p:sp>
        <p:nvSpPr>
          <p:cNvPr id="23" name="Text Box 1"/>
          <p:cNvSpPr txBox="1"/>
          <p:nvPr/>
        </p:nvSpPr>
        <p:spPr>
          <a:xfrm>
            <a:off x="711547" y="2060681"/>
            <a:ext cx="422434" cy="461665"/>
          </a:xfrm>
          <a:prstGeom prst="rect">
            <a:avLst/>
          </a:prstGeom>
          <a:solidFill>
            <a:srgbClr val="00B050"/>
          </a:solidFill>
        </p:spPr>
        <p:txBody>
          <a:bodyPr wrap="square" rtlCol="0">
            <a:spAutoFit/>
          </a:bodyPr>
          <a:lstStyle/>
          <a:p>
            <a:r>
              <a:rPr lang="en-US" sz="2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24" name="Text Box 2"/>
          <p:cNvSpPr txBox="1"/>
          <p:nvPr/>
        </p:nvSpPr>
        <p:spPr>
          <a:xfrm>
            <a:off x="4840682" y="2095008"/>
            <a:ext cx="422434" cy="461665"/>
          </a:xfrm>
          <a:prstGeom prst="rect">
            <a:avLst/>
          </a:prstGeom>
          <a:solidFill>
            <a:srgbClr val="00B050"/>
          </a:solidFill>
        </p:spPr>
        <p:txBody>
          <a:bodyPr wrap="square" rtlCol="0">
            <a:spAutoFit/>
          </a:bodyPr>
          <a:lstStyle/>
          <a:p>
            <a:r>
              <a:rPr lang="en-US" sz="2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25" name="Text Box 3"/>
          <p:cNvSpPr txBox="1"/>
          <p:nvPr/>
        </p:nvSpPr>
        <p:spPr>
          <a:xfrm>
            <a:off x="2513060" y="4525004"/>
            <a:ext cx="422434" cy="461665"/>
          </a:xfrm>
          <a:prstGeom prst="rect">
            <a:avLst/>
          </a:prstGeom>
          <a:solidFill>
            <a:srgbClr val="00B050"/>
          </a:solidFill>
        </p:spPr>
        <p:txBody>
          <a:bodyPr wrap="square" rtlCol="0">
            <a:spAutoFit/>
          </a:bodyPr>
          <a:lstStyle/>
          <a:p>
            <a:r>
              <a:rPr lang="en-US" sz="2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14056042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1" name="组合 110"/>
          <p:cNvGrpSpPr/>
          <p:nvPr/>
        </p:nvGrpSpPr>
        <p:grpSpPr>
          <a:xfrm>
            <a:off x="4257536" y="936403"/>
            <a:ext cx="628926" cy="89203"/>
            <a:chOff x="4064994" y="3738475"/>
            <a:chExt cx="987048" cy="139997"/>
          </a:xfrm>
        </p:grpSpPr>
        <p:sp>
          <p:nvSpPr>
            <p:cNvPr id="112" name="椭圆 111"/>
            <p:cNvSpPr/>
            <p:nvPr/>
          </p:nvSpPr>
          <p:spPr>
            <a:xfrm>
              <a:off x="4064994" y="3738475"/>
              <a:ext cx="139997" cy="139997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UVN Cat Bien" pitchFamily="18" charset="0"/>
                <a:ea typeface="华文细黑" panose="02010600040101010101" pitchFamily="2" charset="-122"/>
              </a:endParaRPr>
            </a:p>
          </p:txBody>
        </p:sp>
        <p:sp>
          <p:nvSpPr>
            <p:cNvPr id="113" name="椭圆 112"/>
            <p:cNvSpPr/>
            <p:nvPr/>
          </p:nvSpPr>
          <p:spPr>
            <a:xfrm>
              <a:off x="4276757" y="3738475"/>
              <a:ext cx="139997" cy="139997"/>
            </a:xfrm>
            <a:prstGeom prst="ellipse">
              <a:avLst/>
            </a:prstGeom>
            <a:solidFill>
              <a:srgbClr val="FEC1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UVN Cat Bien" pitchFamily="18" charset="0"/>
                <a:ea typeface="华文细黑" panose="02010600040101010101" pitchFamily="2" charset="-122"/>
              </a:endParaRPr>
            </a:p>
          </p:txBody>
        </p:sp>
        <p:sp>
          <p:nvSpPr>
            <p:cNvPr id="114" name="椭圆 113"/>
            <p:cNvSpPr/>
            <p:nvPr/>
          </p:nvSpPr>
          <p:spPr>
            <a:xfrm>
              <a:off x="4488520" y="3738475"/>
              <a:ext cx="139997" cy="139997"/>
            </a:xfrm>
            <a:prstGeom prst="ellipse">
              <a:avLst/>
            </a:prstGeom>
            <a:solidFill>
              <a:srgbClr val="B2874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UVN Cat Bien" pitchFamily="18" charset="0"/>
                <a:ea typeface="华文细黑" panose="02010600040101010101" pitchFamily="2" charset="-122"/>
              </a:endParaRPr>
            </a:p>
          </p:txBody>
        </p:sp>
        <p:sp>
          <p:nvSpPr>
            <p:cNvPr id="115" name="椭圆 114"/>
            <p:cNvSpPr/>
            <p:nvPr/>
          </p:nvSpPr>
          <p:spPr>
            <a:xfrm>
              <a:off x="4700283" y="3738475"/>
              <a:ext cx="139997" cy="139997"/>
            </a:xfrm>
            <a:prstGeom prst="ellipse">
              <a:avLst/>
            </a:prstGeom>
            <a:solidFill>
              <a:srgbClr val="21B37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UVN Cat Bien" pitchFamily="18" charset="0"/>
                <a:ea typeface="华文细黑" panose="02010600040101010101" pitchFamily="2" charset="-122"/>
              </a:endParaRPr>
            </a:p>
          </p:txBody>
        </p:sp>
        <p:sp>
          <p:nvSpPr>
            <p:cNvPr id="116" name="椭圆 115"/>
            <p:cNvSpPr/>
            <p:nvPr/>
          </p:nvSpPr>
          <p:spPr>
            <a:xfrm>
              <a:off x="4912045" y="3738475"/>
              <a:ext cx="139997" cy="139997"/>
            </a:xfrm>
            <a:prstGeom prst="ellipse">
              <a:avLst/>
            </a:prstGeom>
            <a:solidFill>
              <a:srgbClr val="0C674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UVN Cat Bien" pitchFamily="18" charset="0"/>
                <a:ea typeface="华文细黑" panose="02010600040101010101" pitchFamily="2" charset="-122"/>
              </a:endParaRPr>
            </a:p>
          </p:txBody>
        </p:sp>
      </p:grpSp>
      <p:grpSp>
        <p:nvGrpSpPr>
          <p:cNvPr id="65" name="组合 64"/>
          <p:cNvGrpSpPr/>
          <p:nvPr/>
        </p:nvGrpSpPr>
        <p:grpSpPr>
          <a:xfrm>
            <a:off x="2026231" y="3165392"/>
            <a:ext cx="101944" cy="356805"/>
            <a:chOff x="2752726" y="4344988"/>
            <a:chExt cx="184150" cy="644525"/>
          </a:xfrm>
          <a:solidFill>
            <a:schemeClr val="accent1"/>
          </a:solidFill>
        </p:grpSpPr>
        <p:sp>
          <p:nvSpPr>
            <p:cNvPr id="66" name="Freeform 101"/>
            <p:cNvSpPr>
              <a:spLocks/>
            </p:cNvSpPr>
            <p:nvPr/>
          </p:nvSpPr>
          <p:spPr bwMode="auto">
            <a:xfrm>
              <a:off x="2762251" y="4427538"/>
              <a:ext cx="174625" cy="519113"/>
            </a:xfrm>
            <a:custGeom>
              <a:avLst/>
              <a:gdLst>
                <a:gd name="T0" fmla="*/ 34 w 110"/>
                <a:gd name="T1" fmla="*/ 267 h 327"/>
                <a:gd name="T2" fmla="*/ 67 w 110"/>
                <a:gd name="T3" fmla="*/ 327 h 327"/>
                <a:gd name="T4" fmla="*/ 95 w 110"/>
                <a:gd name="T5" fmla="*/ 323 h 327"/>
                <a:gd name="T6" fmla="*/ 110 w 110"/>
                <a:gd name="T7" fmla="*/ 256 h 327"/>
                <a:gd name="T8" fmla="*/ 76 w 110"/>
                <a:gd name="T9" fmla="*/ 0 h 327"/>
                <a:gd name="T10" fmla="*/ 0 w 110"/>
                <a:gd name="T11" fmla="*/ 10 h 327"/>
                <a:gd name="T12" fmla="*/ 34 w 110"/>
                <a:gd name="T13" fmla="*/ 267 h 3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10" h="327">
                  <a:moveTo>
                    <a:pt x="34" y="267"/>
                  </a:moveTo>
                  <a:lnTo>
                    <a:pt x="67" y="327"/>
                  </a:lnTo>
                  <a:lnTo>
                    <a:pt x="95" y="323"/>
                  </a:lnTo>
                  <a:lnTo>
                    <a:pt x="110" y="256"/>
                  </a:lnTo>
                  <a:lnTo>
                    <a:pt x="76" y="0"/>
                  </a:lnTo>
                  <a:lnTo>
                    <a:pt x="0" y="10"/>
                  </a:lnTo>
                  <a:lnTo>
                    <a:pt x="34" y="267"/>
                  </a:lnTo>
                  <a:close/>
                </a:path>
              </a:pathLst>
            </a:custGeom>
            <a:grp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67" name="Freeform 102"/>
            <p:cNvSpPr>
              <a:spLocks/>
            </p:cNvSpPr>
            <p:nvPr/>
          </p:nvSpPr>
          <p:spPr bwMode="auto">
            <a:xfrm>
              <a:off x="2754313" y="4344988"/>
              <a:ext cx="128588" cy="146050"/>
            </a:xfrm>
            <a:custGeom>
              <a:avLst/>
              <a:gdLst>
                <a:gd name="T0" fmla="*/ 5 w 81"/>
                <a:gd name="T1" fmla="*/ 58 h 92"/>
                <a:gd name="T2" fmla="*/ 5 w 81"/>
                <a:gd name="T3" fmla="*/ 58 h 92"/>
                <a:gd name="T4" fmla="*/ 7 w 81"/>
                <a:gd name="T5" fmla="*/ 66 h 92"/>
                <a:gd name="T6" fmla="*/ 10 w 81"/>
                <a:gd name="T7" fmla="*/ 73 h 92"/>
                <a:gd name="T8" fmla="*/ 15 w 81"/>
                <a:gd name="T9" fmla="*/ 78 h 92"/>
                <a:gd name="T10" fmla="*/ 20 w 81"/>
                <a:gd name="T11" fmla="*/ 84 h 92"/>
                <a:gd name="T12" fmla="*/ 26 w 81"/>
                <a:gd name="T13" fmla="*/ 88 h 92"/>
                <a:gd name="T14" fmla="*/ 33 w 81"/>
                <a:gd name="T15" fmla="*/ 90 h 92"/>
                <a:gd name="T16" fmla="*/ 39 w 81"/>
                <a:gd name="T17" fmla="*/ 92 h 92"/>
                <a:gd name="T18" fmla="*/ 47 w 81"/>
                <a:gd name="T19" fmla="*/ 90 h 92"/>
                <a:gd name="T20" fmla="*/ 49 w 81"/>
                <a:gd name="T21" fmla="*/ 90 h 92"/>
                <a:gd name="T22" fmla="*/ 49 w 81"/>
                <a:gd name="T23" fmla="*/ 90 h 92"/>
                <a:gd name="T24" fmla="*/ 56 w 81"/>
                <a:gd name="T25" fmla="*/ 89 h 92"/>
                <a:gd name="T26" fmla="*/ 62 w 81"/>
                <a:gd name="T27" fmla="*/ 86 h 92"/>
                <a:gd name="T28" fmla="*/ 69 w 81"/>
                <a:gd name="T29" fmla="*/ 81 h 92"/>
                <a:gd name="T30" fmla="*/ 73 w 81"/>
                <a:gd name="T31" fmla="*/ 77 h 92"/>
                <a:gd name="T32" fmla="*/ 77 w 81"/>
                <a:gd name="T33" fmla="*/ 70 h 92"/>
                <a:gd name="T34" fmla="*/ 80 w 81"/>
                <a:gd name="T35" fmla="*/ 63 h 92"/>
                <a:gd name="T36" fmla="*/ 81 w 81"/>
                <a:gd name="T37" fmla="*/ 56 h 92"/>
                <a:gd name="T38" fmla="*/ 81 w 81"/>
                <a:gd name="T39" fmla="*/ 48 h 92"/>
                <a:gd name="T40" fmla="*/ 76 w 81"/>
                <a:gd name="T41" fmla="*/ 13 h 92"/>
                <a:gd name="T42" fmla="*/ 76 w 81"/>
                <a:gd name="T43" fmla="*/ 13 h 92"/>
                <a:gd name="T44" fmla="*/ 75 w 81"/>
                <a:gd name="T45" fmla="*/ 8 h 92"/>
                <a:gd name="T46" fmla="*/ 72 w 81"/>
                <a:gd name="T47" fmla="*/ 2 h 92"/>
                <a:gd name="T48" fmla="*/ 68 w 81"/>
                <a:gd name="T49" fmla="*/ 1 h 92"/>
                <a:gd name="T50" fmla="*/ 64 w 81"/>
                <a:gd name="T51" fmla="*/ 0 h 92"/>
                <a:gd name="T52" fmla="*/ 51 w 81"/>
                <a:gd name="T53" fmla="*/ 0 h 92"/>
                <a:gd name="T54" fmla="*/ 37 w 81"/>
                <a:gd name="T55" fmla="*/ 2 h 92"/>
                <a:gd name="T56" fmla="*/ 35 w 81"/>
                <a:gd name="T57" fmla="*/ 2 h 92"/>
                <a:gd name="T58" fmla="*/ 35 w 81"/>
                <a:gd name="T59" fmla="*/ 2 h 92"/>
                <a:gd name="T60" fmla="*/ 22 w 81"/>
                <a:gd name="T61" fmla="*/ 4 h 92"/>
                <a:gd name="T62" fmla="*/ 10 w 81"/>
                <a:gd name="T63" fmla="*/ 6 h 92"/>
                <a:gd name="T64" fmla="*/ 5 w 81"/>
                <a:gd name="T65" fmla="*/ 9 h 92"/>
                <a:gd name="T66" fmla="*/ 3 w 81"/>
                <a:gd name="T67" fmla="*/ 12 h 92"/>
                <a:gd name="T68" fmla="*/ 0 w 81"/>
                <a:gd name="T69" fmla="*/ 17 h 92"/>
                <a:gd name="T70" fmla="*/ 0 w 81"/>
                <a:gd name="T71" fmla="*/ 24 h 92"/>
                <a:gd name="T72" fmla="*/ 5 w 81"/>
                <a:gd name="T73" fmla="*/ 58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81" h="92">
                  <a:moveTo>
                    <a:pt x="5" y="58"/>
                  </a:moveTo>
                  <a:lnTo>
                    <a:pt x="5" y="58"/>
                  </a:lnTo>
                  <a:lnTo>
                    <a:pt x="7" y="66"/>
                  </a:lnTo>
                  <a:lnTo>
                    <a:pt x="10" y="73"/>
                  </a:lnTo>
                  <a:lnTo>
                    <a:pt x="15" y="78"/>
                  </a:lnTo>
                  <a:lnTo>
                    <a:pt x="20" y="84"/>
                  </a:lnTo>
                  <a:lnTo>
                    <a:pt x="26" y="88"/>
                  </a:lnTo>
                  <a:lnTo>
                    <a:pt x="33" y="90"/>
                  </a:lnTo>
                  <a:lnTo>
                    <a:pt x="39" y="92"/>
                  </a:lnTo>
                  <a:lnTo>
                    <a:pt x="47" y="90"/>
                  </a:lnTo>
                  <a:lnTo>
                    <a:pt x="49" y="90"/>
                  </a:lnTo>
                  <a:lnTo>
                    <a:pt x="49" y="90"/>
                  </a:lnTo>
                  <a:lnTo>
                    <a:pt x="56" y="89"/>
                  </a:lnTo>
                  <a:lnTo>
                    <a:pt x="62" y="86"/>
                  </a:lnTo>
                  <a:lnTo>
                    <a:pt x="69" y="81"/>
                  </a:lnTo>
                  <a:lnTo>
                    <a:pt x="73" y="77"/>
                  </a:lnTo>
                  <a:lnTo>
                    <a:pt x="77" y="70"/>
                  </a:lnTo>
                  <a:lnTo>
                    <a:pt x="80" y="63"/>
                  </a:lnTo>
                  <a:lnTo>
                    <a:pt x="81" y="56"/>
                  </a:lnTo>
                  <a:lnTo>
                    <a:pt x="81" y="48"/>
                  </a:lnTo>
                  <a:lnTo>
                    <a:pt x="76" y="13"/>
                  </a:lnTo>
                  <a:lnTo>
                    <a:pt x="76" y="13"/>
                  </a:lnTo>
                  <a:lnTo>
                    <a:pt x="75" y="8"/>
                  </a:lnTo>
                  <a:lnTo>
                    <a:pt x="72" y="2"/>
                  </a:lnTo>
                  <a:lnTo>
                    <a:pt x="68" y="1"/>
                  </a:lnTo>
                  <a:lnTo>
                    <a:pt x="64" y="0"/>
                  </a:lnTo>
                  <a:lnTo>
                    <a:pt x="51" y="0"/>
                  </a:lnTo>
                  <a:lnTo>
                    <a:pt x="37" y="2"/>
                  </a:lnTo>
                  <a:lnTo>
                    <a:pt x="35" y="2"/>
                  </a:lnTo>
                  <a:lnTo>
                    <a:pt x="35" y="2"/>
                  </a:lnTo>
                  <a:lnTo>
                    <a:pt x="22" y="4"/>
                  </a:lnTo>
                  <a:lnTo>
                    <a:pt x="10" y="6"/>
                  </a:lnTo>
                  <a:lnTo>
                    <a:pt x="5" y="9"/>
                  </a:lnTo>
                  <a:lnTo>
                    <a:pt x="3" y="12"/>
                  </a:lnTo>
                  <a:lnTo>
                    <a:pt x="0" y="17"/>
                  </a:lnTo>
                  <a:lnTo>
                    <a:pt x="0" y="24"/>
                  </a:lnTo>
                  <a:lnTo>
                    <a:pt x="5" y="58"/>
                  </a:lnTo>
                  <a:close/>
                </a:path>
              </a:pathLst>
            </a:custGeom>
            <a:grp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68" name="Freeform 103"/>
            <p:cNvSpPr>
              <a:spLocks/>
            </p:cNvSpPr>
            <p:nvPr/>
          </p:nvSpPr>
          <p:spPr bwMode="auto">
            <a:xfrm>
              <a:off x="2752726" y="4394200"/>
              <a:ext cx="149225" cy="142875"/>
            </a:xfrm>
            <a:custGeom>
              <a:avLst/>
              <a:gdLst>
                <a:gd name="T0" fmla="*/ 11 w 94"/>
                <a:gd name="T1" fmla="*/ 90 h 90"/>
                <a:gd name="T2" fmla="*/ 94 w 94"/>
                <a:gd name="T3" fmla="*/ 80 h 90"/>
                <a:gd name="T4" fmla="*/ 84 w 94"/>
                <a:gd name="T5" fmla="*/ 0 h 90"/>
                <a:gd name="T6" fmla="*/ 0 w 94"/>
                <a:gd name="T7" fmla="*/ 11 h 90"/>
                <a:gd name="T8" fmla="*/ 11 w 94"/>
                <a:gd name="T9" fmla="*/ 90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4" h="90">
                  <a:moveTo>
                    <a:pt x="11" y="90"/>
                  </a:moveTo>
                  <a:lnTo>
                    <a:pt x="94" y="80"/>
                  </a:lnTo>
                  <a:lnTo>
                    <a:pt x="84" y="0"/>
                  </a:lnTo>
                  <a:lnTo>
                    <a:pt x="0" y="11"/>
                  </a:lnTo>
                  <a:lnTo>
                    <a:pt x="11" y="90"/>
                  </a:lnTo>
                  <a:close/>
                </a:path>
              </a:pathLst>
            </a:custGeom>
            <a:grp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69" name="Freeform 104"/>
            <p:cNvSpPr>
              <a:spLocks/>
            </p:cNvSpPr>
            <p:nvPr/>
          </p:nvSpPr>
          <p:spPr bwMode="auto">
            <a:xfrm>
              <a:off x="2868613" y="4933950"/>
              <a:ext cx="44450" cy="55563"/>
            </a:xfrm>
            <a:custGeom>
              <a:avLst/>
              <a:gdLst>
                <a:gd name="T0" fmla="*/ 28 w 28"/>
                <a:gd name="T1" fmla="*/ 2 h 35"/>
                <a:gd name="T2" fmla="*/ 28 w 28"/>
                <a:gd name="T3" fmla="*/ 2 h 35"/>
                <a:gd name="T4" fmla="*/ 27 w 28"/>
                <a:gd name="T5" fmla="*/ 14 h 35"/>
                <a:gd name="T6" fmla="*/ 21 w 28"/>
                <a:gd name="T7" fmla="*/ 31 h 35"/>
                <a:gd name="T8" fmla="*/ 21 w 28"/>
                <a:gd name="T9" fmla="*/ 31 h 35"/>
                <a:gd name="T10" fmla="*/ 20 w 28"/>
                <a:gd name="T11" fmla="*/ 35 h 35"/>
                <a:gd name="T12" fmla="*/ 19 w 28"/>
                <a:gd name="T13" fmla="*/ 35 h 35"/>
                <a:gd name="T14" fmla="*/ 16 w 28"/>
                <a:gd name="T15" fmla="*/ 35 h 35"/>
                <a:gd name="T16" fmla="*/ 13 w 28"/>
                <a:gd name="T17" fmla="*/ 32 h 35"/>
                <a:gd name="T18" fmla="*/ 11 w 28"/>
                <a:gd name="T19" fmla="*/ 27 h 35"/>
                <a:gd name="T20" fmla="*/ 0 w 28"/>
                <a:gd name="T21" fmla="*/ 8 h 35"/>
                <a:gd name="T22" fmla="*/ 0 w 28"/>
                <a:gd name="T23" fmla="*/ 8 h 35"/>
                <a:gd name="T24" fmla="*/ 3 w 28"/>
                <a:gd name="T25" fmla="*/ 5 h 35"/>
                <a:gd name="T26" fmla="*/ 8 w 28"/>
                <a:gd name="T27" fmla="*/ 2 h 35"/>
                <a:gd name="T28" fmla="*/ 12 w 28"/>
                <a:gd name="T29" fmla="*/ 1 h 35"/>
                <a:gd name="T30" fmla="*/ 16 w 28"/>
                <a:gd name="T31" fmla="*/ 0 h 35"/>
                <a:gd name="T32" fmla="*/ 23 w 28"/>
                <a:gd name="T33" fmla="*/ 0 h 35"/>
                <a:gd name="T34" fmla="*/ 28 w 28"/>
                <a:gd name="T35" fmla="*/ 2 h 35"/>
                <a:gd name="T36" fmla="*/ 28 w 28"/>
                <a:gd name="T37" fmla="*/ 2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28" h="35">
                  <a:moveTo>
                    <a:pt x="28" y="2"/>
                  </a:moveTo>
                  <a:lnTo>
                    <a:pt x="28" y="2"/>
                  </a:lnTo>
                  <a:lnTo>
                    <a:pt x="27" y="14"/>
                  </a:lnTo>
                  <a:lnTo>
                    <a:pt x="21" y="31"/>
                  </a:lnTo>
                  <a:lnTo>
                    <a:pt x="21" y="31"/>
                  </a:lnTo>
                  <a:lnTo>
                    <a:pt x="20" y="35"/>
                  </a:lnTo>
                  <a:lnTo>
                    <a:pt x="19" y="35"/>
                  </a:lnTo>
                  <a:lnTo>
                    <a:pt x="16" y="35"/>
                  </a:lnTo>
                  <a:lnTo>
                    <a:pt x="13" y="32"/>
                  </a:lnTo>
                  <a:lnTo>
                    <a:pt x="11" y="27"/>
                  </a:lnTo>
                  <a:lnTo>
                    <a:pt x="0" y="8"/>
                  </a:lnTo>
                  <a:lnTo>
                    <a:pt x="0" y="8"/>
                  </a:lnTo>
                  <a:lnTo>
                    <a:pt x="3" y="5"/>
                  </a:lnTo>
                  <a:lnTo>
                    <a:pt x="8" y="2"/>
                  </a:lnTo>
                  <a:lnTo>
                    <a:pt x="12" y="1"/>
                  </a:lnTo>
                  <a:lnTo>
                    <a:pt x="16" y="0"/>
                  </a:lnTo>
                  <a:lnTo>
                    <a:pt x="23" y="0"/>
                  </a:lnTo>
                  <a:lnTo>
                    <a:pt x="28" y="2"/>
                  </a:lnTo>
                  <a:lnTo>
                    <a:pt x="28" y="2"/>
                  </a:lnTo>
                  <a:close/>
                </a:path>
              </a:pathLst>
            </a:custGeom>
            <a:grp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endParaRPr>
            </a:p>
          </p:txBody>
        </p:sp>
      </p:grpSp>
      <p:grpSp>
        <p:nvGrpSpPr>
          <p:cNvPr id="70" name="组合 69"/>
          <p:cNvGrpSpPr/>
          <p:nvPr/>
        </p:nvGrpSpPr>
        <p:grpSpPr>
          <a:xfrm>
            <a:off x="1688760" y="3489680"/>
            <a:ext cx="783038" cy="853344"/>
            <a:chOff x="2143126" y="4930775"/>
            <a:chExt cx="1414463" cy="1541463"/>
          </a:xfrm>
          <a:solidFill>
            <a:schemeClr val="tx2"/>
          </a:solidFill>
        </p:grpSpPr>
        <p:sp>
          <p:nvSpPr>
            <p:cNvPr id="71" name="Freeform 5"/>
            <p:cNvSpPr>
              <a:spLocks/>
            </p:cNvSpPr>
            <p:nvPr/>
          </p:nvSpPr>
          <p:spPr bwMode="auto">
            <a:xfrm>
              <a:off x="2143126" y="5083175"/>
              <a:ext cx="1414463" cy="1257300"/>
            </a:xfrm>
            <a:custGeom>
              <a:avLst/>
              <a:gdLst>
                <a:gd name="T0" fmla="*/ 334 w 891"/>
                <a:gd name="T1" fmla="*/ 790 h 792"/>
                <a:gd name="T2" fmla="*/ 228 w 891"/>
                <a:gd name="T3" fmla="*/ 775 h 792"/>
                <a:gd name="T4" fmla="*/ 212 w 891"/>
                <a:gd name="T5" fmla="*/ 764 h 792"/>
                <a:gd name="T6" fmla="*/ 190 w 891"/>
                <a:gd name="T7" fmla="*/ 734 h 792"/>
                <a:gd name="T8" fmla="*/ 110 w 891"/>
                <a:gd name="T9" fmla="*/ 683 h 792"/>
                <a:gd name="T10" fmla="*/ 65 w 891"/>
                <a:gd name="T11" fmla="*/ 631 h 792"/>
                <a:gd name="T12" fmla="*/ 56 w 891"/>
                <a:gd name="T13" fmla="*/ 597 h 792"/>
                <a:gd name="T14" fmla="*/ 61 w 891"/>
                <a:gd name="T15" fmla="*/ 560 h 792"/>
                <a:gd name="T16" fmla="*/ 45 w 891"/>
                <a:gd name="T17" fmla="*/ 545 h 792"/>
                <a:gd name="T18" fmla="*/ 26 w 891"/>
                <a:gd name="T19" fmla="*/ 528 h 792"/>
                <a:gd name="T20" fmla="*/ 48 w 891"/>
                <a:gd name="T21" fmla="*/ 513 h 792"/>
                <a:gd name="T22" fmla="*/ 61 w 891"/>
                <a:gd name="T23" fmla="*/ 501 h 792"/>
                <a:gd name="T24" fmla="*/ 56 w 891"/>
                <a:gd name="T25" fmla="*/ 465 h 792"/>
                <a:gd name="T26" fmla="*/ 65 w 891"/>
                <a:gd name="T27" fmla="*/ 442 h 792"/>
                <a:gd name="T28" fmla="*/ 48 w 891"/>
                <a:gd name="T29" fmla="*/ 435 h 792"/>
                <a:gd name="T30" fmla="*/ 23 w 891"/>
                <a:gd name="T31" fmla="*/ 425 h 792"/>
                <a:gd name="T32" fmla="*/ 34 w 891"/>
                <a:gd name="T33" fmla="*/ 405 h 792"/>
                <a:gd name="T34" fmla="*/ 56 w 891"/>
                <a:gd name="T35" fmla="*/ 393 h 792"/>
                <a:gd name="T36" fmla="*/ 55 w 891"/>
                <a:gd name="T37" fmla="*/ 365 h 792"/>
                <a:gd name="T38" fmla="*/ 56 w 891"/>
                <a:gd name="T39" fmla="*/ 343 h 792"/>
                <a:gd name="T40" fmla="*/ 53 w 891"/>
                <a:gd name="T41" fmla="*/ 320 h 792"/>
                <a:gd name="T42" fmla="*/ 32 w 891"/>
                <a:gd name="T43" fmla="*/ 310 h 792"/>
                <a:gd name="T44" fmla="*/ 36 w 891"/>
                <a:gd name="T45" fmla="*/ 291 h 792"/>
                <a:gd name="T46" fmla="*/ 60 w 891"/>
                <a:gd name="T47" fmla="*/ 281 h 792"/>
                <a:gd name="T48" fmla="*/ 64 w 891"/>
                <a:gd name="T49" fmla="*/ 262 h 792"/>
                <a:gd name="T50" fmla="*/ 61 w 891"/>
                <a:gd name="T51" fmla="*/ 245 h 792"/>
                <a:gd name="T52" fmla="*/ 71 w 891"/>
                <a:gd name="T53" fmla="*/ 218 h 792"/>
                <a:gd name="T54" fmla="*/ 59 w 891"/>
                <a:gd name="T55" fmla="*/ 214 h 792"/>
                <a:gd name="T56" fmla="*/ 34 w 891"/>
                <a:gd name="T57" fmla="*/ 203 h 792"/>
                <a:gd name="T58" fmla="*/ 0 w 891"/>
                <a:gd name="T59" fmla="*/ 0 h 792"/>
                <a:gd name="T60" fmla="*/ 873 w 891"/>
                <a:gd name="T61" fmla="*/ 147 h 792"/>
                <a:gd name="T62" fmla="*/ 854 w 891"/>
                <a:gd name="T63" fmla="*/ 164 h 792"/>
                <a:gd name="T64" fmla="*/ 835 w 891"/>
                <a:gd name="T65" fmla="*/ 168 h 792"/>
                <a:gd name="T66" fmla="*/ 832 w 891"/>
                <a:gd name="T67" fmla="*/ 180 h 792"/>
                <a:gd name="T68" fmla="*/ 839 w 891"/>
                <a:gd name="T69" fmla="*/ 205 h 792"/>
                <a:gd name="T70" fmla="*/ 832 w 891"/>
                <a:gd name="T71" fmla="*/ 228 h 792"/>
                <a:gd name="T72" fmla="*/ 848 w 891"/>
                <a:gd name="T73" fmla="*/ 237 h 792"/>
                <a:gd name="T74" fmla="*/ 871 w 891"/>
                <a:gd name="T75" fmla="*/ 254 h 792"/>
                <a:gd name="T76" fmla="*/ 854 w 891"/>
                <a:gd name="T77" fmla="*/ 271 h 792"/>
                <a:gd name="T78" fmla="*/ 841 w 891"/>
                <a:gd name="T79" fmla="*/ 281 h 792"/>
                <a:gd name="T80" fmla="*/ 845 w 891"/>
                <a:gd name="T81" fmla="*/ 310 h 792"/>
                <a:gd name="T82" fmla="*/ 841 w 891"/>
                <a:gd name="T83" fmla="*/ 336 h 792"/>
                <a:gd name="T84" fmla="*/ 856 w 891"/>
                <a:gd name="T85" fmla="*/ 355 h 792"/>
                <a:gd name="T86" fmla="*/ 877 w 891"/>
                <a:gd name="T87" fmla="*/ 369 h 792"/>
                <a:gd name="T88" fmla="*/ 863 w 891"/>
                <a:gd name="T89" fmla="*/ 386 h 792"/>
                <a:gd name="T90" fmla="*/ 836 w 891"/>
                <a:gd name="T91" fmla="*/ 390 h 792"/>
                <a:gd name="T92" fmla="*/ 843 w 891"/>
                <a:gd name="T93" fmla="*/ 411 h 792"/>
                <a:gd name="T94" fmla="*/ 841 w 891"/>
                <a:gd name="T95" fmla="*/ 435 h 792"/>
                <a:gd name="T96" fmla="*/ 844 w 891"/>
                <a:gd name="T97" fmla="*/ 463 h 792"/>
                <a:gd name="T98" fmla="*/ 867 w 891"/>
                <a:gd name="T99" fmla="*/ 474 h 792"/>
                <a:gd name="T100" fmla="*/ 870 w 891"/>
                <a:gd name="T101" fmla="*/ 490 h 792"/>
                <a:gd name="T102" fmla="*/ 845 w 891"/>
                <a:gd name="T103" fmla="*/ 503 h 792"/>
                <a:gd name="T104" fmla="*/ 841 w 891"/>
                <a:gd name="T105" fmla="*/ 535 h 792"/>
                <a:gd name="T106" fmla="*/ 844 w 891"/>
                <a:gd name="T107" fmla="*/ 554 h 792"/>
                <a:gd name="T108" fmla="*/ 858 w 891"/>
                <a:gd name="T109" fmla="*/ 572 h 792"/>
                <a:gd name="T110" fmla="*/ 856 w 891"/>
                <a:gd name="T111" fmla="*/ 595 h 792"/>
                <a:gd name="T112" fmla="*/ 820 w 891"/>
                <a:gd name="T113" fmla="*/ 653 h 792"/>
                <a:gd name="T114" fmla="*/ 776 w 891"/>
                <a:gd name="T115" fmla="*/ 695 h 792"/>
                <a:gd name="T116" fmla="*/ 711 w 891"/>
                <a:gd name="T117" fmla="*/ 742 h 792"/>
                <a:gd name="T118" fmla="*/ 695 w 891"/>
                <a:gd name="T119" fmla="*/ 764 h 792"/>
                <a:gd name="T120" fmla="*/ 675 w 891"/>
                <a:gd name="T121" fmla="*/ 775 h 792"/>
                <a:gd name="T122" fmla="*/ 548 w 891"/>
                <a:gd name="T123" fmla="*/ 790 h 7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891" h="792">
                  <a:moveTo>
                    <a:pt x="435" y="792"/>
                  </a:moveTo>
                  <a:lnTo>
                    <a:pt x="435" y="792"/>
                  </a:lnTo>
                  <a:lnTo>
                    <a:pt x="370" y="791"/>
                  </a:lnTo>
                  <a:lnTo>
                    <a:pt x="334" y="790"/>
                  </a:lnTo>
                  <a:lnTo>
                    <a:pt x="298" y="787"/>
                  </a:lnTo>
                  <a:lnTo>
                    <a:pt x="266" y="783"/>
                  </a:lnTo>
                  <a:lnTo>
                    <a:pt x="237" y="778"/>
                  </a:lnTo>
                  <a:lnTo>
                    <a:pt x="228" y="775"/>
                  </a:lnTo>
                  <a:lnTo>
                    <a:pt x="220" y="772"/>
                  </a:lnTo>
                  <a:lnTo>
                    <a:pt x="213" y="768"/>
                  </a:lnTo>
                  <a:lnTo>
                    <a:pt x="212" y="764"/>
                  </a:lnTo>
                  <a:lnTo>
                    <a:pt x="212" y="764"/>
                  </a:lnTo>
                  <a:lnTo>
                    <a:pt x="209" y="756"/>
                  </a:lnTo>
                  <a:lnTo>
                    <a:pt x="205" y="749"/>
                  </a:lnTo>
                  <a:lnTo>
                    <a:pt x="198" y="741"/>
                  </a:lnTo>
                  <a:lnTo>
                    <a:pt x="190" y="734"/>
                  </a:lnTo>
                  <a:lnTo>
                    <a:pt x="164" y="717"/>
                  </a:lnTo>
                  <a:lnTo>
                    <a:pt x="129" y="695"/>
                  </a:lnTo>
                  <a:lnTo>
                    <a:pt x="129" y="695"/>
                  </a:lnTo>
                  <a:lnTo>
                    <a:pt x="110" y="683"/>
                  </a:lnTo>
                  <a:lnTo>
                    <a:pt x="95" y="669"/>
                  </a:lnTo>
                  <a:lnTo>
                    <a:pt x="82" y="657"/>
                  </a:lnTo>
                  <a:lnTo>
                    <a:pt x="72" y="643"/>
                  </a:lnTo>
                  <a:lnTo>
                    <a:pt x="65" y="631"/>
                  </a:lnTo>
                  <a:lnTo>
                    <a:pt x="60" y="619"/>
                  </a:lnTo>
                  <a:lnTo>
                    <a:pt x="57" y="608"/>
                  </a:lnTo>
                  <a:lnTo>
                    <a:pt x="56" y="597"/>
                  </a:lnTo>
                  <a:lnTo>
                    <a:pt x="56" y="597"/>
                  </a:lnTo>
                  <a:lnTo>
                    <a:pt x="57" y="589"/>
                  </a:lnTo>
                  <a:lnTo>
                    <a:pt x="59" y="581"/>
                  </a:lnTo>
                  <a:lnTo>
                    <a:pt x="61" y="566"/>
                  </a:lnTo>
                  <a:lnTo>
                    <a:pt x="61" y="560"/>
                  </a:lnTo>
                  <a:lnTo>
                    <a:pt x="59" y="554"/>
                  </a:lnTo>
                  <a:lnTo>
                    <a:pt x="55" y="549"/>
                  </a:lnTo>
                  <a:lnTo>
                    <a:pt x="45" y="545"/>
                  </a:lnTo>
                  <a:lnTo>
                    <a:pt x="45" y="545"/>
                  </a:lnTo>
                  <a:lnTo>
                    <a:pt x="36" y="541"/>
                  </a:lnTo>
                  <a:lnTo>
                    <a:pt x="30" y="537"/>
                  </a:lnTo>
                  <a:lnTo>
                    <a:pt x="28" y="532"/>
                  </a:lnTo>
                  <a:lnTo>
                    <a:pt x="26" y="528"/>
                  </a:lnTo>
                  <a:lnTo>
                    <a:pt x="29" y="524"/>
                  </a:lnTo>
                  <a:lnTo>
                    <a:pt x="33" y="522"/>
                  </a:lnTo>
                  <a:lnTo>
                    <a:pt x="40" y="518"/>
                  </a:lnTo>
                  <a:lnTo>
                    <a:pt x="48" y="513"/>
                  </a:lnTo>
                  <a:lnTo>
                    <a:pt x="48" y="513"/>
                  </a:lnTo>
                  <a:lnTo>
                    <a:pt x="55" y="511"/>
                  </a:lnTo>
                  <a:lnTo>
                    <a:pt x="59" y="505"/>
                  </a:lnTo>
                  <a:lnTo>
                    <a:pt x="61" y="501"/>
                  </a:lnTo>
                  <a:lnTo>
                    <a:pt x="61" y="496"/>
                  </a:lnTo>
                  <a:lnTo>
                    <a:pt x="59" y="482"/>
                  </a:lnTo>
                  <a:lnTo>
                    <a:pt x="57" y="474"/>
                  </a:lnTo>
                  <a:lnTo>
                    <a:pt x="56" y="465"/>
                  </a:lnTo>
                  <a:lnTo>
                    <a:pt x="56" y="465"/>
                  </a:lnTo>
                  <a:lnTo>
                    <a:pt x="57" y="457"/>
                  </a:lnTo>
                  <a:lnTo>
                    <a:pt x="60" y="450"/>
                  </a:lnTo>
                  <a:lnTo>
                    <a:pt x="65" y="442"/>
                  </a:lnTo>
                  <a:lnTo>
                    <a:pt x="65" y="439"/>
                  </a:lnTo>
                  <a:lnTo>
                    <a:pt x="64" y="436"/>
                  </a:lnTo>
                  <a:lnTo>
                    <a:pt x="59" y="435"/>
                  </a:lnTo>
                  <a:lnTo>
                    <a:pt x="48" y="435"/>
                  </a:lnTo>
                  <a:lnTo>
                    <a:pt x="48" y="435"/>
                  </a:lnTo>
                  <a:lnTo>
                    <a:pt x="36" y="432"/>
                  </a:lnTo>
                  <a:lnTo>
                    <a:pt x="28" y="430"/>
                  </a:lnTo>
                  <a:lnTo>
                    <a:pt x="23" y="425"/>
                  </a:lnTo>
                  <a:lnTo>
                    <a:pt x="22" y="420"/>
                  </a:lnTo>
                  <a:lnTo>
                    <a:pt x="23" y="415"/>
                  </a:lnTo>
                  <a:lnTo>
                    <a:pt x="28" y="409"/>
                  </a:lnTo>
                  <a:lnTo>
                    <a:pt x="34" y="405"/>
                  </a:lnTo>
                  <a:lnTo>
                    <a:pt x="42" y="401"/>
                  </a:lnTo>
                  <a:lnTo>
                    <a:pt x="42" y="401"/>
                  </a:lnTo>
                  <a:lnTo>
                    <a:pt x="51" y="397"/>
                  </a:lnTo>
                  <a:lnTo>
                    <a:pt x="56" y="393"/>
                  </a:lnTo>
                  <a:lnTo>
                    <a:pt x="59" y="389"/>
                  </a:lnTo>
                  <a:lnTo>
                    <a:pt x="59" y="384"/>
                  </a:lnTo>
                  <a:lnTo>
                    <a:pt x="56" y="371"/>
                  </a:lnTo>
                  <a:lnTo>
                    <a:pt x="55" y="365"/>
                  </a:lnTo>
                  <a:lnTo>
                    <a:pt x="55" y="356"/>
                  </a:lnTo>
                  <a:lnTo>
                    <a:pt x="55" y="356"/>
                  </a:lnTo>
                  <a:lnTo>
                    <a:pt x="55" y="350"/>
                  </a:lnTo>
                  <a:lnTo>
                    <a:pt x="56" y="343"/>
                  </a:lnTo>
                  <a:lnTo>
                    <a:pt x="59" y="332"/>
                  </a:lnTo>
                  <a:lnTo>
                    <a:pt x="59" y="328"/>
                  </a:lnTo>
                  <a:lnTo>
                    <a:pt x="57" y="324"/>
                  </a:lnTo>
                  <a:lnTo>
                    <a:pt x="53" y="320"/>
                  </a:lnTo>
                  <a:lnTo>
                    <a:pt x="45" y="317"/>
                  </a:lnTo>
                  <a:lnTo>
                    <a:pt x="45" y="317"/>
                  </a:lnTo>
                  <a:lnTo>
                    <a:pt x="37" y="314"/>
                  </a:lnTo>
                  <a:lnTo>
                    <a:pt x="32" y="310"/>
                  </a:lnTo>
                  <a:lnTo>
                    <a:pt x="29" y="305"/>
                  </a:lnTo>
                  <a:lnTo>
                    <a:pt x="29" y="301"/>
                  </a:lnTo>
                  <a:lnTo>
                    <a:pt x="30" y="296"/>
                  </a:lnTo>
                  <a:lnTo>
                    <a:pt x="36" y="291"/>
                  </a:lnTo>
                  <a:lnTo>
                    <a:pt x="42" y="287"/>
                  </a:lnTo>
                  <a:lnTo>
                    <a:pt x="52" y="283"/>
                  </a:lnTo>
                  <a:lnTo>
                    <a:pt x="52" y="283"/>
                  </a:lnTo>
                  <a:lnTo>
                    <a:pt x="60" y="281"/>
                  </a:lnTo>
                  <a:lnTo>
                    <a:pt x="65" y="278"/>
                  </a:lnTo>
                  <a:lnTo>
                    <a:pt x="68" y="275"/>
                  </a:lnTo>
                  <a:lnTo>
                    <a:pt x="68" y="271"/>
                  </a:lnTo>
                  <a:lnTo>
                    <a:pt x="64" y="262"/>
                  </a:lnTo>
                  <a:lnTo>
                    <a:pt x="63" y="256"/>
                  </a:lnTo>
                  <a:lnTo>
                    <a:pt x="61" y="251"/>
                  </a:lnTo>
                  <a:lnTo>
                    <a:pt x="61" y="251"/>
                  </a:lnTo>
                  <a:lnTo>
                    <a:pt x="61" y="245"/>
                  </a:lnTo>
                  <a:lnTo>
                    <a:pt x="63" y="239"/>
                  </a:lnTo>
                  <a:lnTo>
                    <a:pt x="68" y="228"/>
                  </a:lnTo>
                  <a:lnTo>
                    <a:pt x="70" y="222"/>
                  </a:lnTo>
                  <a:lnTo>
                    <a:pt x="71" y="218"/>
                  </a:lnTo>
                  <a:lnTo>
                    <a:pt x="70" y="216"/>
                  </a:lnTo>
                  <a:lnTo>
                    <a:pt x="65" y="216"/>
                  </a:lnTo>
                  <a:lnTo>
                    <a:pt x="65" y="216"/>
                  </a:lnTo>
                  <a:lnTo>
                    <a:pt x="59" y="214"/>
                  </a:lnTo>
                  <a:lnTo>
                    <a:pt x="53" y="213"/>
                  </a:lnTo>
                  <a:lnTo>
                    <a:pt x="46" y="210"/>
                  </a:lnTo>
                  <a:lnTo>
                    <a:pt x="40" y="207"/>
                  </a:lnTo>
                  <a:lnTo>
                    <a:pt x="34" y="203"/>
                  </a:lnTo>
                  <a:lnTo>
                    <a:pt x="30" y="198"/>
                  </a:lnTo>
                  <a:lnTo>
                    <a:pt x="28" y="193"/>
                  </a:lnTo>
                  <a:lnTo>
                    <a:pt x="25" y="187"/>
                  </a:lnTo>
                  <a:lnTo>
                    <a:pt x="0" y="0"/>
                  </a:lnTo>
                  <a:lnTo>
                    <a:pt x="891" y="0"/>
                  </a:lnTo>
                  <a:lnTo>
                    <a:pt x="874" y="140"/>
                  </a:lnTo>
                  <a:lnTo>
                    <a:pt x="874" y="140"/>
                  </a:lnTo>
                  <a:lnTo>
                    <a:pt x="873" y="147"/>
                  </a:lnTo>
                  <a:lnTo>
                    <a:pt x="870" y="152"/>
                  </a:lnTo>
                  <a:lnTo>
                    <a:pt x="864" y="157"/>
                  </a:lnTo>
                  <a:lnTo>
                    <a:pt x="859" y="161"/>
                  </a:lnTo>
                  <a:lnTo>
                    <a:pt x="854" y="164"/>
                  </a:lnTo>
                  <a:lnTo>
                    <a:pt x="847" y="167"/>
                  </a:lnTo>
                  <a:lnTo>
                    <a:pt x="840" y="168"/>
                  </a:lnTo>
                  <a:lnTo>
                    <a:pt x="835" y="168"/>
                  </a:lnTo>
                  <a:lnTo>
                    <a:pt x="835" y="168"/>
                  </a:lnTo>
                  <a:lnTo>
                    <a:pt x="831" y="170"/>
                  </a:lnTo>
                  <a:lnTo>
                    <a:pt x="829" y="172"/>
                  </a:lnTo>
                  <a:lnTo>
                    <a:pt x="829" y="176"/>
                  </a:lnTo>
                  <a:lnTo>
                    <a:pt x="832" y="180"/>
                  </a:lnTo>
                  <a:lnTo>
                    <a:pt x="837" y="193"/>
                  </a:lnTo>
                  <a:lnTo>
                    <a:pt x="839" y="198"/>
                  </a:lnTo>
                  <a:lnTo>
                    <a:pt x="839" y="205"/>
                  </a:lnTo>
                  <a:lnTo>
                    <a:pt x="839" y="205"/>
                  </a:lnTo>
                  <a:lnTo>
                    <a:pt x="837" y="210"/>
                  </a:lnTo>
                  <a:lnTo>
                    <a:pt x="835" y="216"/>
                  </a:lnTo>
                  <a:lnTo>
                    <a:pt x="832" y="224"/>
                  </a:lnTo>
                  <a:lnTo>
                    <a:pt x="832" y="228"/>
                  </a:lnTo>
                  <a:lnTo>
                    <a:pt x="833" y="232"/>
                  </a:lnTo>
                  <a:lnTo>
                    <a:pt x="839" y="235"/>
                  </a:lnTo>
                  <a:lnTo>
                    <a:pt x="848" y="237"/>
                  </a:lnTo>
                  <a:lnTo>
                    <a:pt x="848" y="237"/>
                  </a:lnTo>
                  <a:lnTo>
                    <a:pt x="858" y="240"/>
                  </a:lnTo>
                  <a:lnTo>
                    <a:pt x="864" y="244"/>
                  </a:lnTo>
                  <a:lnTo>
                    <a:pt x="868" y="249"/>
                  </a:lnTo>
                  <a:lnTo>
                    <a:pt x="871" y="254"/>
                  </a:lnTo>
                  <a:lnTo>
                    <a:pt x="870" y="259"/>
                  </a:lnTo>
                  <a:lnTo>
                    <a:pt x="867" y="263"/>
                  </a:lnTo>
                  <a:lnTo>
                    <a:pt x="862" y="267"/>
                  </a:lnTo>
                  <a:lnTo>
                    <a:pt x="854" y="271"/>
                  </a:lnTo>
                  <a:lnTo>
                    <a:pt x="854" y="271"/>
                  </a:lnTo>
                  <a:lnTo>
                    <a:pt x="847" y="274"/>
                  </a:lnTo>
                  <a:lnTo>
                    <a:pt x="843" y="277"/>
                  </a:lnTo>
                  <a:lnTo>
                    <a:pt x="841" y="281"/>
                  </a:lnTo>
                  <a:lnTo>
                    <a:pt x="840" y="286"/>
                  </a:lnTo>
                  <a:lnTo>
                    <a:pt x="843" y="297"/>
                  </a:lnTo>
                  <a:lnTo>
                    <a:pt x="844" y="304"/>
                  </a:lnTo>
                  <a:lnTo>
                    <a:pt x="845" y="310"/>
                  </a:lnTo>
                  <a:lnTo>
                    <a:pt x="845" y="310"/>
                  </a:lnTo>
                  <a:lnTo>
                    <a:pt x="844" y="317"/>
                  </a:lnTo>
                  <a:lnTo>
                    <a:pt x="843" y="324"/>
                  </a:lnTo>
                  <a:lnTo>
                    <a:pt x="841" y="336"/>
                  </a:lnTo>
                  <a:lnTo>
                    <a:pt x="841" y="342"/>
                  </a:lnTo>
                  <a:lnTo>
                    <a:pt x="844" y="347"/>
                  </a:lnTo>
                  <a:lnTo>
                    <a:pt x="848" y="351"/>
                  </a:lnTo>
                  <a:lnTo>
                    <a:pt x="856" y="355"/>
                  </a:lnTo>
                  <a:lnTo>
                    <a:pt x="856" y="355"/>
                  </a:lnTo>
                  <a:lnTo>
                    <a:pt x="866" y="359"/>
                  </a:lnTo>
                  <a:lnTo>
                    <a:pt x="873" y="363"/>
                  </a:lnTo>
                  <a:lnTo>
                    <a:pt x="877" y="369"/>
                  </a:lnTo>
                  <a:lnTo>
                    <a:pt x="878" y="374"/>
                  </a:lnTo>
                  <a:lnTo>
                    <a:pt x="877" y="378"/>
                  </a:lnTo>
                  <a:lnTo>
                    <a:pt x="871" y="384"/>
                  </a:lnTo>
                  <a:lnTo>
                    <a:pt x="863" y="386"/>
                  </a:lnTo>
                  <a:lnTo>
                    <a:pt x="852" y="388"/>
                  </a:lnTo>
                  <a:lnTo>
                    <a:pt x="852" y="388"/>
                  </a:lnTo>
                  <a:lnTo>
                    <a:pt x="841" y="389"/>
                  </a:lnTo>
                  <a:lnTo>
                    <a:pt x="836" y="390"/>
                  </a:lnTo>
                  <a:lnTo>
                    <a:pt x="833" y="392"/>
                  </a:lnTo>
                  <a:lnTo>
                    <a:pt x="835" y="396"/>
                  </a:lnTo>
                  <a:lnTo>
                    <a:pt x="840" y="404"/>
                  </a:lnTo>
                  <a:lnTo>
                    <a:pt x="843" y="411"/>
                  </a:lnTo>
                  <a:lnTo>
                    <a:pt x="843" y="419"/>
                  </a:lnTo>
                  <a:lnTo>
                    <a:pt x="843" y="419"/>
                  </a:lnTo>
                  <a:lnTo>
                    <a:pt x="843" y="428"/>
                  </a:lnTo>
                  <a:lnTo>
                    <a:pt x="841" y="435"/>
                  </a:lnTo>
                  <a:lnTo>
                    <a:pt x="839" y="449"/>
                  </a:lnTo>
                  <a:lnTo>
                    <a:pt x="839" y="455"/>
                  </a:lnTo>
                  <a:lnTo>
                    <a:pt x="840" y="459"/>
                  </a:lnTo>
                  <a:lnTo>
                    <a:pt x="844" y="463"/>
                  </a:lnTo>
                  <a:lnTo>
                    <a:pt x="852" y="467"/>
                  </a:lnTo>
                  <a:lnTo>
                    <a:pt x="852" y="467"/>
                  </a:lnTo>
                  <a:lnTo>
                    <a:pt x="860" y="472"/>
                  </a:lnTo>
                  <a:lnTo>
                    <a:pt x="867" y="474"/>
                  </a:lnTo>
                  <a:lnTo>
                    <a:pt x="871" y="478"/>
                  </a:lnTo>
                  <a:lnTo>
                    <a:pt x="873" y="482"/>
                  </a:lnTo>
                  <a:lnTo>
                    <a:pt x="873" y="486"/>
                  </a:lnTo>
                  <a:lnTo>
                    <a:pt x="870" y="490"/>
                  </a:lnTo>
                  <a:lnTo>
                    <a:pt x="863" y="495"/>
                  </a:lnTo>
                  <a:lnTo>
                    <a:pt x="854" y="499"/>
                  </a:lnTo>
                  <a:lnTo>
                    <a:pt x="854" y="499"/>
                  </a:lnTo>
                  <a:lnTo>
                    <a:pt x="845" y="503"/>
                  </a:lnTo>
                  <a:lnTo>
                    <a:pt x="840" y="508"/>
                  </a:lnTo>
                  <a:lnTo>
                    <a:pt x="839" y="513"/>
                  </a:lnTo>
                  <a:lnTo>
                    <a:pt x="837" y="520"/>
                  </a:lnTo>
                  <a:lnTo>
                    <a:pt x="841" y="535"/>
                  </a:lnTo>
                  <a:lnTo>
                    <a:pt x="843" y="543"/>
                  </a:lnTo>
                  <a:lnTo>
                    <a:pt x="843" y="551"/>
                  </a:lnTo>
                  <a:lnTo>
                    <a:pt x="843" y="551"/>
                  </a:lnTo>
                  <a:lnTo>
                    <a:pt x="844" y="554"/>
                  </a:lnTo>
                  <a:lnTo>
                    <a:pt x="845" y="557"/>
                  </a:lnTo>
                  <a:lnTo>
                    <a:pt x="852" y="564"/>
                  </a:lnTo>
                  <a:lnTo>
                    <a:pt x="855" y="568"/>
                  </a:lnTo>
                  <a:lnTo>
                    <a:pt x="858" y="572"/>
                  </a:lnTo>
                  <a:lnTo>
                    <a:pt x="859" y="576"/>
                  </a:lnTo>
                  <a:lnTo>
                    <a:pt x="859" y="581"/>
                  </a:lnTo>
                  <a:lnTo>
                    <a:pt x="859" y="581"/>
                  </a:lnTo>
                  <a:lnTo>
                    <a:pt x="856" y="595"/>
                  </a:lnTo>
                  <a:lnTo>
                    <a:pt x="850" y="610"/>
                  </a:lnTo>
                  <a:lnTo>
                    <a:pt x="841" y="625"/>
                  </a:lnTo>
                  <a:lnTo>
                    <a:pt x="832" y="638"/>
                  </a:lnTo>
                  <a:lnTo>
                    <a:pt x="820" y="653"/>
                  </a:lnTo>
                  <a:lnTo>
                    <a:pt x="806" y="668"/>
                  </a:lnTo>
                  <a:lnTo>
                    <a:pt x="793" y="681"/>
                  </a:lnTo>
                  <a:lnTo>
                    <a:pt x="776" y="695"/>
                  </a:lnTo>
                  <a:lnTo>
                    <a:pt x="776" y="695"/>
                  </a:lnTo>
                  <a:lnTo>
                    <a:pt x="761" y="707"/>
                  </a:lnTo>
                  <a:lnTo>
                    <a:pt x="747" y="718"/>
                  </a:lnTo>
                  <a:lnTo>
                    <a:pt x="722" y="734"/>
                  </a:lnTo>
                  <a:lnTo>
                    <a:pt x="711" y="742"/>
                  </a:lnTo>
                  <a:lnTo>
                    <a:pt x="703" y="749"/>
                  </a:lnTo>
                  <a:lnTo>
                    <a:pt x="698" y="756"/>
                  </a:lnTo>
                  <a:lnTo>
                    <a:pt x="695" y="764"/>
                  </a:lnTo>
                  <a:lnTo>
                    <a:pt x="695" y="764"/>
                  </a:lnTo>
                  <a:lnTo>
                    <a:pt x="694" y="765"/>
                  </a:lnTo>
                  <a:lnTo>
                    <a:pt x="692" y="768"/>
                  </a:lnTo>
                  <a:lnTo>
                    <a:pt x="686" y="772"/>
                  </a:lnTo>
                  <a:lnTo>
                    <a:pt x="675" y="775"/>
                  </a:lnTo>
                  <a:lnTo>
                    <a:pt x="663" y="778"/>
                  </a:lnTo>
                  <a:lnTo>
                    <a:pt x="629" y="783"/>
                  </a:lnTo>
                  <a:lnTo>
                    <a:pt x="590" y="787"/>
                  </a:lnTo>
                  <a:lnTo>
                    <a:pt x="548" y="790"/>
                  </a:lnTo>
                  <a:lnTo>
                    <a:pt x="504" y="791"/>
                  </a:lnTo>
                  <a:lnTo>
                    <a:pt x="435" y="792"/>
                  </a:lnTo>
                  <a:lnTo>
                    <a:pt x="435" y="79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</a:endParaRPr>
            </a:p>
          </p:txBody>
        </p:sp>
        <p:sp>
          <p:nvSpPr>
            <p:cNvPr id="72" name="Freeform 6"/>
            <p:cNvSpPr>
              <a:spLocks/>
            </p:cNvSpPr>
            <p:nvPr/>
          </p:nvSpPr>
          <p:spPr bwMode="auto">
            <a:xfrm>
              <a:off x="2446338" y="5083175"/>
              <a:ext cx="400050" cy="1257300"/>
            </a:xfrm>
            <a:custGeom>
              <a:avLst/>
              <a:gdLst>
                <a:gd name="T0" fmla="*/ 92 w 252"/>
                <a:gd name="T1" fmla="*/ 790 h 792"/>
                <a:gd name="T2" fmla="*/ 59 w 252"/>
                <a:gd name="T3" fmla="*/ 772 h 792"/>
                <a:gd name="T4" fmla="*/ 55 w 252"/>
                <a:gd name="T5" fmla="*/ 749 h 792"/>
                <a:gd name="T6" fmla="*/ 33 w 252"/>
                <a:gd name="T7" fmla="*/ 695 h 792"/>
                <a:gd name="T8" fmla="*/ 14 w 252"/>
                <a:gd name="T9" fmla="*/ 619 h 792"/>
                <a:gd name="T10" fmla="*/ 14 w 252"/>
                <a:gd name="T11" fmla="*/ 566 h 792"/>
                <a:gd name="T12" fmla="*/ 10 w 252"/>
                <a:gd name="T13" fmla="*/ 545 h 792"/>
                <a:gd name="T14" fmla="*/ 10 w 252"/>
                <a:gd name="T15" fmla="*/ 513 h 792"/>
                <a:gd name="T16" fmla="*/ 14 w 252"/>
                <a:gd name="T17" fmla="*/ 496 h 792"/>
                <a:gd name="T18" fmla="*/ 14 w 252"/>
                <a:gd name="T19" fmla="*/ 450 h 792"/>
                <a:gd name="T20" fmla="*/ 13 w 252"/>
                <a:gd name="T21" fmla="*/ 435 h 792"/>
                <a:gd name="T22" fmla="*/ 4 w 252"/>
                <a:gd name="T23" fmla="*/ 430 h 792"/>
                <a:gd name="T24" fmla="*/ 6 w 252"/>
                <a:gd name="T25" fmla="*/ 405 h 792"/>
                <a:gd name="T26" fmla="*/ 13 w 252"/>
                <a:gd name="T27" fmla="*/ 393 h 792"/>
                <a:gd name="T28" fmla="*/ 13 w 252"/>
                <a:gd name="T29" fmla="*/ 332 h 792"/>
                <a:gd name="T30" fmla="*/ 10 w 252"/>
                <a:gd name="T31" fmla="*/ 317 h 792"/>
                <a:gd name="T32" fmla="*/ 6 w 252"/>
                <a:gd name="T33" fmla="*/ 291 h 792"/>
                <a:gd name="T34" fmla="*/ 14 w 252"/>
                <a:gd name="T35" fmla="*/ 281 h 792"/>
                <a:gd name="T36" fmla="*/ 14 w 252"/>
                <a:gd name="T37" fmla="*/ 251 h 792"/>
                <a:gd name="T38" fmla="*/ 17 w 252"/>
                <a:gd name="T39" fmla="*/ 216 h 792"/>
                <a:gd name="T40" fmla="*/ 7 w 252"/>
                <a:gd name="T41" fmla="*/ 207 h 792"/>
                <a:gd name="T42" fmla="*/ 4 w 252"/>
                <a:gd name="T43" fmla="*/ 174 h 792"/>
                <a:gd name="T44" fmla="*/ 7 w 252"/>
                <a:gd name="T45" fmla="*/ 133 h 792"/>
                <a:gd name="T46" fmla="*/ 7 w 252"/>
                <a:gd name="T47" fmla="*/ 65 h 792"/>
                <a:gd name="T48" fmla="*/ 252 w 252"/>
                <a:gd name="T49" fmla="*/ 0 h 792"/>
                <a:gd name="T50" fmla="*/ 250 w 252"/>
                <a:gd name="T51" fmla="*/ 34 h 792"/>
                <a:gd name="T52" fmla="*/ 244 w 252"/>
                <a:gd name="T53" fmla="*/ 87 h 792"/>
                <a:gd name="T54" fmla="*/ 247 w 252"/>
                <a:gd name="T55" fmla="*/ 140 h 792"/>
                <a:gd name="T56" fmla="*/ 240 w 252"/>
                <a:gd name="T57" fmla="*/ 167 h 792"/>
                <a:gd name="T58" fmla="*/ 235 w 252"/>
                <a:gd name="T59" fmla="*/ 172 h 792"/>
                <a:gd name="T60" fmla="*/ 237 w 252"/>
                <a:gd name="T61" fmla="*/ 205 h 792"/>
                <a:gd name="T62" fmla="*/ 240 w 252"/>
                <a:gd name="T63" fmla="*/ 237 h 792"/>
                <a:gd name="T64" fmla="*/ 247 w 252"/>
                <a:gd name="T65" fmla="*/ 254 h 792"/>
                <a:gd name="T66" fmla="*/ 241 w 252"/>
                <a:gd name="T67" fmla="*/ 271 h 792"/>
                <a:gd name="T68" fmla="*/ 239 w 252"/>
                <a:gd name="T69" fmla="*/ 310 h 792"/>
                <a:gd name="T70" fmla="*/ 240 w 252"/>
                <a:gd name="T71" fmla="*/ 351 h 792"/>
                <a:gd name="T72" fmla="*/ 247 w 252"/>
                <a:gd name="T73" fmla="*/ 363 h 792"/>
                <a:gd name="T74" fmla="*/ 244 w 252"/>
                <a:gd name="T75" fmla="*/ 386 h 792"/>
                <a:gd name="T76" fmla="*/ 236 w 252"/>
                <a:gd name="T77" fmla="*/ 390 h 792"/>
                <a:gd name="T78" fmla="*/ 239 w 252"/>
                <a:gd name="T79" fmla="*/ 419 h 792"/>
                <a:gd name="T80" fmla="*/ 237 w 252"/>
                <a:gd name="T81" fmla="*/ 459 h 792"/>
                <a:gd name="T82" fmla="*/ 245 w 252"/>
                <a:gd name="T83" fmla="*/ 474 h 792"/>
                <a:gd name="T84" fmla="*/ 241 w 252"/>
                <a:gd name="T85" fmla="*/ 499 h 792"/>
                <a:gd name="T86" fmla="*/ 237 w 252"/>
                <a:gd name="T87" fmla="*/ 535 h 792"/>
                <a:gd name="T88" fmla="*/ 241 w 252"/>
                <a:gd name="T89" fmla="*/ 564 h 792"/>
                <a:gd name="T90" fmla="*/ 240 w 252"/>
                <a:gd name="T91" fmla="*/ 610 h 792"/>
                <a:gd name="T92" fmla="*/ 220 w 252"/>
                <a:gd name="T93" fmla="*/ 695 h 792"/>
                <a:gd name="T94" fmla="*/ 197 w 252"/>
                <a:gd name="T95" fmla="*/ 756 h 792"/>
                <a:gd name="T96" fmla="*/ 193 w 252"/>
                <a:gd name="T97" fmla="*/ 772 h 792"/>
                <a:gd name="T98" fmla="*/ 166 w 252"/>
                <a:gd name="T99" fmla="*/ 787 h 792"/>
                <a:gd name="T100" fmla="*/ 121 w 252"/>
                <a:gd name="T101" fmla="*/ 792 h 7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252" h="792">
                  <a:moveTo>
                    <a:pt x="121" y="792"/>
                  </a:moveTo>
                  <a:lnTo>
                    <a:pt x="121" y="792"/>
                  </a:lnTo>
                  <a:lnTo>
                    <a:pt x="103" y="791"/>
                  </a:lnTo>
                  <a:lnTo>
                    <a:pt x="92" y="790"/>
                  </a:lnTo>
                  <a:lnTo>
                    <a:pt x="82" y="787"/>
                  </a:lnTo>
                  <a:lnTo>
                    <a:pt x="72" y="783"/>
                  </a:lnTo>
                  <a:lnTo>
                    <a:pt x="64" y="778"/>
                  </a:lnTo>
                  <a:lnTo>
                    <a:pt x="59" y="772"/>
                  </a:lnTo>
                  <a:lnTo>
                    <a:pt x="57" y="768"/>
                  </a:lnTo>
                  <a:lnTo>
                    <a:pt x="57" y="764"/>
                  </a:lnTo>
                  <a:lnTo>
                    <a:pt x="57" y="764"/>
                  </a:lnTo>
                  <a:lnTo>
                    <a:pt x="55" y="749"/>
                  </a:lnTo>
                  <a:lnTo>
                    <a:pt x="50" y="734"/>
                  </a:lnTo>
                  <a:lnTo>
                    <a:pt x="44" y="717"/>
                  </a:lnTo>
                  <a:lnTo>
                    <a:pt x="33" y="695"/>
                  </a:lnTo>
                  <a:lnTo>
                    <a:pt x="33" y="695"/>
                  </a:lnTo>
                  <a:lnTo>
                    <a:pt x="27" y="683"/>
                  </a:lnTo>
                  <a:lnTo>
                    <a:pt x="23" y="669"/>
                  </a:lnTo>
                  <a:lnTo>
                    <a:pt x="17" y="643"/>
                  </a:lnTo>
                  <a:lnTo>
                    <a:pt x="14" y="619"/>
                  </a:lnTo>
                  <a:lnTo>
                    <a:pt x="13" y="597"/>
                  </a:lnTo>
                  <a:lnTo>
                    <a:pt x="13" y="597"/>
                  </a:lnTo>
                  <a:lnTo>
                    <a:pt x="13" y="581"/>
                  </a:lnTo>
                  <a:lnTo>
                    <a:pt x="14" y="566"/>
                  </a:lnTo>
                  <a:lnTo>
                    <a:pt x="13" y="554"/>
                  </a:lnTo>
                  <a:lnTo>
                    <a:pt x="11" y="549"/>
                  </a:lnTo>
                  <a:lnTo>
                    <a:pt x="10" y="545"/>
                  </a:lnTo>
                  <a:lnTo>
                    <a:pt x="10" y="545"/>
                  </a:lnTo>
                  <a:lnTo>
                    <a:pt x="4" y="537"/>
                  </a:lnTo>
                  <a:lnTo>
                    <a:pt x="4" y="528"/>
                  </a:lnTo>
                  <a:lnTo>
                    <a:pt x="6" y="522"/>
                  </a:lnTo>
                  <a:lnTo>
                    <a:pt x="10" y="513"/>
                  </a:lnTo>
                  <a:lnTo>
                    <a:pt x="10" y="513"/>
                  </a:lnTo>
                  <a:lnTo>
                    <a:pt x="13" y="511"/>
                  </a:lnTo>
                  <a:lnTo>
                    <a:pt x="13" y="505"/>
                  </a:lnTo>
                  <a:lnTo>
                    <a:pt x="14" y="496"/>
                  </a:lnTo>
                  <a:lnTo>
                    <a:pt x="13" y="482"/>
                  </a:lnTo>
                  <a:lnTo>
                    <a:pt x="13" y="465"/>
                  </a:lnTo>
                  <a:lnTo>
                    <a:pt x="13" y="465"/>
                  </a:lnTo>
                  <a:lnTo>
                    <a:pt x="14" y="450"/>
                  </a:lnTo>
                  <a:lnTo>
                    <a:pt x="15" y="442"/>
                  </a:lnTo>
                  <a:lnTo>
                    <a:pt x="15" y="439"/>
                  </a:lnTo>
                  <a:lnTo>
                    <a:pt x="14" y="436"/>
                  </a:lnTo>
                  <a:lnTo>
                    <a:pt x="13" y="435"/>
                  </a:lnTo>
                  <a:lnTo>
                    <a:pt x="10" y="435"/>
                  </a:lnTo>
                  <a:lnTo>
                    <a:pt x="10" y="435"/>
                  </a:lnTo>
                  <a:lnTo>
                    <a:pt x="7" y="432"/>
                  </a:lnTo>
                  <a:lnTo>
                    <a:pt x="4" y="430"/>
                  </a:lnTo>
                  <a:lnTo>
                    <a:pt x="3" y="425"/>
                  </a:lnTo>
                  <a:lnTo>
                    <a:pt x="3" y="420"/>
                  </a:lnTo>
                  <a:lnTo>
                    <a:pt x="4" y="409"/>
                  </a:lnTo>
                  <a:lnTo>
                    <a:pt x="6" y="405"/>
                  </a:lnTo>
                  <a:lnTo>
                    <a:pt x="9" y="401"/>
                  </a:lnTo>
                  <a:lnTo>
                    <a:pt x="9" y="401"/>
                  </a:lnTo>
                  <a:lnTo>
                    <a:pt x="11" y="397"/>
                  </a:lnTo>
                  <a:lnTo>
                    <a:pt x="13" y="393"/>
                  </a:lnTo>
                  <a:lnTo>
                    <a:pt x="13" y="384"/>
                  </a:lnTo>
                  <a:lnTo>
                    <a:pt x="11" y="356"/>
                  </a:lnTo>
                  <a:lnTo>
                    <a:pt x="11" y="356"/>
                  </a:lnTo>
                  <a:lnTo>
                    <a:pt x="13" y="332"/>
                  </a:lnTo>
                  <a:lnTo>
                    <a:pt x="13" y="324"/>
                  </a:lnTo>
                  <a:lnTo>
                    <a:pt x="11" y="320"/>
                  </a:lnTo>
                  <a:lnTo>
                    <a:pt x="10" y="317"/>
                  </a:lnTo>
                  <a:lnTo>
                    <a:pt x="10" y="317"/>
                  </a:lnTo>
                  <a:lnTo>
                    <a:pt x="7" y="314"/>
                  </a:lnTo>
                  <a:lnTo>
                    <a:pt x="6" y="310"/>
                  </a:lnTo>
                  <a:lnTo>
                    <a:pt x="4" y="301"/>
                  </a:lnTo>
                  <a:lnTo>
                    <a:pt x="6" y="291"/>
                  </a:lnTo>
                  <a:lnTo>
                    <a:pt x="9" y="287"/>
                  </a:lnTo>
                  <a:lnTo>
                    <a:pt x="11" y="283"/>
                  </a:lnTo>
                  <a:lnTo>
                    <a:pt x="11" y="283"/>
                  </a:lnTo>
                  <a:lnTo>
                    <a:pt x="14" y="281"/>
                  </a:lnTo>
                  <a:lnTo>
                    <a:pt x="15" y="278"/>
                  </a:lnTo>
                  <a:lnTo>
                    <a:pt x="15" y="271"/>
                  </a:lnTo>
                  <a:lnTo>
                    <a:pt x="14" y="251"/>
                  </a:lnTo>
                  <a:lnTo>
                    <a:pt x="14" y="251"/>
                  </a:lnTo>
                  <a:lnTo>
                    <a:pt x="14" y="239"/>
                  </a:lnTo>
                  <a:lnTo>
                    <a:pt x="15" y="228"/>
                  </a:lnTo>
                  <a:lnTo>
                    <a:pt x="17" y="218"/>
                  </a:lnTo>
                  <a:lnTo>
                    <a:pt x="17" y="216"/>
                  </a:lnTo>
                  <a:lnTo>
                    <a:pt x="15" y="216"/>
                  </a:lnTo>
                  <a:lnTo>
                    <a:pt x="15" y="216"/>
                  </a:lnTo>
                  <a:lnTo>
                    <a:pt x="11" y="213"/>
                  </a:lnTo>
                  <a:lnTo>
                    <a:pt x="7" y="207"/>
                  </a:lnTo>
                  <a:lnTo>
                    <a:pt x="4" y="198"/>
                  </a:lnTo>
                  <a:lnTo>
                    <a:pt x="3" y="187"/>
                  </a:lnTo>
                  <a:lnTo>
                    <a:pt x="3" y="187"/>
                  </a:lnTo>
                  <a:lnTo>
                    <a:pt x="4" y="174"/>
                  </a:lnTo>
                  <a:lnTo>
                    <a:pt x="6" y="163"/>
                  </a:lnTo>
                  <a:lnTo>
                    <a:pt x="7" y="149"/>
                  </a:lnTo>
                  <a:lnTo>
                    <a:pt x="7" y="133"/>
                  </a:lnTo>
                  <a:lnTo>
                    <a:pt x="7" y="133"/>
                  </a:lnTo>
                  <a:lnTo>
                    <a:pt x="9" y="96"/>
                  </a:lnTo>
                  <a:lnTo>
                    <a:pt x="7" y="80"/>
                  </a:lnTo>
                  <a:lnTo>
                    <a:pt x="7" y="65"/>
                  </a:lnTo>
                  <a:lnTo>
                    <a:pt x="7" y="65"/>
                  </a:lnTo>
                  <a:lnTo>
                    <a:pt x="3" y="34"/>
                  </a:lnTo>
                  <a:lnTo>
                    <a:pt x="0" y="0"/>
                  </a:lnTo>
                  <a:lnTo>
                    <a:pt x="252" y="0"/>
                  </a:lnTo>
                  <a:lnTo>
                    <a:pt x="252" y="0"/>
                  </a:lnTo>
                  <a:lnTo>
                    <a:pt x="252" y="21"/>
                  </a:lnTo>
                  <a:lnTo>
                    <a:pt x="251" y="27"/>
                  </a:lnTo>
                  <a:lnTo>
                    <a:pt x="250" y="34"/>
                  </a:lnTo>
                  <a:lnTo>
                    <a:pt x="250" y="34"/>
                  </a:lnTo>
                  <a:lnTo>
                    <a:pt x="245" y="46"/>
                  </a:lnTo>
                  <a:lnTo>
                    <a:pt x="244" y="59"/>
                  </a:lnTo>
                  <a:lnTo>
                    <a:pt x="244" y="87"/>
                  </a:lnTo>
                  <a:lnTo>
                    <a:pt x="244" y="87"/>
                  </a:lnTo>
                  <a:lnTo>
                    <a:pt x="244" y="103"/>
                  </a:lnTo>
                  <a:lnTo>
                    <a:pt x="245" y="115"/>
                  </a:lnTo>
                  <a:lnTo>
                    <a:pt x="247" y="128"/>
                  </a:lnTo>
                  <a:lnTo>
                    <a:pt x="247" y="140"/>
                  </a:lnTo>
                  <a:lnTo>
                    <a:pt x="247" y="140"/>
                  </a:lnTo>
                  <a:lnTo>
                    <a:pt x="247" y="152"/>
                  </a:lnTo>
                  <a:lnTo>
                    <a:pt x="243" y="161"/>
                  </a:lnTo>
                  <a:lnTo>
                    <a:pt x="240" y="167"/>
                  </a:lnTo>
                  <a:lnTo>
                    <a:pt x="236" y="168"/>
                  </a:lnTo>
                  <a:lnTo>
                    <a:pt x="236" y="168"/>
                  </a:lnTo>
                  <a:lnTo>
                    <a:pt x="235" y="170"/>
                  </a:lnTo>
                  <a:lnTo>
                    <a:pt x="235" y="172"/>
                  </a:lnTo>
                  <a:lnTo>
                    <a:pt x="235" y="180"/>
                  </a:lnTo>
                  <a:lnTo>
                    <a:pt x="236" y="193"/>
                  </a:lnTo>
                  <a:lnTo>
                    <a:pt x="237" y="205"/>
                  </a:lnTo>
                  <a:lnTo>
                    <a:pt x="237" y="205"/>
                  </a:lnTo>
                  <a:lnTo>
                    <a:pt x="235" y="224"/>
                  </a:lnTo>
                  <a:lnTo>
                    <a:pt x="236" y="232"/>
                  </a:lnTo>
                  <a:lnTo>
                    <a:pt x="237" y="235"/>
                  </a:lnTo>
                  <a:lnTo>
                    <a:pt x="240" y="237"/>
                  </a:lnTo>
                  <a:lnTo>
                    <a:pt x="240" y="237"/>
                  </a:lnTo>
                  <a:lnTo>
                    <a:pt x="243" y="240"/>
                  </a:lnTo>
                  <a:lnTo>
                    <a:pt x="244" y="244"/>
                  </a:lnTo>
                  <a:lnTo>
                    <a:pt x="247" y="254"/>
                  </a:lnTo>
                  <a:lnTo>
                    <a:pt x="245" y="263"/>
                  </a:lnTo>
                  <a:lnTo>
                    <a:pt x="244" y="267"/>
                  </a:lnTo>
                  <a:lnTo>
                    <a:pt x="241" y="271"/>
                  </a:lnTo>
                  <a:lnTo>
                    <a:pt x="241" y="271"/>
                  </a:lnTo>
                  <a:lnTo>
                    <a:pt x="240" y="274"/>
                  </a:lnTo>
                  <a:lnTo>
                    <a:pt x="239" y="277"/>
                  </a:lnTo>
                  <a:lnTo>
                    <a:pt x="237" y="286"/>
                  </a:lnTo>
                  <a:lnTo>
                    <a:pt x="239" y="310"/>
                  </a:lnTo>
                  <a:lnTo>
                    <a:pt x="239" y="310"/>
                  </a:lnTo>
                  <a:lnTo>
                    <a:pt x="237" y="336"/>
                  </a:lnTo>
                  <a:lnTo>
                    <a:pt x="239" y="347"/>
                  </a:lnTo>
                  <a:lnTo>
                    <a:pt x="240" y="351"/>
                  </a:lnTo>
                  <a:lnTo>
                    <a:pt x="243" y="355"/>
                  </a:lnTo>
                  <a:lnTo>
                    <a:pt x="243" y="355"/>
                  </a:lnTo>
                  <a:lnTo>
                    <a:pt x="245" y="359"/>
                  </a:lnTo>
                  <a:lnTo>
                    <a:pt x="247" y="363"/>
                  </a:lnTo>
                  <a:lnTo>
                    <a:pt x="248" y="374"/>
                  </a:lnTo>
                  <a:lnTo>
                    <a:pt x="248" y="378"/>
                  </a:lnTo>
                  <a:lnTo>
                    <a:pt x="247" y="384"/>
                  </a:lnTo>
                  <a:lnTo>
                    <a:pt x="244" y="386"/>
                  </a:lnTo>
                  <a:lnTo>
                    <a:pt x="241" y="388"/>
                  </a:lnTo>
                  <a:lnTo>
                    <a:pt x="241" y="388"/>
                  </a:lnTo>
                  <a:lnTo>
                    <a:pt x="237" y="389"/>
                  </a:lnTo>
                  <a:lnTo>
                    <a:pt x="236" y="390"/>
                  </a:lnTo>
                  <a:lnTo>
                    <a:pt x="236" y="392"/>
                  </a:lnTo>
                  <a:lnTo>
                    <a:pt x="236" y="396"/>
                  </a:lnTo>
                  <a:lnTo>
                    <a:pt x="237" y="404"/>
                  </a:lnTo>
                  <a:lnTo>
                    <a:pt x="239" y="419"/>
                  </a:lnTo>
                  <a:lnTo>
                    <a:pt x="239" y="419"/>
                  </a:lnTo>
                  <a:lnTo>
                    <a:pt x="237" y="435"/>
                  </a:lnTo>
                  <a:lnTo>
                    <a:pt x="237" y="449"/>
                  </a:lnTo>
                  <a:lnTo>
                    <a:pt x="237" y="459"/>
                  </a:lnTo>
                  <a:lnTo>
                    <a:pt x="239" y="463"/>
                  </a:lnTo>
                  <a:lnTo>
                    <a:pt x="241" y="467"/>
                  </a:lnTo>
                  <a:lnTo>
                    <a:pt x="241" y="467"/>
                  </a:lnTo>
                  <a:lnTo>
                    <a:pt x="245" y="474"/>
                  </a:lnTo>
                  <a:lnTo>
                    <a:pt x="247" y="482"/>
                  </a:lnTo>
                  <a:lnTo>
                    <a:pt x="245" y="490"/>
                  </a:lnTo>
                  <a:lnTo>
                    <a:pt x="241" y="499"/>
                  </a:lnTo>
                  <a:lnTo>
                    <a:pt x="241" y="499"/>
                  </a:lnTo>
                  <a:lnTo>
                    <a:pt x="239" y="503"/>
                  </a:lnTo>
                  <a:lnTo>
                    <a:pt x="237" y="508"/>
                  </a:lnTo>
                  <a:lnTo>
                    <a:pt x="237" y="520"/>
                  </a:lnTo>
                  <a:lnTo>
                    <a:pt x="237" y="535"/>
                  </a:lnTo>
                  <a:lnTo>
                    <a:pt x="239" y="551"/>
                  </a:lnTo>
                  <a:lnTo>
                    <a:pt x="239" y="551"/>
                  </a:lnTo>
                  <a:lnTo>
                    <a:pt x="239" y="557"/>
                  </a:lnTo>
                  <a:lnTo>
                    <a:pt x="241" y="564"/>
                  </a:lnTo>
                  <a:lnTo>
                    <a:pt x="243" y="572"/>
                  </a:lnTo>
                  <a:lnTo>
                    <a:pt x="243" y="581"/>
                  </a:lnTo>
                  <a:lnTo>
                    <a:pt x="243" y="581"/>
                  </a:lnTo>
                  <a:lnTo>
                    <a:pt x="240" y="610"/>
                  </a:lnTo>
                  <a:lnTo>
                    <a:pt x="235" y="638"/>
                  </a:lnTo>
                  <a:lnTo>
                    <a:pt x="228" y="668"/>
                  </a:lnTo>
                  <a:lnTo>
                    <a:pt x="220" y="695"/>
                  </a:lnTo>
                  <a:lnTo>
                    <a:pt x="220" y="695"/>
                  </a:lnTo>
                  <a:lnTo>
                    <a:pt x="210" y="718"/>
                  </a:lnTo>
                  <a:lnTo>
                    <a:pt x="204" y="734"/>
                  </a:lnTo>
                  <a:lnTo>
                    <a:pt x="198" y="749"/>
                  </a:lnTo>
                  <a:lnTo>
                    <a:pt x="197" y="756"/>
                  </a:lnTo>
                  <a:lnTo>
                    <a:pt x="195" y="764"/>
                  </a:lnTo>
                  <a:lnTo>
                    <a:pt x="195" y="764"/>
                  </a:lnTo>
                  <a:lnTo>
                    <a:pt x="195" y="768"/>
                  </a:lnTo>
                  <a:lnTo>
                    <a:pt x="193" y="772"/>
                  </a:lnTo>
                  <a:lnTo>
                    <a:pt x="190" y="775"/>
                  </a:lnTo>
                  <a:lnTo>
                    <a:pt x="186" y="778"/>
                  </a:lnTo>
                  <a:lnTo>
                    <a:pt x="176" y="783"/>
                  </a:lnTo>
                  <a:lnTo>
                    <a:pt x="166" y="787"/>
                  </a:lnTo>
                  <a:lnTo>
                    <a:pt x="153" y="790"/>
                  </a:lnTo>
                  <a:lnTo>
                    <a:pt x="141" y="791"/>
                  </a:lnTo>
                  <a:lnTo>
                    <a:pt x="121" y="792"/>
                  </a:lnTo>
                  <a:lnTo>
                    <a:pt x="121" y="79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</a:endParaRPr>
            </a:p>
          </p:txBody>
        </p:sp>
        <p:sp>
          <p:nvSpPr>
            <p:cNvPr id="73" name="Freeform 7"/>
            <p:cNvSpPr>
              <a:spLocks/>
            </p:cNvSpPr>
            <p:nvPr/>
          </p:nvSpPr>
          <p:spPr bwMode="auto">
            <a:xfrm>
              <a:off x="2700338" y="6330950"/>
              <a:ext cx="322263" cy="141288"/>
            </a:xfrm>
            <a:custGeom>
              <a:avLst/>
              <a:gdLst>
                <a:gd name="T0" fmla="*/ 102 w 203"/>
                <a:gd name="T1" fmla="*/ 0 h 89"/>
                <a:gd name="T2" fmla="*/ 102 w 203"/>
                <a:gd name="T3" fmla="*/ 0 h 89"/>
                <a:gd name="T4" fmla="*/ 122 w 203"/>
                <a:gd name="T5" fmla="*/ 1 h 89"/>
                <a:gd name="T6" fmla="*/ 141 w 203"/>
                <a:gd name="T7" fmla="*/ 4 h 89"/>
                <a:gd name="T8" fmla="*/ 159 w 203"/>
                <a:gd name="T9" fmla="*/ 8 h 89"/>
                <a:gd name="T10" fmla="*/ 174 w 203"/>
                <a:gd name="T11" fmla="*/ 13 h 89"/>
                <a:gd name="T12" fmla="*/ 186 w 203"/>
                <a:gd name="T13" fmla="*/ 20 h 89"/>
                <a:gd name="T14" fmla="*/ 195 w 203"/>
                <a:gd name="T15" fmla="*/ 27 h 89"/>
                <a:gd name="T16" fmla="*/ 199 w 203"/>
                <a:gd name="T17" fmla="*/ 31 h 89"/>
                <a:gd name="T18" fmla="*/ 202 w 203"/>
                <a:gd name="T19" fmla="*/ 36 h 89"/>
                <a:gd name="T20" fmla="*/ 203 w 203"/>
                <a:gd name="T21" fmla="*/ 40 h 89"/>
                <a:gd name="T22" fmla="*/ 203 w 203"/>
                <a:gd name="T23" fmla="*/ 44 h 89"/>
                <a:gd name="T24" fmla="*/ 203 w 203"/>
                <a:gd name="T25" fmla="*/ 44 h 89"/>
                <a:gd name="T26" fmla="*/ 203 w 203"/>
                <a:gd name="T27" fmla="*/ 50 h 89"/>
                <a:gd name="T28" fmla="*/ 202 w 203"/>
                <a:gd name="T29" fmla="*/ 54 h 89"/>
                <a:gd name="T30" fmla="*/ 199 w 203"/>
                <a:gd name="T31" fmla="*/ 58 h 89"/>
                <a:gd name="T32" fmla="*/ 195 w 203"/>
                <a:gd name="T33" fmla="*/ 62 h 89"/>
                <a:gd name="T34" fmla="*/ 186 w 203"/>
                <a:gd name="T35" fmla="*/ 70 h 89"/>
                <a:gd name="T36" fmla="*/ 174 w 203"/>
                <a:gd name="T37" fmla="*/ 77 h 89"/>
                <a:gd name="T38" fmla="*/ 159 w 203"/>
                <a:gd name="T39" fmla="*/ 82 h 89"/>
                <a:gd name="T40" fmla="*/ 141 w 203"/>
                <a:gd name="T41" fmla="*/ 86 h 89"/>
                <a:gd name="T42" fmla="*/ 122 w 203"/>
                <a:gd name="T43" fmla="*/ 89 h 89"/>
                <a:gd name="T44" fmla="*/ 102 w 203"/>
                <a:gd name="T45" fmla="*/ 89 h 89"/>
                <a:gd name="T46" fmla="*/ 102 w 203"/>
                <a:gd name="T47" fmla="*/ 89 h 89"/>
                <a:gd name="T48" fmla="*/ 81 w 203"/>
                <a:gd name="T49" fmla="*/ 89 h 89"/>
                <a:gd name="T50" fmla="*/ 62 w 203"/>
                <a:gd name="T51" fmla="*/ 86 h 89"/>
                <a:gd name="T52" fmla="*/ 45 w 203"/>
                <a:gd name="T53" fmla="*/ 82 h 89"/>
                <a:gd name="T54" fmla="*/ 30 w 203"/>
                <a:gd name="T55" fmla="*/ 77 h 89"/>
                <a:gd name="T56" fmla="*/ 18 w 203"/>
                <a:gd name="T57" fmla="*/ 70 h 89"/>
                <a:gd name="T58" fmla="*/ 8 w 203"/>
                <a:gd name="T59" fmla="*/ 62 h 89"/>
                <a:gd name="T60" fmla="*/ 4 w 203"/>
                <a:gd name="T61" fmla="*/ 58 h 89"/>
                <a:gd name="T62" fmla="*/ 2 w 203"/>
                <a:gd name="T63" fmla="*/ 54 h 89"/>
                <a:gd name="T64" fmla="*/ 0 w 203"/>
                <a:gd name="T65" fmla="*/ 50 h 89"/>
                <a:gd name="T66" fmla="*/ 0 w 203"/>
                <a:gd name="T67" fmla="*/ 44 h 89"/>
                <a:gd name="T68" fmla="*/ 0 w 203"/>
                <a:gd name="T69" fmla="*/ 44 h 89"/>
                <a:gd name="T70" fmla="*/ 0 w 203"/>
                <a:gd name="T71" fmla="*/ 40 h 89"/>
                <a:gd name="T72" fmla="*/ 2 w 203"/>
                <a:gd name="T73" fmla="*/ 36 h 89"/>
                <a:gd name="T74" fmla="*/ 4 w 203"/>
                <a:gd name="T75" fmla="*/ 31 h 89"/>
                <a:gd name="T76" fmla="*/ 8 w 203"/>
                <a:gd name="T77" fmla="*/ 27 h 89"/>
                <a:gd name="T78" fmla="*/ 18 w 203"/>
                <a:gd name="T79" fmla="*/ 20 h 89"/>
                <a:gd name="T80" fmla="*/ 30 w 203"/>
                <a:gd name="T81" fmla="*/ 13 h 89"/>
                <a:gd name="T82" fmla="*/ 45 w 203"/>
                <a:gd name="T83" fmla="*/ 8 h 89"/>
                <a:gd name="T84" fmla="*/ 62 w 203"/>
                <a:gd name="T85" fmla="*/ 4 h 89"/>
                <a:gd name="T86" fmla="*/ 81 w 203"/>
                <a:gd name="T87" fmla="*/ 1 h 89"/>
                <a:gd name="T88" fmla="*/ 102 w 203"/>
                <a:gd name="T89" fmla="*/ 0 h 89"/>
                <a:gd name="T90" fmla="*/ 102 w 203"/>
                <a:gd name="T91" fmla="*/ 0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203" h="89">
                  <a:moveTo>
                    <a:pt x="102" y="0"/>
                  </a:moveTo>
                  <a:lnTo>
                    <a:pt x="102" y="0"/>
                  </a:lnTo>
                  <a:lnTo>
                    <a:pt x="122" y="1"/>
                  </a:lnTo>
                  <a:lnTo>
                    <a:pt x="141" y="4"/>
                  </a:lnTo>
                  <a:lnTo>
                    <a:pt x="159" y="8"/>
                  </a:lnTo>
                  <a:lnTo>
                    <a:pt x="174" y="13"/>
                  </a:lnTo>
                  <a:lnTo>
                    <a:pt x="186" y="20"/>
                  </a:lnTo>
                  <a:lnTo>
                    <a:pt x="195" y="27"/>
                  </a:lnTo>
                  <a:lnTo>
                    <a:pt x="199" y="31"/>
                  </a:lnTo>
                  <a:lnTo>
                    <a:pt x="202" y="36"/>
                  </a:lnTo>
                  <a:lnTo>
                    <a:pt x="203" y="40"/>
                  </a:lnTo>
                  <a:lnTo>
                    <a:pt x="203" y="44"/>
                  </a:lnTo>
                  <a:lnTo>
                    <a:pt x="203" y="44"/>
                  </a:lnTo>
                  <a:lnTo>
                    <a:pt x="203" y="50"/>
                  </a:lnTo>
                  <a:lnTo>
                    <a:pt x="202" y="54"/>
                  </a:lnTo>
                  <a:lnTo>
                    <a:pt x="199" y="58"/>
                  </a:lnTo>
                  <a:lnTo>
                    <a:pt x="195" y="62"/>
                  </a:lnTo>
                  <a:lnTo>
                    <a:pt x="186" y="70"/>
                  </a:lnTo>
                  <a:lnTo>
                    <a:pt x="174" y="77"/>
                  </a:lnTo>
                  <a:lnTo>
                    <a:pt x="159" y="82"/>
                  </a:lnTo>
                  <a:lnTo>
                    <a:pt x="141" y="86"/>
                  </a:lnTo>
                  <a:lnTo>
                    <a:pt x="122" y="89"/>
                  </a:lnTo>
                  <a:lnTo>
                    <a:pt x="102" y="89"/>
                  </a:lnTo>
                  <a:lnTo>
                    <a:pt x="102" y="89"/>
                  </a:lnTo>
                  <a:lnTo>
                    <a:pt x="81" y="89"/>
                  </a:lnTo>
                  <a:lnTo>
                    <a:pt x="62" y="86"/>
                  </a:lnTo>
                  <a:lnTo>
                    <a:pt x="45" y="82"/>
                  </a:lnTo>
                  <a:lnTo>
                    <a:pt x="30" y="77"/>
                  </a:lnTo>
                  <a:lnTo>
                    <a:pt x="18" y="70"/>
                  </a:lnTo>
                  <a:lnTo>
                    <a:pt x="8" y="62"/>
                  </a:lnTo>
                  <a:lnTo>
                    <a:pt x="4" y="58"/>
                  </a:lnTo>
                  <a:lnTo>
                    <a:pt x="2" y="54"/>
                  </a:lnTo>
                  <a:lnTo>
                    <a:pt x="0" y="50"/>
                  </a:lnTo>
                  <a:lnTo>
                    <a:pt x="0" y="44"/>
                  </a:lnTo>
                  <a:lnTo>
                    <a:pt x="0" y="44"/>
                  </a:lnTo>
                  <a:lnTo>
                    <a:pt x="0" y="40"/>
                  </a:lnTo>
                  <a:lnTo>
                    <a:pt x="2" y="36"/>
                  </a:lnTo>
                  <a:lnTo>
                    <a:pt x="4" y="31"/>
                  </a:lnTo>
                  <a:lnTo>
                    <a:pt x="8" y="27"/>
                  </a:lnTo>
                  <a:lnTo>
                    <a:pt x="18" y="20"/>
                  </a:lnTo>
                  <a:lnTo>
                    <a:pt x="30" y="13"/>
                  </a:lnTo>
                  <a:lnTo>
                    <a:pt x="45" y="8"/>
                  </a:lnTo>
                  <a:lnTo>
                    <a:pt x="62" y="4"/>
                  </a:lnTo>
                  <a:lnTo>
                    <a:pt x="81" y="1"/>
                  </a:lnTo>
                  <a:lnTo>
                    <a:pt x="102" y="0"/>
                  </a:lnTo>
                  <a:lnTo>
                    <a:pt x="10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</a:endParaRPr>
            </a:p>
          </p:txBody>
        </p:sp>
        <p:sp>
          <p:nvSpPr>
            <p:cNvPr id="74" name="Freeform 8"/>
            <p:cNvSpPr>
              <a:spLocks/>
            </p:cNvSpPr>
            <p:nvPr/>
          </p:nvSpPr>
          <p:spPr bwMode="auto">
            <a:xfrm>
              <a:off x="2579688" y="6265863"/>
              <a:ext cx="563563" cy="157163"/>
            </a:xfrm>
            <a:custGeom>
              <a:avLst/>
              <a:gdLst>
                <a:gd name="T0" fmla="*/ 178 w 355"/>
                <a:gd name="T1" fmla="*/ 0 h 99"/>
                <a:gd name="T2" fmla="*/ 178 w 355"/>
                <a:gd name="T3" fmla="*/ 0 h 99"/>
                <a:gd name="T4" fmla="*/ 213 w 355"/>
                <a:gd name="T5" fmla="*/ 1 h 99"/>
                <a:gd name="T6" fmla="*/ 247 w 355"/>
                <a:gd name="T7" fmla="*/ 4 h 99"/>
                <a:gd name="T8" fmla="*/ 277 w 355"/>
                <a:gd name="T9" fmla="*/ 8 h 99"/>
                <a:gd name="T10" fmla="*/ 302 w 355"/>
                <a:gd name="T11" fmla="*/ 15 h 99"/>
                <a:gd name="T12" fmla="*/ 324 w 355"/>
                <a:gd name="T13" fmla="*/ 22 h 99"/>
                <a:gd name="T14" fmla="*/ 333 w 355"/>
                <a:gd name="T15" fmla="*/ 26 h 99"/>
                <a:gd name="T16" fmla="*/ 340 w 355"/>
                <a:gd name="T17" fmla="*/ 30 h 99"/>
                <a:gd name="T18" fmla="*/ 347 w 355"/>
                <a:gd name="T19" fmla="*/ 34 h 99"/>
                <a:gd name="T20" fmla="*/ 351 w 355"/>
                <a:gd name="T21" fmla="*/ 39 h 99"/>
                <a:gd name="T22" fmla="*/ 354 w 355"/>
                <a:gd name="T23" fmla="*/ 45 h 99"/>
                <a:gd name="T24" fmla="*/ 355 w 355"/>
                <a:gd name="T25" fmla="*/ 49 h 99"/>
                <a:gd name="T26" fmla="*/ 355 w 355"/>
                <a:gd name="T27" fmla="*/ 49 h 99"/>
                <a:gd name="T28" fmla="*/ 354 w 355"/>
                <a:gd name="T29" fmla="*/ 54 h 99"/>
                <a:gd name="T30" fmla="*/ 351 w 355"/>
                <a:gd name="T31" fmla="*/ 60 h 99"/>
                <a:gd name="T32" fmla="*/ 347 w 355"/>
                <a:gd name="T33" fmla="*/ 64 h 99"/>
                <a:gd name="T34" fmla="*/ 340 w 355"/>
                <a:gd name="T35" fmla="*/ 68 h 99"/>
                <a:gd name="T36" fmla="*/ 333 w 355"/>
                <a:gd name="T37" fmla="*/ 73 h 99"/>
                <a:gd name="T38" fmla="*/ 324 w 355"/>
                <a:gd name="T39" fmla="*/ 77 h 99"/>
                <a:gd name="T40" fmla="*/ 302 w 355"/>
                <a:gd name="T41" fmla="*/ 84 h 99"/>
                <a:gd name="T42" fmla="*/ 277 w 355"/>
                <a:gd name="T43" fmla="*/ 89 h 99"/>
                <a:gd name="T44" fmla="*/ 247 w 355"/>
                <a:gd name="T45" fmla="*/ 95 h 99"/>
                <a:gd name="T46" fmla="*/ 213 w 355"/>
                <a:gd name="T47" fmla="*/ 98 h 99"/>
                <a:gd name="T48" fmla="*/ 178 w 355"/>
                <a:gd name="T49" fmla="*/ 99 h 99"/>
                <a:gd name="T50" fmla="*/ 178 w 355"/>
                <a:gd name="T51" fmla="*/ 99 h 99"/>
                <a:gd name="T52" fmla="*/ 143 w 355"/>
                <a:gd name="T53" fmla="*/ 98 h 99"/>
                <a:gd name="T54" fmla="*/ 109 w 355"/>
                <a:gd name="T55" fmla="*/ 95 h 99"/>
                <a:gd name="T56" fmla="*/ 79 w 355"/>
                <a:gd name="T57" fmla="*/ 89 h 99"/>
                <a:gd name="T58" fmla="*/ 53 w 355"/>
                <a:gd name="T59" fmla="*/ 84 h 99"/>
                <a:gd name="T60" fmla="*/ 31 w 355"/>
                <a:gd name="T61" fmla="*/ 77 h 99"/>
                <a:gd name="T62" fmla="*/ 22 w 355"/>
                <a:gd name="T63" fmla="*/ 73 h 99"/>
                <a:gd name="T64" fmla="*/ 15 w 355"/>
                <a:gd name="T65" fmla="*/ 68 h 99"/>
                <a:gd name="T66" fmla="*/ 8 w 355"/>
                <a:gd name="T67" fmla="*/ 64 h 99"/>
                <a:gd name="T68" fmla="*/ 4 w 355"/>
                <a:gd name="T69" fmla="*/ 60 h 99"/>
                <a:gd name="T70" fmla="*/ 2 w 355"/>
                <a:gd name="T71" fmla="*/ 54 h 99"/>
                <a:gd name="T72" fmla="*/ 0 w 355"/>
                <a:gd name="T73" fmla="*/ 49 h 99"/>
                <a:gd name="T74" fmla="*/ 0 w 355"/>
                <a:gd name="T75" fmla="*/ 49 h 99"/>
                <a:gd name="T76" fmla="*/ 2 w 355"/>
                <a:gd name="T77" fmla="*/ 45 h 99"/>
                <a:gd name="T78" fmla="*/ 4 w 355"/>
                <a:gd name="T79" fmla="*/ 39 h 99"/>
                <a:gd name="T80" fmla="*/ 8 w 355"/>
                <a:gd name="T81" fmla="*/ 34 h 99"/>
                <a:gd name="T82" fmla="*/ 15 w 355"/>
                <a:gd name="T83" fmla="*/ 30 h 99"/>
                <a:gd name="T84" fmla="*/ 22 w 355"/>
                <a:gd name="T85" fmla="*/ 26 h 99"/>
                <a:gd name="T86" fmla="*/ 31 w 355"/>
                <a:gd name="T87" fmla="*/ 22 h 99"/>
                <a:gd name="T88" fmla="*/ 53 w 355"/>
                <a:gd name="T89" fmla="*/ 15 h 99"/>
                <a:gd name="T90" fmla="*/ 79 w 355"/>
                <a:gd name="T91" fmla="*/ 8 h 99"/>
                <a:gd name="T92" fmla="*/ 109 w 355"/>
                <a:gd name="T93" fmla="*/ 4 h 99"/>
                <a:gd name="T94" fmla="*/ 143 w 355"/>
                <a:gd name="T95" fmla="*/ 1 h 99"/>
                <a:gd name="T96" fmla="*/ 178 w 355"/>
                <a:gd name="T97" fmla="*/ 0 h 99"/>
                <a:gd name="T98" fmla="*/ 178 w 355"/>
                <a:gd name="T99" fmla="*/ 0 h 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355" h="99">
                  <a:moveTo>
                    <a:pt x="178" y="0"/>
                  </a:moveTo>
                  <a:lnTo>
                    <a:pt x="178" y="0"/>
                  </a:lnTo>
                  <a:lnTo>
                    <a:pt x="213" y="1"/>
                  </a:lnTo>
                  <a:lnTo>
                    <a:pt x="247" y="4"/>
                  </a:lnTo>
                  <a:lnTo>
                    <a:pt x="277" y="8"/>
                  </a:lnTo>
                  <a:lnTo>
                    <a:pt x="302" y="15"/>
                  </a:lnTo>
                  <a:lnTo>
                    <a:pt x="324" y="22"/>
                  </a:lnTo>
                  <a:lnTo>
                    <a:pt x="333" y="26"/>
                  </a:lnTo>
                  <a:lnTo>
                    <a:pt x="340" y="30"/>
                  </a:lnTo>
                  <a:lnTo>
                    <a:pt x="347" y="34"/>
                  </a:lnTo>
                  <a:lnTo>
                    <a:pt x="351" y="39"/>
                  </a:lnTo>
                  <a:lnTo>
                    <a:pt x="354" y="45"/>
                  </a:lnTo>
                  <a:lnTo>
                    <a:pt x="355" y="49"/>
                  </a:lnTo>
                  <a:lnTo>
                    <a:pt x="355" y="49"/>
                  </a:lnTo>
                  <a:lnTo>
                    <a:pt x="354" y="54"/>
                  </a:lnTo>
                  <a:lnTo>
                    <a:pt x="351" y="60"/>
                  </a:lnTo>
                  <a:lnTo>
                    <a:pt x="347" y="64"/>
                  </a:lnTo>
                  <a:lnTo>
                    <a:pt x="340" y="68"/>
                  </a:lnTo>
                  <a:lnTo>
                    <a:pt x="333" y="73"/>
                  </a:lnTo>
                  <a:lnTo>
                    <a:pt x="324" y="77"/>
                  </a:lnTo>
                  <a:lnTo>
                    <a:pt x="302" y="84"/>
                  </a:lnTo>
                  <a:lnTo>
                    <a:pt x="277" y="89"/>
                  </a:lnTo>
                  <a:lnTo>
                    <a:pt x="247" y="95"/>
                  </a:lnTo>
                  <a:lnTo>
                    <a:pt x="213" y="98"/>
                  </a:lnTo>
                  <a:lnTo>
                    <a:pt x="178" y="99"/>
                  </a:lnTo>
                  <a:lnTo>
                    <a:pt x="178" y="99"/>
                  </a:lnTo>
                  <a:lnTo>
                    <a:pt x="143" y="98"/>
                  </a:lnTo>
                  <a:lnTo>
                    <a:pt x="109" y="95"/>
                  </a:lnTo>
                  <a:lnTo>
                    <a:pt x="79" y="89"/>
                  </a:lnTo>
                  <a:lnTo>
                    <a:pt x="53" y="84"/>
                  </a:lnTo>
                  <a:lnTo>
                    <a:pt x="31" y="77"/>
                  </a:lnTo>
                  <a:lnTo>
                    <a:pt x="22" y="73"/>
                  </a:lnTo>
                  <a:lnTo>
                    <a:pt x="15" y="68"/>
                  </a:lnTo>
                  <a:lnTo>
                    <a:pt x="8" y="64"/>
                  </a:lnTo>
                  <a:lnTo>
                    <a:pt x="4" y="60"/>
                  </a:lnTo>
                  <a:lnTo>
                    <a:pt x="2" y="54"/>
                  </a:lnTo>
                  <a:lnTo>
                    <a:pt x="0" y="49"/>
                  </a:lnTo>
                  <a:lnTo>
                    <a:pt x="0" y="49"/>
                  </a:lnTo>
                  <a:lnTo>
                    <a:pt x="2" y="45"/>
                  </a:lnTo>
                  <a:lnTo>
                    <a:pt x="4" y="39"/>
                  </a:lnTo>
                  <a:lnTo>
                    <a:pt x="8" y="34"/>
                  </a:lnTo>
                  <a:lnTo>
                    <a:pt x="15" y="30"/>
                  </a:lnTo>
                  <a:lnTo>
                    <a:pt x="22" y="26"/>
                  </a:lnTo>
                  <a:lnTo>
                    <a:pt x="31" y="22"/>
                  </a:lnTo>
                  <a:lnTo>
                    <a:pt x="53" y="15"/>
                  </a:lnTo>
                  <a:lnTo>
                    <a:pt x="79" y="8"/>
                  </a:lnTo>
                  <a:lnTo>
                    <a:pt x="109" y="4"/>
                  </a:lnTo>
                  <a:lnTo>
                    <a:pt x="143" y="1"/>
                  </a:lnTo>
                  <a:lnTo>
                    <a:pt x="178" y="0"/>
                  </a:lnTo>
                  <a:lnTo>
                    <a:pt x="178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</a:endParaRPr>
            </a:p>
          </p:txBody>
        </p:sp>
        <p:sp>
          <p:nvSpPr>
            <p:cNvPr id="75" name="Freeform 9"/>
            <p:cNvSpPr>
              <a:spLocks/>
            </p:cNvSpPr>
            <p:nvPr/>
          </p:nvSpPr>
          <p:spPr bwMode="auto">
            <a:xfrm>
              <a:off x="2505076" y="6310313"/>
              <a:ext cx="714375" cy="58738"/>
            </a:xfrm>
            <a:custGeom>
              <a:avLst/>
              <a:gdLst>
                <a:gd name="T0" fmla="*/ 207 w 450"/>
                <a:gd name="T1" fmla="*/ 37 h 37"/>
                <a:gd name="T2" fmla="*/ 207 w 450"/>
                <a:gd name="T3" fmla="*/ 37 h 37"/>
                <a:gd name="T4" fmla="*/ 149 w 450"/>
                <a:gd name="T5" fmla="*/ 37 h 37"/>
                <a:gd name="T6" fmla="*/ 115 w 450"/>
                <a:gd name="T7" fmla="*/ 34 h 37"/>
                <a:gd name="T8" fmla="*/ 83 w 450"/>
                <a:gd name="T9" fmla="*/ 32 h 37"/>
                <a:gd name="T10" fmla="*/ 53 w 450"/>
                <a:gd name="T11" fmla="*/ 29 h 37"/>
                <a:gd name="T12" fmla="*/ 27 w 450"/>
                <a:gd name="T13" fmla="*/ 23 h 37"/>
                <a:gd name="T14" fmla="*/ 18 w 450"/>
                <a:gd name="T15" fmla="*/ 21 h 37"/>
                <a:gd name="T16" fmla="*/ 9 w 450"/>
                <a:gd name="T17" fmla="*/ 18 h 37"/>
                <a:gd name="T18" fmla="*/ 5 w 450"/>
                <a:gd name="T19" fmla="*/ 15 h 37"/>
                <a:gd name="T20" fmla="*/ 3 w 450"/>
                <a:gd name="T21" fmla="*/ 11 h 37"/>
                <a:gd name="T22" fmla="*/ 3 w 450"/>
                <a:gd name="T23" fmla="*/ 11 h 37"/>
                <a:gd name="T24" fmla="*/ 0 w 450"/>
                <a:gd name="T25" fmla="*/ 2 h 37"/>
                <a:gd name="T26" fmla="*/ 0 w 450"/>
                <a:gd name="T27" fmla="*/ 2 h 37"/>
                <a:gd name="T28" fmla="*/ 19 w 450"/>
                <a:gd name="T29" fmla="*/ 7 h 37"/>
                <a:gd name="T30" fmla="*/ 42 w 450"/>
                <a:gd name="T31" fmla="*/ 10 h 37"/>
                <a:gd name="T32" fmla="*/ 69 w 450"/>
                <a:gd name="T33" fmla="*/ 14 h 37"/>
                <a:gd name="T34" fmla="*/ 97 w 450"/>
                <a:gd name="T35" fmla="*/ 15 h 37"/>
                <a:gd name="T36" fmla="*/ 156 w 450"/>
                <a:gd name="T37" fmla="*/ 19 h 37"/>
                <a:gd name="T38" fmla="*/ 206 w 450"/>
                <a:gd name="T39" fmla="*/ 19 h 37"/>
                <a:gd name="T40" fmla="*/ 206 w 450"/>
                <a:gd name="T41" fmla="*/ 19 h 37"/>
                <a:gd name="T42" fmla="*/ 263 w 450"/>
                <a:gd name="T43" fmla="*/ 18 h 37"/>
                <a:gd name="T44" fmla="*/ 332 w 450"/>
                <a:gd name="T45" fmla="*/ 15 h 37"/>
                <a:gd name="T46" fmla="*/ 367 w 450"/>
                <a:gd name="T47" fmla="*/ 13 h 37"/>
                <a:gd name="T48" fmla="*/ 399 w 450"/>
                <a:gd name="T49" fmla="*/ 10 h 37"/>
                <a:gd name="T50" fmla="*/ 428 w 450"/>
                <a:gd name="T51" fmla="*/ 6 h 37"/>
                <a:gd name="T52" fmla="*/ 450 w 450"/>
                <a:gd name="T53" fmla="*/ 0 h 37"/>
                <a:gd name="T54" fmla="*/ 450 w 450"/>
                <a:gd name="T55" fmla="*/ 0 h 37"/>
                <a:gd name="T56" fmla="*/ 447 w 450"/>
                <a:gd name="T57" fmla="*/ 11 h 37"/>
                <a:gd name="T58" fmla="*/ 447 w 450"/>
                <a:gd name="T59" fmla="*/ 11 h 37"/>
                <a:gd name="T60" fmla="*/ 444 w 450"/>
                <a:gd name="T61" fmla="*/ 15 h 37"/>
                <a:gd name="T62" fmla="*/ 437 w 450"/>
                <a:gd name="T63" fmla="*/ 18 h 37"/>
                <a:gd name="T64" fmla="*/ 429 w 450"/>
                <a:gd name="T65" fmla="*/ 21 h 37"/>
                <a:gd name="T66" fmla="*/ 417 w 450"/>
                <a:gd name="T67" fmla="*/ 23 h 37"/>
                <a:gd name="T68" fmla="*/ 386 w 450"/>
                <a:gd name="T69" fmla="*/ 29 h 37"/>
                <a:gd name="T70" fmla="*/ 351 w 450"/>
                <a:gd name="T71" fmla="*/ 32 h 37"/>
                <a:gd name="T72" fmla="*/ 311 w 450"/>
                <a:gd name="T73" fmla="*/ 34 h 37"/>
                <a:gd name="T74" fmla="*/ 272 w 450"/>
                <a:gd name="T75" fmla="*/ 37 h 37"/>
                <a:gd name="T76" fmla="*/ 207 w 450"/>
                <a:gd name="T77" fmla="*/ 37 h 37"/>
                <a:gd name="T78" fmla="*/ 207 w 450"/>
                <a:gd name="T79" fmla="*/ 37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450" h="37">
                  <a:moveTo>
                    <a:pt x="207" y="37"/>
                  </a:moveTo>
                  <a:lnTo>
                    <a:pt x="207" y="37"/>
                  </a:lnTo>
                  <a:lnTo>
                    <a:pt x="149" y="37"/>
                  </a:lnTo>
                  <a:lnTo>
                    <a:pt x="115" y="34"/>
                  </a:lnTo>
                  <a:lnTo>
                    <a:pt x="83" y="32"/>
                  </a:lnTo>
                  <a:lnTo>
                    <a:pt x="53" y="29"/>
                  </a:lnTo>
                  <a:lnTo>
                    <a:pt x="27" y="23"/>
                  </a:lnTo>
                  <a:lnTo>
                    <a:pt x="18" y="21"/>
                  </a:lnTo>
                  <a:lnTo>
                    <a:pt x="9" y="18"/>
                  </a:lnTo>
                  <a:lnTo>
                    <a:pt x="5" y="15"/>
                  </a:lnTo>
                  <a:lnTo>
                    <a:pt x="3" y="11"/>
                  </a:lnTo>
                  <a:lnTo>
                    <a:pt x="3" y="11"/>
                  </a:lnTo>
                  <a:lnTo>
                    <a:pt x="0" y="2"/>
                  </a:lnTo>
                  <a:lnTo>
                    <a:pt x="0" y="2"/>
                  </a:lnTo>
                  <a:lnTo>
                    <a:pt x="19" y="7"/>
                  </a:lnTo>
                  <a:lnTo>
                    <a:pt x="42" y="10"/>
                  </a:lnTo>
                  <a:lnTo>
                    <a:pt x="69" y="14"/>
                  </a:lnTo>
                  <a:lnTo>
                    <a:pt x="97" y="15"/>
                  </a:lnTo>
                  <a:lnTo>
                    <a:pt x="156" y="19"/>
                  </a:lnTo>
                  <a:lnTo>
                    <a:pt x="206" y="19"/>
                  </a:lnTo>
                  <a:lnTo>
                    <a:pt x="206" y="19"/>
                  </a:lnTo>
                  <a:lnTo>
                    <a:pt x="263" y="18"/>
                  </a:lnTo>
                  <a:lnTo>
                    <a:pt x="332" y="15"/>
                  </a:lnTo>
                  <a:lnTo>
                    <a:pt x="367" y="13"/>
                  </a:lnTo>
                  <a:lnTo>
                    <a:pt x="399" y="10"/>
                  </a:lnTo>
                  <a:lnTo>
                    <a:pt x="428" y="6"/>
                  </a:lnTo>
                  <a:lnTo>
                    <a:pt x="450" y="0"/>
                  </a:lnTo>
                  <a:lnTo>
                    <a:pt x="450" y="0"/>
                  </a:lnTo>
                  <a:lnTo>
                    <a:pt x="447" y="11"/>
                  </a:lnTo>
                  <a:lnTo>
                    <a:pt x="447" y="11"/>
                  </a:lnTo>
                  <a:lnTo>
                    <a:pt x="444" y="15"/>
                  </a:lnTo>
                  <a:lnTo>
                    <a:pt x="437" y="18"/>
                  </a:lnTo>
                  <a:lnTo>
                    <a:pt x="429" y="21"/>
                  </a:lnTo>
                  <a:lnTo>
                    <a:pt x="417" y="23"/>
                  </a:lnTo>
                  <a:lnTo>
                    <a:pt x="386" y="29"/>
                  </a:lnTo>
                  <a:lnTo>
                    <a:pt x="351" y="32"/>
                  </a:lnTo>
                  <a:lnTo>
                    <a:pt x="311" y="34"/>
                  </a:lnTo>
                  <a:lnTo>
                    <a:pt x="272" y="37"/>
                  </a:lnTo>
                  <a:lnTo>
                    <a:pt x="207" y="37"/>
                  </a:lnTo>
                  <a:lnTo>
                    <a:pt x="207" y="3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</a:endParaRPr>
            </a:p>
          </p:txBody>
        </p:sp>
        <p:sp>
          <p:nvSpPr>
            <p:cNvPr id="76" name="Freeform 10"/>
            <p:cNvSpPr>
              <a:spLocks/>
            </p:cNvSpPr>
            <p:nvPr/>
          </p:nvSpPr>
          <p:spPr bwMode="auto">
            <a:xfrm>
              <a:off x="2212976" y="5440363"/>
              <a:ext cx="1306513" cy="96838"/>
            </a:xfrm>
            <a:custGeom>
              <a:avLst/>
              <a:gdLst>
                <a:gd name="T0" fmla="*/ 20 w 823"/>
                <a:gd name="T1" fmla="*/ 37 h 61"/>
                <a:gd name="T2" fmla="*/ 788 w 823"/>
                <a:gd name="T3" fmla="*/ 0 h 61"/>
                <a:gd name="T4" fmla="*/ 788 w 823"/>
                <a:gd name="T5" fmla="*/ 0 h 61"/>
                <a:gd name="T6" fmla="*/ 788 w 823"/>
                <a:gd name="T7" fmla="*/ 4 h 61"/>
                <a:gd name="T8" fmla="*/ 791 w 823"/>
                <a:gd name="T9" fmla="*/ 7 h 61"/>
                <a:gd name="T10" fmla="*/ 795 w 823"/>
                <a:gd name="T11" fmla="*/ 10 h 61"/>
                <a:gd name="T12" fmla="*/ 804 w 823"/>
                <a:gd name="T13" fmla="*/ 12 h 61"/>
                <a:gd name="T14" fmla="*/ 804 w 823"/>
                <a:gd name="T15" fmla="*/ 12 h 61"/>
                <a:gd name="T16" fmla="*/ 810 w 823"/>
                <a:gd name="T17" fmla="*/ 15 h 61"/>
                <a:gd name="T18" fmla="*/ 816 w 823"/>
                <a:gd name="T19" fmla="*/ 16 h 61"/>
                <a:gd name="T20" fmla="*/ 820 w 823"/>
                <a:gd name="T21" fmla="*/ 19 h 61"/>
                <a:gd name="T22" fmla="*/ 823 w 823"/>
                <a:gd name="T23" fmla="*/ 23 h 61"/>
                <a:gd name="T24" fmla="*/ 0 w 823"/>
                <a:gd name="T25" fmla="*/ 61 h 61"/>
                <a:gd name="T26" fmla="*/ 0 w 823"/>
                <a:gd name="T27" fmla="*/ 61 h 61"/>
                <a:gd name="T28" fmla="*/ 8 w 823"/>
                <a:gd name="T29" fmla="*/ 58 h 61"/>
                <a:gd name="T30" fmla="*/ 8 w 823"/>
                <a:gd name="T31" fmla="*/ 58 h 61"/>
                <a:gd name="T32" fmla="*/ 15 w 823"/>
                <a:gd name="T33" fmla="*/ 57 h 61"/>
                <a:gd name="T34" fmla="*/ 20 w 823"/>
                <a:gd name="T35" fmla="*/ 54 h 61"/>
                <a:gd name="T36" fmla="*/ 23 w 823"/>
                <a:gd name="T37" fmla="*/ 52 h 61"/>
                <a:gd name="T38" fmla="*/ 24 w 823"/>
                <a:gd name="T39" fmla="*/ 49 h 61"/>
                <a:gd name="T40" fmla="*/ 24 w 823"/>
                <a:gd name="T41" fmla="*/ 46 h 61"/>
                <a:gd name="T42" fmla="*/ 23 w 823"/>
                <a:gd name="T43" fmla="*/ 43 h 61"/>
                <a:gd name="T44" fmla="*/ 20 w 823"/>
                <a:gd name="T45" fmla="*/ 37 h 61"/>
                <a:gd name="T46" fmla="*/ 20 w 823"/>
                <a:gd name="T47" fmla="*/ 37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823" h="61">
                  <a:moveTo>
                    <a:pt x="20" y="37"/>
                  </a:moveTo>
                  <a:lnTo>
                    <a:pt x="788" y="0"/>
                  </a:lnTo>
                  <a:lnTo>
                    <a:pt x="788" y="0"/>
                  </a:lnTo>
                  <a:lnTo>
                    <a:pt x="788" y="4"/>
                  </a:lnTo>
                  <a:lnTo>
                    <a:pt x="791" y="7"/>
                  </a:lnTo>
                  <a:lnTo>
                    <a:pt x="795" y="10"/>
                  </a:lnTo>
                  <a:lnTo>
                    <a:pt x="804" y="12"/>
                  </a:lnTo>
                  <a:lnTo>
                    <a:pt x="804" y="12"/>
                  </a:lnTo>
                  <a:lnTo>
                    <a:pt x="810" y="15"/>
                  </a:lnTo>
                  <a:lnTo>
                    <a:pt x="816" y="16"/>
                  </a:lnTo>
                  <a:lnTo>
                    <a:pt x="820" y="19"/>
                  </a:lnTo>
                  <a:lnTo>
                    <a:pt x="823" y="23"/>
                  </a:lnTo>
                  <a:lnTo>
                    <a:pt x="0" y="61"/>
                  </a:lnTo>
                  <a:lnTo>
                    <a:pt x="0" y="61"/>
                  </a:lnTo>
                  <a:lnTo>
                    <a:pt x="8" y="58"/>
                  </a:lnTo>
                  <a:lnTo>
                    <a:pt x="8" y="58"/>
                  </a:lnTo>
                  <a:lnTo>
                    <a:pt x="15" y="57"/>
                  </a:lnTo>
                  <a:lnTo>
                    <a:pt x="20" y="54"/>
                  </a:lnTo>
                  <a:lnTo>
                    <a:pt x="23" y="52"/>
                  </a:lnTo>
                  <a:lnTo>
                    <a:pt x="24" y="49"/>
                  </a:lnTo>
                  <a:lnTo>
                    <a:pt x="24" y="46"/>
                  </a:lnTo>
                  <a:lnTo>
                    <a:pt x="23" y="43"/>
                  </a:lnTo>
                  <a:lnTo>
                    <a:pt x="20" y="37"/>
                  </a:lnTo>
                  <a:lnTo>
                    <a:pt x="20" y="3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</a:endParaRPr>
            </a:p>
          </p:txBody>
        </p:sp>
        <p:sp>
          <p:nvSpPr>
            <p:cNvPr id="77" name="Freeform 11"/>
            <p:cNvSpPr>
              <a:spLocks/>
            </p:cNvSpPr>
            <p:nvPr/>
          </p:nvSpPr>
          <p:spPr bwMode="auto">
            <a:xfrm>
              <a:off x="2189163" y="5332413"/>
              <a:ext cx="1325563" cy="100013"/>
            </a:xfrm>
            <a:custGeom>
              <a:avLst/>
              <a:gdLst>
                <a:gd name="T0" fmla="*/ 0 w 835"/>
                <a:gd name="T1" fmla="*/ 40 h 63"/>
                <a:gd name="T2" fmla="*/ 835 w 835"/>
                <a:gd name="T3" fmla="*/ 0 h 63"/>
                <a:gd name="T4" fmla="*/ 835 w 835"/>
                <a:gd name="T5" fmla="*/ 0 h 63"/>
                <a:gd name="T6" fmla="*/ 829 w 835"/>
                <a:gd name="T7" fmla="*/ 6 h 63"/>
                <a:gd name="T8" fmla="*/ 821 w 835"/>
                <a:gd name="T9" fmla="*/ 9 h 63"/>
                <a:gd name="T10" fmla="*/ 812 w 835"/>
                <a:gd name="T11" fmla="*/ 11 h 63"/>
                <a:gd name="T12" fmla="*/ 806 w 835"/>
                <a:gd name="T13" fmla="*/ 11 h 63"/>
                <a:gd name="T14" fmla="*/ 806 w 835"/>
                <a:gd name="T15" fmla="*/ 11 h 63"/>
                <a:gd name="T16" fmla="*/ 800 w 835"/>
                <a:gd name="T17" fmla="*/ 13 h 63"/>
                <a:gd name="T18" fmla="*/ 800 w 835"/>
                <a:gd name="T19" fmla="*/ 14 h 63"/>
                <a:gd name="T20" fmla="*/ 800 w 835"/>
                <a:gd name="T21" fmla="*/ 17 h 63"/>
                <a:gd name="T22" fmla="*/ 802 w 835"/>
                <a:gd name="T23" fmla="*/ 21 h 63"/>
                <a:gd name="T24" fmla="*/ 804 w 835"/>
                <a:gd name="T25" fmla="*/ 26 h 63"/>
                <a:gd name="T26" fmla="*/ 42 w 835"/>
                <a:gd name="T27" fmla="*/ 63 h 63"/>
                <a:gd name="T28" fmla="*/ 42 w 835"/>
                <a:gd name="T29" fmla="*/ 63 h 63"/>
                <a:gd name="T30" fmla="*/ 42 w 835"/>
                <a:gd name="T31" fmla="*/ 60 h 63"/>
                <a:gd name="T32" fmla="*/ 41 w 835"/>
                <a:gd name="T33" fmla="*/ 60 h 63"/>
                <a:gd name="T34" fmla="*/ 36 w 835"/>
                <a:gd name="T35" fmla="*/ 59 h 63"/>
                <a:gd name="T36" fmla="*/ 36 w 835"/>
                <a:gd name="T37" fmla="*/ 59 h 63"/>
                <a:gd name="T38" fmla="*/ 27 w 835"/>
                <a:gd name="T39" fmla="*/ 57 h 63"/>
                <a:gd name="T40" fmla="*/ 16 w 835"/>
                <a:gd name="T41" fmla="*/ 53 h 63"/>
                <a:gd name="T42" fmla="*/ 7 w 835"/>
                <a:gd name="T43" fmla="*/ 48 h 63"/>
                <a:gd name="T44" fmla="*/ 3 w 835"/>
                <a:gd name="T45" fmla="*/ 44 h 63"/>
                <a:gd name="T46" fmla="*/ 0 w 835"/>
                <a:gd name="T47" fmla="*/ 40 h 63"/>
                <a:gd name="T48" fmla="*/ 0 w 835"/>
                <a:gd name="T49" fmla="*/ 40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835" h="63">
                  <a:moveTo>
                    <a:pt x="0" y="40"/>
                  </a:moveTo>
                  <a:lnTo>
                    <a:pt x="835" y="0"/>
                  </a:lnTo>
                  <a:lnTo>
                    <a:pt x="835" y="0"/>
                  </a:lnTo>
                  <a:lnTo>
                    <a:pt x="829" y="6"/>
                  </a:lnTo>
                  <a:lnTo>
                    <a:pt x="821" y="9"/>
                  </a:lnTo>
                  <a:lnTo>
                    <a:pt x="812" y="11"/>
                  </a:lnTo>
                  <a:lnTo>
                    <a:pt x="806" y="11"/>
                  </a:lnTo>
                  <a:lnTo>
                    <a:pt x="806" y="11"/>
                  </a:lnTo>
                  <a:lnTo>
                    <a:pt x="800" y="13"/>
                  </a:lnTo>
                  <a:lnTo>
                    <a:pt x="800" y="14"/>
                  </a:lnTo>
                  <a:lnTo>
                    <a:pt x="800" y="17"/>
                  </a:lnTo>
                  <a:lnTo>
                    <a:pt x="802" y="21"/>
                  </a:lnTo>
                  <a:lnTo>
                    <a:pt x="804" y="26"/>
                  </a:lnTo>
                  <a:lnTo>
                    <a:pt x="42" y="63"/>
                  </a:lnTo>
                  <a:lnTo>
                    <a:pt x="42" y="63"/>
                  </a:lnTo>
                  <a:lnTo>
                    <a:pt x="42" y="60"/>
                  </a:lnTo>
                  <a:lnTo>
                    <a:pt x="41" y="60"/>
                  </a:lnTo>
                  <a:lnTo>
                    <a:pt x="36" y="59"/>
                  </a:lnTo>
                  <a:lnTo>
                    <a:pt x="36" y="59"/>
                  </a:lnTo>
                  <a:lnTo>
                    <a:pt x="27" y="57"/>
                  </a:lnTo>
                  <a:lnTo>
                    <a:pt x="16" y="53"/>
                  </a:lnTo>
                  <a:lnTo>
                    <a:pt x="7" y="48"/>
                  </a:lnTo>
                  <a:lnTo>
                    <a:pt x="3" y="44"/>
                  </a:lnTo>
                  <a:lnTo>
                    <a:pt x="0" y="40"/>
                  </a:lnTo>
                  <a:lnTo>
                    <a:pt x="0" y="4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</a:endParaRPr>
            </a:p>
          </p:txBody>
        </p:sp>
        <p:sp>
          <p:nvSpPr>
            <p:cNvPr id="78" name="Freeform 12"/>
            <p:cNvSpPr>
              <a:spLocks/>
            </p:cNvSpPr>
            <p:nvPr/>
          </p:nvSpPr>
          <p:spPr bwMode="auto">
            <a:xfrm>
              <a:off x="2216151" y="5529263"/>
              <a:ext cx="1268413" cy="96838"/>
            </a:xfrm>
            <a:custGeom>
              <a:avLst/>
              <a:gdLst>
                <a:gd name="T0" fmla="*/ 0 w 799"/>
                <a:gd name="T1" fmla="*/ 36 h 61"/>
                <a:gd name="T2" fmla="*/ 795 w 799"/>
                <a:gd name="T3" fmla="*/ 0 h 61"/>
                <a:gd name="T4" fmla="*/ 795 w 799"/>
                <a:gd name="T5" fmla="*/ 0 h 61"/>
                <a:gd name="T6" fmla="*/ 794 w 799"/>
                <a:gd name="T7" fmla="*/ 4 h 61"/>
                <a:gd name="T8" fmla="*/ 795 w 799"/>
                <a:gd name="T9" fmla="*/ 10 h 61"/>
                <a:gd name="T10" fmla="*/ 799 w 799"/>
                <a:gd name="T11" fmla="*/ 23 h 61"/>
                <a:gd name="T12" fmla="*/ 11 w 799"/>
                <a:gd name="T13" fmla="*/ 61 h 61"/>
                <a:gd name="T14" fmla="*/ 11 w 799"/>
                <a:gd name="T15" fmla="*/ 61 h 61"/>
                <a:gd name="T16" fmla="*/ 13 w 799"/>
                <a:gd name="T17" fmla="*/ 52 h 61"/>
                <a:gd name="T18" fmla="*/ 13 w 799"/>
                <a:gd name="T19" fmla="*/ 46 h 61"/>
                <a:gd name="T20" fmla="*/ 11 w 799"/>
                <a:gd name="T21" fmla="*/ 43 h 61"/>
                <a:gd name="T22" fmla="*/ 10 w 799"/>
                <a:gd name="T23" fmla="*/ 40 h 61"/>
                <a:gd name="T24" fmla="*/ 6 w 799"/>
                <a:gd name="T25" fmla="*/ 39 h 61"/>
                <a:gd name="T26" fmla="*/ 0 w 799"/>
                <a:gd name="T27" fmla="*/ 36 h 61"/>
                <a:gd name="T28" fmla="*/ 0 w 799"/>
                <a:gd name="T29" fmla="*/ 36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799" h="61">
                  <a:moveTo>
                    <a:pt x="0" y="36"/>
                  </a:moveTo>
                  <a:lnTo>
                    <a:pt x="795" y="0"/>
                  </a:lnTo>
                  <a:lnTo>
                    <a:pt x="795" y="0"/>
                  </a:lnTo>
                  <a:lnTo>
                    <a:pt x="794" y="4"/>
                  </a:lnTo>
                  <a:lnTo>
                    <a:pt x="795" y="10"/>
                  </a:lnTo>
                  <a:lnTo>
                    <a:pt x="799" y="23"/>
                  </a:lnTo>
                  <a:lnTo>
                    <a:pt x="11" y="61"/>
                  </a:lnTo>
                  <a:lnTo>
                    <a:pt x="11" y="61"/>
                  </a:lnTo>
                  <a:lnTo>
                    <a:pt x="13" y="52"/>
                  </a:lnTo>
                  <a:lnTo>
                    <a:pt x="13" y="46"/>
                  </a:lnTo>
                  <a:lnTo>
                    <a:pt x="11" y="43"/>
                  </a:lnTo>
                  <a:lnTo>
                    <a:pt x="10" y="40"/>
                  </a:lnTo>
                  <a:lnTo>
                    <a:pt x="6" y="39"/>
                  </a:lnTo>
                  <a:lnTo>
                    <a:pt x="0" y="36"/>
                  </a:lnTo>
                  <a:lnTo>
                    <a:pt x="0" y="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</a:endParaRPr>
            </a:p>
          </p:txBody>
        </p:sp>
        <p:sp>
          <p:nvSpPr>
            <p:cNvPr id="79" name="Freeform 13"/>
            <p:cNvSpPr>
              <a:spLocks/>
            </p:cNvSpPr>
            <p:nvPr/>
          </p:nvSpPr>
          <p:spPr bwMode="auto">
            <a:xfrm>
              <a:off x="2227263" y="5614988"/>
              <a:ext cx="1285875" cy="96838"/>
            </a:xfrm>
            <a:custGeom>
              <a:avLst/>
              <a:gdLst>
                <a:gd name="T0" fmla="*/ 3 w 810"/>
                <a:gd name="T1" fmla="*/ 36 h 61"/>
                <a:gd name="T2" fmla="*/ 788 w 810"/>
                <a:gd name="T3" fmla="*/ 0 h 61"/>
                <a:gd name="T4" fmla="*/ 788 w 810"/>
                <a:gd name="T5" fmla="*/ 0 h 61"/>
                <a:gd name="T6" fmla="*/ 788 w 810"/>
                <a:gd name="T7" fmla="*/ 5 h 61"/>
                <a:gd name="T8" fmla="*/ 790 w 810"/>
                <a:gd name="T9" fmla="*/ 11 h 61"/>
                <a:gd name="T10" fmla="*/ 795 w 810"/>
                <a:gd name="T11" fmla="*/ 16 h 61"/>
                <a:gd name="T12" fmla="*/ 803 w 810"/>
                <a:gd name="T13" fmla="*/ 20 h 61"/>
                <a:gd name="T14" fmla="*/ 803 w 810"/>
                <a:gd name="T15" fmla="*/ 20 h 61"/>
                <a:gd name="T16" fmla="*/ 810 w 810"/>
                <a:gd name="T17" fmla="*/ 23 h 61"/>
                <a:gd name="T18" fmla="*/ 0 w 810"/>
                <a:gd name="T19" fmla="*/ 61 h 61"/>
                <a:gd name="T20" fmla="*/ 0 w 810"/>
                <a:gd name="T21" fmla="*/ 61 h 61"/>
                <a:gd name="T22" fmla="*/ 4 w 810"/>
                <a:gd name="T23" fmla="*/ 55 h 61"/>
                <a:gd name="T24" fmla="*/ 6 w 810"/>
                <a:gd name="T25" fmla="*/ 50 h 61"/>
                <a:gd name="T26" fmla="*/ 4 w 810"/>
                <a:gd name="T27" fmla="*/ 43 h 61"/>
                <a:gd name="T28" fmla="*/ 3 w 810"/>
                <a:gd name="T29" fmla="*/ 36 h 61"/>
                <a:gd name="T30" fmla="*/ 3 w 810"/>
                <a:gd name="T31" fmla="*/ 36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810" h="61">
                  <a:moveTo>
                    <a:pt x="3" y="36"/>
                  </a:moveTo>
                  <a:lnTo>
                    <a:pt x="788" y="0"/>
                  </a:lnTo>
                  <a:lnTo>
                    <a:pt x="788" y="0"/>
                  </a:lnTo>
                  <a:lnTo>
                    <a:pt x="788" y="5"/>
                  </a:lnTo>
                  <a:lnTo>
                    <a:pt x="790" y="11"/>
                  </a:lnTo>
                  <a:lnTo>
                    <a:pt x="795" y="16"/>
                  </a:lnTo>
                  <a:lnTo>
                    <a:pt x="803" y="20"/>
                  </a:lnTo>
                  <a:lnTo>
                    <a:pt x="803" y="20"/>
                  </a:lnTo>
                  <a:lnTo>
                    <a:pt x="810" y="23"/>
                  </a:lnTo>
                  <a:lnTo>
                    <a:pt x="0" y="61"/>
                  </a:lnTo>
                  <a:lnTo>
                    <a:pt x="0" y="61"/>
                  </a:lnTo>
                  <a:lnTo>
                    <a:pt x="4" y="55"/>
                  </a:lnTo>
                  <a:lnTo>
                    <a:pt x="6" y="50"/>
                  </a:lnTo>
                  <a:lnTo>
                    <a:pt x="4" y="43"/>
                  </a:lnTo>
                  <a:lnTo>
                    <a:pt x="3" y="36"/>
                  </a:lnTo>
                  <a:lnTo>
                    <a:pt x="3" y="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</a:endParaRPr>
            </a:p>
          </p:txBody>
        </p:sp>
        <p:sp>
          <p:nvSpPr>
            <p:cNvPr id="80" name="Freeform 14"/>
            <p:cNvSpPr>
              <a:spLocks/>
            </p:cNvSpPr>
            <p:nvPr/>
          </p:nvSpPr>
          <p:spPr bwMode="auto">
            <a:xfrm>
              <a:off x="2219326" y="5713413"/>
              <a:ext cx="1262063" cy="96838"/>
            </a:xfrm>
            <a:custGeom>
              <a:avLst/>
              <a:gdLst>
                <a:gd name="T0" fmla="*/ 0 w 795"/>
                <a:gd name="T1" fmla="*/ 38 h 61"/>
                <a:gd name="T2" fmla="*/ 788 w 795"/>
                <a:gd name="T3" fmla="*/ 0 h 61"/>
                <a:gd name="T4" fmla="*/ 788 w 795"/>
                <a:gd name="T5" fmla="*/ 0 h 61"/>
                <a:gd name="T6" fmla="*/ 792 w 795"/>
                <a:gd name="T7" fmla="*/ 8 h 61"/>
                <a:gd name="T8" fmla="*/ 795 w 795"/>
                <a:gd name="T9" fmla="*/ 15 h 61"/>
                <a:gd name="T10" fmla="*/ 795 w 795"/>
                <a:gd name="T11" fmla="*/ 22 h 61"/>
                <a:gd name="T12" fmla="*/ 795 w 795"/>
                <a:gd name="T13" fmla="*/ 22 h 61"/>
                <a:gd name="T14" fmla="*/ 795 w 795"/>
                <a:gd name="T15" fmla="*/ 24 h 61"/>
                <a:gd name="T16" fmla="*/ 9 w 795"/>
                <a:gd name="T17" fmla="*/ 61 h 61"/>
                <a:gd name="T18" fmla="*/ 9 w 795"/>
                <a:gd name="T19" fmla="*/ 61 h 61"/>
                <a:gd name="T20" fmla="*/ 11 w 795"/>
                <a:gd name="T21" fmla="*/ 56 h 61"/>
                <a:gd name="T22" fmla="*/ 13 w 795"/>
                <a:gd name="T23" fmla="*/ 50 h 61"/>
                <a:gd name="T24" fmla="*/ 17 w 795"/>
                <a:gd name="T25" fmla="*/ 43 h 61"/>
                <a:gd name="T26" fmla="*/ 17 w 795"/>
                <a:gd name="T27" fmla="*/ 41 h 61"/>
                <a:gd name="T28" fmla="*/ 15 w 795"/>
                <a:gd name="T29" fmla="*/ 39 h 61"/>
                <a:gd name="T30" fmla="*/ 9 w 795"/>
                <a:gd name="T31" fmla="*/ 38 h 61"/>
                <a:gd name="T32" fmla="*/ 0 w 795"/>
                <a:gd name="T33" fmla="*/ 38 h 61"/>
                <a:gd name="T34" fmla="*/ 0 w 795"/>
                <a:gd name="T35" fmla="*/ 38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795" h="61">
                  <a:moveTo>
                    <a:pt x="0" y="38"/>
                  </a:moveTo>
                  <a:lnTo>
                    <a:pt x="788" y="0"/>
                  </a:lnTo>
                  <a:lnTo>
                    <a:pt x="788" y="0"/>
                  </a:lnTo>
                  <a:lnTo>
                    <a:pt x="792" y="8"/>
                  </a:lnTo>
                  <a:lnTo>
                    <a:pt x="795" y="15"/>
                  </a:lnTo>
                  <a:lnTo>
                    <a:pt x="795" y="22"/>
                  </a:lnTo>
                  <a:lnTo>
                    <a:pt x="795" y="22"/>
                  </a:lnTo>
                  <a:lnTo>
                    <a:pt x="795" y="24"/>
                  </a:lnTo>
                  <a:lnTo>
                    <a:pt x="9" y="61"/>
                  </a:lnTo>
                  <a:lnTo>
                    <a:pt x="9" y="61"/>
                  </a:lnTo>
                  <a:lnTo>
                    <a:pt x="11" y="56"/>
                  </a:lnTo>
                  <a:lnTo>
                    <a:pt x="13" y="50"/>
                  </a:lnTo>
                  <a:lnTo>
                    <a:pt x="17" y="43"/>
                  </a:lnTo>
                  <a:lnTo>
                    <a:pt x="17" y="41"/>
                  </a:lnTo>
                  <a:lnTo>
                    <a:pt x="15" y="39"/>
                  </a:lnTo>
                  <a:lnTo>
                    <a:pt x="9" y="38"/>
                  </a:lnTo>
                  <a:lnTo>
                    <a:pt x="0" y="38"/>
                  </a:lnTo>
                  <a:lnTo>
                    <a:pt x="0" y="3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</a:endParaRPr>
            </a:p>
          </p:txBody>
        </p:sp>
        <p:sp>
          <p:nvSpPr>
            <p:cNvPr id="81" name="Freeform 15"/>
            <p:cNvSpPr>
              <a:spLocks/>
            </p:cNvSpPr>
            <p:nvPr/>
          </p:nvSpPr>
          <p:spPr bwMode="auto">
            <a:xfrm>
              <a:off x="2214563" y="5803900"/>
              <a:ext cx="1306513" cy="96838"/>
            </a:xfrm>
            <a:custGeom>
              <a:avLst/>
              <a:gdLst>
                <a:gd name="T0" fmla="*/ 15 w 823"/>
                <a:gd name="T1" fmla="*/ 36 h 61"/>
                <a:gd name="T2" fmla="*/ 794 w 823"/>
                <a:gd name="T3" fmla="*/ 0 h 61"/>
                <a:gd name="T4" fmla="*/ 794 w 823"/>
                <a:gd name="T5" fmla="*/ 0 h 61"/>
                <a:gd name="T6" fmla="*/ 794 w 823"/>
                <a:gd name="T7" fmla="*/ 4 h 61"/>
                <a:gd name="T8" fmla="*/ 796 w 823"/>
                <a:gd name="T9" fmla="*/ 7 h 61"/>
                <a:gd name="T10" fmla="*/ 800 w 823"/>
                <a:gd name="T11" fmla="*/ 11 h 61"/>
                <a:gd name="T12" fmla="*/ 807 w 823"/>
                <a:gd name="T13" fmla="*/ 13 h 61"/>
                <a:gd name="T14" fmla="*/ 807 w 823"/>
                <a:gd name="T15" fmla="*/ 13 h 61"/>
                <a:gd name="T16" fmla="*/ 817 w 823"/>
                <a:gd name="T17" fmla="*/ 18 h 61"/>
                <a:gd name="T18" fmla="*/ 823 w 823"/>
                <a:gd name="T19" fmla="*/ 22 h 61"/>
                <a:gd name="T20" fmla="*/ 0 w 823"/>
                <a:gd name="T21" fmla="*/ 61 h 61"/>
                <a:gd name="T22" fmla="*/ 0 w 823"/>
                <a:gd name="T23" fmla="*/ 61 h 61"/>
                <a:gd name="T24" fmla="*/ 3 w 823"/>
                <a:gd name="T25" fmla="*/ 59 h 61"/>
                <a:gd name="T26" fmla="*/ 3 w 823"/>
                <a:gd name="T27" fmla="*/ 59 h 61"/>
                <a:gd name="T28" fmla="*/ 11 w 823"/>
                <a:gd name="T29" fmla="*/ 55 h 61"/>
                <a:gd name="T30" fmla="*/ 14 w 823"/>
                <a:gd name="T31" fmla="*/ 53 h 61"/>
                <a:gd name="T32" fmla="*/ 15 w 823"/>
                <a:gd name="T33" fmla="*/ 50 h 61"/>
                <a:gd name="T34" fmla="*/ 16 w 823"/>
                <a:gd name="T35" fmla="*/ 43 h 61"/>
                <a:gd name="T36" fmla="*/ 15 w 823"/>
                <a:gd name="T37" fmla="*/ 36 h 61"/>
                <a:gd name="T38" fmla="*/ 15 w 823"/>
                <a:gd name="T39" fmla="*/ 36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823" h="61">
                  <a:moveTo>
                    <a:pt x="15" y="36"/>
                  </a:moveTo>
                  <a:lnTo>
                    <a:pt x="794" y="0"/>
                  </a:lnTo>
                  <a:lnTo>
                    <a:pt x="794" y="0"/>
                  </a:lnTo>
                  <a:lnTo>
                    <a:pt x="794" y="4"/>
                  </a:lnTo>
                  <a:lnTo>
                    <a:pt x="796" y="7"/>
                  </a:lnTo>
                  <a:lnTo>
                    <a:pt x="800" y="11"/>
                  </a:lnTo>
                  <a:lnTo>
                    <a:pt x="807" y="13"/>
                  </a:lnTo>
                  <a:lnTo>
                    <a:pt x="807" y="13"/>
                  </a:lnTo>
                  <a:lnTo>
                    <a:pt x="817" y="18"/>
                  </a:lnTo>
                  <a:lnTo>
                    <a:pt x="823" y="22"/>
                  </a:lnTo>
                  <a:lnTo>
                    <a:pt x="0" y="61"/>
                  </a:lnTo>
                  <a:lnTo>
                    <a:pt x="0" y="61"/>
                  </a:lnTo>
                  <a:lnTo>
                    <a:pt x="3" y="59"/>
                  </a:lnTo>
                  <a:lnTo>
                    <a:pt x="3" y="59"/>
                  </a:lnTo>
                  <a:lnTo>
                    <a:pt x="11" y="55"/>
                  </a:lnTo>
                  <a:lnTo>
                    <a:pt x="14" y="53"/>
                  </a:lnTo>
                  <a:lnTo>
                    <a:pt x="15" y="50"/>
                  </a:lnTo>
                  <a:lnTo>
                    <a:pt x="16" y="43"/>
                  </a:lnTo>
                  <a:lnTo>
                    <a:pt x="15" y="36"/>
                  </a:lnTo>
                  <a:lnTo>
                    <a:pt x="15" y="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</a:endParaRPr>
            </a:p>
          </p:txBody>
        </p:sp>
        <p:sp>
          <p:nvSpPr>
            <p:cNvPr id="82" name="Freeform 16"/>
            <p:cNvSpPr>
              <a:spLocks/>
            </p:cNvSpPr>
            <p:nvPr/>
          </p:nvSpPr>
          <p:spPr bwMode="auto">
            <a:xfrm>
              <a:off x="2227263" y="5895975"/>
              <a:ext cx="1250950" cy="96838"/>
            </a:xfrm>
            <a:custGeom>
              <a:avLst/>
              <a:gdLst>
                <a:gd name="T0" fmla="*/ 0 w 788"/>
                <a:gd name="T1" fmla="*/ 37 h 61"/>
                <a:gd name="T2" fmla="*/ 786 w 788"/>
                <a:gd name="T3" fmla="*/ 0 h 61"/>
                <a:gd name="T4" fmla="*/ 786 w 788"/>
                <a:gd name="T5" fmla="*/ 0 h 61"/>
                <a:gd name="T6" fmla="*/ 784 w 788"/>
                <a:gd name="T7" fmla="*/ 6 h 61"/>
                <a:gd name="T8" fmla="*/ 786 w 788"/>
                <a:gd name="T9" fmla="*/ 11 h 61"/>
                <a:gd name="T10" fmla="*/ 788 w 788"/>
                <a:gd name="T11" fmla="*/ 25 h 61"/>
                <a:gd name="T12" fmla="*/ 7 w 788"/>
                <a:gd name="T13" fmla="*/ 61 h 61"/>
                <a:gd name="T14" fmla="*/ 7 w 788"/>
                <a:gd name="T15" fmla="*/ 61 h 61"/>
                <a:gd name="T16" fmla="*/ 8 w 788"/>
                <a:gd name="T17" fmla="*/ 54 h 61"/>
                <a:gd name="T18" fmla="*/ 8 w 788"/>
                <a:gd name="T19" fmla="*/ 48 h 61"/>
                <a:gd name="T20" fmla="*/ 6 w 788"/>
                <a:gd name="T21" fmla="*/ 42 h 61"/>
                <a:gd name="T22" fmla="*/ 0 w 788"/>
                <a:gd name="T23" fmla="*/ 37 h 61"/>
                <a:gd name="T24" fmla="*/ 0 w 788"/>
                <a:gd name="T25" fmla="*/ 37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88" h="61">
                  <a:moveTo>
                    <a:pt x="0" y="37"/>
                  </a:moveTo>
                  <a:lnTo>
                    <a:pt x="786" y="0"/>
                  </a:lnTo>
                  <a:lnTo>
                    <a:pt x="786" y="0"/>
                  </a:lnTo>
                  <a:lnTo>
                    <a:pt x="784" y="6"/>
                  </a:lnTo>
                  <a:lnTo>
                    <a:pt x="786" y="11"/>
                  </a:lnTo>
                  <a:lnTo>
                    <a:pt x="788" y="25"/>
                  </a:lnTo>
                  <a:lnTo>
                    <a:pt x="7" y="61"/>
                  </a:lnTo>
                  <a:lnTo>
                    <a:pt x="7" y="61"/>
                  </a:lnTo>
                  <a:lnTo>
                    <a:pt x="8" y="54"/>
                  </a:lnTo>
                  <a:lnTo>
                    <a:pt x="8" y="48"/>
                  </a:lnTo>
                  <a:lnTo>
                    <a:pt x="6" y="42"/>
                  </a:lnTo>
                  <a:lnTo>
                    <a:pt x="0" y="37"/>
                  </a:lnTo>
                  <a:lnTo>
                    <a:pt x="0" y="3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</a:endParaRPr>
            </a:p>
          </p:txBody>
        </p:sp>
        <p:sp>
          <p:nvSpPr>
            <p:cNvPr id="83" name="Freeform 17"/>
            <p:cNvSpPr>
              <a:spLocks/>
            </p:cNvSpPr>
            <p:nvPr/>
          </p:nvSpPr>
          <p:spPr bwMode="auto">
            <a:xfrm>
              <a:off x="2246313" y="6029325"/>
              <a:ext cx="1254125" cy="311150"/>
            </a:xfrm>
            <a:custGeom>
              <a:avLst/>
              <a:gdLst>
                <a:gd name="T0" fmla="*/ 370 w 790"/>
                <a:gd name="T1" fmla="*/ 196 h 196"/>
                <a:gd name="T2" fmla="*/ 370 w 790"/>
                <a:gd name="T3" fmla="*/ 196 h 196"/>
                <a:gd name="T4" fmla="*/ 305 w 790"/>
                <a:gd name="T5" fmla="*/ 195 h 196"/>
                <a:gd name="T6" fmla="*/ 269 w 790"/>
                <a:gd name="T7" fmla="*/ 194 h 196"/>
                <a:gd name="T8" fmla="*/ 233 w 790"/>
                <a:gd name="T9" fmla="*/ 191 h 196"/>
                <a:gd name="T10" fmla="*/ 201 w 790"/>
                <a:gd name="T11" fmla="*/ 187 h 196"/>
                <a:gd name="T12" fmla="*/ 172 w 790"/>
                <a:gd name="T13" fmla="*/ 182 h 196"/>
                <a:gd name="T14" fmla="*/ 163 w 790"/>
                <a:gd name="T15" fmla="*/ 179 h 196"/>
                <a:gd name="T16" fmla="*/ 155 w 790"/>
                <a:gd name="T17" fmla="*/ 176 h 196"/>
                <a:gd name="T18" fmla="*/ 148 w 790"/>
                <a:gd name="T19" fmla="*/ 172 h 196"/>
                <a:gd name="T20" fmla="*/ 147 w 790"/>
                <a:gd name="T21" fmla="*/ 168 h 196"/>
                <a:gd name="T22" fmla="*/ 147 w 790"/>
                <a:gd name="T23" fmla="*/ 168 h 196"/>
                <a:gd name="T24" fmla="*/ 144 w 790"/>
                <a:gd name="T25" fmla="*/ 160 h 196"/>
                <a:gd name="T26" fmla="*/ 140 w 790"/>
                <a:gd name="T27" fmla="*/ 153 h 196"/>
                <a:gd name="T28" fmla="*/ 133 w 790"/>
                <a:gd name="T29" fmla="*/ 145 h 196"/>
                <a:gd name="T30" fmla="*/ 125 w 790"/>
                <a:gd name="T31" fmla="*/ 138 h 196"/>
                <a:gd name="T32" fmla="*/ 99 w 790"/>
                <a:gd name="T33" fmla="*/ 121 h 196"/>
                <a:gd name="T34" fmla="*/ 64 w 790"/>
                <a:gd name="T35" fmla="*/ 99 h 196"/>
                <a:gd name="T36" fmla="*/ 64 w 790"/>
                <a:gd name="T37" fmla="*/ 99 h 196"/>
                <a:gd name="T38" fmla="*/ 52 w 790"/>
                <a:gd name="T39" fmla="*/ 92 h 196"/>
                <a:gd name="T40" fmla="*/ 42 w 790"/>
                <a:gd name="T41" fmla="*/ 84 h 196"/>
                <a:gd name="T42" fmla="*/ 33 w 790"/>
                <a:gd name="T43" fmla="*/ 76 h 196"/>
                <a:gd name="T44" fmla="*/ 23 w 790"/>
                <a:gd name="T45" fmla="*/ 68 h 196"/>
                <a:gd name="T46" fmla="*/ 11 w 790"/>
                <a:gd name="T47" fmla="*/ 53 h 196"/>
                <a:gd name="T48" fmla="*/ 0 w 790"/>
                <a:gd name="T49" fmla="*/ 37 h 196"/>
                <a:gd name="T50" fmla="*/ 790 w 790"/>
                <a:gd name="T51" fmla="*/ 0 h 196"/>
                <a:gd name="T52" fmla="*/ 790 w 790"/>
                <a:gd name="T53" fmla="*/ 0 h 196"/>
                <a:gd name="T54" fmla="*/ 786 w 790"/>
                <a:gd name="T55" fmla="*/ 12 h 196"/>
                <a:gd name="T56" fmla="*/ 778 w 790"/>
                <a:gd name="T57" fmla="*/ 24 h 196"/>
                <a:gd name="T58" fmla="*/ 770 w 790"/>
                <a:gd name="T59" fmla="*/ 38 h 196"/>
                <a:gd name="T60" fmla="*/ 760 w 790"/>
                <a:gd name="T61" fmla="*/ 50 h 196"/>
                <a:gd name="T62" fmla="*/ 749 w 790"/>
                <a:gd name="T63" fmla="*/ 62 h 196"/>
                <a:gd name="T64" fmla="*/ 738 w 790"/>
                <a:gd name="T65" fmla="*/ 76 h 196"/>
                <a:gd name="T66" fmla="*/ 711 w 790"/>
                <a:gd name="T67" fmla="*/ 99 h 196"/>
                <a:gd name="T68" fmla="*/ 711 w 790"/>
                <a:gd name="T69" fmla="*/ 99 h 196"/>
                <a:gd name="T70" fmla="*/ 696 w 790"/>
                <a:gd name="T71" fmla="*/ 111 h 196"/>
                <a:gd name="T72" fmla="*/ 682 w 790"/>
                <a:gd name="T73" fmla="*/ 122 h 196"/>
                <a:gd name="T74" fmla="*/ 657 w 790"/>
                <a:gd name="T75" fmla="*/ 138 h 196"/>
                <a:gd name="T76" fmla="*/ 646 w 790"/>
                <a:gd name="T77" fmla="*/ 146 h 196"/>
                <a:gd name="T78" fmla="*/ 638 w 790"/>
                <a:gd name="T79" fmla="*/ 153 h 196"/>
                <a:gd name="T80" fmla="*/ 633 w 790"/>
                <a:gd name="T81" fmla="*/ 160 h 196"/>
                <a:gd name="T82" fmla="*/ 630 w 790"/>
                <a:gd name="T83" fmla="*/ 168 h 196"/>
                <a:gd name="T84" fmla="*/ 630 w 790"/>
                <a:gd name="T85" fmla="*/ 168 h 196"/>
                <a:gd name="T86" fmla="*/ 629 w 790"/>
                <a:gd name="T87" fmla="*/ 169 h 196"/>
                <a:gd name="T88" fmla="*/ 627 w 790"/>
                <a:gd name="T89" fmla="*/ 172 h 196"/>
                <a:gd name="T90" fmla="*/ 621 w 790"/>
                <a:gd name="T91" fmla="*/ 176 h 196"/>
                <a:gd name="T92" fmla="*/ 610 w 790"/>
                <a:gd name="T93" fmla="*/ 179 h 196"/>
                <a:gd name="T94" fmla="*/ 598 w 790"/>
                <a:gd name="T95" fmla="*/ 182 h 196"/>
                <a:gd name="T96" fmla="*/ 564 w 790"/>
                <a:gd name="T97" fmla="*/ 187 h 196"/>
                <a:gd name="T98" fmla="*/ 525 w 790"/>
                <a:gd name="T99" fmla="*/ 191 h 196"/>
                <a:gd name="T100" fmla="*/ 483 w 790"/>
                <a:gd name="T101" fmla="*/ 194 h 196"/>
                <a:gd name="T102" fmla="*/ 439 w 790"/>
                <a:gd name="T103" fmla="*/ 195 h 196"/>
                <a:gd name="T104" fmla="*/ 370 w 790"/>
                <a:gd name="T105" fmla="*/ 196 h 196"/>
                <a:gd name="T106" fmla="*/ 370 w 790"/>
                <a:gd name="T107" fmla="*/ 196 h 1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790" h="196">
                  <a:moveTo>
                    <a:pt x="370" y="196"/>
                  </a:moveTo>
                  <a:lnTo>
                    <a:pt x="370" y="196"/>
                  </a:lnTo>
                  <a:lnTo>
                    <a:pt x="305" y="195"/>
                  </a:lnTo>
                  <a:lnTo>
                    <a:pt x="269" y="194"/>
                  </a:lnTo>
                  <a:lnTo>
                    <a:pt x="233" y="191"/>
                  </a:lnTo>
                  <a:lnTo>
                    <a:pt x="201" y="187"/>
                  </a:lnTo>
                  <a:lnTo>
                    <a:pt x="172" y="182"/>
                  </a:lnTo>
                  <a:lnTo>
                    <a:pt x="163" y="179"/>
                  </a:lnTo>
                  <a:lnTo>
                    <a:pt x="155" y="176"/>
                  </a:lnTo>
                  <a:lnTo>
                    <a:pt x="148" y="172"/>
                  </a:lnTo>
                  <a:lnTo>
                    <a:pt x="147" y="168"/>
                  </a:lnTo>
                  <a:lnTo>
                    <a:pt x="147" y="168"/>
                  </a:lnTo>
                  <a:lnTo>
                    <a:pt x="144" y="160"/>
                  </a:lnTo>
                  <a:lnTo>
                    <a:pt x="140" y="153"/>
                  </a:lnTo>
                  <a:lnTo>
                    <a:pt x="133" y="145"/>
                  </a:lnTo>
                  <a:lnTo>
                    <a:pt x="125" y="138"/>
                  </a:lnTo>
                  <a:lnTo>
                    <a:pt x="99" y="121"/>
                  </a:lnTo>
                  <a:lnTo>
                    <a:pt x="64" y="99"/>
                  </a:lnTo>
                  <a:lnTo>
                    <a:pt x="64" y="99"/>
                  </a:lnTo>
                  <a:lnTo>
                    <a:pt x="52" y="92"/>
                  </a:lnTo>
                  <a:lnTo>
                    <a:pt x="42" y="84"/>
                  </a:lnTo>
                  <a:lnTo>
                    <a:pt x="33" y="76"/>
                  </a:lnTo>
                  <a:lnTo>
                    <a:pt x="23" y="68"/>
                  </a:lnTo>
                  <a:lnTo>
                    <a:pt x="11" y="53"/>
                  </a:lnTo>
                  <a:lnTo>
                    <a:pt x="0" y="37"/>
                  </a:lnTo>
                  <a:lnTo>
                    <a:pt x="790" y="0"/>
                  </a:lnTo>
                  <a:lnTo>
                    <a:pt x="790" y="0"/>
                  </a:lnTo>
                  <a:lnTo>
                    <a:pt x="786" y="12"/>
                  </a:lnTo>
                  <a:lnTo>
                    <a:pt x="778" y="24"/>
                  </a:lnTo>
                  <a:lnTo>
                    <a:pt x="770" y="38"/>
                  </a:lnTo>
                  <a:lnTo>
                    <a:pt x="760" y="50"/>
                  </a:lnTo>
                  <a:lnTo>
                    <a:pt x="749" y="62"/>
                  </a:lnTo>
                  <a:lnTo>
                    <a:pt x="738" y="76"/>
                  </a:lnTo>
                  <a:lnTo>
                    <a:pt x="711" y="99"/>
                  </a:lnTo>
                  <a:lnTo>
                    <a:pt x="711" y="99"/>
                  </a:lnTo>
                  <a:lnTo>
                    <a:pt x="696" y="111"/>
                  </a:lnTo>
                  <a:lnTo>
                    <a:pt x="682" y="122"/>
                  </a:lnTo>
                  <a:lnTo>
                    <a:pt x="657" y="138"/>
                  </a:lnTo>
                  <a:lnTo>
                    <a:pt x="646" y="146"/>
                  </a:lnTo>
                  <a:lnTo>
                    <a:pt x="638" y="153"/>
                  </a:lnTo>
                  <a:lnTo>
                    <a:pt x="633" y="160"/>
                  </a:lnTo>
                  <a:lnTo>
                    <a:pt x="630" y="168"/>
                  </a:lnTo>
                  <a:lnTo>
                    <a:pt x="630" y="168"/>
                  </a:lnTo>
                  <a:lnTo>
                    <a:pt x="629" y="169"/>
                  </a:lnTo>
                  <a:lnTo>
                    <a:pt x="627" y="172"/>
                  </a:lnTo>
                  <a:lnTo>
                    <a:pt x="621" y="176"/>
                  </a:lnTo>
                  <a:lnTo>
                    <a:pt x="610" y="179"/>
                  </a:lnTo>
                  <a:lnTo>
                    <a:pt x="598" y="182"/>
                  </a:lnTo>
                  <a:lnTo>
                    <a:pt x="564" y="187"/>
                  </a:lnTo>
                  <a:lnTo>
                    <a:pt x="525" y="191"/>
                  </a:lnTo>
                  <a:lnTo>
                    <a:pt x="483" y="194"/>
                  </a:lnTo>
                  <a:lnTo>
                    <a:pt x="439" y="195"/>
                  </a:lnTo>
                  <a:lnTo>
                    <a:pt x="370" y="196"/>
                  </a:lnTo>
                  <a:lnTo>
                    <a:pt x="370" y="19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</a:endParaRPr>
            </a:p>
          </p:txBody>
        </p:sp>
        <p:sp>
          <p:nvSpPr>
            <p:cNvPr id="84" name="Freeform 18"/>
            <p:cNvSpPr>
              <a:spLocks/>
            </p:cNvSpPr>
            <p:nvPr/>
          </p:nvSpPr>
          <p:spPr bwMode="auto">
            <a:xfrm>
              <a:off x="2470151" y="6061075"/>
              <a:ext cx="361950" cy="279400"/>
            </a:xfrm>
            <a:custGeom>
              <a:avLst/>
              <a:gdLst>
                <a:gd name="T0" fmla="*/ 82 w 228"/>
                <a:gd name="T1" fmla="*/ 170 h 176"/>
                <a:gd name="T2" fmla="*/ 82 w 228"/>
                <a:gd name="T3" fmla="*/ 170 h 176"/>
                <a:gd name="T4" fmla="*/ 73 w 228"/>
                <a:gd name="T5" fmla="*/ 149 h 176"/>
                <a:gd name="T6" fmla="*/ 65 w 228"/>
                <a:gd name="T7" fmla="*/ 130 h 176"/>
                <a:gd name="T8" fmla="*/ 52 w 228"/>
                <a:gd name="T9" fmla="*/ 109 h 176"/>
                <a:gd name="T10" fmla="*/ 34 w 228"/>
                <a:gd name="T11" fmla="*/ 80 h 176"/>
                <a:gd name="T12" fmla="*/ 34 w 228"/>
                <a:gd name="T13" fmla="*/ 80 h 176"/>
                <a:gd name="T14" fmla="*/ 25 w 228"/>
                <a:gd name="T15" fmla="*/ 64 h 176"/>
                <a:gd name="T16" fmla="*/ 15 w 228"/>
                <a:gd name="T17" fmla="*/ 46 h 176"/>
                <a:gd name="T18" fmla="*/ 0 w 228"/>
                <a:gd name="T19" fmla="*/ 10 h 176"/>
                <a:gd name="T20" fmla="*/ 225 w 228"/>
                <a:gd name="T21" fmla="*/ 0 h 176"/>
                <a:gd name="T22" fmla="*/ 225 w 228"/>
                <a:gd name="T23" fmla="*/ 0 h 176"/>
                <a:gd name="T24" fmla="*/ 228 w 228"/>
                <a:gd name="T25" fmla="*/ 41 h 176"/>
                <a:gd name="T26" fmla="*/ 228 w 228"/>
                <a:gd name="T27" fmla="*/ 80 h 176"/>
                <a:gd name="T28" fmla="*/ 228 w 228"/>
                <a:gd name="T29" fmla="*/ 80 h 176"/>
                <a:gd name="T30" fmla="*/ 226 w 228"/>
                <a:gd name="T31" fmla="*/ 110 h 176"/>
                <a:gd name="T32" fmla="*/ 224 w 228"/>
                <a:gd name="T33" fmla="*/ 133 h 176"/>
                <a:gd name="T34" fmla="*/ 224 w 228"/>
                <a:gd name="T35" fmla="*/ 152 h 176"/>
                <a:gd name="T36" fmla="*/ 224 w 228"/>
                <a:gd name="T37" fmla="*/ 162 h 176"/>
                <a:gd name="T38" fmla="*/ 226 w 228"/>
                <a:gd name="T39" fmla="*/ 172 h 176"/>
                <a:gd name="T40" fmla="*/ 226 w 228"/>
                <a:gd name="T41" fmla="*/ 172 h 176"/>
                <a:gd name="T42" fmla="*/ 226 w 228"/>
                <a:gd name="T43" fmla="*/ 176 h 176"/>
                <a:gd name="T44" fmla="*/ 226 w 228"/>
                <a:gd name="T45" fmla="*/ 176 h 176"/>
                <a:gd name="T46" fmla="*/ 157 w 228"/>
                <a:gd name="T47" fmla="*/ 175 h 176"/>
                <a:gd name="T48" fmla="*/ 118 w 228"/>
                <a:gd name="T49" fmla="*/ 172 h 176"/>
                <a:gd name="T50" fmla="*/ 82 w 228"/>
                <a:gd name="T51" fmla="*/ 170 h 176"/>
                <a:gd name="T52" fmla="*/ 82 w 228"/>
                <a:gd name="T53" fmla="*/ 170 h 1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228" h="176">
                  <a:moveTo>
                    <a:pt x="82" y="170"/>
                  </a:moveTo>
                  <a:lnTo>
                    <a:pt x="82" y="170"/>
                  </a:lnTo>
                  <a:lnTo>
                    <a:pt x="73" y="149"/>
                  </a:lnTo>
                  <a:lnTo>
                    <a:pt x="65" y="130"/>
                  </a:lnTo>
                  <a:lnTo>
                    <a:pt x="52" y="109"/>
                  </a:lnTo>
                  <a:lnTo>
                    <a:pt x="34" y="80"/>
                  </a:lnTo>
                  <a:lnTo>
                    <a:pt x="34" y="80"/>
                  </a:lnTo>
                  <a:lnTo>
                    <a:pt x="25" y="64"/>
                  </a:lnTo>
                  <a:lnTo>
                    <a:pt x="15" y="46"/>
                  </a:lnTo>
                  <a:lnTo>
                    <a:pt x="0" y="10"/>
                  </a:lnTo>
                  <a:lnTo>
                    <a:pt x="225" y="0"/>
                  </a:lnTo>
                  <a:lnTo>
                    <a:pt x="225" y="0"/>
                  </a:lnTo>
                  <a:lnTo>
                    <a:pt x="228" y="41"/>
                  </a:lnTo>
                  <a:lnTo>
                    <a:pt x="228" y="80"/>
                  </a:lnTo>
                  <a:lnTo>
                    <a:pt x="228" y="80"/>
                  </a:lnTo>
                  <a:lnTo>
                    <a:pt x="226" y="110"/>
                  </a:lnTo>
                  <a:lnTo>
                    <a:pt x="224" y="133"/>
                  </a:lnTo>
                  <a:lnTo>
                    <a:pt x="224" y="152"/>
                  </a:lnTo>
                  <a:lnTo>
                    <a:pt x="224" y="162"/>
                  </a:lnTo>
                  <a:lnTo>
                    <a:pt x="226" y="172"/>
                  </a:lnTo>
                  <a:lnTo>
                    <a:pt x="226" y="172"/>
                  </a:lnTo>
                  <a:lnTo>
                    <a:pt x="226" y="176"/>
                  </a:lnTo>
                  <a:lnTo>
                    <a:pt x="226" y="176"/>
                  </a:lnTo>
                  <a:lnTo>
                    <a:pt x="157" y="175"/>
                  </a:lnTo>
                  <a:lnTo>
                    <a:pt x="118" y="172"/>
                  </a:lnTo>
                  <a:lnTo>
                    <a:pt x="82" y="170"/>
                  </a:lnTo>
                  <a:lnTo>
                    <a:pt x="82" y="17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</a:endParaRPr>
            </a:p>
          </p:txBody>
        </p:sp>
        <p:sp>
          <p:nvSpPr>
            <p:cNvPr id="93" name="Freeform 19"/>
            <p:cNvSpPr>
              <a:spLocks/>
            </p:cNvSpPr>
            <p:nvPr/>
          </p:nvSpPr>
          <p:spPr bwMode="auto">
            <a:xfrm>
              <a:off x="3044826" y="5083175"/>
              <a:ext cx="512763" cy="271463"/>
            </a:xfrm>
            <a:custGeom>
              <a:avLst/>
              <a:gdLst>
                <a:gd name="T0" fmla="*/ 0 w 323"/>
                <a:gd name="T1" fmla="*/ 0 h 171"/>
                <a:gd name="T2" fmla="*/ 323 w 323"/>
                <a:gd name="T3" fmla="*/ 0 h 171"/>
                <a:gd name="T4" fmla="*/ 306 w 323"/>
                <a:gd name="T5" fmla="*/ 140 h 171"/>
                <a:gd name="T6" fmla="*/ 306 w 323"/>
                <a:gd name="T7" fmla="*/ 140 h 171"/>
                <a:gd name="T8" fmla="*/ 305 w 323"/>
                <a:gd name="T9" fmla="*/ 147 h 171"/>
                <a:gd name="T10" fmla="*/ 302 w 323"/>
                <a:gd name="T11" fmla="*/ 152 h 171"/>
                <a:gd name="T12" fmla="*/ 296 w 323"/>
                <a:gd name="T13" fmla="*/ 157 h 171"/>
                <a:gd name="T14" fmla="*/ 291 w 323"/>
                <a:gd name="T15" fmla="*/ 161 h 171"/>
                <a:gd name="T16" fmla="*/ 286 w 323"/>
                <a:gd name="T17" fmla="*/ 164 h 171"/>
                <a:gd name="T18" fmla="*/ 279 w 323"/>
                <a:gd name="T19" fmla="*/ 167 h 171"/>
                <a:gd name="T20" fmla="*/ 272 w 323"/>
                <a:gd name="T21" fmla="*/ 168 h 171"/>
                <a:gd name="T22" fmla="*/ 267 w 323"/>
                <a:gd name="T23" fmla="*/ 168 h 171"/>
                <a:gd name="T24" fmla="*/ 0 w 323"/>
                <a:gd name="T25" fmla="*/ 171 h 171"/>
                <a:gd name="T26" fmla="*/ 0 w 323"/>
                <a:gd name="T27" fmla="*/ 0 h 1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23" h="171">
                  <a:moveTo>
                    <a:pt x="0" y="0"/>
                  </a:moveTo>
                  <a:lnTo>
                    <a:pt x="323" y="0"/>
                  </a:lnTo>
                  <a:lnTo>
                    <a:pt x="306" y="140"/>
                  </a:lnTo>
                  <a:lnTo>
                    <a:pt x="306" y="140"/>
                  </a:lnTo>
                  <a:lnTo>
                    <a:pt x="305" y="147"/>
                  </a:lnTo>
                  <a:lnTo>
                    <a:pt x="302" y="152"/>
                  </a:lnTo>
                  <a:lnTo>
                    <a:pt x="296" y="157"/>
                  </a:lnTo>
                  <a:lnTo>
                    <a:pt x="291" y="161"/>
                  </a:lnTo>
                  <a:lnTo>
                    <a:pt x="286" y="164"/>
                  </a:lnTo>
                  <a:lnTo>
                    <a:pt x="279" y="167"/>
                  </a:lnTo>
                  <a:lnTo>
                    <a:pt x="272" y="168"/>
                  </a:lnTo>
                  <a:lnTo>
                    <a:pt x="267" y="168"/>
                  </a:lnTo>
                  <a:lnTo>
                    <a:pt x="0" y="171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</a:endParaRPr>
            </a:p>
          </p:txBody>
        </p:sp>
        <p:sp>
          <p:nvSpPr>
            <p:cNvPr id="94" name="Freeform 20"/>
            <p:cNvSpPr>
              <a:spLocks/>
            </p:cNvSpPr>
            <p:nvPr/>
          </p:nvSpPr>
          <p:spPr bwMode="auto">
            <a:xfrm>
              <a:off x="3049588" y="5083175"/>
              <a:ext cx="508000" cy="269875"/>
            </a:xfrm>
            <a:custGeom>
              <a:avLst/>
              <a:gdLst>
                <a:gd name="T0" fmla="*/ 0 w 320"/>
                <a:gd name="T1" fmla="*/ 0 h 170"/>
                <a:gd name="T2" fmla="*/ 0 w 320"/>
                <a:gd name="T3" fmla="*/ 0 h 170"/>
                <a:gd name="T4" fmla="*/ 320 w 320"/>
                <a:gd name="T5" fmla="*/ 0 h 170"/>
                <a:gd name="T6" fmla="*/ 320 w 320"/>
                <a:gd name="T7" fmla="*/ 0 h 170"/>
                <a:gd name="T8" fmla="*/ 303 w 320"/>
                <a:gd name="T9" fmla="*/ 140 h 170"/>
                <a:gd name="T10" fmla="*/ 303 w 320"/>
                <a:gd name="T11" fmla="*/ 140 h 170"/>
                <a:gd name="T12" fmla="*/ 302 w 320"/>
                <a:gd name="T13" fmla="*/ 147 h 170"/>
                <a:gd name="T14" fmla="*/ 299 w 320"/>
                <a:gd name="T15" fmla="*/ 152 h 170"/>
                <a:gd name="T16" fmla="*/ 293 w 320"/>
                <a:gd name="T17" fmla="*/ 157 h 170"/>
                <a:gd name="T18" fmla="*/ 288 w 320"/>
                <a:gd name="T19" fmla="*/ 161 h 170"/>
                <a:gd name="T20" fmla="*/ 283 w 320"/>
                <a:gd name="T21" fmla="*/ 164 h 170"/>
                <a:gd name="T22" fmla="*/ 276 w 320"/>
                <a:gd name="T23" fmla="*/ 167 h 170"/>
                <a:gd name="T24" fmla="*/ 269 w 320"/>
                <a:gd name="T25" fmla="*/ 168 h 170"/>
                <a:gd name="T26" fmla="*/ 264 w 320"/>
                <a:gd name="T27" fmla="*/ 168 h 170"/>
                <a:gd name="T28" fmla="*/ 264 w 320"/>
                <a:gd name="T29" fmla="*/ 168 h 170"/>
                <a:gd name="T30" fmla="*/ 1 w 320"/>
                <a:gd name="T31" fmla="*/ 170 h 170"/>
                <a:gd name="T32" fmla="*/ 1 w 320"/>
                <a:gd name="T33" fmla="*/ 170 h 170"/>
                <a:gd name="T34" fmla="*/ 0 w 320"/>
                <a:gd name="T35" fmla="*/ 0 h 170"/>
                <a:gd name="T36" fmla="*/ 0 w 320"/>
                <a:gd name="T37" fmla="*/ 0 h 1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320" h="170">
                  <a:moveTo>
                    <a:pt x="0" y="0"/>
                  </a:moveTo>
                  <a:lnTo>
                    <a:pt x="0" y="0"/>
                  </a:lnTo>
                  <a:lnTo>
                    <a:pt x="320" y="0"/>
                  </a:lnTo>
                  <a:lnTo>
                    <a:pt x="320" y="0"/>
                  </a:lnTo>
                  <a:lnTo>
                    <a:pt x="303" y="140"/>
                  </a:lnTo>
                  <a:lnTo>
                    <a:pt x="303" y="140"/>
                  </a:lnTo>
                  <a:lnTo>
                    <a:pt x="302" y="147"/>
                  </a:lnTo>
                  <a:lnTo>
                    <a:pt x="299" y="152"/>
                  </a:lnTo>
                  <a:lnTo>
                    <a:pt x="293" y="157"/>
                  </a:lnTo>
                  <a:lnTo>
                    <a:pt x="288" y="161"/>
                  </a:lnTo>
                  <a:lnTo>
                    <a:pt x="283" y="164"/>
                  </a:lnTo>
                  <a:lnTo>
                    <a:pt x="276" y="167"/>
                  </a:lnTo>
                  <a:lnTo>
                    <a:pt x="269" y="168"/>
                  </a:lnTo>
                  <a:lnTo>
                    <a:pt x="264" y="168"/>
                  </a:lnTo>
                  <a:lnTo>
                    <a:pt x="264" y="168"/>
                  </a:lnTo>
                  <a:lnTo>
                    <a:pt x="1" y="170"/>
                  </a:lnTo>
                  <a:lnTo>
                    <a:pt x="1" y="17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</a:endParaRPr>
            </a:p>
          </p:txBody>
        </p:sp>
        <p:sp>
          <p:nvSpPr>
            <p:cNvPr id="95" name="Freeform 21"/>
            <p:cNvSpPr>
              <a:spLocks/>
            </p:cNvSpPr>
            <p:nvPr/>
          </p:nvSpPr>
          <p:spPr bwMode="auto">
            <a:xfrm>
              <a:off x="3055938" y="5083175"/>
              <a:ext cx="501650" cy="269875"/>
            </a:xfrm>
            <a:custGeom>
              <a:avLst/>
              <a:gdLst>
                <a:gd name="T0" fmla="*/ 0 w 316"/>
                <a:gd name="T1" fmla="*/ 0 h 170"/>
                <a:gd name="T2" fmla="*/ 0 w 316"/>
                <a:gd name="T3" fmla="*/ 0 h 170"/>
                <a:gd name="T4" fmla="*/ 316 w 316"/>
                <a:gd name="T5" fmla="*/ 0 h 170"/>
                <a:gd name="T6" fmla="*/ 316 w 316"/>
                <a:gd name="T7" fmla="*/ 0 h 170"/>
                <a:gd name="T8" fmla="*/ 299 w 316"/>
                <a:gd name="T9" fmla="*/ 140 h 170"/>
                <a:gd name="T10" fmla="*/ 299 w 316"/>
                <a:gd name="T11" fmla="*/ 140 h 170"/>
                <a:gd name="T12" fmla="*/ 298 w 316"/>
                <a:gd name="T13" fmla="*/ 147 h 170"/>
                <a:gd name="T14" fmla="*/ 295 w 316"/>
                <a:gd name="T15" fmla="*/ 152 h 170"/>
                <a:gd name="T16" fmla="*/ 289 w 316"/>
                <a:gd name="T17" fmla="*/ 156 h 170"/>
                <a:gd name="T18" fmla="*/ 284 w 316"/>
                <a:gd name="T19" fmla="*/ 160 h 170"/>
                <a:gd name="T20" fmla="*/ 279 w 316"/>
                <a:gd name="T21" fmla="*/ 164 h 170"/>
                <a:gd name="T22" fmla="*/ 272 w 316"/>
                <a:gd name="T23" fmla="*/ 167 h 170"/>
                <a:gd name="T24" fmla="*/ 266 w 316"/>
                <a:gd name="T25" fmla="*/ 168 h 170"/>
                <a:gd name="T26" fmla="*/ 260 w 316"/>
                <a:gd name="T27" fmla="*/ 168 h 170"/>
                <a:gd name="T28" fmla="*/ 260 w 316"/>
                <a:gd name="T29" fmla="*/ 168 h 170"/>
                <a:gd name="T30" fmla="*/ 1 w 316"/>
                <a:gd name="T31" fmla="*/ 170 h 170"/>
                <a:gd name="T32" fmla="*/ 1 w 316"/>
                <a:gd name="T33" fmla="*/ 170 h 170"/>
                <a:gd name="T34" fmla="*/ 0 w 316"/>
                <a:gd name="T35" fmla="*/ 0 h 170"/>
                <a:gd name="T36" fmla="*/ 0 w 316"/>
                <a:gd name="T37" fmla="*/ 0 h 1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316" h="170">
                  <a:moveTo>
                    <a:pt x="0" y="0"/>
                  </a:moveTo>
                  <a:lnTo>
                    <a:pt x="0" y="0"/>
                  </a:lnTo>
                  <a:lnTo>
                    <a:pt x="316" y="0"/>
                  </a:lnTo>
                  <a:lnTo>
                    <a:pt x="316" y="0"/>
                  </a:lnTo>
                  <a:lnTo>
                    <a:pt x="299" y="140"/>
                  </a:lnTo>
                  <a:lnTo>
                    <a:pt x="299" y="140"/>
                  </a:lnTo>
                  <a:lnTo>
                    <a:pt x="298" y="147"/>
                  </a:lnTo>
                  <a:lnTo>
                    <a:pt x="295" y="152"/>
                  </a:lnTo>
                  <a:lnTo>
                    <a:pt x="289" y="156"/>
                  </a:lnTo>
                  <a:lnTo>
                    <a:pt x="284" y="160"/>
                  </a:lnTo>
                  <a:lnTo>
                    <a:pt x="279" y="164"/>
                  </a:lnTo>
                  <a:lnTo>
                    <a:pt x="272" y="167"/>
                  </a:lnTo>
                  <a:lnTo>
                    <a:pt x="266" y="168"/>
                  </a:lnTo>
                  <a:lnTo>
                    <a:pt x="260" y="168"/>
                  </a:lnTo>
                  <a:lnTo>
                    <a:pt x="260" y="168"/>
                  </a:lnTo>
                  <a:lnTo>
                    <a:pt x="1" y="170"/>
                  </a:lnTo>
                  <a:lnTo>
                    <a:pt x="1" y="17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</a:endParaRPr>
            </a:p>
          </p:txBody>
        </p:sp>
        <p:sp>
          <p:nvSpPr>
            <p:cNvPr id="96" name="Freeform 22"/>
            <p:cNvSpPr>
              <a:spLocks/>
            </p:cNvSpPr>
            <p:nvPr/>
          </p:nvSpPr>
          <p:spPr bwMode="auto">
            <a:xfrm>
              <a:off x="3062288" y="5083175"/>
              <a:ext cx="495300" cy="266700"/>
            </a:xfrm>
            <a:custGeom>
              <a:avLst/>
              <a:gdLst>
                <a:gd name="T0" fmla="*/ 0 w 312"/>
                <a:gd name="T1" fmla="*/ 0 h 168"/>
                <a:gd name="T2" fmla="*/ 0 w 312"/>
                <a:gd name="T3" fmla="*/ 0 h 168"/>
                <a:gd name="T4" fmla="*/ 312 w 312"/>
                <a:gd name="T5" fmla="*/ 0 h 168"/>
                <a:gd name="T6" fmla="*/ 312 w 312"/>
                <a:gd name="T7" fmla="*/ 0 h 168"/>
                <a:gd name="T8" fmla="*/ 295 w 312"/>
                <a:gd name="T9" fmla="*/ 140 h 168"/>
                <a:gd name="T10" fmla="*/ 295 w 312"/>
                <a:gd name="T11" fmla="*/ 140 h 168"/>
                <a:gd name="T12" fmla="*/ 294 w 312"/>
                <a:gd name="T13" fmla="*/ 147 h 168"/>
                <a:gd name="T14" fmla="*/ 291 w 312"/>
                <a:gd name="T15" fmla="*/ 152 h 168"/>
                <a:gd name="T16" fmla="*/ 285 w 312"/>
                <a:gd name="T17" fmla="*/ 156 h 168"/>
                <a:gd name="T18" fmla="*/ 280 w 312"/>
                <a:gd name="T19" fmla="*/ 160 h 168"/>
                <a:gd name="T20" fmla="*/ 275 w 312"/>
                <a:gd name="T21" fmla="*/ 164 h 168"/>
                <a:gd name="T22" fmla="*/ 269 w 312"/>
                <a:gd name="T23" fmla="*/ 167 h 168"/>
                <a:gd name="T24" fmla="*/ 262 w 312"/>
                <a:gd name="T25" fmla="*/ 168 h 168"/>
                <a:gd name="T26" fmla="*/ 257 w 312"/>
                <a:gd name="T27" fmla="*/ 168 h 168"/>
                <a:gd name="T28" fmla="*/ 257 w 312"/>
                <a:gd name="T29" fmla="*/ 168 h 168"/>
                <a:gd name="T30" fmla="*/ 0 w 312"/>
                <a:gd name="T31" fmla="*/ 168 h 168"/>
                <a:gd name="T32" fmla="*/ 0 w 312"/>
                <a:gd name="T33" fmla="*/ 168 h 168"/>
                <a:gd name="T34" fmla="*/ 0 w 312"/>
                <a:gd name="T35" fmla="*/ 0 h 168"/>
                <a:gd name="T36" fmla="*/ 0 w 312"/>
                <a:gd name="T37" fmla="*/ 0 h 1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312" h="168">
                  <a:moveTo>
                    <a:pt x="0" y="0"/>
                  </a:moveTo>
                  <a:lnTo>
                    <a:pt x="0" y="0"/>
                  </a:lnTo>
                  <a:lnTo>
                    <a:pt x="312" y="0"/>
                  </a:lnTo>
                  <a:lnTo>
                    <a:pt x="312" y="0"/>
                  </a:lnTo>
                  <a:lnTo>
                    <a:pt x="295" y="140"/>
                  </a:lnTo>
                  <a:lnTo>
                    <a:pt x="295" y="140"/>
                  </a:lnTo>
                  <a:lnTo>
                    <a:pt x="294" y="147"/>
                  </a:lnTo>
                  <a:lnTo>
                    <a:pt x="291" y="152"/>
                  </a:lnTo>
                  <a:lnTo>
                    <a:pt x="285" y="156"/>
                  </a:lnTo>
                  <a:lnTo>
                    <a:pt x="280" y="160"/>
                  </a:lnTo>
                  <a:lnTo>
                    <a:pt x="275" y="164"/>
                  </a:lnTo>
                  <a:lnTo>
                    <a:pt x="269" y="167"/>
                  </a:lnTo>
                  <a:lnTo>
                    <a:pt x="262" y="168"/>
                  </a:lnTo>
                  <a:lnTo>
                    <a:pt x="257" y="168"/>
                  </a:lnTo>
                  <a:lnTo>
                    <a:pt x="257" y="168"/>
                  </a:lnTo>
                  <a:lnTo>
                    <a:pt x="0" y="168"/>
                  </a:lnTo>
                  <a:lnTo>
                    <a:pt x="0" y="168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</a:endParaRPr>
            </a:p>
          </p:txBody>
        </p:sp>
        <p:sp>
          <p:nvSpPr>
            <p:cNvPr id="97" name="Freeform 23"/>
            <p:cNvSpPr>
              <a:spLocks/>
            </p:cNvSpPr>
            <p:nvPr/>
          </p:nvSpPr>
          <p:spPr bwMode="auto">
            <a:xfrm>
              <a:off x="3068638" y="5083175"/>
              <a:ext cx="488950" cy="266700"/>
            </a:xfrm>
            <a:custGeom>
              <a:avLst/>
              <a:gdLst>
                <a:gd name="T0" fmla="*/ 0 w 308"/>
                <a:gd name="T1" fmla="*/ 0 h 168"/>
                <a:gd name="T2" fmla="*/ 0 w 308"/>
                <a:gd name="T3" fmla="*/ 0 h 168"/>
                <a:gd name="T4" fmla="*/ 308 w 308"/>
                <a:gd name="T5" fmla="*/ 0 h 168"/>
                <a:gd name="T6" fmla="*/ 308 w 308"/>
                <a:gd name="T7" fmla="*/ 0 h 168"/>
                <a:gd name="T8" fmla="*/ 291 w 308"/>
                <a:gd name="T9" fmla="*/ 140 h 168"/>
                <a:gd name="T10" fmla="*/ 291 w 308"/>
                <a:gd name="T11" fmla="*/ 140 h 168"/>
                <a:gd name="T12" fmla="*/ 290 w 308"/>
                <a:gd name="T13" fmla="*/ 147 h 168"/>
                <a:gd name="T14" fmla="*/ 287 w 308"/>
                <a:gd name="T15" fmla="*/ 152 h 168"/>
                <a:gd name="T16" fmla="*/ 281 w 308"/>
                <a:gd name="T17" fmla="*/ 156 h 168"/>
                <a:gd name="T18" fmla="*/ 277 w 308"/>
                <a:gd name="T19" fmla="*/ 160 h 168"/>
                <a:gd name="T20" fmla="*/ 271 w 308"/>
                <a:gd name="T21" fmla="*/ 164 h 168"/>
                <a:gd name="T22" fmla="*/ 265 w 308"/>
                <a:gd name="T23" fmla="*/ 166 h 168"/>
                <a:gd name="T24" fmla="*/ 258 w 308"/>
                <a:gd name="T25" fmla="*/ 168 h 168"/>
                <a:gd name="T26" fmla="*/ 253 w 308"/>
                <a:gd name="T27" fmla="*/ 168 h 168"/>
                <a:gd name="T28" fmla="*/ 253 w 308"/>
                <a:gd name="T29" fmla="*/ 168 h 168"/>
                <a:gd name="T30" fmla="*/ 0 w 308"/>
                <a:gd name="T31" fmla="*/ 167 h 168"/>
                <a:gd name="T32" fmla="*/ 0 w 308"/>
                <a:gd name="T33" fmla="*/ 167 h 168"/>
                <a:gd name="T34" fmla="*/ 0 w 308"/>
                <a:gd name="T35" fmla="*/ 0 h 168"/>
                <a:gd name="T36" fmla="*/ 0 w 308"/>
                <a:gd name="T37" fmla="*/ 0 h 1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308" h="168">
                  <a:moveTo>
                    <a:pt x="0" y="0"/>
                  </a:moveTo>
                  <a:lnTo>
                    <a:pt x="0" y="0"/>
                  </a:lnTo>
                  <a:lnTo>
                    <a:pt x="308" y="0"/>
                  </a:lnTo>
                  <a:lnTo>
                    <a:pt x="308" y="0"/>
                  </a:lnTo>
                  <a:lnTo>
                    <a:pt x="291" y="140"/>
                  </a:lnTo>
                  <a:lnTo>
                    <a:pt x="291" y="140"/>
                  </a:lnTo>
                  <a:lnTo>
                    <a:pt x="290" y="147"/>
                  </a:lnTo>
                  <a:lnTo>
                    <a:pt x="287" y="152"/>
                  </a:lnTo>
                  <a:lnTo>
                    <a:pt x="281" y="156"/>
                  </a:lnTo>
                  <a:lnTo>
                    <a:pt x="277" y="160"/>
                  </a:lnTo>
                  <a:lnTo>
                    <a:pt x="271" y="164"/>
                  </a:lnTo>
                  <a:lnTo>
                    <a:pt x="265" y="166"/>
                  </a:lnTo>
                  <a:lnTo>
                    <a:pt x="258" y="168"/>
                  </a:lnTo>
                  <a:lnTo>
                    <a:pt x="253" y="168"/>
                  </a:lnTo>
                  <a:lnTo>
                    <a:pt x="253" y="168"/>
                  </a:lnTo>
                  <a:lnTo>
                    <a:pt x="0" y="167"/>
                  </a:lnTo>
                  <a:lnTo>
                    <a:pt x="0" y="167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</a:endParaRPr>
            </a:p>
          </p:txBody>
        </p:sp>
        <p:sp>
          <p:nvSpPr>
            <p:cNvPr id="98" name="Freeform 24"/>
            <p:cNvSpPr>
              <a:spLocks/>
            </p:cNvSpPr>
            <p:nvPr/>
          </p:nvSpPr>
          <p:spPr bwMode="auto">
            <a:xfrm>
              <a:off x="3074988" y="5083175"/>
              <a:ext cx="482600" cy="266700"/>
            </a:xfrm>
            <a:custGeom>
              <a:avLst/>
              <a:gdLst>
                <a:gd name="T0" fmla="*/ 0 w 304"/>
                <a:gd name="T1" fmla="*/ 0 h 168"/>
                <a:gd name="T2" fmla="*/ 0 w 304"/>
                <a:gd name="T3" fmla="*/ 0 h 168"/>
                <a:gd name="T4" fmla="*/ 304 w 304"/>
                <a:gd name="T5" fmla="*/ 0 h 168"/>
                <a:gd name="T6" fmla="*/ 304 w 304"/>
                <a:gd name="T7" fmla="*/ 0 h 168"/>
                <a:gd name="T8" fmla="*/ 287 w 304"/>
                <a:gd name="T9" fmla="*/ 140 h 168"/>
                <a:gd name="T10" fmla="*/ 287 w 304"/>
                <a:gd name="T11" fmla="*/ 140 h 168"/>
                <a:gd name="T12" fmla="*/ 286 w 304"/>
                <a:gd name="T13" fmla="*/ 147 h 168"/>
                <a:gd name="T14" fmla="*/ 283 w 304"/>
                <a:gd name="T15" fmla="*/ 152 h 168"/>
                <a:gd name="T16" fmla="*/ 279 w 304"/>
                <a:gd name="T17" fmla="*/ 156 h 168"/>
                <a:gd name="T18" fmla="*/ 273 w 304"/>
                <a:gd name="T19" fmla="*/ 160 h 168"/>
                <a:gd name="T20" fmla="*/ 267 w 304"/>
                <a:gd name="T21" fmla="*/ 164 h 168"/>
                <a:gd name="T22" fmla="*/ 261 w 304"/>
                <a:gd name="T23" fmla="*/ 166 h 168"/>
                <a:gd name="T24" fmla="*/ 254 w 304"/>
                <a:gd name="T25" fmla="*/ 167 h 168"/>
                <a:gd name="T26" fmla="*/ 249 w 304"/>
                <a:gd name="T27" fmla="*/ 168 h 168"/>
                <a:gd name="T28" fmla="*/ 249 w 304"/>
                <a:gd name="T29" fmla="*/ 168 h 168"/>
                <a:gd name="T30" fmla="*/ 0 w 304"/>
                <a:gd name="T31" fmla="*/ 166 h 168"/>
                <a:gd name="T32" fmla="*/ 0 w 304"/>
                <a:gd name="T33" fmla="*/ 166 h 168"/>
                <a:gd name="T34" fmla="*/ 0 w 304"/>
                <a:gd name="T35" fmla="*/ 0 h 168"/>
                <a:gd name="T36" fmla="*/ 0 w 304"/>
                <a:gd name="T37" fmla="*/ 0 h 1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304" h="168">
                  <a:moveTo>
                    <a:pt x="0" y="0"/>
                  </a:moveTo>
                  <a:lnTo>
                    <a:pt x="0" y="0"/>
                  </a:lnTo>
                  <a:lnTo>
                    <a:pt x="304" y="0"/>
                  </a:lnTo>
                  <a:lnTo>
                    <a:pt x="304" y="0"/>
                  </a:lnTo>
                  <a:lnTo>
                    <a:pt x="287" y="140"/>
                  </a:lnTo>
                  <a:lnTo>
                    <a:pt x="287" y="140"/>
                  </a:lnTo>
                  <a:lnTo>
                    <a:pt x="286" y="147"/>
                  </a:lnTo>
                  <a:lnTo>
                    <a:pt x="283" y="152"/>
                  </a:lnTo>
                  <a:lnTo>
                    <a:pt x="279" y="156"/>
                  </a:lnTo>
                  <a:lnTo>
                    <a:pt x="273" y="160"/>
                  </a:lnTo>
                  <a:lnTo>
                    <a:pt x="267" y="164"/>
                  </a:lnTo>
                  <a:lnTo>
                    <a:pt x="261" y="166"/>
                  </a:lnTo>
                  <a:lnTo>
                    <a:pt x="254" y="167"/>
                  </a:lnTo>
                  <a:lnTo>
                    <a:pt x="249" y="168"/>
                  </a:lnTo>
                  <a:lnTo>
                    <a:pt x="249" y="168"/>
                  </a:lnTo>
                  <a:lnTo>
                    <a:pt x="0" y="166"/>
                  </a:lnTo>
                  <a:lnTo>
                    <a:pt x="0" y="16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</a:endParaRPr>
            </a:p>
          </p:txBody>
        </p:sp>
        <p:sp>
          <p:nvSpPr>
            <p:cNvPr id="99" name="Freeform 25"/>
            <p:cNvSpPr>
              <a:spLocks/>
            </p:cNvSpPr>
            <p:nvPr/>
          </p:nvSpPr>
          <p:spPr bwMode="auto">
            <a:xfrm>
              <a:off x="3081338" y="5083175"/>
              <a:ext cx="476250" cy="266700"/>
            </a:xfrm>
            <a:custGeom>
              <a:avLst/>
              <a:gdLst>
                <a:gd name="T0" fmla="*/ 0 w 300"/>
                <a:gd name="T1" fmla="*/ 0 h 168"/>
                <a:gd name="T2" fmla="*/ 0 w 300"/>
                <a:gd name="T3" fmla="*/ 0 h 168"/>
                <a:gd name="T4" fmla="*/ 300 w 300"/>
                <a:gd name="T5" fmla="*/ 0 h 168"/>
                <a:gd name="T6" fmla="*/ 300 w 300"/>
                <a:gd name="T7" fmla="*/ 0 h 168"/>
                <a:gd name="T8" fmla="*/ 283 w 300"/>
                <a:gd name="T9" fmla="*/ 140 h 168"/>
                <a:gd name="T10" fmla="*/ 283 w 300"/>
                <a:gd name="T11" fmla="*/ 140 h 168"/>
                <a:gd name="T12" fmla="*/ 282 w 300"/>
                <a:gd name="T13" fmla="*/ 147 h 168"/>
                <a:gd name="T14" fmla="*/ 279 w 300"/>
                <a:gd name="T15" fmla="*/ 152 h 168"/>
                <a:gd name="T16" fmla="*/ 275 w 300"/>
                <a:gd name="T17" fmla="*/ 156 h 168"/>
                <a:gd name="T18" fmla="*/ 269 w 300"/>
                <a:gd name="T19" fmla="*/ 160 h 168"/>
                <a:gd name="T20" fmla="*/ 264 w 300"/>
                <a:gd name="T21" fmla="*/ 163 h 168"/>
                <a:gd name="T22" fmla="*/ 257 w 300"/>
                <a:gd name="T23" fmla="*/ 166 h 168"/>
                <a:gd name="T24" fmla="*/ 252 w 300"/>
                <a:gd name="T25" fmla="*/ 167 h 168"/>
                <a:gd name="T26" fmla="*/ 245 w 300"/>
                <a:gd name="T27" fmla="*/ 168 h 168"/>
                <a:gd name="T28" fmla="*/ 245 w 300"/>
                <a:gd name="T29" fmla="*/ 168 h 168"/>
                <a:gd name="T30" fmla="*/ 0 w 300"/>
                <a:gd name="T31" fmla="*/ 164 h 168"/>
                <a:gd name="T32" fmla="*/ 0 w 300"/>
                <a:gd name="T33" fmla="*/ 164 h 168"/>
                <a:gd name="T34" fmla="*/ 0 w 300"/>
                <a:gd name="T35" fmla="*/ 0 h 168"/>
                <a:gd name="T36" fmla="*/ 0 w 300"/>
                <a:gd name="T37" fmla="*/ 0 h 1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300" h="168">
                  <a:moveTo>
                    <a:pt x="0" y="0"/>
                  </a:moveTo>
                  <a:lnTo>
                    <a:pt x="0" y="0"/>
                  </a:lnTo>
                  <a:lnTo>
                    <a:pt x="300" y="0"/>
                  </a:lnTo>
                  <a:lnTo>
                    <a:pt x="300" y="0"/>
                  </a:lnTo>
                  <a:lnTo>
                    <a:pt x="283" y="140"/>
                  </a:lnTo>
                  <a:lnTo>
                    <a:pt x="283" y="140"/>
                  </a:lnTo>
                  <a:lnTo>
                    <a:pt x="282" y="147"/>
                  </a:lnTo>
                  <a:lnTo>
                    <a:pt x="279" y="152"/>
                  </a:lnTo>
                  <a:lnTo>
                    <a:pt x="275" y="156"/>
                  </a:lnTo>
                  <a:lnTo>
                    <a:pt x="269" y="160"/>
                  </a:lnTo>
                  <a:lnTo>
                    <a:pt x="264" y="163"/>
                  </a:lnTo>
                  <a:lnTo>
                    <a:pt x="257" y="166"/>
                  </a:lnTo>
                  <a:lnTo>
                    <a:pt x="252" y="167"/>
                  </a:lnTo>
                  <a:lnTo>
                    <a:pt x="245" y="168"/>
                  </a:lnTo>
                  <a:lnTo>
                    <a:pt x="245" y="168"/>
                  </a:lnTo>
                  <a:lnTo>
                    <a:pt x="0" y="164"/>
                  </a:lnTo>
                  <a:lnTo>
                    <a:pt x="0" y="164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</a:endParaRPr>
            </a:p>
          </p:txBody>
        </p:sp>
        <p:sp>
          <p:nvSpPr>
            <p:cNvPr id="100" name="Freeform 26"/>
            <p:cNvSpPr>
              <a:spLocks/>
            </p:cNvSpPr>
            <p:nvPr/>
          </p:nvSpPr>
          <p:spPr bwMode="auto">
            <a:xfrm>
              <a:off x="3086101" y="5083175"/>
              <a:ext cx="471488" cy="266700"/>
            </a:xfrm>
            <a:custGeom>
              <a:avLst/>
              <a:gdLst>
                <a:gd name="T0" fmla="*/ 0 w 297"/>
                <a:gd name="T1" fmla="*/ 0 h 168"/>
                <a:gd name="T2" fmla="*/ 0 w 297"/>
                <a:gd name="T3" fmla="*/ 0 h 168"/>
                <a:gd name="T4" fmla="*/ 297 w 297"/>
                <a:gd name="T5" fmla="*/ 0 h 168"/>
                <a:gd name="T6" fmla="*/ 297 w 297"/>
                <a:gd name="T7" fmla="*/ 0 h 168"/>
                <a:gd name="T8" fmla="*/ 280 w 297"/>
                <a:gd name="T9" fmla="*/ 140 h 168"/>
                <a:gd name="T10" fmla="*/ 280 w 297"/>
                <a:gd name="T11" fmla="*/ 140 h 168"/>
                <a:gd name="T12" fmla="*/ 279 w 297"/>
                <a:gd name="T13" fmla="*/ 147 h 168"/>
                <a:gd name="T14" fmla="*/ 276 w 297"/>
                <a:gd name="T15" fmla="*/ 152 h 168"/>
                <a:gd name="T16" fmla="*/ 272 w 297"/>
                <a:gd name="T17" fmla="*/ 156 h 168"/>
                <a:gd name="T18" fmla="*/ 266 w 297"/>
                <a:gd name="T19" fmla="*/ 160 h 168"/>
                <a:gd name="T20" fmla="*/ 261 w 297"/>
                <a:gd name="T21" fmla="*/ 163 h 168"/>
                <a:gd name="T22" fmla="*/ 254 w 297"/>
                <a:gd name="T23" fmla="*/ 166 h 168"/>
                <a:gd name="T24" fmla="*/ 249 w 297"/>
                <a:gd name="T25" fmla="*/ 167 h 168"/>
                <a:gd name="T26" fmla="*/ 243 w 297"/>
                <a:gd name="T27" fmla="*/ 168 h 168"/>
                <a:gd name="T28" fmla="*/ 243 w 297"/>
                <a:gd name="T29" fmla="*/ 168 h 168"/>
                <a:gd name="T30" fmla="*/ 1 w 297"/>
                <a:gd name="T31" fmla="*/ 163 h 168"/>
                <a:gd name="T32" fmla="*/ 1 w 297"/>
                <a:gd name="T33" fmla="*/ 163 h 168"/>
                <a:gd name="T34" fmla="*/ 0 w 297"/>
                <a:gd name="T35" fmla="*/ 0 h 168"/>
                <a:gd name="T36" fmla="*/ 0 w 297"/>
                <a:gd name="T37" fmla="*/ 0 h 1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297" h="168">
                  <a:moveTo>
                    <a:pt x="0" y="0"/>
                  </a:moveTo>
                  <a:lnTo>
                    <a:pt x="0" y="0"/>
                  </a:lnTo>
                  <a:lnTo>
                    <a:pt x="297" y="0"/>
                  </a:lnTo>
                  <a:lnTo>
                    <a:pt x="297" y="0"/>
                  </a:lnTo>
                  <a:lnTo>
                    <a:pt x="280" y="140"/>
                  </a:lnTo>
                  <a:lnTo>
                    <a:pt x="280" y="140"/>
                  </a:lnTo>
                  <a:lnTo>
                    <a:pt x="279" y="147"/>
                  </a:lnTo>
                  <a:lnTo>
                    <a:pt x="276" y="152"/>
                  </a:lnTo>
                  <a:lnTo>
                    <a:pt x="272" y="156"/>
                  </a:lnTo>
                  <a:lnTo>
                    <a:pt x="266" y="160"/>
                  </a:lnTo>
                  <a:lnTo>
                    <a:pt x="261" y="163"/>
                  </a:lnTo>
                  <a:lnTo>
                    <a:pt x="254" y="166"/>
                  </a:lnTo>
                  <a:lnTo>
                    <a:pt x="249" y="167"/>
                  </a:lnTo>
                  <a:lnTo>
                    <a:pt x="243" y="168"/>
                  </a:lnTo>
                  <a:lnTo>
                    <a:pt x="243" y="168"/>
                  </a:lnTo>
                  <a:lnTo>
                    <a:pt x="1" y="163"/>
                  </a:lnTo>
                  <a:lnTo>
                    <a:pt x="1" y="163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</a:endParaRPr>
            </a:p>
          </p:txBody>
        </p:sp>
        <p:sp>
          <p:nvSpPr>
            <p:cNvPr id="117" name="Freeform 27"/>
            <p:cNvSpPr>
              <a:spLocks/>
            </p:cNvSpPr>
            <p:nvPr/>
          </p:nvSpPr>
          <p:spPr bwMode="auto">
            <a:xfrm>
              <a:off x="3092451" y="5083175"/>
              <a:ext cx="465138" cy="266700"/>
            </a:xfrm>
            <a:custGeom>
              <a:avLst/>
              <a:gdLst>
                <a:gd name="T0" fmla="*/ 0 w 293"/>
                <a:gd name="T1" fmla="*/ 0 h 168"/>
                <a:gd name="T2" fmla="*/ 0 w 293"/>
                <a:gd name="T3" fmla="*/ 0 h 168"/>
                <a:gd name="T4" fmla="*/ 293 w 293"/>
                <a:gd name="T5" fmla="*/ 0 h 168"/>
                <a:gd name="T6" fmla="*/ 293 w 293"/>
                <a:gd name="T7" fmla="*/ 0 h 168"/>
                <a:gd name="T8" fmla="*/ 276 w 293"/>
                <a:gd name="T9" fmla="*/ 140 h 168"/>
                <a:gd name="T10" fmla="*/ 276 w 293"/>
                <a:gd name="T11" fmla="*/ 140 h 168"/>
                <a:gd name="T12" fmla="*/ 275 w 293"/>
                <a:gd name="T13" fmla="*/ 147 h 168"/>
                <a:gd name="T14" fmla="*/ 272 w 293"/>
                <a:gd name="T15" fmla="*/ 152 h 168"/>
                <a:gd name="T16" fmla="*/ 268 w 293"/>
                <a:gd name="T17" fmla="*/ 156 h 168"/>
                <a:gd name="T18" fmla="*/ 262 w 293"/>
                <a:gd name="T19" fmla="*/ 160 h 168"/>
                <a:gd name="T20" fmla="*/ 257 w 293"/>
                <a:gd name="T21" fmla="*/ 163 h 168"/>
                <a:gd name="T22" fmla="*/ 250 w 293"/>
                <a:gd name="T23" fmla="*/ 166 h 168"/>
                <a:gd name="T24" fmla="*/ 245 w 293"/>
                <a:gd name="T25" fmla="*/ 167 h 168"/>
                <a:gd name="T26" fmla="*/ 239 w 293"/>
                <a:gd name="T27" fmla="*/ 168 h 168"/>
                <a:gd name="T28" fmla="*/ 239 w 293"/>
                <a:gd name="T29" fmla="*/ 168 h 168"/>
                <a:gd name="T30" fmla="*/ 0 w 293"/>
                <a:gd name="T31" fmla="*/ 163 h 168"/>
                <a:gd name="T32" fmla="*/ 0 w 293"/>
                <a:gd name="T33" fmla="*/ 163 h 168"/>
                <a:gd name="T34" fmla="*/ 0 w 293"/>
                <a:gd name="T35" fmla="*/ 0 h 168"/>
                <a:gd name="T36" fmla="*/ 0 w 293"/>
                <a:gd name="T37" fmla="*/ 0 h 1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293" h="168">
                  <a:moveTo>
                    <a:pt x="0" y="0"/>
                  </a:moveTo>
                  <a:lnTo>
                    <a:pt x="0" y="0"/>
                  </a:lnTo>
                  <a:lnTo>
                    <a:pt x="293" y="0"/>
                  </a:lnTo>
                  <a:lnTo>
                    <a:pt x="293" y="0"/>
                  </a:lnTo>
                  <a:lnTo>
                    <a:pt x="276" y="140"/>
                  </a:lnTo>
                  <a:lnTo>
                    <a:pt x="276" y="140"/>
                  </a:lnTo>
                  <a:lnTo>
                    <a:pt x="275" y="147"/>
                  </a:lnTo>
                  <a:lnTo>
                    <a:pt x="272" y="152"/>
                  </a:lnTo>
                  <a:lnTo>
                    <a:pt x="268" y="156"/>
                  </a:lnTo>
                  <a:lnTo>
                    <a:pt x="262" y="160"/>
                  </a:lnTo>
                  <a:lnTo>
                    <a:pt x="257" y="163"/>
                  </a:lnTo>
                  <a:lnTo>
                    <a:pt x="250" y="166"/>
                  </a:lnTo>
                  <a:lnTo>
                    <a:pt x="245" y="167"/>
                  </a:lnTo>
                  <a:lnTo>
                    <a:pt x="239" y="168"/>
                  </a:lnTo>
                  <a:lnTo>
                    <a:pt x="239" y="168"/>
                  </a:lnTo>
                  <a:lnTo>
                    <a:pt x="0" y="163"/>
                  </a:lnTo>
                  <a:lnTo>
                    <a:pt x="0" y="163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</a:endParaRPr>
            </a:p>
          </p:txBody>
        </p:sp>
        <p:sp>
          <p:nvSpPr>
            <p:cNvPr id="118" name="Freeform 28"/>
            <p:cNvSpPr>
              <a:spLocks/>
            </p:cNvSpPr>
            <p:nvPr/>
          </p:nvSpPr>
          <p:spPr bwMode="auto">
            <a:xfrm>
              <a:off x="3098801" y="5083175"/>
              <a:ext cx="458788" cy="266700"/>
            </a:xfrm>
            <a:custGeom>
              <a:avLst/>
              <a:gdLst>
                <a:gd name="T0" fmla="*/ 0 w 289"/>
                <a:gd name="T1" fmla="*/ 0 h 168"/>
                <a:gd name="T2" fmla="*/ 0 w 289"/>
                <a:gd name="T3" fmla="*/ 0 h 168"/>
                <a:gd name="T4" fmla="*/ 289 w 289"/>
                <a:gd name="T5" fmla="*/ 0 h 168"/>
                <a:gd name="T6" fmla="*/ 289 w 289"/>
                <a:gd name="T7" fmla="*/ 0 h 168"/>
                <a:gd name="T8" fmla="*/ 272 w 289"/>
                <a:gd name="T9" fmla="*/ 140 h 168"/>
                <a:gd name="T10" fmla="*/ 272 w 289"/>
                <a:gd name="T11" fmla="*/ 140 h 168"/>
                <a:gd name="T12" fmla="*/ 271 w 289"/>
                <a:gd name="T13" fmla="*/ 147 h 168"/>
                <a:gd name="T14" fmla="*/ 268 w 289"/>
                <a:gd name="T15" fmla="*/ 151 h 168"/>
                <a:gd name="T16" fmla="*/ 264 w 289"/>
                <a:gd name="T17" fmla="*/ 156 h 168"/>
                <a:gd name="T18" fmla="*/ 258 w 289"/>
                <a:gd name="T19" fmla="*/ 160 h 168"/>
                <a:gd name="T20" fmla="*/ 253 w 289"/>
                <a:gd name="T21" fmla="*/ 163 h 168"/>
                <a:gd name="T22" fmla="*/ 248 w 289"/>
                <a:gd name="T23" fmla="*/ 166 h 168"/>
                <a:gd name="T24" fmla="*/ 235 w 289"/>
                <a:gd name="T25" fmla="*/ 168 h 168"/>
                <a:gd name="T26" fmla="*/ 235 w 289"/>
                <a:gd name="T27" fmla="*/ 168 h 168"/>
                <a:gd name="T28" fmla="*/ 0 w 289"/>
                <a:gd name="T29" fmla="*/ 161 h 168"/>
                <a:gd name="T30" fmla="*/ 0 w 289"/>
                <a:gd name="T31" fmla="*/ 161 h 168"/>
                <a:gd name="T32" fmla="*/ 0 w 289"/>
                <a:gd name="T33" fmla="*/ 0 h 168"/>
                <a:gd name="T34" fmla="*/ 0 w 289"/>
                <a:gd name="T35" fmla="*/ 0 h 1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89" h="168">
                  <a:moveTo>
                    <a:pt x="0" y="0"/>
                  </a:moveTo>
                  <a:lnTo>
                    <a:pt x="0" y="0"/>
                  </a:lnTo>
                  <a:lnTo>
                    <a:pt x="289" y="0"/>
                  </a:lnTo>
                  <a:lnTo>
                    <a:pt x="289" y="0"/>
                  </a:lnTo>
                  <a:lnTo>
                    <a:pt x="272" y="140"/>
                  </a:lnTo>
                  <a:lnTo>
                    <a:pt x="272" y="140"/>
                  </a:lnTo>
                  <a:lnTo>
                    <a:pt x="271" y="147"/>
                  </a:lnTo>
                  <a:lnTo>
                    <a:pt x="268" y="151"/>
                  </a:lnTo>
                  <a:lnTo>
                    <a:pt x="264" y="156"/>
                  </a:lnTo>
                  <a:lnTo>
                    <a:pt x="258" y="160"/>
                  </a:lnTo>
                  <a:lnTo>
                    <a:pt x="253" y="163"/>
                  </a:lnTo>
                  <a:lnTo>
                    <a:pt x="248" y="166"/>
                  </a:lnTo>
                  <a:lnTo>
                    <a:pt x="235" y="168"/>
                  </a:lnTo>
                  <a:lnTo>
                    <a:pt x="235" y="168"/>
                  </a:lnTo>
                  <a:lnTo>
                    <a:pt x="0" y="161"/>
                  </a:lnTo>
                  <a:lnTo>
                    <a:pt x="0" y="16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</a:endParaRPr>
            </a:p>
          </p:txBody>
        </p:sp>
        <p:sp>
          <p:nvSpPr>
            <p:cNvPr id="119" name="Freeform 29"/>
            <p:cNvSpPr>
              <a:spLocks/>
            </p:cNvSpPr>
            <p:nvPr/>
          </p:nvSpPr>
          <p:spPr bwMode="auto">
            <a:xfrm>
              <a:off x="3105151" y="5083175"/>
              <a:ext cx="452438" cy="265113"/>
            </a:xfrm>
            <a:custGeom>
              <a:avLst/>
              <a:gdLst>
                <a:gd name="T0" fmla="*/ 0 w 285"/>
                <a:gd name="T1" fmla="*/ 0 h 167"/>
                <a:gd name="T2" fmla="*/ 0 w 285"/>
                <a:gd name="T3" fmla="*/ 0 h 167"/>
                <a:gd name="T4" fmla="*/ 285 w 285"/>
                <a:gd name="T5" fmla="*/ 0 h 167"/>
                <a:gd name="T6" fmla="*/ 285 w 285"/>
                <a:gd name="T7" fmla="*/ 0 h 167"/>
                <a:gd name="T8" fmla="*/ 268 w 285"/>
                <a:gd name="T9" fmla="*/ 140 h 167"/>
                <a:gd name="T10" fmla="*/ 268 w 285"/>
                <a:gd name="T11" fmla="*/ 140 h 167"/>
                <a:gd name="T12" fmla="*/ 267 w 285"/>
                <a:gd name="T13" fmla="*/ 147 h 167"/>
                <a:gd name="T14" fmla="*/ 264 w 285"/>
                <a:gd name="T15" fmla="*/ 151 h 167"/>
                <a:gd name="T16" fmla="*/ 260 w 285"/>
                <a:gd name="T17" fmla="*/ 156 h 167"/>
                <a:gd name="T18" fmla="*/ 254 w 285"/>
                <a:gd name="T19" fmla="*/ 160 h 167"/>
                <a:gd name="T20" fmla="*/ 249 w 285"/>
                <a:gd name="T21" fmla="*/ 163 h 167"/>
                <a:gd name="T22" fmla="*/ 244 w 285"/>
                <a:gd name="T23" fmla="*/ 166 h 167"/>
                <a:gd name="T24" fmla="*/ 231 w 285"/>
                <a:gd name="T25" fmla="*/ 167 h 167"/>
                <a:gd name="T26" fmla="*/ 231 w 285"/>
                <a:gd name="T27" fmla="*/ 167 h 167"/>
                <a:gd name="T28" fmla="*/ 0 w 285"/>
                <a:gd name="T29" fmla="*/ 160 h 167"/>
                <a:gd name="T30" fmla="*/ 0 w 285"/>
                <a:gd name="T31" fmla="*/ 160 h 167"/>
                <a:gd name="T32" fmla="*/ 0 w 285"/>
                <a:gd name="T33" fmla="*/ 0 h 167"/>
                <a:gd name="T34" fmla="*/ 0 w 285"/>
                <a:gd name="T35" fmla="*/ 0 h 1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85" h="167">
                  <a:moveTo>
                    <a:pt x="0" y="0"/>
                  </a:moveTo>
                  <a:lnTo>
                    <a:pt x="0" y="0"/>
                  </a:lnTo>
                  <a:lnTo>
                    <a:pt x="285" y="0"/>
                  </a:lnTo>
                  <a:lnTo>
                    <a:pt x="285" y="0"/>
                  </a:lnTo>
                  <a:lnTo>
                    <a:pt x="268" y="140"/>
                  </a:lnTo>
                  <a:lnTo>
                    <a:pt x="268" y="140"/>
                  </a:lnTo>
                  <a:lnTo>
                    <a:pt x="267" y="147"/>
                  </a:lnTo>
                  <a:lnTo>
                    <a:pt x="264" y="151"/>
                  </a:lnTo>
                  <a:lnTo>
                    <a:pt x="260" y="156"/>
                  </a:lnTo>
                  <a:lnTo>
                    <a:pt x="254" y="160"/>
                  </a:lnTo>
                  <a:lnTo>
                    <a:pt x="249" y="163"/>
                  </a:lnTo>
                  <a:lnTo>
                    <a:pt x="244" y="166"/>
                  </a:lnTo>
                  <a:lnTo>
                    <a:pt x="231" y="167"/>
                  </a:lnTo>
                  <a:lnTo>
                    <a:pt x="231" y="167"/>
                  </a:lnTo>
                  <a:lnTo>
                    <a:pt x="0" y="160"/>
                  </a:lnTo>
                  <a:lnTo>
                    <a:pt x="0" y="16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</a:endParaRPr>
            </a:p>
          </p:txBody>
        </p:sp>
        <p:sp>
          <p:nvSpPr>
            <p:cNvPr id="120" name="Freeform 30"/>
            <p:cNvSpPr>
              <a:spLocks/>
            </p:cNvSpPr>
            <p:nvPr/>
          </p:nvSpPr>
          <p:spPr bwMode="auto">
            <a:xfrm>
              <a:off x="3111501" y="5083175"/>
              <a:ext cx="446088" cy="265113"/>
            </a:xfrm>
            <a:custGeom>
              <a:avLst/>
              <a:gdLst>
                <a:gd name="T0" fmla="*/ 0 w 281"/>
                <a:gd name="T1" fmla="*/ 0 h 167"/>
                <a:gd name="T2" fmla="*/ 0 w 281"/>
                <a:gd name="T3" fmla="*/ 0 h 167"/>
                <a:gd name="T4" fmla="*/ 281 w 281"/>
                <a:gd name="T5" fmla="*/ 0 h 167"/>
                <a:gd name="T6" fmla="*/ 281 w 281"/>
                <a:gd name="T7" fmla="*/ 0 h 167"/>
                <a:gd name="T8" fmla="*/ 264 w 281"/>
                <a:gd name="T9" fmla="*/ 140 h 167"/>
                <a:gd name="T10" fmla="*/ 264 w 281"/>
                <a:gd name="T11" fmla="*/ 140 h 167"/>
                <a:gd name="T12" fmla="*/ 263 w 281"/>
                <a:gd name="T13" fmla="*/ 145 h 167"/>
                <a:gd name="T14" fmla="*/ 260 w 281"/>
                <a:gd name="T15" fmla="*/ 151 h 167"/>
                <a:gd name="T16" fmla="*/ 256 w 281"/>
                <a:gd name="T17" fmla="*/ 156 h 167"/>
                <a:gd name="T18" fmla="*/ 250 w 281"/>
                <a:gd name="T19" fmla="*/ 160 h 167"/>
                <a:gd name="T20" fmla="*/ 245 w 281"/>
                <a:gd name="T21" fmla="*/ 163 h 167"/>
                <a:gd name="T22" fmla="*/ 240 w 281"/>
                <a:gd name="T23" fmla="*/ 166 h 167"/>
                <a:gd name="T24" fmla="*/ 229 w 281"/>
                <a:gd name="T25" fmla="*/ 167 h 167"/>
                <a:gd name="T26" fmla="*/ 229 w 281"/>
                <a:gd name="T27" fmla="*/ 167 h 167"/>
                <a:gd name="T28" fmla="*/ 0 w 281"/>
                <a:gd name="T29" fmla="*/ 159 h 167"/>
                <a:gd name="T30" fmla="*/ 0 w 281"/>
                <a:gd name="T31" fmla="*/ 159 h 167"/>
                <a:gd name="T32" fmla="*/ 0 w 281"/>
                <a:gd name="T33" fmla="*/ 0 h 167"/>
                <a:gd name="T34" fmla="*/ 0 w 281"/>
                <a:gd name="T35" fmla="*/ 0 h 1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81" h="167">
                  <a:moveTo>
                    <a:pt x="0" y="0"/>
                  </a:moveTo>
                  <a:lnTo>
                    <a:pt x="0" y="0"/>
                  </a:lnTo>
                  <a:lnTo>
                    <a:pt x="281" y="0"/>
                  </a:lnTo>
                  <a:lnTo>
                    <a:pt x="281" y="0"/>
                  </a:lnTo>
                  <a:lnTo>
                    <a:pt x="264" y="140"/>
                  </a:lnTo>
                  <a:lnTo>
                    <a:pt x="264" y="140"/>
                  </a:lnTo>
                  <a:lnTo>
                    <a:pt x="263" y="145"/>
                  </a:lnTo>
                  <a:lnTo>
                    <a:pt x="260" y="151"/>
                  </a:lnTo>
                  <a:lnTo>
                    <a:pt x="256" y="156"/>
                  </a:lnTo>
                  <a:lnTo>
                    <a:pt x="250" y="160"/>
                  </a:lnTo>
                  <a:lnTo>
                    <a:pt x="245" y="163"/>
                  </a:lnTo>
                  <a:lnTo>
                    <a:pt x="240" y="166"/>
                  </a:lnTo>
                  <a:lnTo>
                    <a:pt x="229" y="167"/>
                  </a:lnTo>
                  <a:lnTo>
                    <a:pt x="229" y="167"/>
                  </a:lnTo>
                  <a:lnTo>
                    <a:pt x="0" y="159"/>
                  </a:lnTo>
                  <a:lnTo>
                    <a:pt x="0" y="159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</a:endParaRPr>
            </a:p>
          </p:txBody>
        </p:sp>
        <p:sp>
          <p:nvSpPr>
            <p:cNvPr id="121" name="Freeform 31"/>
            <p:cNvSpPr>
              <a:spLocks/>
            </p:cNvSpPr>
            <p:nvPr/>
          </p:nvSpPr>
          <p:spPr bwMode="auto">
            <a:xfrm>
              <a:off x="3116263" y="5083175"/>
              <a:ext cx="441325" cy="265113"/>
            </a:xfrm>
            <a:custGeom>
              <a:avLst/>
              <a:gdLst>
                <a:gd name="T0" fmla="*/ 1 w 278"/>
                <a:gd name="T1" fmla="*/ 0 h 167"/>
                <a:gd name="T2" fmla="*/ 1 w 278"/>
                <a:gd name="T3" fmla="*/ 0 h 167"/>
                <a:gd name="T4" fmla="*/ 278 w 278"/>
                <a:gd name="T5" fmla="*/ 0 h 167"/>
                <a:gd name="T6" fmla="*/ 278 w 278"/>
                <a:gd name="T7" fmla="*/ 0 h 167"/>
                <a:gd name="T8" fmla="*/ 261 w 278"/>
                <a:gd name="T9" fmla="*/ 140 h 167"/>
                <a:gd name="T10" fmla="*/ 261 w 278"/>
                <a:gd name="T11" fmla="*/ 140 h 167"/>
                <a:gd name="T12" fmla="*/ 260 w 278"/>
                <a:gd name="T13" fmla="*/ 145 h 167"/>
                <a:gd name="T14" fmla="*/ 257 w 278"/>
                <a:gd name="T15" fmla="*/ 151 h 167"/>
                <a:gd name="T16" fmla="*/ 253 w 278"/>
                <a:gd name="T17" fmla="*/ 156 h 167"/>
                <a:gd name="T18" fmla="*/ 247 w 278"/>
                <a:gd name="T19" fmla="*/ 159 h 167"/>
                <a:gd name="T20" fmla="*/ 242 w 278"/>
                <a:gd name="T21" fmla="*/ 163 h 167"/>
                <a:gd name="T22" fmla="*/ 237 w 278"/>
                <a:gd name="T23" fmla="*/ 166 h 167"/>
                <a:gd name="T24" fmla="*/ 226 w 278"/>
                <a:gd name="T25" fmla="*/ 167 h 167"/>
                <a:gd name="T26" fmla="*/ 226 w 278"/>
                <a:gd name="T27" fmla="*/ 167 h 167"/>
                <a:gd name="T28" fmla="*/ 0 w 278"/>
                <a:gd name="T29" fmla="*/ 157 h 167"/>
                <a:gd name="T30" fmla="*/ 0 w 278"/>
                <a:gd name="T31" fmla="*/ 157 h 167"/>
                <a:gd name="T32" fmla="*/ 1 w 278"/>
                <a:gd name="T33" fmla="*/ 0 h 167"/>
                <a:gd name="T34" fmla="*/ 1 w 278"/>
                <a:gd name="T35" fmla="*/ 0 h 1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78" h="167">
                  <a:moveTo>
                    <a:pt x="1" y="0"/>
                  </a:moveTo>
                  <a:lnTo>
                    <a:pt x="1" y="0"/>
                  </a:lnTo>
                  <a:lnTo>
                    <a:pt x="278" y="0"/>
                  </a:lnTo>
                  <a:lnTo>
                    <a:pt x="278" y="0"/>
                  </a:lnTo>
                  <a:lnTo>
                    <a:pt x="261" y="140"/>
                  </a:lnTo>
                  <a:lnTo>
                    <a:pt x="261" y="140"/>
                  </a:lnTo>
                  <a:lnTo>
                    <a:pt x="260" y="145"/>
                  </a:lnTo>
                  <a:lnTo>
                    <a:pt x="257" y="151"/>
                  </a:lnTo>
                  <a:lnTo>
                    <a:pt x="253" y="156"/>
                  </a:lnTo>
                  <a:lnTo>
                    <a:pt x="247" y="159"/>
                  </a:lnTo>
                  <a:lnTo>
                    <a:pt x="242" y="163"/>
                  </a:lnTo>
                  <a:lnTo>
                    <a:pt x="237" y="166"/>
                  </a:lnTo>
                  <a:lnTo>
                    <a:pt x="226" y="167"/>
                  </a:lnTo>
                  <a:lnTo>
                    <a:pt x="226" y="167"/>
                  </a:lnTo>
                  <a:lnTo>
                    <a:pt x="0" y="157"/>
                  </a:lnTo>
                  <a:lnTo>
                    <a:pt x="0" y="157"/>
                  </a:ln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</a:endParaRPr>
            </a:p>
          </p:txBody>
        </p:sp>
        <p:sp>
          <p:nvSpPr>
            <p:cNvPr id="122" name="Freeform 32"/>
            <p:cNvSpPr>
              <a:spLocks/>
            </p:cNvSpPr>
            <p:nvPr/>
          </p:nvSpPr>
          <p:spPr bwMode="auto">
            <a:xfrm>
              <a:off x="3122613" y="5083175"/>
              <a:ext cx="434975" cy="265113"/>
            </a:xfrm>
            <a:custGeom>
              <a:avLst/>
              <a:gdLst>
                <a:gd name="T0" fmla="*/ 1 w 274"/>
                <a:gd name="T1" fmla="*/ 0 h 167"/>
                <a:gd name="T2" fmla="*/ 1 w 274"/>
                <a:gd name="T3" fmla="*/ 0 h 167"/>
                <a:gd name="T4" fmla="*/ 274 w 274"/>
                <a:gd name="T5" fmla="*/ 0 h 167"/>
                <a:gd name="T6" fmla="*/ 274 w 274"/>
                <a:gd name="T7" fmla="*/ 0 h 167"/>
                <a:gd name="T8" fmla="*/ 257 w 274"/>
                <a:gd name="T9" fmla="*/ 140 h 167"/>
                <a:gd name="T10" fmla="*/ 257 w 274"/>
                <a:gd name="T11" fmla="*/ 140 h 167"/>
                <a:gd name="T12" fmla="*/ 256 w 274"/>
                <a:gd name="T13" fmla="*/ 145 h 167"/>
                <a:gd name="T14" fmla="*/ 253 w 274"/>
                <a:gd name="T15" fmla="*/ 151 h 167"/>
                <a:gd name="T16" fmla="*/ 249 w 274"/>
                <a:gd name="T17" fmla="*/ 156 h 167"/>
                <a:gd name="T18" fmla="*/ 245 w 274"/>
                <a:gd name="T19" fmla="*/ 159 h 167"/>
                <a:gd name="T20" fmla="*/ 239 w 274"/>
                <a:gd name="T21" fmla="*/ 163 h 167"/>
                <a:gd name="T22" fmla="*/ 233 w 274"/>
                <a:gd name="T23" fmla="*/ 164 h 167"/>
                <a:gd name="T24" fmla="*/ 222 w 274"/>
                <a:gd name="T25" fmla="*/ 167 h 167"/>
                <a:gd name="T26" fmla="*/ 222 w 274"/>
                <a:gd name="T27" fmla="*/ 167 h 167"/>
                <a:gd name="T28" fmla="*/ 0 w 274"/>
                <a:gd name="T29" fmla="*/ 156 h 167"/>
                <a:gd name="T30" fmla="*/ 0 w 274"/>
                <a:gd name="T31" fmla="*/ 156 h 167"/>
                <a:gd name="T32" fmla="*/ 1 w 274"/>
                <a:gd name="T33" fmla="*/ 0 h 167"/>
                <a:gd name="T34" fmla="*/ 1 w 274"/>
                <a:gd name="T35" fmla="*/ 0 h 1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74" h="167">
                  <a:moveTo>
                    <a:pt x="1" y="0"/>
                  </a:moveTo>
                  <a:lnTo>
                    <a:pt x="1" y="0"/>
                  </a:lnTo>
                  <a:lnTo>
                    <a:pt x="274" y="0"/>
                  </a:lnTo>
                  <a:lnTo>
                    <a:pt x="274" y="0"/>
                  </a:lnTo>
                  <a:lnTo>
                    <a:pt x="257" y="140"/>
                  </a:lnTo>
                  <a:lnTo>
                    <a:pt x="257" y="140"/>
                  </a:lnTo>
                  <a:lnTo>
                    <a:pt x="256" y="145"/>
                  </a:lnTo>
                  <a:lnTo>
                    <a:pt x="253" y="151"/>
                  </a:lnTo>
                  <a:lnTo>
                    <a:pt x="249" y="156"/>
                  </a:lnTo>
                  <a:lnTo>
                    <a:pt x="245" y="159"/>
                  </a:lnTo>
                  <a:lnTo>
                    <a:pt x="239" y="163"/>
                  </a:lnTo>
                  <a:lnTo>
                    <a:pt x="233" y="164"/>
                  </a:lnTo>
                  <a:lnTo>
                    <a:pt x="222" y="167"/>
                  </a:lnTo>
                  <a:lnTo>
                    <a:pt x="222" y="167"/>
                  </a:lnTo>
                  <a:lnTo>
                    <a:pt x="0" y="156"/>
                  </a:lnTo>
                  <a:lnTo>
                    <a:pt x="0" y="156"/>
                  </a:ln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</a:endParaRPr>
            </a:p>
          </p:txBody>
        </p:sp>
        <p:sp>
          <p:nvSpPr>
            <p:cNvPr id="124" name="Freeform 33"/>
            <p:cNvSpPr>
              <a:spLocks/>
            </p:cNvSpPr>
            <p:nvPr/>
          </p:nvSpPr>
          <p:spPr bwMode="auto">
            <a:xfrm>
              <a:off x="3128963" y="5083175"/>
              <a:ext cx="428625" cy="265113"/>
            </a:xfrm>
            <a:custGeom>
              <a:avLst/>
              <a:gdLst>
                <a:gd name="T0" fmla="*/ 0 w 270"/>
                <a:gd name="T1" fmla="*/ 0 h 167"/>
                <a:gd name="T2" fmla="*/ 0 w 270"/>
                <a:gd name="T3" fmla="*/ 0 h 167"/>
                <a:gd name="T4" fmla="*/ 270 w 270"/>
                <a:gd name="T5" fmla="*/ 0 h 167"/>
                <a:gd name="T6" fmla="*/ 270 w 270"/>
                <a:gd name="T7" fmla="*/ 0 h 167"/>
                <a:gd name="T8" fmla="*/ 253 w 270"/>
                <a:gd name="T9" fmla="*/ 140 h 167"/>
                <a:gd name="T10" fmla="*/ 253 w 270"/>
                <a:gd name="T11" fmla="*/ 140 h 167"/>
                <a:gd name="T12" fmla="*/ 252 w 270"/>
                <a:gd name="T13" fmla="*/ 145 h 167"/>
                <a:gd name="T14" fmla="*/ 249 w 270"/>
                <a:gd name="T15" fmla="*/ 151 h 167"/>
                <a:gd name="T16" fmla="*/ 245 w 270"/>
                <a:gd name="T17" fmla="*/ 155 h 167"/>
                <a:gd name="T18" fmla="*/ 241 w 270"/>
                <a:gd name="T19" fmla="*/ 159 h 167"/>
                <a:gd name="T20" fmla="*/ 235 w 270"/>
                <a:gd name="T21" fmla="*/ 163 h 167"/>
                <a:gd name="T22" fmla="*/ 230 w 270"/>
                <a:gd name="T23" fmla="*/ 164 h 167"/>
                <a:gd name="T24" fmla="*/ 219 w 270"/>
                <a:gd name="T25" fmla="*/ 167 h 167"/>
                <a:gd name="T26" fmla="*/ 219 w 270"/>
                <a:gd name="T27" fmla="*/ 167 h 167"/>
                <a:gd name="T28" fmla="*/ 0 w 270"/>
                <a:gd name="T29" fmla="*/ 156 h 167"/>
                <a:gd name="T30" fmla="*/ 0 w 270"/>
                <a:gd name="T31" fmla="*/ 156 h 167"/>
                <a:gd name="T32" fmla="*/ 0 w 270"/>
                <a:gd name="T33" fmla="*/ 0 h 167"/>
                <a:gd name="T34" fmla="*/ 0 w 270"/>
                <a:gd name="T35" fmla="*/ 0 h 1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70" h="167">
                  <a:moveTo>
                    <a:pt x="0" y="0"/>
                  </a:moveTo>
                  <a:lnTo>
                    <a:pt x="0" y="0"/>
                  </a:lnTo>
                  <a:lnTo>
                    <a:pt x="270" y="0"/>
                  </a:lnTo>
                  <a:lnTo>
                    <a:pt x="270" y="0"/>
                  </a:lnTo>
                  <a:lnTo>
                    <a:pt x="253" y="140"/>
                  </a:lnTo>
                  <a:lnTo>
                    <a:pt x="253" y="140"/>
                  </a:lnTo>
                  <a:lnTo>
                    <a:pt x="252" y="145"/>
                  </a:lnTo>
                  <a:lnTo>
                    <a:pt x="249" y="151"/>
                  </a:lnTo>
                  <a:lnTo>
                    <a:pt x="245" y="155"/>
                  </a:lnTo>
                  <a:lnTo>
                    <a:pt x="241" y="159"/>
                  </a:lnTo>
                  <a:lnTo>
                    <a:pt x="235" y="163"/>
                  </a:lnTo>
                  <a:lnTo>
                    <a:pt x="230" y="164"/>
                  </a:lnTo>
                  <a:lnTo>
                    <a:pt x="219" y="167"/>
                  </a:lnTo>
                  <a:lnTo>
                    <a:pt x="219" y="167"/>
                  </a:lnTo>
                  <a:lnTo>
                    <a:pt x="0" y="156"/>
                  </a:lnTo>
                  <a:lnTo>
                    <a:pt x="0" y="15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</a:endParaRPr>
            </a:p>
          </p:txBody>
        </p:sp>
        <p:sp>
          <p:nvSpPr>
            <p:cNvPr id="125" name="Freeform 34"/>
            <p:cNvSpPr>
              <a:spLocks/>
            </p:cNvSpPr>
            <p:nvPr/>
          </p:nvSpPr>
          <p:spPr bwMode="auto">
            <a:xfrm>
              <a:off x="3135313" y="5083175"/>
              <a:ext cx="422275" cy="265113"/>
            </a:xfrm>
            <a:custGeom>
              <a:avLst/>
              <a:gdLst>
                <a:gd name="T0" fmla="*/ 0 w 266"/>
                <a:gd name="T1" fmla="*/ 0 h 167"/>
                <a:gd name="T2" fmla="*/ 0 w 266"/>
                <a:gd name="T3" fmla="*/ 0 h 167"/>
                <a:gd name="T4" fmla="*/ 266 w 266"/>
                <a:gd name="T5" fmla="*/ 0 h 167"/>
                <a:gd name="T6" fmla="*/ 266 w 266"/>
                <a:gd name="T7" fmla="*/ 0 h 167"/>
                <a:gd name="T8" fmla="*/ 249 w 266"/>
                <a:gd name="T9" fmla="*/ 140 h 167"/>
                <a:gd name="T10" fmla="*/ 249 w 266"/>
                <a:gd name="T11" fmla="*/ 140 h 167"/>
                <a:gd name="T12" fmla="*/ 248 w 266"/>
                <a:gd name="T13" fmla="*/ 145 h 167"/>
                <a:gd name="T14" fmla="*/ 245 w 266"/>
                <a:gd name="T15" fmla="*/ 151 h 167"/>
                <a:gd name="T16" fmla="*/ 241 w 266"/>
                <a:gd name="T17" fmla="*/ 155 h 167"/>
                <a:gd name="T18" fmla="*/ 237 w 266"/>
                <a:gd name="T19" fmla="*/ 159 h 167"/>
                <a:gd name="T20" fmla="*/ 226 w 266"/>
                <a:gd name="T21" fmla="*/ 164 h 167"/>
                <a:gd name="T22" fmla="*/ 215 w 266"/>
                <a:gd name="T23" fmla="*/ 167 h 167"/>
                <a:gd name="T24" fmla="*/ 215 w 266"/>
                <a:gd name="T25" fmla="*/ 167 h 167"/>
                <a:gd name="T26" fmla="*/ 0 w 266"/>
                <a:gd name="T27" fmla="*/ 155 h 167"/>
                <a:gd name="T28" fmla="*/ 0 w 266"/>
                <a:gd name="T29" fmla="*/ 155 h 167"/>
                <a:gd name="T30" fmla="*/ 0 w 266"/>
                <a:gd name="T31" fmla="*/ 0 h 167"/>
                <a:gd name="T32" fmla="*/ 0 w 266"/>
                <a:gd name="T33" fmla="*/ 0 h 1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66" h="167">
                  <a:moveTo>
                    <a:pt x="0" y="0"/>
                  </a:moveTo>
                  <a:lnTo>
                    <a:pt x="0" y="0"/>
                  </a:lnTo>
                  <a:lnTo>
                    <a:pt x="266" y="0"/>
                  </a:lnTo>
                  <a:lnTo>
                    <a:pt x="266" y="0"/>
                  </a:lnTo>
                  <a:lnTo>
                    <a:pt x="249" y="140"/>
                  </a:lnTo>
                  <a:lnTo>
                    <a:pt x="249" y="140"/>
                  </a:lnTo>
                  <a:lnTo>
                    <a:pt x="248" y="145"/>
                  </a:lnTo>
                  <a:lnTo>
                    <a:pt x="245" y="151"/>
                  </a:lnTo>
                  <a:lnTo>
                    <a:pt x="241" y="155"/>
                  </a:lnTo>
                  <a:lnTo>
                    <a:pt x="237" y="159"/>
                  </a:lnTo>
                  <a:lnTo>
                    <a:pt x="226" y="164"/>
                  </a:lnTo>
                  <a:lnTo>
                    <a:pt x="215" y="167"/>
                  </a:lnTo>
                  <a:lnTo>
                    <a:pt x="215" y="167"/>
                  </a:lnTo>
                  <a:lnTo>
                    <a:pt x="0" y="155"/>
                  </a:lnTo>
                  <a:lnTo>
                    <a:pt x="0" y="15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</a:endParaRPr>
            </a:p>
          </p:txBody>
        </p:sp>
        <p:sp>
          <p:nvSpPr>
            <p:cNvPr id="129" name="Freeform 35"/>
            <p:cNvSpPr>
              <a:spLocks/>
            </p:cNvSpPr>
            <p:nvPr/>
          </p:nvSpPr>
          <p:spPr bwMode="auto">
            <a:xfrm>
              <a:off x="3138488" y="5083175"/>
              <a:ext cx="419100" cy="265113"/>
            </a:xfrm>
            <a:custGeom>
              <a:avLst/>
              <a:gdLst>
                <a:gd name="T0" fmla="*/ 2 w 264"/>
                <a:gd name="T1" fmla="*/ 0 h 167"/>
                <a:gd name="T2" fmla="*/ 2 w 264"/>
                <a:gd name="T3" fmla="*/ 0 h 167"/>
                <a:gd name="T4" fmla="*/ 264 w 264"/>
                <a:gd name="T5" fmla="*/ 0 h 167"/>
                <a:gd name="T6" fmla="*/ 264 w 264"/>
                <a:gd name="T7" fmla="*/ 0 h 167"/>
                <a:gd name="T8" fmla="*/ 247 w 264"/>
                <a:gd name="T9" fmla="*/ 140 h 167"/>
                <a:gd name="T10" fmla="*/ 247 w 264"/>
                <a:gd name="T11" fmla="*/ 140 h 167"/>
                <a:gd name="T12" fmla="*/ 246 w 264"/>
                <a:gd name="T13" fmla="*/ 145 h 167"/>
                <a:gd name="T14" fmla="*/ 243 w 264"/>
                <a:gd name="T15" fmla="*/ 151 h 167"/>
                <a:gd name="T16" fmla="*/ 239 w 264"/>
                <a:gd name="T17" fmla="*/ 155 h 167"/>
                <a:gd name="T18" fmla="*/ 235 w 264"/>
                <a:gd name="T19" fmla="*/ 159 h 167"/>
                <a:gd name="T20" fmla="*/ 224 w 264"/>
                <a:gd name="T21" fmla="*/ 164 h 167"/>
                <a:gd name="T22" fmla="*/ 213 w 264"/>
                <a:gd name="T23" fmla="*/ 167 h 167"/>
                <a:gd name="T24" fmla="*/ 213 w 264"/>
                <a:gd name="T25" fmla="*/ 167 h 167"/>
                <a:gd name="T26" fmla="*/ 0 w 264"/>
                <a:gd name="T27" fmla="*/ 153 h 167"/>
                <a:gd name="T28" fmla="*/ 0 w 264"/>
                <a:gd name="T29" fmla="*/ 153 h 167"/>
                <a:gd name="T30" fmla="*/ 2 w 264"/>
                <a:gd name="T31" fmla="*/ 0 h 167"/>
                <a:gd name="T32" fmla="*/ 2 w 264"/>
                <a:gd name="T33" fmla="*/ 0 h 1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64" h="167">
                  <a:moveTo>
                    <a:pt x="2" y="0"/>
                  </a:moveTo>
                  <a:lnTo>
                    <a:pt x="2" y="0"/>
                  </a:lnTo>
                  <a:lnTo>
                    <a:pt x="264" y="0"/>
                  </a:lnTo>
                  <a:lnTo>
                    <a:pt x="264" y="0"/>
                  </a:lnTo>
                  <a:lnTo>
                    <a:pt x="247" y="140"/>
                  </a:lnTo>
                  <a:lnTo>
                    <a:pt x="247" y="140"/>
                  </a:lnTo>
                  <a:lnTo>
                    <a:pt x="246" y="145"/>
                  </a:lnTo>
                  <a:lnTo>
                    <a:pt x="243" y="151"/>
                  </a:lnTo>
                  <a:lnTo>
                    <a:pt x="239" y="155"/>
                  </a:lnTo>
                  <a:lnTo>
                    <a:pt x="235" y="159"/>
                  </a:lnTo>
                  <a:lnTo>
                    <a:pt x="224" y="164"/>
                  </a:lnTo>
                  <a:lnTo>
                    <a:pt x="213" y="167"/>
                  </a:lnTo>
                  <a:lnTo>
                    <a:pt x="213" y="167"/>
                  </a:lnTo>
                  <a:lnTo>
                    <a:pt x="0" y="153"/>
                  </a:lnTo>
                  <a:lnTo>
                    <a:pt x="0" y="153"/>
                  </a:lnTo>
                  <a:lnTo>
                    <a:pt x="2" y="0"/>
                  </a:lnTo>
                  <a:lnTo>
                    <a:pt x="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</a:endParaRPr>
            </a:p>
          </p:txBody>
        </p:sp>
        <p:sp>
          <p:nvSpPr>
            <p:cNvPr id="130" name="Freeform 36"/>
            <p:cNvSpPr>
              <a:spLocks/>
            </p:cNvSpPr>
            <p:nvPr/>
          </p:nvSpPr>
          <p:spPr bwMode="auto">
            <a:xfrm>
              <a:off x="3144838" y="5083175"/>
              <a:ext cx="412750" cy="265113"/>
            </a:xfrm>
            <a:custGeom>
              <a:avLst/>
              <a:gdLst>
                <a:gd name="T0" fmla="*/ 2 w 260"/>
                <a:gd name="T1" fmla="*/ 0 h 167"/>
                <a:gd name="T2" fmla="*/ 2 w 260"/>
                <a:gd name="T3" fmla="*/ 0 h 167"/>
                <a:gd name="T4" fmla="*/ 260 w 260"/>
                <a:gd name="T5" fmla="*/ 0 h 167"/>
                <a:gd name="T6" fmla="*/ 260 w 260"/>
                <a:gd name="T7" fmla="*/ 0 h 167"/>
                <a:gd name="T8" fmla="*/ 243 w 260"/>
                <a:gd name="T9" fmla="*/ 140 h 167"/>
                <a:gd name="T10" fmla="*/ 243 w 260"/>
                <a:gd name="T11" fmla="*/ 140 h 167"/>
                <a:gd name="T12" fmla="*/ 242 w 260"/>
                <a:gd name="T13" fmla="*/ 145 h 167"/>
                <a:gd name="T14" fmla="*/ 239 w 260"/>
                <a:gd name="T15" fmla="*/ 151 h 167"/>
                <a:gd name="T16" fmla="*/ 235 w 260"/>
                <a:gd name="T17" fmla="*/ 155 h 167"/>
                <a:gd name="T18" fmla="*/ 231 w 260"/>
                <a:gd name="T19" fmla="*/ 159 h 167"/>
                <a:gd name="T20" fmla="*/ 220 w 260"/>
                <a:gd name="T21" fmla="*/ 164 h 167"/>
                <a:gd name="T22" fmla="*/ 209 w 260"/>
                <a:gd name="T23" fmla="*/ 167 h 167"/>
                <a:gd name="T24" fmla="*/ 209 w 260"/>
                <a:gd name="T25" fmla="*/ 167 h 167"/>
                <a:gd name="T26" fmla="*/ 0 w 260"/>
                <a:gd name="T27" fmla="*/ 152 h 167"/>
                <a:gd name="T28" fmla="*/ 0 w 260"/>
                <a:gd name="T29" fmla="*/ 152 h 167"/>
                <a:gd name="T30" fmla="*/ 2 w 260"/>
                <a:gd name="T31" fmla="*/ 0 h 167"/>
                <a:gd name="T32" fmla="*/ 2 w 260"/>
                <a:gd name="T33" fmla="*/ 0 h 1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60" h="167">
                  <a:moveTo>
                    <a:pt x="2" y="0"/>
                  </a:moveTo>
                  <a:lnTo>
                    <a:pt x="2" y="0"/>
                  </a:lnTo>
                  <a:lnTo>
                    <a:pt x="260" y="0"/>
                  </a:lnTo>
                  <a:lnTo>
                    <a:pt x="260" y="0"/>
                  </a:lnTo>
                  <a:lnTo>
                    <a:pt x="243" y="140"/>
                  </a:lnTo>
                  <a:lnTo>
                    <a:pt x="243" y="140"/>
                  </a:lnTo>
                  <a:lnTo>
                    <a:pt x="242" y="145"/>
                  </a:lnTo>
                  <a:lnTo>
                    <a:pt x="239" y="151"/>
                  </a:lnTo>
                  <a:lnTo>
                    <a:pt x="235" y="155"/>
                  </a:lnTo>
                  <a:lnTo>
                    <a:pt x="231" y="159"/>
                  </a:lnTo>
                  <a:lnTo>
                    <a:pt x="220" y="164"/>
                  </a:lnTo>
                  <a:lnTo>
                    <a:pt x="209" y="167"/>
                  </a:lnTo>
                  <a:lnTo>
                    <a:pt x="209" y="167"/>
                  </a:lnTo>
                  <a:lnTo>
                    <a:pt x="0" y="152"/>
                  </a:lnTo>
                  <a:lnTo>
                    <a:pt x="0" y="152"/>
                  </a:lnTo>
                  <a:lnTo>
                    <a:pt x="2" y="0"/>
                  </a:lnTo>
                  <a:lnTo>
                    <a:pt x="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</a:endParaRPr>
            </a:p>
          </p:txBody>
        </p:sp>
        <p:sp>
          <p:nvSpPr>
            <p:cNvPr id="139" name="Freeform 37"/>
            <p:cNvSpPr>
              <a:spLocks/>
            </p:cNvSpPr>
            <p:nvPr/>
          </p:nvSpPr>
          <p:spPr bwMode="auto">
            <a:xfrm>
              <a:off x="3152776" y="5083175"/>
              <a:ext cx="404813" cy="265113"/>
            </a:xfrm>
            <a:custGeom>
              <a:avLst/>
              <a:gdLst>
                <a:gd name="T0" fmla="*/ 1 w 255"/>
                <a:gd name="T1" fmla="*/ 0 h 167"/>
                <a:gd name="T2" fmla="*/ 1 w 255"/>
                <a:gd name="T3" fmla="*/ 0 h 167"/>
                <a:gd name="T4" fmla="*/ 255 w 255"/>
                <a:gd name="T5" fmla="*/ 0 h 167"/>
                <a:gd name="T6" fmla="*/ 255 w 255"/>
                <a:gd name="T7" fmla="*/ 0 h 167"/>
                <a:gd name="T8" fmla="*/ 238 w 255"/>
                <a:gd name="T9" fmla="*/ 140 h 167"/>
                <a:gd name="T10" fmla="*/ 238 w 255"/>
                <a:gd name="T11" fmla="*/ 140 h 167"/>
                <a:gd name="T12" fmla="*/ 237 w 255"/>
                <a:gd name="T13" fmla="*/ 145 h 167"/>
                <a:gd name="T14" fmla="*/ 234 w 255"/>
                <a:gd name="T15" fmla="*/ 151 h 167"/>
                <a:gd name="T16" fmla="*/ 230 w 255"/>
                <a:gd name="T17" fmla="*/ 155 h 167"/>
                <a:gd name="T18" fmla="*/ 226 w 255"/>
                <a:gd name="T19" fmla="*/ 159 h 167"/>
                <a:gd name="T20" fmla="*/ 215 w 255"/>
                <a:gd name="T21" fmla="*/ 164 h 167"/>
                <a:gd name="T22" fmla="*/ 205 w 255"/>
                <a:gd name="T23" fmla="*/ 167 h 167"/>
                <a:gd name="T24" fmla="*/ 205 w 255"/>
                <a:gd name="T25" fmla="*/ 167 h 167"/>
                <a:gd name="T26" fmla="*/ 0 w 255"/>
                <a:gd name="T27" fmla="*/ 151 h 167"/>
                <a:gd name="T28" fmla="*/ 0 w 255"/>
                <a:gd name="T29" fmla="*/ 151 h 167"/>
                <a:gd name="T30" fmla="*/ 1 w 255"/>
                <a:gd name="T31" fmla="*/ 0 h 167"/>
                <a:gd name="T32" fmla="*/ 1 w 255"/>
                <a:gd name="T33" fmla="*/ 0 h 1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55" h="167">
                  <a:moveTo>
                    <a:pt x="1" y="0"/>
                  </a:moveTo>
                  <a:lnTo>
                    <a:pt x="1" y="0"/>
                  </a:lnTo>
                  <a:lnTo>
                    <a:pt x="255" y="0"/>
                  </a:lnTo>
                  <a:lnTo>
                    <a:pt x="255" y="0"/>
                  </a:lnTo>
                  <a:lnTo>
                    <a:pt x="238" y="140"/>
                  </a:lnTo>
                  <a:lnTo>
                    <a:pt x="238" y="140"/>
                  </a:lnTo>
                  <a:lnTo>
                    <a:pt x="237" y="145"/>
                  </a:lnTo>
                  <a:lnTo>
                    <a:pt x="234" y="151"/>
                  </a:lnTo>
                  <a:lnTo>
                    <a:pt x="230" y="155"/>
                  </a:lnTo>
                  <a:lnTo>
                    <a:pt x="226" y="159"/>
                  </a:lnTo>
                  <a:lnTo>
                    <a:pt x="215" y="164"/>
                  </a:lnTo>
                  <a:lnTo>
                    <a:pt x="205" y="167"/>
                  </a:lnTo>
                  <a:lnTo>
                    <a:pt x="205" y="167"/>
                  </a:lnTo>
                  <a:lnTo>
                    <a:pt x="0" y="151"/>
                  </a:lnTo>
                  <a:lnTo>
                    <a:pt x="0" y="151"/>
                  </a:ln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</a:endParaRPr>
            </a:p>
          </p:txBody>
        </p:sp>
        <p:sp>
          <p:nvSpPr>
            <p:cNvPr id="140" name="Freeform 38"/>
            <p:cNvSpPr>
              <a:spLocks/>
            </p:cNvSpPr>
            <p:nvPr/>
          </p:nvSpPr>
          <p:spPr bwMode="auto">
            <a:xfrm>
              <a:off x="3159126" y="5083175"/>
              <a:ext cx="398463" cy="265113"/>
            </a:xfrm>
            <a:custGeom>
              <a:avLst/>
              <a:gdLst>
                <a:gd name="T0" fmla="*/ 1 w 251"/>
                <a:gd name="T1" fmla="*/ 0 h 167"/>
                <a:gd name="T2" fmla="*/ 1 w 251"/>
                <a:gd name="T3" fmla="*/ 0 h 167"/>
                <a:gd name="T4" fmla="*/ 251 w 251"/>
                <a:gd name="T5" fmla="*/ 0 h 167"/>
                <a:gd name="T6" fmla="*/ 251 w 251"/>
                <a:gd name="T7" fmla="*/ 0 h 167"/>
                <a:gd name="T8" fmla="*/ 234 w 251"/>
                <a:gd name="T9" fmla="*/ 140 h 167"/>
                <a:gd name="T10" fmla="*/ 234 w 251"/>
                <a:gd name="T11" fmla="*/ 140 h 167"/>
                <a:gd name="T12" fmla="*/ 233 w 251"/>
                <a:gd name="T13" fmla="*/ 145 h 167"/>
                <a:gd name="T14" fmla="*/ 230 w 251"/>
                <a:gd name="T15" fmla="*/ 151 h 167"/>
                <a:gd name="T16" fmla="*/ 226 w 251"/>
                <a:gd name="T17" fmla="*/ 155 h 167"/>
                <a:gd name="T18" fmla="*/ 222 w 251"/>
                <a:gd name="T19" fmla="*/ 159 h 167"/>
                <a:gd name="T20" fmla="*/ 212 w 251"/>
                <a:gd name="T21" fmla="*/ 164 h 167"/>
                <a:gd name="T22" fmla="*/ 201 w 251"/>
                <a:gd name="T23" fmla="*/ 167 h 167"/>
                <a:gd name="T24" fmla="*/ 201 w 251"/>
                <a:gd name="T25" fmla="*/ 167 h 167"/>
                <a:gd name="T26" fmla="*/ 0 w 251"/>
                <a:gd name="T27" fmla="*/ 149 h 167"/>
                <a:gd name="T28" fmla="*/ 0 w 251"/>
                <a:gd name="T29" fmla="*/ 149 h 167"/>
                <a:gd name="T30" fmla="*/ 1 w 251"/>
                <a:gd name="T31" fmla="*/ 0 h 167"/>
                <a:gd name="T32" fmla="*/ 1 w 251"/>
                <a:gd name="T33" fmla="*/ 0 h 1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51" h="167">
                  <a:moveTo>
                    <a:pt x="1" y="0"/>
                  </a:moveTo>
                  <a:lnTo>
                    <a:pt x="1" y="0"/>
                  </a:lnTo>
                  <a:lnTo>
                    <a:pt x="251" y="0"/>
                  </a:lnTo>
                  <a:lnTo>
                    <a:pt x="251" y="0"/>
                  </a:lnTo>
                  <a:lnTo>
                    <a:pt x="234" y="140"/>
                  </a:lnTo>
                  <a:lnTo>
                    <a:pt x="234" y="140"/>
                  </a:lnTo>
                  <a:lnTo>
                    <a:pt x="233" y="145"/>
                  </a:lnTo>
                  <a:lnTo>
                    <a:pt x="230" y="151"/>
                  </a:lnTo>
                  <a:lnTo>
                    <a:pt x="226" y="155"/>
                  </a:lnTo>
                  <a:lnTo>
                    <a:pt x="222" y="159"/>
                  </a:lnTo>
                  <a:lnTo>
                    <a:pt x="212" y="164"/>
                  </a:lnTo>
                  <a:lnTo>
                    <a:pt x="201" y="167"/>
                  </a:lnTo>
                  <a:lnTo>
                    <a:pt x="201" y="167"/>
                  </a:lnTo>
                  <a:lnTo>
                    <a:pt x="0" y="149"/>
                  </a:lnTo>
                  <a:lnTo>
                    <a:pt x="0" y="149"/>
                  </a:ln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</a:endParaRPr>
            </a:p>
          </p:txBody>
        </p:sp>
        <p:sp>
          <p:nvSpPr>
            <p:cNvPr id="142" name="Freeform 39"/>
            <p:cNvSpPr>
              <a:spLocks/>
            </p:cNvSpPr>
            <p:nvPr/>
          </p:nvSpPr>
          <p:spPr bwMode="auto">
            <a:xfrm>
              <a:off x="3162301" y="5083175"/>
              <a:ext cx="395288" cy="263525"/>
            </a:xfrm>
            <a:custGeom>
              <a:avLst/>
              <a:gdLst>
                <a:gd name="T0" fmla="*/ 2 w 249"/>
                <a:gd name="T1" fmla="*/ 0 h 166"/>
                <a:gd name="T2" fmla="*/ 2 w 249"/>
                <a:gd name="T3" fmla="*/ 0 h 166"/>
                <a:gd name="T4" fmla="*/ 249 w 249"/>
                <a:gd name="T5" fmla="*/ 0 h 166"/>
                <a:gd name="T6" fmla="*/ 249 w 249"/>
                <a:gd name="T7" fmla="*/ 0 h 166"/>
                <a:gd name="T8" fmla="*/ 232 w 249"/>
                <a:gd name="T9" fmla="*/ 140 h 166"/>
                <a:gd name="T10" fmla="*/ 232 w 249"/>
                <a:gd name="T11" fmla="*/ 140 h 166"/>
                <a:gd name="T12" fmla="*/ 231 w 249"/>
                <a:gd name="T13" fmla="*/ 145 h 166"/>
                <a:gd name="T14" fmla="*/ 228 w 249"/>
                <a:gd name="T15" fmla="*/ 151 h 166"/>
                <a:gd name="T16" fmla="*/ 225 w 249"/>
                <a:gd name="T17" fmla="*/ 155 h 166"/>
                <a:gd name="T18" fmla="*/ 220 w 249"/>
                <a:gd name="T19" fmla="*/ 159 h 166"/>
                <a:gd name="T20" fmla="*/ 210 w 249"/>
                <a:gd name="T21" fmla="*/ 164 h 166"/>
                <a:gd name="T22" fmla="*/ 199 w 249"/>
                <a:gd name="T23" fmla="*/ 166 h 166"/>
                <a:gd name="T24" fmla="*/ 199 w 249"/>
                <a:gd name="T25" fmla="*/ 166 h 166"/>
                <a:gd name="T26" fmla="*/ 0 w 249"/>
                <a:gd name="T27" fmla="*/ 148 h 166"/>
                <a:gd name="T28" fmla="*/ 0 w 249"/>
                <a:gd name="T29" fmla="*/ 148 h 166"/>
                <a:gd name="T30" fmla="*/ 2 w 249"/>
                <a:gd name="T31" fmla="*/ 0 h 166"/>
                <a:gd name="T32" fmla="*/ 2 w 249"/>
                <a:gd name="T33" fmla="*/ 0 h 1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49" h="166">
                  <a:moveTo>
                    <a:pt x="2" y="0"/>
                  </a:moveTo>
                  <a:lnTo>
                    <a:pt x="2" y="0"/>
                  </a:lnTo>
                  <a:lnTo>
                    <a:pt x="249" y="0"/>
                  </a:lnTo>
                  <a:lnTo>
                    <a:pt x="249" y="0"/>
                  </a:lnTo>
                  <a:lnTo>
                    <a:pt x="232" y="140"/>
                  </a:lnTo>
                  <a:lnTo>
                    <a:pt x="232" y="140"/>
                  </a:lnTo>
                  <a:lnTo>
                    <a:pt x="231" y="145"/>
                  </a:lnTo>
                  <a:lnTo>
                    <a:pt x="228" y="151"/>
                  </a:lnTo>
                  <a:lnTo>
                    <a:pt x="225" y="155"/>
                  </a:lnTo>
                  <a:lnTo>
                    <a:pt x="220" y="159"/>
                  </a:lnTo>
                  <a:lnTo>
                    <a:pt x="210" y="164"/>
                  </a:lnTo>
                  <a:lnTo>
                    <a:pt x="199" y="166"/>
                  </a:lnTo>
                  <a:lnTo>
                    <a:pt x="199" y="166"/>
                  </a:lnTo>
                  <a:lnTo>
                    <a:pt x="0" y="148"/>
                  </a:lnTo>
                  <a:lnTo>
                    <a:pt x="0" y="148"/>
                  </a:lnTo>
                  <a:lnTo>
                    <a:pt x="2" y="0"/>
                  </a:lnTo>
                  <a:lnTo>
                    <a:pt x="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</a:endParaRPr>
            </a:p>
          </p:txBody>
        </p:sp>
        <p:sp>
          <p:nvSpPr>
            <p:cNvPr id="143" name="Freeform 40"/>
            <p:cNvSpPr>
              <a:spLocks/>
            </p:cNvSpPr>
            <p:nvPr/>
          </p:nvSpPr>
          <p:spPr bwMode="auto">
            <a:xfrm>
              <a:off x="3168651" y="5083175"/>
              <a:ext cx="388938" cy="263525"/>
            </a:xfrm>
            <a:custGeom>
              <a:avLst/>
              <a:gdLst>
                <a:gd name="T0" fmla="*/ 2 w 245"/>
                <a:gd name="T1" fmla="*/ 0 h 166"/>
                <a:gd name="T2" fmla="*/ 2 w 245"/>
                <a:gd name="T3" fmla="*/ 0 h 166"/>
                <a:gd name="T4" fmla="*/ 245 w 245"/>
                <a:gd name="T5" fmla="*/ 0 h 166"/>
                <a:gd name="T6" fmla="*/ 245 w 245"/>
                <a:gd name="T7" fmla="*/ 0 h 166"/>
                <a:gd name="T8" fmla="*/ 228 w 245"/>
                <a:gd name="T9" fmla="*/ 140 h 166"/>
                <a:gd name="T10" fmla="*/ 228 w 245"/>
                <a:gd name="T11" fmla="*/ 140 h 166"/>
                <a:gd name="T12" fmla="*/ 227 w 245"/>
                <a:gd name="T13" fmla="*/ 145 h 166"/>
                <a:gd name="T14" fmla="*/ 224 w 245"/>
                <a:gd name="T15" fmla="*/ 151 h 166"/>
                <a:gd name="T16" fmla="*/ 221 w 245"/>
                <a:gd name="T17" fmla="*/ 155 h 166"/>
                <a:gd name="T18" fmla="*/ 216 w 245"/>
                <a:gd name="T19" fmla="*/ 159 h 166"/>
                <a:gd name="T20" fmla="*/ 206 w 245"/>
                <a:gd name="T21" fmla="*/ 163 h 166"/>
                <a:gd name="T22" fmla="*/ 195 w 245"/>
                <a:gd name="T23" fmla="*/ 166 h 166"/>
                <a:gd name="T24" fmla="*/ 195 w 245"/>
                <a:gd name="T25" fmla="*/ 166 h 166"/>
                <a:gd name="T26" fmla="*/ 0 w 245"/>
                <a:gd name="T27" fmla="*/ 148 h 166"/>
                <a:gd name="T28" fmla="*/ 0 w 245"/>
                <a:gd name="T29" fmla="*/ 148 h 166"/>
                <a:gd name="T30" fmla="*/ 2 w 245"/>
                <a:gd name="T31" fmla="*/ 0 h 166"/>
                <a:gd name="T32" fmla="*/ 2 w 245"/>
                <a:gd name="T33" fmla="*/ 0 h 1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45" h="166">
                  <a:moveTo>
                    <a:pt x="2" y="0"/>
                  </a:moveTo>
                  <a:lnTo>
                    <a:pt x="2" y="0"/>
                  </a:lnTo>
                  <a:lnTo>
                    <a:pt x="245" y="0"/>
                  </a:lnTo>
                  <a:lnTo>
                    <a:pt x="245" y="0"/>
                  </a:lnTo>
                  <a:lnTo>
                    <a:pt x="228" y="140"/>
                  </a:lnTo>
                  <a:lnTo>
                    <a:pt x="228" y="140"/>
                  </a:lnTo>
                  <a:lnTo>
                    <a:pt x="227" y="145"/>
                  </a:lnTo>
                  <a:lnTo>
                    <a:pt x="224" y="151"/>
                  </a:lnTo>
                  <a:lnTo>
                    <a:pt x="221" y="155"/>
                  </a:lnTo>
                  <a:lnTo>
                    <a:pt x="216" y="159"/>
                  </a:lnTo>
                  <a:lnTo>
                    <a:pt x="206" y="163"/>
                  </a:lnTo>
                  <a:lnTo>
                    <a:pt x="195" y="166"/>
                  </a:lnTo>
                  <a:lnTo>
                    <a:pt x="195" y="166"/>
                  </a:lnTo>
                  <a:lnTo>
                    <a:pt x="0" y="148"/>
                  </a:lnTo>
                  <a:lnTo>
                    <a:pt x="0" y="148"/>
                  </a:lnTo>
                  <a:lnTo>
                    <a:pt x="2" y="0"/>
                  </a:lnTo>
                  <a:lnTo>
                    <a:pt x="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</a:endParaRPr>
            </a:p>
          </p:txBody>
        </p:sp>
        <p:sp>
          <p:nvSpPr>
            <p:cNvPr id="144" name="Freeform 41"/>
            <p:cNvSpPr>
              <a:spLocks/>
            </p:cNvSpPr>
            <p:nvPr/>
          </p:nvSpPr>
          <p:spPr bwMode="auto">
            <a:xfrm>
              <a:off x="3175001" y="5083175"/>
              <a:ext cx="382588" cy="263525"/>
            </a:xfrm>
            <a:custGeom>
              <a:avLst/>
              <a:gdLst>
                <a:gd name="T0" fmla="*/ 2 w 241"/>
                <a:gd name="T1" fmla="*/ 0 h 166"/>
                <a:gd name="T2" fmla="*/ 2 w 241"/>
                <a:gd name="T3" fmla="*/ 0 h 166"/>
                <a:gd name="T4" fmla="*/ 241 w 241"/>
                <a:gd name="T5" fmla="*/ 0 h 166"/>
                <a:gd name="T6" fmla="*/ 241 w 241"/>
                <a:gd name="T7" fmla="*/ 0 h 166"/>
                <a:gd name="T8" fmla="*/ 224 w 241"/>
                <a:gd name="T9" fmla="*/ 140 h 166"/>
                <a:gd name="T10" fmla="*/ 224 w 241"/>
                <a:gd name="T11" fmla="*/ 140 h 166"/>
                <a:gd name="T12" fmla="*/ 223 w 241"/>
                <a:gd name="T13" fmla="*/ 145 h 166"/>
                <a:gd name="T14" fmla="*/ 220 w 241"/>
                <a:gd name="T15" fmla="*/ 151 h 166"/>
                <a:gd name="T16" fmla="*/ 217 w 241"/>
                <a:gd name="T17" fmla="*/ 155 h 166"/>
                <a:gd name="T18" fmla="*/ 212 w 241"/>
                <a:gd name="T19" fmla="*/ 157 h 166"/>
                <a:gd name="T20" fmla="*/ 202 w 241"/>
                <a:gd name="T21" fmla="*/ 163 h 166"/>
                <a:gd name="T22" fmla="*/ 193 w 241"/>
                <a:gd name="T23" fmla="*/ 166 h 166"/>
                <a:gd name="T24" fmla="*/ 193 w 241"/>
                <a:gd name="T25" fmla="*/ 166 h 166"/>
                <a:gd name="T26" fmla="*/ 0 w 241"/>
                <a:gd name="T27" fmla="*/ 147 h 166"/>
                <a:gd name="T28" fmla="*/ 0 w 241"/>
                <a:gd name="T29" fmla="*/ 147 h 166"/>
                <a:gd name="T30" fmla="*/ 2 w 241"/>
                <a:gd name="T31" fmla="*/ 0 h 166"/>
                <a:gd name="T32" fmla="*/ 2 w 241"/>
                <a:gd name="T33" fmla="*/ 0 h 1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41" h="166">
                  <a:moveTo>
                    <a:pt x="2" y="0"/>
                  </a:moveTo>
                  <a:lnTo>
                    <a:pt x="2" y="0"/>
                  </a:lnTo>
                  <a:lnTo>
                    <a:pt x="241" y="0"/>
                  </a:lnTo>
                  <a:lnTo>
                    <a:pt x="241" y="0"/>
                  </a:lnTo>
                  <a:lnTo>
                    <a:pt x="224" y="140"/>
                  </a:lnTo>
                  <a:lnTo>
                    <a:pt x="224" y="140"/>
                  </a:lnTo>
                  <a:lnTo>
                    <a:pt x="223" y="145"/>
                  </a:lnTo>
                  <a:lnTo>
                    <a:pt x="220" y="151"/>
                  </a:lnTo>
                  <a:lnTo>
                    <a:pt x="217" y="155"/>
                  </a:lnTo>
                  <a:lnTo>
                    <a:pt x="212" y="157"/>
                  </a:lnTo>
                  <a:lnTo>
                    <a:pt x="202" y="163"/>
                  </a:lnTo>
                  <a:lnTo>
                    <a:pt x="193" y="166"/>
                  </a:lnTo>
                  <a:lnTo>
                    <a:pt x="193" y="166"/>
                  </a:lnTo>
                  <a:lnTo>
                    <a:pt x="0" y="147"/>
                  </a:lnTo>
                  <a:lnTo>
                    <a:pt x="0" y="147"/>
                  </a:lnTo>
                  <a:lnTo>
                    <a:pt x="2" y="0"/>
                  </a:lnTo>
                  <a:lnTo>
                    <a:pt x="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</a:endParaRPr>
            </a:p>
          </p:txBody>
        </p:sp>
        <p:sp>
          <p:nvSpPr>
            <p:cNvPr id="145" name="Freeform 42"/>
            <p:cNvSpPr>
              <a:spLocks/>
            </p:cNvSpPr>
            <p:nvPr/>
          </p:nvSpPr>
          <p:spPr bwMode="auto">
            <a:xfrm>
              <a:off x="3182938" y="5083175"/>
              <a:ext cx="374650" cy="263525"/>
            </a:xfrm>
            <a:custGeom>
              <a:avLst/>
              <a:gdLst>
                <a:gd name="T0" fmla="*/ 1 w 236"/>
                <a:gd name="T1" fmla="*/ 0 h 166"/>
                <a:gd name="T2" fmla="*/ 1 w 236"/>
                <a:gd name="T3" fmla="*/ 0 h 166"/>
                <a:gd name="T4" fmla="*/ 236 w 236"/>
                <a:gd name="T5" fmla="*/ 0 h 166"/>
                <a:gd name="T6" fmla="*/ 236 w 236"/>
                <a:gd name="T7" fmla="*/ 0 h 166"/>
                <a:gd name="T8" fmla="*/ 219 w 236"/>
                <a:gd name="T9" fmla="*/ 140 h 166"/>
                <a:gd name="T10" fmla="*/ 219 w 236"/>
                <a:gd name="T11" fmla="*/ 140 h 166"/>
                <a:gd name="T12" fmla="*/ 218 w 236"/>
                <a:gd name="T13" fmla="*/ 145 h 166"/>
                <a:gd name="T14" fmla="*/ 215 w 236"/>
                <a:gd name="T15" fmla="*/ 151 h 166"/>
                <a:gd name="T16" fmla="*/ 212 w 236"/>
                <a:gd name="T17" fmla="*/ 155 h 166"/>
                <a:gd name="T18" fmla="*/ 208 w 236"/>
                <a:gd name="T19" fmla="*/ 157 h 166"/>
                <a:gd name="T20" fmla="*/ 197 w 236"/>
                <a:gd name="T21" fmla="*/ 163 h 166"/>
                <a:gd name="T22" fmla="*/ 188 w 236"/>
                <a:gd name="T23" fmla="*/ 166 h 166"/>
                <a:gd name="T24" fmla="*/ 188 w 236"/>
                <a:gd name="T25" fmla="*/ 166 h 166"/>
                <a:gd name="T26" fmla="*/ 0 w 236"/>
                <a:gd name="T27" fmla="*/ 145 h 166"/>
                <a:gd name="T28" fmla="*/ 0 w 236"/>
                <a:gd name="T29" fmla="*/ 145 h 166"/>
                <a:gd name="T30" fmla="*/ 1 w 236"/>
                <a:gd name="T31" fmla="*/ 0 h 166"/>
                <a:gd name="T32" fmla="*/ 1 w 236"/>
                <a:gd name="T33" fmla="*/ 0 h 1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36" h="166">
                  <a:moveTo>
                    <a:pt x="1" y="0"/>
                  </a:moveTo>
                  <a:lnTo>
                    <a:pt x="1" y="0"/>
                  </a:lnTo>
                  <a:lnTo>
                    <a:pt x="236" y="0"/>
                  </a:lnTo>
                  <a:lnTo>
                    <a:pt x="236" y="0"/>
                  </a:lnTo>
                  <a:lnTo>
                    <a:pt x="219" y="140"/>
                  </a:lnTo>
                  <a:lnTo>
                    <a:pt x="219" y="140"/>
                  </a:lnTo>
                  <a:lnTo>
                    <a:pt x="218" y="145"/>
                  </a:lnTo>
                  <a:lnTo>
                    <a:pt x="215" y="151"/>
                  </a:lnTo>
                  <a:lnTo>
                    <a:pt x="212" y="155"/>
                  </a:lnTo>
                  <a:lnTo>
                    <a:pt x="208" y="157"/>
                  </a:lnTo>
                  <a:lnTo>
                    <a:pt x="197" y="163"/>
                  </a:lnTo>
                  <a:lnTo>
                    <a:pt x="188" y="166"/>
                  </a:lnTo>
                  <a:lnTo>
                    <a:pt x="188" y="166"/>
                  </a:lnTo>
                  <a:lnTo>
                    <a:pt x="0" y="145"/>
                  </a:lnTo>
                  <a:lnTo>
                    <a:pt x="0" y="145"/>
                  </a:ln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</a:endParaRPr>
            </a:p>
          </p:txBody>
        </p:sp>
        <p:sp>
          <p:nvSpPr>
            <p:cNvPr id="146" name="Freeform 43"/>
            <p:cNvSpPr>
              <a:spLocks/>
            </p:cNvSpPr>
            <p:nvPr/>
          </p:nvSpPr>
          <p:spPr bwMode="auto">
            <a:xfrm>
              <a:off x="3189288" y="5083175"/>
              <a:ext cx="368300" cy="263525"/>
            </a:xfrm>
            <a:custGeom>
              <a:avLst/>
              <a:gdLst>
                <a:gd name="T0" fmla="*/ 1 w 232"/>
                <a:gd name="T1" fmla="*/ 0 h 166"/>
                <a:gd name="T2" fmla="*/ 1 w 232"/>
                <a:gd name="T3" fmla="*/ 0 h 166"/>
                <a:gd name="T4" fmla="*/ 232 w 232"/>
                <a:gd name="T5" fmla="*/ 0 h 166"/>
                <a:gd name="T6" fmla="*/ 232 w 232"/>
                <a:gd name="T7" fmla="*/ 0 h 166"/>
                <a:gd name="T8" fmla="*/ 215 w 232"/>
                <a:gd name="T9" fmla="*/ 140 h 166"/>
                <a:gd name="T10" fmla="*/ 215 w 232"/>
                <a:gd name="T11" fmla="*/ 140 h 166"/>
                <a:gd name="T12" fmla="*/ 214 w 232"/>
                <a:gd name="T13" fmla="*/ 145 h 166"/>
                <a:gd name="T14" fmla="*/ 211 w 232"/>
                <a:gd name="T15" fmla="*/ 151 h 166"/>
                <a:gd name="T16" fmla="*/ 208 w 232"/>
                <a:gd name="T17" fmla="*/ 155 h 166"/>
                <a:gd name="T18" fmla="*/ 204 w 232"/>
                <a:gd name="T19" fmla="*/ 157 h 166"/>
                <a:gd name="T20" fmla="*/ 195 w 232"/>
                <a:gd name="T21" fmla="*/ 163 h 166"/>
                <a:gd name="T22" fmla="*/ 184 w 232"/>
                <a:gd name="T23" fmla="*/ 166 h 166"/>
                <a:gd name="T24" fmla="*/ 184 w 232"/>
                <a:gd name="T25" fmla="*/ 166 h 166"/>
                <a:gd name="T26" fmla="*/ 0 w 232"/>
                <a:gd name="T27" fmla="*/ 144 h 166"/>
                <a:gd name="T28" fmla="*/ 0 w 232"/>
                <a:gd name="T29" fmla="*/ 144 h 166"/>
                <a:gd name="T30" fmla="*/ 1 w 232"/>
                <a:gd name="T31" fmla="*/ 0 h 166"/>
                <a:gd name="T32" fmla="*/ 1 w 232"/>
                <a:gd name="T33" fmla="*/ 0 h 1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32" h="166">
                  <a:moveTo>
                    <a:pt x="1" y="0"/>
                  </a:moveTo>
                  <a:lnTo>
                    <a:pt x="1" y="0"/>
                  </a:lnTo>
                  <a:lnTo>
                    <a:pt x="232" y="0"/>
                  </a:lnTo>
                  <a:lnTo>
                    <a:pt x="232" y="0"/>
                  </a:lnTo>
                  <a:lnTo>
                    <a:pt x="215" y="140"/>
                  </a:lnTo>
                  <a:lnTo>
                    <a:pt x="215" y="140"/>
                  </a:lnTo>
                  <a:lnTo>
                    <a:pt x="214" y="145"/>
                  </a:lnTo>
                  <a:lnTo>
                    <a:pt x="211" y="151"/>
                  </a:lnTo>
                  <a:lnTo>
                    <a:pt x="208" y="155"/>
                  </a:lnTo>
                  <a:lnTo>
                    <a:pt x="204" y="157"/>
                  </a:lnTo>
                  <a:lnTo>
                    <a:pt x="195" y="163"/>
                  </a:lnTo>
                  <a:lnTo>
                    <a:pt x="184" y="166"/>
                  </a:lnTo>
                  <a:lnTo>
                    <a:pt x="184" y="166"/>
                  </a:lnTo>
                  <a:lnTo>
                    <a:pt x="0" y="144"/>
                  </a:lnTo>
                  <a:lnTo>
                    <a:pt x="0" y="144"/>
                  </a:ln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</a:endParaRPr>
            </a:p>
          </p:txBody>
        </p:sp>
        <p:sp>
          <p:nvSpPr>
            <p:cNvPr id="147" name="Freeform 44"/>
            <p:cNvSpPr>
              <a:spLocks/>
            </p:cNvSpPr>
            <p:nvPr/>
          </p:nvSpPr>
          <p:spPr bwMode="auto">
            <a:xfrm>
              <a:off x="3192463" y="5083175"/>
              <a:ext cx="365125" cy="263525"/>
            </a:xfrm>
            <a:custGeom>
              <a:avLst/>
              <a:gdLst>
                <a:gd name="T0" fmla="*/ 3 w 230"/>
                <a:gd name="T1" fmla="*/ 0 h 166"/>
                <a:gd name="T2" fmla="*/ 3 w 230"/>
                <a:gd name="T3" fmla="*/ 0 h 166"/>
                <a:gd name="T4" fmla="*/ 230 w 230"/>
                <a:gd name="T5" fmla="*/ 0 h 166"/>
                <a:gd name="T6" fmla="*/ 230 w 230"/>
                <a:gd name="T7" fmla="*/ 0 h 166"/>
                <a:gd name="T8" fmla="*/ 213 w 230"/>
                <a:gd name="T9" fmla="*/ 140 h 166"/>
                <a:gd name="T10" fmla="*/ 213 w 230"/>
                <a:gd name="T11" fmla="*/ 140 h 166"/>
                <a:gd name="T12" fmla="*/ 212 w 230"/>
                <a:gd name="T13" fmla="*/ 145 h 166"/>
                <a:gd name="T14" fmla="*/ 209 w 230"/>
                <a:gd name="T15" fmla="*/ 149 h 166"/>
                <a:gd name="T16" fmla="*/ 206 w 230"/>
                <a:gd name="T17" fmla="*/ 153 h 166"/>
                <a:gd name="T18" fmla="*/ 202 w 230"/>
                <a:gd name="T19" fmla="*/ 157 h 166"/>
                <a:gd name="T20" fmla="*/ 193 w 230"/>
                <a:gd name="T21" fmla="*/ 163 h 166"/>
                <a:gd name="T22" fmla="*/ 183 w 230"/>
                <a:gd name="T23" fmla="*/ 166 h 166"/>
                <a:gd name="T24" fmla="*/ 183 w 230"/>
                <a:gd name="T25" fmla="*/ 166 h 166"/>
                <a:gd name="T26" fmla="*/ 0 w 230"/>
                <a:gd name="T27" fmla="*/ 143 h 166"/>
                <a:gd name="T28" fmla="*/ 0 w 230"/>
                <a:gd name="T29" fmla="*/ 143 h 166"/>
                <a:gd name="T30" fmla="*/ 3 w 230"/>
                <a:gd name="T31" fmla="*/ 0 h 166"/>
                <a:gd name="T32" fmla="*/ 3 w 230"/>
                <a:gd name="T33" fmla="*/ 0 h 1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30" h="166">
                  <a:moveTo>
                    <a:pt x="3" y="0"/>
                  </a:moveTo>
                  <a:lnTo>
                    <a:pt x="3" y="0"/>
                  </a:lnTo>
                  <a:lnTo>
                    <a:pt x="230" y="0"/>
                  </a:lnTo>
                  <a:lnTo>
                    <a:pt x="230" y="0"/>
                  </a:lnTo>
                  <a:lnTo>
                    <a:pt x="213" y="140"/>
                  </a:lnTo>
                  <a:lnTo>
                    <a:pt x="213" y="140"/>
                  </a:lnTo>
                  <a:lnTo>
                    <a:pt x="212" y="145"/>
                  </a:lnTo>
                  <a:lnTo>
                    <a:pt x="209" y="149"/>
                  </a:lnTo>
                  <a:lnTo>
                    <a:pt x="206" y="153"/>
                  </a:lnTo>
                  <a:lnTo>
                    <a:pt x="202" y="157"/>
                  </a:lnTo>
                  <a:lnTo>
                    <a:pt x="193" y="163"/>
                  </a:lnTo>
                  <a:lnTo>
                    <a:pt x="183" y="166"/>
                  </a:lnTo>
                  <a:lnTo>
                    <a:pt x="183" y="166"/>
                  </a:lnTo>
                  <a:lnTo>
                    <a:pt x="0" y="143"/>
                  </a:lnTo>
                  <a:lnTo>
                    <a:pt x="0" y="143"/>
                  </a:lnTo>
                  <a:lnTo>
                    <a:pt x="3" y="0"/>
                  </a:lnTo>
                  <a:lnTo>
                    <a:pt x="3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</a:endParaRPr>
            </a:p>
          </p:txBody>
        </p:sp>
        <p:sp>
          <p:nvSpPr>
            <p:cNvPr id="148" name="Freeform 45"/>
            <p:cNvSpPr>
              <a:spLocks/>
            </p:cNvSpPr>
            <p:nvPr/>
          </p:nvSpPr>
          <p:spPr bwMode="auto">
            <a:xfrm>
              <a:off x="3198813" y="5083175"/>
              <a:ext cx="358775" cy="263525"/>
            </a:xfrm>
            <a:custGeom>
              <a:avLst/>
              <a:gdLst>
                <a:gd name="T0" fmla="*/ 3 w 226"/>
                <a:gd name="T1" fmla="*/ 0 h 166"/>
                <a:gd name="T2" fmla="*/ 3 w 226"/>
                <a:gd name="T3" fmla="*/ 0 h 166"/>
                <a:gd name="T4" fmla="*/ 226 w 226"/>
                <a:gd name="T5" fmla="*/ 0 h 166"/>
                <a:gd name="T6" fmla="*/ 226 w 226"/>
                <a:gd name="T7" fmla="*/ 0 h 166"/>
                <a:gd name="T8" fmla="*/ 209 w 226"/>
                <a:gd name="T9" fmla="*/ 140 h 166"/>
                <a:gd name="T10" fmla="*/ 209 w 226"/>
                <a:gd name="T11" fmla="*/ 140 h 166"/>
                <a:gd name="T12" fmla="*/ 208 w 226"/>
                <a:gd name="T13" fmla="*/ 145 h 166"/>
                <a:gd name="T14" fmla="*/ 205 w 226"/>
                <a:gd name="T15" fmla="*/ 149 h 166"/>
                <a:gd name="T16" fmla="*/ 202 w 226"/>
                <a:gd name="T17" fmla="*/ 153 h 166"/>
                <a:gd name="T18" fmla="*/ 198 w 226"/>
                <a:gd name="T19" fmla="*/ 157 h 166"/>
                <a:gd name="T20" fmla="*/ 189 w 226"/>
                <a:gd name="T21" fmla="*/ 163 h 166"/>
                <a:gd name="T22" fmla="*/ 179 w 226"/>
                <a:gd name="T23" fmla="*/ 166 h 166"/>
                <a:gd name="T24" fmla="*/ 179 w 226"/>
                <a:gd name="T25" fmla="*/ 166 h 166"/>
                <a:gd name="T26" fmla="*/ 0 w 226"/>
                <a:gd name="T27" fmla="*/ 141 h 166"/>
                <a:gd name="T28" fmla="*/ 0 w 226"/>
                <a:gd name="T29" fmla="*/ 141 h 166"/>
                <a:gd name="T30" fmla="*/ 3 w 226"/>
                <a:gd name="T31" fmla="*/ 0 h 166"/>
                <a:gd name="T32" fmla="*/ 3 w 226"/>
                <a:gd name="T33" fmla="*/ 0 h 1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26" h="166">
                  <a:moveTo>
                    <a:pt x="3" y="0"/>
                  </a:moveTo>
                  <a:lnTo>
                    <a:pt x="3" y="0"/>
                  </a:lnTo>
                  <a:lnTo>
                    <a:pt x="226" y="0"/>
                  </a:lnTo>
                  <a:lnTo>
                    <a:pt x="226" y="0"/>
                  </a:lnTo>
                  <a:lnTo>
                    <a:pt x="209" y="140"/>
                  </a:lnTo>
                  <a:lnTo>
                    <a:pt x="209" y="140"/>
                  </a:lnTo>
                  <a:lnTo>
                    <a:pt x="208" y="145"/>
                  </a:lnTo>
                  <a:lnTo>
                    <a:pt x="205" y="149"/>
                  </a:lnTo>
                  <a:lnTo>
                    <a:pt x="202" y="153"/>
                  </a:lnTo>
                  <a:lnTo>
                    <a:pt x="198" y="157"/>
                  </a:lnTo>
                  <a:lnTo>
                    <a:pt x="189" y="163"/>
                  </a:lnTo>
                  <a:lnTo>
                    <a:pt x="179" y="166"/>
                  </a:lnTo>
                  <a:lnTo>
                    <a:pt x="179" y="166"/>
                  </a:lnTo>
                  <a:lnTo>
                    <a:pt x="0" y="141"/>
                  </a:lnTo>
                  <a:lnTo>
                    <a:pt x="0" y="141"/>
                  </a:lnTo>
                  <a:lnTo>
                    <a:pt x="3" y="0"/>
                  </a:lnTo>
                  <a:lnTo>
                    <a:pt x="3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</a:endParaRPr>
            </a:p>
          </p:txBody>
        </p:sp>
        <p:sp>
          <p:nvSpPr>
            <p:cNvPr id="149" name="Freeform 46"/>
            <p:cNvSpPr>
              <a:spLocks/>
            </p:cNvSpPr>
            <p:nvPr/>
          </p:nvSpPr>
          <p:spPr bwMode="auto">
            <a:xfrm>
              <a:off x="3205163" y="5083175"/>
              <a:ext cx="352425" cy="263525"/>
            </a:xfrm>
            <a:custGeom>
              <a:avLst/>
              <a:gdLst>
                <a:gd name="T0" fmla="*/ 2 w 222"/>
                <a:gd name="T1" fmla="*/ 0 h 166"/>
                <a:gd name="T2" fmla="*/ 2 w 222"/>
                <a:gd name="T3" fmla="*/ 0 h 166"/>
                <a:gd name="T4" fmla="*/ 222 w 222"/>
                <a:gd name="T5" fmla="*/ 0 h 166"/>
                <a:gd name="T6" fmla="*/ 222 w 222"/>
                <a:gd name="T7" fmla="*/ 0 h 166"/>
                <a:gd name="T8" fmla="*/ 205 w 222"/>
                <a:gd name="T9" fmla="*/ 140 h 166"/>
                <a:gd name="T10" fmla="*/ 205 w 222"/>
                <a:gd name="T11" fmla="*/ 140 h 166"/>
                <a:gd name="T12" fmla="*/ 204 w 222"/>
                <a:gd name="T13" fmla="*/ 145 h 166"/>
                <a:gd name="T14" fmla="*/ 201 w 222"/>
                <a:gd name="T15" fmla="*/ 149 h 166"/>
                <a:gd name="T16" fmla="*/ 198 w 222"/>
                <a:gd name="T17" fmla="*/ 153 h 166"/>
                <a:gd name="T18" fmla="*/ 194 w 222"/>
                <a:gd name="T19" fmla="*/ 157 h 166"/>
                <a:gd name="T20" fmla="*/ 185 w 222"/>
                <a:gd name="T21" fmla="*/ 163 h 166"/>
                <a:gd name="T22" fmla="*/ 175 w 222"/>
                <a:gd name="T23" fmla="*/ 166 h 166"/>
                <a:gd name="T24" fmla="*/ 175 w 222"/>
                <a:gd name="T25" fmla="*/ 166 h 166"/>
                <a:gd name="T26" fmla="*/ 0 w 222"/>
                <a:gd name="T27" fmla="*/ 141 h 166"/>
                <a:gd name="T28" fmla="*/ 0 w 222"/>
                <a:gd name="T29" fmla="*/ 141 h 166"/>
                <a:gd name="T30" fmla="*/ 2 w 222"/>
                <a:gd name="T31" fmla="*/ 0 h 166"/>
                <a:gd name="T32" fmla="*/ 2 w 222"/>
                <a:gd name="T33" fmla="*/ 0 h 1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22" h="166">
                  <a:moveTo>
                    <a:pt x="2" y="0"/>
                  </a:moveTo>
                  <a:lnTo>
                    <a:pt x="2" y="0"/>
                  </a:lnTo>
                  <a:lnTo>
                    <a:pt x="222" y="0"/>
                  </a:lnTo>
                  <a:lnTo>
                    <a:pt x="222" y="0"/>
                  </a:lnTo>
                  <a:lnTo>
                    <a:pt x="205" y="140"/>
                  </a:lnTo>
                  <a:lnTo>
                    <a:pt x="205" y="140"/>
                  </a:lnTo>
                  <a:lnTo>
                    <a:pt x="204" y="145"/>
                  </a:lnTo>
                  <a:lnTo>
                    <a:pt x="201" y="149"/>
                  </a:lnTo>
                  <a:lnTo>
                    <a:pt x="198" y="153"/>
                  </a:lnTo>
                  <a:lnTo>
                    <a:pt x="194" y="157"/>
                  </a:lnTo>
                  <a:lnTo>
                    <a:pt x="185" y="163"/>
                  </a:lnTo>
                  <a:lnTo>
                    <a:pt x="175" y="166"/>
                  </a:lnTo>
                  <a:lnTo>
                    <a:pt x="175" y="166"/>
                  </a:lnTo>
                  <a:lnTo>
                    <a:pt x="0" y="141"/>
                  </a:lnTo>
                  <a:lnTo>
                    <a:pt x="0" y="141"/>
                  </a:lnTo>
                  <a:lnTo>
                    <a:pt x="2" y="0"/>
                  </a:lnTo>
                  <a:lnTo>
                    <a:pt x="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</a:endParaRPr>
            </a:p>
          </p:txBody>
        </p:sp>
        <p:sp>
          <p:nvSpPr>
            <p:cNvPr id="161" name="Freeform 47"/>
            <p:cNvSpPr>
              <a:spLocks/>
            </p:cNvSpPr>
            <p:nvPr/>
          </p:nvSpPr>
          <p:spPr bwMode="auto">
            <a:xfrm>
              <a:off x="3211513" y="5083175"/>
              <a:ext cx="346075" cy="263525"/>
            </a:xfrm>
            <a:custGeom>
              <a:avLst/>
              <a:gdLst>
                <a:gd name="T0" fmla="*/ 2 w 218"/>
                <a:gd name="T1" fmla="*/ 0 h 166"/>
                <a:gd name="T2" fmla="*/ 2 w 218"/>
                <a:gd name="T3" fmla="*/ 0 h 166"/>
                <a:gd name="T4" fmla="*/ 218 w 218"/>
                <a:gd name="T5" fmla="*/ 0 h 166"/>
                <a:gd name="T6" fmla="*/ 218 w 218"/>
                <a:gd name="T7" fmla="*/ 0 h 166"/>
                <a:gd name="T8" fmla="*/ 201 w 218"/>
                <a:gd name="T9" fmla="*/ 140 h 166"/>
                <a:gd name="T10" fmla="*/ 201 w 218"/>
                <a:gd name="T11" fmla="*/ 140 h 166"/>
                <a:gd name="T12" fmla="*/ 200 w 218"/>
                <a:gd name="T13" fmla="*/ 145 h 166"/>
                <a:gd name="T14" fmla="*/ 197 w 218"/>
                <a:gd name="T15" fmla="*/ 149 h 166"/>
                <a:gd name="T16" fmla="*/ 194 w 218"/>
                <a:gd name="T17" fmla="*/ 153 h 166"/>
                <a:gd name="T18" fmla="*/ 190 w 218"/>
                <a:gd name="T19" fmla="*/ 157 h 166"/>
                <a:gd name="T20" fmla="*/ 181 w 218"/>
                <a:gd name="T21" fmla="*/ 163 h 166"/>
                <a:gd name="T22" fmla="*/ 171 w 218"/>
                <a:gd name="T23" fmla="*/ 166 h 166"/>
                <a:gd name="T24" fmla="*/ 171 w 218"/>
                <a:gd name="T25" fmla="*/ 166 h 166"/>
                <a:gd name="T26" fmla="*/ 0 w 218"/>
                <a:gd name="T27" fmla="*/ 140 h 166"/>
                <a:gd name="T28" fmla="*/ 0 w 218"/>
                <a:gd name="T29" fmla="*/ 140 h 166"/>
                <a:gd name="T30" fmla="*/ 2 w 218"/>
                <a:gd name="T31" fmla="*/ 0 h 166"/>
                <a:gd name="T32" fmla="*/ 2 w 218"/>
                <a:gd name="T33" fmla="*/ 0 h 1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18" h="166">
                  <a:moveTo>
                    <a:pt x="2" y="0"/>
                  </a:moveTo>
                  <a:lnTo>
                    <a:pt x="2" y="0"/>
                  </a:lnTo>
                  <a:lnTo>
                    <a:pt x="218" y="0"/>
                  </a:lnTo>
                  <a:lnTo>
                    <a:pt x="218" y="0"/>
                  </a:lnTo>
                  <a:lnTo>
                    <a:pt x="201" y="140"/>
                  </a:lnTo>
                  <a:lnTo>
                    <a:pt x="201" y="140"/>
                  </a:lnTo>
                  <a:lnTo>
                    <a:pt x="200" y="145"/>
                  </a:lnTo>
                  <a:lnTo>
                    <a:pt x="197" y="149"/>
                  </a:lnTo>
                  <a:lnTo>
                    <a:pt x="194" y="153"/>
                  </a:lnTo>
                  <a:lnTo>
                    <a:pt x="190" y="157"/>
                  </a:lnTo>
                  <a:lnTo>
                    <a:pt x="181" y="163"/>
                  </a:lnTo>
                  <a:lnTo>
                    <a:pt x="171" y="166"/>
                  </a:lnTo>
                  <a:lnTo>
                    <a:pt x="171" y="166"/>
                  </a:lnTo>
                  <a:lnTo>
                    <a:pt x="0" y="140"/>
                  </a:lnTo>
                  <a:lnTo>
                    <a:pt x="0" y="140"/>
                  </a:lnTo>
                  <a:lnTo>
                    <a:pt x="2" y="0"/>
                  </a:lnTo>
                  <a:lnTo>
                    <a:pt x="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</a:endParaRPr>
            </a:p>
          </p:txBody>
        </p:sp>
        <p:sp>
          <p:nvSpPr>
            <p:cNvPr id="162" name="Freeform 48"/>
            <p:cNvSpPr>
              <a:spLocks/>
            </p:cNvSpPr>
            <p:nvPr/>
          </p:nvSpPr>
          <p:spPr bwMode="auto">
            <a:xfrm>
              <a:off x="3216276" y="5083175"/>
              <a:ext cx="341313" cy="260350"/>
            </a:xfrm>
            <a:custGeom>
              <a:avLst/>
              <a:gdLst>
                <a:gd name="T0" fmla="*/ 3 w 215"/>
                <a:gd name="T1" fmla="*/ 0 h 164"/>
                <a:gd name="T2" fmla="*/ 3 w 215"/>
                <a:gd name="T3" fmla="*/ 0 h 164"/>
                <a:gd name="T4" fmla="*/ 215 w 215"/>
                <a:gd name="T5" fmla="*/ 0 h 164"/>
                <a:gd name="T6" fmla="*/ 215 w 215"/>
                <a:gd name="T7" fmla="*/ 0 h 164"/>
                <a:gd name="T8" fmla="*/ 198 w 215"/>
                <a:gd name="T9" fmla="*/ 140 h 164"/>
                <a:gd name="T10" fmla="*/ 198 w 215"/>
                <a:gd name="T11" fmla="*/ 140 h 164"/>
                <a:gd name="T12" fmla="*/ 197 w 215"/>
                <a:gd name="T13" fmla="*/ 145 h 164"/>
                <a:gd name="T14" fmla="*/ 195 w 215"/>
                <a:gd name="T15" fmla="*/ 149 h 164"/>
                <a:gd name="T16" fmla="*/ 191 w 215"/>
                <a:gd name="T17" fmla="*/ 153 h 164"/>
                <a:gd name="T18" fmla="*/ 187 w 215"/>
                <a:gd name="T19" fmla="*/ 157 h 164"/>
                <a:gd name="T20" fmla="*/ 178 w 215"/>
                <a:gd name="T21" fmla="*/ 163 h 164"/>
                <a:gd name="T22" fmla="*/ 169 w 215"/>
                <a:gd name="T23" fmla="*/ 164 h 164"/>
                <a:gd name="T24" fmla="*/ 169 w 215"/>
                <a:gd name="T25" fmla="*/ 164 h 164"/>
                <a:gd name="T26" fmla="*/ 0 w 215"/>
                <a:gd name="T27" fmla="*/ 138 h 164"/>
                <a:gd name="T28" fmla="*/ 0 w 215"/>
                <a:gd name="T29" fmla="*/ 138 h 164"/>
                <a:gd name="T30" fmla="*/ 3 w 215"/>
                <a:gd name="T31" fmla="*/ 0 h 164"/>
                <a:gd name="T32" fmla="*/ 3 w 215"/>
                <a:gd name="T33" fmla="*/ 0 h 1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15" h="164">
                  <a:moveTo>
                    <a:pt x="3" y="0"/>
                  </a:moveTo>
                  <a:lnTo>
                    <a:pt x="3" y="0"/>
                  </a:lnTo>
                  <a:lnTo>
                    <a:pt x="215" y="0"/>
                  </a:lnTo>
                  <a:lnTo>
                    <a:pt x="215" y="0"/>
                  </a:lnTo>
                  <a:lnTo>
                    <a:pt x="198" y="140"/>
                  </a:lnTo>
                  <a:lnTo>
                    <a:pt x="198" y="140"/>
                  </a:lnTo>
                  <a:lnTo>
                    <a:pt x="197" y="145"/>
                  </a:lnTo>
                  <a:lnTo>
                    <a:pt x="195" y="149"/>
                  </a:lnTo>
                  <a:lnTo>
                    <a:pt x="191" y="153"/>
                  </a:lnTo>
                  <a:lnTo>
                    <a:pt x="187" y="157"/>
                  </a:lnTo>
                  <a:lnTo>
                    <a:pt x="178" y="163"/>
                  </a:lnTo>
                  <a:lnTo>
                    <a:pt x="169" y="164"/>
                  </a:lnTo>
                  <a:lnTo>
                    <a:pt x="169" y="164"/>
                  </a:lnTo>
                  <a:lnTo>
                    <a:pt x="0" y="138"/>
                  </a:lnTo>
                  <a:lnTo>
                    <a:pt x="0" y="138"/>
                  </a:lnTo>
                  <a:lnTo>
                    <a:pt x="3" y="0"/>
                  </a:lnTo>
                  <a:lnTo>
                    <a:pt x="3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</a:endParaRPr>
            </a:p>
          </p:txBody>
        </p:sp>
        <p:sp>
          <p:nvSpPr>
            <p:cNvPr id="163" name="Freeform 49"/>
            <p:cNvSpPr>
              <a:spLocks/>
            </p:cNvSpPr>
            <p:nvPr/>
          </p:nvSpPr>
          <p:spPr bwMode="auto">
            <a:xfrm>
              <a:off x="3222626" y="5083175"/>
              <a:ext cx="334963" cy="260350"/>
            </a:xfrm>
            <a:custGeom>
              <a:avLst/>
              <a:gdLst>
                <a:gd name="T0" fmla="*/ 3 w 211"/>
                <a:gd name="T1" fmla="*/ 0 h 164"/>
                <a:gd name="T2" fmla="*/ 3 w 211"/>
                <a:gd name="T3" fmla="*/ 0 h 164"/>
                <a:gd name="T4" fmla="*/ 211 w 211"/>
                <a:gd name="T5" fmla="*/ 0 h 164"/>
                <a:gd name="T6" fmla="*/ 211 w 211"/>
                <a:gd name="T7" fmla="*/ 0 h 164"/>
                <a:gd name="T8" fmla="*/ 194 w 211"/>
                <a:gd name="T9" fmla="*/ 140 h 164"/>
                <a:gd name="T10" fmla="*/ 194 w 211"/>
                <a:gd name="T11" fmla="*/ 140 h 164"/>
                <a:gd name="T12" fmla="*/ 193 w 211"/>
                <a:gd name="T13" fmla="*/ 145 h 164"/>
                <a:gd name="T14" fmla="*/ 191 w 211"/>
                <a:gd name="T15" fmla="*/ 149 h 164"/>
                <a:gd name="T16" fmla="*/ 187 w 211"/>
                <a:gd name="T17" fmla="*/ 153 h 164"/>
                <a:gd name="T18" fmla="*/ 183 w 211"/>
                <a:gd name="T19" fmla="*/ 157 h 164"/>
                <a:gd name="T20" fmla="*/ 175 w 211"/>
                <a:gd name="T21" fmla="*/ 161 h 164"/>
                <a:gd name="T22" fmla="*/ 165 w 211"/>
                <a:gd name="T23" fmla="*/ 164 h 164"/>
                <a:gd name="T24" fmla="*/ 165 w 211"/>
                <a:gd name="T25" fmla="*/ 164 h 164"/>
                <a:gd name="T26" fmla="*/ 0 w 211"/>
                <a:gd name="T27" fmla="*/ 137 h 164"/>
                <a:gd name="T28" fmla="*/ 0 w 211"/>
                <a:gd name="T29" fmla="*/ 137 h 164"/>
                <a:gd name="T30" fmla="*/ 3 w 211"/>
                <a:gd name="T31" fmla="*/ 0 h 164"/>
                <a:gd name="T32" fmla="*/ 3 w 211"/>
                <a:gd name="T33" fmla="*/ 0 h 1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11" h="164">
                  <a:moveTo>
                    <a:pt x="3" y="0"/>
                  </a:moveTo>
                  <a:lnTo>
                    <a:pt x="3" y="0"/>
                  </a:lnTo>
                  <a:lnTo>
                    <a:pt x="211" y="0"/>
                  </a:lnTo>
                  <a:lnTo>
                    <a:pt x="211" y="0"/>
                  </a:lnTo>
                  <a:lnTo>
                    <a:pt x="194" y="140"/>
                  </a:lnTo>
                  <a:lnTo>
                    <a:pt x="194" y="140"/>
                  </a:lnTo>
                  <a:lnTo>
                    <a:pt x="193" y="145"/>
                  </a:lnTo>
                  <a:lnTo>
                    <a:pt x="191" y="149"/>
                  </a:lnTo>
                  <a:lnTo>
                    <a:pt x="187" y="153"/>
                  </a:lnTo>
                  <a:lnTo>
                    <a:pt x="183" y="157"/>
                  </a:lnTo>
                  <a:lnTo>
                    <a:pt x="175" y="161"/>
                  </a:lnTo>
                  <a:lnTo>
                    <a:pt x="165" y="164"/>
                  </a:lnTo>
                  <a:lnTo>
                    <a:pt x="165" y="164"/>
                  </a:lnTo>
                  <a:lnTo>
                    <a:pt x="0" y="137"/>
                  </a:lnTo>
                  <a:lnTo>
                    <a:pt x="0" y="137"/>
                  </a:lnTo>
                  <a:lnTo>
                    <a:pt x="3" y="0"/>
                  </a:lnTo>
                  <a:lnTo>
                    <a:pt x="3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</a:endParaRPr>
            </a:p>
          </p:txBody>
        </p:sp>
        <p:sp>
          <p:nvSpPr>
            <p:cNvPr id="164" name="Freeform 50"/>
            <p:cNvSpPr>
              <a:spLocks/>
            </p:cNvSpPr>
            <p:nvPr/>
          </p:nvSpPr>
          <p:spPr bwMode="auto">
            <a:xfrm>
              <a:off x="3228976" y="5083175"/>
              <a:ext cx="328613" cy="260350"/>
            </a:xfrm>
            <a:custGeom>
              <a:avLst/>
              <a:gdLst>
                <a:gd name="T0" fmla="*/ 3 w 207"/>
                <a:gd name="T1" fmla="*/ 0 h 164"/>
                <a:gd name="T2" fmla="*/ 3 w 207"/>
                <a:gd name="T3" fmla="*/ 0 h 164"/>
                <a:gd name="T4" fmla="*/ 207 w 207"/>
                <a:gd name="T5" fmla="*/ 0 h 164"/>
                <a:gd name="T6" fmla="*/ 207 w 207"/>
                <a:gd name="T7" fmla="*/ 0 h 164"/>
                <a:gd name="T8" fmla="*/ 190 w 207"/>
                <a:gd name="T9" fmla="*/ 140 h 164"/>
                <a:gd name="T10" fmla="*/ 190 w 207"/>
                <a:gd name="T11" fmla="*/ 140 h 164"/>
                <a:gd name="T12" fmla="*/ 189 w 207"/>
                <a:gd name="T13" fmla="*/ 145 h 164"/>
                <a:gd name="T14" fmla="*/ 187 w 207"/>
                <a:gd name="T15" fmla="*/ 149 h 164"/>
                <a:gd name="T16" fmla="*/ 183 w 207"/>
                <a:gd name="T17" fmla="*/ 153 h 164"/>
                <a:gd name="T18" fmla="*/ 179 w 207"/>
                <a:gd name="T19" fmla="*/ 156 h 164"/>
                <a:gd name="T20" fmla="*/ 171 w 207"/>
                <a:gd name="T21" fmla="*/ 161 h 164"/>
                <a:gd name="T22" fmla="*/ 161 w 207"/>
                <a:gd name="T23" fmla="*/ 164 h 164"/>
                <a:gd name="T24" fmla="*/ 161 w 207"/>
                <a:gd name="T25" fmla="*/ 164 h 164"/>
                <a:gd name="T26" fmla="*/ 0 w 207"/>
                <a:gd name="T27" fmla="*/ 136 h 164"/>
                <a:gd name="T28" fmla="*/ 0 w 207"/>
                <a:gd name="T29" fmla="*/ 136 h 164"/>
                <a:gd name="T30" fmla="*/ 3 w 207"/>
                <a:gd name="T31" fmla="*/ 0 h 164"/>
                <a:gd name="T32" fmla="*/ 3 w 207"/>
                <a:gd name="T33" fmla="*/ 0 h 1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07" h="164">
                  <a:moveTo>
                    <a:pt x="3" y="0"/>
                  </a:moveTo>
                  <a:lnTo>
                    <a:pt x="3" y="0"/>
                  </a:lnTo>
                  <a:lnTo>
                    <a:pt x="207" y="0"/>
                  </a:lnTo>
                  <a:lnTo>
                    <a:pt x="207" y="0"/>
                  </a:lnTo>
                  <a:lnTo>
                    <a:pt x="190" y="140"/>
                  </a:lnTo>
                  <a:lnTo>
                    <a:pt x="190" y="140"/>
                  </a:lnTo>
                  <a:lnTo>
                    <a:pt x="189" y="145"/>
                  </a:lnTo>
                  <a:lnTo>
                    <a:pt x="187" y="149"/>
                  </a:lnTo>
                  <a:lnTo>
                    <a:pt x="183" y="153"/>
                  </a:lnTo>
                  <a:lnTo>
                    <a:pt x="179" y="156"/>
                  </a:lnTo>
                  <a:lnTo>
                    <a:pt x="171" y="161"/>
                  </a:lnTo>
                  <a:lnTo>
                    <a:pt x="161" y="164"/>
                  </a:lnTo>
                  <a:lnTo>
                    <a:pt x="161" y="164"/>
                  </a:lnTo>
                  <a:lnTo>
                    <a:pt x="0" y="136"/>
                  </a:lnTo>
                  <a:lnTo>
                    <a:pt x="0" y="136"/>
                  </a:lnTo>
                  <a:lnTo>
                    <a:pt x="3" y="0"/>
                  </a:lnTo>
                  <a:lnTo>
                    <a:pt x="3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</a:endParaRPr>
            </a:p>
          </p:txBody>
        </p:sp>
        <p:sp>
          <p:nvSpPr>
            <p:cNvPr id="165" name="Freeform 51"/>
            <p:cNvSpPr>
              <a:spLocks/>
            </p:cNvSpPr>
            <p:nvPr/>
          </p:nvSpPr>
          <p:spPr bwMode="auto">
            <a:xfrm>
              <a:off x="3235326" y="5083175"/>
              <a:ext cx="322263" cy="260350"/>
            </a:xfrm>
            <a:custGeom>
              <a:avLst/>
              <a:gdLst>
                <a:gd name="T0" fmla="*/ 3 w 203"/>
                <a:gd name="T1" fmla="*/ 0 h 164"/>
                <a:gd name="T2" fmla="*/ 3 w 203"/>
                <a:gd name="T3" fmla="*/ 0 h 164"/>
                <a:gd name="T4" fmla="*/ 203 w 203"/>
                <a:gd name="T5" fmla="*/ 0 h 164"/>
                <a:gd name="T6" fmla="*/ 203 w 203"/>
                <a:gd name="T7" fmla="*/ 0 h 164"/>
                <a:gd name="T8" fmla="*/ 186 w 203"/>
                <a:gd name="T9" fmla="*/ 140 h 164"/>
                <a:gd name="T10" fmla="*/ 186 w 203"/>
                <a:gd name="T11" fmla="*/ 140 h 164"/>
                <a:gd name="T12" fmla="*/ 185 w 203"/>
                <a:gd name="T13" fmla="*/ 145 h 164"/>
                <a:gd name="T14" fmla="*/ 183 w 203"/>
                <a:gd name="T15" fmla="*/ 149 h 164"/>
                <a:gd name="T16" fmla="*/ 179 w 203"/>
                <a:gd name="T17" fmla="*/ 153 h 164"/>
                <a:gd name="T18" fmla="*/ 176 w 203"/>
                <a:gd name="T19" fmla="*/ 156 h 164"/>
                <a:gd name="T20" fmla="*/ 167 w 203"/>
                <a:gd name="T21" fmla="*/ 161 h 164"/>
                <a:gd name="T22" fmla="*/ 157 w 203"/>
                <a:gd name="T23" fmla="*/ 164 h 164"/>
                <a:gd name="T24" fmla="*/ 157 w 203"/>
                <a:gd name="T25" fmla="*/ 164 h 164"/>
                <a:gd name="T26" fmla="*/ 0 w 203"/>
                <a:gd name="T27" fmla="*/ 134 h 164"/>
                <a:gd name="T28" fmla="*/ 0 w 203"/>
                <a:gd name="T29" fmla="*/ 134 h 164"/>
                <a:gd name="T30" fmla="*/ 3 w 203"/>
                <a:gd name="T31" fmla="*/ 0 h 164"/>
                <a:gd name="T32" fmla="*/ 3 w 203"/>
                <a:gd name="T33" fmla="*/ 0 h 1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03" h="164">
                  <a:moveTo>
                    <a:pt x="3" y="0"/>
                  </a:moveTo>
                  <a:lnTo>
                    <a:pt x="3" y="0"/>
                  </a:lnTo>
                  <a:lnTo>
                    <a:pt x="203" y="0"/>
                  </a:lnTo>
                  <a:lnTo>
                    <a:pt x="203" y="0"/>
                  </a:lnTo>
                  <a:lnTo>
                    <a:pt x="186" y="140"/>
                  </a:lnTo>
                  <a:lnTo>
                    <a:pt x="186" y="140"/>
                  </a:lnTo>
                  <a:lnTo>
                    <a:pt x="185" y="145"/>
                  </a:lnTo>
                  <a:lnTo>
                    <a:pt x="183" y="149"/>
                  </a:lnTo>
                  <a:lnTo>
                    <a:pt x="179" y="153"/>
                  </a:lnTo>
                  <a:lnTo>
                    <a:pt x="176" y="156"/>
                  </a:lnTo>
                  <a:lnTo>
                    <a:pt x="167" y="161"/>
                  </a:lnTo>
                  <a:lnTo>
                    <a:pt x="157" y="164"/>
                  </a:lnTo>
                  <a:lnTo>
                    <a:pt x="157" y="164"/>
                  </a:lnTo>
                  <a:lnTo>
                    <a:pt x="0" y="134"/>
                  </a:lnTo>
                  <a:lnTo>
                    <a:pt x="0" y="134"/>
                  </a:lnTo>
                  <a:lnTo>
                    <a:pt x="3" y="0"/>
                  </a:lnTo>
                  <a:lnTo>
                    <a:pt x="3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</a:endParaRPr>
            </a:p>
          </p:txBody>
        </p:sp>
        <p:sp>
          <p:nvSpPr>
            <p:cNvPr id="166" name="Freeform 52"/>
            <p:cNvSpPr>
              <a:spLocks/>
            </p:cNvSpPr>
            <p:nvPr/>
          </p:nvSpPr>
          <p:spPr bwMode="auto">
            <a:xfrm>
              <a:off x="3240088" y="5083175"/>
              <a:ext cx="317500" cy="260350"/>
            </a:xfrm>
            <a:custGeom>
              <a:avLst/>
              <a:gdLst>
                <a:gd name="T0" fmla="*/ 3 w 200"/>
                <a:gd name="T1" fmla="*/ 0 h 164"/>
                <a:gd name="T2" fmla="*/ 3 w 200"/>
                <a:gd name="T3" fmla="*/ 0 h 164"/>
                <a:gd name="T4" fmla="*/ 200 w 200"/>
                <a:gd name="T5" fmla="*/ 0 h 164"/>
                <a:gd name="T6" fmla="*/ 200 w 200"/>
                <a:gd name="T7" fmla="*/ 0 h 164"/>
                <a:gd name="T8" fmla="*/ 183 w 200"/>
                <a:gd name="T9" fmla="*/ 140 h 164"/>
                <a:gd name="T10" fmla="*/ 183 w 200"/>
                <a:gd name="T11" fmla="*/ 140 h 164"/>
                <a:gd name="T12" fmla="*/ 182 w 200"/>
                <a:gd name="T13" fmla="*/ 145 h 164"/>
                <a:gd name="T14" fmla="*/ 180 w 200"/>
                <a:gd name="T15" fmla="*/ 149 h 164"/>
                <a:gd name="T16" fmla="*/ 176 w 200"/>
                <a:gd name="T17" fmla="*/ 153 h 164"/>
                <a:gd name="T18" fmla="*/ 173 w 200"/>
                <a:gd name="T19" fmla="*/ 156 h 164"/>
                <a:gd name="T20" fmla="*/ 164 w 200"/>
                <a:gd name="T21" fmla="*/ 161 h 164"/>
                <a:gd name="T22" fmla="*/ 156 w 200"/>
                <a:gd name="T23" fmla="*/ 164 h 164"/>
                <a:gd name="T24" fmla="*/ 156 w 200"/>
                <a:gd name="T25" fmla="*/ 164 h 164"/>
                <a:gd name="T26" fmla="*/ 0 w 200"/>
                <a:gd name="T27" fmla="*/ 134 h 164"/>
                <a:gd name="T28" fmla="*/ 0 w 200"/>
                <a:gd name="T29" fmla="*/ 134 h 164"/>
                <a:gd name="T30" fmla="*/ 3 w 200"/>
                <a:gd name="T31" fmla="*/ 0 h 164"/>
                <a:gd name="T32" fmla="*/ 3 w 200"/>
                <a:gd name="T33" fmla="*/ 0 h 1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00" h="164">
                  <a:moveTo>
                    <a:pt x="3" y="0"/>
                  </a:moveTo>
                  <a:lnTo>
                    <a:pt x="3" y="0"/>
                  </a:lnTo>
                  <a:lnTo>
                    <a:pt x="200" y="0"/>
                  </a:lnTo>
                  <a:lnTo>
                    <a:pt x="200" y="0"/>
                  </a:lnTo>
                  <a:lnTo>
                    <a:pt x="183" y="140"/>
                  </a:lnTo>
                  <a:lnTo>
                    <a:pt x="183" y="140"/>
                  </a:lnTo>
                  <a:lnTo>
                    <a:pt x="182" y="145"/>
                  </a:lnTo>
                  <a:lnTo>
                    <a:pt x="180" y="149"/>
                  </a:lnTo>
                  <a:lnTo>
                    <a:pt x="176" y="153"/>
                  </a:lnTo>
                  <a:lnTo>
                    <a:pt x="173" y="156"/>
                  </a:lnTo>
                  <a:lnTo>
                    <a:pt x="164" y="161"/>
                  </a:lnTo>
                  <a:lnTo>
                    <a:pt x="156" y="164"/>
                  </a:lnTo>
                  <a:lnTo>
                    <a:pt x="156" y="164"/>
                  </a:lnTo>
                  <a:lnTo>
                    <a:pt x="0" y="134"/>
                  </a:lnTo>
                  <a:lnTo>
                    <a:pt x="0" y="134"/>
                  </a:lnTo>
                  <a:lnTo>
                    <a:pt x="3" y="0"/>
                  </a:lnTo>
                  <a:lnTo>
                    <a:pt x="3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</a:endParaRPr>
            </a:p>
          </p:txBody>
        </p:sp>
        <p:sp>
          <p:nvSpPr>
            <p:cNvPr id="167" name="Freeform 53"/>
            <p:cNvSpPr>
              <a:spLocks/>
            </p:cNvSpPr>
            <p:nvPr/>
          </p:nvSpPr>
          <p:spPr bwMode="auto">
            <a:xfrm>
              <a:off x="3246438" y="5083175"/>
              <a:ext cx="311150" cy="260350"/>
            </a:xfrm>
            <a:custGeom>
              <a:avLst/>
              <a:gdLst>
                <a:gd name="T0" fmla="*/ 3 w 196"/>
                <a:gd name="T1" fmla="*/ 0 h 164"/>
                <a:gd name="T2" fmla="*/ 3 w 196"/>
                <a:gd name="T3" fmla="*/ 0 h 164"/>
                <a:gd name="T4" fmla="*/ 196 w 196"/>
                <a:gd name="T5" fmla="*/ 0 h 164"/>
                <a:gd name="T6" fmla="*/ 196 w 196"/>
                <a:gd name="T7" fmla="*/ 0 h 164"/>
                <a:gd name="T8" fmla="*/ 179 w 196"/>
                <a:gd name="T9" fmla="*/ 140 h 164"/>
                <a:gd name="T10" fmla="*/ 179 w 196"/>
                <a:gd name="T11" fmla="*/ 140 h 164"/>
                <a:gd name="T12" fmla="*/ 178 w 196"/>
                <a:gd name="T13" fmla="*/ 145 h 164"/>
                <a:gd name="T14" fmla="*/ 176 w 196"/>
                <a:gd name="T15" fmla="*/ 149 h 164"/>
                <a:gd name="T16" fmla="*/ 172 w 196"/>
                <a:gd name="T17" fmla="*/ 153 h 164"/>
                <a:gd name="T18" fmla="*/ 169 w 196"/>
                <a:gd name="T19" fmla="*/ 156 h 164"/>
                <a:gd name="T20" fmla="*/ 160 w 196"/>
                <a:gd name="T21" fmla="*/ 161 h 164"/>
                <a:gd name="T22" fmla="*/ 152 w 196"/>
                <a:gd name="T23" fmla="*/ 164 h 164"/>
                <a:gd name="T24" fmla="*/ 152 w 196"/>
                <a:gd name="T25" fmla="*/ 164 h 164"/>
                <a:gd name="T26" fmla="*/ 0 w 196"/>
                <a:gd name="T27" fmla="*/ 133 h 164"/>
                <a:gd name="T28" fmla="*/ 0 w 196"/>
                <a:gd name="T29" fmla="*/ 133 h 164"/>
                <a:gd name="T30" fmla="*/ 3 w 196"/>
                <a:gd name="T31" fmla="*/ 0 h 164"/>
                <a:gd name="T32" fmla="*/ 3 w 196"/>
                <a:gd name="T33" fmla="*/ 0 h 1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96" h="164">
                  <a:moveTo>
                    <a:pt x="3" y="0"/>
                  </a:moveTo>
                  <a:lnTo>
                    <a:pt x="3" y="0"/>
                  </a:lnTo>
                  <a:lnTo>
                    <a:pt x="196" y="0"/>
                  </a:lnTo>
                  <a:lnTo>
                    <a:pt x="196" y="0"/>
                  </a:lnTo>
                  <a:lnTo>
                    <a:pt x="179" y="140"/>
                  </a:lnTo>
                  <a:lnTo>
                    <a:pt x="179" y="140"/>
                  </a:lnTo>
                  <a:lnTo>
                    <a:pt x="178" y="145"/>
                  </a:lnTo>
                  <a:lnTo>
                    <a:pt x="176" y="149"/>
                  </a:lnTo>
                  <a:lnTo>
                    <a:pt x="172" y="153"/>
                  </a:lnTo>
                  <a:lnTo>
                    <a:pt x="169" y="156"/>
                  </a:lnTo>
                  <a:lnTo>
                    <a:pt x="160" y="161"/>
                  </a:lnTo>
                  <a:lnTo>
                    <a:pt x="152" y="164"/>
                  </a:lnTo>
                  <a:lnTo>
                    <a:pt x="152" y="164"/>
                  </a:lnTo>
                  <a:lnTo>
                    <a:pt x="0" y="133"/>
                  </a:lnTo>
                  <a:lnTo>
                    <a:pt x="0" y="133"/>
                  </a:lnTo>
                  <a:lnTo>
                    <a:pt x="3" y="0"/>
                  </a:lnTo>
                  <a:lnTo>
                    <a:pt x="3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</a:endParaRPr>
            </a:p>
          </p:txBody>
        </p:sp>
        <p:sp>
          <p:nvSpPr>
            <p:cNvPr id="168" name="Freeform 54"/>
            <p:cNvSpPr>
              <a:spLocks/>
            </p:cNvSpPr>
            <p:nvPr/>
          </p:nvSpPr>
          <p:spPr bwMode="auto">
            <a:xfrm>
              <a:off x="3252788" y="5083175"/>
              <a:ext cx="304800" cy="260350"/>
            </a:xfrm>
            <a:custGeom>
              <a:avLst/>
              <a:gdLst>
                <a:gd name="T0" fmla="*/ 3 w 192"/>
                <a:gd name="T1" fmla="*/ 0 h 164"/>
                <a:gd name="T2" fmla="*/ 3 w 192"/>
                <a:gd name="T3" fmla="*/ 0 h 164"/>
                <a:gd name="T4" fmla="*/ 192 w 192"/>
                <a:gd name="T5" fmla="*/ 0 h 164"/>
                <a:gd name="T6" fmla="*/ 192 w 192"/>
                <a:gd name="T7" fmla="*/ 0 h 164"/>
                <a:gd name="T8" fmla="*/ 175 w 192"/>
                <a:gd name="T9" fmla="*/ 140 h 164"/>
                <a:gd name="T10" fmla="*/ 175 w 192"/>
                <a:gd name="T11" fmla="*/ 140 h 164"/>
                <a:gd name="T12" fmla="*/ 174 w 192"/>
                <a:gd name="T13" fmla="*/ 145 h 164"/>
                <a:gd name="T14" fmla="*/ 172 w 192"/>
                <a:gd name="T15" fmla="*/ 149 h 164"/>
                <a:gd name="T16" fmla="*/ 169 w 192"/>
                <a:gd name="T17" fmla="*/ 153 h 164"/>
                <a:gd name="T18" fmla="*/ 165 w 192"/>
                <a:gd name="T19" fmla="*/ 156 h 164"/>
                <a:gd name="T20" fmla="*/ 157 w 192"/>
                <a:gd name="T21" fmla="*/ 161 h 164"/>
                <a:gd name="T22" fmla="*/ 148 w 192"/>
                <a:gd name="T23" fmla="*/ 164 h 164"/>
                <a:gd name="T24" fmla="*/ 148 w 192"/>
                <a:gd name="T25" fmla="*/ 164 h 164"/>
                <a:gd name="T26" fmla="*/ 0 w 192"/>
                <a:gd name="T27" fmla="*/ 132 h 164"/>
                <a:gd name="T28" fmla="*/ 0 w 192"/>
                <a:gd name="T29" fmla="*/ 132 h 164"/>
                <a:gd name="T30" fmla="*/ 3 w 192"/>
                <a:gd name="T31" fmla="*/ 0 h 164"/>
                <a:gd name="T32" fmla="*/ 3 w 192"/>
                <a:gd name="T33" fmla="*/ 0 h 1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92" h="164">
                  <a:moveTo>
                    <a:pt x="3" y="0"/>
                  </a:moveTo>
                  <a:lnTo>
                    <a:pt x="3" y="0"/>
                  </a:lnTo>
                  <a:lnTo>
                    <a:pt x="192" y="0"/>
                  </a:lnTo>
                  <a:lnTo>
                    <a:pt x="192" y="0"/>
                  </a:lnTo>
                  <a:lnTo>
                    <a:pt x="175" y="140"/>
                  </a:lnTo>
                  <a:lnTo>
                    <a:pt x="175" y="140"/>
                  </a:lnTo>
                  <a:lnTo>
                    <a:pt x="174" y="145"/>
                  </a:lnTo>
                  <a:lnTo>
                    <a:pt x="172" y="149"/>
                  </a:lnTo>
                  <a:lnTo>
                    <a:pt x="169" y="153"/>
                  </a:lnTo>
                  <a:lnTo>
                    <a:pt x="165" y="156"/>
                  </a:lnTo>
                  <a:lnTo>
                    <a:pt x="157" y="161"/>
                  </a:lnTo>
                  <a:lnTo>
                    <a:pt x="148" y="164"/>
                  </a:lnTo>
                  <a:lnTo>
                    <a:pt x="148" y="164"/>
                  </a:lnTo>
                  <a:lnTo>
                    <a:pt x="0" y="132"/>
                  </a:lnTo>
                  <a:lnTo>
                    <a:pt x="0" y="132"/>
                  </a:lnTo>
                  <a:lnTo>
                    <a:pt x="3" y="0"/>
                  </a:lnTo>
                  <a:lnTo>
                    <a:pt x="3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</a:endParaRPr>
            </a:p>
          </p:txBody>
        </p:sp>
        <p:sp>
          <p:nvSpPr>
            <p:cNvPr id="169" name="Freeform 55"/>
            <p:cNvSpPr>
              <a:spLocks/>
            </p:cNvSpPr>
            <p:nvPr/>
          </p:nvSpPr>
          <p:spPr bwMode="auto">
            <a:xfrm>
              <a:off x="3259138" y="5083175"/>
              <a:ext cx="298450" cy="260350"/>
            </a:xfrm>
            <a:custGeom>
              <a:avLst/>
              <a:gdLst>
                <a:gd name="T0" fmla="*/ 3 w 188"/>
                <a:gd name="T1" fmla="*/ 0 h 164"/>
                <a:gd name="T2" fmla="*/ 3 w 188"/>
                <a:gd name="T3" fmla="*/ 0 h 164"/>
                <a:gd name="T4" fmla="*/ 188 w 188"/>
                <a:gd name="T5" fmla="*/ 0 h 164"/>
                <a:gd name="T6" fmla="*/ 188 w 188"/>
                <a:gd name="T7" fmla="*/ 0 h 164"/>
                <a:gd name="T8" fmla="*/ 171 w 188"/>
                <a:gd name="T9" fmla="*/ 140 h 164"/>
                <a:gd name="T10" fmla="*/ 171 w 188"/>
                <a:gd name="T11" fmla="*/ 140 h 164"/>
                <a:gd name="T12" fmla="*/ 170 w 188"/>
                <a:gd name="T13" fmla="*/ 145 h 164"/>
                <a:gd name="T14" fmla="*/ 168 w 188"/>
                <a:gd name="T15" fmla="*/ 149 h 164"/>
                <a:gd name="T16" fmla="*/ 165 w 188"/>
                <a:gd name="T17" fmla="*/ 153 h 164"/>
                <a:gd name="T18" fmla="*/ 161 w 188"/>
                <a:gd name="T19" fmla="*/ 156 h 164"/>
                <a:gd name="T20" fmla="*/ 153 w 188"/>
                <a:gd name="T21" fmla="*/ 161 h 164"/>
                <a:gd name="T22" fmla="*/ 144 w 188"/>
                <a:gd name="T23" fmla="*/ 164 h 164"/>
                <a:gd name="T24" fmla="*/ 144 w 188"/>
                <a:gd name="T25" fmla="*/ 164 h 164"/>
                <a:gd name="T26" fmla="*/ 0 w 188"/>
                <a:gd name="T27" fmla="*/ 130 h 164"/>
                <a:gd name="T28" fmla="*/ 0 w 188"/>
                <a:gd name="T29" fmla="*/ 130 h 164"/>
                <a:gd name="T30" fmla="*/ 3 w 188"/>
                <a:gd name="T31" fmla="*/ 0 h 164"/>
                <a:gd name="T32" fmla="*/ 3 w 188"/>
                <a:gd name="T33" fmla="*/ 0 h 1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88" h="164">
                  <a:moveTo>
                    <a:pt x="3" y="0"/>
                  </a:moveTo>
                  <a:lnTo>
                    <a:pt x="3" y="0"/>
                  </a:lnTo>
                  <a:lnTo>
                    <a:pt x="188" y="0"/>
                  </a:lnTo>
                  <a:lnTo>
                    <a:pt x="188" y="0"/>
                  </a:lnTo>
                  <a:lnTo>
                    <a:pt x="171" y="140"/>
                  </a:lnTo>
                  <a:lnTo>
                    <a:pt x="171" y="140"/>
                  </a:lnTo>
                  <a:lnTo>
                    <a:pt x="170" y="145"/>
                  </a:lnTo>
                  <a:lnTo>
                    <a:pt x="168" y="149"/>
                  </a:lnTo>
                  <a:lnTo>
                    <a:pt x="165" y="153"/>
                  </a:lnTo>
                  <a:lnTo>
                    <a:pt x="161" y="156"/>
                  </a:lnTo>
                  <a:lnTo>
                    <a:pt x="153" y="161"/>
                  </a:lnTo>
                  <a:lnTo>
                    <a:pt x="144" y="164"/>
                  </a:lnTo>
                  <a:lnTo>
                    <a:pt x="144" y="164"/>
                  </a:lnTo>
                  <a:lnTo>
                    <a:pt x="0" y="130"/>
                  </a:lnTo>
                  <a:lnTo>
                    <a:pt x="0" y="130"/>
                  </a:lnTo>
                  <a:lnTo>
                    <a:pt x="3" y="0"/>
                  </a:lnTo>
                  <a:lnTo>
                    <a:pt x="3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</a:endParaRPr>
            </a:p>
          </p:txBody>
        </p:sp>
        <p:sp>
          <p:nvSpPr>
            <p:cNvPr id="170" name="Freeform 56"/>
            <p:cNvSpPr>
              <a:spLocks/>
            </p:cNvSpPr>
            <p:nvPr/>
          </p:nvSpPr>
          <p:spPr bwMode="auto">
            <a:xfrm>
              <a:off x="3265488" y="5083175"/>
              <a:ext cx="292100" cy="260350"/>
            </a:xfrm>
            <a:custGeom>
              <a:avLst/>
              <a:gdLst>
                <a:gd name="T0" fmla="*/ 3 w 184"/>
                <a:gd name="T1" fmla="*/ 0 h 164"/>
                <a:gd name="T2" fmla="*/ 3 w 184"/>
                <a:gd name="T3" fmla="*/ 0 h 164"/>
                <a:gd name="T4" fmla="*/ 184 w 184"/>
                <a:gd name="T5" fmla="*/ 0 h 164"/>
                <a:gd name="T6" fmla="*/ 184 w 184"/>
                <a:gd name="T7" fmla="*/ 0 h 164"/>
                <a:gd name="T8" fmla="*/ 167 w 184"/>
                <a:gd name="T9" fmla="*/ 140 h 164"/>
                <a:gd name="T10" fmla="*/ 167 w 184"/>
                <a:gd name="T11" fmla="*/ 140 h 164"/>
                <a:gd name="T12" fmla="*/ 166 w 184"/>
                <a:gd name="T13" fmla="*/ 145 h 164"/>
                <a:gd name="T14" fmla="*/ 164 w 184"/>
                <a:gd name="T15" fmla="*/ 149 h 164"/>
                <a:gd name="T16" fmla="*/ 157 w 184"/>
                <a:gd name="T17" fmla="*/ 156 h 164"/>
                <a:gd name="T18" fmla="*/ 149 w 184"/>
                <a:gd name="T19" fmla="*/ 161 h 164"/>
                <a:gd name="T20" fmla="*/ 141 w 184"/>
                <a:gd name="T21" fmla="*/ 164 h 164"/>
                <a:gd name="T22" fmla="*/ 141 w 184"/>
                <a:gd name="T23" fmla="*/ 164 h 164"/>
                <a:gd name="T24" fmla="*/ 0 w 184"/>
                <a:gd name="T25" fmla="*/ 129 h 164"/>
                <a:gd name="T26" fmla="*/ 0 w 184"/>
                <a:gd name="T27" fmla="*/ 129 h 164"/>
                <a:gd name="T28" fmla="*/ 3 w 184"/>
                <a:gd name="T29" fmla="*/ 0 h 164"/>
                <a:gd name="T30" fmla="*/ 3 w 184"/>
                <a:gd name="T31" fmla="*/ 0 h 1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84" h="164">
                  <a:moveTo>
                    <a:pt x="3" y="0"/>
                  </a:moveTo>
                  <a:lnTo>
                    <a:pt x="3" y="0"/>
                  </a:lnTo>
                  <a:lnTo>
                    <a:pt x="184" y="0"/>
                  </a:lnTo>
                  <a:lnTo>
                    <a:pt x="184" y="0"/>
                  </a:lnTo>
                  <a:lnTo>
                    <a:pt x="167" y="140"/>
                  </a:lnTo>
                  <a:lnTo>
                    <a:pt x="167" y="140"/>
                  </a:lnTo>
                  <a:lnTo>
                    <a:pt x="166" y="145"/>
                  </a:lnTo>
                  <a:lnTo>
                    <a:pt x="164" y="149"/>
                  </a:lnTo>
                  <a:lnTo>
                    <a:pt x="157" y="156"/>
                  </a:lnTo>
                  <a:lnTo>
                    <a:pt x="149" y="161"/>
                  </a:lnTo>
                  <a:lnTo>
                    <a:pt x="141" y="164"/>
                  </a:lnTo>
                  <a:lnTo>
                    <a:pt x="141" y="164"/>
                  </a:lnTo>
                  <a:lnTo>
                    <a:pt x="0" y="129"/>
                  </a:lnTo>
                  <a:lnTo>
                    <a:pt x="0" y="129"/>
                  </a:lnTo>
                  <a:lnTo>
                    <a:pt x="3" y="0"/>
                  </a:lnTo>
                  <a:lnTo>
                    <a:pt x="3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</a:endParaRPr>
            </a:p>
          </p:txBody>
        </p:sp>
        <p:sp>
          <p:nvSpPr>
            <p:cNvPr id="171" name="Freeform 57"/>
            <p:cNvSpPr>
              <a:spLocks/>
            </p:cNvSpPr>
            <p:nvPr/>
          </p:nvSpPr>
          <p:spPr bwMode="auto">
            <a:xfrm>
              <a:off x="3270251" y="5083175"/>
              <a:ext cx="287338" cy="260350"/>
            </a:xfrm>
            <a:custGeom>
              <a:avLst/>
              <a:gdLst>
                <a:gd name="T0" fmla="*/ 4 w 181"/>
                <a:gd name="T1" fmla="*/ 0 h 164"/>
                <a:gd name="T2" fmla="*/ 4 w 181"/>
                <a:gd name="T3" fmla="*/ 0 h 164"/>
                <a:gd name="T4" fmla="*/ 181 w 181"/>
                <a:gd name="T5" fmla="*/ 0 h 164"/>
                <a:gd name="T6" fmla="*/ 181 w 181"/>
                <a:gd name="T7" fmla="*/ 0 h 164"/>
                <a:gd name="T8" fmla="*/ 164 w 181"/>
                <a:gd name="T9" fmla="*/ 140 h 164"/>
                <a:gd name="T10" fmla="*/ 164 w 181"/>
                <a:gd name="T11" fmla="*/ 140 h 164"/>
                <a:gd name="T12" fmla="*/ 163 w 181"/>
                <a:gd name="T13" fmla="*/ 145 h 164"/>
                <a:gd name="T14" fmla="*/ 161 w 181"/>
                <a:gd name="T15" fmla="*/ 149 h 164"/>
                <a:gd name="T16" fmla="*/ 154 w 181"/>
                <a:gd name="T17" fmla="*/ 156 h 164"/>
                <a:gd name="T18" fmla="*/ 146 w 181"/>
                <a:gd name="T19" fmla="*/ 160 h 164"/>
                <a:gd name="T20" fmla="*/ 138 w 181"/>
                <a:gd name="T21" fmla="*/ 164 h 164"/>
                <a:gd name="T22" fmla="*/ 138 w 181"/>
                <a:gd name="T23" fmla="*/ 164 h 164"/>
                <a:gd name="T24" fmla="*/ 0 w 181"/>
                <a:gd name="T25" fmla="*/ 128 h 164"/>
                <a:gd name="T26" fmla="*/ 0 w 181"/>
                <a:gd name="T27" fmla="*/ 128 h 164"/>
                <a:gd name="T28" fmla="*/ 4 w 181"/>
                <a:gd name="T29" fmla="*/ 0 h 164"/>
                <a:gd name="T30" fmla="*/ 4 w 181"/>
                <a:gd name="T31" fmla="*/ 0 h 1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81" h="164">
                  <a:moveTo>
                    <a:pt x="4" y="0"/>
                  </a:moveTo>
                  <a:lnTo>
                    <a:pt x="4" y="0"/>
                  </a:lnTo>
                  <a:lnTo>
                    <a:pt x="181" y="0"/>
                  </a:lnTo>
                  <a:lnTo>
                    <a:pt x="181" y="0"/>
                  </a:lnTo>
                  <a:lnTo>
                    <a:pt x="164" y="140"/>
                  </a:lnTo>
                  <a:lnTo>
                    <a:pt x="164" y="140"/>
                  </a:lnTo>
                  <a:lnTo>
                    <a:pt x="163" y="145"/>
                  </a:lnTo>
                  <a:lnTo>
                    <a:pt x="161" y="149"/>
                  </a:lnTo>
                  <a:lnTo>
                    <a:pt x="154" y="156"/>
                  </a:lnTo>
                  <a:lnTo>
                    <a:pt x="146" y="160"/>
                  </a:lnTo>
                  <a:lnTo>
                    <a:pt x="138" y="164"/>
                  </a:lnTo>
                  <a:lnTo>
                    <a:pt x="138" y="164"/>
                  </a:lnTo>
                  <a:lnTo>
                    <a:pt x="0" y="128"/>
                  </a:lnTo>
                  <a:lnTo>
                    <a:pt x="0" y="128"/>
                  </a:lnTo>
                  <a:lnTo>
                    <a:pt x="4" y="0"/>
                  </a:lnTo>
                  <a:lnTo>
                    <a:pt x="4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</a:endParaRPr>
            </a:p>
          </p:txBody>
        </p:sp>
        <p:sp>
          <p:nvSpPr>
            <p:cNvPr id="172" name="Freeform 58"/>
            <p:cNvSpPr>
              <a:spLocks/>
            </p:cNvSpPr>
            <p:nvPr/>
          </p:nvSpPr>
          <p:spPr bwMode="auto">
            <a:xfrm>
              <a:off x="3276601" y="5083175"/>
              <a:ext cx="280988" cy="258763"/>
            </a:xfrm>
            <a:custGeom>
              <a:avLst/>
              <a:gdLst>
                <a:gd name="T0" fmla="*/ 4 w 177"/>
                <a:gd name="T1" fmla="*/ 0 h 163"/>
                <a:gd name="T2" fmla="*/ 4 w 177"/>
                <a:gd name="T3" fmla="*/ 0 h 163"/>
                <a:gd name="T4" fmla="*/ 177 w 177"/>
                <a:gd name="T5" fmla="*/ 0 h 163"/>
                <a:gd name="T6" fmla="*/ 177 w 177"/>
                <a:gd name="T7" fmla="*/ 0 h 163"/>
                <a:gd name="T8" fmla="*/ 160 w 177"/>
                <a:gd name="T9" fmla="*/ 140 h 163"/>
                <a:gd name="T10" fmla="*/ 160 w 177"/>
                <a:gd name="T11" fmla="*/ 140 h 163"/>
                <a:gd name="T12" fmla="*/ 159 w 177"/>
                <a:gd name="T13" fmla="*/ 145 h 163"/>
                <a:gd name="T14" fmla="*/ 157 w 177"/>
                <a:gd name="T15" fmla="*/ 149 h 163"/>
                <a:gd name="T16" fmla="*/ 150 w 177"/>
                <a:gd name="T17" fmla="*/ 156 h 163"/>
                <a:gd name="T18" fmla="*/ 142 w 177"/>
                <a:gd name="T19" fmla="*/ 160 h 163"/>
                <a:gd name="T20" fmla="*/ 134 w 177"/>
                <a:gd name="T21" fmla="*/ 163 h 163"/>
                <a:gd name="T22" fmla="*/ 134 w 177"/>
                <a:gd name="T23" fmla="*/ 163 h 163"/>
                <a:gd name="T24" fmla="*/ 0 w 177"/>
                <a:gd name="T25" fmla="*/ 128 h 163"/>
                <a:gd name="T26" fmla="*/ 0 w 177"/>
                <a:gd name="T27" fmla="*/ 128 h 163"/>
                <a:gd name="T28" fmla="*/ 4 w 177"/>
                <a:gd name="T29" fmla="*/ 0 h 163"/>
                <a:gd name="T30" fmla="*/ 4 w 177"/>
                <a:gd name="T31" fmla="*/ 0 h 1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77" h="163">
                  <a:moveTo>
                    <a:pt x="4" y="0"/>
                  </a:moveTo>
                  <a:lnTo>
                    <a:pt x="4" y="0"/>
                  </a:lnTo>
                  <a:lnTo>
                    <a:pt x="177" y="0"/>
                  </a:lnTo>
                  <a:lnTo>
                    <a:pt x="177" y="0"/>
                  </a:lnTo>
                  <a:lnTo>
                    <a:pt x="160" y="140"/>
                  </a:lnTo>
                  <a:lnTo>
                    <a:pt x="160" y="140"/>
                  </a:lnTo>
                  <a:lnTo>
                    <a:pt x="159" y="145"/>
                  </a:lnTo>
                  <a:lnTo>
                    <a:pt x="157" y="149"/>
                  </a:lnTo>
                  <a:lnTo>
                    <a:pt x="150" y="156"/>
                  </a:lnTo>
                  <a:lnTo>
                    <a:pt x="142" y="160"/>
                  </a:lnTo>
                  <a:lnTo>
                    <a:pt x="134" y="163"/>
                  </a:lnTo>
                  <a:lnTo>
                    <a:pt x="134" y="163"/>
                  </a:lnTo>
                  <a:lnTo>
                    <a:pt x="0" y="128"/>
                  </a:lnTo>
                  <a:lnTo>
                    <a:pt x="0" y="128"/>
                  </a:lnTo>
                  <a:lnTo>
                    <a:pt x="4" y="0"/>
                  </a:lnTo>
                  <a:lnTo>
                    <a:pt x="4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</a:endParaRPr>
            </a:p>
          </p:txBody>
        </p:sp>
        <p:sp>
          <p:nvSpPr>
            <p:cNvPr id="173" name="Freeform 59"/>
            <p:cNvSpPr>
              <a:spLocks/>
            </p:cNvSpPr>
            <p:nvPr/>
          </p:nvSpPr>
          <p:spPr bwMode="auto">
            <a:xfrm>
              <a:off x="3282951" y="5083175"/>
              <a:ext cx="274638" cy="258763"/>
            </a:xfrm>
            <a:custGeom>
              <a:avLst/>
              <a:gdLst>
                <a:gd name="T0" fmla="*/ 3 w 173"/>
                <a:gd name="T1" fmla="*/ 0 h 163"/>
                <a:gd name="T2" fmla="*/ 3 w 173"/>
                <a:gd name="T3" fmla="*/ 0 h 163"/>
                <a:gd name="T4" fmla="*/ 173 w 173"/>
                <a:gd name="T5" fmla="*/ 0 h 163"/>
                <a:gd name="T6" fmla="*/ 173 w 173"/>
                <a:gd name="T7" fmla="*/ 0 h 163"/>
                <a:gd name="T8" fmla="*/ 156 w 173"/>
                <a:gd name="T9" fmla="*/ 140 h 163"/>
                <a:gd name="T10" fmla="*/ 156 w 173"/>
                <a:gd name="T11" fmla="*/ 140 h 163"/>
                <a:gd name="T12" fmla="*/ 155 w 173"/>
                <a:gd name="T13" fmla="*/ 145 h 163"/>
                <a:gd name="T14" fmla="*/ 153 w 173"/>
                <a:gd name="T15" fmla="*/ 149 h 163"/>
                <a:gd name="T16" fmla="*/ 146 w 173"/>
                <a:gd name="T17" fmla="*/ 156 h 163"/>
                <a:gd name="T18" fmla="*/ 140 w 173"/>
                <a:gd name="T19" fmla="*/ 160 h 163"/>
                <a:gd name="T20" fmla="*/ 132 w 173"/>
                <a:gd name="T21" fmla="*/ 163 h 163"/>
                <a:gd name="T22" fmla="*/ 132 w 173"/>
                <a:gd name="T23" fmla="*/ 163 h 163"/>
                <a:gd name="T24" fmla="*/ 0 w 173"/>
                <a:gd name="T25" fmla="*/ 126 h 163"/>
                <a:gd name="T26" fmla="*/ 0 w 173"/>
                <a:gd name="T27" fmla="*/ 126 h 163"/>
                <a:gd name="T28" fmla="*/ 3 w 173"/>
                <a:gd name="T29" fmla="*/ 0 h 163"/>
                <a:gd name="T30" fmla="*/ 3 w 173"/>
                <a:gd name="T31" fmla="*/ 0 h 1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73" h="163">
                  <a:moveTo>
                    <a:pt x="3" y="0"/>
                  </a:moveTo>
                  <a:lnTo>
                    <a:pt x="3" y="0"/>
                  </a:lnTo>
                  <a:lnTo>
                    <a:pt x="173" y="0"/>
                  </a:lnTo>
                  <a:lnTo>
                    <a:pt x="173" y="0"/>
                  </a:lnTo>
                  <a:lnTo>
                    <a:pt x="156" y="140"/>
                  </a:lnTo>
                  <a:lnTo>
                    <a:pt x="156" y="140"/>
                  </a:lnTo>
                  <a:lnTo>
                    <a:pt x="155" y="145"/>
                  </a:lnTo>
                  <a:lnTo>
                    <a:pt x="153" y="149"/>
                  </a:lnTo>
                  <a:lnTo>
                    <a:pt x="146" y="156"/>
                  </a:lnTo>
                  <a:lnTo>
                    <a:pt x="140" y="160"/>
                  </a:lnTo>
                  <a:lnTo>
                    <a:pt x="132" y="163"/>
                  </a:lnTo>
                  <a:lnTo>
                    <a:pt x="132" y="163"/>
                  </a:lnTo>
                  <a:lnTo>
                    <a:pt x="0" y="126"/>
                  </a:lnTo>
                  <a:lnTo>
                    <a:pt x="0" y="126"/>
                  </a:lnTo>
                  <a:lnTo>
                    <a:pt x="3" y="0"/>
                  </a:lnTo>
                  <a:lnTo>
                    <a:pt x="3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</a:endParaRPr>
            </a:p>
          </p:txBody>
        </p:sp>
        <p:sp>
          <p:nvSpPr>
            <p:cNvPr id="174" name="Freeform 60"/>
            <p:cNvSpPr>
              <a:spLocks/>
            </p:cNvSpPr>
            <p:nvPr/>
          </p:nvSpPr>
          <p:spPr bwMode="auto">
            <a:xfrm>
              <a:off x="3289301" y="5083175"/>
              <a:ext cx="268288" cy="258763"/>
            </a:xfrm>
            <a:custGeom>
              <a:avLst/>
              <a:gdLst>
                <a:gd name="T0" fmla="*/ 3 w 169"/>
                <a:gd name="T1" fmla="*/ 0 h 163"/>
                <a:gd name="T2" fmla="*/ 3 w 169"/>
                <a:gd name="T3" fmla="*/ 0 h 163"/>
                <a:gd name="T4" fmla="*/ 169 w 169"/>
                <a:gd name="T5" fmla="*/ 0 h 163"/>
                <a:gd name="T6" fmla="*/ 169 w 169"/>
                <a:gd name="T7" fmla="*/ 0 h 163"/>
                <a:gd name="T8" fmla="*/ 152 w 169"/>
                <a:gd name="T9" fmla="*/ 140 h 163"/>
                <a:gd name="T10" fmla="*/ 152 w 169"/>
                <a:gd name="T11" fmla="*/ 140 h 163"/>
                <a:gd name="T12" fmla="*/ 151 w 169"/>
                <a:gd name="T13" fmla="*/ 144 h 163"/>
                <a:gd name="T14" fmla="*/ 149 w 169"/>
                <a:gd name="T15" fmla="*/ 148 h 163"/>
                <a:gd name="T16" fmla="*/ 142 w 169"/>
                <a:gd name="T17" fmla="*/ 155 h 163"/>
                <a:gd name="T18" fmla="*/ 136 w 169"/>
                <a:gd name="T19" fmla="*/ 160 h 163"/>
                <a:gd name="T20" fmla="*/ 128 w 169"/>
                <a:gd name="T21" fmla="*/ 163 h 163"/>
                <a:gd name="T22" fmla="*/ 128 w 169"/>
                <a:gd name="T23" fmla="*/ 163 h 163"/>
                <a:gd name="T24" fmla="*/ 0 w 169"/>
                <a:gd name="T25" fmla="*/ 125 h 163"/>
                <a:gd name="T26" fmla="*/ 0 w 169"/>
                <a:gd name="T27" fmla="*/ 125 h 163"/>
                <a:gd name="T28" fmla="*/ 3 w 169"/>
                <a:gd name="T29" fmla="*/ 0 h 163"/>
                <a:gd name="T30" fmla="*/ 3 w 169"/>
                <a:gd name="T31" fmla="*/ 0 h 1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69" h="163">
                  <a:moveTo>
                    <a:pt x="3" y="0"/>
                  </a:moveTo>
                  <a:lnTo>
                    <a:pt x="3" y="0"/>
                  </a:lnTo>
                  <a:lnTo>
                    <a:pt x="169" y="0"/>
                  </a:lnTo>
                  <a:lnTo>
                    <a:pt x="169" y="0"/>
                  </a:lnTo>
                  <a:lnTo>
                    <a:pt x="152" y="140"/>
                  </a:lnTo>
                  <a:lnTo>
                    <a:pt x="152" y="140"/>
                  </a:lnTo>
                  <a:lnTo>
                    <a:pt x="151" y="144"/>
                  </a:lnTo>
                  <a:lnTo>
                    <a:pt x="149" y="148"/>
                  </a:lnTo>
                  <a:lnTo>
                    <a:pt x="142" y="155"/>
                  </a:lnTo>
                  <a:lnTo>
                    <a:pt x="136" y="160"/>
                  </a:lnTo>
                  <a:lnTo>
                    <a:pt x="128" y="163"/>
                  </a:lnTo>
                  <a:lnTo>
                    <a:pt x="128" y="163"/>
                  </a:lnTo>
                  <a:lnTo>
                    <a:pt x="0" y="125"/>
                  </a:lnTo>
                  <a:lnTo>
                    <a:pt x="0" y="125"/>
                  </a:lnTo>
                  <a:lnTo>
                    <a:pt x="3" y="0"/>
                  </a:lnTo>
                  <a:lnTo>
                    <a:pt x="3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</a:endParaRPr>
            </a:p>
          </p:txBody>
        </p:sp>
        <p:sp>
          <p:nvSpPr>
            <p:cNvPr id="175" name="Freeform 61"/>
            <p:cNvSpPr>
              <a:spLocks/>
            </p:cNvSpPr>
            <p:nvPr/>
          </p:nvSpPr>
          <p:spPr bwMode="auto">
            <a:xfrm>
              <a:off x="3294063" y="5083175"/>
              <a:ext cx="263525" cy="258763"/>
            </a:xfrm>
            <a:custGeom>
              <a:avLst/>
              <a:gdLst>
                <a:gd name="T0" fmla="*/ 4 w 166"/>
                <a:gd name="T1" fmla="*/ 0 h 163"/>
                <a:gd name="T2" fmla="*/ 4 w 166"/>
                <a:gd name="T3" fmla="*/ 0 h 163"/>
                <a:gd name="T4" fmla="*/ 166 w 166"/>
                <a:gd name="T5" fmla="*/ 0 h 163"/>
                <a:gd name="T6" fmla="*/ 166 w 166"/>
                <a:gd name="T7" fmla="*/ 0 h 163"/>
                <a:gd name="T8" fmla="*/ 149 w 166"/>
                <a:gd name="T9" fmla="*/ 140 h 163"/>
                <a:gd name="T10" fmla="*/ 149 w 166"/>
                <a:gd name="T11" fmla="*/ 140 h 163"/>
                <a:gd name="T12" fmla="*/ 148 w 166"/>
                <a:gd name="T13" fmla="*/ 144 h 163"/>
                <a:gd name="T14" fmla="*/ 146 w 166"/>
                <a:gd name="T15" fmla="*/ 148 h 163"/>
                <a:gd name="T16" fmla="*/ 141 w 166"/>
                <a:gd name="T17" fmla="*/ 155 h 163"/>
                <a:gd name="T18" fmla="*/ 133 w 166"/>
                <a:gd name="T19" fmla="*/ 160 h 163"/>
                <a:gd name="T20" fmla="*/ 125 w 166"/>
                <a:gd name="T21" fmla="*/ 163 h 163"/>
                <a:gd name="T22" fmla="*/ 125 w 166"/>
                <a:gd name="T23" fmla="*/ 163 h 163"/>
                <a:gd name="T24" fmla="*/ 0 w 166"/>
                <a:gd name="T25" fmla="*/ 124 h 163"/>
                <a:gd name="T26" fmla="*/ 0 w 166"/>
                <a:gd name="T27" fmla="*/ 124 h 163"/>
                <a:gd name="T28" fmla="*/ 4 w 166"/>
                <a:gd name="T29" fmla="*/ 0 h 163"/>
                <a:gd name="T30" fmla="*/ 4 w 166"/>
                <a:gd name="T31" fmla="*/ 0 h 1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66" h="163">
                  <a:moveTo>
                    <a:pt x="4" y="0"/>
                  </a:moveTo>
                  <a:lnTo>
                    <a:pt x="4" y="0"/>
                  </a:lnTo>
                  <a:lnTo>
                    <a:pt x="166" y="0"/>
                  </a:lnTo>
                  <a:lnTo>
                    <a:pt x="166" y="0"/>
                  </a:lnTo>
                  <a:lnTo>
                    <a:pt x="149" y="140"/>
                  </a:lnTo>
                  <a:lnTo>
                    <a:pt x="149" y="140"/>
                  </a:lnTo>
                  <a:lnTo>
                    <a:pt x="148" y="144"/>
                  </a:lnTo>
                  <a:lnTo>
                    <a:pt x="146" y="148"/>
                  </a:lnTo>
                  <a:lnTo>
                    <a:pt x="141" y="155"/>
                  </a:lnTo>
                  <a:lnTo>
                    <a:pt x="133" y="160"/>
                  </a:lnTo>
                  <a:lnTo>
                    <a:pt x="125" y="163"/>
                  </a:lnTo>
                  <a:lnTo>
                    <a:pt x="125" y="163"/>
                  </a:lnTo>
                  <a:lnTo>
                    <a:pt x="0" y="124"/>
                  </a:lnTo>
                  <a:lnTo>
                    <a:pt x="0" y="124"/>
                  </a:lnTo>
                  <a:lnTo>
                    <a:pt x="4" y="0"/>
                  </a:lnTo>
                  <a:lnTo>
                    <a:pt x="4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</a:endParaRPr>
            </a:p>
          </p:txBody>
        </p:sp>
        <p:sp>
          <p:nvSpPr>
            <p:cNvPr id="176" name="Freeform 62"/>
            <p:cNvSpPr>
              <a:spLocks/>
            </p:cNvSpPr>
            <p:nvPr/>
          </p:nvSpPr>
          <p:spPr bwMode="auto">
            <a:xfrm>
              <a:off x="3300413" y="5083175"/>
              <a:ext cx="257175" cy="258763"/>
            </a:xfrm>
            <a:custGeom>
              <a:avLst/>
              <a:gdLst>
                <a:gd name="T0" fmla="*/ 4 w 162"/>
                <a:gd name="T1" fmla="*/ 0 h 163"/>
                <a:gd name="T2" fmla="*/ 4 w 162"/>
                <a:gd name="T3" fmla="*/ 0 h 163"/>
                <a:gd name="T4" fmla="*/ 162 w 162"/>
                <a:gd name="T5" fmla="*/ 0 h 163"/>
                <a:gd name="T6" fmla="*/ 162 w 162"/>
                <a:gd name="T7" fmla="*/ 0 h 163"/>
                <a:gd name="T8" fmla="*/ 145 w 162"/>
                <a:gd name="T9" fmla="*/ 140 h 163"/>
                <a:gd name="T10" fmla="*/ 145 w 162"/>
                <a:gd name="T11" fmla="*/ 140 h 163"/>
                <a:gd name="T12" fmla="*/ 144 w 162"/>
                <a:gd name="T13" fmla="*/ 144 h 163"/>
                <a:gd name="T14" fmla="*/ 142 w 162"/>
                <a:gd name="T15" fmla="*/ 148 h 163"/>
                <a:gd name="T16" fmla="*/ 137 w 162"/>
                <a:gd name="T17" fmla="*/ 155 h 163"/>
                <a:gd name="T18" fmla="*/ 129 w 162"/>
                <a:gd name="T19" fmla="*/ 160 h 163"/>
                <a:gd name="T20" fmla="*/ 121 w 162"/>
                <a:gd name="T21" fmla="*/ 163 h 163"/>
                <a:gd name="T22" fmla="*/ 121 w 162"/>
                <a:gd name="T23" fmla="*/ 163 h 163"/>
                <a:gd name="T24" fmla="*/ 0 w 162"/>
                <a:gd name="T25" fmla="*/ 122 h 163"/>
                <a:gd name="T26" fmla="*/ 0 w 162"/>
                <a:gd name="T27" fmla="*/ 122 h 163"/>
                <a:gd name="T28" fmla="*/ 4 w 162"/>
                <a:gd name="T29" fmla="*/ 0 h 163"/>
                <a:gd name="T30" fmla="*/ 4 w 162"/>
                <a:gd name="T31" fmla="*/ 0 h 1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62" h="163">
                  <a:moveTo>
                    <a:pt x="4" y="0"/>
                  </a:moveTo>
                  <a:lnTo>
                    <a:pt x="4" y="0"/>
                  </a:lnTo>
                  <a:lnTo>
                    <a:pt x="162" y="0"/>
                  </a:lnTo>
                  <a:lnTo>
                    <a:pt x="162" y="0"/>
                  </a:lnTo>
                  <a:lnTo>
                    <a:pt x="145" y="140"/>
                  </a:lnTo>
                  <a:lnTo>
                    <a:pt x="145" y="140"/>
                  </a:lnTo>
                  <a:lnTo>
                    <a:pt x="144" y="144"/>
                  </a:lnTo>
                  <a:lnTo>
                    <a:pt x="142" y="148"/>
                  </a:lnTo>
                  <a:lnTo>
                    <a:pt x="137" y="155"/>
                  </a:lnTo>
                  <a:lnTo>
                    <a:pt x="129" y="160"/>
                  </a:lnTo>
                  <a:lnTo>
                    <a:pt x="121" y="163"/>
                  </a:lnTo>
                  <a:lnTo>
                    <a:pt x="121" y="163"/>
                  </a:lnTo>
                  <a:lnTo>
                    <a:pt x="0" y="122"/>
                  </a:lnTo>
                  <a:lnTo>
                    <a:pt x="0" y="122"/>
                  </a:lnTo>
                  <a:lnTo>
                    <a:pt x="4" y="0"/>
                  </a:lnTo>
                  <a:lnTo>
                    <a:pt x="4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</a:endParaRPr>
            </a:p>
          </p:txBody>
        </p:sp>
        <p:sp>
          <p:nvSpPr>
            <p:cNvPr id="177" name="Freeform 63"/>
            <p:cNvSpPr>
              <a:spLocks/>
            </p:cNvSpPr>
            <p:nvPr/>
          </p:nvSpPr>
          <p:spPr bwMode="auto">
            <a:xfrm>
              <a:off x="3306763" y="5083175"/>
              <a:ext cx="250825" cy="258763"/>
            </a:xfrm>
            <a:custGeom>
              <a:avLst/>
              <a:gdLst>
                <a:gd name="T0" fmla="*/ 4 w 158"/>
                <a:gd name="T1" fmla="*/ 0 h 163"/>
                <a:gd name="T2" fmla="*/ 4 w 158"/>
                <a:gd name="T3" fmla="*/ 0 h 163"/>
                <a:gd name="T4" fmla="*/ 158 w 158"/>
                <a:gd name="T5" fmla="*/ 0 h 163"/>
                <a:gd name="T6" fmla="*/ 158 w 158"/>
                <a:gd name="T7" fmla="*/ 0 h 163"/>
                <a:gd name="T8" fmla="*/ 141 w 158"/>
                <a:gd name="T9" fmla="*/ 140 h 163"/>
                <a:gd name="T10" fmla="*/ 141 w 158"/>
                <a:gd name="T11" fmla="*/ 140 h 163"/>
                <a:gd name="T12" fmla="*/ 140 w 158"/>
                <a:gd name="T13" fmla="*/ 144 h 163"/>
                <a:gd name="T14" fmla="*/ 138 w 158"/>
                <a:gd name="T15" fmla="*/ 148 h 163"/>
                <a:gd name="T16" fmla="*/ 133 w 158"/>
                <a:gd name="T17" fmla="*/ 155 h 163"/>
                <a:gd name="T18" fmla="*/ 125 w 158"/>
                <a:gd name="T19" fmla="*/ 160 h 163"/>
                <a:gd name="T20" fmla="*/ 118 w 158"/>
                <a:gd name="T21" fmla="*/ 163 h 163"/>
                <a:gd name="T22" fmla="*/ 118 w 158"/>
                <a:gd name="T23" fmla="*/ 163 h 163"/>
                <a:gd name="T24" fmla="*/ 0 w 158"/>
                <a:gd name="T25" fmla="*/ 121 h 163"/>
                <a:gd name="T26" fmla="*/ 0 w 158"/>
                <a:gd name="T27" fmla="*/ 121 h 163"/>
                <a:gd name="T28" fmla="*/ 4 w 158"/>
                <a:gd name="T29" fmla="*/ 0 h 163"/>
                <a:gd name="T30" fmla="*/ 4 w 158"/>
                <a:gd name="T31" fmla="*/ 0 h 1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58" h="163">
                  <a:moveTo>
                    <a:pt x="4" y="0"/>
                  </a:moveTo>
                  <a:lnTo>
                    <a:pt x="4" y="0"/>
                  </a:lnTo>
                  <a:lnTo>
                    <a:pt x="158" y="0"/>
                  </a:lnTo>
                  <a:lnTo>
                    <a:pt x="158" y="0"/>
                  </a:lnTo>
                  <a:lnTo>
                    <a:pt x="141" y="140"/>
                  </a:lnTo>
                  <a:lnTo>
                    <a:pt x="141" y="140"/>
                  </a:lnTo>
                  <a:lnTo>
                    <a:pt x="140" y="144"/>
                  </a:lnTo>
                  <a:lnTo>
                    <a:pt x="138" y="148"/>
                  </a:lnTo>
                  <a:lnTo>
                    <a:pt x="133" y="155"/>
                  </a:lnTo>
                  <a:lnTo>
                    <a:pt x="125" y="160"/>
                  </a:lnTo>
                  <a:lnTo>
                    <a:pt x="118" y="163"/>
                  </a:lnTo>
                  <a:lnTo>
                    <a:pt x="118" y="163"/>
                  </a:lnTo>
                  <a:lnTo>
                    <a:pt x="0" y="121"/>
                  </a:lnTo>
                  <a:lnTo>
                    <a:pt x="0" y="121"/>
                  </a:lnTo>
                  <a:lnTo>
                    <a:pt x="4" y="0"/>
                  </a:lnTo>
                  <a:lnTo>
                    <a:pt x="4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</a:endParaRPr>
            </a:p>
          </p:txBody>
        </p:sp>
        <p:sp>
          <p:nvSpPr>
            <p:cNvPr id="178" name="Freeform 64"/>
            <p:cNvSpPr>
              <a:spLocks/>
            </p:cNvSpPr>
            <p:nvPr/>
          </p:nvSpPr>
          <p:spPr bwMode="auto">
            <a:xfrm>
              <a:off x="3313113" y="5083175"/>
              <a:ext cx="244475" cy="258763"/>
            </a:xfrm>
            <a:custGeom>
              <a:avLst/>
              <a:gdLst>
                <a:gd name="T0" fmla="*/ 4 w 154"/>
                <a:gd name="T1" fmla="*/ 0 h 163"/>
                <a:gd name="T2" fmla="*/ 4 w 154"/>
                <a:gd name="T3" fmla="*/ 0 h 163"/>
                <a:gd name="T4" fmla="*/ 154 w 154"/>
                <a:gd name="T5" fmla="*/ 0 h 163"/>
                <a:gd name="T6" fmla="*/ 154 w 154"/>
                <a:gd name="T7" fmla="*/ 0 h 163"/>
                <a:gd name="T8" fmla="*/ 137 w 154"/>
                <a:gd name="T9" fmla="*/ 140 h 163"/>
                <a:gd name="T10" fmla="*/ 137 w 154"/>
                <a:gd name="T11" fmla="*/ 140 h 163"/>
                <a:gd name="T12" fmla="*/ 136 w 154"/>
                <a:gd name="T13" fmla="*/ 144 h 163"/>
                <a:gd name="T14" fmla="*/ 134 w 154"/>
                <a:gd name="T15" fmla="*/ 148 h 163"/>
                <a:gd name="T16" fmla="*/ 129 w 154"/>
                <a:gd name="T17" fmla="*/ 155 h 163"/>
                <a:gd name="T18" fmla="*/ 122 w 154"/>
                <a:gd name="T19" fmla="*/ 160 h 163"/>
                <a:gd name="T20" fmla="*/ 114 w 154"/>
                <a:gd name="T21" fmla="*/ 163 h 163"/>
                <a:gd name="T22" fmla="*/ 114 w 154"/>
                <a:gd name="T23" fmla="*/ 163 h 163"/>
                <a:gd name="T24" fmla="*/ 0 w 154"/>
                <a:gd name="T25" fmla="*/ 119 h 163"/>
                <a:gd name="T26" fmla="*/ 0 w 154"/>
                <a:gd name="T27" fmla="*/ 119 h 163"/>
                <a:gd name="T28" fmla="*/ 4 w 154"/>
                <a:gd name="T29" fmla="*/ 0 h 163"/>
                <a:gd name="T30" fmla="*/ 4 w 154"/>
                <a:gd name="T31" fmla="*/ 0 h 1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54" h="163">
                  <a:moveTo>
                    <a:pt x="4" y="0"/>
                  </a:moveTo>
                  <a:lnTo>
                    <a:pt x="4" y="0"/>
                  </a:lnTo>
                  <a:lnTo>
                    <a:pt x="154" y="0"/>
                  </a:lnTo>
                  <a:lnTo>
                    <a:pt x="154" y="0"/>
                  </a:lnTo>
                  <a:lnTo>
                    <a:pt x="137" y="140"/>
                  </a:lnTo>
                  <a:lnTo>
                    <a:pt x="137" y="140"/>
                  </a:lnTo>
                  <a:lnTo>
                    <a:pt x="136" y="144"/>
                  </a:lnTo>
                  <a:lnTo>
                    <a:pt x="134" y="148"/>
                  </a:lnTo>
                  <a:lnTo>
                    <a:pt x="129" y="155"/>
                  </a:lnTo>
                  <a:lnTo>
                    <a:pt x="122" y="160"/>
                  </a:lnTo>
                  <a:lnTo>
                    <a:pt x="114" y="163"/>
                  </a:lnTo>
                  <a:lnTo>
                    <a:pt x="114" y="163"/>
                  </a:lnTo>
                  <a:lnTo>
                    <a:pt x="0" y="119"/>
                  </a:lnTo>
                  <a:lnTo>
                    <a:pt x="0" y="119"/>
                  </a:lnTo>
                  <a:lnTo>
                    <a:pt x="4" y="0"/>
                  </a:lnTo>
                  <a:lnTo>
                    <a:pt x="4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</a:endParaRPr>
            </a:p>
          </p:txBody>
        </p:sp>
        <p:sp>
          <p:nvSpPr>
            <p:cNvPr id="179" name="Freeform 65"/>
            <p:cNvSpPr>
              <a:spLocks/>
            </p:cNvSpPr>
            <p:nvPr/>
          </p:nvSpPr>
          <p:spPr bwMode="auto">
            <a:xfrm>
              <a:off x="3317876" y="5083175"/>
              <a:ext cx="239713" cy="258763"/>
            </a:xfrm>
            <a:custGeom>
              <a:avLst/>
              <a:gdLst>
                <a:gd name="T0" fmla="*/ 4 w 151"/>
                <a:gd name="T1" fmla="*/ 0 h 163"/>
                <a:gd name="T2" fmla="*/ 4 w 151"/>
                <a:gd name="T3" fmla="*/ 0 h 163"/>
                <a:gd name="T4" fmla="*/ 151 w 151"/>
                <a:gd name="T5" fmla="*/ 0 h 163"/>
                <a:gd name="T6" fmla="*/ 151 w 151"/>
                <a:gd name="T7" fmla="*/ 0 h 163"/>
                <a:gd name="T8" fmla="*/ 134 w 151"/>
                <a:gd name="T9" fmla="*/ 140 h 163"/>
                <a:gd name="T10" fmla="*/ 134 w 151"/>
                <a:gd name="T11" fmla="*/ 140 h 163"/>
                <a:gd name="T12" fmla="*/ 133 w 151"/>
                <a:gd name="T13" fmla="*/ 144 h 163"/>
                <a:gd name="T14" fmla="*/ 131 w 151"/>
                <a:gd name="T15" fmla="*/ 148 h 163"/>
                <a:gd name="T16" fmla="*/ 126 w 151"/>
                <a:gd name="T17" fmla="*/ 155 h 163"/>
                <a:gd name="T18" fmla="*/ 119 w 151"/>
                <a:gd name="T19" fmla="*/ 160 h 163"/>
                <a:gd name="T20" fmla="*/ 111 w 151"/>
                <a:gd name="T21" fmla="*/ 163 h 163"/>
                <a:gd name="T22" fmla="*/ 111 w 151"/>
                <a:gd name="T23" fmla="*/ 163 h 163"/>
                <a:gd name="T24" fmla="*/ 0 w 151"/>
                <a:gd name="T25" fmla="*/ 119 h 163"/>
                <a:gd name="T26" fmla="*/ 0 w 151"/>
                <a:gd name="T27" fmla="*/ 119 h 163"/>
                <a:gd name="T28" fmla="*/ 4 w 151"/>
                <a:gd name="T29" fmla="*/ 0 h 163"/>
                <a:gd name="T30" fmla="*/ 4 w 151"/>
                <a:gd name="T31" fmla="*/ 0 h 1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51" h="163">
                  <a:moveTo>
                    <a:pt x="4" y="0"/>
                  </a:moveTo>
                  <a:lnTo>
                    <a:pt x="4" y="0"/>
                  </a:lnTo>
                  <a:lnTo>
                    <a:pt x="151" y="0"/>
                  </a:lnTo>
                  <a:lnTo>
                    <a:pt x="151" y="0"/>
                  </a:lnTo>
                  <a:lnTo>
                    <a:pt x="134" y="140"/>
                  </a:lnTo>
                  <a:lnTo>
                    <a:pt x="134" y="140"/>
                  </a:lnTo>
                  <a:lnTo>
                    <a:pt x="133" y="144"/>
                  </a:lnTo>
                  <a:lnTo>
                    <a:pt x="131" y="148"/>
                  </a:lnTo>
                  <a:lnTo>
                    <a:pt x="126" y="155"/>
                  </a:lnTo>
                  <a:lnTo>
                    <a:pt x="119" y="160"/>
                  </a:lnTo>
                  <a:lnTo>
                    <a:pt x="111" y="163"/>
                  </a:lnTo>
                  <a:lnTo>
                    <a:pt x="111" y="163"/>
                  </a:lnTo>
                  <a:lnTo>
                    <a:pt x="0" y="119"/>
                  </a:lnTo>
                  <a:lnTo>
                    <a:pt x="0" y="119"/>
                  </a:lnTo>
                  <a:lnTo>
                    <a:pt x="4" y="0"/>
                  </a:lnTo>
                  <a:lnTo>
                    <a:pt x="4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</a:endParaRPr>
            </a:p>
          </p:txBody>
        </p:sp>
        <p:sp>
          <p:nvSpPr>
            <p:cNvPr id="180" name="Freeform 66"/>
            <p:cNvSpPr>
              <a:spLocks/>
            </p:cNvSpPr>
            <p:nvPr/>
          </p:nvSpPr>
          <p:spPr bwMode="auto">
            <a:xfrm>
              <a:off x="3324226" y="5083175"/>
              <a:ext cx="233363" cy="258763"/>
            </a:xfrm>
            <a:custGeom>
              <a:avLst/>
              <a:gdLst>
                <a:gd name="T0" fmla="*/ 4 w 147"/>
                <a:gd name="T1" fmla="*/ 0 h 163"/>
                <a:gd name="T2" fmla="*/ 4 w 147"/>
                <a:gd name="T3" fmla="*/ 0 h 163"/>
                <a:gd name="T4" fmla="*/ 147 w 147"/>
                <a:gd name="T5" fmla="*/ 0 h 163"/>
                <a:gd name="T6" fmla="*/ 147 w 147"/>
                <a:gd name="T7" fmla="*/ 0 h 163"/>
                <a:gd name="T8" fmla="*/ 130 w 147"/>
                <a:gd name="T9" fmla="*/ 140 h 163"/>
                <a:gd name="T10" fmla="*/ 130 w 147"/>
                <a:gd name="T11" fmla="*/ 140 h 163"/>
                <a:gd name="T12" fmla="*/ 129 w 147"/>
                <a:gd name="T13" fmla="*/ 144 h 163"/>
                <a:gd name="T14" fmla="*/ 127 w 147"/>
                <a:gd name="T15" fmla="*/ 148 h 163"/>
                <a:gd name="T16" fmla="*/ 122 w 147"/>
                <a:gd name="T17" fmla="*/ 155 h 163"/>
                <a:gd name="T18" fmla="*/ 115 w 147"/>
                <a:gd name="T19" fmla="*/ 159 h 163"/>
                <a:gd name="T20" fmla="*/ 107 w 147"/>
                <a:gd name="T21" fmla="*/ 163 h 163"/>
                <a:gd name="T22" fmla="*/ 107 w 147"/>
                <a:gd name="T23" fmla="*/ 163 h 163"/>
                <a:gd name="T24" fmla="*/ 0 w 147"/>
                <a:gd name="T25" fmla="*/ 118 h 163"/>
                <a:gd name="T26" fmla="*/ 0 w 147"/>
                <a:gd name="T27" fmla="*/ 118 h 163"/>
                <a:gd name="T28" fmla="*/ 4 w 147"/>
                <a:gd name="T29" fmla="*/ 0 h 163"/>
                <a:gd name="T30" fmla="*/ 4 w 147"/>
                <a:gd name="T31" fmla="*/ 0 h 1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47" h="163">
                  <a:moveTo>
                    <a:pt x="4" y="0"/>
                  </a:moveTo>
                  <a:lnTo>
                    <a:pt x="4" y="0"/>
                  </a:lnTo>
                  <a:lnTo>
                    <a:pt x="147" y="0"/>
                  </a:lnTo>
                  <a:lnTo>
                    <a:pt x="147" y="0"/>
                  </a:lnTo>
                  <a:lnTo>
                    <a:pt x="130" y="140"/>
                  </a:lnTo>
                  <a:lnTo>
                    <a:pt x="130" y="140"/>
                  </a:lnTo>
                  <a:lnTo>
                    <a:pt x="129" y="144"/>
                  </a:lnTo>
                  <a:lnTo>
                    <a:pt x="127" y="148"/>
                  </a:lnTo>
                  <a:lnTo>
                    <a:pt x="122" y="155"/>
                  </a:lnTo>
                  <a:lnTo>
                    <a:pt x="115" y="159"/>
                  </a:lnTo>
                  <a:lnTo>
                    <a:pt x="107" y="163"/>
                  </a:lnTo>
                  <a:lnTo>
                    <a:pt x="107" y="163"/>
                  </a:lnTo>
                  <a:lnTo>
                    <a:pt x="0" y="118"/>
                  </a:lnTo>
                  <a:lnTo>
                    <a:pt x="0" y="118"/>
                  </a:lnTo>
                  <a:lnTo>
                    <a:pt x="4" y="0"/>
                  </a:lnTo>
                  <a:lnTo>
                    <a:pt x="4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</a:endParaRPr>
            </a:p>
          </p:txBody>
        </p:sp>
        <p:sp>
          <p:nvSpPr>
            <p:cNvPr id="181" name="Freeform 67"/>
            <p:cNvSpPr>
              <a:spLocks/>
            </p:cNvSpPr>
            <p:nvPr/>
          </p:nvSpPr>
          <p:spPr bwMode="auto">
            <a:xfrm>
              <a:off x="3330576" y="5083175"/>
              <a:ext cx="227013" cy="258763"/>
            </a:xfrm>
            <a:custGeom>
              <a:avLst/>
              <a:gdLst>
                <a:gd name="T0" fmla="*/ 4 w 143"/>
                <a:gd name="T1" fmla="*/ 0 h 163"/>
                <a:gd name="T2" fmla="*/ 4 w 143"/>
                <a:gd name="T3" fmla="*/ 0 h 163"/>
                <a:gd name="T4" fmla="*/ 143 w 143"/>
                <a:gd name="T5" fmla="*/ 0 h 163"/>
                <a:gd name="T6" fmla="*/ 143 w 143"/>
                <a:gd name="T7" fmla="*/ 0 h 163"/>
                <a:gd name="T8" fmla="*/ 126 w 143"/>
                <a:gd name="T9" fmla="*/ 140 h 163"/>
                <a:gd name="T10" fmla="*/ 126 w 143"/>
                <a:gd name="T11" fmla="*/ 140 h 163"/>
                <a:gd name="T12" fmla="*/ 125 w 143"/>
                <a:gd name="T13" fmla="*/ 144 h 163"/>
                <a:gd name="T14" fmla="*/ 123 w 143"/>
                <a:gd name="T15" fmla="*/ 148 h 163"/>
                <a:gd name="T16" fmla="*/ 118 w 143"/>
                <a:gd name="T17" fmla="*/ 155 h 163"/>
                <a:gd name="T18" fmla="*/ 111 w 143"/>
                <a:gd name="T19" fmla="*/ 159 h 163"/>
                <a:gd name="T20" fmla="*/ 104 w 143"/>
                <a:gd name="T21" fmla="*/ 163 h 163"/>
                <a:gd name="T22" fmla="*/ 104 w 143"/>
                <a:gd name="T23" fmla="*/ 163 h 163"/>
                <a:gd name="T24" fmla="*/ 0 w 143"/>
                <a:gd name="T25" fmla="*/ 117 h 163"/>
                <a:gd name="T26" fmla="*/ 0 w 143"/>
                <a:gd name="T27" fmla="*/ 117 h 163"/>
                <a:gd name="T28" fmla="*/ 4 w 143"/>
                <a:gd name="T29" fmla="*/ 0 h 163"/>
                <a:gd name="T30" fmla="*/ 4 w 143"/>
                <a:gd name="T31" fmla="*/ 0 h 1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43" h="163">
                  <a:moveTo>
                    <a:pt x="4" y="0"/>
                  </a:moveTo>
                  <a:lnTo>
                    <a:pt x="4" y="0"/>
                  </a:lnTo>
                  <a:lnTo>
                    <a:pt x="143" y="0"/>
                  </a:lnTo>
                  <a:lnTo>
                    <a:pt x="143" y="0"/>
                  </a:lnTo>
                  <a:lnTo>
                    <a:pt x="126" y="140"/>
                  </a:lnTo>
                  <a:lnTo>
                    <a:pt x="126" y="140"/>
                  </a:lnTo>
                  <a:lnTo>
                    <a:pt x="125" y="144"/>
                  </a:lnTo>
                  <a:lnTo>
                    <a:pt x="123" y="148"/>
                  </a:lnTo>
                  <a:lnTo>
                    <a:pt x="118" y="155"/>
                  </a:lnTo>
                  <a:lnTo>
                    <a:pt x="111" y="159"/>
                  </a:lnTo>
                  <a:lnTo>
                    <a:pt x="104" y="163"/>
                  </a:lnTo>
                  <a:lnTo>
                    <a:pt x="104" y="163"/>
                  </a:lnTo>
                  <a:lnTo>
                    <a:pt x="0" y="117"/>
                  </a:lnTo>
                  <a:lnTo>
                    <a:pt x="0" y="117"/>
                  </a:lnTo>
                  <a:lnTo>
                    <a:pt x="4" y="0"/>
                  </a:lnTo>
                  <a:lnTo>
                    <a:pt x="4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</a:endParaRPr>
            </a:p>
          </p:txBody>
        </p:sp>
        <p:sp>
          <p:nvSpPr>
            <p:cNvPr id="182" name="Freeform 68"/>
            <p:cNvSpPr>
              <a:spLocks/>
            </p:cNvSpPr>
            <p:nvPr/>
          </p:nvSpPr>
          <p:spPr bwMode="auto">
            <a:xfrm>
              <a:off x="3336926" y="5083175"/>
              <a:ext cx="220663" cy="255588"/>
            </a:xfrm>
            <a:custGeom>
              <a:avLst/>
              <a:gdLst>
                <a:gd name="T0" fmla="*/ 4 w 139"/>
                <a:gd name="T1" fmla="*/ 0 h 161"/>
                <a:gd name="T2" fmla="*/ 4 w 139"/>
                <a:gd name="T3" fmla="*/ 0 h 161"/>
                <a:gd name="T4" fmla="*/ 139 w 139"/>
                <a:gd name="T5" fmla="*/ 0 h 161"/>
                <a:gd name="T6" fmla="*/ 139 w 139"/>
                <a:gd name="T7" fmla="*/ 0 h 161"/>
                <a:gd name="T8" fmla="*/ 122 w 139"/>
                <a:gd name="T9" fmla="*/ 140 h 161"/>
                <a:gd name="T10" fmla="*/ 122 w 139"/>
                <a:gd name="T11" fmla="*/ 140 h 161"/>
                <a:gd name="T12" fmla="*/ 121 w 139"/>
                <a:gd name="T13" fmla="*/ 144 h 161"/>
                <a:gd name="T14" fmla="*/ 119 w 139"/>
                <a:gd name="T15" fmla="*/ 148 h 161"/>
                <a:gd name="T16" fmla="*/ 114 w 139"/>
                <a:gd name="T17" fmla="*/ 155 h 161"/>
                <a:gd name="T18" fmla="*/ 107 w 139"/>
                <a:gd name="T19" fmla="*/ 159 h 161"/>
                <a:gd name="T20" fmla="*/ 100 w 139"/>
                <a:gd name="T21" fmla="*/ 161 h 161"/>
                <a:gd name="T22" fmla="*/ 100 w 139"/>
                <a:gd name="T23" fmla="*/ 161 h 161"/>
                <a:gd name="T24" fmla="*/ 0 w 139"/>
                <a:gd name="T25" fmla="*/ 115 h 161"/>
                <a:gd name="T26" fmla="*/ 0 w 139"/>
                <a:gd name="T27" fmla="*/ 115 h 161"/>
                <a:gd name="T28" fmla="*/ 4 w 139"/>
                <a:gd name="T29" fmla="*/ 0 h 161"/>
                <a:gd name="T30" fmla="*/ 4 w 139"/>
                <a:gd name="T31" fmla="*/ 0 h 1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39" h="161">
                  <a:moveTo>
                    <a:pt x="4" y="0"/>
                  </a:moveTo>
                  <a:lnTo>
                    <a:pt x="4" y="0"/>
                  </a:lnTo>
                  <a:lnTo>
                    <a:pt x="139" y="0"/>
                  </a:lnTo>
                  <a:lnTo>
                    <a:pt x="139" y="0"/>
                  </a:lnTo>
                  <a:lnTo>
                    <a:pt x="122" y="140"/>
                  </a:lnTo>
                  <a:lnTo>
                    <a:pt x="122" y="140"/>
                  </a:lnTo>
                  <a:lnTo>
                    <a:pt x="121" y="144"/>
                  </a:lnTo>
                  <a:lnTo>
                    <a:pt x="119" y="148"/>
                  </a:lnTo>
                  <a:lnTo>
                    <a:pt x="114" y="155"/>
                  </a:lnTo>
                  <a:lnTo>
                    <a:pt x="107" y="159"/>
                  </a:lnTo>
                  <a:lnTo>
                    <a:pt x="100" y="161"/>
                  </a:lnTo>
                  <a:lnTo>
                    <a:pt x="100" y="161"/>
                  </a:lnTo>
                  <a:lnTo>
                    <a:pt x="0" y="115"/>
                  </a:lnTo>
                  <a:lnTo>
                    <a:pt x="0" y="115"/>
                  </a:lnTo>
                  <a:lnTo>
                    <a:pt x="4" y="0"/>
                  </a:lnTo>
                  <a:lnTo>
                    <a:pt x="4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</a:endParaRPr>
            </a:p>
          </p:txBody>
        </p:sp>
        <p:sp>
          <p:nvSpPr>
            <p:cNvPr id="183" name="Freeform 69"/>
            <p:cNvSpPr>
              <a:spLocks/>
            </p:cNvSpPr>
            <p:nvPr/>
          </p:nvSpPr>
          <p:spPr bwMode="auto">
            <a:xfrm>
              <a:off x="3343276" y="5083175"/>
              <a:ext cx="214313" cy="255588"/>
            </a:xfrm>
            <a:custGeom>
              <a:avLst/>
              <a:gdLst>
                <a:gd name="T0" fmla="*/ 4 w 135"/>
                <a:gd name="T1" fmla="*/ 0 h 161"/>
                <a:gd name="T2" fmla="*/ 4 w 135"/>
                <a:gd name="T3" fmla="*/ 0 h 161"/>
                <a:gd name="T4" fmla="*/ 135 w 135"/>
                <a:gd name="T5" fmla="*/ 0 h 161"/>
                <a:gd name="T6" fmla="*/ 135 w 135"/>
                <a:gd name="T7" fmla="*/ 0 h 161"/>
                <a:gd name="T8" fmla="*/ 118 w 135"/>
                <a:gd name="T9" fmla="*/ 140 h 161"/>
                <a:gd name="T10" fmla="*/ 118 w 135"/>
                <a:gd name="T11" fmla="*/ 140 h 161"/>
                <a:gd name="T12" fmla="*/ 117 w 135"/>
                <a:gd name="T13" fmla="*/ 144 h 161"/>
                <a:gd name="T14" fmla="*/ 115 w 135"/>
                <a:gd name="T15" fmla="*/ 148 h 161"/>
                <a:gd name="T16" fmla="*/ 110 w 135"/>
                <a:gd name="T17" fmla="*/ 155 h 161"/>
                <a:gd name="T18" fmla="*/ 103 w 135"/>
                <a:gd name="T19" fmla="*/ 159 h 161"/>
                <a:gd name="T20" fmla="*/ 96 w 135"/>
                <a:gd name="T21" fmla="*/ 161 h 161"/>
                <a:gd name="T22" fmla="*/ 96 w 135"/>
                <a:gd name="T23" fmla="*/ 161 h 161"/>
                <a:gd name="T24" fmla="*/ 0 w 135"/>
                <a:gd name="T25" fmla="*/ 114 h 161"/>
                <a:gd name="T26" fmla="*/ 0 w 135"/>
                <a:gd name="T27" fmla="*/ 114 h 161"/>
                <a:gd name="T28" fmla="*/ 4 w 135"/>
                <a:gd name="T29" fmla="*/ 0 h 161"/>
                <a:gd name="T30" fmla="*/ 4 w 135"/>
                <a:gd name="T31" fmla="*/ 0 h 1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35" h="161">
                  <a:moveTo>
                    <a:pt x="4" y="0"/>
                  </a:moveTo>
                  <a:lnTo>
                    <a:pt x="4" y="0"/>
                  </a:lnTo>
                  <a:lnTo>
                    <a:pt x="135" y="0"/>
                  </a:lnTo>
                  <a:lnTo>
                    <a:pt x="135" y="0"/>
                  </a:lnTo>
                  <a:lnTo>
                    <a:pt x="118" y="140"/>
                  </a:lnTo>
                  <a:lnTo>
                    <a:pt x="118" y="140"/>
                  </a:lnTo>
                  <a:lnTo>
                    <a:pt x="117" y="144"/>
                  </a:lnTo>
                  <a:lnTo>
                    <a:pt x="115" y="148"/>
                  </a:lnTo>
                  <a:lnTo>
                    <a:pt x="110" y="155"/>
                  </a:lnTo>
                  <a:lnTo>
                    <a:pt x="103" y="159"/>
                  </a:lnTo>
                  <a:lnTo>
                    <a:pt x="96" y="161"/>
                  </a:lnTo>
                  <a:lnTo>
                    <a:pt x="96" y="161"/>
                  </a:lnTo>
                  <a:lnTo>
                    <a:pt x="0" y="114"/>
                  </a:lnTo>
                  <a:lnTo>
                    <a:pt x="0" y="114"/>
                  </a:lnTo>
                  <a:lnTo>
                    <a:pt x="4" y="0"/>
                  </a:lnTo>
                  <a:lnTo>
                    <a:pt x="4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</a:endParaRPr>
            </a:p>
          </p:txBody>
        </p:sp>
        <p:sp>
          <p:nvSpPr>
            <p:cNvPr id="184" name="Freeform 70"/>
            <p:cNvSpPr>
              <a:spLocks/>
            </p:cNvSpPr>
            <p:nvPr/>
          </p:nvSpPr>
          <p:spPr bwMode="auto">
            <a:xfrm>
              <a:off x="3348038" y="5083175"/>
              <a:ext cx="209550" cy="255588"/>
            </a:xfrm>
            <a:custGeom>
              <a:avLst/>
              <a:gdLst>
                <a:gd name="T0" fmla="*/ 5 w 132"/>
                <a:gd name="T1" fmla="*/ 0 h 161"/>
                <a:gd name="T2" fmla="*/ 5 w 132"/>
                <a:gd name="T3" fmla="*/ 0 h 161"/>
                <a:gd name="T4" fmla="*/ 132 w 132"/>
                <a:gd name="T5" fmla="*/ 0 h 161"/>
                <a:gd name="T6" fmla="*/ 132 w 132"/>
                <a:gd name="T7" fmla="*/ 0 h 161"/>
                <a:gd name="T8" fmla="*/ 115 w 132"/>
                <a:gd name="T9" fmla="*/ 140 h 161"/>
                <a:gd name="T10" fmla="*/ 115 w 132"/>
                <a:gd name="T11" fmla="*/ 140 h 161"/>
                <a:gd name="T12" fmla="*/ 114 w 132"/>
                <a:gd name="T13" fmla="*/ 144 h 161"/>
                <a:gd name="T14" fmla="*/ 112 w 132"/>
                <a:gd name="T15" fmla="*/ 148 h 161"/>
                <a:gd name="T16" fmla="*/ 108 w 132"/>
                <a:gd name="T17" fmla="*/ 153 h 161"/>
                <a:gd name="T18" fmla="*/ 101 w 132"/>
                <a:gd name="T19" fmla="*/ 159 h 161"/>
                <a:gd name="T20" fmla="*/ 95 w 132"/>
                <a:gd name="T21" fmla="*/ 161 h 161"/>
                <a:gd name="T22" fmla="*/ 95 w 132"/>
                <a:gd name="T23" fmla="*/ 161 h 161"/>
                <a:gd name="T24" fmla="*/ 0 w 132"/>
                <a:gd name="T25" fmla="*/ 113 h 161"/>
                <a:gd name="T26" fmla="*/ 0 w 132"/>
                <a:gd name="T27" fmla="*/ 113 h 161"/>
                <a:gd name="T28" fmla="*/ 5 w 132"/>
                <a:gd name="T29" fmla="*/ 0 h 161"/>
                <a:gd name="T30" fmla="*/ 5 w 132"/>
                <a:gd name="T31" fmla="*/ 0 h 1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32" h="161">
                  <a:moveTo>
                    <a:pt x="5" y="0"/>
                  </a:moveTo>
                  <a:lnTo>
                    <a:pt x="5" y="0"/>
                  </a:lnTo>
                  <a:lnTo>
                    <a:pt x="132" y="0"/>
                  </a:lnTo>
                  <a:lnTo>
                    <a:pt x="132" y="0"/>
                  </a:lnTo>
                  <a:lnTo>
                    <a:pt x="115" y="140"/>
                  </a:lnTo>
                  <a:lnTo>
                    <a:pt x="115" y="140"/>
                  </a:lnTo>
                  <a:lnTo>
                    <a:pt x="114" y="144"/>
                  </a:lnTo>
                  <a:lnTo>
                    <a:pt x="112" y="148"/>
                  </a:lnTo>
                  <a:lnTo>
                    <a:pt x="108" y="153"/>
                  </a:lnTo>
                  <a:lnTo>
                    <a:pt x="101" y="159"/>
                  </a:lnTo>
                  <a:lnTo>
                    <a:pt x="95" y="161"/>
                  </a:lnTo>
                  <a:lnTo>
                    <a:pt x="95" y="161"/>
                  </a:lnTo>
                  <a:lnTo>
                    <a:pt x="0" y="113"/>
                  </a:lnTo>
                  <a:lnTo>
                    <a:pt x="0" y="113"/>
                  </a:lnTo>
                  <a:lnTo>
                    <a:pt x="5" y="0"/>
                  </a:lnTo>
                  <a:lnTo>
                    <a:pt x="5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</a:endParaRPr>
            </a:p>
          </p:txBody>
        </p:sp>
        <p:sp>
          <p:nvSpPr>
            <p:cNvPr id="185" name="Freeform 71"/>
            <p:cNvSpPr>
              <a:spLocks/>
            </p:cNvSpPr>
            <p:nvPr/>
          </p:nvSpPr>
          <p:spPr bwMode="auto">
            <a:xfrm>
              <a:off x="3354388" y="5083175"/>
              <a:ext cx="203200" cy="255588"/>
            </a:xfrm>
            <a:custGeom>
              <a:avLst/>
              <a:gdLst>
                <a:gd name="T0" fmla="*/ 4 w 128"/>
                <a:gd name="T1" fmla="*/ 0 h 161"/>
                <a:gd name="T2" fmla="*/ 4 w 128"/>
                <a:gd name="T3" fmla="*/ 0 h 161"/>
                <a:gd name="T4" fmla="*/ 128 w 128"/>
                <a:gd name="T5" fmla="*/ 0 h 161"/>
                <a:gd name="T6" fmla="*/ 128 w 128"/>
                <a:gd name="T7" fmla="*/ 0 h 161"/>
                <a:gd name="T8" fmla="*/ 111 w 128"/>
                <a:gd name="T9" fmla="*/ 140 h 161"/>
                <a:gd name="T10" fmla="*/ 111 w 128"/>
                <a:gd name="T11" fmla="*/ 140 h 161"/>
                <a:gd name="T12" fmla="*/ 111 w 128"/>
                <a:gd name="T13" fmla="*/ 144 h 161"/>
                <a:gd name="T14" fmla="*/ 108 w 128"/>
                <a:gd name="T15" fmla="*/ 148 h 161"/>
                <a:gd name="T16" fmla="*/ 104 w 128"/>
                <a:gd name="T17" fmla="*/ 153 h 161"/>
                <a:gd name="T18" fmla="*/ 97 w 128"/>
                <a:gd name="T19" fmla="*/ 159 h 161"/>
                <a:gd name="T20" fmla="*/ 91 w 128"/>
                <a:gd name="T21" fmla="*/ 161 h 161"/>
                <a:gd name="T22" fmla="*/ 91 w 128"/>
                <a:gd name="T23" fmla="*/ 161 h 161"/>
                <a:gd name="T24" fmla="*/ 0 w 128"/>
                <a:gd name="T25" fmla="*/ 113 h 161"/>
                <a:gd name="T26" fmla="*/ 0 w 128"/>
                <a:gd name="T27" fmla="*/ 113 h 161"/>
                <a:gd name="T28" fmla="*/ 4 w 128"/>
                <a:gd name="T29" fmla="*/ 0 h 161"/>
                <a:gd name="T30" fmla="*/ 4 w 128"/>
                <a:gd name="T31" fmla="*/ 0 h 1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28" h="161">
                  <a:moveTo>
                    <a:pt x="4" y="0"/>
                  </a:moveTo>
                  <a:lnTo>
                    <a:pt x="4" y="0"/>
                  </a:lnTo>
                  <a:lnTo>
                    <a:pt x="128" y="0"/>
                  </a:lnTo>
                  <a:lnTo>
                    <a:pt x="128" y="0"/>
                  </a:lnTo>
                  <a:lnTo>
                    <a:pt x="111" y="140"/>
                  </a:lnTo>
                  <a:lnTo>
                    <a:pt x="111" y="140"/>
                  </a:lnTo>
                  <a:lnTo>
                    <a:pt x="111" y="144"/>
                  </a:lnTo>
                  <a:lnTo>
                    <a:pt x="108" y="148"/>
                  </a:lnTo>
                  <a:lnTo>
                    <a:pt x="104" y="153"/>
                  </a:lnTo>
                  <a:lnTo>
                    <a:pt x="97" y="159"/>
                  </a:lnTo>
                  <a:lnTo>
                    <a:pt x="91" y="161"/>
                  </a:lnTo>
                  <a:lnTo>
                    <a:pt x="91" y="161"/>
                  </a:lnTo>
                  <a:lnTo>
                    <a:pt x="0" y="113"/>
                  </a:lnTo>
                  <a:lnTo>
                    <a:pt x="0" y="113"/>
                  </a:lnTo>
                  <a:lnTo>
                    <a:pt x="4" y="0"/>
                  </a:lnTo>
                  <a:lnTo>
                    <a:pt x="4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</a:endParaRPr>
            </a:p>
          </p:txBody>
        </p:sp>
        <p:sp>
          <p:nvSpPr>
            <p:cNvPr id="186" name="Freeform 72"/>
            <p:cNvSpPr>
              <a:spLocks/>
            </p:cNvSpPr>
            <p:nvPr/>
          </p:nvSpPr>
          <p:spPr bwMode="auto">
            <a:xfrm>
              <a:off x="3360738" y="5083175"/>
              <a:ext cx="196850" cy="255588"/>
            </a:xfrm>
            <a:custGeom>
              <a:avLst/>
              <a:gdLst>
                <a:gd name="T0" fmla="*/ 4 w 124"/>
                <a:gd name="T1" fmla="*/ 0 h 161"/>
                <a:gd name="T2" fmla="*/ 4 w 124"/>
                <a:gd name="T3" fmla="*/ 0 h 161"/>
                <a:gd name="T4" fmla="*/ 124 w 124"/>
                <a:gd name="T5" fmla="*/ 0 h 161"/>
                <a:gd name="T6" fmla="*/ 124 w 124"/>
                <a:gd name="T7" fmla="*/ 0 h 161"/>
                <a:gd name="T8" fmla="*/ 107 w 124"/>
                <a:gd name="T9" fmla="*/ 140 h 161"/>
                <a:gd name="T10" fmla="*/ 107 w 124"/>
                <a:gd name="T11" fmla="*/ 140 h 161"/>
                <a:gd name="T12" fmla="*/ 104 w 124"/>
                <a:gd name="T13" fmla="*/ 148 h 161"/>
                <a:gd name="T14" fmla="*/ 100 w 124"/>
                <a:gd name="T15" fmla="*/ 153 h 161"/>
                <a:gd name="T16" fmla="*/ 93 w 124"/>
                <a:gd name="T17" fmla="*/ 159 h 161"/>
                <a:gd name="T18" fmla="*/ 87 w 124"/>
                <a:gd name="T19" fmla="*/ 161 h 161"/>
                <a:gd name="T20" fmla="*/ 87 w 124"/>
                <a:gd name="T21" fmla="*/ 161 h 161"/>
                <a:gd name="T22" fmla="*/ 0 w 124"/>
                <a:gd name="T23" fmla="*/ 111 h 161"/>
                <a:gd name="T24" fmla="*/ 0 w 124"/>
                <a:gd name="T25" fmla="*/ 111 h 161"/>
                <a:gd name="T26" fmla="*/ 4 w 124"/>
                <a:gd name="T27" fmla="*/ 0 h 161"/>
                <a:gd name="T28" fmla="*/ 4 w 124"/>
                <a:gd name="T29" fmla="*/ 0 h 1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4" h="161">
                  <a:moveTo>
                    <a:pt x="4" y="0"/>
                  </a:moveTo>
                  <a:lnTo>
                    <a:pt x="4" y="0"/>
                  </a:lnTo>
                  <a:lnTo>
                    <a:pt x="124" y="0"/>
                  </a:lnTo>
                  <a:lnTo>
                    <a:pt x="124" y="0"/>
                  </a:lnTo>
                  <a:lnTo>
                    <a:pt x="107" y="140"/>
                  </a:lnTo>
                  <a:lnTo>
                    <a:pt x="107" y="140"/>
                  </a:lnTo>
                  <a:lnTo>
                    <a:pt x="104" y="148"/>
                  </a:lnTo>
                  <a:lnTo>
                    <a:pt x="100" y="153"/>
                  </a:lnTo>
                  <a:lnTo>
                    <a:pt x="93" y="159"/>
                  </a:lnTo>
                  <a:lnTo>
                    <a:pt x="87" y="161"/>
                  </a:lnTo>
                  <a:lnTo>
                    <a:pt x="87" y="161"/>
                  </a:lnTo>
                  <a:lnTo>
                    <a:pt x="0" y="111"/>
                  </a:lnTo>
                  <a:lnTo>
                    <a:pt x="0" y="111"/>
                  </a:lnTo>
                  <a:lnTo>
                    <a:pt x="4" y="0"/>
                  </a:lnTo>
                  <a:lnTo>
                    <a:pt x="4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</a:endParaRPr>
            </a:p>
          </p:txBody>
        </p:sp>
        <p:sp>
          <p:nvSpPr>
            <p:cNvPr id="187" name="Freeform 73"/>
            <p:cNvSpPr>
              <a:spLocks/>
            </p:cNvSpPr>
            <p:nvPr/>
          </p:nvSpPr>
          <p:spPr bwMode="auto">
            <a:xfrm>
              <a:off x="3367088" y="5083175"/>
              <a:ext cx="190500" cy="255588"/>
            </a:xfrm>
            <a:custGeom>
              <a:avLst/>
              <a:gdLst>
                <a:gd name="T0" fmla="*/ 4 w 120"/>
                <a:gd name="T1" fmla="*/ 0 h 161"/>
                <a:gd name="T2" fmla="*/ 4 w 120"/>
                <a:gd name="T3" fmla="*/ 0 h 161"/>
                <a:gd name="T4" fmla="*/ 120 w 120"/>
                <a:gd name="T5" fmla="*/ 0 h 161"/>
                <a:gd name="T6" fmla="*/ 120 w 120"/>
                <a:gd name="T7" fmla="*/ 0 h 161"/>
                <a:gd name="T8" fmla="*/ 103 w 120"/>
                <a:gd name="T9" fmla="*/ 140 h 161"/>
                <a:gd name="T10" fmla="*/ 103 w 120"/>
                <a:gd name="T11" fmla="*/ 140 h 161"/>
                <a:gd name="T12" fmla="*/ 100 w 120"/>
                <a:gd name="T13" fmla="*/ 148 h 161"/>
                <a:gd name="T14" fmla="*/ 96 w 120"/>
                <a:gd name="T15" fmla="*/ 153 h 161"/>
                <a:gd name="T16" fmla="*/ 89 w 120"/>
                <a:gd name="T17" fmla="*/ 159 h 161"/>
                <a:gd name="T18" fmla="*/ 83 w 120"/>
                <a:gd name="T19" fmla="*/ 161 h 161"/>
                <a:gd name="T20" fmla="*/ 83 w 120"/>
                <a:gd name="T21" fmla="*/ 161 h 161"/>
                <a:gd name="T22" fmla="*/ 0 w 120"/>
                <a:gd name="T23" fmla="*/ 110 h 161"/>
                <a:gd name="T24" fmla="*/ 0 w 120"/>
                <a:gd name="T25" fmla="*/ 110 h 161"/>
                <a:gd name="T26" fmla="*/ 4 w 120"/>
                <a:gd name="T27" fmla="*/ 0 h 161"/>
                <a:gd name="T28" fmla="*/ 4 w 120"/>
                <a:gd name="T29" fmla="*/ 0 h 1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0" h="161">
                  <a:moveTo>
                    <a:pt x="4" y="0"/>
                  </a:moveTo>
                  <a:lnTo>
                    <a:pt x="4" y="0"/>
                  </a:lnTo>
                  <a:lnTo>
                    <a:pt x="120" y="0"/>
                  </a:lnTo>
                  <a:lnTo>
                    <a:pt x="120" y="0"/>
                  </a:lnTo>
                  <a:lnTo>
                    <a:pt x="103" y="140"/>
                  </a:lnTo>
                  <a:lnTo>
                    <a:pt x="103" y="140"/>
                  </a:lnTo>
                  <a:lnTo>
                    <a:pt x="100" y="148"/>
                  </a:lnTo>
                  <a:lnTo>
                    <a:pt x="96" y="153"/>
                  </a:lnTo>
                  <a:lnTo>
                    <a:pt x="89" y="159"/>
                  </a:lnTo>
                  <a:lnTo>
                    <a:pt x="83" y="161"/>
                  </a:lnTo>
                  <a:lnTo>
                    <a:pt x="83" y="161"/>
                  </a:lnTo>
                  <a:lnTo>
                    <a:pt x="0" y="110"/>
                  </a:lnTo>
                  <a:lnTo>
                    <a:pt x="0" y="110"/>
                  </a:lnTo>
                  <a:lnTo>
                    <a:pt x="4" y="0"/>
                  </a:lnTo>
                  <a:lnTo>
                    <a:pt x="4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</a:endParaRPr>
            </a:p>
          </p:txBody>
        </p:sp>
        <p:sp>
          <p:nvSpPr>
            <p:cNvPr id="188" name="Freeform 74"/>
            <p:cNvSpPr>
              <a:spLocks/>
            </p:cNvSpPr>
            <p:nvPr/>
          </p:nvSpPr>
          <p:spPr bwMode="auto">
            <a:xfrm>
              <a:off x="3371851" y="5083175"/>
              <a:ext cx="185738" cy="255588"/>
            </a:xfrm>
            <a:custGeom>
              <a:avLst/>
              <a:gdLst>
                <a:gd name="T0" fmla="*/ 5 w 117"/>
                <a:gd name="T1" fmla="*/ 0 h 161"/>
                <a:gd name="T2" fmla="*/ 5 w 117"/>
                <a:gd name="T3" fmla="*/ 0 h 161"/>
                <a:gd name="T4" fmla="*/ 117 w 117"/>
                <a:gd name="T5" fmla="*/ 0 h 161"/>
                <a:gd name="T6" fmla="*/ 117 w 117"/>
                <a:gd name="T7" fmla="*/ 0 h 161"/>
                <a:gd name="T8" fmla="*/ 100 w 117"/>
                <a:gd name="T9" fmla="*/ 140 h 161"/>
                <a:gd name="T10" fmla="*/ 100 w 117"/>
                <a:gd name="T11" fmla="*/ 140 h 161"/>
                <a:gd name="T12" fmla="*/ 97 w 117"/>
                <a:gd name="T13" fmla="*/ 148 h 161"/>
                <a:gd name="T14" fmla="*/ 93 w 117"/>
                <a:gd name="T15" fmla="*/ 153 h 161"/>
                <a:gd name="T16" fmla="*/ 86 w 117"/>
                <a:gd name="T17" fmla="*/ 157 h 161"/>
                <a:gd name="T18" fmla="*/ 81 w 117"/>
                <a:gd name="T19" fmla="*/ 161 h 161"/>
                <a:gd name="T20" fmla="*/ 81 w 117"/>
                <a:gd name="T21" fmla="*/ 161 h 161"/>
                <a:gd name="T22" fmla="*/ 0 w 117"/>
                <a:gd name="T23" fmla="*/ 109 h 161"/>
                <a:gd name="T24" fmla="*/ 0 w 117"/>
                <a:gd name="T25" fmla="*/ 109 h 161"/>
                <a:gd name="T26" fmla="*/ 5 w 117"/>
                <a:gd name="T27" fmla="*/ 0 h 161"/>
                <a:gd name="T28" fmla="*/ 5 w 117"/>
                <a:gd name="T29" fmla="*/ 0 h 1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7" h="161">
                  <a:moveTo>
                    <a:pt x="5" y="0"/>
                  </a:moveTo>
                  <a:lnTo>
                    <a:pt x="5" y="0"/>
                  </a:lnTo>
                  <a:lnTo>
                    <a:pt x="117" y="0"/>
                  </a:lnTo>
                  <a:lnTo>
                    <a:pt x="117" y="0"/>
                  </a:lnTo>
                  <a:lnTo>
                    <a:pt x="100" y="140"/>
                  </a:lnTo>
                  <a:lnTo>
                    <a:pt x="100" y="140"/>
                  </a:lnTo>
                  <a:lnTo>
                    <a:pt x="97" y="148"/>
                  </a:lnTo>
                  <a:lnTo>
                    <a:pt x="93" y="153"/>
                  </a:lnTo>
                  <a:lnTo>
                    <a:pt x="86" y="157"/>
                  </a:lnTo>
                  <a:lnTo>
                    <a:pt x="81" y="161"/>
                  </a:lnTo>
                  <a:lnTo>
                    <a:pt x="81" y="161"/>
                  </a:lnTo>
                  <a:lnTo>
                    <a:pt x="0" y="109"/>
                  </a:lnTo>
                  <a:lnTo>
                    <a:pt x="0" y="109"/>
                  </a:lnTo>
                  <a:lnTo>
                    <a:pt x="5" y="0"/>
                  </a:lnTo>
                  <a:lnTo>
                    <a:pt x="5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</a:endParaRPr>
            </a:p>
          </p:txBody>
        </p:sp>
        <p:sp>
          <p:nvSpPr>
            <p:cNvPr id="189" name="Freeform 75"/>
            <p:cNvSpPr>
              <a:spLocks/>
            </p:cNvSpPr>
            <p:nvPr/>
          </p:nvSpPr>
          <p:spPr bwMode="auto">
            <a:xfrm>
              <a:off x="3378201" y="5083175"/>
              <a:ext cx="179388" cy="255588"/>
            </a:xfrm>
            <a:custGeom>
              <a:avLst/>
              <a:gdLst>
                <a:gd name="T0" fmla="*/ 5 w 113"/>
                <a:gd name="T1" fmla="*/ 0 h 161"/>
                <a:gd name="T2" fmla="*/ 5 w 113"/>
                <a:gd name="T3" fmla="*/ 0 h 161"/>
                <a:gd name="T4" fmla="*/ 113 w 113"/>
                <a:gd name="T5" fmla="*/ 0 h 161"/>
                <a:gd name="T6" fmla="*/ 113 w 113"/>
                <a:gd name="T7" fmla="*/ 0 h 161"/>
                <a:gd name="T8" fmla="*/ 96 w 113"/>
                <a:gd name="T9" fmla="*/ 140 h 161"/>
                <a:gd name="T10" fmla="*/ 96 w 113"/>
                <a:gd name="T11" fmla="*/ 140 h 161"/>
                <a:gd name="T12" fmla="*/ 93 w 113"/>
                <a:gd name="T13" fmla="*/ 147 h 161"/>
                <a:gd name="T14" fmla="*/ 89 w 113"/>
                <a:gd name="T15" fmla="*/ 153 h 161"/>
                <a:gd name="T16" fmla="*/ 84 w 113"/>
                <a:gd name="T17" fmla="*/ 157 h 161"/>
                <a:gd name="T18" fmla="*/ 77 w 113"/>
                <a:gd name="T19" fmla="*/ 161 h 161"/>
                <a:gd name="T20" fmla="*/ 77 w 113"/>
                <a:gd name="T21" fmla="*/ 161 h 161"/>
                <a:gd name="T22" fmla="*/ 0 w 113"/>
                <a:gd name="T23" fmla="*/ 107 h 161"/>
                <a:gd name="T24" fmla="*/ 0 w 113"/>
                <a:gd name="T25" fmla="*/ 107 h 161"/>
                <a:gd name="T26" fmla="*/ 5 w 113"/>
                <a:gd name="T27" fmla="*/ 0 h 161"/>
                <a:gd name="T28" fmla="*/ 5 w 113"/>
                <a:gd name="T29" fmla="*/ 0 h 1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3" h="161">
                  <a:moveTo>
                    <a:pt x="5" y="0"/>
                  </a:moveTo>
                  <a:lnTo>
                    <a:pt x="5" y="0"/>
                  </a:lnTo>
                  <a:lnTo>
                    <a:pt x="113" y="0"/>
                  </a:lnTo>
                  <a:lnTo>
                    <a:pt x="113" y="0"/>
                  </a:lnTo>
                  <a:lnTo>
                    <a:pt x="96" y="140"/>
                  </a:lnTo>
                  <a:lnTo>
                    <a:pt x="96" y="140"/>
                  </a:lnTo>
                  <a:lnTo>
                    <a:pt x="93" y="147"/>
                  </a:lnTo>
                  <a:lnTo>
                    <a:pt x="89" y="153"/>
                  </a:lnTo>
                  <a:lnTo>
                    <a:pt x="84" y="157"/>
                  </a:lnTo>
                  <a:lnTo>
                    <a:pt x="77" y="161"/>
                  </a:lnTo>
                  <a:lnTo>
                    <a:pt x="77" y="161"/>
                  </a:lnTo>
                  <a:lnTo>
                    <a:pt x="0" y="107"/>
                  </a:lnTo>
                  <a:lnTo>
                    <a:pt x="0" y="107"/>
                  </a:lnTo>
                  <a:lnTo>
                    <a:pt x="5" y="0"/>
                  </a:lnTo>
                  <a:lnTo>
                    <a:pt x="5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</a:endParaRPr>
            </a:p>
          </p:txBody>
        </p:sp>
        <p:sp>
          <p:nvSpPr>
            <p:cNvPr id="190" name="Freeform 76"/>
            <p:cNvSpPr>
              <a:spLocks/>
            </p:cNvSpPr>
            <p:nvPr/>
          </p:nvSpPr>
          <p:spPr bwMode="auto">
            <a:xfrm>
              <a:off x="3384551" y="5083175"/>
              <a:ext cx="173038" cy="255588"/>
            </a:xfrm>
            <a:custGeom>
              <a:avLst/>
              <a:gdLst>
                <a:gd name="T0" fmla="*/ 5 w 109"/>
                <a:gd name="T1" fmla="*/ 0 h 161"/>
                <a:gd name="T2" fmla="*/ 5 w 109"/>
                <a:gd name="T3" fmla="*/ 0 h 161"/>
                <a:gd name="T4" fmla="*/ 109 w 109"/>
                <a:gd name="T5" fmla="*/ 0 h 161"/>
                <a:gd name="T6" fmla="*/ 109 w 109"/>
                <a:gd name="T7" fmla="*/ 0 h 161"/>
                <a:gd name="T8" fmla="*/ 92 w 109"/>
                <a:gd name="T9" fmla="*/ 140 h 161"/>
                <a:gd name="T10" fmla="*/ 92 w 109"/>
                <a:gd name="T11" fmla="*/ 140 h 161"/>
                <a:gd name="T12" fmla="*/ 89 w 109"/>
                <a:gd name="T13" fmla="*/ 147 h 161"/>
                <a:gd name="T14" fmla="*/ 85 w 109"/>
                <a:gd name="T15" fmla="*/ 153 h 161"/>
                <a:gd name="T16" fmla="*/ 80 w 109"/>
                <a:gd name="T17" fmla="*/ 157 h 161"/>
                <a:gd name="T18" fmla="*/ 73 w 109"/>
                <a:gd name="T19" fmla="*/ 161 h 161"/>
                <a:gd name="T20" fmla="*/ 73 w 109"/>
                <a:gd name="T21" fmla="*/ 161 h 161"/>
                <a:gd name="T22" fmla="*/ 0 w 109"/>
                <a:gd name="T23" fmla="*/ 106 h 161"/>
                <a:gd name="T24" fmla="*/ 0 w 109"/>
                <a:gd name="T25" fmla="*/ 106 h 161"/>
                <a:gd name="T26" fmla="*/ 5 w 109"/>
                <a:gd name="T27" fmla="*/ 0 h 161"/>
                <a:gd name="T28" fmla="*/ 5 w 109"/>
                <a:gd name="T29" fmla="*/ 0 h 1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09" h="161">
                  <a:moveTo>
                    <a:pt x="5" y="0"/>
                  </a:moveTo>
                  <a:lnTo>
                    <a:pt x="5" y="0"/>
                  </a:lnTo>
                  <a:lnTo>
                    <a:pt x="109" y="0"/>
                  </a:lnTo>
                  <a:lnTo>
                    <a:pt x="109" y="0"/>
                  </a:lnTo>
                  <a:lnTo>
                    <a:pt x="92" y="140"/>
                  </a:lnTo>
                  <a:lnTo>
                    <a:pt x="92" y="140"/>
                  </a:lnTo>
                  <a:lnTo>
                    <a:pt x="89" y="147"/>
                  </a:lnTo>
                  <a:lnTo>
                    <a:pt x="85" y="153"/>
                  </a:lnTo>
                  <a:lnTo>
                    <a:pt x="80" y="157"/>
                  </a:lnTo>
                  <a:lnTo>
                    <a:pt x="73" y="161"/>
                  </a:lnTo>
                  <a:lnTo>
                    <a:pt x="73" y="161"/>
                  </a:lnTo>
                  <a:lnTo>
                    <a:pt x="0" y="106"/>
                  </a:lnTo>
                  <a:lnTo>
                    <a:pt x="0" y="106"/>
                  </a:lnTo>
                  <a:lnTo>
                    <a:pt x="5" y="0"/>
                  </a:lnTo>
                  <a:lnTo>
                    <a:pt x="5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</a:endParaRPr>
            </a:p>
          </p:txBody>
        </p:sp>
        <p:sp>
          <p:nvSpPr>
            <p:cNvPr id="191" name="Freeform 77"/>
            <p:cNvSpPr>
              <a:spLocks/>
            </p:cNvSpPr>
            <p:nvPr/>
          </p:nvSpPr>
          <p:spPr bwMode="auto">
            <a:xfrm>
              <a:off x="3390901" y="5083175"/>
              <a:ext cx="166688" cy="254000"/>
            </a:xfrm>
            <a:custGeom>
              <a:avLst/>
              <a:gdLst>
                <a:gd name="T0" fmla="*/ 5 w 105"/>
                <a:gd name="T1" fmla="*/ 0 h 160"/>
                <a:gd name="T2" fmla="*/ 5 w 105"/>
                <a:gd name="T3" fmla="*/ 0 h 160"/>
                <a:gd name="T4" fmla="*/ 105 w 105"/>
                <a:gd name="T5" fmla="*/ 0 h 160"/>
                <a:gd name="T6" fmla="*/ 105 w 105"/>
                <a:gd name="T7" fmla="*/ 0 h 160"/>
                <a:gd name="T8" fmla="*/ 88 w 105"/>
                <a:gd name="T9" fmla="*/ 140 h 160"/>
                <a:gd name="T10" fmla="*/ 88 w 105"/>
                <a:gd name="T11" fmla="*/ 140 h 160"/>
                <a:gd name="T12" fmla="*/ 87 w 105"/>
                <a:gd name="T13" fmla="*/ 147 h 160"/>
                <a:gd name="T14" fmla="*/ 81 w 105"/>
                <a:gd name="T15" fmla="*/ 153 h 160"/>
                <a:gd name="T16" fmla="*/ 76 w 105"/>
                <a:gd name="T17" fmla="*/ 157 h 160"/>
                <a:gd name="T18" fmla="*/ 69 w 105"/>
                <a:gd name="T19" fmla="*/ 160 h 160"/>
                <a:gd name="T20" fmla="*/ 69 w 105"/>
                <a:gd name="T21" fmla="*/ 160 h 160"/>
                <a:gd name="T22" fmla="*/ 0 w 105"/>
                <a:gd name="T23" fmla="*/ 106 h 160"/>
                <a:gd name="T24" fmla="*/ 0 w 105"/>
                <a:gd name="T25" fmla="*/ 106 h 160"/>
                <a:gd name="T26" fmla="*/ 5 w 105"/>
                <a:gd name="T27" fmla="*/ 0 h 160"/>
                <a:gd name="T28" fmla="*/ 5 w 105"/>
                <a:gd name="T29" fmla="*/ 0 h 1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05" h="160">
                  <a:moveTo>
                    <a:pt x="5" y="0"/>
                  </a:moveTo>
                  <a:lnTo>
                    <a:pt x="5" y="0"/>
                  </a:lnTo>
                  <a:lnTo>
                    <a:pt x="105" y="0"/>
                  </a:lnTo>
                  <a:lnTo>
                    <a:pt x="105" y="0"/>
                  </a:lnTo>
                  <a:lnTo>
                    <a:pt x="88" y="140"/>
                  </a:lnTo>
                  <a:lnTo>
                    <a:pt x="88" y="140"/>
                  </a:lnTo>
                  <a:lnTo>
                    <a:pt x="87" y="147"/>
                  </a:lnTo>
                  <a:lnTo>
                    <a:pt x="81" y="153"/>
                  </a:lnTo>
                  <a:lnTo>
                    <a:pt x="76" y="157"/>
                  </a:lnTo>
                  <a:lnTo>
                    <a:pt x="69" y="160"/>
                  </a:lnTo>
                  <a:lnTo>
                    <a:pt x="69" y="160"/>
                  </a:lnTo>
                  <a:lnTo>
                    <a:pt x="0" y="106"/>
                  </a:lnTo>
                  <a:lnTo>
                    <a:pt x="0" y="106"/>
                  </a:lnTo>
                  <a:lnTo>
                    <a:pt x="5" y="0"/>
                  </a:lnTo>
                  <a:lnTo>
                    <a:pt x="5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</a:endParaRPr>
            </a:p>
          </p:txBody>
        </p:sp>
        <p:sp>
          <p:nvSpPr>
            <p:cNvPr id="192" name="Freeform 78"/>
            <p:cNvSpPr>
              <a:spLocks/>
            </p:cNvSpPr>
            <p:nvPr/>
          </p:nvSpPr>
          <p:spPr bwMode="auto">
            <a:xfrm>
              <a:off x="3395663" y="5083175"/>
              <a:ext cx="161925" cy="254000"/>
            </a:xfrm>
            <a:custGeom>
              <a:avLst/>
              <a:gdLst>
                <a:gd name="T0" fmla="*/ 5 w 102"/>
                <a:gd name="T1" fmla="*/ 0 h 160"/>
                <a:gd name="T2" fmla="*/ 5 w 102"/>
                <a:gd name="T3" fmla="*/ 0 h 160"/>
                <a:gd name="T4" fmla="*/ 102 w 102"/>
                <a:gd name="T5" fmla="*/ 0 h 160"/>
                <a:gd name="T6" fmla="*/ 102 w 102"/>
                <a:gd name="T7" fmla="*/ 0 h 160"/>
                <a:gd name="T8" fmla="*/ 85 w 102"/>
                <a:gd name="T9" fmla="*/ 140 h 160"/>
                <a:gd name="T10" fmla="*/ 85 w 102"/>
                <a:gd name="T11" fmla="*/ 140 h 160"/>
                <a:gd name="T12" fmla="*/ 84 w 102"/>
                <a:gd name="T13" fmla="*/ 147 h 160"/>
                <a:gd name="T14" fmla="*/ 78 w 102"/>
                <a:gd name="T15" fmla="*/ 153 h 160"/>
                <a:gd name="T16" fmla="*/ 73 w 102"/>
                <a:gd name="T17" fmla="*/ 157 h 160"/>
                <a:gd name="T18" fmla="*/ 67 w 102"/>
                <a:gd name="T19" fmla="*/ 160 h 160"/>
                <a:gd name="T20" fmla="*/ 67 w 102"/>
                <a:gd name="T21" fmla="*/ 160 h 160"/>
                <a:gd name="T22" fmla="*/ 0 w 102"/>
                <a:gd name="T23" fmla="*/ 105 h 160"/>
                <a:gd name="T24" fmla="*/ 0 w 102"/>
                <a:gd name="T25" fmla="*/ 105 h 160"/>
                <a:gd name="T26" fmla="*/ 5 w 102"/>
                <a:gd name="T27" fmla="*/ 0 h 160"/>
                <a:gd name="T28" fmla="*/ 5 w 102"/>
                <a:gd name="T29" fmla="*/ 0 h 1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02" h="160">
                  <a:moveTo>
                    <a:pt x="5" y="0"/>
                  </a:moveTo>
                  <a:lnTo>
                    <a:pt x="5" y="0"/>
                  </a:lnTo>
                  <a:lnTo>
                    <a:pt x="102" y="0"/>
                  </a:lnTo>
                  <a:lnTo>
                    <a:pt x="102" y="0"/>
                  </a:lnTo>
                  <a:lnTo>
                    <a:pt x="85" y="140"/>
                  </a:lnTo>
                  <a:lnTo>
                    <a:pt x="85" y="140"/>
                  </a:lnTo>
                  <a:lnTo>
                    <a:pt x="84" y="147"/>
                  </a:lnTo>
                  <a:lnTo>
                    <a:pt x="78" y="153"/>
                  </a:lnTo>
                  <a:lnTo>
                    <a:pt x="73" y="157"/>
                  </a:lnTo>
                  <a:lnTo>
                    <a:pt x="67" y="160"/>
                  </a:lnTo>
                  <a:lnTo>
                    <a:pt x="67" y="160"/>
                  </a:lnTo>
                  <a:lnTo>
                    <a:pt x="0" y="105"/>
                  </a:lnTo>
                  <a:lnTo>
                    <a:pt x="0" y="105"/>
                  </a:lnTo>
                  <a:lnTo>
                    <a:pt x="5" y="0"/>
                  </a:lnTo>
                  <a:lnTo>
                    <a:pt x="5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</a:endParaRPr>
            </a:p>
          </p:txBody>
        </p:sp>
        <p:sp>
          <p:nvSpPr>
            <p:cNvPr id="193" name="Freeform 79"/>
            <p:cNvSpPr>
              <a:spLocks/>
            </p:cNvSpPr>
            <p:nvPr/>
          </p:nvSpPr>
          <p:spPr bwMode="auto">
            <a:xfrm>
              <a:off x="3402013" y="5083175"/>
              <a:ext cx="155575" cy="254000"/>
            </a:xfrm>
            <a:custGeom>
              <a:avLst/>
              <a:gdLst>
                <a:gd name="T0" fmla="*/ 5 w 98"/>
                <a:gd name="T1" fmla="*/ 0 h 160"/>
                <a:gd name="T2" fmla="*/ 5 w 98"/>
                <a:gd name="T3" fmla="*/ 0 h 160"/>
                <a:gd name="T4" fmla="*/ 98 w 98"/>
                <a:gd name="T5" fmla="*/ 0 h 160"/>
                <a:gd name="T6" fmla="*/ 98 w 98"/>
                <a:gd name="T7" fmla="*/ 0 h 160"/>
                <a:gd name="T8" fmla="*/ 81 w 98"/>
                <a:gd name="T9" fmla="*/ 140 h 160"/>
                <a:gd name="T10" fmla="*/ 81 w 98"/>
                <a:gd name="T11" fmla="*/ 140 h 160"/>
                <a:gd name="T12" fmla="*/ 80 w 98"/>
                <a:gd name="T13" fmla="*/ 147 h 160"/>
                <a:gd name="T14" fmla="*/ 74 w 98"/>
                <a:gd name="T15" fmla="*/ 152 h 160"/>
                <a:gd name="T16" fmla="*/ 69 w 98"/>
                <a:gd name="T17" fmla="*/ 157 h 160"/>
                <a:gd name="T18" fmla="*/ 63 w 98"/>
                <a:gd name="T19" fmla="*/ 160 h 160"/>
                <a:gd name="T20" fmla="*/ 63 w 98"/>
                <a:gd name="T21" fmla="*/ 160 h 160"/>
                <a:gd name="T22" fmla="*/ 0 w 98"/>
                <a:gd name="T23" fmla="*/ 103 h 160"/>
                <a:gd name="T24" fmla="*/ 0 w 98"/>
                <a:gd name="T25" fmla="*/ 103 h 160"/>
                <a:gd name="T26" fmla="*/ 5 w 98"/>
                <a:gd name="T27" fmla="*/ 0 h 160"/>
                <a:gd name="T28" fmla="*/ 5 w 98"/>
                <a:gd name="T29" fmla="*/ 0 h 1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98" h="160">
                  <a:moveTo>
                    <a:pt x="5" y="0"/>
                  </a:moveTo>
                  <a:lnTo>
                    <a:pt x="5" y="0"/>
                  </a:lnTo>
                  <a:lnTo>
                    <a:pt x="98" y="0"/>
                  </a:lnTo>
                  <a:lnTo>
                    <a:pt x="98" y="0"/>
                  </a:lnTo>
                  <a:lnTo>
                    <a:pt x="81" y="140"/>
                  </a:lnTo>
                  <a:lnTo>
                    <a:pt x="81" y="140"/>
                  </a:lnTo>
                  <a:lnTo>
                    <a:pt x="80" y="147"/>
                  </a:lnTo>
                  <a:lnTo>
                    <a:pt x="74" y="152"/>
                  </a:lnTo>
                  <a:lnTo>
                    <a:pt x="69" y="157"/>
                  </a:lnTo>
                  <a:lnTo>
                    <a:pt x="63" y="160"/>
                  </a:lnTo>
                  <a:lnTo>
                    <a:pt x="63" y="160"/>
                  </a:lnTo>
                  <a:lnTo>
                    <a:pt x="0" y="103"/>
                  </a:lnTo>
                  <a:lnTo>
                    <a:pt x="0" y="103"/>
                  </a:lnTo>
                  <a:lnTo>
                    <a:pt x="5" y="0"/>
                  </a:lnTo>
                  <a:lnTo>
                    <a:pt x="5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</a:endParaRPr>
            </a:p>
          </p:txBody>
        </p:sp>
        <p:sp>
          <p:nvSpPr>
            <p:cNvPr id="194" name="Freeform 80"/>
            <p:cNvSpPr>
              <a:spLocks/>
            </p:cNvSpPr>
            <p:nvPr/>
          </p:nvSpPr>
          <p:spPr bwMode="auto">
            <a:xfrm>
              <a:off x="3408363" y="5083175"/>
              <a:ext cx="149225" cy="254000"/>
            </a:xfrm>
            <a:custGeom>
              <a:avLst/>
              <a:gdLst>
                <a:gd name="T0" fmla="*/ 5 w 94"/>
                <a:gd name="T1" fmla="*/ 0 h 160"/>
                <a:gd name="T2" fmla="*/ 5 w 94"/>
                <a:gd name="T3" fmla="*/ 0 h 160"/>
                <a:gd name="T4" fmla="*/ 94 w 94"/>
                <a:gd name="T5" fmla="*/ 0 h 160"/>
                <a:gd name="T6" fmla="*/ 94 w 94"/>
                <a:gd name="T7" fmla="*/ 0 h 160"/>
                <a:gd name="T8" fmla="*/ 77 w 94"/>
                <a:gd name="T9" fmla="*/ 140 h 160"/>
                <a:gd name="T10" fmla="*/ 77 w 94"/>
                <a:gd name="T11" fmla="*/ 140 h 160"/>
                <a:gd name="T12" fmla="*/ 76 w 94"/>
                <a:gd name="T13" fmla="*/ 147 h 160"/>
                <a:gd name="T14" fmla="*/ 71 w 94"/>
                <a:gd name="T15" fmla="*/ 152 h 160"/>
                <a:gd name="T16" fmla="*/ 66 w 94"/>
                <a:gd name="T17" fmla="*/ 157 h 160"/>
                <a:gd name="T18" fmla="*/ 59 w 94"/>
                <a:gd name="T19" fmla="*/ 160 h 160"/>
                <a:gd name="T20" fmla="*/ 59 w 94"/>
                <a:gd name="T21" fmla="*/ 160 h 160"/>
                <a:gd name="T22" fmla="*/ 0 w 94"/>
                <a:gd name="T23" fmla="*/ 102 h 160"/>
                <a:gd name="T24" fmla="*/ 0 w 94"/>
                <a:gd name="T25" fmla="*/ 102 h 160"/>
                <a:gd name="T26" fmla="*/ 5 w 94"/>
                <a:gd name="T27" fmla="*/ 0 h 160"/>
                <a:gd name="T28" fmla="*/ 5 w 94"/>
                <a:gd name="T29" fmla="*/ 0 h 1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94" h="160">
                  <a:moveTo>
                    <a:pt x="5" y="0"/>
                  </a:moveTo>
                  <a:lnTo>
                    <a:pt x="5" y="0"/>
                  </a:lnTo>
                  <a:lnTo>
                    <a:pt x="94" y="0"/>
                  </a:lnTo>
                  <a:lnTo>
                    <a:pt x="94" y="0"/>
                  </a:lnTo>
                  <a:lnTo>
                    <a:pt x="77" y="140"/>
                  </a:lnTo>
                  <a:lnTo>
                    <a:pt x="77" y="140"/>
                  </a:lnTo>
                  <a:lnTo>
                    <a:pt x="76" y="147"/>
                  </a:lnTo>
                  <a:lnTo>
                    <a:pt x="71" y="152"/>
                  </a:lnTo>
                  <a:lnTo>
                    <a:pt x="66" y="157"/>
                  </a:lnTo>
                  <a:lnTo>
                    <a:pt x="59" y="160"/>
                  </a:lnTo>
                  <a:lnTo>
                    <a:pt x="59" y="160"/>
                  </a:lnTo>
                  <a:lnTo>
                    <a:pt x="0" y="102"/>
                  </a:lnTo>
                  <a:lnTo>
                    <a:pt x="0" y="102"/>
                  </a:lnTo>
                  <a:lnTo>
                    <a:pt x="5" y="0"/>
                  </a:lnTo>
                  <a:lnTo>
                    <a:pt x="5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</a:endParaRPr>
            </a:p>
          </p:txBody>
        </p:sp>
        <p:sp>
          <p:nvSpPr>
            <p:cNvPr id="195" name="Freeform 81"/>
            <p:cNvSpPr>
              <a:spLocks/>
            </p:cNvSpPr>
            <p:nvPr/>
          </p:nvSpPr>
          <p:spPr bwMode="auto">
            <a:xfrm>
              <a:off x="3414713" y="5083175"/>
              <a:ext cx="142875" cy="254000"/>
            </a:xfrm>
            <a:custGeom>
              <a:avLst/>
              <a:gdLst>
                <a:gd name="T0" fmla="*/ 5 w 90"/>
                <a:gd name="T1" fmla="*/ 0 h 160"/>
                <a:gd name="T2" fmla="*/ 5 w 90"/>
                <a:gd name="T3" fmla="*/ 0 h 160"/>
                <a:gd name="T4" fmla="*/ 90 w 90"/>
                <a:gd name="T5" fmla="*/ 0 h 160"/>
                <a:gd name="T6" fmla="*/ 90 w 90"/>
                <a:gd name="T7" fmla="*/ 0 h 160"/>
                <a:gd name="T8" fmla="*/ 73 w 90"/>
                <a:gd name="T9" fmla="*/ 140 h 160"/>
                <a:gd name="T10" fmla="*/ 73 w 90"/>
                <a:gd name="T11" fmla="*/ 140 h 160"/>
                <a:gd name="T12" fmla="*/ 72 w 90"/>
                <a:gd name="T13" fmla="*/ 147 h 160"/>
                <a:gd name="T14" fmla="*/ 67 w 90"/>
                <a:gd name="T15" fmla="*/ 152 h 160"/>
                <a:gd name="T16" fmla="*/ 62 w 90"/>
                <a:gd name="T17" fmla="*/ 157 h 160"/>
                <a:gd name="T18" fmla="*/ 55 w 90"/>
                <a:gd name="T19" fmla="*/ 160 h 160"/>
                <a:gd name="T20" fmla="*/ 55 w 90"/>
                <a:gd name="T21" fmla="*/ 160 h 160"/>
                <a:gd name="T22" fmla="*/ 0 w 90"/>
                <a:gd name="T23" fmla="*/ 101 h 160"/>
                <a:gd name="T24" fmla="*/ 0 w 90"/>
                <a:gd name="T25" fmla="*/ 101 h 160"/>
                <a:gd name="T26" fmla="*/ 5 w 90"/>
                <a:gd name="T27" fmla="*/ 0 h 160"/>
                <a:gd name="T28" fmla="*/ 5 w 90"/>
                <a:gd name="T29" fmla="*/ 0 h 1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90" h="160">
                  <a:moveTo>
                    <a:pt x="5" y="0"/>
                  </a:moveTo>
                  <a:lnTo>
                    <a:pt x="5" y="0"/>
                  </a:lnTo>
                  <a:lnTo>
                    <a:pt x="90" y="0"/>
                  </a:lnTo>
                  <a:lnTo>
                    <a:pt x="90" y="0"/>
                  </a:lnTo>
                  <a:lnTo>
                    <a:pt x="73" y="140"/>
                  </a:lnTo>
                  <a:lnTo>
                    <a:pt x="73" y="140"/>
                  </a:lnTo>
                  <a:lnTo>
                    <a:pt x="72" y="147"/>
                  </a:lnTo>
                  <a:lnTo>
                    <a:pt x="67" y="152"/>
                  </a:lnTo>
                  <a:lnTo>
                    <a:pt x="62" y="157"/>
                  </a:lnTo>
                  <a:lnTo>
                    <a:pt x="55" y="160"/>
                  </a:lnTo>
                  <a:lnTo>
                    <a:pt x="55" y="160"/>
                  </a:lnTo>
                  <a:lnTo>
                    <a:pt x="0" y="101"/>
                  </a:lnTo>
                  <a:lnTo>
                    <a:pt x="0" y="101"/>
                  </a:lnTo>
                  <a:lnTo>
                    <a:pt x="5" y="0"/>
                  </a:lnTo>
                  <a:lnTo>
                    <a:pt x="5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</a:endParaRPr>
            </a:p>
          </p:txBody>
        </p:sp>
        <p:sp>
          <p:nvSpPr>
            <p:cNvPr id="196" name="Freeform 82"/>
            <p:cNvSpPr>
              <a:spLocks/>
            </p:cNvSpPr>
            <p:nvPr/>
          </p:nvSpPr>
          <p:spPr bwMode="auto">
            <a:xfrm>
              <a:off x="3417888" y="5083175"/>
              <a:ext cx="139700" cy="254000"/>
            </a:xfrm>
            <a:custGeom>
              <a:avLst/>
              <a:gdLst>
                <a:gd name="T0" fmla="*/ 7 w 88"/>
                <a:gd name="T1" fmla="*/ 0 h 160"/>
                <a:gd name="T2" fmla="*/ 7 w 88"/>
                <a:gd name="T3" fmla="*/ 0 h 160"/>
                <a:gd name="T4" fmla="*/ 88 w 88"/>
                <a:gd name="T5" fmla="*/ 0 h 160"/>
                <a:gd name="T6" fmla="*/ 88 w 88"/>
                <a:gd name="T7" fmla="*/ 0 h 160"/>
                <a:gd name="T8" fmla="*/ 71 w 88"/>
                <a:gd name="T9" fmla="*/ 140 h 160"/>
                <a:gd name="T10" fmla="*/ 71 w 88"/>
                <a:gd name="T11" fmla="*/ 140 h 160"/>
                <a:gd name="T12" fmla="*/ 70 w 88"/>
                <a:gd name="T13" fmla="*/ 147 h 160"/>
                <a:gd name="T14" fmla="*/ 65 w 88"/>
                <a:gd name="T15" fmla="*/ 152 h 160"/>
                <a:gd name="T16" fmla="*/ 60 w 88"/>
                <a:gd name="T17" fmla="*/ 157 h 160"/>
                <a:gd name="T18" fmla="*/ 55 w 88"/>
                <a:gd name="T19" fmla="*/ 160 h 160"/>
                <a:gd name="T20" fmla="*/ 55 w 88"/>
                <a:gd name="T21" fmla="*/ 160 h 160"/>
                <a:gd name="T22" fmla="*/ 0 w 88"/>
                <a:gd name="T23" fmla="*/ 99 h 160"/>
                <a:gd name="T24" fmla="*/ 0 w 88"/>
                <a:gd name="T25" fmla="*/ 99 h 160"/>
                <a:gd name="T26" fmla="*/ 7 w 88"/>
                <a:gd name="T27" fmla="*/ 0 h 160"/>
                <a:gd name="T28" fmla="*/ 7 w 88"/>
                <a:gd name="T29" fmla="*/ 0 h 1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88" h="160">
                  <a:moveTo>
                    <a:pt x="7" y="0"/>
                  </a:moveTo>
                  <a:lnTo>
                    <a:pt x="7" y="0"/>
                  </a:lnTo>
                  <a:lnTo>
                    <a:pt x="88" y="0"/>
                  </a:lnTo>
                  <a:lnTo>
                    <a:pt x="88" y="0"/>
                  </a:lnTo>
                  <a:lnTo>
                    <a:pt x="71" y="140"/>
                  </a:lnTo>
                  <a:lnTo>
                    <a:pt x="71" y="140"/>
                  </a:lnTo>
                  <a:lnTo>
                    <a:pt x="70" y="147"/>
                  </a:lnTo>
                  <a:lnTo>
                    <a:pt x="65" y="152"/>
                  </a:lnTo>
                  <a:lnTo>
                    <a:pt x="60" y="157"/>
                  </a:lnTo>
                  <a:lnTo>
                    <a:pt x="55" y="160"/>
                  </a:lnTo>
                  <a:lnTo>
                    <a:pt x="55" y="160"/>
                  </a:lnTo>
                  <a:lnTo>
                    <a:pt x="0" y="99"/>
                  </a:lnTo>
                  <a:lnTo>
                    <a:pt x="0" y="99"/>
                  </a:lnTo>
                  <a:lnTo>
                    <a:pt x="7" y="0"/>
                  </a:lnTo>
                  <a:lnTo>
                    <a:pt x="7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</a:endParaRPr>
            </a:p>
          </p:txBody>
        </p:sp>
        <p:sp>
          <p:nvSpPr>
            <p:cNvPr id="197" name="Freeform 83"/>
            <p:cNvSpPr>
              <a:spLocks/>
            </p:cNvSpPr>
            <p:nvPr/>
          </p:nvSpPr>
          <p:spPr bwMode="auto">
            <a:xfrm>
              <a:off x="3425826" y="5083175"/>
              <a:ext cx="131763" cy="254000"/>
            </a:xfrm>
            <a:custGeom>
              <a:avLst/>
              <a:gdLst>
                <a:gd name="T0" fmla="*/ 6 w 83"/>
                <a:gd name="T1" fmla="*/ 0 h 160"/>
                <a:gd name="T2" fmla="*/ 6 w 83"/>
                <a:gd name="T3" fmla="*/ 0 h 160"/>
                <a:gd name="T4" fmla="*/ 83 w 83"/>
                <a:gd name="T5" fmla="*/ 0 h 160"/>
                <a:gd name="T6" fmla="*/ 83 w 83"/>
                <a:gd name="T7" fmla="*/ 0 h 160"/>
                <a:gd name="T8" fmla="*/ 66 w 83"/>
                <a:gd name="T9" fmla="*/ 140 h 160"/>
                <a:gd name="T10" fmla="*/ 66 w 83"/>
                <a:gd name="T11" fmla="*/ 140 h 160"/>
                <a:gd name="T12" fmla="*/ 65 w 83"/>
                <a:gd name="T13" fmla="*/ 147 h 160"/>
                <a:gd name="T14" fmla="*/ 60 w 83"/>
                <a:gd name="T15" fmla="*/ 152 h 160"/>
                <a:gd name="T16" fmla="*/ 55 w 83"/>
                <a:gd name="T17" fmla="*/ 156 h 160"/>
                <a:gd name="T18" fmla="*/ 50 w 83"/>
                <a:gd name="T19" fmla="*/ 160 h 160"/>
                <a:gd name="T20" fmla="*/ 50 w 83"/>
                <a:gd name="T21" fmla="*/ 160 h 160"/>
                <a:gd name="T22" fmla="*/ 0 w 83"/>
                <a:gd name="T23" fmla="*/ 99 h 160"/>
                <a:gd name="T24" fmla="*/ 0 w 83"/>
                <a:gd name="T25" fmla="*/ 99 h 160"/>
                <a:gd name="T26" fmla="*/ 6 w 83"/>
                <a:gd name="T27" fmla="*/ 0 h 160"/>
                <a:gd name="T28" fmla="*/ 6 w 83"/>
                <a:gd name="T29" fmla="*/ 0 h 1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83" h="160">
                  <a:moveTo>
                    <a:pt x="6" y="0"/>
                  </a:moveTo>
                  <a:lnTo>
                    <a:pt x="6" y="0"/>
                  </a:lnTo>
                  <a:lnTo>
                    <a:pt x="83" y="0"/>
                  </a:lnTo>
                  <a:lnTo>
                    <a:pt x="83" y="0"/>
                  </a:lnTo>
                  <a:lnTo>
                    <a:pt x="66" y="140"/>
                  </a:lnTo>
                  <a:lnTo>
                    <a:pt x="66" y="140"/>
                  </a:lnTo>
                  <a:lnTo>
                    <a:pt x="65" y="147"/>
                  </a:lnTo>
                  <a:lnTo>
                    <a:pt x="60" y="152"/>
                  </a:lnTo>
                  <a:lnTo>
                    <a:pt x="55" y="156"/>
                  </a:lnTo>
                  <a:lnTo>
                    <a:pt x="50" y="160"/>
                  </a:lnTo>
                  <a:lnTo>
                    <a:pt x="50" y="160"/>
                  </a:lnTo>
                  <a:lnTo>
                    <a:pt x="0" y="99"/>
                  </a:lnTo>
                  <a:lnTo>
                    <a:pt x="0" y="99"/>
                  </a:lnTo>
                  <a:lnTo>
                    <a:pt x="6" y="0"/>
                  </a:lnTo>
                  <a:lnTo>
                    <a:pt x="6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</a:endParaRPr>
            </a:p>
          </p:txBody>
        </p:sp>
        <p:sp>
          <p:nvSpPr>
            <p:cNvPr id="198" name="Freeform 84"/>
            <p:cNvSpPr>
              <a:spLocks/>
            </p:cNvSpPr>
            <p:nvPr/>
          </p:nvSpPr>
          <p:spPr bwMode="auto">
            <a:xfrm>
              <a:off x="3432176" y="5083175"/>
              <a:ext cx="125413" cy="254000"/>
            </a:xfrm>
            <a:custGeom>
              <a:avLst/>
              <a:gdLst>
                <a:gd name="T0" fmla="*/ 5 w 79"/>
                <a:gd name="T1" fmla="*/ 0 h 160"/>
                <a:gd name="T2" fmla="*/ 5 w 79"/>
                <a:gd name="T3" fmla="*/ 0 h 160"/>
                <a:gd name="T4" fmla="*/ 79 w 79"/>
                <a:gd name="T5" fmla="*/ 0 h 160"/>
                <a:gd name="T6" fmla="*/ 79 w 79"/>
                <a:gd name="T7" fmla="*/ 0 h 160"/>
                <a:gd name="T8" fmla="*/ 62 w 79"/>
                <a:gd name="T9" fmla="*/ 140 h 160"/>
                <a:gd name="T10" fmla="*/ 62 w 79"/>
                <a:gd name="T11" fmla="*/ 140 h 160"/>
                <a:gd name="T12" fmla="*/ 61 w 79"/>
                <a:gd name="T13" fmla="*/ 147 h 160"/>
                <a:gd name="T14" fmla="*/ 56 w 79"/>
                <a:gd name="T15" fmla="*/ 152 h 160"/>
                <a:gd name="T16" fmla="*/ 51 w 79"/>
                <a:gd name="T17" fmla="*/ 156 h 160"/>
                <a:gd name="T18" fmla="*/ 46 w 79"/>
                <a:gd name="T19" fmla="*/ 160 h 160"/>
                <a:gd name="T20" fmla="*/ 46 w 79"/>
                <a:gd name="T21" fmla="*/ 160 h 160"/>
                <a:gd name="T22" fmla="*/ 0 w 79"/>
                <a:gd name="T23" fmla="*/ 98 h 160"/>
                <a:gd name="T24" fmla="*/ 0 w 79"/>
                <a:gd name="T25" fmla="*/ 98 h 160"/>
                <a:gd name="T26" fmla="*/ 5 w 79"/>
                <a:gd name="T27" fmla="*/ 0 h 160"/>
                <a:gd name="T28" fmla="*/ 5 w 79"/>
                <a:gd name="T29" fmla="*/ 0 h 1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79" h="160">
                  <a:moveTo>
                    <a:pt x="5" y="0"/>
                  </a:moveTo>
                  <a:lnTo>
                    <a:pt x="5" y="0"/>
                  </a:lnTo>
                  <a:lnTo>
                    <a:pt x="79" y="0"/>
                  </a:lnTo>
                  <a:lnTo>
                    <a:pt x="79" y="0"/>
                  </a:lnTo>
                  <a:lnTo>
                    <a:pt x="62" y="140"/>
                  </a:lnTo>
                  <a:lnTo>
                    <a:pt x="62" y="140"/>
                  </a:lnTo>
                  <a:lnTo>
                    <a:pt x="61" y="147"/>
                  </a:lnTo>
                  <a:lnTo>
                    <a:pt x="56" y="152"/>
                  </a:lnTo>
                  <a:lnTo>
                    <a:pt x="51" y="156"/>
                  </a:lnTo>
                  <a:lnTo>
                    <a:pt x="46" y="160"/>
                  </a:lnTo>
                  <a:lnTo>
                    <a:pt x="46" y="160"/>
                  </a:lnTo>
                  <a:lnTo>
                    <a:pt x="0" y="98"/>
                  </a:lnTo>
                  <a:lnTo>
                    <a:pt x="0" y="98"/>
                  </a:lnTo>
                  <a:lnTo>
                    <a:pt x="5" y="0"/>
                  </a:lnTo>
                  <a:lnTo>
                    <a:pt x="5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</a:endParaRPr>
            </a:p>
          </p:txBody>
        </p:sp>
        <p:sp>
          <p:nvSpPr>
            <p:cNvPr id="199" name="Freeform 85"/>
            <p:cNvSpPr>
              <a:spLocks/>
            </p:cNvSpPr>
            <p:nvPr/>
          </p:nvSpPr>
          <p:spPr bwMode="auto">
            <a:xfrm>
              <a:off x="3438526" y="5083175"/>
              <a:ext cx="119063" cy="254000"/>
            </a:xfrm>
            <a:custGeom>
              <a:avLst/>
              <a:gdLst>
                <a:gd name="T0" fmla="*/ 5 w 75"/>
                <a:gd name="T1" fmla="*/ 0 h 160"/>
                <a:gd name="T2" fmla="*/ 5 w 75"/>
                <a:gd name="T3" fmla="*/ 0 h 160"/>
                <a:gd name="T4" fmla="*/ 75 w 75"/>
                <a:gd name="T5" fmla="*/ 0 h 160"/>
                <a:gd name="T6" fmla="*/ 75 w 75"/>
                <a:gd name="T7" fmla="*/ 0 h 160"/>
                <a:gd name="T8" fmla="*/ 58 w 75"/>
                <a:gd name="T9" fmla="*/ 140 h 160"/>
                <a:gd name="T10" fmla="*/ 58 w 75"/>
                <a:gd name="T11" fmla="*/ 140 h 160"/>
                <a:gd name="T12" fmla="*/ 57 w 75"/>
                <a:gd name="T13" fmla="*/ 147 h 160"/>
                <a:gd name="T14" fmla="*/ 52 w 75"/>
                <a:gd name="T15" fmla="*/ 152 h 160"/>
                <a:gd name="T16" fmla="*/ 48 w 75"/>
                <a:gd name="T17" fmla="*/ 156 h 160"/>
                <a:gd name="T18" fmla="*/ 43 w 75"/>
                <a:gd name="T19" fmla="*/ 160 h 160"/>
                <a:gd name="T20" fmla="*/ 43 w 75"/>
                <a:gd name="T21" fmla="*/ 160 h 160"/>
                <a:gd name="T22" fmla="*/ 0 w 75"/>
                <a:gd name="T23" fmla="*/ 96 h 160"/>
                <a:gd name="T24" fmla="*/ 0 w 75"/>
                <a:gd name="T25" fmla="*/ 96 h 160"/>
                <a:gd name="T26" fmla="*/ 5 w 75"/>
                <a:gd name="T27" fmla="*/ 0 h 160"/>
                <a:gd name="T28" fmla="*/ 5 w 75"/>
                <a:gd name="T29" fmla="*/ 0 h 1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75" h="160">
                  <a:moveTo>
                    <a:pt x="5" y="0"/>
                  </a:moveTo>
                  <a:lnTo>
                    <a:pt x="5" y="0"/>
                  </a:lnTo>
                  <a:lnTo>
                    <a:pt x="75" y="0"/>
                  </a:lnTo>
                  <a:lnTo>
                    <a:pt x="75" y="0"/>
                  </a:lnTo>
                  <a:lnTo>
                    <a:pt x="58" y="140"/>
                  </a:lnTo>
                  <a:lnTo>
                    <a:pt x="58" y="140"/>
                  </a:lnTo>
                  <a:lnTo>
                    <a:pt x="57" y="147"/>
                  </a:lnTo>
                  <a:lnTo>
                    <a:pt x="52" y="152"/>
                  </a:lnTo>
                  <a:lnTo>
                    <a:pt x="48" y="156"/>
                  </a:lnTo>
                  <a:lnTo>
                    <a:pt x="43" y="160"/>
                  </a:lnTo>
                  <a:lnTo>
                    <a:pt x="43" y="160"/>
                  </a:lnTo>
                  <a:lnTo>
                    <a:pt x="0" y="96"/>
                  </a:lnTo>
                  <a:lnTo>
                    <a:pt x="0" y="96"/>
                  </a:lnTo>
                  <a:lnTo>
                    <a:pt x="5" y="0"/>
                  </a:lnTo>
                  <a:lnTo>
                    <a:pt x="5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</a:endParaRPr>
            </a:p>
          </p:txBody>
        </p:sp>
        <p:sp>
          <p:nvSpPr>
            <p:cNvPr id="200" name="Freeform 86"/>
            <p:cNvSpPr>
              <a:spLocks/>
            </p:cNvSpPr>
            <p:nvPr/>
          </p:nvSpPr>
          <p:spPr bwMode="auto">
            <a:xfrm>
              <a:off x="3444876" y="5083175"/>
              <a:ext cx="112713" cy="254000"/>
            </a:xfrm>
            <a:custGeom>
              <a:avLst/>
              <a:gdLst>
                <a:gd name="T0" fmla="*/ 5 w 71"/>
                <a:gd name="T1" fmla="*/ 0 h 160"/>
                <a:gd name="T2" fmla="*/ 5 w 71"/>
                <a:gd name="T3" fmla="*/ 0 h 160"/>
                <a:gd name="T4" fmla="*/ 71 w 71"/>
                <a:gd name="T5" fmla="*/ 0 h 160"/>
                <a:gd name="T6" fmla="*/ 71 w 71"/>
                <a:gd name="T7" fmla="*/ 0 h 160"/>
                <a:gd name="T8" fmla="*/ 54 w 71"/>
                <a:gd name="T9" fmla="*/ 140 h 160"/>
                <a:gd name="T10" fmla="*/ 54 w 71"/>
                <a:gd name="T11" fmla="*/ 140 h 160"/>
                <a:gd name="T12" fmla="*/ 53 w 71"/>
                <a:gd name="T13" fmla="*/ 147 h 160"/>
                <a:gd name="T14" fmla="*/ 48 w 71"/>
                <a:gd name="T15" fmla="*/ 152 h 160"/>
                <a:gd name="T16" fmla="*/ 44 w 71"/>
                <a:gd name="T17" fmla="*/ 156 h 160"/>
                <a:gd name="T18" fmla="*/ 39 w 71"/>
                <a:gd name="T19" fmla="*/ 160 h 160"/>
                <a:gd name="T20" fmla="*/ 39 w 71"/>
                <a:gd name="T21" fmla="*/ 160 h 160"/>
                <a:gd name="T22" fmla="*/ 0 w 71"/>
                <a:gd name="T23" fmla="*/ 95 h 160"/>
                <a:gd name="T24" fmla="*/ 0 w 71"/>
                <a:gd name="T25" fmla="*/ 95 h 160"/>
                <a:gd name="T26" fmla="*/ 5 w 71"/>
                <a:gd name="T27" fmla="*/ 0 h 160"/>
                <a:gd name="T28" fmla="*/ 5 w 71"/>
                <a:gd name="T29" fmla="*/ 0 h 1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71" h="160">
                  <a:moveTo>
                    <a:pt x="5" y="0"/>
                  </a:moveTo>
                  <a:lnTo>
                    <a:pt x="5" y="0"/>
                  </a:lnTo>
                  <a:lnTo>
                    <a:pt x="71" y="0"/>
                  </a:lnTo>
                  <a:lnTo>
                    <a:pt x="71" y="0"/>
                  </a:lnTo>
                  <a:lnTo>
                    <a:pt x="54" y="140"/>
                  </a:lnTo>
                  <a:lnTo>
                    <a:pt x="54" y="140"/>
                  </a:lnTo>
                  <a:lnTo>
                    <a:pt x="53" y="147"/>
                  </a:lnTo>
                  <a:lnTo>
                    <a:pt x="48" y="152"/>
                  </a:lnTo>
                  <a:lnTo>
                    <a:pt x="44" y="156"/>
                  </a:lnTo>
                  <a:lnTo>
                    <a:pt x="39" y="160"/>
                  </a:lnTo>
                  <a:lnTo>
                    <a:pt x="39" y="160"/>
                  </a:lnTo>
                  <a:lnTo>
                    <a:pt x="0" y="95"/>
                  </a:lnTo>
                  <a:lnTo>
                    <a:pt x="0" y="95"/>
                  </a:lnTo>
                  <a:lnTo>
                    <a:pt x="5" y="0"/>
                  </a:lnTo>
                  <a:lnTo>
                    <a:pt x="5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</a:endParaRPr>
            </a:p>
          </p:txBody>
        </p:sp>
        <p:sp>
          <p:nvSpPr>
            <p:cNvPr id="201" name="Freeform 87"/>
            <p:cNvSpPr>
              <a:spLocks/>
            </p:cNvSpPr>
            <p:nvPr/>
          </p:nvSpPr>
          <p:spPr bwMode="auto">
            <a:xfrm>
              <a:off x="3448051" y="5083175"/>
              <a:ext cx="109538" cy="252413"/>
            </a:xfrm>
            <a:custGeom>
              <a:avLst/>
              <a:gdLst>
                <a:gd name="T0" fmla="*/ 7 w 69"/>
                <a:gd name="T1" fmla="*/ 0 h 159"/>
                <a:gd name="T2" fmla="*/ 7 w 69"/>
                <a:gd name="T3" fmla="*/ 0 h 159"/>
                <a:gd name="T4" fmla="*/ 69 w 69"/>
                <a:gd name="T5" fmla="*/ 0 h 159"/>
                <a:gd name="T6" fmla="*/ 69 w 69"/>
                <a:gd name="T7" fmla="*/ 0 h 159"/>
                <a:gd name="T8" fmla="*/ 52 w 69"/>
                <a:gd name="T9" fmla="*/ 140 h 159"/>
                <a:gd name="T10" fmla="*/ 52 w 69"/>
                <a:gd name="T11" fmla="*/ 140 h 159"/>
                <a:gd name="T12" fmla="*/ 51 w 69"/>
                <a:gd name="T13" fmla="*/ 147 h 159"/>
                <a:gd name="T14" fmla="*/ 46 w 69"/>
                <a:gd name="T15" fmla="*/ 152 h 159"/>
                <a:gd name="T16" fmla="*/ 42 w 69"/>
                <a:gd name="T17" fmla="*/ 156 h 159"/>
                <a:gd name="T18" fmla="*/ 37 w 69"/>
                <a:gd name="T19" fmla="*/ 159 h 159"/>
                <a:gd name="T20" fmla="*/ 37 w 69"/>
                <a:gd name="T21" fmla="*/ 159 h 159"/>
                <a:gd name="T22" fmla="*/ 0 w 69"/>
                <a:gd name="T23" fmla="*/ 94 h 159"/>
                <a:gd name="T24" fmla="*/ 0 w 69"/>
                <a:gd name="T25" fmla="*/ 94 h 159"/>
                <a:gd name="T26" fmla="*/ 7 w 69"/>
                <a:gd name="T27" fmla="*/ 0 h 159"/>
                <a:gd name="T28" fmla="*/ 7 w 69"/>
                <a:gd name="T29" fmla="*/ 0 h 1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69" h="159">
                  <a:moveTo>
                    <a:pt x="7" y="0"/>
                  </a:moveTo>
                  <a:lnTo>
                    <a:pt x="7" y="0"/>
                  </a:lnTo>
                  <a:lnTo>
                    <a:pt x="69" y="0"/>
                  </a:lnTo>
                  <a:lnTo>
                    <a:pt x="69" y="0"/>
                  </a:lnTo>
                  <a:lnTo>
                    <a:pt x="52" y="140"/>
                  </a:lnTo>
                  <a:lnTo>
                    <a:pt x="52" y="140"/>
                  </a:lnTo>
                  <a:lnTo>
                    <a:pt x="51" y="147"/>
                  </a:lnTo>
                  <a:lnTo>
                    <a:pt x="46" y="152"/>
                  </a:lnTo>
                  <a:lnTo>
                    <a:pt x="42" y="156"/>
                  </a:lnTo>
                  <a:lnTo>
                    <a:pt x="37" y="159"/>
                  </a:lnTo>
                  <a:lnTo>
                    <a:pt x="37" y="159"/>
                  </a:lnTo>
                  <a:lnTo>
                    <a:pt x="0" y="94"/>
                  </a:lnTo>
                  <a:lnTo>
                    <a:pt x="0" y="94"/>
                  </a:lnTo>
                  <a:lnTo>
                    <a:pt x="7" y="0"/>
                  </a:lnTo>
                  <a:lnTo>
                    <a:pt x="7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</a:endParaRPr>
            </a:p>
          </p:txBody>
        </p:sp>
        <p:sp>
          <p:nvSpPr>
            <p:cNvPr id="202" name="Freeform 88"/>
            <p:cNvSpPr>
              <a:spLocks/>
            </p:cNvSpPr>
            <p:nvPr/>
          </p:nvSpPr>
          <p:spPr bwMode="auto">
            <a:xfrm>
              <a:off x="3454401" y="5083175"/>
              <a:ext cx="103188" cy="252413"/>
            </a:xfrm>
            <a:custGeom>
              <a:avLst/>
              <a:gdLst>
                <a:gd name="T0" fmla="*/ 7 w 65"/>
                <a:gd name="T1" fmla="*/ 0 h 159"/>
                <a:gd name="T2" fmla="*/ 7 w 65"/>
                <a:gd name="T3" fmla="*/ 0 h 159"/>
                <a:gd name="T4" fmla="*/ 65 w 65"/>
                <a:gd name="T5" fmla="*/ 0 h 159"/>
                <a:gd name="T6" fmla="*/ 65 w 65"/>
                <a:gd name="T7" fmla="*/ 0 h 159"/>
                <a:gd name="T8" fmla="*/ 48 w 65"/>
                <a:gd name="T9" fmla="*/ 140 h 159"/>
                <a:gd name="T10" fmla="*/ 48 w 65"/>
                <a:gd name="T11" fmla="*/ 140 h 159"/>
                <a:gd name="T12" fmla="*/ 47 w 65"/>
                <a:gd name="T13" fmla="*/ 147 h 159"/>
                <a:gd name="T14" fmla="*/ 42 w 65"/>
                <a:gd name="T15" fmla="*/ 152 h 159"/>
                <a:gd name="T16" fmla="*/ 38 w 65"/>
                <a:gd name="T17" fmla="*/ 156 h 159"/>
                <a:gd name="T18" fmla="*/ 33 w 65"/>
                <a:gd name="T19" fmla="*/ 159 h 159"/>
                <a:gd name="T20" fmla="*/ 33 w 65"/>
                <a:gd name="T21" fmla="*/ 159 h 159"/>
                <a:gd name="T22" fmla="*/ 0 w 65"/>
                <a:gd name="T23" fmla="*/ 92 h 159"/>
                <a:gd name="T24" fmla="*/ 0 w 65"/>
                <a:gd name="T25" fmla="*/ 92 h 159"/>
                <a:gd name="T26" fmla="*/ 7 w 65"/>
                <a:gd name="T27" fmla="*/ 0 h 159"/>
                <a:gd name="T28" fmla="*/ 7 w 65"/>
                <a:gd name="T29" fmla="*/ 0 h 1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65" h="159">
                  <a:moveTo>
                    <a:pt x="7" y="0"/>
                  </a:moveTo>
                  <a:lnTo>
                    <a:pt x="7" y="0"/>
                  </a:lnTo>
                  <a:lnTo>
                    <a:pt x="65" y="0"/>
                  </a:lnTo>
                  <a:lnTo>
                    <a:pt x="65" y="0"/>
                  </a:lnTo>
                  <a:lnTo>
                    <a:pt x="48" y="140"/>
                  </a:lnTo>
                  <a:lnTo>
                    <a:pt x="48" y="140"/>
                  </a:lnTo>
                  <a:lnTo>
                    <a:pt x="47" y="147"/>
                  </a:lnTo>
                  <a:lnTo>
                    <a:pt x="42" y="152"/>
                  </a:lnTo>
                  <a:lnTo>
                    <a:pt x="38" y="156"/>
                  </a:lnTo>
                  <a:lnTo>
                    <a:pt x="33" y="159"/>
                  </a:lnTo>
                  <a:lnTo>
                    <a:pt x="33" y="159"/>
                  </a:lnTo>
                  <a:lnTo>
                    <a:pt x="0" y="92"/>
                  </a:lnTo>
                  <a:lnTo>
                    <a:pt x="0" y="92"/>
                  </a:lnTo>
                  <a:lnTo>
                    <a:pt x="7" y="0"/>
                  </a:lnTo>
                  <a:lnTo>
                    <a:pt x="7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</a:endParaRPr>
            </a:p>
          </p:txBody>
        </p:sp>
        <p:sp>
          <p:nvSpPr>
            <p:cNvPr id="203" name="Freeform 89"/>
            <p:cNvSpPr>
              <a:spLocks/>
            </p:cNvSpPr>
            <p:nvPr/>
          </p:nvSpPr>
          <p:spPr bwMode="auto">
            <a:xfrm>
              <a:off x="3462338" y="5083175"/>
              <a:ext cx="95250" cy="252413"/>
            </a:xfrm>
            <a:custGeom>
              <a:avLst/>
              <a:gdLst>
                <a:gd name="T0" fmla="*/ 6 w 60"/>
                <a:gd name="T1" fmla="*/ 0 h 159"/>
                <a:gd name="T2" fmla="*/ 6 w 60"/>
                <a:gd name="T3" fmla="*/ 0 h 159"/>
                <a:gd name="T4" fmla="*/ 60 w 60"/>
                <a:gd name="T5" fmla="*/ 0 h 159"/>
                <a:gd name="T6" fmla="*/ 60 w 60"/>
                <a:gd name="T7" fmla="*/ 0 h 159"/>
                <a:gd name="T8" fmla="*/ 43 w 60"/>
                <a:gd name="T9" fmla="*/ 140 h 159"/>
                <a:gd name="T10" fmla="*/ 43 w 60"/>
                <a:gd name="T11" fmla="*/ 140 h 159"/>
                <a:gd name="T12" fmla="*/ 42 w 60"/>
                <a:gd name="T13" fmla="*/ 147 h 159"/>
                <a:gd name="T14" fmla="*/ 39 w 60"/>
                <a:gd name="T15" fmla="*/ 151 h 159"/>
                <a:gd name="T16" fmla="*/ 33 w 60"/>
                <a:gd name="T17" fmla="*/ 156 h 159"/>
                <a:gd name="T18" fmla="*/ 29 w 60"/>
                <a:gd name="T19" fmla="*/ 159 h 159"/>
                <a:gd name="T20" fmla="*/ 29 w 60"/>
                <a:gd name="T21" fmla="*/ 159 h 159"/>
                <a:gd name="T22" fmla="*/ 0 w 60"/>
                <a:gd name="T23" fmla="*/ 91 h 159"/>
                <a:gd name="T24" fmla="*/ 0 w 60"/>
                <a:gd name="T25" fmla="*/ 91 h 159"/>
                <a:gd name="T26" fmla="*/ 6 w 60"/>
                <a:gd name="T27" fmla="*/ 0 h 159"/>
                <a:gd name="T28" fmla="*/ 6 w 60"/>
                <a:gd name="T29" fmla="*/ 0 h 1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60" h="159">
                  <a:moveTo>
                    <a:pt x="6" y="0"/>
                  </a:moveTo>
                  <a:lnTo>
                    <a:pt x="6" y="0"/>
                  </a:lnTo>
                  <a:lnTo>
                    <a:pt x="60" y="0"/>
                  </a:lnTo>
                  <a:lnTo>
                    <a:pt x="60" y="0"/>
                  </a:lnTo>
                  <a:lnTo>
                    <a:pt x="43" y="140"/>
                  </a:lnTo>
                  <a:lnTo>
                    <a:pt x="43" y="140"/>
                  </a:lnTo>
                  <a:lnTo>
                    <a:pt x="42" y="147"/>
                  </a:lnTo>
                  <a:lnTo>
                    <a:pt x="39" y="151"/>
                  </a:lnTo>
                  <a:lnTo>
                    <a:pt x="33" y="156"/>
                  </a:lnTo>
                  <a:lnTo>
                    <a:pt x="29" y="159"/>
                  </a:lnTo>
                  <a:lnTo>
                    <a:pt x="29" y="159"/>
                  </a:lnTo>
                  <a:lnTo>
                    <a:pt x="0" y="91"/>
                  </a:lnTo>
                  <a:lnTo>
                    <a:pt x="0" y="91"/>
                  </a:lnTo>
                  <a:lnTo>
                    <a:pt x="6" y="0"/>
                  </a:lnTo>
                  <a:lnTo>
                    <a:pt x="6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</a:endParaRPr>
            </a:p>
          </p:txBody>
        </p:sp>
        <p:sp>
          <p:nvSpPr>
            <p:cNvPr id="204" name="Freeform 90"/>
            <p:cNvSpPr>
              <a:spLocks/>
            </p:cNvSpPr>
            <p:nvPr/>
          </p:nvSpPr>
          <p:spPr bwMode="auto">
            <a:xfrm>
              <a:off x="3468688" y="5083175"/>
              <a:ext cx="88900" cy="252413"/>
            </a:xfrm>
            <a:custGeom>
              <a:avLst/>
              <a:gdLst>
                <a:gd name="T0" fmla="*/ 6 w 56"/>
                <a:gd name="T1" fmla="*/ 0 h 159"/>
                <a:gd name="T2" fmla="*/ 6 w 56"/>
                <a:gd name="T3" fmla="*/ 0 h 159"/>
                <a:gd name="T4" fmla="*/ 56 w 56"/>
                <a:gd name="T5" fmla="*/ 0 h 159"/>
                <a:gd name="T6" fmla="*/ 56 w 56"/>
                <a:gd name="T7" fmla="*/ 0 h 159"/>
                <a:gd name="T8" fmla="*/ 39 w 56"/>
                <a:gd name="T9" fmla="*/ 140 h 159"/>
                <a:gd name="T10" fmla="*/ 39 w 56"/>
                <a:gd name="T11" fmla="*/ 140 h 159"/>
                <a:gd name="T12" fmla="*/ 38 w 56"/>
                <a:gd name="T13" fmla="*/ 147 h 159"/>
                <a:gd name="T14" fmla="*/ 35 w 56"/>
                <a:gd name="T15" fmla="*/ 151 h 159"/>
                <a:gd name="T16" fmla="*/ 29 w 56"/>
                <a:gd name="T17" fmla="*/ 156 h 159"/>
                <a:gd name="T18" fmla="*/ 25 w 56"/>
                <a:gd name="T19" fmla="*/ 159 h 159"/>
                <a:gd name="T20" fmla="*/ 25 w 56"/>
                <a:gd name="T21" fmla="*/ 159 h 159"/>
                <a:gd name="T22" fmla="*/ 0 w 56"/>
                <a:gd name="T23" fmla="*/ 91 h 159"/>
                <a:gd name="T24" fmla="*/ 0 w 56"/>
                <a:gd name="T25" fmla="*/ 91 h 159"/>
                <a:gd name="T26" fmla="*/ 6 w 56"/>
                <a:gd name="T27" fmla="*/ 0 h 159"/>
                <a:gd name="T28" fmla="*/ 6 w 56"/>
                <a:gd name="T29" fmla="*/ 0 h 1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6" h="159">
                  <a:moveTo>
                    <a:pt x="6" y="0"/>
                  </a:moveTo>
                  <a:lnTo>
                    <a:pt x="6" y="0"/>
                  </a:lnTo>
                  <a:lnTo>
                    <a:pt x="56" y="0"/>
                  </a:lnTo>
                  <a:lnTo>
                    <a:pt x="56" y="0"/>
                  </a:lnTo>
                  <a:lnTo>
                    <a:pt x="39" y="140"/>
                  </a:lnTo>
                  <a:lnTo>
                    <a:pt x="39" y="140"/>
                  </a:lnTo>
                  <a:lnTo>
                    <a:pt x="38" y="147"/>
                  </a:lnTo>
                  <a:lnTo>
                    <a:pt x="35" y="151"/>
                  </a:lnTo>
                  <a:lnTo>
                    <a:pt x="29" y="156"/>
                  </a:lnTo>
                  <a:lnTo>
                    <a:pt x="25" y="159"/>
                  </a:lnTo>
                  <a:lnTo>
                    <a:pt x="25" y="159"/>
                  </a:lnTo>
                  <a:lnTo>
                    <a:pt x="0" y="91"/>
                  </a:lnTo>
                  <a:lnTo>
                    <a:pt x="0" y="91"/>
                  </a:lnTo>
                  <a:lnTo>
                    <a:pt x="6" y="0"/>
                  </a:lnTo>
                  <a:lnTo>
                    <a:pt x="6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</a:endParaRPr>
            </a:p>
          </p:txBody>
        </p:sp>
        <p:sp>
          <p:nvSpPr>
            <p:cNvPr id="205" name="Freeform 91"/>
            <p:cNvSpPr>
              <a:spLocks/>
            </p:cNvSpPr>
            <p:nvPr/>
          </p:nvSpPr>
          <p:spPr bwMode="auto">
            <a:xfrm>
              <a:off x="3471863" y="5083175"/>
              <a:ext cx="85725" cy="252413"/>
            </a:xfrm>
            <a:custGeom>
              <a:avLst/>
              <a:gdLst>
                <a:gd name="T0" fmla="*/ 7 w 54"/>
                <a:gd name="T1" fmla="*/ 0 h 159"/>
                <a:gd name="T2" fmla="*/ 7 w 54"/>
                <a:gd name="T3" fmla="*/ 0 h 159"/>
                <a:gd name="T4" fmla="*/ 54 w 54"/>
                <a:gd name="T5" fmla="*/ 0 h 159"/>
                <a:gd name="T6" fmla="*/ 54 w 54"/>
                <a:gd name="T7" fmla="*/ 0 h 159"/>
                <a:gd name="T8" fmla="*/ 37 w 54"/>
                <a:gd name="T9" fmla="*/ 140 h 159"/>
                <a:gd name="T10" fmla="*/ 37 w 54"/>
                <a:gd name="T11" fmla="*/ 140 h 159"/>
                <a:gd name="T12" fmla="*/ 36 w 54"/>
                <a:gd name="T13" fmla="*/ 145 h 159"/>
                <a:gd name="T14" fmla="*/ 33 w 54"/>
                <a:gd name="T15" fmla="*/ 151 h 159"/>
                <a:gd name="T16" fmla="*/ 29 w 54"/>
                <a:gd name="T17" fmla="*/ 155 h 159"/>
                <a:gd name="T18" fmla="*/ 23 w 54"/>
                <a:gd name="T19" fmla="*/ 159 h 159"/>
                <a:gd name="T20" fmla="*/ 23 w 54"/>
                <a:gd name="T21" fmla="*/ 159 h 159"/>
                <a:gd name="T22" fmla="*/ 0 w 54"/>
                <a:gd name="T23" fmla="*/ 90 h 159"/>
                <a:gd name="T24" fmla="*/ 0 w 54"/>
                <a:gd name="T25" fmla="*/ 90 h 159"/>
                <a:gd name="T26" fmla="*/ 7 w 54"/>
                <a:gd name="T27" fmla="*/ 0 h 159"/>
                <a:gd name="T28" fmla="*/ 7 w 54"/>
                <a:gd name="T29" fmla="*/ 0 h 1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4" h="159">
                  <a:moveTo>
                    <a:pt x="7" y="0"/>
                  </a:moveTo>
                  <a:lnTo>
                    <a:pt x="7" y="0"/>
                  </a:lnTo>
                  <a:lnTo>
                    <a:pt x="54" y="0"/>
                  </a:lnTo>
                  <a:lnTo>
                    <a:pt x="54" y="0"/>
                  </a:lnTo>
                  <a:lnTo>
                    <a:pt x="37" y="140"/>
                  </a:lnTo>
                  <a:lnTo>
                    <a:pt x="37" y="140"/>
                  </a:lnTo>
                  <a:lnTo>
                    <a:pt x="36" y="145"/>
                  </a:lnTo>
                  <a:lnTo>
                    <a:pt x="33" y="151"/>
                  </a:lnTo>
                  <a:lnTo>
                    <a:pt x="29" y="155"/>
                  </a:lnTo>
                  <a:lnTo>
                    <a:pt x="23" y="159"/>
                  </a:lnTo>
                  <a:lnTo>
                    <a:pt x="23" y="159"/>
                  </a:lnTo>
                  <a:lnTo>
                    <a:pt x="0" y="90"/>
                  </a:lnTo>
                  <a:lnTo>
                    <a:pt x="0" y="90"/>
                  </a:lnTo>
                  <a:lnTo>
                    <a:pt x="7" y="0"/>
                  </a:lnTo>
                  <a:lnTo>
                    <a:pt x="7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</a:endParaRPr>
            </a:p>
          </p:txBody>
        </p:sp>
        <p:sp>
          <p:nvSpPr>
            <p:cNvPr id="206" name="Freeform 92"/>
            <p:cNvSpPr>
              <a:spLocks/>
            </p:cNvSpPr>
            <p:nvPr/>
          </p:nvSpPr>
          <p:spPr bwMode="auto">
            <a:xfrm>
              <a:off x="3478213" y="5083175"/>
              <a:ext cx="79375" cy="252413"/>
            </a:xfrm>
            <a:custGeom>
              <a:avLst/>
              <a:gdLst>
                <a:gd name="T0" fmla="*/ 7 w 50"/>
                <a:gd name="T1" fmla="*/ 0 h 159"/>
                <a:gd name="T2" fmla="*/ 7 w 50"/>
                <a:gd name="T3" fmla="*/ 0 h 159"/>
                <a:gd name="T4" fmla="*/ 50 w 50"/>
                <a:gd name="T5" fmla="*/ 0 h 159"/>
                <a:gd name="T6" fmla="*/ 50 w 50"/>
                <a:gd name="T7" fmla="*/ 0 h 159"/>
                <a:gd name="T8" fmla="*/ 33 w 50"/>
                <a:gd name="T9" fmla="*/ 140 h 159"/>
                <a:gd name="T10" fmla="*/ 33 w 50"/>
                <a:gd name="T11" fmla="*/ 140 h 159"/>
                <a:gd name="T12" fmla="*/ 32 w 50"/>
                <a:gd name="T13" fmla="*/ 145 h 159"/>
                <a:gd name="T14" fmla="*/ 29 w 50"/>
                <a:gd name="T15" fmla="*/ 151 h 159"/>
                <a:gd name="T16" fmla="*/ 25 w 50"/>
                <a:gd name="T17" fmla="*/ 155 h 159"/>
                <a:gd name="T18" fmla="*/ 19 w 50"/>
                <a:gd name="T19" fmla="*/ 159 h 159"/>
                <a:gd name="T20" fmla="*/ 19 w 50"/>
                <a:gd name="T21" fmla="*/ 159 h 159"/>
                <a:gd name="T22" fmla="*/ 0 w 50"/>
                <a:gd name="T23" fmla="*/ 88 h 159"/>
                <a:gd name="T24" fmla="*/ 0 w 50"/>
                <a:gd name="T25" fmla="*/ 88 h 159"/>
                <a:gd name="T26" fmla="*/ 7 w 50"/>
                <a:gd name="T27" fmla="*/ 0 h 159"/>
                <a:gd name="T28" fmla="*/ 7 w 50"/>
                <a:gd name="T29" fmla="*/ 0 h 1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0" h="159">
                  <a:moveTo>
                    <a:pt x="7" y="0"/>
                  </a:moveTo>
                  <a:lnTo>
                    <a:pt x="7" y="0"/>
                  </a:lnTo>
                  <a:lnTo>
                    <a:pt x="50" y="0"/>
                  </a:lnTo>
                  <a:lnTo>
                    <a:pt x="50" y="0"/>
                  </a:lnTo>
                  <a:lnTo>
                    <a:pt x="33" y="140"/>
                  </a:lnTo>
                  <a:lnTo>
                    <a:pt x="33" y="140"/>
                  </a:lnTo>
                  <a:lnTo>
                    <a:pt x="32" y="145"/>
                  </a:lnTo>
                  <a:lnTo>
                    <a:pt x="29" y="151"/>
                  </a:lnTo>
                  <a:lnTo>
                    <a:pt x="25" y="155"/>
                  </a:lnTo>
                  <a:lnTo>
                    <a:pt x="19" y="159"/>
                  </a:lnTo>
                  <a:lnTo>
                    <a:pt x="19" y="159"/>
                  </a:lnTo>
                  <a:lnTo>
                    <a:pt x="0" y="88"/>
                  </a:lnTo>
                  <a:lnTo>
                    <a:pt x="0" y="88"/>
                  </a:lnTo>
                  <a:lnTo>
                    <a:pt x="7" y="0"/>
                  </a:lnTo>
                  <a:lnTo>
                    <a:pt x="7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</a:endParaRPr>
            </a:p>
          </p:txBody>
        </p:sp>
        <p:sp>
          <p:nvSpPr>
            <p:cNvPr id="207" name="Freeform 93"/>
            <p:cNvSpPr>
              <a:spLocks/>
            </p:cNvSpPr>
            <p:nvPr/>
          </p:nvSpPr>
          <p:spPr bwMode="auto">
            <a:xfrm>
              <a:off x="3484563" y="5083175"/>
              <a:ext cx="73025" cy="252413"/>
            </a:xfrm>
            <a:custGeom>
              <a:avLst/>
              <a:gdLst>
                <a:gd name="T0" fmla="*/ 7 w 46"/>
                <a:gd name="T1" fmla="*/ 0 h 159"/>
                <a:gd name="T2" fmla="*/ 7 w 46"/>
                <a:gd name="T3" fmla="*/ 0 h 159"/>
                <a:gd name="T4" fmla="*/ 46 w 46"/>
                <a:gd name="T5" fmla="*/ 0 h 159"/>
                <a:gd name="T6" fmla="*/ 46 w 46"/>
                <a:gd name="T7" fmla="*/ 0 h 159"/>
                <a:gd name="T8" fmla="*/ 29 w 46"/>
                <a:gd name="T9" fmla="*/ 140 h 159"/>
                <a:gd name="T10" fmla="*/ 29 w 46"/>
                <a:gd name="T11" fmla="*/ 140 h 159"/>
                <a:gd name="T12" fmla="*/ 28 w 46"/>
                <a:gd name="T13" fmla="*/ 145 h 159"/>
                <a:gd name="T14" fmla="*/ 25 w 46"/>
                <a:gd name="T15" fmla="*/ 151 h 159"/>
                <a:gd name="T16" fmla="*/ 21 w 46"/>
                <a:gd name="T17" fmla="*/ 155 h 159"/>
                <a:gd name="T18" fmla="*/ 17 w 46"/>
                <a:gd name="T19" fmla="*/ 159 h 159"/>
                <a:gd name="T20" fmla="*/ 17 w 46"/>
                <a:gd name="T21" fmla="*/ 159 h 159"/>
                <a:gd name="T22" fmla="*/ 0 w 46"/>
                <a:gd name="T23" fmla="*/ 87 h 159"/>
                <a:gd name="T24" fmla="*/ 0 w 46"/>
                <a:gd name="T25" fmla="*/ 87 h 159"/>
                <a:gd name="T26" fmla="*/ 7 w 46"/>
                <a:gd name="T27" fmla="*/ 0 h 159"/>
                <a:gd name="T28" fmla="*/ 7 w 46"/>
                <a:gd name="T29" fmla="*/ 0 h 1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46" h="159">
                  <a:moveTo>
                    <a:pt x="7" y="0"/>
                  </a:moveTo>
                  <a:lnTo>
                    <a:pt x="7" y="0"/>
                  </a:lnTo>
                  <a:lnTo>
                    <a:pt x="46" y="0"/>
                  </a:lnTo>
                  <a:lnTo>
                    <a:pt x="46" y="0"/>
                  </a:lnTo>
                  <a:lnTo>
                    <a:pt x="29" y="140"/>
                  </a:lnTo>
                  <a:lnTo>
                    <a:pt x="29" y="140"/>
                  </a:lnTo>
                  <a:lnTo>
                    <a:pt x="28" y="145"/>
                  </a:lnTo>
                  <a:lnTo>
                    <a:pt x="25" y="151"/>
                  </a:lnTo>
                  <a:lnTo>
                    <a:pt x="21" y="155"/>
                  </a:lnTo>
                  <a:lnTo>
                    <a:pt x="17" y="159"/>
                  </a:lnTo>
                  <a:lnTo>
                    <a:pt x="17" y="159"/>
                  </a:lnTo>
                  <a:lnTo>
                    <a:pt x="0" y="87"/>
                  </a:lnTo>
                  <a:lnTo>
                    <a:pt x="0" y="87"/>
                  </a:lnTo>
                  <a:lnTo>
                    <a:pt x="7" y="0"/>
                  </a:lnTo>
                  <a:lnTo>
                    <a:pt x="7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</a:endParaRPr>
            </a:p>
          </p:txBody>
        </p:sp>
        <p:sp>
          <p:nvSpPr>
            <p:cNvPr id="208" name="Freeform 94"/>
            <p:cNvSpPr>
              <a:spLocks/>
            </p:cNvSpPr>
            <p:nvPr/>
          </p:nvSpPr>
          <p:spPr bwMode="auto">
            <a:xfrm>
              <a:off x="3492501" y="5083175"/>
              <a:ext cx="65088" cy="252413"/>
            </a:xfrm>
            <a:custGeom>
              <a:avLst/>
              <a:gdLst>
                <a:gd name="T0" fmla="*/ 6 w 41"/>
                <a:gd name="T1" fmla="*/ 0 h 159"/>
                <a:gd name="T2" fmla="*/ 6 w 41"/>
                <a:gd name="T3" fmla="*/ 0 h 159"/>
                <a:gd name="T4" fmla="*/ 41 w 41"/>
                <a:gd name="T5" fmla="*/ 0 h 159"/>
                <a:gd name="T6" fmla="*/ 41 w 41"/>
                <a:gd name="T7" fmla="*/ 0 h 159"/>
                <a:gd name="T8" fmla="*/ 24 w 41"/>
                <a:gd name="T9" fmla="*/ 140 h 159"/>
                <a:gd name="T10" fmla="*/ 24 w 41"/>
                <a:gd name="T11" fmla="*/ 140 h 159"/>
                <a:gd name="T12" fmla="*/ 23 w 41"/>
                <a:gd name="T13" fmla="*/ 145 h 159"/>
                <a:gd name="T14" fmla="*/ 20 w 41"/>
                <a:gd name="T15" fmla="*/ 151 h 159"/>
                <a:gd name="T16" fmla="*/ 16 w 41"/>
                <a:gd name="T17" fmla="*/ 155 h 159"/>
                <a:gd name="T18" fmla="*/ 12 w 41"/>
                <a:gd name="T19" fmla="*/ 159 h 159"/>
                <a:gd name="T20" fmla="*/ 12 w 41"/>
                <a:gd name="T21" fmla="*/ 159 h 159"/>
                <a:gd name="T22" fmla="*/ 0 w 41"/>
                <a:gd name="T23" fmla="*/ 86 h 159"/>
                <a:gd name="T24" fmla="*/ 0 w 41"/>
                <a:gd name="T25" fmla="*/ 86 h 159"/>
                <a:gd name="T26" fmla="*/ 6 w 41"/>
                <a:gd name="T27" fmla="*/ 0 h 159"/>
                <a:gd name="T28" fmla="*/ 6 w 41"/>
                <a:gd name="T29" fmla="*/ 0 h 1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41" h="159">
                  <a:moveTo>
                    <a:pt x="6" y="0"/>
                  </a:moveTo>
                  <a:lnTo>
                    <a:pt x="6" y="0"/>
                  </a:lnTo>
                  <a:lnTo>
                    <a:pt x="41" y="0"/>
                  </a:lnTo>
                  <a:lnTo>
                    <a:pt x="41" y="0"/>
                  </a:lnTo>
                  <a:lnTo>
                    <a:pt x="24" y="140"/>
                  </a:lnTo>
                  <a:lnTo>
                    <a:pt x="24" y="140"/>
                  </a:lnTo>
                  <a:lnTo>
                    <a:pt x="23" y="145"/>
                  </a:lnTo>
                  <a:lnTo>
                    <a:pt x="20" y="151"/>
                  </a:lnTo>
                  <a:lnTo>
                    <a:pt x="16" y="155"/>
                  </a:lnTo>
                  <a:lnTo>
                    <a:pt x="12" y="159"/>
                  </a:lnTo>
                  <a:lnTo>
                    <a:pt x="12" y="159"/>
                  </a:lnTo>
                  <a:lnTo>
                    <a:pt x="0" y="86"/>
                  </a:lnTo>
                  <a:lnTo>
                    <a:pt x="0" y="86"/>
                  </a:lnTo>
                  <a:lnTo>
                    <a:pt x="6" y="0"/>
                  </a:lnTo>
                  <a:lnTo>
                    <a:pt x="6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</a:endParaRPr>
            </a:p>
          </p:txBody>
        </p:sp>
        <p:sp>
          <p:nvSpPr>
            <p:cNvPr id="209" name="Freeform 95"/>
            <p:cNvSpPr>
              <a:spLocks/>
            </p:cNvSpPr>
            <p:nvPr/>
          </p:nvSpPr>
          <p:spPr bwMode="auto">
            <a:xfrm>
              <a:off x="3495676" y="5083175"/>
              <a:ext cx="61913" cy="252413"/>
            </a:xfrm>
            <a:custGeom>
              <a:avLst/>
              <a:gdLst>
                <a:gd name="T0" fmla="*/ 8 w 39"/>
                <a:gd name="T1" fmla="*/ 0 h 159"/>
                <a:gd name="T2" fmla="*/ 8 w 39"/>
                <a:gd name="T3" fmla="*/ 0 h 159"/>
                <a:gd name="T4" fmla="*/ 39 w 39"/>
                <a:gd name="T5" fmla="*/ 0 h 159"/>
                <a:gd name="T6" fmla="*/ 39 w 39"/>
                <a:gd name="T7" fmla="*/ 0 h 159"/>
                <a:gd name="T8" fmla="*/ 22 w 39"/>
                <a:gd name="T9" fmla="*/ 140 h 159"/>
                <a:gd name="T10" fmla="*/ 22 w 39"/>
                <a:gd name="T11" fmla="*/ 140 h 159"/>
                <a:gd name="T12" fmla="*/ 21 w 39"/>
                <a:gd name="T13" fmla="*/ 145 h 159"/>
                <a:gd name="T14" fmla="*/ 18 w 39"/>
                <a:gd name="T15" fmla="*/ 151 h 159"/>
                <a:gd name="T16" fmla="*/ 14 w 39"/>
                <a:gd name="T17" fmla="*/ 155 h 159"/>
                <a:gd name="T18" fmla="*/ 10 w 39"/>
                <a:gd name="T19" fmla="*/ 159 h 159"/>
                <a:gd name="T20" fmla="*/ 10 w 39"/>
                <a:gd name="T21" fmla="*/ 159 h 159"/>
                <a:gd name="T22" fmla="*/ 0 w 39"/>
                <a:gd name="T23" fmla="*/ 84 h 159"/>
                <a:gd name="T24" fmla="*/ 0 w 39"/>
                <a:gd name="T25" fmla="*/ 84 h 159"/>
                <a:gd name="T26" fmla="*/ 8 w 39"/>
                <a:gd name="T27" fmla="*/ 0 h 159"/>
                <a:gd name="T28" fmla="*/ 8 w 39"/>
                <a:gd name="T29" fmla="*/ 0 h 1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39" h="159">
                  <a:moveTo>
                    <a:pt x="8" y="0"/>
                  </a:moveTo>
                  <a:lnTo>
                    <a:pt x="8" y="0"/>
                  </a:lnTo>
                  <a:lnTo>
                    <a:pt x="39" y="0"/>
                  </a:lnTo>
                  <a:lnTo>
                    <a:pt x="39" y="0"/>
                  </a:lnTo>
                  <a:lnTo>
                    <a:pt x="22" y="140"/>
                  </a:lnTo>
                  <a:lnTo>
                    <a:pt x="22" y="140"/>
                  </a:lnTo>
                  <a:lnTo>
                    <a:pt x="21" y="145"/>
                  </a:lnTo>
                  <a:lnTo>
                    <a:pt x="18" y="151"/>
                  </a:lnTo>
                  <a:lnTo>
                    <a:pt x="14" y="155"/>
                  </a:lnTo>
                  <a:lnTo>
                    <a:pt x="10" y="159"/>
                  </a:lnTo>
                  <a:lnTo>
                    <a:pt x="10" y="159"/>
                  </a:lnTo>
                  <a:lnTo>
                    <a:pt x="0" y="84"/>
                  </a:lnTo>
                  <a:lnTo>
                    <a:pt x="0" y="84"/>
                  </a:lnTo>
                  <a:lnTo>
                    <a:pt x="8" y="0"/>
                  </a:lnTo>
                  <a:lnTo>
                    <a:pt x="8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</a:endParaRPr>
            </a:p>
          </p:txBody>
        </p:sp>
        <p:sp>
          <p:nvSpPr>
            <p:cNvPr id="210" name="Freeform 96"/>
            <p:cNvSpPr>
              <a:spLocks/>
            </p:cNvSpPr>
            <p:nvPr/>
          </p:nvSpPr>
          <p:spPr bwMode="auto">
            <a:xfrm>
              <a:off x="3502026" y="5083175"/>
              <a:ext cx="55563" cy="252413"/>
            </a:xfrm>
            <a:custGeom>
              <a:avLst/>
              <a:gdLst>
                <a:gd name="T0" fmla="*/ 8 w 35"/>
                <a:gd name="T1" fmla="*/ 0 h 159"/>
                <a:gd name="T2" fmla="*/ 8 w 35"/>
                <a:gd name="T3" fmla="*/ 0 h 159"/>
                <a:gd name="T4" fmla="*/ 35 w 35"/>
                <a:gd name="T5" fmla="*/ 0 h 159"/>
                <a:gd name="T6" fmla="*/ 35 w 35"/>
                <a:gd name="T7" fmla="*/ 0 h 159"/>
                <a:gd name="T8" fmla="*/ 18 w 35"/>
                <a:gd name="T9" fmla="*/ 140 h 159"/>
                <a:gd name="T10" fmla="*/ 18 w 35"/>
                <a:gd name="T11" fmla="*/ 140 h 159"/>
                <a:gd name="T12" fmla="*/ 17 w 35"/>
                <a:gd name="T13" fmla="*/ 145 h 159"/>
                <a:gd name="T14" fmla="*/ 14 w 35"/>
                <a:gd name="T15" fmla="*/ 151 h 159"/>
                <a:gd name="T16" fmla="*/ 11 w 35"/>
                <a:gd name="T17" fmla="*/ 155 h 159"/>
                <a:gd name="T18" fmla="*/ 7 w 35"/>
                <a:gd name="T19" fmla="*/ 159 h 159"/>
                <a:gd name="T20" fmla="*/ 7 w 35"/>
                <a:gd name="T21" fmla="*/ 159 h 159"/>
                <a:gd name="T22" fmla="*/ 0 w 35"/>
                <a:gd name="T23" fmla="*/ 84 h 159"/>
                <a:gd name="T24" fmla="*/ 0 w 35"/>
                <a:gd name="T25" fmla="*/ 84 h 159"/>
                <a:gd name="T26" fmla="*/ 8 w 35"/>
                <a:gd name="T27" fmla="*/ 0 h 159"/>
                <a:gd name="T28" fmla="*/ 8 w 35"/>
                <a:gd name="T29" fmla="*/ 0 h 1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35" h="159">
                  <a:moveTo>
                    <a:pt x="8" y="0"/>
                  </a:moveTo>
                  <a:lnTo>
                    <a:pt x="8" y="0"/>
                  </a:lnTo>
                  <a:lnTo>
                    <a:pt x="35" y="0"/>
                  </a:lnTo>
                  <a:lnTo>
                    <a:pt x="35" y="0"/>
                  </a:lnTo>
                  <a:lnTo>
                    <a:pt x="18" y="140"/>
                  </a:lnTo>
                  <a:lnTo>
                    <a:pt x="18" y="140"/>
                  </a:lnTo>
                  <a:lnTo>
                    <a:pt x="17" y="145"/>
                  </a:lnTo>
                  <a:lnTo>
                    <a:pt x="14" y="151"/>
                  </a:lnTo>
                  <a:lnTo>
                    <a:pt x="11" y="155"/>
                  </a:lnTo>
                  <a:lnTo>
                    <a:pt x="7" y="159"/>
                  </a:lnTo>
                  <a:lnTo>
                    <a:pt x="7" y="159"/>
                  </a:lnTo>
                  <a:lnTo>
                    <a:pt x="0" y="84"/>
                  </a:lnTo>
                  <a:lnTo>
                    <a:pt x="0" y="84"/>
                  </a:lnTo>
                  <a:lnTo>
                    <a:pt x="8" y="0"/>
                  </a:lnTo>
                  <a:lnTo>
                    <a:pt x="8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</a:endParaRPr>
            </a:p>
          </p:txBody>
        </p:sp>
        <p:sp>
          <p:nvSpPr>
            <p:cNvPr id="211" name="Freeform 97"/>
            <p:cNvSpPr>
              <a:spLocks/>
            </p:cNvSpPr>
            <p:nvPr/>
          </p:nvSpPr>
          <p:spPr bwMode="auto">
            <a:xfrm>
              <a:off x="3508376" y="5083175"/>
              <a:ext cx="49213" cy="249238"/>
            </a:xfrm>
            <a:custGeom>
              <a:avLst/>
              <a:gdLst>
                <a:gd name="T0" fmla="*/ 7 w 31"/>
                <a:gd name="T1" fmla="*/ 0 h 157"/>
                <a:gd name="T2" fmla="*/ 7 w 31"/>
                <a:gd name="T3" fmla="*/ 0 h 157"/>
                <a:gd name="T4" fmla="*/ 31 w 31"/>
                <a:gd name="T5" fmla="*/ 0 h 157"/>
                <a:gd name="T6" fmla="*/ 31 w 31"/>
                <a:gd name="T7" fmla="*/ 0 h 157"/>
                <a:gd name="T8" fmla="*/ 14 w 31"/>
                <a:gd name="T9" fmla="*/ 140 h 157"/>
                <a:gd name="T10" fmla="*/ 14 w 31"/>
                <a:gd name="T11" fmla="*/ 140 h 157"/>
                <a:gd name="T12" fmla="*/ 13 w 31"/>
                <a:gd name="T13" fmla="*/ 145 h 157"/>
                <a:gd name="T14" fmla="*/ 10 w 31"/>
                <a:gd name="T15" fmla="*/ 151 h 157"/>
                <a:gd name="T16" fmla="*/ 7 w 31"/>
                <a:gd name="T17" fmla="*/ 155 h 157"/>
                <a:gd name="T18" fmla="*/ 3 w 31"/>
                <a:gd name="T19" fmla="*/ 157 h 157"/>
                <a:gd name="T20" fmla="*/ 3 w 31"/>
                <a:gd name="T21" fmla="*/ 157 h 157"/>
                <a:gd name="T22" fmla="*/ 0 w 31"/>
                <a:gd name="T23" fmla="*/ 83 h 157"/>
                <a:gd name="T24" fmla="*/ 0 w 31"/>
                <a:gd name="T25" fmla="*/ 83 h 157"/>
                <a:gd name="T26" fmla="*/ 7 w 31"/>
                <a:gd name="T27" fmla="*/ 0 h 157"/>
                <a:gd name="T28" fmla="*/ 7 w 31"/>
                <a:gd name="T29" fmla="*/ 0 h 1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31" h="157">
                  <a:moveTo>
                    <a:pt x="7" y="0"/>
                  </a:moveTo>
                  <a:lnTo>
                    <a:pt x="7" y="0"/>
                  </a:lnTo>
                  <a:lnTo>
                    <a:pt x="31" y="0"/>
                  </a:lnTo>
                  <a:lnTo>
                    <a:pt x="31" y="0"/>
                  </a:lnTo>
                  <a:lnTo>
                    <a:pt x="14" y="140"/>
                  </a:lnTo>
                  <a:lnTo>
                    <a:pt x="14" y="140"/>
                  </a:lnTo>
                  <a:lnTo>
                    <a:pt x="13" y="145"/>
                  </a:lnTo>
                  <a:lnTo>
                    <a:pt x="10" y="151"/>
                  </a:lnTo>
                  <a:lnTo>
                    <a:pt x="7" y="155"/>
                  </a:lnTo>
                  <a:lnTo>
                    <a:pt x="3" y="157"/>
                  </a:lnTo>
                  <a:lnTo>
                    <a:pt x="3" y="157"/>
                  </a:lnTo>
                  <a:lnTo>
                    <a:pt x="0" y="83"/>
                  </a:lnTo>
                  <a:lnTo>
                    <a:pt x="0" y="83"/>
                  </a:lnTo>
                  <a:lnTo>
                    <a:pt x="7" y="0"/>
                  </a:lnTo>
                  <a:lnTo>
                    <a:pt x="7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</a:endParaRPr>
            </a:p>
          </p:txBody>
        </p:sp>
        <p:sp>
          <p:nvSpPr>
            <p:cNvPr id="212" name="Freeform 98"/>
            <p:cNvSpPr>
              <a:spLocks/>
            </p:cNvSpPr>
            <p:nvPr/>
          </p:nvSpPr>
          <p:spPr bwMode="auto">
            <a:xfrm>
              <a:off x="3513138" y="5083175"/>
              <a:ext cx="44450" cy="249238"/>
            </a:xfrm>
            <a:custGeom>
              <a:avLst/>
              <a:gdLst>
                <a:gd name="T0" fmla="*/ 8 w 28"/>
                <a:gd name="T1" fmla="*/ 0 h 157"/>
                <a:gd name="T2" fmla="*/ 8 w 28"/>
                <a:gd name="T3" fmla="*/ 0 h 157"/>
                <a:gd name="T4" fmla="*/ 28 w 28"/>
                <a:gd name="T5" fmla="*/ 0 h 157"/>
                <a:gd name="T6" fmla="*/ 28 w 28"/>
                <a:gd name="T7" fmla="*/ 0 h 157"/>
                <a:gd name="T8" fmla="*/ 11 w 28"/>
                <a:gd name="T9" fmla="*/ 140 h 157"/>
                <a:gd name="T10" fmla="*/ 11 w 28"/>
                <a:gd name="T11" fmla="*/ 140 h 157"/>
                <a:gd name="T12" fmla="*/ 10 w 28"/>
                <a:gd name="T13" fmla="*/ 145 h 157"/>
                <a:gd name="T14" fmla="*/ 7 w 28"/>
                <a:gd name="T15" fmla="*/ 151 h 157"/>
                <a:gd name="T16" fmla="*/ 4 w 28"/>
                <a:gd name="T17" fmla="*/ 155 h 157"/>
                <a:gd name="T18" fmla="*/ 0 w 28"/>
                <a:gd name="T19" fmla="*/ 157 h 157"/>
                <a:gd name="T20" fmla="*/ 0 w 28"/>
                <a:gd name="T21" fmla="*/ 157 h 157"/>
                <a:gd name="T22" fmla="*/ 1 w 28"/>
                <a:gd name="T23" fmla="*/ 82 h 157"/>
                <a:gd name="T24" fmla="*/ 1 w 28"/>
                <a:gd name="T25" fmla="*/ 82 h 157"/>
                <a:gd name="T26" fmla="*/ 8 w 28"/>
                <a:gd name="T27" fmla="*/ 0 h 157"/>
                <a:gd name="T28" fmla="*/ 8 w 28"/>
                <a:gd name="T29" fmla="*/ 0 h 1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8" h="157">
                  <a:moveTo>
                    <a:pt x="8" y="0"/>
                  </a:moveTo>
                  <a:lnTo>
                    <a:pt x="8" y="0"/>
                  </a:lnTo>
                  <a:lnTo>
                    <a:pt x="28" y="0"/>
                  </a:lnTo>
                  <a:lnTo>
                    <a:pt x="28" y="0"/>
                  </a:lnTo>
                  <a:lnTo>
                    <a:pt x="11" y="140"/>
                  </a:lnTo>
                  <a:lnTo>
                    <a:pt x="11" y="140"/>
                  </a:lnTo>
                  <a:lnTo>
                    <a:pt x="10" y="145"/>
                  </a:lnTo>
                  <a:lnTo>
                    <a:pt x="7" y="151"/>
                  </a:lnTo>
                  <a:lnTo>
                    <a:pt x="4" y="155"/>
                  </a:lnTo>
                  <a:lnTo>
                    <a:pt x="0" y="157"/>
                  </a:lnTo>
                  <a:lnTo>
                    <a:pt x="0" y="157"/>
                  </a:lnTo>
                  <a:lnTo>
                    <a:pt x="1" y="82"/>
                  </a:lnTo>
                  <a:lnTo>
                    <a:pt x="1" y="82"/>
                  </a:lnTo>
                  <a:lnTo>
                    <a:pt x="8" y="0"/>
                  </a:lnTo>
                  <a:lnTo>
                    <a:pt x="8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</a:endParaRPr>
            </a:p>
          </p:txBody>
        </p:sp>
        <p:sp>
          <p:nvSpPr>
            <p:cNvPr id="213" name="Freeform 99"/>
            <p:cNvSpPr>
              <a:spLocks/>
            </p:cNvSpPr>
            <p:nvPr/>
          </p:nvSpPr>
          <p:spPr bwMode="auto">
            <a:xfrm>
              <a:off x="3513138" y="5083175"/>
              <a:ext cx="44450" cy="249238"/>
            </a:xfrm>
            <a:custGeom>
              <a:avLst/>
              <a:gdLst>
                <a:gd name="T0" fmla="*/ 12 w 28"/>
                <a:gd name="T1" fmla="*/ 0 h 157"/>
                <a:gd name="T2" fmla="*/ 12 w 28"/>
                <a:gd name="T3" fmla="*/ 0 h 157"/>
                <a:gd name="T4" fmla="*/ 28 w 28"/>
                <a:gd name="T5" fmla="*/ 0 h 157"/>
                <a:gd name="T6" fmla="*/ 28 w 28"/>
                <a:gd name="T7" fmla="*/ 0 h 157"/>
                <a:gd name="T8" fmla="*/ 11 w 28"/>
                <a:gd name="T9" fmla="*/ 140 h 157"/>
                <a:gd name="T10" fmla="*/ 11 w 28"/>
                <a:gd name="T11" fmla="*/ 140 h 157"/>
                <a:gd name="T12" fmla="*/ 10 w 28"/>
                <a:gd name="T13" fmla="*/ 145 h 157"/>
                <a:gd name="T14" fmla="*/ 8 w 28"/>
                <a:gd name="T15" fmla="*/ 149 h 157"/>
                <a:gd name="T16" fmla="*/ 4 w 28"/>
                <a:gd name="T17" fmla="*/ 155 h 157"/>
                <a:gd name="T18" fmla="*/ 0 w 28"/>
                <a:gd name="T19" fmla="*/ 157 h 157"/>
                <a:gd name="T20" fmla="*/ 0 w 28"/>
                <a:gd name="T21" fmla="*/ 157 h 157"/>
                <a:gd name="T22" fmla="*/ 5 w 28"/>
                <a:gd name="T23" fmla="*/ 80 h 157"/>
                <a:gd name="T24" fmla="*/ 5 w 28"/>
                <a:gd name="T25" fmla="*/ 80 h 157"/>
                <a:gd name="T26" fmla="*/ 12 w 28"/>
                <a:gd name="T27" fmla="*/ 0 h 157"/>
                <a:gd name="T28" fmla="*/ 12 w 28"/>
                <a:gd name="T29" fmla="*/ 0 h 1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8" h="157">
                  <a:moveTo>
                    <a:pt x="12" y="0"/>
                  </a:moveTo>
                  <a:lnTo>
                    <a:pt x="12" y="0"/>
                  </a:lnTo>
                  <a:lnTo>
                    <a:pt x="28" y="0"/>
                  </a:lnTo>
                  <a:lnTo>
                    <a:pt x="28" y="0"/>
                  </a:lnTo>
                  <a:lnTo>
                    <a:pt x="11" y="140"/>
                  </a:lnTo>
                  <a:lnTo>
                    <a:pt x="11" y="140"/>
                  </a:lnTo>
                  <a:lnTo>
                    <a:pt x="10" y="145"/>
                  </a:lnTo>
                  <a:lnTo>
                    <a:pt x="8" y="149"/>
                  </a:lnTo>
                  <a:lnTo>
                    <a:pt x="4" y="155"/>
                  </a:lnTo>
                  <a:lnTo>
                    <a:pt x="0" y="157"/>
                  </a:lnTo>
                  <a:lnTo>
                    <a:pt x="0" y="157"/>
                  </a:lnTo>
                  <a:lnTo>
                    <a:pt x="5" y="80"/>
                  </a:lnTo>
                  <a:lnTo>
                    <a:pt x="5" y="80"/>
                  </a:lnTo>
                  <a:lnTo>
                    <a:pt x="12" y="0"/>
                  </a:lnTo>
                  <a:lnTo>
                    <a:pt x="1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</a:endParaRPr>
            </a:p>
          </p:txBody>
        </p:sp>
        <p:sp>
          <p:nvSpPr>
            <p:cNvPr id="214" name="Freeform 100"/>
            <p:cNvSpPr>
              <a:spLocks/>
            </p:cNvSpPr>
            <p:nvPr/>
          </p:nvSpPr>
          <p:spPr bwMode="auto">
            <a:xfrm>
              <a:off x="3514726" y="5083175"/>
              <a:ext cx="42863" cy="249238"/>
            </a:xfrm>
            <a:custGeom>
              <a:avLst/>
              <a:gdLst>
                <a:gd name="T0" fmla="*/ 15 w 27"/>
                <a:gd name="T1" fmla="*/ 0 h 157"/>
                <a:gd name="T2" fmla="*/ 27 w 27"/>
                <a:gd name="T3" fmla="*/ 0 h 157"/>
                <a:gd name="T4" fmla="*/ 10 w 27"/>
                <a:gd name="T5" fmla="*/ 140 h 157"/>
                <a:gd name="T6" fmla="*/ 10 w 27"/>
                <a:gd name="T7" fmla="*/ 140 h 157"/>
                <a:gd name="T8" fmla="*/ 9 w 27"/>
                <a:gd name="T9" fmla="*/ 145 h 157"/>
                <a:gd name="T10" fmla="*/ 7 w 27"/>
                <a:gd name="T11" fmla="*/ 149 h 157"/>
                <a:gd name="T12" fmla="*/ 3 w 27"/>
                <a:gd name="T13" fmla="*/ 153 h 157"/>
                <a:gd name="T14" fmla="*/ 0 w 27"/>
                <a:gd name="T15" fmla="*/ 157 h 157"/>
                <a:gd name="T16" fmla="*/ 15 w 27"/>
                <a:gd name="T17" fmla="*/ 0 h 1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7" h="157">
                  <a:moveTo>
                    <a:pt x="15" y="0"/>
                  </a:moveTo>
                  <a:lnTo>
                    <a:pt x="27" y="0"/>
                  </a:lnTo>
                  <a:lnTo>
                    <a:pt x="10" y="140"/>
                  </a:lnTo>
                  <a:lnTo>
                    <a:pt x="10" y="140"/>
                  </a:lnTo>
                  <a:lnTo>
                    <a:pt x="9" y="145"/>
                  </a:lnTo>
                  <a:lnTo>
                    <a:pt x="7" y="149"/>
                  </a:lnTo>
                  <a:lnTo>
                    <a:pt x="3" y="153"/>
                  </a:lnTo>
                  <a:lnTo>
                    <a:pt x="0" y="157"/>
                  </a:lnTo>
                  <a:lnTo>
                    <a:pt x="15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</a:endParaRPr>
            </a:p>
          </p:txBody>
        </p:sp>
        <p:sp>
          <p:nvSpPr>
            <p:cNvPr id="215" name="Freeform 108"/>
            <p:cNvSpPr>
              <a:spLocks/>
            </p:cNvSpPr>
            <p:nvPr/>
          </p:nvSpPr>
          <p:spPr bwMode="auto">
            <a:xfrm>
              <a:off x="2687638" y="4930775"/>
              <a:ext cx="47625" cy="55563"/>
            </a:xfrm>
            <a:custGeom>
              <a:avLst/>
              <a:gdLst>
                <a:gd name="T0" fmla="*/ 30 w 30"/>
                <a:gd name="T1" fmla="*/ 2 h 35"/>
                <a:gd name="T2" fmla="*/ 30 w 30"/>
                <a:gd name="T3" fmla="*/ 2 h 35"/>
                <a:gd name="T4" fmla="*/ 27 w 30"/>
                <a:gd name="T5" fmla="*/ 14 h 35"/>
                <a:gd name="T6" fmla="*/ 23 w 30"/>
                <a:gd name="T7" fmla="*/ 30 h 35"/>
                <a:gd name="T8" fmla="*/ 23 w 30"/>
                <a:gd name="T9" fmla="*/ 30 h 35"/>
                <a:gd name="T10" fmla="*/ 20 w 30"/>
                <a:gd name="T11" fmla="*/ 34 h 35"/>
                <a:gd name="T12" fmla="*/ 19 w 30"/>
                <a:gd name="T13" fmla="*/ 35 h 35"/>
                <a:gd name="T14" fmla="*/ 16 w 30"/>
                <a:gd name="T15" fmla="*/ 34 h 35"/>
                <a:gd name="T16" fmla="*/ 14 w 30"/>
                <a:gd name="T17" fmla="*/ 31 h 35"/>
                <a:gd name="T18" fmla="*/ 11 w 30"/>
                <a:gd name="T19" fmla="*/ 26 h 35"/>
                <a:gd name="T20" fmla="*/ 0 w 30"/>
                <a:gd name="T21" fmla="*/ 7 h 35"/>
                <a:gd name="T22" fmla="*/ 0 w 30"/>
                <a:gd name="T23" fmla="*/ 7 h 35"/>
                <a:gd name="T24" fmla="*/ 3 w 30"/>
                <a:gd name="T25" fmla="*/ 6 h 35"/>
                <a:gd name="T26" fmla="*/ 8 w 30"/>
                <a:gd name="T27" fmla="*/ 2 h 35"/>
                <a:gd name="T28" fmla="*/ 12 w 30"/>
                <a:gd name="T29" fmla="*/ 0 h 35"/>
                <a:gd name="T30" fmla="*/ 18 w 30"/>
                <a:gd name="T31" fmla="*/ 0 h 35"/>
                <a:gd name="T32" fmla="*/ 23 w 30"/>
                <a:gd name="T33" fmla="*/ 0 h 35"/>
                <a:gd name="T34" fmla="*/ 30 w 30"/>
                <a:gd name="T35" fmla="*/ 2 h 35"/>
                <a:gd name="T36" fmla="*/ 30 w 30"/>
                <a:gd name="T37" fmla="*/ 2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30" h="35">
                  <a:moveTo>
                    <a:pt x="30" y="2"/>
                  </a:moveTo>
                  <a:lnTo>
                    <a:pt x="30" y="2"/>
                  </a:lnTo>
                  <a:lnTo>
                    <a:pt x="27" y="14"/>
                  </a:lnTo>
                  <a:lnTo>
                    <a:pt x="23" y="30"/>
                  </a:lnTo>
                  <a:lnTo>
                    <a:pt x="23" y="30"/>
                  </a:lnTo>
                  <a:lnTo>
                    <a:pt x="20" y="34"/>
                  </a:lnTo>
                  <a:lnTo>
                    <a:pt x="19" y="35"/>
                  </a:lnTo>
                  <a:lnTo>
                    <a:pt x="16" y="34"/>
                  </a:lnTo>
                  <a:lnTo>
                    <a:pt x="14" y="31"/>
                  </a:lnTo>
                  <a:lnTo>
                    <a:pt x="11" y="26"/>
                  </a:lnTo>
                  <a:lnTo>
                    <a:pt x="0" y="7"/>
                  </a:lnTo>
                  <a:lnTo>
                    <a:pt x="0" y="7"/>
                  </a:lnTo>
                  <a:lnTo>
                    <a:pt x="3" y="6"/>
                  </a:lnTo>
                  <a:lnTo>
                    <a:pt x="8" y="2"/>
                  </a:lnTo>
                  <a:lnTo>
                    <a:pt x="12" y="0"/>
                  </a:lnTo>
                  <a:lnTo>
                    <a:pt x="18" y="0"/>
                  </a:lnTo>
                  <a:lnTo>
                    <a:pt x="23" y="0"/>
                  </a:lnTo>
                  <a:lnTo>
                    <a:pt x="30" y="2"/>
                  </a:lnTo>
                  <a:lnTo>
                    <a:pt x="30" y="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</a:endParaRPr>
            </a:p>
          </p:txBody>
        </p:sp>
      </p:grpSp>
      <p:grpSp>
        <p:nvGrpSpPr>
          <p:cNvPr id="216" name="组合 215"/>
          <p:cNvGrpSpPr/>
          <p:nvPr/>
        </p:nvGrpSpPr>
        <p:grpSpPr>
          <a:xfrm>
            <a:off x="1917256" y="3162755"/>
            <a:ext cx="112490" cy="333077"/>
            <a:chOff x="2555876" y="4340225"/>
            <a:chExt cx="203200" cy="601663"/>
          </a:xfrm>
          <a:solidFill>
            <a:schemeClr val="accent1"/>
          </a:solidFill>
        </p:grpSpPr>
        <p:sp>
          <p:nvSpPr>
            <p:cNvPr id="217" name="Freeform 105"/>
            <p:cNvSpPr>
              <a:spLocks/>
            </p:cNvSpPr>
            <p:nvPr/>
          </p:nvSpPr>
          <p:spPr bwMode="auto">
            <a:xfrm>
              <a:off x="2582863" y="4424363"/>
              <a:ext cx="176213" cy="517525"/>
            </a:xfrm>
            <a:custGeom>
              <a:avLst/>
              <a:gdLst>
                <a:gd name="T0" fmla="*/ 35 w 111"/>
                <a:gd name="T1" fmla="*/ 266 h 326"/>
                <a:gd name="T2" fmla="*/ 66 w 111"/>
                <a:gd name="T3" fmla="*/ 326 h 326"/>
                <a:gd name="T4" fmla="*/ 94 w 111"/>
                <a:gd name="T5" fmla="*/ 322 h 326"/>
                <a:gd name="T6" fmla="*/ 111 w 111"/>
                <a:gd name="T7" fmla="*/ 256 h 326"/>
                <a:gd name="T8" fmla="*/ 76 w 111"/>
                <a:gd name="T9" fmla="*/ 0 h 326"/>
                <a:gd name="T10" fmla="*/ 0 w 111"/>
                <a:gd name="T11" fmla="*/ 11 h 326"/>
                <a:gd name="T12" fmla="*/ 35 w 111"/>
                <a:gd name="T13" fmla="*/ 266 h 3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11" h="326">
                  <a:moveTo>
                    <a:pt x="35" y="266"/>
                  </a:moveTo>
                  <a:lnTo>
                    <a:pt x="66" y="326"/>
                  </a:lnTo>
                  <a:lnTo>
                    <a:pt x="94" y="322"/>
                  </a:lnTo>
                  <a:lnTo>
                    <a:pt x="111" y="256"/>
                  </a:lnTo>
                  <a:lnTo>
                    <a:pt x="76" y="0"/>
                  </a:lnTo>
                  <a:lnTo>
                    <a:pt x="0" y="11"/>
                  </a:lnTo>
                  <a:lnTo>
                    <a:pt x="35" y="266"/>
                  </a:lnTo>
                  <a:close/>
                </a:path>
              </a:pathLst>
            </a:custGeom>
            <a:grp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218" name="Freeform 106"/>
            <p:cNvSpPr>
              <a:spLocks/>
            </p:cNvSpPr>
            <p:nvPr/>
          </p:nvSpPr>
          <p:spPr bwMode="auto">
            <a:xfrm>
              <a:off x="2576513" y="4340225"/>
              <a:ext cx="127000" cy="146050"/>
            </a:xfrm>
            <a:custGeom>
              <a:avLst/>
              <a:gdLst>
                <a:gd name="T0" fmla="*/ 4 w 80"/>
                <a:gd name="T1" fmla="*/ 59 h 92"/>
                <a:gd name="T2" fmla="*/ 4 w 80"/>
                <a:gd name="T3" fmla="*/ 59 h 92"/>
                <a:gd name="T4" fmla="*/ 5 w 80"/>
                <a:gd name="T5" fmla="*/ 66 h 92"/>
                <a:gd name="T6" fmla="*/ 9 w 80"/>
                <a:gd name="T7" fmla="*/ 73 h 92"/>
                <a:gd name="T8" fmla="*/ 13 w 80"/>
                <a:gd name="T9" fmla="*/ 80 h 92"/>
                <a:gd name="T10" fmla="*/ 19 w 80"/>
                <a:gd name="T11" fmla="*/ 84 h 92"/>
                <a:gd name="T12" fmla="*/ 24 w 80"/>
                <a:gd name="T13" fmla="*/ 88 h 92"/>
                <a:gd name="T14" fmla="*/ 31 w 80"/>
                <a:gd name="T15" fmla="*/ 91 h 92"/>
                <a:gd name="T16" fmla="*/ 39 w 80"/>
                <a:gd name="T17" fmla="*/ 92 h 92"/>
                <a:gd name="T18" fmla="*/ 46 w 80"/>
                <a:gd name="T19" fmla="*/ 92 h 92"/>
                <a:gd name="T20" fmla="*/ 47 w 80"/>
                <a:gd name="T21" fmla="*/ 92 h 92"/>
                <a:gd name="T22" fmla="*/ 47 w 80"/>
                <a:gd name="T23" fmla="*/ 92 h 92"/>
                <a:gd name="T24" fmla="*/ 55 w 80"/>
                <a:gd name="T25" fmla="*/ 89 h 92"/>
                <a:gd name="T26" fmla="*/ 62 w 80"/>
                <a:gd name="T27" fmla="*/ 87 h 92"/>
                <a:gd name="T28" fmla="*/ 67 w 80"/>
                <a:gd name="T29" fmla="*/ 82 h 92"/>
                <a:gd name="T30" fmla="*/ 71 w 80"/>
                <a:gd name="T31" fmla="*/ 77 h 92"/>
                <a:gd name="T32" fmla="*/ 75 w 80"/>
                <a:gd name="T33" fmla="*/ 70 h 92"/>
                <a:gd name="T34" fmla="*/ 78 w 80"/>
                <a:gd name="T35" fmla="*/ 64 h 92"/>
                <a:gd name="T36" fmla="*/ 80 w 80"/>
                <a:gd name="T37" fmla="*/ 57 h 92"/>
                <a:gd name="T38" fmla="*/ 80 w 80"/>
                <a:gd name="T39" fmla="*/ 49 h 92"/>
                <a:gd name="T40" fmla="*/ 75 w 80"/>
                <a:gd name="T41" fmla="*/ 15 h 92"/>
                <a:gd name="T42" fmla="*/ 75 w 80"/>
                <a:gd name="T43" fmla="*/ 15 h 92"/>
                <a:gd name="T44" fmla="*/ 73 w 80"/>
                <a:gd name="T45" fmla="*/ 8 h 92"/>
                <a:gd name="T46" fmla="*/ 70 w 80"/>
                <a:gd name="T47" fmla="*/ 4 h 92"/>
                <a:gd name="T48" fmla="*/ 66 w 80"/>
                <a:gd name="T49" fmla="*/ 1 h 92"/>
                <a:gd name="T50" fmla="*/ 62 w 80"/>
                <a:gd name="T51" fmla="*/ 0 h 92"/>
                <a:gd name="T52" fmla="*/ 50 w 80"/>
                <a:gd name="T53" fmla="*/ 1 h 92"/>
                <a:gd name="T54" fmla="*/ 35 w 80"/>
                <a:gd name="T55" fmla="*/ 3 h 92"/>
                <a:gd name="T56" fmla="*/ 35 w 80"/>
                <a:gd name="T57" fmla="*/ 3 h 92"/>
                <a:gd name="T58" fmla="*/ 35 w 80"/>
                <a:gd name="T59" fmla="*/ 3 h 92"/>
                <a:gd name="T60" fmla="*/ 20 w 80"/>
                <a:gd name="T61" fmla="*/ 5 h 92"/>
                <a:gd name="T62" fmla="*/ 8 w 80"/>
                <a:gd name="T63" fmla="*/ 7 h 92"/>
                <a:gd name="T64" fmla="*/ 4 w 80"/>
                <a:gd name="T65" fmla="*/ 9 h 92"/>
                <a:gd name="T66" fmla="*/ 1 w 80"/>
                <a:gd name="T67" fmla="*/ 13 h 92"/>
                <a:gd name="T68" fmla="*/ 0 w 80"/>
                <a:gd name="T69" fmla="*/ 17 h 92"/>
                <a:gd name="T70" fmla="*/ 0 w 80"/>
                <a:gd name="T71" fmla="*/ 24 h 92"/>
                <a:gd name="T72" fmla="*/ 4 w 80"/>
                <a:gd name="T73" fmla="*/ 59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80" h="92">
                  <a:moveTo>
                    <a:pt x="4" y="59"/>
                  </a:moveTo>
                  <a:lnTo>
                    <a:pt x="4" y="59"/>
                  </a:lnTo>
                  <a:lnTo>
                    <a:pt x="5" y="66"/>
                  </a:lnTo>
                  <a:lnTo>
                    <a:pt x="9" y="73"/>
                  </a:lnTo>
                  <a:lnTo>
                    <a:pt x="13" y="80"/>
                  </a:lnTo>
                  <a:lnTo>
                    <a:pt x="19" y="84"/>
                  </a:lnTo>
                  <a:lnTo>
                    <a:pt x="24" y="88"/>
                  </a:lnTo>
                  <a:lnTo>
                    <a:pt x="31" y="91"/>
                  </a:lnTo>
                  <a:lnTo>
                    <a:pt x="39" y="92"/>
                  </a:lnTo>
                  <a:lnTo>
                    <a:pt x="46" y="92"/>
                  </a:lnTo>
                  <a:lnTo>
                    <a:pt x="47" y="92"/>
                  </a:lnTo>
                  <a:lnTo>
                    <a:pt x="47" y="92"/>
                  </a:lnTo>
                  <a:lnTo>
                    <a:pt x="55" y="89"/>
                  </a:lnTo>
                  <a:lnTo>
                    <a:pt x="62" y="87"/>
                  </a:lnTo>
                  <a:lnTo>
                    <a:pt x="67" y="82"/>
                  </a:lnTo>
                  <a:lnTo>
                    <a:pt x="71" y="77"/>
                  </a:lnTo>
                  <a:lnTo>
                    <a:pt x="75" y="70"/>
                  </a:lnTo>
                  <a:lnTo>
                    <a:pt x="78" y="64"/>
                  </a:lnTo>
                  <a:lnTo>
                    <a:pt x="80" y="57"/>
                  </a:lnTo>
                  <a:lnTo>
                    <a:pt x="80" y="49"/>
                  </a:lnTo>
                  <a:lnTo>
                    <a:pt x="75" y="15"/>
                  </a:lnTo>
                  <a:lnTo>
                    <a:pt x="75" y="15"/>
                  </a:lnTo>
                  <a:lnTo>
                    <a:pt x="73" y="8"/>
                  </a:lnTo>
                  <a:lnTo>
                    <a:pt x="70" y="4"/>
                  </a:lnTo>
                  <a:lnTo>
                    <a:pt x="66" y="1"/>
                  </a:lnTo>
                  <a:lnTo>
                    <a:pt x="62" y="0"/>
                  </a:lnTo>
                  <a:lnTo>
                    <a:pt x="50" y="1"/>
                  </a:lnTo>
                  <a:lnTo>
                    <a:pt x="35" y="3"/>
                  </a:lnTo>
                  <a:lnTo>
                    <a:pt x="35" y="3"/>
                  </a:lnTo>
                  <a:lnTo>
                    <a:pt x="35" y="3"/>
                  </a:lnTo>
                  <a:lnTo>
                    <a:pt x="20" y="5"/>
                  </a:lnTo>
                  <a:lnTo>
                    <a:pt x="8" y="7"/>
                  </a:lnTo>
                  <a:lnTo>
                    <a:pt x="4" y="9"/>
                  </a:lnTo>
                  <a:lnTo>
                    <a:pt x="1" y="13"/>
                  </a:lnTo>
                  <a:lnTo>
                    <a:pt x="0" y="17"/>
                  </a:lnTo>
                  <a:lnTo>
                    <a:pt x="0" y="24"/>
                  </a:lnTo>
                  <a:lnTo>
                    <a:pt x="4" y="59"/>
                  </a:lnTo>
                  <a:close/>
                </a:path>
              </a:pathLst>
            </a:custGeom>
            <a:grp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219" name="Freeform 107"/>
            <p:cNvSpPr>
              <a:spLocks/>
            </p:cNvSpPr>
            <p:nvPr/>
          </p:nvSpPr>
          <p:spPr bwMode="auto">
            <a:xfrm>
              <a:off x="2571751" y="4389438"/>
              <a:ext cx="150813" cy="144463"/>
            </a:xfrm>
            <a:custGeom>
              <a:avLst/>
              <a:gdLst>
                <a:gd name="T0" fmla="*/ 11 w 95"/>
                <a:gd name="T1" fmla="*/ 91 h 91"/>
                <a:gd name="T2" fmla="*/ 95 w 95"/>
                <a:gd name="T3" fmla="*/ 80 h 91"/>
                <a:gd name="T4" fmla="*/ 84 w 95"/>
                <a:gd name="T5" fmla="*/ 0 h 91"/>
                <a:gd name="T6" fmla="*/ 0 w 95"/>
                <a:gd name="T7" fmla="*/ 11 h 91"/>
                <a:gd name="T8" fmla="*/ 11 w 95"/>
                <a:gd name="T9" fmla="*/ 91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5" h="91">
                  <a:moveTo>
                    <a:pt x="11" y="91"/>
                  </a:moveTo>
                  <a:lnTo>
                    <a:pt x="95" y="80"/>
                  </a:lnTo>
                  <a:lnTo>
                    <a:pt x="84" y="0"/>
                  </a:lnTo>
                  <a:lnTo>
                    <a:pt x="0" y="11"/>
                  </a:lnTo>
                  <a:lnTo>
                    <a:pt x="11" y="91"/>
                  </a:lnTo>
                  <a:close/>
                </a:path>
              </a:pathLst>
            </a:custGeom>
            <a:grp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220" name="Freeform 109"/>
            <p:cNvSpPr>
              <a:spLocks/>
            </p:cNvSpPr>
            <p:nvPr/>
          </p:nvSpPr>
          <p:spPr bwMode="auto">
            <a:xfrm>
              <a:off x="2555876" y="4430713"/>
              <a:ext cx="44450" cy="260350"/>
            </a:xfrm>
            <a:custGeom>
              <a:avLst/>
              <a:gdLst>
                <a:gd name="T0" fmla="*/ 21 w 28"/>
                <a:gd name="T1" fmla="*/ 0 h 164"/>
                <a:gd name="T2" fmla="*/ 21 w 28"/>
                <a:gd name="T3" fmla="*/ 0 h 164"/>
                <a:gd name="T4" fmla="*/ 11 w 28"/>
                <a:gd name="T5" fmla="*/ 7 h 164"/>
                <a:gd name="T6" fmla="*/ 5 w 28"/>
                <a:gd name="T7" fmla="*/ 13 h 164"/>
                <a:gd name="T8" fmla="*/ 2 w 28"/>
                <a:gd name="T9" fmla="*/ 17 h 164"/>
                <a:gd name="T10" fmla="*/ 0 w 28"/>
                <a:gd name="T11" fmla="*/ 20 h 164"/>
                <a:gd name="T12" fmla="*/ 0 w 28"/>
                <a:gd name="T13" fmla="*/ 20 h 164"/>
                <a:gd name="T14" fmla="*/ 3 w 28"/>
                <a:gd name="T15" fmla="*/ 44 h 164"/>
                <a:gd name="T16" fmla="*/ 9 w 28"/>
                <a:gd name="T17" fmla="*/ 90 h 164"/>
                <a:gd name="T18" fmla="*/ 18 w 28"/>
                <a:gd name="T19" fmla="*/ 154 h 164"/>
                <a:gd name="T20" fmla="*/ 18 w 28"/>
                <a:gd name="T21" fmla="*/ 154 h 164"/>
                <a:gd name="T22" fmla="*/ 17 w 28"/>
                <a:gd name="T23" fmla="*/ 155 h 164"/>
                <a:gd name="T24" fmla="*/ 18 w 28"/>
                <a:gd name="T25" fmla="*/ 160 h 164"/>
                <a:gd name="T26" fmla="*/ 19 w 28"/>
                <a:gd name="T27" fmla="*/ 161 h 164"/>
                <a:gd name="T28" fmla="*/ 21 w 28"/>
                <a:gd name="T29" fmla="*/ 162 h 164"/>
                <a:gd name="T30" fmla="*/ 23 w 28"/>
                <a:gd name="T31" fmla="*/ 164 h 164"/>
                <a:gd name="T32" fmla="*/ 28 w 28"/>
                <a:gd name="T33" fmla="*/ 164 h 164"/>
                <a:gd name="T34" fmla="*/ 13 w 28"/>
                <a:gd name="T35" fmla="*/ 58 h 164"/>
                <a:gd name="T36" fmla="*/ 19 w 28"/>
                <a:gd name="T37" fmla="*/ 44 h 164"/>
                <a:gd name="T38" fmla="*/ 21 w 28"/>
                <a:gd name="T39" fmla="*/ 0 h 164"/>
                <a:gd name="T40" fmla="*/ 21 w 28"/>
                <a:gd name="T41" fmla="*/ 0 h 1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8" h="164">
                  <a:moveTo>
                    <a:pt x="21" y="0"/>
                  </a:moveTo>
                  <a:lnTo>
                    <a:pt x="21" y="0"/>
                  </a:lnTo>
                  <a:lnTo>
                    <a:pt x="11" y="7"/>
                  </a:lnTo>
                  <a:lnTo>
                    <a:pt x="5" y="13"/>
                  </a:lnTo>
                  <a:lnTo>
                    <a:pt x="2" y="17"/>
                  </a:lnTo>
                  <a:lnTo>
                    <a:pt x="0" y="20"/>
                  </a:lnTo>
                  <a:lnTo>
                    <a:pt x="0" y="20"/>
                  </a:lnTo>
                  <a:lnTo>
                    <a:pt x="3" y="44"/>
                  </a:lnTo>
                  <a:lnTo>
                    <a:pt x="9" y="90"/>
                  </a:lnTo>
                  <a:lnTo>
                    <a:pt x="18" y="154"/>
                  </a:lnTo>
                  <a:lnTo>
                    <a:pt x="18" y="154"/>
                  </a:lnTo>
                  <a:lnTo>
                    <a:pt x="17" y="155"/>
                  </a:lnTo>
                  <a:lnTo>
                    <a:pt x="18" y="160"/>
                  </a:lnTo>
                  <a:lnTo>
                    <a:pt x="19" y="161"/>
                  </a:lnTo>
                  <a:lnTo>
                    <a:pt x="21" y="162"/>
                  </a:lnTo>
                  <a:lnTo>
                    <a:pt x="23" y="164"/>
                  </a:lnTo>
                  <a:lnTo>
                    <a:pt x="28" y="164"/>
                  </a:lnTo>
                  <a:lnTo>
                    <a:pt x="13" y="58"/>
                  </a:lnTo>
                  <a:lnTo>
                    <a:pt x="19" y="44"/>
                  </a:lnTo>
                  <a:lnTo>
                    <a:pt x="21" y="0"/>
                  </a:lnTo>
                  <a:lnTo>
                    <a:pt x="21" y="0"/>
                  </a:lnTo>
                  <a:close/>
                </a:path>
              </a:pathLst>
            </a:custGeom>
            <a:grp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endParaRPr>
            </a:p>
          </p:txBody>
        </p:sp>
      </p:grpSp>
      <p:grpSp>
        <p:nvGrpSpPr>
          <p:cNvPr id="221" name="组合 220"/>
          <p:cNvGrpSpPr/>
          <p:nvPr/>
        </p:nvGrpSpPr>
        <p:grpSpPr>
          <a:xfrm>
            <a:off x="2173875" y="3166270"/>
            <a:ext cx="441173" cy="339229"/>
            <a:chOff x="3019426" y="4346575"/>
            <a:chExt cx="796925" cy="612776"/>
          </a:xfrm>
          <a:solidFill>
            <a:schemeClr val="accent1"/>
          </a:solidFill>
        </p:grpSpPr>
        <p:sp>
          <p:nvSpPr>
            <p:cNvPr id="222" name="Freeform 110"/>
            <p:cNvSpPr>
              <a:spLocks/>
            </p:cNvSpPr>
            <p:nvPr/>
          </p:nvSpPr>
          <p:spPr bwMode="auto">
            <a:xfrm>
              <a:off x="3040063" y="4346575"/>
              <a:ext cx="776288" cy="347663"/>
            </a:xfrm>
            <a:custGeom>
              <a:avLst/>
              <a:gdLst>
                <a:gd name="T0" fmla="*/ 247 w 489"/>
                <a:gd name="T1" fmla="*/ 219 h 219"/>
                <a:gd name="T2" fmla="*/ 489 w 489"/>
                <a:gd name="T3" fmla="*/ 110 h 219"/>
                <a:gd name="T4" fmla="*/ 240 w 489"/>
                <a:gd name="T5" fmla="*/ 0 h 219"/>
                <a:gd name="T6" fmla="*/ 0 w 489"/>
                <a:gd name="T7" fmla="*/ 107 h 219"/>
                <a:gd name="T8" fmla="*/ 247 w 489"/>
                <a:gd name="T9" fmla="*/ 219 h 2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89" h="219">
                  <a:moveTo>
                    <a:pt x="247" y="219"/>
                  </a:moveTo>
                  <a:lnTo>
                    <a:pt x="489" y="110"/>
                  </a:lnTo>
                  <a:lnTo>
                    <a:pt x="240" y="0"/>
                  </a:lnTo>
                  <a:lnTo>
                    <a:pt x="0" y="107"/>
                  </a:lnTo>
                  <a:lnTo>
                    <a:pt x="247" y="219"/>
                  </a:lnTo>
                  <a:close/>
                </a:path>
              </a:pathLst>
            </a:custGeom>
            <a:grp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223" name="Rectangle 111"/>
            <p:cNvSpPr>
              <a:spLocks noChangeArrowheads="1"/>
            </p:cNvSpPr>
            <p:nvPr/>
          </p:nvSpPr>
          <p:spPr bwMode="auto">
            <a:xfrm>
              <a:off x="3049588" y="4510088"/>
              <a:ext cx="22225" cy="255588"/>
            </a:xfrm>
            <a:prstGeom prst="rect">
              <a:avLst/>
            </a:prstGeom>
            <a:grp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224" name="Freeform 112"/>
            <p:cNvSpPr>
              <a:spLocks/>
            </p:cNvSpPr>
            <p:nvPr/>
          </p:nvSpPr>
          <p:spPr bwMode="auto">
            <a:xfrm>
              <a:off x="3022601" y="4735513"/>
              <a:ext cx="76200" cy="77788"/>
            </a:xfrm>
            <a:custGeom>
              <a:avLst/>
              <a:gdLst>
                <a:gd name="T0" fmla="*/ 0 w 48"/>
                <a:gd name="T1" fmla="*/ 24 h 49"/>
                <a:gd name="T2" fmla="*/ 0 w 48"/>
                <a:gd name="T3" fmla="*/ 24 h 49"/>
                <a:gd name="T4" fmla="*/ 0 w 48"/>
                <a:gd name="T5" fmla="*/ 20 h 49"/>
                <a:gd name="T6" fmla="*/ 2 w 48"/>
                <a:gd name="T7" fmla="*/ 15 h 49"/>
                <a:gd name="T8" fmla="*/ 4 w 48"/>
                <a:gd name="T9" fmla="*/ 11 h 49"/>
                <a:gd name="T10" fmla="*/ 7 w 48"/>
                <a:gd name="T11" fmla="*/ 8 h 49"/>
                <a:gd name="T12" fmla="*/ 11 w 48"/>
                <a:gd name="T13" fmla="*/ 4 h 49"/>
                <a:gd name="T14" fmla="*/ 15 w 48"/>
                <a:gd name="T15" fmla="*/ 3 h 49"/>
                <a:gd name="T16" fmla="*/ 19 w 48"/>
                <a:gd name="T17" fmla="*/ 1 h 49"/>
                <a:gd name="T18" fmla="*/ 25 w 48"/>
                <a:gd name="T19" fmla="*/ 0 h 49"/>
                <a:gd name="T20" fmla="*/ 25 w 48"/>
                <a:gd name="T21" fmla="*/ 0 h 49"/>
                <a:gd name="T22" fmla="*/ 29 w 48"/>
                <a:gd name="T23" fmla="*/ 1 h 49"/>
                <a:gd name="T24" fmla="*/ 34 w 48"/>
                <a:gd name="T25" fmla="*/ 3 h 49"/>
                <a:gd name="T26" fmla="*/ 38 w 48"/>
                <a:gd name="T27" fmla="*/ 4 h 49"/>
                <a:gd name="T28" fmla="*/ 41 w 48"/>
                <a:gd name="T29" fmla="*/ 8 h 49"/>
                <a:gd name="T30" fmla="*/ 44 w 48"/>
                <a:gd name="T31" fmla="*/ 11 h 49"/>
                <a:gd name="T32" fmla="*/ 46 w 48"/>
                <a:gd name="T33" fmla="*/ 15 h 49"/>
                <a:gd name="T34" fmla="*/ 48 w 48"/>
                <a:gd name="T35" fmla="*/ 20 h 49"/>
                <a:gd name="T36" fmla="*/ 48 w 48"/>
                <a:gd name="T37" fmla="*/ 24 h 49"/>
                <a:gd name="T38" fmla="*/ 48 w 48"/>
                <a:gd name="T39" fmla="*/ 24 h 49"/>
                <a:gd name="T40" fmla="*/ 48 w 48"/>
                <a:gd name="T41" fmla="*/ 30 h 49"/>
                <a:gd name="T42" fmla="*/ 46 w 48"/>
                <a:gd name="T43" fmla="*/ 34 h 49"/>
                <a:gd name="T44" fmla="*/ 44 w 48"/>
                <a:gd name="T45" fmla="*/ 38 h 49"/>
                <a:gd name="T46" fmla="*/ 41 w 48"/>
                <a:gd name="T47" fmla="*/ 42 h 49"/>
                <a:gd name="T48" fmla="*/ 38 w 48"/>
                <a:gd name="T49" fmla="*/ 45 h 49"/>
                <a:gd name="T50" fmla="*/ 34 w 48"/>
                <a:gd name="T51" fmla="*/ 47 h 49"/>
                <a:gd name="T52" fmla="*/ 29 w 48"/>
                <a:gd name="T53" fmla="*/ 49 h 49"/>
                <a:gd name="T54" fmla="*/ 25 w 48"/>
                <a:gd name="T55" fmla="*/ 49 h 49"/>
                <a:gd name="T56" fmla="*/ 25 w 48"/>
                <a:gd name="T57" fmla="*/ 49 h 49"/>
                <a:gd name="T58" fmla="*/ 19 w 48"/>
                <a:gd name="T59" fmla="*/ 49 h 49"/>
                <a:gd name="T60" fmla="*/ 15 w 48"/>
                <a:gd name="T61" fmla="*/ 47 h 49"/>
                <a:gd name="T62" fmla="*/ 11 w 48"/>
                <a:gd name="T63" fmla="*/ 45 h 49"/>
                <a:gd name="T64" fmla="*/ 7 w 48"/>
                <a:gd name="T65" fmla="*/ 42 h 49"/>
                <a:gd name="T66" fmla="*/ 4 w 48"/>
                <a:gd name="T67" fmla="*/ 38 h 49"/>
                <a:gd name="T68" fmla="*/ 2 w 48"/>
                <a:gd name="T69" fmla="*/ 34 h 49"/>
                <a:gd name="T70" fmla="*/ 0 w 48"/>
                <a:gd name="T71" fmla="*/ 30 h 49"/>
                <a:gd name="T72" fmla="*/ 0 w 48"/>
                <a:gd name="T73" fmla="*/ 24 h 49"/>
                <a:gd name="T74" fmla="*/ 0 w 48"/>
                <a:gd name="T75" fmla="*/ 24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48" h="49">
                  <a:moveTo>
                    <a:pt x="0" y="24"/>
                  </a:moveTo>
                  <a:lnTo>
                    <a:pt x="0" y="24"/>
                  </a:lnTo>
                  <a:lnTo>
                    <a:pt x="0" y="20"/>
                  </a:lnTo>
                  <a:lnTo>
                    <a:pt x="2" y="15"/>
                  </a:lnTo>
                  <a:lnTo>
                    <a:pt x="4" y="11"/>
                  </a:lnTo>
                  <a:lnTo>
                    <a:pt x="7" y="8"/>
                  </a:lnTo>
                  <a:lnTo>
                    <a:pt x="11" y="4"/>
                  </a:lnTo>
                  <a:lnTo>
                    <a:pt x="15" y="3"/>
                  </a:lnTo>
                  <a:lnTo>
                    <a:pt x="19" y="1"/>
                  </a:lnTo>
                  <a:lnTo>
                    <a:pt x="25" y="0"/>
                  </a:lnTo>
                  <a:lnTo>
                    <a:pt x="25" y="0"/>
                  </a:lnTo>
                  <a:lnTo>
                    <a:pt x="29" y="1"/>
                  </a:lnTo>
                  <a:lnTo>
                    <a:pt x="34" y="3"/>
                  </a:lnTo>
                  <a:lnTo>
                    <a:pt x="38" y="4"/>
                  </a:lnTo>
                  <a:lnTo>
                    <a:pt x="41" y="8"/>
                  </a:lnTo>
                  <a:lnTo>
                    <a:pt x="44" y="11"/>
                  </a:lnTo>
                  <a:lnTo>
                    <a:pt x="46" y="15"/>
                  </a:lnTo>
                  <a:lnTo>
                    <a:pt x="48" y="20"/>
                  </a:lnTo>
                  <a:lnTo>
                    <a:pt x="48" y="24"/>
                  </a:lnTo>
                  <a:lnTo>
                    <a:pt x="48" y="24"/>
                  </a:lnTo>
                  <a:lnTo>
                    <a:pt x="48" y="30"/>
                  </a:lnTo>
                  <a:lnTo>
                    <a:pt x="46" y="34"/>
                  </a:lnTo>
                  <a:lnTo>
                    <a:pt x="44" y="38"/>
                  </a:lnTo>
                  <a:lnTo>
                    <a:pt x="41" y="42"/>
                  </a:lnTo>
                  <a:lnTo>
                    <a:pt x="38" y="45"/>
                  </a:lnTo>
                  <a:lnTo>
                    <a:pt x="34" y="47"/>
                  </a:lnTo>
                  <a:lnTo>
                    <a:pt x="29" y="49"/>
                  </a:lnTo>
                  <a:lnTo>
                    <a:pt x="25" y="49"/>
                  </a:lnTo>
                  <a:lnTo>
                    <a:pt x="25" y="49"/>
                  </a:lnTo>
                  <a:lnTo>
                    <a:pt x="19" y="49"/>
                  </a:lnTo>
                  <a:lnTo>
                    <a:pt x="15" y="47"/>
                  </a:lnTo>
                  <a:lnTo>
                    <a:pt x="11" y="45"/>
                  </a:lnTo>
                  <a:lnTo>
                    <a:pt x="7" y="42"/>
                  </a:lnTo>
                  <a:lnTo>
                    <a:pt x="4" y="38"/>
                  </a:lnTo>
                  <a:lnTo>
                    <a:pt x="2" y="34"/>
                  </a:lnTo>
                  <a:lnTo>
                    <a:pt x="0" y="30"/>
                  </a:lnTo>
                  <a:lnTo>
                    <a:pt x="0" y="24"/>
                  </a:lnTo>
                  <a:lnTo>
                    <a:pt x="0" y="24"/>
                  </a:lnTo>
                  <a:close/>
                </a:path>
              </a:pathLst>
            </a:custGeom>
            <a:grp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225" name="Freeform 113"/>
            <p:cNvSpPr>
              <a:spLocks/>
            </p:cNvSpPr>
            <p:nvPr/>
          </p:nvSpPr>
          <p:spPr bwMode="auto">
            <a:xfrm>
              <a:off x="3052763" y="4778375"/>
              <a:ext cx="46038" cy="169863"/>
            </a:xfrm>
            <a:custGeom>
              <a:avLst/>
              <a:gdLst>
                <a:gd name="T0" fmla="*/ 17 w 29"/>
                <a:gd name="T1" fmla="*/ 5 h 107"/>
                <a:gd name="T2" fmla="*/ 17 w 29"/>
                <a:gd name="T3" fmla="*/ 5 h 107"/>
                <a:gd name="T4" fmla="*/ 19 w 29"/>
                <a:gd name="T5" fmla="*/ 12 h 107"/>
                <a:gd name="T6" fmla="*/ 22 w 29"/>
                <a:gd name="T7" fmla="*/ 22 h 107"/>
                <a:gd name="T8" fmla="*/ 25 w 29"/>
                <a:gd name="T9" fmla="*/ 33 h 107"/>
                <a:gd name="T10" fmla="*/ 27 w 29"/>
                <a:gd name="T11" fmla="*/ 47 h 107"/>
                <a:gd name="T12" fmla="*/ 29 w 29"/>
                <a:gd name="T13" fmla="*/ 65 h 107"/>
                <a:gd name="T14" fmla="*/ 29 w 29"/>
                <a:gd name="T15" fmla="*/ 84 h 107"/>
                <a:gd name="T16" fmla="*/ 27 w 29"/>
                <a:gd name="T17" fmla="*/ 107 h 107"/>
                <a:gd name="T18" fmla="*/ 0 w 29"/>
                <a:gd name="T19" fmla="*/ 107 h 107"/>
                <a:gd name="T20" fmla="*/ 0 w 29"/>
                <a:gd name="T21" fmla="*/ 0 h 107"/>
                <a:gd name="T22" fmla="*/ 0 w 29"/>
                <a:gd name="T23" fmla="*/ 0 h 107"/>
                <a:gd name="T24" fmla="*/ 8 w 29"/>
                <a:gd name="T25" fmla="*/ 4 h 107"/>
                <a:gd name="T26" fmla="*/ 14 w 29"/>
                <a:gd name="T27" fmla="*/ 5 h 107"/>
                <a:gd name="T28" fmla="*/ 15 w 29"/>
                <a:gd name="T29" fmla="*/ 5 h 107"/>
                <a:gd name="T30" fmla="*/ 17 w 29"/>
                <a:gd name="T31" fmla="*/ 5 h 107"/>
                <a:gd name="T32" fmla="*/ 17 w 29"/>
                <a:gd name="T33" fmla="*/ 5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9" h="107">
                  <a:moveTo>
                    <a:pt x="17" y="5"/>
                  </a:moveTo>
                  <a:lnTo>
                    <a:pt x="17" y="5"/>
                  </a:lnTo>
                  <a:lnTo>
                    <a:pt x="19" y="12"/>
                  </a:lnTo>
                  <a:lnTo>
                    <a:pt x="22" y="22"/>
                  </a:lnTo>
                  <a:lnTo>
                    <a:pt x="25" y="33"/>
                  </a:lnTo>
                  <a:lnTo>
                    <a:pt x="27" y="47"/>
                  </a:lnTo>
                  <a:lnTo>
                    <a:pt x="29" y="65"/>
                  </a:lnTo>
                  <a:lnTo>
                    <a:pt x="29" y="84"/>
                  </a:lnTo>
                  <a:lnTo>
                    <a:pt x="27" y="107"/>
                  </a:lnTo>
                  <a:lnTo>
                    <a:pt x="0" y="107"/>
                  </a:lnTo>
                  <a:lnTo>
                    <a:pt x="0" y="0"/>
                  </a:lnTo>
                  <a:lnTo>
                    <a:pt x="0" y="0"/>
                  </a:lnTo>
                  <a:lnTo>
                    <a:pt x="8" y="4"/>
                  </a:lnTo>
                  <a:lnTo>
                    <a:pt x="14" y="5"/>
                  </a:lnTo>
                  <a:lnTo>
                    <a:pt x="15" y="5"/>
                  </a:lnTo>
                  <a:lnTo>
                    <a:pt x="17" y="5"/>
                  </a:lnTo>
                  <a:lnTo>
                    <a:pt x="17" y="5"/>
                  </a:lnTo>
                  <a:close/>
                </a:path>
              </a:pathLst>
            </a:custGeom>
            <a:grp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226" name="Freeform 114"/>
            <p:cNvSpPr>
              <a:spLocks/>
            </p:cNvSpPr>
            <p:nvPr/>
          </p:nvSpPr>
          <p:spPr bwMode="auto">
            <a:xfrm>
              <a:off x="3019426" y="4778375"/>
              <a:ext cx="46038" cy="169863"/>
            </a:xfrm>
            <a:custGeom>
              <a:avLst/>
              <a:gdLst>
                <a:gd name="T0" fmla="*/ 13 w 29"/>
                <a:gd name="T1" fmla="*/ 5 h 107"/>
                <a:gd name="T2" fmla="*/ 13 w 29"/>
                <a:gd name="T3" fmla="*/ 5 h 107"/>
                <a:gd name="T4" fmla="*/ 10 w 29"/>
                <a:gd name="T5" fmla="*/ 12 h 107"/>
                <a:gd name="T6" fmla="*/ 4 w 29"/>
                <a:gd name="T7" fmla="*/ 33 h 107"/>
                <a:gd name="T8" fmla="*/ 2 w 29"/>
                <a:gd name="T9" fmla="*/ 47 h 107"/>
                <a:gd name="T10" fmla="*/ 0 w 29"/>
                <a:gd name="T11" fmla="*/ 65 h 107"/>
                <a:gd name="T12" fmla="*/ 0 w 29"/>
                <a:gd name="T13" fmla="*/ 84 h 107"/>
                <a:gd name="T14" fmla="*/ 1 w 29"/>
                <a:gd name="T15" fmla="*/ 107 h 107"/>
                <a:gd name="T16" fmla="*/ 29 w 29"/>
                <a:gd name="T17" fmla="*/ 107 h 107"/>
                <a:gd name="T18" fmla="*/ 29 w 29"/>
                <a:gd name="T19" fmla="*/ 0 h 107"/>
                <a:gd name="T20" fmla="*/ 29 w 29"/>
                <a:gd name="T21" fmla="*/ 0 h 107"/>
                <a:gd name="T22" fmla="*/ 21 w 29"/>
                <a:gd name="T23" fmla="*/ 4 h 107"/>
                <a:gd name="T24" fmla="*/ 16 w 29"/>
                <a:gd name="T25" fmla="*/ 5 h 107"/>
                <a:gd name="T26" fmla="*/ 13 w 29"/>
                <a:gd name="T27" fmla="*/ 5 h 107"/>
                <a:gd name="T28" fmla="*/ 13 w 29"/>
                <a:gd name="T29" fmla="*/ 5 h 107"/>
                <a:gd name="T30" fmla="*/ 13 w 29"/>
                <a:gd name="T31" fmla="*/ 5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9" h="107">
                  <a:moveTo>
                    <a:pt x="13" y="5"/>
                  </a:moveTo>
                  <a:lnTo>
                    <a:pt x="13" y="5"/>
                  </a:lnTo>
                  <a:lnTo>
                    <a:pt x="10" y="12"/>
                  </a:lnTo>
                  <a:lnTo>
                    <a:pt x="4" y="33"/>
                  </a:lnTo>
                  <a:lnTo>
                    <a:pt x="2" y="47"/>
                  </a:lnTo>
                  <a:lnTo>
                    <a:pt x="0" y="65"/>
                  </a:lnTo>
                  <a:lnTo>
                    <a:pt x="0" y="84"/>
                  </a:lnTo>
                  <a:lnTo>
                    <a:pt x="1" y="107"/>
                  </a:lnTo>
                  <a:lnTo>
                    <a:pt x="29" y="107"/>
                  </a:lnTo>
                  <a:lnTo>
                    <a:pt x="29" y="0"/>
                  </a:lnTo>
                  <a:lnTo>
                    <a:pt x="29" y="0"/>
                  </a:lnTo>
                  <a:lnTo>
                    <a:pt x="21" y="4"/>
                  </a:lnTo>
                  <a:lnTo>
                    <a:pt x="16" y="5"/>
                  </a:lnTo>
                  <a:lnTo>
                    <a:pt x="13" y="5"/>
                  </a:lnTo>
                  <a:lnTo>
                    <a:pt x="13" y="5"/>
                  </a:lnTo>
                  <a:lnTo>
                    <a:pt x="13" y="5"/>
                  </a:lnTo>
                  <a:close/>
                </a:path>
              </a:pathLst>
            </a:custGeom>
            <a:grp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227" name="Freeform 115"/>
            <p:cNvSpPr>
              <a:spLocks/>
            </p:cNvSpPr>
            <p:nvPr/>
          </p:nvSpPr>
          <p:spPr bwMode="auto">
            <a:xfrm>
              <a:off x="3211513" y="4624388"/>
              <a:ext cx="449263" cy="334963"/>
            </a:xfrm>
            <a:custGeom>
              <a:avLst/>
              <a:gdLst>
                <a:gd name="T0" fmla="*/ 0 w 283"/>
                <a:gd name="T1" fmla="*/ 0 h 211"/>
                <a:gd name="T2" fmla="*/ 0 w 283"/>
                <a:gd name="T3" fmla="*/ 0 h 211"/>
                <a:gd name="T4" fmla="*/ 63 w 283"/>
                <a:gd name="T5" fmla="*/ 29 h 211"/>
                <a:gd name="T6" fmla="*/ 143 w 283"/>
                <a:gd name="T7" fmla="*/ 67 h 211"/>
                <a:gd name="T8" fmla="*/ 143 w 283"/>
                <a:gd name="T9" fmla="*/ 67 h 211"/>
                <a:gd name="T10" fmla="*/ 221 w 283"/>
                <a:gd name="T11" fmla="*/ 29 h 211"/>
                <a:gd name="T12" fmla="*/ 283 w 283"/>
                <a:gd name="T13" fmla="*/ 0 h 211"/>
                <a:gd name="T14" fmla="*/ 283 w 283"/>
                <a:gd name="T15" fmla="*/ 163 h 211"/>
                <a:gd name="T16" fmla="*/ 283 w 283"/>
                <a:gd name="T17" fmla="*/ 163 h 211"/>
                <a:gd name="T18" fmla="*/ 277 w 283"/>
                <a:gd name="T19" fmla="*/ 170 h 211"/>
                <a:gd name="T20" fmla="*/ 267 w 283"/>
                <a:gd name="T21" fmla="*/ 177 h 211"/>
                <a:gd name="T22" fmla="*/ 259 w 283"/>
                <a:gd name="T23" fmla="*/ 182 h 211"/>
                <a:gd name="T24" fmla="*/ 250 w 283"/>
                <a:gd name="T25" fmla="*/ 188 h 211"/>
                <a:gd name="T26" fmla="*/ 229 w 283"/>
                <a:gd name="T27" fmla="*/ 196 h 211"/>
                <a:gd name="T28" fmla="*/ 209 w 283"/>
                <a:gd name="T29" fmla="*/ 201 h 211"/>
                <a:gd name="T30" fmla="*/ 190 w 283"/>
                <a:gd name="T31" fmla="*/ 205 h 211"/>
                <a:gd name="T32" fmla="*/ 172 w 283"/>
                <a:gd name="T33" fmla="*/ 208 h 211"/>
                <a:gd name="T34" fmla="*/ 147 w 283"/>
                <a:gd name="T35" fmla="*/ 211 h 211"/>
                <a:gd name="T36" fmla="*/ 147 w 283"/>
                <a:gd name="T37" fmla="*/ 211 h 211"/>
                <a:gd name="T38" fmla="*/ 147 w 283"/>
                <a:gd name="T39" fmla="*/ 211 h 211"/>
                <a:gd name="T40" fmla="*/ 143 w 283"/>
                <a:gd name="T41" fmla="*/ 211 h 211"/>
                <a:gd name="T42" fmla="*/ 143 w 283"/>
                <a:gd name="T43" fmla="*/ 211 h 211"/>
                <a:gd name="T44" fmla="*/ 139 w 283"/>
                <a:gd name="T45" fmla="*/ 211 h 211"/>
                <a:gd name="T46" fmla="*/ 139 w 283"/>
                <a:gd name="T47" fmla="*/ 211 h 211"/>
                <a:gd name="T48" fmla="*/ 139 w 283"/>
                <a:gd name="T49" fmla="*/ 211 h 211"/>
                <a:gd name="T50" fmla="*/ 113 w 283"/>
                <a:gd name="T51" fmla="*/ 208 h 211"/>
                <a:gd name="T52" fmla="*/ 94 w 283"/>
                <a:gd name="T53" fmla="*/ 205 h 211"/>
                <a:gd name="T54" fmla="*/ 75 w 283"/>
                <a:gd name="T55" fmla="*/ 201 h 211"/>
                <a:gd name="T56" fmla="*/ 55 w 283"/>
                <a:gd name="T57" fmla="*/ 196 h 211"/>
                <a:gd name="T58" fmla="*/ 36 w 283"/>
                <a:gd name="T59" fmla="*/ 188 h 211"/>
                <a:gd name="T60" fmla="*/ 26 w 283"/>
                <a:gd name="T61" fmla="*/ 182 h 211"/>
                <a:gd name="T62" fmla="*/ 17 w 283"/>
                <a:gd name="T63" fmla="*/ 177 h 211"/>
                <a:gd name="T64" fmla="*/ 9 w 283"/>
                <a:gd name="T65" fmla="*/ 170 h 211"/>
                <a:gd name="T66" fmla="*/ 0 w 283"/>
                <a:gd name="T67" fmla="*/ 163 h 211"/>
                <a:gd name="T68" fmla="*/ 0 w 283"/>
                <a:gd name="T69" fmla="*/ 0 h 2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283" h="211">
                  <a:moveTo>
                    <a:pt x="0" y="0"/>
                  </a:moveTo>
                  <a:lnTo>
                    <a:pt x="0" y="0"/>
                  </a:lnTo>
                  <a:lnTo>
                    <a:pt x="63" y="29"/>
                  </a:lnTo>
                  <a:lnTo>
                    <a:pt x="143" y="67"/>
                  </a:lnTo>
                  <a:lnTo>
                    <a:pt x="143" y="67"/>
                  </a:lnTo>
                  <a:lnTo>
                    <a:pt x="221" y="29"/>
                  </a:lnTo>
                  <a:lnTo>
                    <a:pt x="283" y="0"/>
                  </a:lnTo>
                  <a:lnTo>
                    <a:pt x="283" y="163"/>
                  </a:lnTo>
                  <a:lnTo>
                    <a:pt x="283" y="163"/>
                  </a:lnTo>
                  <a:lnTo>
                    <a:pt x="277" y="170"/>
                  </a:lnTo>
                  <a:lnTo>
                    <a:pt x="267" y="177"/>
                  </a:lnTo>
                  <a:lnTo>
                    <a:pt x="259" y="182"/>
                  </a:lnTo>
                  <a:lnTo>
                    <a:pt x="250" y="188"/>
                  </a:lnTo>
                  <a:lnTo>
                    <a:pt x="229" y="196"/>
                  </a:lnTo>
                  <a:lnTo>
                    <a:pt x="209" y="201"/>
                  </a:lnTo>
                  <a:lnTo>
                    <a:pt x="190" y="205"/>
                  </a:lnTo>
                  <a:lnTo>
                    <a:pt x="172" y="208"/>
                  </a:lnTo>
                  <a:lnTo>
                    <a:pt x="147" y="211"/>
                  </a:lnTo>
                  <a:lnTo>
                    <a:pt x="147" y="211"/>
                  </a:lnTo>
                  <a:lnTo>
                    <a:pt x="147" y="211"/>
                  </a:lnTo>
                  <a:lnTo>
                    <a:pt x="143" y="211"/>
                  </a:lnTo>
                  <a:lnTo>
                    <a:pt x="143" y="211"/>
                  </a:lnTo>
                  <a:lnTo>
                    <a:pt x="139" y="211"/>
                  </a:lnTo>
                  <a:lnTo>
                    <a:pt x="139" y="211"/>
                  </a:lnTo>
                  <a:lnTo>
                    <a:pt x="139" y="211"/>
                  </a:lnTo>
                  <a:lnTo>
                    <a:pt x="113" y="208"/>
                  </a:lnTo>
                  <a:lnTo>
                    <a:pt x="94" y="205"/>
                  </a:lnTo>
                  <a:lnTo>
                    <a:pt x="75" y="201"/>
                  </a:lnTo>
                  <a:lnTo>
                    <a:pt x="55" y="196"/>
                  </a:lnTo>
                  <a:lnTo>
                    <a:pt x="36" y="188"/>
                  </a:lnTo>
                  <a:lnTo>
                    <a:pt x="26" y="182"/>
                  </a:lnTo>
                  <a:lnTo>
                    <a:pt x="17" y="177"/>
                  </a:lnTo>
                  <a:lnTo>
                    <a:pt x="9" y="170"/>
                  </a:lnTo>
                  <a:lnTo>
                    <a:pt x="0" y="163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endParaRPr>
            </a:p>
          </p:txBody>
        </p:sp>
      </p:grpSp>
      <p:sp>
        <p:nvSpPr>
          <p:cNvPr id="228" name="Freeform 116"/>
          <p:cNvSpPr>
            <a:spLocks noEditPoints="1"/>
          </p:cNvSpPr>
          <p:nvPr/>
        </p:nvSpPr>
        <p:spPr bwMode="auto">
          <a:xfrm>
            <a:off x="2733690" y="1988638"/>
            <a:ext cx="217071" cy="272437"/>
          </a:xfrm>
          <a:custGeom>
            <a:avLst/>
            <a:gdLst>
              <a:gd name="T0" fmla="*/ 82 w 247"/>
              <a:gd name="T1" fmla="*/ 150 h 310"/>
              <a:gd name="T2" fmla="*/ 87 w 247"/>
              <a:gd name="T3" fmla="*/ 132 h 310"/>
              <a:gd name="T4" fmla="*/ 87 w 247"/>
              <a:gd name="T5" fmla="*/ 59 h 310"/>
              <a:gd name="T6" fmla="*/ 79 w 247"/>
              <a:gd name="T7" fmla="*/ 50 h 310"/>
              <a:gd name="T8" fmla="*/ 80 w 247"/>
              <a:gd name="T9" fmla="*/ 17 h 310"/>
              <a:gd name="T10" fmla="*/ 80 w 247"/>
              <a:gd name="T11" fmla="*/ 13 h 310"/>
              <a:gd name="T12" fmla="*/ 92 w 247"/>
              <a:gd name="T13" fmla="*/ 5 h 310"/>
              <a:gd name="T14" fmla="*/ 125 w 247"/>
              <a:gd name="T15" fmla="*/ 0 h 310"/>
              <a:gd name="T16" fmla="*/ 162 w 247"/>
              <a:gd name="T17" fmla="*/ 6 h 310"/>
              <a:gd name="T18" fmla="*/ 168 w 247"/>
              <a:gd name="T19" fmla="*/ 16 h 310"/>
              <a:gd name="T20" fmla="*/ 170 w 247"/>
              <a:gd name="T21" fmla="*/ 17 h 310"/>
              <a:gd name="T22" fmla="*/ 168 w 247"/>
              <a:gd name="T23" fmla="*/ 50 h 310"/>
              <a:gd name="T24" fmla="*/ 162 w 247"/>
              <a:gd name="T25" fmla="*/ 58 h 310"/>
              <a:gd name="T26" fmla="*/ 156 w 247"/>
              <a:gd name="T27" fmla="*/ 132 h 310"/>
              <a:gd name="T28" fmla="*/ 157 w 247"/>
              <a:gd name="T29" fmla="*/ 140 h 310"/>
              <a:gd name="T30" fmla="*/ 166 w 247"/>
              <a:gd name="T31" fmla="*/ 150 h 310"/>
              <a:gd name="T32" fmla="*/ 190 w 247"/>
              <a:gd name="T33" fmla="*/ 171 h 310"/>
              <a:gd name="T34" fmla="*/ 231 w 247"/>
              <a:gd name="T35" fmla="*/ 222 h 310"/>
              <a:gd name="T36" fmla="*/ 246 w 247"/>
              <a:gd name="T37" fmla="*/ 253 h 310"/>
              <a:gd name="T38" fmla="*/ 243 w 247"/>
              <a:gd name="T39" fmla="*/ 278 h 310"/>
              <a:gd name="T40" fmla="*/ 236 w 247"/>
              <a:gd name="T41" fmla="*/ 285 h 310"/>
              <a:gd name="T42" fmla="*/ 187 w 247"/>
              <a:gd name="T43" fmla="*/ 304 h 310"/>
              <a:gd name="T44" fmla="*/ 141 w 247"/>
              <a:gd name="T45" fmla="*/ 310 h 310"/>
              <a:gd name="T46" fmla="*/ 113 w 247"/>
              <a:gd name="T47" fmla="*/ 310 h 310"/>
              <a:gd name="T48" fmla="*/ 51 w 247"/>
              <a:gd name="T49" fmla="*/ 303 h 310"/>
              <a:gd name="T50" fmla="*/ 63 w 247"/>
              <a:gd name="T51" fmla="*/ 285 h 310"/>
              <a:gd name="T52" fmla="*/ 83 w 247"/>
              <a:gd name="T53" fmla="*/ 287 h 310"/>
              <a:gd name="T54" fmla="*/ 61 w 247"/>
              <a:gd name="T55" fmla="*/ 280 h 310"/>
              <a:gd name="T56" fmla="*/ 51 w 247"/>
              <a:gd name="T57" fmla="*/ 211 h 310"/>
              <a:gd name="T58" fmla="*/ 76 w 247"/>
              <a:gd name="T59" fmla="*/ 180 h 310"/>
              <a:gd name="T60" fmla="*/ 51 w 247"/>
              <a:gd name="T61" fmla="*/ 203 h 310"/>
              <a:gd name="T62" fmla="*/ 68 w 247"/>
              <a:gd name="T63" fmla="*/ 159 h 310"/>
              <a:gd name="T64" fmla="*/ 51 w 247"/>
              <a:gd name="T65" fmla="*/ 303 h 310"/>
              <a:gd name="T66" fmla="*/ 30 w 247"/>
              <a:gd name="T67" fmla="*/ 296 h 310"/>
              <a:gd name="T68" fmla="*/ 11 w 247"/>
              <a:gd name="T69" fmla="*/ 285 h 310"/>
              <a:gd name="T70" fmla="*/ 2 w 247"/>
              <a:gd name="T71" fmla="*/ 270 h 310"/>
              <a:gd name="T72" fmla="*/ 3 w 247"/>
              <a:gd name="T73" fmla="*/ 251 h 310"/>
              <a:gd name="T74" fmla="*/ 27 w 247"/>
              <a:gd name="T75" fmla="*/ 205 h 310"/>
              <a:gd name="T76" fmla="*/ 51 w 247"/>
              <a:gd name="T77" fmla="*/ 203 h 310"/>
              <a:gd name="T78" fmla="*/ 27 w 247"/>
              <a:gd name="T79" fmla="*/ 228 h 310"/>
              <a:gd name="T80" fmla="*/ 18 w 247"/>
              <a:gd name="T81" fmla="*/ 249 h 310"/>
              <a:gd name="T82" fmla="*/ 18 w 247"/>
              <a:gd name="T83" fmla="*/ 261 h 310"/>
              <a:gd name="T84" fmla="*/ 27 w 247"/>
              <a:gd name="T85" fmla="*/ 273 h 310"/>
              <a:gd name="T86" fmla="*/ 51 w 247"/>
              <a:gd name="T87" fmla="*/ 303 h 310"/>
              <a:gd name="T88" fmla="*/ 51 w 247"/>
              <a:gd name="T89" fmla="*/ 211 h 310"/>
              <a:gd name="T90" fmla="*/ 34 w 247"/>
              <a:gd name="T91" fmla="*/ 243 h 310"/>
              <a:gd name="T92" fmla="*/ 36 w 247"/>
              <a:gd name="T93" fmla="*/ 259 h 310"/>
              <a:gd name="T94" fmla="*/ 51 w 247"/>
              <a:gd name="T95" fmla="*/ 274 h 3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</a:cxnLst>
            <a:rect l="0" t="0" r="r" b="b"/>
            <a:pathLst>
              <a:path w="247" h="310">
                <a:moveTo>
                  <a:pt x="80" y="150"/>
                </a:moveTo>
                <a:lnTo>
                  <a:pt x="80" y="150"/>
                </a:lnTo>
                <a:lnTo>
                  <a:pt x="82" y="150"/>
                </a:lnTo>
                <a:lnTo>
                  <a:pt x="84" y="146"/>
                </a:lnTo>
                <a:lnTo>
                  <a:pt x="86" y="140"/>
                </a:lnTo>
                <a:lnTo>
                  <a:pt x="87" y="132"/>
                </a:lnTo>
                <a:lnTo>
                  <a:pt x="87" y="132"/>
                </a:lnTo>
                <a:lnTo>
                  <a:pt x="87" y="59"/>
                </a:lnTo>
                <a:lnTo>
                  <a:pt x="87" y="59"/>
                </a:lnTo>
                <a:lnTo>
                  <a:pt x="82" y="55"/>
                </a:lnTo>
                <a:lnTo>
                  <a:pt x="80" y="50"/>
                </a:lnTo>
                <a:lnTo>
                  <a:pt x="79" y="50"/>
                </a:lnTo>
                <a:lnTo>
                  <a:pt x="79" y="17"/>
                </a:lnTo>
                <a:lnTo>
                  <a:pt x="80" y="17"/>
                </a:lnTo>
                <a:lnTo>
                  <a:pt x="80" y="17"/>
                </a:lnTo>
                <a:lnTo>
                  <a:pt x="80" y="16"/>
                </a:lnTo>
                <a:lnTo>
                  <a:pt x="80" y="16"/>
                </a:lnTo>
                <a:lnTo>
                  <a:pt x="80" y="13"/>
                </a:lnTo>
                <a:lnTo>
                  <a:pt x="83" y="10"/>
                </a:lnTo>
                <a:lnTo>
                  <a:pt x="87" y="6"/>
                </a:lnTo>
                <a:lnTo>
                  <a:pt x="92" y="5"/>
                </a:lnTo>
                <a:lnTo>
                  <a:pt x="107" y="1"/>
                </a:lnTo>
                <a:lnTo>
                  <a:pt x="125" y="0"/>
                </a:lnTo>
                <a:lnTo>
                  <a:pt x="125" y="0"/>
                </a:lnTo>
                <a:lnTo>
                  <a:pt x="141" y="1"/>
                </a:lnTo>
                <a:lnTo>
                  <a:pt x="156" y="5"/>
                </a:lnTo>
                <a:lnTo>
                  <a:pt x="162" y="6"/>
                </a:lnTo>
                <a:lnTo>
                  <a:pt x="166" y="10"/>
                </a:lnTo>
                <a:lnTo>
                  <a:pt x="168" y="13"/>
                </a:lnTo>
                <a:lnTo>
                  <a:pt x="168" y="16"/>
                </a:lnTo>
                <a:lnTo>
                  <a:pt x="168" y="16"/>
                </a:lnTo>
                <a:lnTo>
                  <a:pt x="168" y="17"/>
                </a:lnTo>
                <a:lnTo>
                  <a:pt x="170" y="17"/>
                </a:lnTo>
                <a:lnTo>
                  <a:pt x="170" y="50"/>
                </a:lnTo>
                <a:lnTo>
                  <a:pt x="168" y="50"/>
                </a:lnTo>
                <a:lnTo>
                  <a:pt x="168" y="50"/>
                </a:lnTo>
                <a:lnTo>
                  <a:pt x="168" y="52"/>
                </a:lnTo>
                <a:lnTo>
                  <a:pt x="166" y="55"/>
                </a:lnTo>
                <a:lnTo>
                  <a:pt x="162" y="58"/>
                </a:lnTo>
                <a:lnTo>
                  <a:pt x="156" y="59"/>
                </a:lnTo>
                <a:lnTo>
                  <a:pt x="156" y="59"/>
                </a:lnTo>
                <a:lnTo>
                  <a:pt x="156" y="132"/>
                </a:lnTo>
                <a:lnTo>
                  <a:pt x="156" y="132"/>
                </a:lnTo>
                <a:lnTo>
                  <a:pt x="156" y="136"/>
                </a:lnTo>
                <a:lnTo>
                  <a:pt x="157" y="140"/>
                </a:lnTo>
                <a:lnTo>
                  <a:pt x="160" y="146"/>
                </a:lnTo>
                <a:lnTo>
                  <a:pt x="164" y="150"/>
                </a:lnTo>
                <a:lnTo>
                  <a:pt x="166" y="150"/>
                </a:lnTo>
                <a:lnTo>
                  <a:pt x="166" y="150"/>
                </a:lnTo>
                <a:lnTo>
                  <a:pt x="175" y="158"/>
                </a:lnTo>
                <a:lnTo>
                  <a:pt x="190" y="171"/>
                </a:lnTo>
                <a:lnTo>
                  <a:pt x="206" y="189"/>
                </a:lnTo>
                <a:lnTo>
                  <a:pt x="222" y="211"/>
                </a:lnTo>
                <a:lnTo>
                  <a:pt x="231" y="222"/>
                </a:lnTo>
                <a:lnTo>
                  <a:pt x="236" y="232"/>
                </a:lnTo>
                <a:lnTo>
                  <a:pt x="241" y="243"/>
                </a:lnTo>
                <a:lnTo>
                  <a:pt x="246" y="253"/>
                </a:lnTo>
                <a:lnTo>
                  <a:pt x="247" y="262"/>
                </a:lnTo>
                <a:lnTo>
                  <a:pt x="246" y="272"/>
                </a:lnTo>
                <a:lnTo>
                  <a:pt x="243" y="278"/>
                </a:lnTo>
                <a:lnTo>
                  <a:pt x="240" y="282"/>
                </a:lnTo>
                <a:lnTo>
                  <a:pt x="236" y="285"/>
                </a:lnTo>
                <a:lnTo>
                  <a:pt x="236" y="285"/>
                </a:lnTo>
                <a:lnTo>
                  <a:pt x="221" y="293"/>
                </a:lnTo>
                <a:lnTo>
                  <a:pt x="205" y="300"/>
                </a:lnTo>
                <a:lnTo>
                  <a:pt x="187" y="304"/>
                </a:lnTo>
                <a:lnTo>
                  <a:pt x="171" y="307"/>
                </a:lnTo>
                <a:lnTo>
                  <a:pt x="155" y="310"/>
                </a:lnTo>
                <a:lnTo>
                  <a:pt x="141" y="310"/>
                </a:lnTo>
                <a:lnTo>
                  <a:pt x="124" y="310"/>
                </a:lnTo>
                <a:lnTo>
                  <a:pt x="124" y="310"/>
                </a:lnTo>
                <a:lnTo>
                  <a:pt x="113" y="310"/>
                </a:lnTo>
                <a:lnTo>
                  <a:pt x="95" y="310"/>
                </a:lnTo>
                <a:lnTo>
                  <a:pt x="74" y="307"/>
                </a:lnTo>
                <a:lnTo>
                  <a:pt x="51" y="303"/>
                </a:lnTo>
                <a:lnTo>
                  <a:pt x="51" y="282"/>
                </a:lnTo>
                <a:lnTo>
                  <a:pt x="51" y="282"/>
                </a:lnTo>
                <a:lnTo>
                  <a:pt x="63" y="285"/>
                </a:lnTo>
                <a:lnTo>
                  <a:pt x="72" y="287"/>
                </a:lnTo>
                <a:lnTo>
                  <a:pt x="83" y="287"/>
                </a:lnTo>
                <a:lnTo>
                  <a:pt x="83" y="287"/>
                </a:lnTo>
                <a:lnTo>
                  <a:pt x="83" y="287"/>
                </a:lnTo>
                <a:lnTo>
                  <a:pt x="72" y="284"/>
                </a:lnTo>
                <a:lnTo>
                  <a:pt x="61" y="280"/>
                </a:lnTo>
                <a:lnTo>
                  <a:pt x="51" y="274"/>
                </a:lnTo>
                <a:lnTo>
                  <a:pt x="51" y="211"/>
                </a:lnTo>
                <a:lnTo>
                  <a:pt x="51" y="211"/>
                </a:lnTo>
                <a:lnTo>
                  <a:pt x="60" y="199"/>
                </a:lnTo>
                <a:lnTo>
                  <a:pt x="68" y="189"/>
                </a:lnTo>
                <a:lnTo>
                  <a:pt x="76" y="180"/>
                </a:lnTo>
                <a:lnTo>
                  <a:pt x="76" y="180"/>
                </a:lnTo>
                <a:lnTo>
                  <a:pt x="68" y="186"/>
                </a:lnTo>
                <a:lnTo>
                  <a:pt x="51" y="203"/>
                </a:lnTo>
                <a:lnTo>
                  <a:pt x="51" y="178"/>
                </a:lnTo>
                <a:lnTo>
                  <a:pt x="51" y="178"/>
                </a:lnTo>
                <a:lnTo>
                  <a:pt x="68" y="159"/>
                </a:lnTo>
                <a:lnTo>
                  <a:pt x="80" y="150"/>
                </a:lnTo>
                <a:lnTo>
                  <a:pt x="80" y="150"/>
                </a:lnTo>
                <a:close/>
                <a:moveTo>
                  <a:pt x="51" y="303"/>
                </a:moveTo>
                <a:lnTo>
                  <a:pt x="51" y="303"/>
                </a:lnTo>
                <a:lnTo>
                  <a:pt x="40" y="299"/>
                </a:lnTo>
                <a:lnTo>
                  <a:pt x="30" y="296"/>
                </a:lnTo>
                <a:lnTo>
                  <a:pt x="21" y="291"/>
                </a:lnTo>
                <a:lnTo>
                  <a:pt x="11" y="285"/>
                </a:lnTo>
                <a:lnTo>
                  <a:pt x="11" y="285"/>
                </a:lnTo>
                <a:lnTo>
                  <a:pt x="6" y="281"/>
                </a:lnTo>
                <a:lnTo>
                  <a:pt x="3" y="276"/>
                </a:lnTo>
                <a:lnTo>
                  <a:pt x="2" y="270"/>
                </a:lnTo>
                <a:lnTo>
                  <a:pt x="0" y="265"/>
                </a:lnTo>
                <a:lnTo>
                  <a:pt x="0" y="258"/>
                </a:lnTo>
                <a:lnTo>
                  <a:pt x="3" y="251"/>
                </a:lnTo>
                <a:lnTo>
                  <a:pt x="9" y="236"/>
                </a:lnTo>
                <a:lnTo>
                  <a:pt x="17" y="222"/>
                </a:lnTo>
                <a:lnTo>
                  <a:pt x="27" y="205"/>
                </a:lnTo>
                <a:lnTo>
                  <a:pt x="38" y="192"/>
                </a:lnTo>
                <a:lnTo>
                  <a:pt x="51" y="178"/>
                </a:lnTo>
                <a:lnTo>
                  <a:pt x="51" y="203"/>
                </a:lnTo>
                <a:lnTo>
                  <a:pt x="51" y="203"/>
                </a:lnTo>
                <a:lnTo>
                  <a:pt x="38" y="215"/>
                </a:lnTo>
                <a:lnTo>
                  <a:pt x="27" y="228"/>
                </a:lnTo>
                <a:lnTo>
                  <a:pt x="23" y="235"/>
                </a:lnTo>
                <a:lnTo>
                  <a:pt x="21" y="242"/>
                </a:lnTo>
                <a:lnTo>
                  <a:pt x="18" y="249"/>
                </a:lnTo>
                <a:lnTo>
                  <a:pt x="18" y="255"/>
                </a:lnTo>
                <a:lnTo>
                  <a:pt x="18" y="255"/>
                </a:lnTo>
                <a:lnTo>
                  <a:pt x="18" y="261"/>
                </a:lnTo>
                <a:lnTo>
                  <a:pt x="21" y="266"/>
                </a:lnTo>
                <a:lnTo>
                  <a:pt x="23" y="270"/>
                </a:lnTo>
                <a:lnTo>
                  <a:pt x="27" y="273"/>
                </a:lnTo>
                <a:lnTo>
                  <a:pt x="38" y="278"/>
                </a:lnTo>
                <a:lnTo>
                  <a:pt x="51" y="282"/>
                </a:lnTo>
                <a:lnTo>
                  <a:pt x="51" y="303"/>
                </a:lnTo>
                <a:lnTo>
                  <a:pt x="51" y="303"/>
                </a:lnTo>
                <a:close/>
                <a:moveTo>
                  <a:pt x="51" y="211"/>
                </a:moveTo>
                <a:lnTo>
                  <a:pt x="51" y="211"/>
                </a:lnTo>
                <a:lnTo>
                  <a:pt x="44" y="222"/>
                </a:lnTo>
                <a:lnTo>
                  <a:pt x="38" y="232"/>
                </a:lnTo>
                <a:lnTo>
                  <a:pt x="34" y="243"/>
                </a:lnTo>
                <a:lnTo>
                  <a:pt x="33" y="253"/>
                </a:lnTo>
                <a:lnTo>
                  <a:pt x="33" y="253"/>
                </a:lnTo>
                <a:lnTo>
                  <a:pt x="36" y="259"/>
                </a:lnTo>
                <a:lnTo>
                  <a:pt x="38" y="265"/>
                </a:lnTo>
                <a:lnTo>
                  <a:pt x="44" y="270"/>
                </a:lnTo>
                <a:lnTo>
                  <a:pt x="51" y="274"/>
                </a:lnTo>
                <a:lnTo>
                  <a:pt x="51" y="211"/>
                </a:lnTo>
                <a:close/>
              </a:path>
            </a:pathLst>
          </a:custGeom>
          <a:solidFill>
            <a:schemeClr val="accent1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grpSp>
        <p:nvGrpSpPr>
          <p:cNvPr id="229" name="组合 228"/>
          <p:cNvGrpSpPr/>
          <p:nvPr/>
        </p:nvGrpSpPr>
        <p:grpSpPr>
          <a:xfrm>
            <a:off x="1167614" y="1896361"/>
            <a:ext cx="224102" cy="338350"/>
            <a:chOff x="1201738" y="2052638"/>
            <a:chExt cx="404813" cy="611188"/>
          </a:xfrm>
          <a:solidFill>
            <a:schemeClr val="accent1"/>
          </a:solidFill>
        </p:grpSpPr>
        <p:sp>
          <p:nvSpPr>
            <p:cNvPr id="230" name="Freeform 117"/>
            <p:cNvSpPr>
              <a:spLocks/>
            </p:cNvSpPr>
            <p:nvPr/>
          </p:nvSpPr>
          <p:spPr bwMode="auto">
            <a:xfrm>
              <a:off x="1325563" y="2101850"/>
              <a:ext cx="139700" cy="139700"/>
            </a:xfrm>
            <a:custGeom>
              <a:avLst/>
              <a:gdLst>
                <a:gd name="T0" fmla="*/ 88 w 88"/>
                <a:gd name="T1" fmla="*/ 44 h 88"/>
                <a:gd name="T2" fmla="*/ 88 w 88"/>
                <a:gd name="T3" fmla="*/ 44 h 88"/>
                <a:gd name="T4" fmla="*/ 86 w 88"/>
                <a:gd name="T5" fmla="*/ 36 h 88"/>
                <a:gd name="T6" fmla="*/ 83 w 88"/>
                <a:gd name="T7" fmla="*/ 27 h 88"/>
                <a:gd name="T8" fmla="*/ 79 w 88"/>
                <a:gd name="T9" fmla="*/ 19 h 88"/>
                <a:gd name="T10" fmla="*/ 74 w 88"/>
                <a:gd name="T11" fmla="*/ 13 h 88"/>
                <a:gd name="T12" fmla="*/ 67 w 88"/>
                <a:gd name="T13" fmla="*/ 7 h 88"/>
                <a:gd name="T14" fmla="*/ 60 w 88"/>
                <a:gd name="T15" fmla="*/ 3 h 88"/>
                <a:gd name="T16" fmla="*/ 52 w 88"/>
                <a:gd name="T17" fmla="*/ 0 h 88"/>
                <a:gd name="T18" fmla="*/ 43 w 88"/>
                <a:gd name="T19" fmla="*/ 0 h 88"/>
                <a:gd name="T20" fmla="*/ 43 w 88"/>
                <a:gd name="T21" fmla="*/ 0 h 88"/>
                <a:gd name="T22" fmla="*/ 35 w 88"/>
                <a:gd name="T23" fmla="*/ 0 h 88"/>
                <a:gd name="T24" fmla="*/ 27 w 88"/>
                <a:gd name="T25" fmla="*/ 3 h 88"/>
                <a:gd name="T26" fmla="*/ 18 w 88"/>
                <a:gd name="T27" fmla="*/ 7 h 88"/>
                <a:gd name="T28" fmla="*/ 12 w 88"/>
                <a:gd name="T29" fmla="*/ 13 h 88"/>
                <a:gd name="T30" fmla="*/ 6 w 88"/>
                <a:gd name="T31" fmla="*/ 19 h 88"/>
                <a:gd name="T32" fmla="*/ 2 w 88"/>
                <a:gd name="T33" fmla="*/ 27 h 88"/>
                <a:gd name="T34" fmla="*/ 0 w 88"/>
                <a:gd name="T35" fmla="*/ 36 h 88"/>
                <a:gd name="T36" fmla="*/ 0 w 88"/>
                <a:gd name="T37" fmla="*/ 44 h 88"/>
                <a:gd name="T38" fmla="*/ 0 w 88"/>
                <a:gd name="T39" fmla="*/ 44 h 88"/>
                <a:gd name="T40" fmla="*/ 0 w 88"/>
                <a:gd name="T41" fmla="*/ 53 h 88"/>
                <a:gd name="T42" fmla="*/ 2 w 88"/>
                <a:gd name="T43" fmla="*/ 61 h 88"/>
                <a:gd name="T44" fmla="*/ 6 w 88"/>
                <a:gd name="T45" fmla="*/ 68 h 88"/>
                <a:gd name="T46" fmla="*/ 12 w 88"/>
                <a:gd name="T47" fmla="*/ 75 h 88"/>
                <a:gd name="T48" fmla="*/ 18 w 88"/>
                <a:gd name="T49" fmla="*/ 80 h 88"/>
                <a:gd name="T50" fmla="*/ 27 w 88"/>
                <a:gd name="T51" fmla="*/ 84 h 88"/>
                <a:gd name="T52" fmla="*/ 35 w 88"/>
                <a:gd name="T53" fmla="*/ 87 h 88"/>
                <a:gd name="T54" fmla="*/ 43 w 88"/>
                <a:gd name="T55" fmla="*/ 88 h 88"/>
                <a:gd name="T56" fmla="*/ 43 w 88"/>
                <a:gd name="T57" fmla="*/ 88 h 88"/>
                <a:gd name="T58" fmla="*/ 52 w 88"/>
                <a:gd name="T59" fmla="*/ 87 h 88"/>
                <a:gd name="T60" fmla="*/ 60 w 88"/>
                <a:gd name="T61" fmla="*/ 84 h 88"/>
                <a:gd name="T62" fmla="*/ 67 w 88"/>
                <a:gd name="T63" fmla="*/ 80 h 88"/>
                <a:gd name="T64" fmla="*/ 74 w 88"/>
                <a:gd name="T65" fmla="*/ 75 h 88"/>
                <a:gd name="T66" fmla="*/ 79 w 88"/>
                <a:gd name="T67" fmla="*/ 68 h 88"/>
                <a:gd name="T68" fmla="*/ 83 w 88"/>
                <a:gd name="T69" fmla="*/ 61 h 88"/>
                <a:gd name="T70" fmla="*/ 86 w 88"/>
                <a:gd name="T71" fmla="*/ 53 h 88"/>
                <a:gd name="T72" fmla="*/ 88 w 88"/>
                <a:gd name="T73" fmla="*/ 44 h 88"/>
                <a:gd name="T74" fmla="*/ 88 w 88"/>
                <a:gd name="T75" fmla="*/ 44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88" h="88">
                  <a:moveTo>
                    <a:pt x="88" y="44"/>
                  </a:moveTo>
                  <a:lnTo>
                    <a:pt x="88" y="44"/>
                  </a:lnTo>
                  <a:lnTo>
                    <a:pt x="86" y="36"/>
                  </a:lnTo>
                  <a:lnTo>
                    <a:pt x="83" y="27"/>
                  </a:lnTo>
                  <a:lnTo>
                    <a:pt x="79" y="19"/>
                  </a:lnTo>
                  <a:lnTo>
                    <a:pt x="74" y="13"/>
                  </a:lnTo>
                  <a:lnTo>
                    <a:pt x="67" y="7"/>
                  </a:lnTo>
                  <a:lnTo>
                    <a:pt x="60" y="3"/>
                  </a:lnTo>
                  <a:lnTo>
                    <a:pt x="52" y="0"/>
                  </a:lnTo>
                  <a:lnTo>
                    <a:pt x="43" y="0"/>
                  </a:lnTo>
                  <a:lnTo>
                    <a:pt x="43" y="0"/>
                  </a:lnTo>
                  <a:lnTo>
                    <a:pt x="35" y="0"/>
                  </a:lnTo>
                  <a:lnTo>
                    <a:pt x="27" y="3"/>
                  </a:lnTo>
                  <a:lnTo>
                    <a:pt x="18" y="7"/>
                  </a:lnTo>
                  <a:lnTo>
                    <a:pt x="12" y="13"/>
                  </a:lnTo>
                  <a:lnTo>
                    <a:pt x="6" y="19"/>
                  </a:lnTo>
                  <a:lnTo>
                    <a:pt x="2" y="27"/>
                  </a:lnTo>
                  <a:lnTo>
                    <a:pt x="0" y="36"/>
                  </a:lnTo>
                  <a:lnTo>
                    <a:pt x="0" y="44"/>
                  </a:lnTo>
                  <a:lnTo>
                    <a:pt x="0" y="44"/>
                  </a:lnTo>
                  <a:lnTo>
                    <a:pt x="0" y="53"/>
                  </a:lnTo>
                  <a:lnTo>
                    <a:pt x="2" y="61"/>
                  </a:lnTo>
                  <a:lnTo>
                    <a:pt x="6" y="68"/>
                  </a:lnTo>
                  <a:lnTo>
                    <a:pt x="12" y="75"/>
                  </a:lnTo>
                  <a:lnTo>
                    <a:pt x="18" y="80"/>
                  </a:lnTo>
                  <a:lnTo>
                    <a:pt x="27" y="84"/>
                  </a:lnTo>
                  <a:lnTo>
                    <a:pt x="35" y="87"/>
                  </a:lnTo>
                  <a:lnTo>
                    <a:pt x="43" y="88"/>
                  </a:lnTo>
                  <a:lnTo>
                    <a:pt x="43" y="88"/>
                  </a:lnTo>
                  <a:lnTo>
                    <a:pt x="52" y="87"/>
                  </a:lnTo>
                  <a:lnTo>
                    <a:pt x="60" y="84"/>
                  </a:lnTo>
                  <a:lnTo>
                    <a:pt x="67" y="80"/>
                  </a:lnTo>
                  <a:lnTo>
                    <a:pt x="74" y="75"/>
                  </a:lnTo>
                  <a:lnTo>
                    <a:pt x="79" y="68"/>
                  </a:lnTo>
                  <a:lnTo>
                    <a:pt x="83" y="61"/>
                  </a:lnTo>
                  <a:lnTo>
                    <a:pt x="86" y="53"/>
                  </a:lnTo>
                  <a:lnTo>
                    <a:pt x="88" y="44"/>
                  </a:lnTo>
                  <a:lnTo>
                    <a:pt x="88" y="44"/>
                  </a:lnTo>
                  <a:close/>
                </a:path>
              </a:pathLst>
            </a:custGeom>
            <a:grp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231" name="Freeform 118"/>
            <p:cNvSpPr>
              <a:spLocks/>
            </p:cNvSpPr>
            <p:nvPr/>
          </p:nvSpPr>
          <p:spPr bwMode="auto">
            <a:xfrm>
              <a:off x="1201738" y="2205038"/>
              <a:ext cx="212725" cy="458788"/>
            </a:xfrm>
            <a:custGeom>
              <a:avLst/>
              <a:gdLst>
                <a:gd name="T0" fmla="*/ 134 w 134"/>
                <a:gd name="T1" fmla="*/ 7 h 289"/>
                <a:gd name="T2" fmla="*/ 134 w 134"/>
                <a:gd name="T3" fmla="*/ 7 h 289"/>
                <a:gd name="T4" fmla="*/ 88 w 134"/>
                <a:gd name="T5" fmla="*/ 129 h 289"/>
                <a:gd name="T6" fmla="*/ 42 w 134"/>
                <a:gd name="T7" fmla="*/ 248 h 289"/>
                <a:gd name="T8" fmla="*/ 42 w 134"/>
                <a:gd name="T9" fmla="*/ 248 h 289"/>
                <a:gd name="T10" fmla="*/ 22 w 134"/>
                <a:gd name="T11" fmla="*/ 268 h 289"/>
                <a:gd name="T12" fmla="*/ 8 w 134"/>
                <a:gd name="T13" fmla="*/ 282 h 289"/>
                <a:gd name="T14" fmla="*/ 3 w 134"/>
                <a:gd name="T15" fmla="*/ 286 h 289"/>
                <a:gd name="T16" fmla="*/ 0 w 134"/>
                <a:gd name="T17" fmla="*/ 289 h 289"/>
                <a:gd name="T18" fmla="*/ 0 w 134"/>
                <a:gd name="T19" fmla="*/ 289 h 289"/>
                <a:gd name="T20" fmla="*/ 3 w 134"/>
                <a:gd name="T21" fmla="*/ 275 h 289"/>
                <a:gd name="T22" fmla="*/ 15 w 134"/>
                <a:gd name="T23" fmla="*/ 243 h 289"/>
                <a:gd name="T24" fmla="*/ 50 w 134"/>
                <a:gd name="T25" fmla="*/ 144 h 289"/>
                <a:gd name="T26" fmla="*/ 105 w 134"/>
                <a:gd name="T27" fmla="*/ 0 h 289"/>
                <a:gd name="T28" fmla="*/ 134 w 134"/>
                <a:gd name="T29" fmla="*/ 7 h 2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34" h="289">
                  <a:moveTo>
                    <a:pt x="134" y="7"/>
                  </a:moveTo>
                  <a:lnTo>
                    <a:pt x="134" y="7"/>
                  </a:lnTo>
                  <a:lnTo>
                    <a:pt x="88" y="129"/>
                  </a:lnTo>
                  <a:lnTo>
                    <a:pt x="42" y="248"/>
                  </a:lnTo>
                  <a:lnTo>
                    <a:pt x="42" y="248"/>
                  </a:lnTo>
                  <a:lnTo>
                    <a:pt x="22" y="268"/>
                  </a:lnTo>
                  <a:lnTo>
                    <a:pt x="8" y="282"/>
                  </a:lnTo>
                  <a:lnTo>
                    <a:pt x="3" y="286"/>
                  </a:lnTo>
                  <a:lnTo>
                    <a:pt x="0" y="289"/>
                  </a:lnTo>
                  <a:lnTo>
                    <a:pt x="0" y="289"/>
                  </a:lnTo>
                  <a:lnTo>
                    <a:pt x="3" y="275"/>
                  </a:lnTo>
                  <a:lnTo>
                    <a:pt x="15" y="243"/>
                  </a:lnTo>
                  <a:lnTo>
                    <a:pt x="50" y="144"/>
                  </a:lnTo>
                  <a:lnTo>
                    <a:pt x="105" y="0"/>
                  </a:lnTo>
                  <a:lnTo>
                    <a:pt x="134" y="7"/>
                  </a:lnTo>
                  <a:close/>
                </a:path>
              </a:pathLst>
            </a:custGeom>
            <a:grp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232" name="Freeform 119"/>
            <p:cNvSpPr>
              <a:spLocks/>
            </p:cNvSpPr>
            <p:nvPr/>
          </p:nvSpPr>
          <p:spPr bwMode="auto">
            <a:xfrm>
              <a:off x="1371601" y="2205038"/>
              <a:ext cx="234950" cy="449263"/>
            </a:xfrm>
            <a:custGeom>
              <a:avLst/>
              <a:gdLst>
                <a:gd name="T0" fmla="*/ 2 w 148"/>
                <a:gd name="T1" fmla="*/ 13 h 283"/>
                <a:gd name="T2" fmla="*/ 109 w 148"/>
                <a:gd name="T3" fmla="*/ 244 h 283"/>
                <a:gd name="T4" fmla="*/ 148 w 148"/>
                <a:gd name="T5" fmla="*/ 283 h 283"/>
                <a:gd name="T6" fmla="*/ 137 w 148"/>
                <a:gd name="T7" fmla="*/ 229 h 283"/>
                <a:gd name="T8" fmla="*/ 33 w 148"/>
                <a:gd name="T9" fmla="*/ 0 h 283"/>
                <a:gd name="T10" fmla="*/ 0 w 148"/>
                <a:gd name="T11" fmla="*/ 10 h 283"/>
                <a:gd name="T12" fmla="*/ 2 w 148"/>
                <a:gd name="T13" fmla="*/ 13 h 2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8" h="283">
                  <a:moveTo>
                    <a:pt x="2" y="13"/>
                  </a:moveTo>
                  <a:lnTo>
                    <a:pt x="109" y="244"/>
                  </a:lnTo>
                  <a:lnTo>
                    <a:pt x="148" y="283"/>
                  </a:lnTo>
                  <a:lnTo>
                    <a:pt x="137" y="229"/>
                  </a:lnTo>
                  <a:lnTo>
                    <a:pt x="33" y="0"/>
                  </a:lnTo>
                  <a:lnTo>
                    <a:pt x="0" y="10"/>
                  </a:lnTo>
                  <a:lnTo>
                    <a:pt x="2" y="13"/>
                  </a:lnTo>
                  <a:close/>
                </a:path>
              </a:pathLst>
            </a:custGeom>
            <a:grp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233" name="Freeform 120"/>
            <p:cNvSpPr>
              <a:spLocks/>
            </p:cNvSpPr>
            <p:nvPr/>
          </p:nvSpPr>
          <p:spPr bwMode="auto">
            <a:xfrm>
              <a:off x="1376363" y="2052638"/>
              <a:ext cx="25400" cy="77788"/>
            </a:xfrm>
            <a:custGeom>
              <a:avLst/>
              <a:gdLst>
                <a:gd name="T0" fmla="*/ 0 w 16"/>
                <a:gd name="T1" fmla="*/ 41 h 49"/>
                <a:gd name="T2" fmla="*/ 0 w 16"/>
                <a:gd name="T3" fmla="*/ 41 h 49"/>
                <a:gd name="T4" fmla="*/ 0 w 16"/>
                <a:gd name="T5" fmla="*/ 44 h 49"/>
                <a:gd name="T6" fmla="*/ 3 w 16"/>
                <a:gd name="T7" fmla="*/ 46 h 49"/>
                <a:gd name="T8" fmla="*/ 4 w 16"/>
                <a:gd name="T9" fmla="*/ 48 h 49"/>
                <a:gd name="T10" fmla="*/ 8 w 16"/>
                <a:gd name="T11" fmla="*/ 49 h 49"/>
                <a:gd name="T12" fmla="*/ 8 w 16"/>
                <a:gd name="T13" fmla="*/ 49 h 49"/>
                <a:gd name="T14" fmla="*/ 11 w 16"/>
                <a:gd name="T15" fmla="*/ 48 h 49"/>
                <a:gd name="T16" fmla="*/ 14 w 16"/>
                <a:gd name="T17" fmla="*/ 46 h 49"/>
                <a:gd name="T18" fmla="*/ 15 w 16"/>
                <a:gd name="T19" fmla="*/ 44 h 49"/>
                <a:gd name="T20" fmla="*/ 16 w 16"/>
                <a:gd name="T21" fmla="*/ 41 h 49"/>
                <a:gd name="T22" fmla="*/ 16 w 16"/>
                <a:gd name="T23" fmla="*/ 8 h 49"/>
                <a:gd name="T24" fmla="*/ 16 w 16"/>
                <a:gd name="T25" fmla="*/ 8 h 49"/>
                <a:gd name="T26" fmla="*/ 15 w 16"/>
                <a:gd name="T27" fmla="*/ 6 h 49"/>
                <a:gd name="T28" fmla="*/ 14 w 16"/>
                <a:gd name="T29" fmla="*/ 3 h 49"/>
                <a:gd name="T30" fmla="*/ 11 w 16"/>
                <a:gd name="T31" fmla="*/ 0 h 49"/>
                <a:gd name="T32" fmla="*/ 8 w 16"/>
                <a:gd name="T33" fmla="*/ 0 h 49"/>
                <a:gd name="T34" fmla="*/ 8 w 16"/>
                <a:gd name="T35" fmla="*/ 0 h 49"/>
                <a:gd name="T36" fmla="*/ 4 w 16"/>
                <a:gd name="T37" fmla="*/ 0 h 49"/>
                <a:gd name="T38" fmla="*/ 3 w 16"/>
                <a:gd name="T39" fmla="*/ 3 h 49"/>
                <a:gd name="T40" fmla="*/ 0 w 16"/>
                <a:gd name="T41" fmla="*/ 6 h 49"/>
                <a:gd name="T42" fmla="*/ 0 w 16"/>
                <a:gd name="T43" fmla="*/ 8 h 49"/>
                <a:gd name="T44" fmla="*/ 0 w 16"/>
                <a:gd name="T45" fmla="*/ 41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6" h="49">
                  <a:moveTo>
                    <a:pt x="0" y="41"/>
                  </a:moveTo>
                  <a:lnTo>
                    <a:pt x="0" y="41"/>
                  </a:lnTo>
                  <a:lnTo>
                    <a:pt x="0" y="44"/>
                  </a:lnTo>
                  <a:lnTo>
                    <a:pt x="3" y="46"/>
                  </a:lnTo>
                  <a:lnTo>
                    <a:pt x="4" y="48"/>
                  </a:lnTo>
                  <a:lnTo>
                    <a:pt x="8" y="49"/>
                  </a:lnTo>
                  <a:lnTo>
                    <a:pt x="8" y="49"/>
                  </a:lnTo>
                  <a:lnTo>
                    <a:pt x="11" y="48"/>
                  </a:lnTo>
                  <a:lnTo>
                    <a:pt x="14" y="46"/>
                  </a:lnTo>
                  <a:lnTo>
                    <a:pt x="15" y="44"/>
                  </a:lnTo>
                  <a:lnTo>
                    <a:pt x="16" y="41"/>
                  </a:lnTo>
                  <a:lnTo>
                    <a:pt x="16" y="8"/>
                  </a:lnTo>
                  <a:lnTo>
                    <a:pt x="16" y="8"/>
                  </a:lnTo>
                  <a:lnTo>
                    <a:pt x="15" y="6"/>
                  </a:lnTo>
                  <a:lnTo>
                    <a:pt x="14" y="3"/>
                  </a:lnTo>
                  <a:lnTo>
                    <a:pt x="11" y="0"/>
                  </a:lnTo>
                  <a:lnTo>
                    <a:pt x="8" y="0"/>
                  </a:lnTo>
                  <a:lnTo>
                    <a:pt x="8" y="0"/>
                  </a:lnTo>
                  <a:lnTo>
                    <a:pt x="4" y="0"/>
                  </a:lnTo>
                  <a:lnTo>
                    <a:pt x="3" y="3"/>
                  </a:lnTo>
                  <a:lnTo>
                    <a:pt x="0" y="6"/>
                  </a:lnTo>
                  <a:lnTo>
                    <a:pt x="0" y="8"/>
                  </a:lnTo>
                  <a:lnTo>
                    <a:pt x="0" y="41"/>
                  </a:lnTo>
                  <a:close/>
                </a:path>
              </a:pathLst>
            </a:custGeom>
            <a:grp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endParaRPr>
            </a:p>
          </p:txBody>
        </p:sp>
      </p:grpSp>
      <p:grpSp>
        <p:nvGrpSpPr>
          <p:cNvPr id="234" name="组合 233"/>
          <p:cNvGrpSpPr/>
          <p:nvPr/>
        </p:nvGrpSpPr>
        <p:grpSpPr>
          <a:xfrm>
            <a:off x="1671184" y="1708291"/>
            <a:ext cx="333077" cy="333077"/>
            <a:chOff x="2111376" y="1712913"/>
            <a:chExt cx="601663" cy="601663"/>
          </a:xfrm>
          <a:solidFill>
            <a:schemeClr val="accent1"/>
          </a:solidFill>
        </p:grpSpPr>
        <p:sp>
          <p:nvSpPr>
            <p:cNvPr id="235" name="Freeform 121"/>
            <p:cNvSpPr>
              <a:spLocks noEditPoints="1"/>
            </p:cNvSpPr>
            <p:nvPr/>
          </p:nvSpPr>
          <p:spPr bwMode="auto">
            <a:xfrm>
              <a:off x="2300288" y="1712913"/>
              <a:ext cx="223838" cy="601663"/>
            </a:xfrm>
            <a:custGeom>
              <a:avLst/>
              <a:gdLst>
                <a:gd name="T0" fmla="*/ 71 w 141"/>
                <a:gd name="T1" fmla="*/ 0 h 379"/>
                <a:gd name="T2" fmla="*/ 84 w 141"/>
                <a:gd name="T3" fmla="*/ 4 h 379"/>
                <a:gd name="T4" fmla="*/ 98 w 141"/>
                <a:gd name="T5" fmla="*/ 15 h 379"/>
                <a:gd name="T6" fmla="*/ 110 w 141"/>
                <a:gd name="T7" fmla="*/ 33 h 379"/>
                <a:gd name="T8" fmla="*/ 119 w 141"/>
                <a:gd name="T9" fmla="*/ 56 h 379"/>
                <a:gd name="T10" fmla="*/ 136 w 141"/>
                <a:gd name="T11" fmla="*/ 117 h 379"/>
                <a:gd name="T12" fmla="*/ 141 w 141"/>
                <a:gd name="T13" fmla="*/ 190 h 379"/>
                <a:gd name="T14" fmla="*/ 140 w 141"/>
                <a:gd name="T15" fmla="*/ 228 h 379"/>
                <a:gd name="T16" fmla="*/ 129 w 141"/>
                <a:gd name="T17" fmla="*/ 295 h 379"/>
                <a:gd name="T18" fmla="*/ 115 w 141"/>
                <a:gd name="T19" fmla="*/ 336 h 379"/>
                <a:gd name="T20" fmla="*/ 105 w 141"/>
                <a:gd name="T21" fmla="*/ 356 h 379"/>
                <a:gd name="T22" fmla="*/ 91 w 141"/>
                <a:gd name="T23" fmla="*/ 371 h 379"/>
                <a:gd name="T24" fmla="*/ 77 w 141"/>
                <a:gd name="T25" fmla="*/ 378 h 379"/>
                <a:gd name="T26" fmla="*/ 71 w 141"/>
                <a:gd name="T27" fmla="*/ 379 h 379"/>
                <a:gd name="T28" fmla="*/ 71 w 141"/>
                <a:gd name="T29" fmla="*/ 348 h 379"/>
                <a:gd name="T30" fmla="*/ 71 w 141"/>
                <a:gd name="T31" fmla="*/ 348 h 379"/>
                <a:gd name="T32" fmla="*/ 83 w 141"/>
                <a:gd name="T33" fmla="*/ 346 h 379"/>
                <a:gd name="T34" fmla="*/ 94 w 141"/>
                <a:gd name="T35" fmla="*/ 336 h 379"/>
                <a:gd name="T36" fmla="*/ 103 w 141"/>
                <a:gd name="T37" fmla="*/ 321 h 379"/>
                <a:gd name="T38" fmla="*/ 119 w 141"/>
                <a:gd name="T39" fmla="*/ 279 h 379"/>
                <a:gd name="T40" fmla="*/ 128 w 141"/>
                <a:gd name="T41" fmla="*/ 222 h 379"/>
                <a:gd name="T42" fmla="*/ 129 w 141"/>
                <a:gd name="T43" fmla="*/ 190 h 379"/>
                <a:gd name="T44" fmla="*/ 125 w 141"/>
                <a:gd name="T45" fmla="*/ 128 h 379"/>
                <a:gd name="T46" fmla="*/ 113 w 141"/>
                <a:gd name="T47" fmla="*/ 77 h 379"/>
                <a:gd name="T48" fmla="*/ 99 w 141"/>
                <a:gd name="T49" fmla="*/ 50 h 379"/>
                <a:gd name="T50" fmla="*/ 88 w 141"/>
                <a:gd name="T51" fmla="*/ 38 h 379"/>
                <a:gd name="T52" fmla="*/ 76 w 141"/>
                <a:gd name="T53" fmla="*/ 31 h 379"/>
                <a:gd name="T54" fmla="*/ 71 w 141"/>
                <a:gd name="T55" fmla="*/ 31 h 379"/>
                <a:gd name="T56" fmla="*/ 71 w 141"/>
                <a:gd name="T57" fmla="*/ 0 h 379"/>
                <a:gd name="T58" fmla="*/ 71 w 141"/>
                <a:gd name="T59" fmla="*/ 379 h 379"/>
                <a:gd name="T60" fmla="*/ 57 w 141"/>
                <a:gd name="T61" fmla="*/ 375 h 379"/>
                <a:gd name="T62" fmla="*/ 44 w 141"/>
                <a:gd name="T63" fmla="*/ 365 h 379"/>
                <a:gd name="T64" fmla="*/ 31 w 141"/>
                <a:gd name="T65" fmla="*/ 347 h 379"/>
                <a:gd name="T66" fmla="*/ 22 w 141"/>
                <a:gd name="T67" fmla="*/ 324 h 379"/>
                <a:gd name="T68" fmla="*/ 7 w 141"/>
                <a:gd name="T69" fmla="*/ 264 h 379"/>
                <a:gd name="T70" fmla="*/ 0 w 141"/>
                <a:gd name="T71" fmla="*/ 190 h 379"/>
                <a:gd name="T72" fmla="*/ 3 w 141"/>
                <a:gd name="T73" fmla="*/ 152 h 379"/>
                <a:gd name="T74" fmla="*/ 12 w 141"/>
                <a:gd name="T75" fmla="*/ 84 h 379"/>
                <a:gd name="T76" fmla="*/ 26 w 141"/>
                <a:gd name="T77" fmla="*/ 44 h 379"/>
                <a:gd name="T78" fmla="*/ 37 w 141"/>
                <a:gd name="T79" fmla="*/ 23 h 379"/>
                <a:gd name="T80" fmla="*/ 50 w 141"/>
                <a:gd name="T81" fmla="*/ 8 h 379"/>
                <a:gd name="T82" fmla="*/ 64 w 141"/>
                <a:gd name="T83" fmla="*/ 2 h 379"/>
                <a:gd name="T84" fmla="*/ 71 w 141"/>
                <a:gd name="T85" fmla="*/ 31 h 379"/>
                <a:gd name="T86" fmla="*/ 65 w 141"/>
                <a:gd name="T87" fmla="*/ 31 h 379"/>
                <a:gd name="T88" fmla="*/ 53 w 141"/>
                <a:gd name="T89" fmla="*/ 38 h 379"/>
                <a:gd name="T90" fmla="*/ 42 w 141"/>
                <a:gd name="T91" fmla="*/ 50 h 379"/>
                <a:gd name="T92" fmla="*/ 29 w 141"/>
                <a:gd name="T93" fmla="*/ 77 h 379"/>
                <a:gd name="T94" fmla="*/ 17 w 141"/>
                <a:gd name="T95" fmla="*/ 128 h 379"/>
                <a:gd name="T96" fmla="*/ 12 w 141"/>
                <a:gd name="T97" fmla="*/ 190 h 379"/>
                <a:gd name="T98" fmla="*/ 14 w 141"/>
                <a:gd name="T99" fmla="*/ 222 h 379"/>
                <a:gd name="T100" fmla="*/ 22 w 141"/>
                <a:gd name="T101" fmla="*/ 279 h 379"/>
                <a:gd name="T102" fmla="*/ 38 w 141"/>
                <a:gd name="T103" fmla="*/ 321 h 379"/>
                <a:gd name="T104" fmla="*/ 48 w 141"/>
                <a:gd name="T105" fmla="*/ 336 h 379"/>
                <a:gd name="T106" fmla="*/ 59 w 141"/>
                <a:gd name="T107" fmla="*/ 346 h 379"/>
                <a:gd name="T108" fmla="*/ 71 w 141"/>
                <a:gd name="T109" fmla="*/ 348 h 3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41" h="379">
                  <a:moveTo>
                    <a:pt x="71" y="0"/>
                  </a:moveTo>
                  <a:lnTo>
                    <a:pt x="71" y="0"/>
                  </a:lnTo>
                  <a:lnTo>
                    <a:pt x="77" y="2"/>
                  </a:lnTo>
                  <a:lnTo>
                    <a:pt x="84" y="4"/>
                  </a:lnTo>
                  <a:lnTo>
                    <a:pt x="91" y="8"/>
                  </a:lnTo>
                  <a:lnTo>
                    <a:pt x="98" y="15"/>
                  </a:lnTo>
                  <a:lnTo>
                    <a:pt x="105" y="23"/>
                  </a:lnTo>
                  <a:lnTo>
                    <a:pt x="110" y="33"/>
                  </a:lnTo>
                  <a:lnTo>
                    <a:pt x="115" y="44"/>
                  </a:lnTo>
                  <a:lnTo>
                    <a:pt x="119" y="56"/>
                  </a:lnTo>
                  <a:lnTo>
                    <a:pt x="129" y="84"/>
                  </a:lnTo>
                  <a:lnTo>
                    <a:pt x="136" y="117"/>
                  </a:lnTo>
                  <a:lnTo>
                    <a:pt x="140" y="152"/>
                  </a:lnTo>
                  <a:lnTo>
                    <a:pt x="141" y="190"/>
                  </a:lnTo>
                  <a:lnTo>
                    <a:pt x="141" y="190"/>
                  </a:lnTo>
                  <a:lnTo>
                    <a:pt x="140" y="228"/>
                  </a:lnTo>
                  <a:lnTo>
                    <a:pt x="136" y="264"/>
                  </a:lnTo>
                  <a:lnTo>
                    <a:pt x="129" y="295"/>
                  </a:lnTo>
                  <a:lnTo>
                    <a:pt x="119" y="324"/>
                  </a:lnTo>
                  <a:lnTo>
                    <a:pt x="115" y="336"/>
                  </a:lnTo>
                  <a:lnTo>
                    <a:pt x="110" y="347"/>
                  </a:lnTo>
                  <a:lnTo>
                    <a:pt x="105" y="356"/>
                  </a:lnTo>
                  <a:lnTo>
                    <a:pt x="98" y="365"/>
                  </a:lnTo>
                  <a:lnTo>
                    <a:pt x="91" y="371"/>
                  </a:lnTo>
                  <a:lnTo>
                    <a:pt x="84" y="375"/>
                  </a:lnTo>
                  <a:lnTo>
                    <a:pt x="77" y="378"/>
                  </a:lnTo>
                  <a:lnTo>
                    <a:pt x="71" y="379"/>
                  </a:lnTo>
                  <a:lnTo>
                    <a:pt x="71" y="379"/>
                  </a:lnTo>
                  <a:lnTo>
                    <a:pt x="71" y="348"/>
                  </a:lnTo>
                  <a:lnTo>
                    <a:pt x="71" y="348"/>
                  </a:lnTo>
                  <a:lnTo>
                    <a:pt x="71" y="348"/>
                  </a:lnTo>
                  <a:lnTo>
                    <a:pt x="71" y="348"/>
                  </a:lnTo>
                  <a:lnTo>
                    <a:pt x="76" y="348"/>
                  </a:lnTo>
                  <a:lnTo>
                    <a:pt x="83" y="346"/>
                  </a:lnTo>
                  <a:lnTo>
                    <a:pt x="88" y="342"/>
                  </a:lnTo>
                  <a:lnTo>
                    <a:pt x="94" y="336"/>
                  </a:lnTo>
                  <a:lnTo>
                    <a:pt x="99" y="329"/>
                  </a:lnTo>
                  <a:lnTo>
                    <a:pt x="103" y="321"/>
                  </a:lnTo>
                  <a:lnTo>
                    <a:pt x="113" y="302"/>
                  </a:lnTo>
                  <a:lnTo>
                    <a:pt x="119" y="279"/>
                  </a:lnTo>
                  <a:lnTo>
                    <a:pt x="125" y="252"/>
                  </a:lnTo>
                  <a:lnTo>
                    <a:pt x="128" y="222"/>
                  </a:lnTo>
                  <a:lnTo>
                    <a:pt x="129" y="190"/>
                  </a:lnTo>
                  <a:lnTo>
                    <a:pt x="129" y="190"/>
                  </a:lnTo>
                  <a:lnTo>
                    <a:pt x="128" y="157"/>
                  </a:lnTo>
                  <a:lnTo>
                    <a:pt x="125" y="128"/>
                  </a:lnTo>
                  <a:lnTo>
                    <a:pt x="119" y="102"/>
                  </a:lnTo>
                  <a:lnTo>
                    <a:pt x="113" y="77"/>
                  </a:lnTo>
                  <a:lnTo>
                    <a:pt x="103" y="59"/>
                  </a:lnTo>
                  <a:lnTo>
                    <a:pt x="99" y="50"/>
                  </a:lnTo>
                  <a:lnTo>
                    <a:pt x="94" y="44"/>
                  </a:lnTo>
                  <a:lnTo>
                    <a:pt x="88" y="38"/>
                  </a:lnTo>
                  <a:lnTo>
                    <a:pt x="83" y="34"/>
                  </a:lnTo>
                  <a:lnTo>
                    <a:pt x="76" y="31"/>
                  </a:lnTo>
                  <a:lnTo>
                    <a:pt x="71" y="31"/>
                  </a:lnTo>
                  <a:lnTo>
                    <a:pt x="71" y="31"/>
                  </a:lnTo>
                  <a:lnTo>
                    <a:pt x="71" y="0"/>
                  </a:lnTo>
                  <a:lnTo>
                    <a:pt x="71" y="0"/>
                  </a:lnTo>
                  <a:close/>
                  <a:moveTo>
                    <a:pt x="71" y="379"/>
                  </a:moveTo>
                  <a:lnTo>
                    <a:pt x="71" y="379"/>
                  </a:lnTo>
                  <a:lnTo>
                    <a:pt x="64" y="378"/>
                  </a:lnTo>
                  <a:lnTo>
                    <a:pt x="57" y="375"/>
                  </a:lnTo>
                  <a:lnTo>
                    <a:pt x="50" y="371"/>
                  </a:lnTo>
                  <a:lnTo>
                    <a:pt x="44" y="365"/>
                  </a:lnTo>
                  <a:lnTo>
                    <a:pt x="37" y="356"/>
                  </a:lnTo>
                  <a:lnTo>
                    <a:pt x="31" y="347"/>
                  </a:lnTo>
                  <a:lnTo>
                    <a:pt x="26" y="336"/>
                  </a:lnTo>
                  <a:lnTo>
                    <a:pt x="22" y="324"/>
                  </a:lnTo>
                  <a:lnTo>
                    <a:pt x="12" y="295"/>
                  </a:lnTo>
                  <a:lnTo>
                    <a:pt x="7" y="264"/>
                  </a:lnTo>
                  <a:lnTo>
                    <a:pt x="3" y="228"/>
                  </a:lnTo>
                  <a:lnTo>
                    <a:pt x="0" y="190"/>
                  </a:lnTo>
                  <a:lnTo>
                    <a:pt x="0" y="190"/>
                  </a:lnTo>
                  <a:lnTo>
                    <a:pt x="3" y="152"/>
                  </a:lnTo>
                  <a:lnTo>
                    <a:pt x="7" y="117"/>
                  </a:lnTo>
                  <a:lnTo>
                    <a:pt x="12" y="84"/>
                  </a:lnTo>
                  <a:lnTo>
                    <a:pt x="22" y="56"/>
                  </a:lnTo>
                  <a:lnTo>
                    <a:pt x="26" y="44"/>
                  </a:lnTo>
                  <a:lnTo>
                    <a:pt x="31" y="33"/>
                  </a:lnTo>
                  <a:lnTo>
                    <a:pt x="37" y="23"/>
                  </a:lnTo>
                  <a:lnTo>
                    <a:pt x="44" y="15"/>
                  </a:lnTo>
                  <a:lnTo>
                    <a:pt x="50" y="8"/>
                  </a:lnTo>
                  <a:lnTo>
                    <a:pt x="57" y="4"/>
                  </a:lnTo>
                  <a:lnTo>
                    <a:pt x="64" y="2"/>
                  </a:lnTo>
                  <a:lnTo>
                    <a:pt x="71" y="0"/>
                  </a:lnTo>
                  <a:lnTo>
                    <a:pt x="71" y="31"/>
                  </a:lnTo>
                  <a:lnTo>
                    <a:pt x="71" y="31"/>
                  </a:lnTo>
                  <a:lnTo>
                    <a:pt x="65" y="31"/>
                  </a:lnTo>
                  <a:lnTo>
                    <a:pt x="59" y="34"/>
                  </a:lnTo>
                  <a:lnTo>
                    <a:pt x="53" y="38"/>
                  </a:lnTo>
                  <a:lnTo>
                    <a:pt x="48" y="44"/>
                  </a:lnTo>
                  <a:lnTo>
                    <a:pt x="42" y="50"/>
                  </a:lnTo>
                  <a:lnTo>
                    <a:pt x="38" y="59"/>
                  </a:lnTo>
                  <a:lnTo>
                    <a:pt x="29" y="77"/>
                  </a:lnTo>
                  <a:lnTo>
                    <a:pt x="22" y="102"/>
                  </a:lnTo>
                  <a:lnTo>
                    <a:pt x="17" y="128"/>
                  </a:lnTo>
                  <a:lnTo>
                    <a:pt x="14" y="157"/>
                  </a:lnTo>
                  <a:lnTo>
                    <a:pt x="12" y="190"/>
                  </a:lnTo>
                  <a:lnTo>
                    <a:pt x="12" y="190"/>
                  </a:lnTo>
                  <a:lnTo>
                    <a:pt x="14" y="222"/>
                  </a:lnTo>
                  <a:lnTo>
                    <a:pt x="17" y="252"/>
                  </a:lnTo>
                  <a:lnTo>
                    <a:pt x="22" y="279"/>
                  </a:lnTo>
                  <a:lnTo>
                    <a:pt x="29" y="302"/>
                  </a:lnTo>
                  <a:lnTo>
                    <a:pt x="38" y="321"/>
                  </a:lnTo>
                  <a:lnTo>
                    <a:pt x="42" y="329"/>
                  </a:lnTo>
                  <a:lnTo>
                    <a:pt x="48" y="336"/>
                  </a:lnTo>
                  <a:lnTo>
                    <a:pt x="53" y="342"/>
                  </a:lnTo>
                  <a:lnTo>
                    <a:pt x="59" y="346"/>
                  </a:lnTo>
                  <a:lnTo>
                    <a:pt x="65" y="348"/>
                  </a:lnTo>
                  <a:lnTo>
                    <a:pt x="71" y="348"/>
                  </a:lnTo>
                  <a:lnTo>
                    <a:pt x="71" y="379"/>
                  </a:lnTo>
                  <a:close/>
                </a:path>
              </a:pathLst>
            </a:custGeom>
            <a:grp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236" name="Freeform 122"/>
            <p:cNvSpPr>
              <a:spLocks noEditPoints="1"/>
            </p:cNvSpPr>
            <p:nvPr/>
          </p:nvSpPr>
          <p:spPr bwMode="auto">
            <a:xfrm>
              <a:off x="2111376" y="1905000"/>
              <a:ext cx="601663" cy="220663"/>
            </a:xfrm>
            <a:custGeom>
              <a:avLst/>
              <a:gdLst>
                <a:gd name="T0" fmla="*/ 190 w 379"/>
                <a:gd name="T1" fmla="*/ 0 h 139"/>
                <a:gd name="T2" fmla="*/ 228 w 379"/>
                <a:gd name="T3" fmla="*/ 1 h 139"/>
                <a:gd name="T4" fmla="*/ 295 w 379"/>
                <a:gd name="T5" fmla="*/ 11 h 139"/>
                <a:gd name="T6" fmla="*/ 336 w 379"/>
                <a:gd name="T7" fmla="*/ 24 h 139"/>
                <a:gd name="T8" fmla="*/ 356 w 379"/>
                <a:gd name="T9" fmla="*/ 35 h 139"/>
                <a:gd name="T10" fmla="*/ 371 w 379"/>
                <a:gd name="T11" fmla="*/ 49 h 139"/>
                <a:gd name="T12" fmla="*/ 378 w 379"/>
                <a:gd name="T13" fmla="*/ 62 h 139"/>
                <a:gd name="T14" fmla="*/ 379 w 379"/>
                <a:gd name="T15" fmla="*/ 69 h 139"/>
                <a:gd name="T16" fmla="*/ 375 w 379"/>
                <a:gd name="T17" fmla="*/ 82 h 139"/>
                <a:gd name="T18" fmla="*/ 364 w 379"/>
                <a:gd name="T19" fmla="*/ 96 h 139"/>
                <a:gd name="T20" fmla="*/ 347 w 379"/>
                <a:gd name="T21" fmla="*/ 108 h 139"/>
                <a:gd name="T22" fmla="*/ 324 w 379"/>
                <a:gd name="T23" fmla="*/ 119 h 139"/>
                <a:gd name="T24" fmla="*/ 264 w 379"/>
                <a:gd name="T25" fmla="*/ 134 h 139"/>
                <a:gd name="T26" fmla="*/ 190 w 379"/>
                <a:gd name="T27" fmla="*/ 139 h 139"/>
                <a:gd name="T28" fmla="*/ 190 w 379"/>
                <a:gd name="T29" fmla="*/ 127 h 139"/>
                <a:gd name="T30" fmla="*/ 190 w 379"/>
                <a:gd name="T31" fmla="*/ 127 h 139"/>
                <a:gd name="T32" fmla="*/ 252 w 379"/>
                <a:gd name="T33" fmla="*/ 123 h 139"/>
                <a:gd name="T34" fmla="*/ 302 w 379"/>
                <a:gd name="T35" fmla="*/ 111 h 139"/>
                <a:gd name="T36" fmla="*/ 329 w 379"/>
                <a:gd name="T37" fmla="*/ 97 h 139"/>
                <a:gd name="T38" fmla="*/ 341 w 379"/>
                <a:gd name="T39" fmla="*/ 86 h 139"/>
                <a:gd name="T40" fmla="*/ 348 w 379"/>
                <a:gd name="T41" fmla="*/ 74 h 139"/>
                <a:gd name="T42" fmla="*/ 348 w 379"/>
                <a:gd name="T43" fmla="*/ 69 h 139"/>
                <a:gd name="T44" fmla="*/ 348 w 379"/>
                <a:gd name="T45" fmla="*/ 63 h 139"/>
                <a:gd name="T46" fmla="*/ 341 w 379"/>
                <a:gd name="T47" fmla="*/ 51 h 139"/>
                <a:gd name="T48" fmla="*/ 329 w 379"/>
                <a:gd name="T49" fmla="*/ 40 h 139"/>
                <a:gd name="T50" fmla="*/ 302 w 379"/>
                <a:gd name="T51" fmla="*/ 28 h 139"/>
                <a:gd name="T52" fmla="*/ 252 w 379"/>
                <a:gd name="T53" fmla="*/ 15 h 139"/>
                <a:gd name="T54" fmla="*/ 190 w 379"/>
                <a:gd name="T55" fmla="*/ 11 h 139"/>
                <a:gd name="T56" fmla="*/ 190 w 379"/>
                <a:gd name="T57" fmla="*/ 0 h 139"/>
                <a:gd name="T58" fmla="*/ 0 w 379"/>
                <a:gd name="T59" fmla="*/ 69 h 139"/>
                <a:gd name="T60" fmla="*/ 4 w 379"/>
                <a:gd name="T61" fmla="*/ 55 h 139"/>
                <a:gd name="T62" fmla="*/ 15 w 379"/>
                <a:gd name="T63" fmla="*/ 42 h 139"/>
                <a:gd name="T64" fmla="*/ 33 w 379"/>
                <a:gd name="T65" fmla="*/ 30 h 139"/>
                <a:gd name="T66" fmla="*/ 56 w 379"/>
                <a:gd name="T67" fmla="*/ 20 h 139"/>
                <a:gd name="T68" fmla="*/ 117 w 379"/>
                <a:gd name="T69" fmla="*/ 5 h 139"/>
                <a:gd name="T70" fmla="*/ 190 w 379"/>
                <a:gd name="T71" fmla="*/ 0 h 139"/>
                <a:gd name="T72" fmla="*/ 190 w 379"/>
                <a:gd name="T73" fmla="*/ 11 h 139"/>
                <a:gd name="T74" fmla="*/ 127 w 379"/>
                <a:gd name="T75" fmla="*/ 15 h 139"/>
                <a:gd name="T76" fmla="*/ 77 w 379"/>
                <a:gd name="T77" fmla="*/ 28 h 139"/>
                <a:gd name="T78" fmla="*/ 50 w 379"/>
                <a:gd name="T79" fmla="*/ 40 h 139"/>
                <a:gd name="T80" fmla="*/ 38 w 379"/>
                <a:gd name="T81" fmla="*/ 51 h 139"/>
                <a:gd name="T82" fmla="*/ 31 w 379"/>
                <a:gd name="T83" fmla="*/ 63 h 139"/>
                <a:gd name="T84" fmla="*/ 31 w 379"/>
                <a:gd name="T85" fmla="*/ 69 h 139"/>
                <a:gd name="T86" fmla="*/ 34 w 379"/>
                <a:gd name="T87" fmla="*/ 81 h 139"/>
                <a:gd name="T88" fmla="*/ 43 w 379"/>
                <a:gd name="T89" fmla="*/ 92 h 139"/>
                <a:gd name="T90" fmla="*/ 58 w 379"/>
                <a:gd name="T91" fmla="*/ 101 h 139"/>
                <a:gd name="T92" fmla="*/ 102 w 379"/>
                <a:gd name="T93" fmla="*/ 118 h 139"/>
                <a:gd name="T94" fmla="*/ 157 w 379"/>
                <a:gd name="T95" fmla="*/ 126 h 139"/>
                <a:gd name="T96" fmla="*/ 190 w 379"/>
                <a:gd name="T97" fmla="*/ 139 h 139"/>
                <a:gd name="T98" fmla="*/ 152 w 379"/>
                <a:gd name="T99" fmla="*/ 138 h 139"/>
                <a:gd name="T100" fmla="*/ 84 w 379"/>
                <a:gd name="T101" fmla="*/ 127 h 139"/>
                <a:gd name="T102" fmla="*/ 43 w 379"/>
                <a:gd name="T103" fmla="*/ 114 h 139"/>
                <a:gd name="T104" fmla="*/ 23 w 379"/>
                <a:gd name="T105" fmla="*/ 103 h 139"/>
                <a:gd name="T106" fmla="*/ 8 w 379"/>
                <a:gd name="T107" fmla="*/ 89 h 139"/>
                <a:gd name="T108" fmla="*/ 1 w 379"/>
                <a:gd name="T109" fmla="*/ 76 h 139"/>
                <a:gd name="T110" fmla="*/ 0 w 379"/>
                <a:gd name="T111" fmla="*/ 69 h 1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379" h="139">
                  <a:moveTo>
                    <a:pt x="190" y="0"/>
                  </a:moveTo>
                  <a:lnTo>
                    <a:pt x="190" y="0"/>
                  </a:lnTo>
                  <a:lnTo>
                    <a:pt x="190" y="0"/>
                  </a:lnTo>
                  <a:lnTo>
                    <a:pt x="228" y="1"/>
                  </a:lnTo>
                  <a:lnTo>
                    <a:pt x="264" y="5"/>
                  </a:lnTo>
                  <a:lnTo>
                    <a:pt x="295" y="11"/>
                  </a:lnTo>
                  <a:lnTo>
                    <a:pt x="324" y="20"/>
                  </a:lnTo>
                  <a:lnTo>
                    <a:pt x="336" y="24"/>
                  </a:lnTo>
                  <a:lnTo>
                    <a:pt x="347" y="30"/>
                  </a:lnTo>
                  <a:lnTo>
                    <a:pt x="356" y="35"/>
                  </a:lnTo>
                  <a:lnTo>
                    <a:pt x="364" y="42"/>
                  </a:lnTo>
                  <a:lnTo>
                    <a:pt x="371" y="49"/>
                  </a:lnTo>
                  <a:lnTo>
                    <a:pt x="375" y="55"/>
                  </a:lnTo>
                  <a:lnTo>
                    <a:pt x="378" y="62"/>
                  </a:lnTo>
                  <a:lnTo>
                    <a:pt x="379" y="69"/>
                  </a:lnTo>
                  <a:lnTo>
                    <a:pt x="379" y="69"/>
                  </a:lnTo>
                  <a:lnTo>
                    <a:pt x="378" y="76"/>
                  </a:lnTo>
                  <a:lnTo>
                    <a:pt x="375" y="82"/>
                  </a:lnTo>
                  <a:lnTo>
                    <a:pt x="371" y="89"/>
                  </a:lnTo>
                  <a:lnTo>
                    <a:pt x="364" y="96"/>
                  </a:lnTo>
                  <a:lnTo>
                    <a:pt x="356" y="103"/>
                  </a:lnTo>
                  <a:lnTo>
                    <a:pt x="347" y="108"/>
                  </a:lnTo>
                  <a:lnTo>
                    <a:pt x="336" y="114"/>
                  </a:lnTo>
                  <a:lnTo>
                    <a:pt x="324" y="119"/>
                  </a:lnTo>
                  <a:lnTo>
                    <a:pt x="295" y="127"/>
                  </a:lnTo>
                  <a:lnTo>
                    <a:pt x="264" y="134"/>
                  </a:lnTo>
                  <a:lnTo>
                    <a:pt x="228" y="138"/>
                  </a:lnTo>
                  <a:lnTo>
                    <a:pt x="190" y="139"/>
                  </a:lnTo>
                  <a:lnTo>
                    <a:pt x="190" y="139"/>
                  </a:lnTo>
                  <a:lnTo>
                    <a:pt x="190" y="127"/>
                  </a:lnTo>
                  <a:lnTo>
                    <a:pt x="190" y="127"/>
                  </a:lnTo>
                  <a:lnTo>
                    <a:pt x="190" y="127"/>
                  </a:lnTo>
                  <a:lnTo>
                    <a:pt x="222" y="126"/>
                  </a:lnTo>
                  <a:lnTo>
                    <a:pt x="252" y="123"/>
                  </a:lnTo>
                  <a:lnTo>
                    <a:pt x="279" y="118"/>
                  </a:lnTo>
                  <a:lnTo>
                    <a:pt x="302" y="111"/>
                  </a:lnTo>
                  <a:lnTo>
                    <a:pt x="321" y="101"/>
                  </a:lnTo>
                  <a:lnTo>
                    <a:pt x="329" y="97"/>
                  </a:lnTo>
                  <a:lnTo>
                    <a:pt x="336" y="92"/>
                  </a:lnTo>
                  <a:lnTo>
                    <a:pt x="341" y="86"/>
                  </a:lnTo>
                  <a:lnTo>
                    <a:pt x="345" y="81"/>
                  </a:lnTo>
                  <a:lnTo>
                    <a:pt x="348" y="74"/>
                  </a:lnTo>
                  <a:lnTo>
                    <a:pt x="348" y="69"/>
                  </a:lnTo>
                  <a:lnTo>
                    <a:pt x="348" y="69"/>
                  </a:lnTo>
                  <a:lnTo>
                    <a:pt x="348" y="69"/>
                  </a:lnTo>
                  <a:lnTo>
                    <a:pt x="348" y="63"/>
                  </a:lnTo>
                  <a:lnTo>
                    <a:pt x="345" y="57"/>
                  </a:lnTo>
                  <a:lnTo>
                    <a:pt x="341" y="51"/>
                  </a:lnTo>
                  <a:lnTo>
                    <a:pt x="336" y="46"/>
                  </a:lnTo>
                  <a:lnTo>
                    <a:pt x="329" y="40"/>
                  </a:lnTo>
                  <a:lnTo>
                    <a:pt x="321" y="36"/>
                  </a:lnTo>
                  <a:lnTo>
                    <a:pt x="302" y="28"/>
                  </a:lnTo>
                  <a:lnTo>
                    <a:pt x="279" y="20"/>
                  </a:lnTo>
                  <a:lnTo>
                    <a:pt x="252" y="15"/>
                  </a:lnTo>
                  <a:lnTo>
                    <a:pt x="222" y="12"/>
                  </a:lnTo>
                  <a:lnTo>
                    <a:pt x="190" y="11"/>
                  </a:lnTo>
                  <a:lnTo>
                    <a:pt x="190" y="11"/>
                  </a:lnTo>
                  <a:lnTo>
                    <a:pt x="190" y="0"/>
                  </a:lnTo>
                  <a:close/>
                  <a:moveTo>
                    <a:pt x="0" y="69"/>
                  </a:moveTo>
                  <a:lnTo>
                    <a:pt x="0" y="69"/>
                  </a:lnTo>
                  <a:lnTo>
                    <a:pt x="1" y="62"/>
                  </a:lnTo>
                  <a:lnTo>
                    <a:pt x="4" y="55"/>
                  </a:lnTo>
                  <a:lnTo>
                    <a:pt x="8" y="49"/>
                  </a:lnTo>
                  <a:lnTo>
                    <a:pt x="15" y="42"/>
                  </a:lnTo>
                  <a:lnTo>
                    <a:pt x="23" y="36"/>
                  </a:lnTo>
                  <a:lnTo>
                    <a:pt x="33" y="30"/>
                  </a:lnTo>
                  <a:lnTo>
                    <a:pt x="43" y="24"/>
                  </a:lnTo>
                  <a:lnTo>
                    <a:pt x="56" y="20"/>
                  </a:lnTo>
                  <a:lnTo>
                    <a:pt x="84" y="11"/>
                  </a:lnTo>
                  <a:lnTo>
                    <a:pt x="117" y="5"/>
                  </a:lnTo>
                  <a:lnTo>
                    <a:pt x="152" y="1"/>
                  </a:lnTo>
                  <a:lnTo>
                    <a:pt x="190" y="0"/>
                  </a:lnTo>
                  <a:lnTo>
                    <a:pt x="190" y="11"/>
                  </a:lnTo>
                  <a:lnTo>
                    <a:pt x="190" y="11"/>
                  </a:lnTo>
                  <a:lnTo>
                    <a:pt x="157" y="12"/>
                  </a:lnTo>
                  <a:lnTo>
                    <a:pt x="127" y="15"/>
                  </a:lnTo>
                  <a:lnTo>
                    <a:pt x="102" y="20"/>
                  </a:lnTo>
                  <a:lnTo>
                    <a:pt x="77" y="28"/>
                  </a:lnTo>
                  <a:lnTo>
                    <a:pt x="58" y="36"/>
                  </a:lnTo>
                  <a:lnTo>
                    <a:pt x="50" y="40"/>
                  </a:lnTo>
                  <a:lnTo>
                    <a:pt x="43" y="46"/>
                  </a:lnTo>
                  <a:lnTo>
                    <a:pt x="38" y="51"/>
                  </a:lnTo>
                  <a:lnTo>
                    <a:pt x="34" y="57"/>
                  </a:lnTo>
                  <a:lnTo>
                    <a:pt x="31" y="63"/>
                  </a:lnTo>
                  <a:lnTo>
                    <a:pt x="31" y="69"/>
                  </a:lnTo>
                  <a:lnTo>
                    <a:pt x="31" y="69"/>
                  </a:lnTo>
                  <a:lnTo>
                    <a:pt x="31" y="74"/>
                  </a:lnTo>
                  <a:lnTo>
                    <a:pt x="34" y="81"/>
                  </a:lnTo>
                  <a:lnTo>
                    <a:pt x="38" y="86"/>
                  </a:lnTo>
                  <a:lnTo>
                    <a:pt x="43" y="92"/>
                  </a:lnTo>
                  <a:lnTo>
                    <a:pt x="50" y="97"/>
                  </a:lnTo>
                  <a:lnTo>
                    <a:pt x="58" y="101"/>
                  </a:lnTo>
                  <a:lnTo>
                    <a:pt x="77" y="111"/>
                  </a:lnTo>
                  <a:lnTo>
                    <a:pt x="102" y="118"/>
                  </a:lnTo>
                  <a:lnTo>
                    <a:pt x="127" y="123"/>
                  </a:lnTo>
                  <a:lnTo>
                    <a:pt x="157" y="126"/>
                  </a:lnTo>
                  <a:lnTo>
                    <a:pt x="190" y="127"/>
                  </a:lnTo>
                  <a:lnTo>
                    <a:pt x="190" y="139"/>
                  </a:lnTo>
                  <a:lnTo>
                    <a:pt x="190" y="139"/>
                  </a:lnTo>
                  <a:lnTo>
                    <a:pt x="152" y="138"/>
                  </a:lnTo>
                  <a:lnTo>
                    <a:pt x="117" y="134"/>
                  </a:lnTo>
                  <a:lnTo>
                    <a:pt x="84" y="127"/>
                  </a:lnTo>
                  <a:lnTo>
                    <a:pt x="56" y="119"/>
                  </a:lnTo>
                  <a:lnTo>
                    <a:pt x="43" y="114"/>
                  </a:lnTo>
                  <a:lnTo>
                    <a:pt x="33" y="108"/>
                  </a:lnTo>
                  <a:lnTo>
                    <a:pt x="23" y="103"/>
                  </a:lnTo>
                  <a:lnTo>
                    <a:pt x="15" y="96"/>
                  </a:lnTo>
                  <a:lnTo>
                    <a:pt x="8" y="89"/>
                  </a:lnTo>
                  <a:lnTo>
                    <a:pt x="4" y="82"/>
                  </a:lnTo>
                  <a:lnTo>
                    <a:pt x="1" y="76"/>
                  </a:lnTo>
                  <a:lnTo>
                    <a:pt x="0" y="69"/>
                  </a:lnTo>
                  <a:lnTo>
                    <a:pt x="0" y="69"/>
                  </a:lnTo>
                  <a:close/>
                </a:path>
              </a:pathLst>
            </a:custGeom>
            <a:grp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237" name="Freeform 123"/>
            <p:cNvSpPr>
              <a:spLocks noEditPoints="1"/>
            </p:cNvSpPr>
            <p:nvPr/>
          </p:nvSpPr>
          <p:spPr bwMode="auto">
            <a:xfrm>
              <a:off x="2187576" y="1789113"/>
              <a:ext cx="450850" cy="452438"/>
            </a:xfrm>
            <a:custGeom>
              <a:avLst/>
              <a:gdLst>
                <a:gd name="T0" fmla="*/ 142 w 284"/>
                <a:gd name="T1" fmla="*/ 50 h 285"/>
                <a:gd name="T2" fmla="*/ 190 w 284"/>
                <a:gd name="T3" fmla="*/ 93 h 285"/>
                <a:gd name="T4" fmla="*/ 218 w 284"/>
                <a:gd name="T5" fmla="*/ 120 h 285"/>
                <a:gd name="T6" fmla="*/ 258 w 284"/>
                <a:gd name="T7" fmla="*/ 176 h 285"/>
                <a:gd name="T8" fmla="*/ 277 w 284"/>
                <a:gd name="T9" fmla="*/ 214 h 285"/>
                <a:gd name="T10" fmla="*/ 283 w 284"/>
                <a:gd name="T11" fmla="*/ 237 h 285"/>
                <a:gd name="T12" fmla="*/ 284 w 284"/>
                <a:gd name="T13" fmla="*/ 256 h 285"/>
                <a:gd name="T14" fmla="*/ 280 w 284"/>
                <a:gd name="T15" fmla="*/ 271 h 285"/>
                <a:gd name="T16" fmla="*/ 276 w 284"/>
                <a:gd name="T17" fmla="*/ 276 h 285"/>
                <a:gd name="T18" fmla="*/ 266 w 284"/>
                <a:gd name="T19" fmla="*/ 283 h 285"/>
                <a:gd name="T20" fmla="*/ 254 w 284"/>
                <a:gd name="T21" fmla="*/ 285 h 285"/>
                <a:gd name="T22" fmla="*/ 223 w 284"/>
                <a:gd name="T23" fmla="*/ 280 h 285"/>
                <a:gd name="T24" fmla="*/ 184 w 284"/>
                <a:gd name="T25" fmla="*/ 262 h 285"/>
                <a:gd name="T26" fmla="*/ 142 w 284"/>
                <a:gd name="T27" fmla="*/ 235 h 285"/>
                <a:gd name="T28" fmla="*/ 142 w 284"/>
                <a:gd name="T29" fmla="*/ 219 h 285"/>
                <a:gd name="T30" fmla="*/ 177 w 284"/>
                <a:gd name="T31" fmla="*/ 243 h 285"/>
                <a:gd name="T32" fmla="*/ 209 w 284"/>
                <a:gd name="T33" fmla="*/ 257 h 285"/>
                <a:gd name="T34" fmla="*/ 235 w 284"/>
                <a:gd name="T35" fmla="*/ 261 h 285"/>
                <a:gd name="T36" fmla="*/ 246 w 284"/>
                <a:gd name="T37" fmla="*/ 260 h 285"/>
                <a:gd name="T38" fmla="*/ 254 w 284"/>
                <a:gd name="T39" fmla="*/ 254 h 285"/>
                <a:gd name="T40" fmla="*/ 254 w 284"/>
                <a:gd name="T41" fmla="*/ 254 h 285"/>
                <a:gd name="T42" fmla="*/ 260 w 284"/>
                <a:gd name="T43" fmla="*/ 243 h 285"/>
                <a:gd name="T44" fmla="*/ 261 w 284"/>
                <a:gd name="T45" fmla="*/ 230 h 285"/>
                <a:gd name="T46" fmla="*/ 258 w 284"/>
                <a:gd name="T47" fmla="*/ 212 h 285"/>
                <a:gd name="T48" fmla="*/ 239 w 284"/>
                <a:gd name="T49" fmla="*/ 170 h 285"/>
                <a:gd name="T50" fmla="*/ 205 w 284"/>
                <a:gd name="T51" fmla="*/ 124 h 285"/>
                <a:gd name="T52" fmla="*/ 184 w 284"/>
                <a:gd name="T53" fmla="*/ 101 h 285"/>
                <a:gd name="T54" fmla="*/ 142 w 284"/>
                <a:gd name="T55" fmla="*/ 65 h 285"/>
                <a:gd name="T56" fmla="*/ 8 w 284"/>
                <a:gd name="T57" fmla="*/ 8 h 285"/>
                <a:gd name="T58" fmla="*/ 12 w 284"/>
                <a:gd name="T59" fmla="*/ 5 h 285"/>
                <a:gd name="T60" fmla="*/ 23 w 284"/>
                <a:gd name="T61" fmla="*/ 0 h 285"/>
                <a:gd name="T62" fmla="*/ 44 w 284"/>
                <a:gd name="T63" fmla="*/ 0 h 285"/>
                <a:gd name="T64" fmla="*/ 79 w 284"/>
                <a:gd name="T65" fmla="*/ 11 h 285"/>
                <a:gd name="T66" fmla="*/ 120 w 284"/>
                <a:gd name="T67" fmla="*/ 34 h 285"/>
                <a:gd name="T68" fmla="*/ 142 w 284"/>
                <a:gd name="T69" fmla="*/ 65 h 285"/>
                <a:gd name="T70" fmla="*/ 124 w 284"/>
                <a:gd name="T71" fmla="*/ 51 h 285"/>
                <a:gd name="T72" fmla="*/ 89 w 284"/>
                <a:gd name="T73" fmla="*/ 32 h 285"/>
                <a:gd name="T74" fmla="*/ 60 w 284"/>
                <a:gd name="T75" fmla="*/ 23 h 285"/>
                <a:gd name="T76" fmla="*/ 43 w 284"/>
                <a:gd name="T77" fmla="*/ 23 h 285"/>
                <a:gd name="T78" fmla="*/ 33 w 284"/>
                <a:gd name="T79" fmla="*/ 27 h 285"/>
                <a:gd name="T80" fmla="*/ 29 w 284"/>
                <a:gd name="T81" fmla="*/ 29 h 285"/>
                <a:gd name="T82" fmla="*/ 24 w 284"/>
                <a:gd name="T83" fmla="*/ 40 h 285"/>
                <a:gd name="T84" fmla="*/ 23 w 284"/>
                <a:gd name="T85" fmla="*/ 55 h 285"/>
                <a:gd name="T86" fmla="*/ 25 w 284"/>
                <a:gd name="T87" fmla="*/ 71 h 285"/>
                <a:gd name="T88" fmla="*/ 44 w 284"/>
                <a:gd name="T89" fmla="*/ 113 h 285"/>
                <a:gd name="T90" fmla="*/ 78 w 284"/>
                <a:gd name="T91" fmla="*/ 159 h 285"/>
                <a:gd name="T92" fmla="*/ 100 w 284"/>
                <a:gd name="T93" fmla="*/ 184 h 285"/>
                <a:gd name="T94" fmla="*/ 142 w 284"/>
                <a:gd name="T95" fmla="*/ 219 h 285"/>
                <a:gd name="T96" fmla="*/ 142 w 284"/>
                <a:gd name="T97" fmla="*/ 235 h 285"/>
                <a:gd name="T98" fmla="*/ 93 w 284"/>
                <a:gd name="T99" fmla="*/ 192 h 285"/>
                <a:gd name="T100" fmla="*/ 66 w 284"/>
                <a:gd name="T101" fmla="*/ 164 h 285"/>
                <a:gd name="T102" fmla="*/ 25 w 284"/>
                <a:gd name="T103" fmla="*/ 108 h 285"/>
                <a:gd name="T104" fmla="*/ 6 w 284"/>
                <a:gd name="T105" fmla="*/ 70 h 285"/>
                <a:gd name="T106" fmla="*/ 1 w 284"/>
                <a:gd name="T107" fmla="*/ 47 h 285"/>
                <a:gd name="T108" fmla="*/ 0 w 284"/>
                <a:gd name="T109" fmla="*/ 28 h 285"/>
                <a:gd name="T110" fmla="*/ 4 w 284"/>
                <a:gd name="T111" fmla="*/ 13 h 285"/>
                <a:gd name="T112" fmla="*/ 8 w 284"/>
                <a:gd name="T113" fmla="*/ 8 h 2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284" h="285">
                  <a:moveTo>
                    <a:pt x="142" y="50"/>
                  </a:moveTo>
                  <a:lnTo>
                    <a:pt x="142" y="50"/>
                  </a:lnTo>
                  <a:lnTo>
                    <a:pt x="166" y="70"/>
                  </a:lnTo>
                  <a:lnTo>
                    <a:pt x="190" y="93"/>
                  </a:lnTo>
                  <a:lnTo>
                    <a:pt x="190" y="93"/>
                  </a:lnTo>
                  <a:lnTo>
                    <a:pt x="218" y="120"/>
                  </a:lnTo>
                  <a:lnTo>
                    <a:pt x="239" y="149"/>
                  </a:lnTo>
                  <a:lnTo>
                    <a:pt x="258" y="176"/>
                  </a:lnTo>
                  <a:lnTo>
                    <a:pt x="272" y="201"/>
                  </a:lnTo>
                  <a:lnTo>
                    <a:pt x="277" y="214"/>
                  </a:lnTo>
                  <a:lnTo>
                    <a:pt x="280" y="226"/>
                  </a:lnTo>
                  <a:lnTo>
                    <a:pt x="283" y="237"/>
                  </a:lnTo>
                  <a:lnTo>
                    <a:pt x="284" y="246"/>
                  </a:lnTo>
                  <a:lnTo>
                    <a:pt x="284" y="256"/>
                  </a:lnTo>
                  <a:lnTo>
                    <a:pt x="283" y="264"/>
                  </a:lnTo>
                  <a:lnTo>
                    <a:pt x="280" y="271"/>
                  </a:lnTo>
                  <a:lnTo>
                    <a:pt x="276" y="276"/>
                  </a:lnTo>
                  <a:lnTo>
                    <a:pt x="276" y="276"/>
                  </a:lnTo>
                  <a:lnTo>
                    <a:pt x="272" y="280"/>
                  </a:lnTo>
                  <a:lnTo>
                    <a:pt x="266" y="283"/>
                  </a:lnTo>
                  <a:lnTo>
                    <a:pt x="261" y="284"/>
                  </a:lnTo>
                  <a:lnTo>
                    <a:pt x="254" y="285"/>
                  </a:lnTo>
                  <a:lnTo>
                    <a:pt x="239" y="284"/>
                  </a:lnTo>
                  <a:lnTo>
                    <a:pt x="223" y="280"/>
                  </a:lnTo>
                  <a:lnTo>
                    <a:pt x="204" y="273"/>
                  </a:lnTo>
                  <a:lnTo>
                    <a:pt x="184" y="262"/>
                  </a:lnTo>
                  <a:lnTo>
                    <a:pt x="163" y="250"/>
                  </a:lnTo>
                  <a:lnTo>
                    <a:pt x="142" y="235"/>
                  </a:lnTo>
                  <a:lnTo>
                    <a:pt x="142" y="219"/>
                  </a:lnTo>
                  <a:lnTo>
                    <a:pt x="142" y="219"/>
                  </a:lnTo>
                  <a:lnTo>
                    <a:pt x="159" y="233"/>
                  </a:lnTo>
                  <a:lnTo>
                    <a:pt x="177" y="243"/>
                  </a:lnTo>
                  <a:lnTo>
                    <a:pt x="195" y="252"/>
                  </a:lnTo>
                  <a:lnTo>
                    <a:pt x="209" y="257"/>
                  </a:lnTo>
                  <a:lnTo>
                    <a:pt x="223" y="261"/>
                  </a:lnTo>
                  <a:lnTo>
                    <a:pt x="235" y="261"/>
                  </a:lnTo>
                  <a:lnTo>
                    <a:pt x="241" y="261"/>
                  </a:lnTo>
                  <a:lnTo>
                    <a:pt x="246" y="260"/>
                  </a:lnTo>
                  <a:lnTo>
                    <a:pt x="250" y="257"/>
                  </a:lnTo>
                  <a:lnTo>
                    <a:pt x="254" y="254"/>
                  </a:lnTo>
                  <a:lnTo>
                    <a:pt x="254" y="254"/>
                  </a:lnTo>
                  <a:lnTo>
                    <a:pt x="254" y="254"/>
                  </a:lnTo>
                  <a:lnTo>
                    <a:pt x="258" y="249"/>
                  </a:lnTo>
                  <a:lnTo>
                    <a:pt x="260" y="243"/>
                  </a:lnTo>
                  <a:lnTo>
                    <a:pt x="261" y="237"/>
                  </a:lnTo>
                  <a:lnTo>
                    <a:pt x="261" y="230"/>
                  </a:lnTo>
                  <a:lnTo>
                    <a:pt x="260" y="220"/>
                  </a:lnTo>
                  <a:lnTo>
                    <a:pt x="258" y="212"/>
                  </a:lnTo>
                  <a:lnTo>
                    <a:pt x="250" y="192"/>
                  </a:lnTo>
                  <a:lnTo>
                    <a:pt x="239" y="170"/>
                  </a:lnTo>
                  <a:lnTo>
                    <a:pt x="223" y="147"/>
                  </a:lnTo>
                  <a:lnTo>
                    <a:pt x="205" y="124"/>
                  </a:lnTo>
                  <a:lnTo>
                    <a:pt x="184" y="101"/>
                  </a:lnTo>
                  <a:lnTo>
                    <a:pt x="184" y="101"/>
                  </a:lnTo>
                  <a:lnTo>
                    <a:pt x="162" y="81"/>
                  </a:lnTo>
                  <a:lnTo>
                    <a:pt x="142" y="65"/>
                  </a:lnTo>
                  <a:lnTo>
                    <a:pt x="142" y="50"/>
                  </a:lnTo>
                  <a:close/>
                  <a:moveTo>
                    <a:pt x="8" y="8"/>
                  </a:moveTo>
                  <a:lnTo>
                    <a:pt x="8" y="8"/>
                  </a:lnTo>
                  <a:lnTo>
                    <a:pt x="12" y="5"/>
                  </a:lnTo>
                  <a:lnTo>
                    <a:pt x="17" y="2"/>
                  </a:lnTo>
                  <a:lnTo>
                    <a:pt x="23" y="0"/>
                  </a:lnTo>
                  <a:lnTo>
                    <a:pt x="29" y="0"/>
                  </a:lnTo>
                  <a:lnTo>
                    <a:pt x="44" y="0"/>
                  </a:lnTo>
                  <a:lnTo>
                    <a:pt x="60" y="4"/>
                  </a:lnTo>
                  <a:lnTo>
                    <a:pt x="79" y="11"/>
                  </a:lnTo>
                  <a:lnTo>
                    <a:pt x="100" y="21"/>
                  </a:lnTo>
                  <a:lnTo>
                    <a:pt x="120" y="34"/>
                  </a:lnTo>
                  <a:lnTo>
                    <a:pt x="142" y="50"/>
                  </a:lnTo>
                  <a:lnTo>
                    <a:pt x="142" y="65"/>
                  </a:lnTo>
                  <a:lnTo>
                    <a:pt x="142" y="65"/>
                  </a:lnTo>
                  <a:lnTo>
                    <a:pt x="124" y="51"/>
                  </a:lnTo>
                  <a:lnTo>
                    <a:pt x="107" y="40"/>
                  </a:lnTo>
                  <a:lnTo>
                    <a:pt x="89" y="32"/>
                  </a:lnTo>
                  <a:lnTo>
                    <a:pt x="74" y="27"/>
                  </a:lnTo>
                  <a:lnTo>
                    <a:pt x="60" y="23"/>
                  </a:lnTo>
                  <a:lnTo>
                    <a:pt x="48" y="23"/>
                  </a:lnTo>
                  <a:lnTo>
                    <a:pt x="43" y="23"/>
                  </a:lnTo>
                  <a:lnTo>
                    <a:pt x="37" y="24"/>
                  </a:lnTo>
                  <a:lnTo>
                    <a:pt x="33" y="27"/>
                  </a:lnTo>
                  <a:lnTo>
                    <a:pt x="29" y="29"/>
                  </a:lnTo>
                  <a:lnTo>
                    <a:pt x="29" y="29"/>
                  </a:lnTo>
                  <a:lnTo>
                    <a:pt x="25" y="35"/>
                  </a:lnTo>
                  <a:lnTo>
                    <a:pt x="24" y="40"/>
                  </a:lnTo>
                  <a:lnTo>
                    <a:pt x="23" y="47"/>
                  </a:lnTo>
                  <a:lnTo>
                    <a:pt x="23" y="55"/>
                  </a:lnTo>
                  <a:lnTo>
                    <a:pt x="24" y="63"/>
                  </a:lnTo>
                  <a:lnTo>
                    <a:pt x="25" y="71"/>
                  </a:lnTo>
                  <a:lnTo>
                    <a:pt x="33" y="92"/>
                  </a:lnTo>
                  <a:lnTo>
                    <a:pt x="44" y="113"/>
                  </a:lnTo>
                  <a:lnTo>
                    <a:pt x="60" y="136"/>
                  </a:lnTo>
                  <a:lnTo>
                    <a:pt x="78" y="159"/>
                  </a:lnTo>
                  <a:lnTo>
                    <a:pt x="100" y="184"/>
                  </a:lnTo>
                  <a:lnTo>
                    <a:pt x="100" y="184"/>
                  </a:lnTo>
                  <a:lnTo>
                    <a:pt x="121" y="203"/>
                  </a:lnTo>
                  <a:lnTo>
                    <a:pt x="142" y="219"/>
                  </a:lnTo>
                  <a:lnTo>
                    <a:pt x="142" y="235"/>
                  </a:lnTo>
                  <a:lnTo>
                    <a:pt x="142" y="235"/>
                  </a:lnTo>
                  <a:lnTo>
                    <a:pt x="117" y="215"/>
                  </a:lnTo>
                  <a:lnTo>
                    <a:pt x="93" y="192"/>
                  </a:lnTo>
                  <a:lnTo>
                    <a:pt x="93" y="192"/>
                  </a:lnTo>
                  <a:lnTo>
                    <a:pt x="66" y="164"/>
                  </a:lnTo>
                  <a:lnTo>
                    <a:pt x="44" y="135"/>
                  </a:lnTo>
                  <a:lnTo>
                    <a:pt x="25" y="108"/>
                  </a:lnTo>
                  <a:lnTo>
                    <a:pt x="12" y="82"/>
                  </a:lnTo>
                  <a:lnTo>
                    <a:pt x="6" y="70"/>
                  </a:lnTo>
                  <a:lnTo>
                    <a:pt x="4" y="58"/>
                  </a:lnTo>
                  <a:lnTo>
                    <a:pt x="1" y="47"/>
                  </a:lnTo>
                  <a:lnTo>
                    <a:pt x="0" y="38"/>
                  </a:lnTo>
                  <a:lnTo>
                    <a:pt x="0" y="28"/>
                  </a:lnTo>
                  <a:lnTo>
                    <a:pt x="1" y="20"/>
                  </a:lnTo>
                  <a:lnTo>
                    <a:pt x="4" y="13"/>
                  </a:lnTo>
                  <a:lnTo>
                    <a:pt x="8" y="8"/>
                  </a:lnTo>
                  <a:lnTo>
                    <a:pt x="8" y="8"/>
                  </a:lnTo>
                  <a:close/>
                </a:path>
              </a:pathLst>
            </a:custGeom>
            <a:grp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238" name="Freeform 124"/>
            <p:cNvSpPr>
              <a:spLocks noEditPoints="1"/>
            </p:cNvSpPr>
            <p:nvPr/>
          </p:nvSpPr>
          <p:spPr bwMode="auto">
            <a:xfrm>
              <a:off x="2187576" y="1789113"/>
              <a:ext cx="450850" cy="452438"/>
            </a:xfrm>
            <a:custGeom>
              <a:avLst/>
              <a:gdLst>
                <a:gd name="T0" fmla="*/ 142 w 284"/>
                <a:gd name="T1" fmla="*/ 50 h 285"/>
                <a:gd name="T2" fmla="*/ 184 w 284"/>
                <a:gd name="T3" fmla="*/ 21 h 285"/>
                <a:gd name="T4" fmla="*/ 223 w 284"/>
                <a:gd name="T5" fmla="*/ 4 h 285"/>
                <a:gd name="T6" fmla="*/ 254 w 284"/>
                <a:gd name="T7" fmla="*/ 0 h 285"/>
                <a:gd name="T8" fmla="*/ 266 w 284"/>
                <a:gd name="T9" fmla="*/ 2 h 285"/>
                <a:gd name="T10" fmla="*/ 276 w 284"/>
                <a:gd name="T11" fmla="*/ 8 h 285"/>
                <a:gd name="T12" fmla="*/ 280 w 284"/>
                <a:gd name="T13" fmla="*/ 13 h 285"/>
                <a:gd name="T14" fmla="*/ 284 w 284"/>
                <a:gd name="T15" fmla="*/ 28 h 285"/>
                <a:gd name="T16" fmla="*/ 283 w 284"/>
                <a:gd name="T17" fmla="*/ 47 h 285"/>
                <a:gd name="T18" fmla="*/ 277 w 284"/>
                <a:gd name="T19" fmla="*/ 70 h 285"/>
                <a:gd name="T20" fmla="*/ 258 w 284"/>
                <a:gd name="T21" fmla="*/ 108 h 285"/>
                <a:gd name="T22" fmla="*/ 218 w 284"/>
                <a:gd name="T23" fmla="*/ 164 h 285"/>
                <a:gd name="T24" fmla="*/ 190 w 284"/>
                <a:gd name="T25" fmla="*/ 192 h 285"/>
                <a:gd name="T26" fmla="*/ 142 w 284"/>
                <a:gd name="T27" fmla="*/ 235 h 285"/>
                <a:gd name="T28" fmla="*/ 142 w 284"/>
                <a:gd name="T29" fmla="*/ 219 h 285"/>
                <a:gd name="T30" fmla="*/ 184 w 284"/>
                <a:gd name="T31" fmla="*/ 184 h 285"/>
                <a:gd name="T32" fmla="*/ 205 w 284"/>
                <a:gd name="T33" fmla="*/ 159 h 285"/>
                <a:gd name="T34" fmla="*/ 239 w 284"/>
                <a:gd name="T35" fmla="*/ 113 h 285"/>
                <a:gd name="T36" fmla="*/ 258 w 284"/>
                <a:gd name="T37" fmla="*/ 71 h 285"/>
                <a:gd name="T38" fmla="*/ 261 w 284"/>
                <a:gd name="T39" fmla="*/ 55 h 285"/>
                <a:gd name="T40" fmla="*/ 260 w 284"/>
                <a:gd name="T41" fmla="*/ 40 h 285"/>
                <a:gd name="T42" fmla="*/ 254 w 284"/>
                <a:gd name="T43" fmla="*/ 29 h 285"/>
                <a:gd name="T44" fmla="*/ 254 w 284"/>
                <a:gd name="T45" fmla="*/ 29 h 285"/>
                <a:gd name="T46" fmla="*/ 246 w 284"/>
                <a:gd name="T47" fmla="*/ 24 h 285"/>
                <a:gd name="T48" fmla="*/ 235 w 284"/>
                <a:gd name="T49" fmla="*/ 23 h 285"/>
                <a:gd name="T50" fmla="*/ 209 w 284"/>
                <a:gd name="T51" fmla="*/ 27 h 285"/>
                <a:gd name="T52" fmla="*/ 177 w 284"/>
                <a:gd name="T53" fmla="*/ 40 h 285"/>
                <a:gd name="T54" fmla="*/ 142 w 284"/>
                <a:gd name="T55" fmla="*/ 65 h 285"/>
                <a:gd name="T56" fmla="*/ 8 w 284"/>
                <a:gd name="T57" fmla="*/ 276 h 285"/>
                <a:gd name="T58" fmla="*/ 4 w 284"/>
                <a:gd name="T59" fmla="*/ 271 h 285"/>
                <a:gd name="T60" fmla="*/ 0 w 284"/>
                <a:gd name="T61" fmla="*/ 256 h 285"/>
                <a:gd name="T62" fmla="*/ 1 w 284"/>
                <a:gd name="T63" fmla="*/ 237 h 285"/>
                <a:gd name="T64" fmla="*/ 6 w 284"/>
                <a:gd name="T65" fmla="*/ 214 h 285"/>
                <a:gd name="T66" fmla="*/ 25 w 284"/>
                <a:gd name="T67" fmla="*/ 176 h 285"/>
                <a:gd name="T68" fmla="*/ 66 w 284"/>
                <a:gd name="T69" fmla="*/ 120 h 285"/>
                <a:gd name="T70" fmla="*/ 93 w 284"/>
                <a:gd name="T71" fmla="*/ 93 h 285"/>
                <a:gd name="T72" fmla="*/ 142 w 284"/>
                <a:gd name="T73" fmla="*/ 50 h 285"/>
                <a:gd name="T74" fmla="*/ 142 w 284"/>
                <a:gd name="T75" fmla="*/ 65 h 285"/>
                <a:gd name="T76" fmla="*/ 100 w 284"/>
                <a:gd name="T77" fmla="*/ 101 h 285"/>
                <a:gd name="T78" fmla="*/ 78 w 284"/>
                <a:gd name="T79" fmla="*/ 124 h 285"/>
                <a:gd name="T80" fmla="*/ 44 w 284"/>
                <a:gd name="T81" fmla="*/ 170 h 285"/>
                <a:gd name="T82" fmla="*/ 25 w 284"/>
                <a:gd name="T83" fmla="*/ 212 h 285"/>
                <a:gd name="T84" fmla="*/ 23 w 284"/>
                <a:gd name="T85" fmla="*/ 230 h 285"/>
                <a:gd name="T86" fmla="*/ 24 w 284"/>
                <a:gd name="T87" fmla="*/ 243 h 285"/>
                <a:gd name="T88" fmla="*/ 29 w 284"/>
                <a:gd name="T89" fmla="*/ 254 h 285"/>
                <a:gd name="T90" fmla="*/ 33 w 284"/>
                <a:gd name="T91" fmla="*/ 257 h 285"/>
                <a:gd name="T92" fmla="*/ 43 w 284"/>
                <a:gd name="T93" fmla="*/ 261 h 285"/>
                <a:gd name="T94" fmla="*/ 60 w 284"/>
                <a:gd name="T95" fmla="*/ 261 h 285"/>
                <a:gd name="T96" fmla="*/ 89 w 284"/>
                <a:gd name="T97" fmla="*/ 252 h 285"/>
                <a:gd name="T98" fmla="*/ 124 w 284"/>
                <a:gd name="T99" fmla="*/ 233 h 285"/>
                <a:gd name="T100" fmla="*/ 142 w 284"/>
                <a:gd name="T101" fmla="*/ 235 h 285"/>
                <a:gd name="T102" fmla="*/ 120 w 284"/>
                <a:gd name="T103" fmla="*/ 250 h 285"/>
                <a:gd name="T104" fmla="*/ 79 w 284"/>
                <a:gd name="T105" fmla="*/ 273 h 285"/>
                <a:gd name="T106" fmla="*/ 44 w 284"/>
                <a:gd name="T107" fmla="*/ 284 h 285"/>
                <a:gd name="T108" fmla="*/ 23 w 284"/>
                <a:gd name="T109" fmla="*/ 284 h 285"/>
                <a:gd name="T110" fmla="*/ 12 w 284"/>
                <a:gd name="T111" fmla="*/ 280 h 285"/>
                <a:gd name="T112" fmla="*/ 8 w 284"/>
                <a:gd name="T113" fmla="*/ 276 h 2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284" h="285">
                  <a:moveTo>
                    <a:pt x="142" y="50"/>
                  </a:moveTo>
                  <a:lnTo>
                    <a:pt x="142" y="50"/>
                  </a:lnTo>
                  <a:lnTo>
                    <a:pt x="163" y="34"/>
                  </a:lnTo>
                  <a:lnTo>
                    <a:pt x="184" y="21"/>
                  </a:lnTo>
                  <a:lnTo>
                    <a:pt x="204" y="11"/>
                  </a:lnTo>
                  <a:lnTo>
                    <a:pt x="223" y="4"/>
                  </a:lnTo>
                  <a:lnTo>
                    <a:pt x="239" y="0"/>
                  </a:lnTo>
                  <a:lnTo>
                    <a:pt x="254" y="0"/>
                  </a:lnTo>
                  <a:lnTo>
                    <a:pt x="261" y="0"/>
                  </a:lnTo>
                  <a:lnTo>
                    <a:pt x="266" y="2"/>
                  </a:lnTo>
                  <a:lnTo>
                    <a:pt x="272" y="4"/>
                  </a:lnTo>
                  <a:lnTo>
                    <a:pt x="276" y="8"/>
                  </a:lnTo>
                  <a:lnTo>
                    <a:pt x="276" y="8"/>
                  </a:lnTo>
                  <a:lnTo>
                    <a:pt x="280" y="13"/>
                  </a:lnTo>
                  <a:lnTo>
                    <a:pt x="283" y="20"/>
                  </a:lnTo>
                  <a:lnTo>
                    <a:pt x="284" y="28"/>
                  </a:lnTo>
                  <a:lnTo>
                    <a:pt x="284" y="38"/>
                  </a:lnTo>
                  <a:lnTo>
                    <a:pt x="283" y="47"/>
                  </a:lnTo>
                  <a:lnTo>
                    <a:pt x="280" y="58"/>
                  </a:lnTo>
                  <a:lnTo>
                    <a:pt x="277" y="70"/>
                  </a:lnTo>
                  <a:lnTo>
                    <a:pt x="272" y="82"/>
                  </a:lnTo>
                  <a:lnTo>
                    <a:pt x="258" y="108"/>
                  </a:lnTo>
                  <a:lnTo>
                    <a:pt x="239" y="135"/>
                  </a:lnTo>
                  <a:lnTo>
                    <a:pt x="218" y="164"/>
                  </a:lnTo>
                  <a:lnTo>
                    <a:pt x="190" y="192"/>
                  </a:lnTo>
                  <a:lnTo>
                    <a:pt x="190" y="192"/>
                  </a:lnTo>
                  <a:lnTo>
                    <a:pt x="166" y="215"/>
                  </a:lnTo>
                  <a:lnTo>
                    <a:pt x="142" y="235"/>
                  </a:lnTo>
                  <a:lnTo>
                    <a:pt x="142" y="219"/>
                  </a:lnTo>
                  <a:lnTo>
                    <a:pt x="142" y="219"/>
                  </a:lnTo>
                  <a:lnTo>
                    <a:pt x="162" y="203"/>
                  </a:lnTo>
                  <a:lnTo>
                    <a:pt x="184" y="184"/>
                  </a:lnTo>
                  <a:lnTo>
                    <a:pt x="184" y="184"/>
                  </a:lnTo>
                  <a:lnTo>
                    <a:pt x="205" y="159"/>
                  </a:lnTo>
                  <a:lnTo>
                    <a:pt x="223" y="136"/>
                  </a:lnTo>
                  <a:lnTo>
                    <a:pt x="239" y="113"/>
                  </a:lnTo>
                  <a:lnTo>
                    <a:pt x="250" y="92"/>
                  </a:lnTo>
                  <a:lnTo>
                    <a:pt x="258" y="71"/>
                  </a:lnTo>
                  <a:lnTo>
                    <a:pt x="260" y="63"/>
                  </a:lnTo>
                  <a:lnTo>
                    <a:pt x="261" y="55"/>
                  </a:lnTo>
                  <a:lnTo>
                    <a:pt x="261" y="47"/>
                  </a:lnTo>
                  <a:lnTo>
                    <a:pt x="260" y="40"/>
                  </a:lnTo>
                  <a:lnTo>
                    <a:pt x="258" y="35"/>
                  </a:lnTo>
                  <a:lnTo>
                    <a:pt x="254" y="29"/>
                  </a:lnTo>
                  <a:lnTo>
                    <a:pt x="254" y="29"/>
                  </a:lnTo>
                  <a:lnTo>
                    <a:pt x="254" y="29"/>
                  </a:lnTo>
                  <a:lnTo>
                    <a:pt x="250" y="27"/>
                  </a:lnTo>
                  <a:lnTo>
                    <a:pt x="246" y="24"/>
                  </a:lnTo>
                  <a:lnTo>
                    <a:pt x="241" y="23"/>
                  </a:lnTo>
                  <a:lnTo>
                    <a:pt x="235" y="23"/>
                  </a:lnTo>
                  <a:lnTo>
                    <a:pt x="223" y="23"/>
                  </a:lnTo>
                  <a:lnTo>
                    <a:pt x="209" y="27"/>
                  </a:lnTo>
                  <a:lnTo>
                    <a:pt x="195" y="32"/>
                  </a:lnTo>
                  <a:lnTo>
                    <a:pt x="177" y="40"/>
                  </a:lnTo>
                  <a:lnTo>
                    <a:pt x="159" y="51"/>
                  </a:lnTo>
                  <a:lnTo>
                    <a:pt x="142" y="65"/>
                  </a:lnTo>
                  <a:lnTo>
                    <a:pt x="142" y="50"/>
                  </a:lnTo>
                  <a:close/>
                  <a:moveTo>
                    <a:pt x="8" y="276"/>
                  </a:moveTo>
                  <a:lnTo>
                    <a:pt x="8" y="276"/>
                  </a:lnTo>
                  <a:lnTo>
                    <a:pt x="4" y="271"/>
                  </a:lnTo>
                  <a:lnTo>
                    <a:pt x="1" y="264"/>
                  </a:lnTo>
                  <a:lnTo>
                    <a:pt x="0" y="256"/>
                  </a:lnTo>
                  <a:lnTo>
                    <a:pt x="0" y="246"/>
                  </a:lnTo>
                  <a:lnTo>
                    <a:pt x="1" y="237"/>
                  </a:lnTo>
                  <a:lnTo>
                    <a:pt x="4" y="226"/>
                  </a:lnTo>
                  <a:lnTo>
                    <a:pt x="6" y="214"/>
                  </a:lnTo>
                  <a:lnTo>
                    <a:pt x="12" y="201"/>
                  </a:lnTo>
                  <a:lnTo>
                    <a:pt x="25" y="176"/>
                  </a:lnTo>
                  <a:lnTo>
                    <a:pt x="44" y="149"/>
                  </a:lnTo>
                  <a:lnTo>
                    <a:pt x="66" y="120"/>
                  </a:lnTo>
                  <a:lnTo>
                    <a:pt x="93" y="93"/>
                  </a:lnTo>
                  <a:lnTo>
                    <a:pt x="93" y="93"/>
                  </a:lnTo>
                  <a:lnTo>
                    <a:pt x="117" y="70"/>
                  </a:lnTo>
                  <a:lnTo>
                    <a:pt x="142" y="50"/>
                  </a:lnTo>
                  <a:lnTo>
                    <a:pt x="142" y="65"/>
                  </a:lnTo>
                  <a:lnTo>
                    <a:pt x="142" y="65"/>
                  </a:lnTo>
                  <a:lnTo>
                    <a:pt x="121" y="81"/>
                  </a:lnTo>
                  <a:lnTo>
                    <a:pt x="100" y="101"/>
                  </a:lnTo>
                  <a:lnTo>
                    <a:pt x="100" y="101"/>
                  </a:lnTo>
                  <a:lnTo>
                    <a:pt x="78" y="124"/>
                  </a:lnTo>
                  <a:lnTo>
                    <a:pt x="60" y="147"/>
                  </a:lnTo>
                  <a:lnTo>
                    <a:pt x="44" y="170"/>
                  </a:lnTo>
                  <a:lnTo>
                    <a:pt x="33" y="192"/>
                  </a:lnTo>
                  <a:lnTo>
                    <a:pt x="25" y="212"/>
                  </a:lnTo>
                  <a:lnTo>
                    <a:pt x="24" y="220"/>
                  </a:lnTo>
                  <a:lnTo>
                    <a:pt x="23" y="230"/>
                  </a:lnTo>
                  <a:lnTo>
                    <a:pt x="23" y="237"/>
                  </a:lnTo>
                  <a:lnTo>
                    <a:pt x="24" y="243"/>
                  </a:lnTo>
                  <a:lnTo>
                    <a:pt x="25" y="249"/>
                  </a:lnTo>
                  <a:lnTo>
                    <a:pt x="29" y="254"/>
                  </a:lnTo>
                  <a:lnTo>
                    <a:pt x="29" y="254"/>
                  </a:lnTo>
                  <a:lnTo>
                    <a:pt x="33" y="257"/>
                  </a:lnTo>
                  <a:lnTo>
                    <a:pt x="37" y="260"/>
                  </a:lnTo>
                  <a:lnTo>
                    <a:pt x="43" y="261"/>
                  </a:lnTo>
                  <a:lnTo>
                    <a:pt x="48" y="261"/>
                  </a:lnTo>
                  <a:lnTo>
                    <a:pt x="60" y="261"/>
                  </a:lnTo>
                  <a:lnTo>
                    <a:pt x="74" y="257"/>
                  </a:lnTo>
                  <a:lnTo>
                    <a:pt x="89" y="252"/>
                  </a:lnTo>
                  <a:lnTo>
                    <a:pt x="107" y="243"/>
                  </a:lnTo>
                  <a:lnTo>
                    <a:pt x="124" y="233"/>
                  </a:lnTo>
                  <a:lnTo>
                    <a:pt x="142" y="219"/>
                  </a:lnTo>
                  <a:lnTo>
                    <a:pt x="142" y="235"/>
                  </a:lnTo>
                  <a:lnTo>
                    <a:pt x="142" y="235"/>
                  </a:lnTo>
                  <a:lnTo>
                    <a:pt x="120" y="250"/>
                  </a:lnTo>
                  <a:lnTo>
                    <a:pt x="100" y="262"/>
                  </a:lnTo>
                  <a:lnTo>
                    <a:pt x="79" y="273"/>
                  </a:lnTo>
                  <a:lnTo>
                    <a:pt x="60" y="280"/>
                  </a:lnTo>
                  <a:lnTo>
                    <a:pt x="44" y="284"/>
                  </a:lnTo>
                  <a:lnTo>
                    <a:pt x="29" y="285"/>
                  </a:lnTo>
                  <a:lnTo>
                    <a:pt x="23" y="284"/>
                  </a:lnTo>
                  <a:lnTo>
                    <a:pt x="17" y="283"/>
                  </a:lnTo>
                  <a:lnTo>
                    <a:pt x="12" y="280"/>
                  </a:lnTo>
                  <a:lnTo>
                    <a:pt x="8" y="276"/>
                  </a:lnTo>
                  <a:lnTo>
                    <a:pt x="8" y="276"/>
                  </a:lnTo>
                  <a:close/>
                </a:path>
              </a:pathLst>
            </a:custGeom>
            <a:grp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239" name="Freeform 125"/>
            <p:cNvSpPr>
              <a:spLocks/>
            </p:cNvSpPr>
            <p:nvPr/>
          </p:nvSpPr>
          <p:spPr bwMode="auto">
            <a:xfrm>
              <a:off x="2365376" y="1966913"/>
              <a:ext cx="92075" cy="95250"/>
            </a:xfrm>
            <a:custGeom>
              <a:avLst/>
              <a:gdLst>
                <a:gd name="T0" fmla="*/ 0 w 58"/>
                <a:gd name="T1" fmla="*/ 30 h 60"/>
                <a:gd name="T2" fmla="*/ 0 w 58"/>
                <a:gd name="T3" fmla="*/ 30 h 60"/>
                <a:gd name="T4" fmla="*/ 1 w 58"/>
                <a:gd name="T5" fmla="*/ 24 h 60"/>
                <a:gd name="T6" fmla="*/ 3 w 58"/>
                <a:gd name="T7" fmla="*/ 19 h 60"/>
                <a:gd name="T8" fmla="*/ 5 w 58"/>
                <a:gd name="T9" fmla="*/ 14 h 60"/>
                <a:gd name="T10" fmla="*/ 9 w 58"/>
                <a:gd name="T11" fmla="*/ 10 h 60"/>
                <a:gd name="T12" fmla="*/ 13 w 58"/>
                <a:gd name="T13" fmla="*/ 6 h 60"/>
                <a:gd name="T14" fmla="*/ 18 w 58"/>
                <a:gd name="T15" fmla="*/ 3 h 60"/>
                <a:gd name="T16" fmla="*/ 24 w 58"/>
                <a:gd name="T17" fmla="*/ 1 h 60"/>
                <a:gd name="T18" fmla="*/ 30 w 58"/>
                <a:gd name="T19" fmla="*/ 0 h 60"/>
                <a:gd name="T20" fmla="*/ 30 w 58"/>
                <a:gd name="T21" fmla="*/ 0 h 60"/>
                <a:gd name="T22" fmla="*/ 35 w 58"/>
                <a:gd name="T23" fmla="*/ 1 h 60"/>
                <a:gd name="T24" fmla="*/ 41 w 58"/>
                <a:gd name="T25" fmla="*/ 3 h 60"/>
                <a:gd name="T26" fmla="*/ 46 w 58"/>
                <a:gd name="T27" fmla="*/ 6 h 60"/>
                <a:gd name="T28" fmla="*/ 50 w 58"/>
                <a:gd name="T29" fmla="*/ 10 h 60"/>
                <a:gd name="T30" fmla="*/ 54 w 58"/>
                <a:gd name="T31" fmla="*/ 14 h 60"/>
                <a:gd name="T32" fmla="*/ 57 w 58"/>
                <a:gd name="T33" fmla="*/ 19 h 60"/>
                <a:gd name="T34" fmla="*/ 58 w 58"/>
                <a:gd name="T35" fmla="*/ 24 h 60"/>
                <a:gd name="T36" fmla="*/ 58 w 58"/>
                <a:gd name="T37" fmla="*/ 30 h 60"/>
                <a:gd name="T38" fmla="*/ 58 w 58"/>
                <a:gd name="T39" fmla="*/ 30 h 60"/>
                <a:gd name="T40" fmla="*/ 58 w 58"/>
                <a:gd name="T41" fmla="*/ 35 h 60"/>
                <a:gd name="T42" fmla="*/ 57 w 58"/>
                <a:gd name="T43" fmla="*/ 41 h 60"/>
                <a:gd name="T44" fmla="*/ 54 w 58"/>
                <a:gd name="T45" fmla="*/ 46 h 60"/>
                <a:gd name="T46" fmla="*/ 50 w 58"/>
                <a:gd name="T47" fmla="*/ 50 h 60"/>
                <a:gd name="T48" fmla="*/ 46 w 58"/>
                <a:gd name="T49" fmla="*/ 54 h 60"/>
                <a:gd name="T50" fmla="*/ 41 w 58"/>
                <a:gd name="T51" fmla="*/ 57 h 60"/>
                <a:gd name="T52" fmla="*/ 35 w 58"/>
                <a:gd name="T53" fmla="*/ 58 h 60"/>
                <a:gd name="T54" fmla="*/ 30 w 58"/>
                <a:gd name="T55" fmla="*/ 60 h 60"/>
                <a:gd name="T56" fmla="*/ 30 w 58"/>
                <a:gd name="T57" fmla="*/ 60 h 60"/>
                <a:gd name="T58" fmla="*/ 24 w 58"/>
                <a:gd name="T59" fmla="*/ 58 h 60"/>
                <a:gd name="T60" fmla="*/ 18 w 58"/>
                <a:gd name="T61" fmla="*/ 57 h 60"/>
                <a:gd name="T62" fmla="*/ 13 w 58"/>
                <a:gd name="T63" fmla="*/ 54 h 60"/>
                <a:gd name="T64" fmla="*/ 9 w 58"/>
                <a:gd name="T65" fmla="*/ 50 h 60"/>
                <a:gd name="T66" fmla="*/ 5 w 58"/>
                <a:gd name="T67" fmla="*/ 46 h 60"/>
                <a:gd name="T68" fmla="*/ 3 w 58"/>
                <a:gd name="T69" fmla="*/ 41 h 60"/>
                <a:gd name="T70" fmla="*/ 1 w 58"/>
                <a:gd name="T71" fmla="*/ 35 h 60"/>
                <a:gd name="T72" fmla="*/ 0 w 58"/>
                <a:gd name="T73" fmla="*/ 30 h 60"/>
                <a:gd name="T74" fmla="*/ 0 w 58"/>
                <a:gd name="T75" fmla="*/ 3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58" h="60">
                  <a:moveTo>
                    <a:pt x="0" y="30"/>
                  </a:moveTo>
                  <a:lnTo>
                    <a:pt x="0" y="30"/>
                  </a:lnTo>
                  <a:lnTo>
                    <a:pt x="1" y="24"/>
                  </a:lnTo>
                  <a:lnTo>
                    <a:pt x="3" y="19"/>
                  </a:lnTo>
                  <a:lnTo>
                    <a:pt x="5" y="14"/>
                  </a:lnTo>
                  <a:lnTo>
                    <a:pt x="9" y="10"/>
                  </a:lnTo>
                  <a:lnTo>
                    <a:pt x="13" y="6"/>
                  </a:lnTo>
                  <a:lnTo>
                    <a:pt x="18" y="3"/>
                  </a:lnTo>
                  <a:lnTo>
                    <a:pt x="24" y="1"/>
                  </a:lnTo>
                  <a:lnTo>
                    <a:pt x="30" y="0"/>
                  </a:lnTo>
                  <a:lnTo>
                    <a:pt x="30" y="0"/>
                  </a:lnTo>
                  <a:lnTo>
                    <a:pt x="35" y="1"/>
                  </a:lnTo>
                  <a:lnTo>
                    <a:pt x="41" y="3"/>
                  </a:lnTo>
                  <a:lnTo>
                    <a:pt x="46" y="6"/>
                  </a:lnTo>
                  <a:lnTo>
                    <a:pt x="50" y="10"/>
                  </a:lnTo>
                  <a:lnTo>
                    <a:pt x="54" y="14"/>
                  </a:lnTo>
                  <a:lnTo>
                    <a:pt x="57" y="19"/>
                  </a:lnTo>
                  <a:lnTo>
                    <a:pt x="58" y="24"/>
                  </a:lnTo>
                  <a:lnTo>
                    <a:pt x="58" y="30"/>
                  </a:lnTo>
                  <a:lnTo>
                    <a:pt x="58" y="30"/>
                  </a:lnTo>
                  <a:lnTo>
                    <a:pt x="58" y="35"/>
                  </a:lnTo>
                  <a:lnTo>
                    <a:pt x="57" y="41"/>
                  </a:lnTo>
                  <a:lnTo>
                    <a:pt x="54" y="46"/>
                  </a:lnTo>
                  <a:lnTo>
                    <a:pt x="50" y="50"/>
                  </a:lnTo>
                  <a:lnTo>
                    <a:pt x="46" y="54"/>
                  </a:lnTo>
                  <a:lnTo>
                    <a:pt x="41" y="57"/>
                  </a:lnTo>
                  <a:lnTo>
                    <a:pt x="35" y="58"/>
                  </a:lnTo>
                  <a:lnTo>
                    <a:pt x="30" y="60"/>
                  </a:lnTo>
                  <a:lnTo>
                    <a:pt x="30" y="60"/>
                  </a:lnTo>
                  <a:lnTo>
                    <a:pt x="24" y="58"/>
                  </a:lnTo>
                  <a:lnTo>
                    <a:pt x="18" y="57"/>
                  </a:lnTo>
                  <a:lnTo>
                    <a:pt x="13" y="54"/>
                  </a:lnTo>
                  <a:lnTo>
                    <a:pt x="9" y="50"/>
                  </a:lnTo>
                  <a:lnTo>
                    <a:pt x="5" y="46"/>
                  </a:lnTo>
                  <a:lnTo>
                    <a:pt x="3" y="41"/>
                  </a:lnTo>
                  <a:lnTo>
                    <a:pt x="1" y="35"/>
                  </a:lnTo>
                  <a:lnTo>
                    <a:pt x="0" y="30"/>
                  </a:lnTo>
                  <a:lnTo>
                    <a:pt x="0" y="30"/>
                  </a:lnTo>
                  <a:close/>
                </a:path>
              </a:pathLst>
            </a:custGeom>
            <a:grp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endParaRPr>
            </a:p>
          </p:txBody>
        </p:sp>
      </p:grpSp>
      <p:grpSp>
        <p:nvGrpSpPr>
          <p:cNvPr id="240" name="组合 239"/>
          <p:cNvGrpSpPr/>
          <p:nvPr/>
        </p:nvGrpSpPr>
        <p:grpSpPr>
          <a:xfrm>
            <a:off x="1329318" y="1613377"/>
            <a:ext cx="210919" cy="268043"/>
            <a:chOff x="1493838" y="1541463"/>
            <a:chExt cx="381000" cy="484187"/>
          </a:xfrm>
          <a:solidFill>
            <a:schemeClr val="accent1"/>
          </a:solidFill>
        </p:grpSpPr>
        <p:sp>
          <p:nvSpPr>
            <p:cNvPr id="241" name="Freeform 126"/>
            <p:cNvSpPr>
              <a:spLocks noEditPoints="1"/>
            </p:cNvSpPr>
            <p:nvPr/>
          </p:nvSpPr>
          <p:spPr bwMode="auto">
            <a:xfrm>
              <a:off x="1493838" y="1546225"/>
              <a:ext cx="254000" cy="479425"/>
            </a:xfrm>
            <a:custGeom>
              <a:avLst/>
              <a:gdLst>
                <a:gd name="T0" fmla="*/ 160 w 160"/>
                <a:gd name="T1" fmla="*/ 0 h 302"/>
                <a:gd name="T2" fmla="*/ 160 w 160"/>
                <a:gd name="T3" fmla="*/ 302 h 302"/>
                <a:gd name="T4" fmla="*/ 94 w 160"/>
                <a:gd name="T5" fmla="*/ 302 h 302"/>
                <a:gd name="T6" fmla="*/ 94 w 160"/>
                <a:gd name="T7" fmla="*/ 261 h 302"/>
                <a:gd name="T8" fmla="*/ 136 w 160"/>
                <a:gd name="T9" fmla="*/ 261 h 302"/>
                <a:gd name="T10" fmla="*/ 136 w 160"/>
                <a:gd name="T11" fmla="*/ 116 h 302"/>
                <a:gd name="T12" fmla="*/ 136 w 160"/>
                <a:gd name="T13" fmla="*/ 116 h 302"/>
                <a:gd name="T14" fmla="*/ 94 w 160"/>
                <a:gd name="T15" fmla="*/ 189 h 302"/>
                <a:gd name="T16" fmla="*/ 94 w 160"/>
                <a:gd name="T17" fmla="*/ 124 h 302"/>
                <a:gd name="T18" fmla="*/ 160 w 160"/>
                <a:gd name="T19" fmla="*/ 0 h 302"/>
                <a:gd name="T20" fmla="*/ 94 w 160"/>
                <a:gd name="T21" fmla="*/ 302 h 302"/>
                <a:gd name="T22" fmla="*/ 0 w 160"/>
                <a:gd name="T23" fmla="*/ 302 h 302"/>
                <a:gd name="T24" fmla="*/ 94 w 160"/>
                <a:gd name="T25" fmla="*/ 124 h 302"/>
                <a:gd name="T26" fmla="*/ 94 w 160"/>
                <a:gd name="T27" fmla="*/ 189 h 302"/>
                <a:gd name="T28" fmla="*/ 53 w 160"/>
                <a:gd name="T29" fmla="*/ 261 h 302"/>
                <a:gd name="T30" fmla="*/ 94 w 160"/>
                <a:gd name="T31" fmla="*/ 261 h 302"/>
                <a:gd name="T32" fmla="*/ 94 w 160"/>
                <a:gd name="T33" fmla="*/ 302 h 3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60" h="302">
                  <a:moveTo>
                    <a:pt x="160" y="0"/>
                  </a:moveTo>
                  <a:lnTo>
                    <a:pt x="160" y="302"/>
                  </a:lnTo>
                  <a:lnTo>
                    <a:pt x="94" y="302"/>
                  </a:lnTo>
                  <a:lnTo>
                    <a:pt x="94" y="261"/>
                  </a:lnTo>
                  <a:lnTo>
                    <a:pt x="136" y="261"/>
                  </a:lnTo>
                  <a:lnTo>
                    <a:pt x="136" y="116"/>
                  </a:lnTo>
                  <a:lnTo>
                    <a:pt x="136" y="116"/>
                  </a:lnTo>
                  <a:lnTo>
                    <a:pt x="94" y="189"/>
                  </a:lnTo>
                  <a:lnTo>
                    <a:pt x="94" y="124"/>
                  </a:lnTo>
                  <a:lnTo>
                    <a:pt x="160" y="0"/>
                  </a:lnTo>
                  <a:close/>
                  <a:moveTo>
                    <a:pt x="94" y="302"/>
                  </a:moveTo>
                  <a:lnTo>
                    <a:pt x="0" y="302"/>
                  </a:lnTo>
                  <a:lnTo>
                    <a:pt x="94" y="124"/>
                  </a:lnTo>
                  <a:lnTo>
                    <a:pt x="94" y="189"/>
                  </a:lnTo>
                  <a:lnTo>
                    <a:pt x="53" y="261"/>
                  </a:lnTo>
                  <a:lnTo>
                    <a:pt x="94" y="261"/>
                  </a:lnTo>
                  <a:lnTo>
                    <a:pt x="94" y="302"/>
                  </a:lnTo>
                  <a:close/>
                </a:path>
              </a:pathLst>
            </a:custGeom>
            <a:grp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242" name="Rectangle 127"/>
            <p:cNvSpPr>
              <a:spLocks noChangeArrowheads="1"/>
            </p:cNvSpPr>
            <p:nvPr/>
          </p:nvSpPr>
          <p:spPr bwMode="auto">
            <a:xfrm>
              <a:off x="1811338" y="1541463"/>
              <a:ext cx="63500" cy="471488"/>
            </a:xfrm>
            <a:prstGeom prst="rect">
              <a:avLst/>
            </a:prstGeom>
            <a:grp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endParaRPr>
            </a:p>
          </p:txBody>
        </p:sp>
      </p:grpSp>
      <p:sp>
        <p:nvSpPr>
          <p:cNvPr id="243" name="Freeform 128"/>
          <p:cNvSpPr>
            <a:spLocks noEditPoints="1"/>
          </p:cNvSpPr>
          <p:nvPr/>
        </p:nvSpPr>
        <p:spPr bwMode="auto">
          <a:xfrm>
            <a:off x="2390067" y="2923713"/>
            <a:ext cx="281226" cy="219708"/>
          </a:xfrm>
          <a:custGeom>
            <a:avLst/>
            <a:gdLst>
              <a:gd name="T0" fmla="*/ 298 w 320"/>
              <a:gd name="T1" fmla="*/ 57 h 250"/>
              <a:gd name="T2" fmla="*/ 320 w 320"/>
              <a:gd name="T3" fmla="*/ 138 h 250"/>
              <a:gd name="T4" fmla="*/ 303 w 320"/>
              <a:gd name="T5" fmla="*/ 212 h 250"/>
              <a:gd name="T6" fmla="*/ 271 w 320"/>
              <a:gd name="T7" fmla="*/ 245 h 250"/>
              <a:gd name="T8" fmla="*/ 263 w 320"/>
              <a:gd name="T9" fmla="*/ 233 h 250"/>
              <a:gd name="T10" fmla="*/ 279 w 320"/>
              <a:gd name="T11" fmla="*/ 214 h 250"/>
              <a:gd name="T12" fmla="*/ 276 w 320"/>
              <a:gd name="T13" fmla="*/ 191 h 250"/>
              <a:gd name="T14" fmla="*/ 261 w 320"/>
              <a:gd name="T15" fmla="*/ 165 h 250"/>
              <a:gd name="T16" fmla="*/ 287 w 320"/>
              <a:gd name="T17" fmla="*/ 165 h 250"/>
              <a:gd name="T18" fmla="*/ 299 w 320"/>
              <a:gd name="T19" fmla="*/ 153 h 250"/>
              <a:gd name="T20" fmla="*/ 299 w 320"/>
              <a:gd name="T21" fmla="*/ 126 h 250"/>
              <a:gd name="T22" fmla="*/ 283 w 320"/>
              <a:gd name="T23" fmla="*/ 112 h 250"/>
              <a:gd name="T24" fmla="*/ 261 w 320"/>
              <a:gd name="T25" fmla="*/ 100 h 250"/>
              <a:gd name="T26" fmla="*/ 278 w 320"/>
              <a:gd name="T27" fmla="*/ 96 h 250"/>
              <a:gd name="T28" fmla="*/ 287 w 320"/>
              <a:gd name="T29" fmla="*/ 74 h 250"/>
              <a:gd name="T30" fmla="*/ 280 w 320"/>
              <a:gd name="T31" fmla="*/ 58 h 250"/>
              <a:gd name="T32" fmla="*/ 238 w 320"/>
              <a:gd name="T33" fmla="*/ 8 h 250"/>
              <a:gd name="T34" fmla="*/ 261 w 320"/>
              <a:gd name="T35" fmla="*/ 50 h 250"/>
              <a:gd name="T36" fmla="*/ 242 w 320"/>
              <a:gd name="T37" fmla="*/ 59 h 250"/>
              <a:gd name="T38" fmla="*/ 238 w 320"/>
              <a:gd name="T39" fmla="*/ 34 h 250"/>
              <a:gd name="T40" fmla="*/ 261 w 320"/>
              <a:gd name="T41" fmla="*/ 247 h 250"/>
              <a:gd name="T42" fmla="*/ 244 w 320"/>
              <a:gd name="T43" fmla="*/ 235 h 250"/>
              <a:gd name="T44" fmla="*/ 261 w 320"/>
              <a:gd name="T45" fmla="*/ 247 h 250"/>
              <a:gd name="T46" fmla="*/ 261 w 320"/>
              <a:gd name="T47" fmla="*/ 113 h 250"/>
              <a:gd name="T48" fmla="*/ 245 w 320"/>
              <a:gd name="T49" fmla="*/ 135 h 250"/>
              <a:gd name="T50" fmla="*/ 252 w 320"/>
              <a:gd name="T51" fmla="*/ 155 h 250"/>
              <a:gd name="T52" fmla="*/ 256 w 320"/>
              <a:gd name="T53" fmla="*/ 174 h 250"/>
              <a:gd name="T54" fmla="*/ 238 w 320"/>
              <a:gd name="T55" fmla="*/ 82 h 250"/>
              <a:gd name="T56" fmla="*/ 255 w 320"/>
              <a:gd name="T57" fmla="*/ 100 h 250"/>
              <a:gd name="T58" fmla="*/ 238 w 320"/>
              <a:gd name="T59" fmla="*/ 8 h 250"/>
              <a:gd name="T60" fmla="*/ 234 w 320"/>
              <a:gd name="T61" fmla="*/ 20 h 250"/>
              <a:gd name="T62" fmla="*/ 219 w 320"/>
              <a:gd name="T63" fmla="*/ 2 h 250"/>
              <a:gd name="T64" fmla="*/ 219 w 320"/>
              <a:gd name="T65" fmla="*/ 215 h 250"/>
              <a:gd name="T66" fmla="*/ 229 w 320"/>
              <a:gd name="T67" fmla="*/ 227 h 250"/>
              <a:gd name="T68" fmla="*/ 238 w 320"/>
              <a:gd name="T69" fmla="*/ 39 h 250"/>
              <a:gd name="T70" fmla="*/ 238 w 320"/>
              <a:gd name="T71" fmla="*/ 174 h 250"/>
              <a:gd name="T72" fmla="*/ 226 w 320"/>
              <a:gd name="T73" fmla="*/ 184 h 250"/>
              <a:gd name="T74" fmla="*/ 225 w 320"/>
              <a:gd name="T75" fmla="*/ 51 h 250"/>
              <a:gd name="T76" fmla="*/ 238 w 320"/>
              <a:gd name="T77" fmla="*/ 39 h 250"/>
              <a:gd name="T78" fmla="*/ 134 w 320"/>
              <a:gd name="T79" fmla="*/ 8 h 250"/>
              <a:gd name="T80" fmla="*/ 219 w 320"/>
              <a:gd name="T81" fmla="*/ 2 h 250"/>
              <a:gd name="T82" fmla="*/ 211 w 320"/>
              <a:gd name="T83" fmla="*/ 16 h 250"/>
              <a:gd name="T84" fmla="*/ 203 w 320"/>
              <a:gd name="T85" fmla="*/ 42 h 250"/>
              <a:gd name="T86" fmla="*/ 219 w 320"/>
              <a:gd name="T87" fmla="*/ 53 h 250"/>
              <a:gd name="T88" fmla="*/ 218 w 320"/>
              <a:gd name="T89" fmla="*/ 210 h 250"/>
              <a:gd name="T90" fmla="*/ 194 w 320"/>
              <a:gd name="T91" fmla="*/ 230 h 250"/>
              <a:gd name="T92" fmla="*/ 125 w 320"/>
              <a:gd name="T93" fmla="*/ 192 h 250"/>
              <a:gd name="T94" fmla="*/ 68 w 320"/>
              <a:gd name="T95" fmla="*/ 164 h 250"/>
              <a:gd name="T96" fmla="*/ 84 w 320"/>
              <a:gd name="T97" fmla="*/ 159 h 250"/>
              <a:gd name="T98" fmla="*/ 104 w 320"/>
              <a:gd name="T99" fmla="*/ 131 h 250"/>
              <a:gd name="T100" fmla="*/ 95 w 320"/>
              <a:gd name="T101" fmla="*/ 100 h 250"/>
              <a:gd name="T102" fmla="*/ 0 w 320"/>
              <a:gd name="T103" fmla="*/ 136 h 250"/>
              <a:gd name="T104" fmla="*/ 5 w 320"/>
              <a:gd name="T105" fmla="*/ 96 h 250"/>
              <a:gd name="T106" fmla="*/ 45 w 320"/>
              <a:gd name="T107" fmla="*/ 44 h 250"/>
              <a:gd name="T108" fmla="*/ 68 w 320"/>
              <a:gd name="T109" fmla="*/ 88 h 250"/>
              <a:gd name="T110" fmla="*/ 38 w 320"/>
              <a:gd name="T111" fmla="*/ 101 h 250"/>
              <a:gd name="T112" fmla="*/ 31 w 320"/>
              <a:gd name="T113" fmla="*/ 135 h 250"/>
              <a:gd name="T114" fmla="*/ 57 w 320"/>
              <a:gd name="T115" fmla="*/ 162 h 250"/>
              <a:gd name="T116" fmla="*/ 42 w 320"/>
              <a:gd name="T117" fmla="*/ 189 h 250"/>
              <a:gd name="T118" fmla="*/ 3 w 320"/>
              <a:gd name="T119" fmla="*/ 150 h 2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320" h="250">
                <a:moveTo>
                  <a:pt x="261" y="19"/>
                </a:moveTo>
                <a:lnTo>
                  <a:pt x="261" y="19"/>
                </a:lnTo>
                <a:lnTo>
                  <a:pt x="276" y="30"/>
                </a:lnTo>
                <a:lnTo>
                  <a:pt x="288" y="42"/>
                </a:lnTo>
                <a:lnTo>
                  <a:pt x="298" y="57"/>
                </a:lnTo>
                <a:lnTo>
                  <a:pt x="306" y="71"/>
                </a:lnTo>
                <a:lnTo>
                  <a:pt x="312" y="88"/>
                </a:lnTo>
                <a:lnTo>
                  <a:pt x="316" y="104"/>
                </a:lnTo>
                <a:lnTo>
                  <a:pt x="318" y="120"/>
                </a:lnTo>
                <a:lnTo>
                  <a:pt x="320" y="138"/>
                </a:lnTo>
                <a:lnTo>
                  <a:pt x="320" y="154"/>
                </a:lnTo>
                <a:lnTo>
                  <a:pt x="317" y="170"/>
                </a:lnTo>
                <a:lnTo>
                  <a:pt x="314" y="185"/>
                </a:lnTo>
                <a:lnTo>
                  <a:pt x="310" y="200"/>
                </a:lnTo>
                <a:lnTo>
                  <a:pt x="303" y="212"/>
                </a:lnTo>
                <a:lnTo>
                  <a:pt x="297" y="223"/>
                </a:lnTo>
                <a:lnTo>
                  <a:pt x="290" y="233"/>
                </a:lnTo>
                <a:lnTo>
                  <a:pt x="282" y="239"/>
                </a:lnTo>
                <a:lnTo>
                  <a:pt x="282" y="239"/>
                </a:lnTo>
                <a:lnTo>
                  <a:pt x="271" y="245"/>
                </a:lnTo>
                <a:lnTo>
                  <a:pt x="261" y="247"/>
                </a:lnTo>
                <a:lnTo>
                  <a:pt x="261" y="233"/>
                </a:lnTo>
                <a:lnTo>
                  <a:pt x="261" y="233"/>
                </a:lnTo>
                <a:lnTo>
                  <a:pt x="263" y="233"/>
                </a:lnTo>
                <a:lnTo>
                  <a:pt x="263" y="233"/>
                </a:lnTo>
                <a:lnTo>
                  <a:pt x="263" y="233"/>
                </a:lnTo>
                <a:lnTo>
                  <a:pt x="268" y="229"/>
                </a:lnTo>
                <a:lnTo>
                  <a:pt x="272" y="224"/>
                </a:lnTo>
                <a:lnTo>
                  <a:pt x="276" y="219"/>
                </a:lnTo>
                <a:lnTo>
                  <a:pt x="279" y="214"/>
                </a:lnTo>
                <a:lnTo>
                  <a:pt x="280" y="208"/>
                </a:lnTo>
                <a:lnTo>
                  <a:pt x="280" y="203"/>
                </a:lnTo>
                <a:lnTo>
                  <a:pt x="279" y="196"/>
                </a:lnTo>
                <a:lnTo>
                  <a:pt x="276" y="191"/>
                </a:lnTo>
                <a:lnTo>
                  <a:pt x="276" y="191"/>
                </a:lnTo>
                <a:lnTo>
                  <a:pt x="274" y="185"/>
                </a:lnTo>
                <a:lnTo>
                  <a:pt x="271" y="181"/>
                </a:lnTo>
                <a:lnTo>
                  <a:pt x="267" y="178"/>
                </a:lnTo>
                <a:lnTo>
                  <a:pt x="261" y="176"/>
                </a:lnTo>
                <a:lnTo>
                  <a:pt x="261" y="165"/>
                </a:lnTo>
                <a:lnTo>
                  <a:pt x="261" y="165"/>
                </a:lnTo>
                <a:lnTo>
                  <a:pt x="268" y="168"/>
                </a:lnTo>
                <a:lnTo>
                  <a:pt x="275" y="168"/>
                </a:lnTo>
                <a:lnTo>
                  <a:pt x="280" y="168"/>
                </a:lnTo>
                <a:lnTo>
                  <a:pt x="287" y="165"/>
                </a:lnTo>
                <a:lnTo>
                  <a:pt x="287" y="165"/>
                </a:lnTo>
                <a:lnTo>
                  <a:pt x="287" y="165"/>
                </a:lnTo>
                <a:lnTo>
                  <a:pt x="293" y="162"/>
                </a:lnTo>
                <a:lnTo>
                  <a:pt x="297" y="158"/>
                </a:lnTo>
                <a:lnTo>
                  <a:pt x="299" y="153"/>
                </a:lnTo>
                <a:lnTo>
                  <a:pt x="302" y="149"/>
                </a:lnTo>
                <a:lnTo>
                  <a:pt x="303" y="143"/>
                </a:lnTo>
                <a:lnTo>
                  <a:pt x="303" y="136"/>
                </a:lnTo>
                <a:lnTo>
                  <a:pt x="302" y="131"/>
                </a:lnTo>
                <a:lnTo>
                  <a:pt x="299" y="126"/>
                </a:lnTo>
                <a:lnTo>
                  <a:pt x="299" y="126"/>
                </a:lnTo>
                <a:lnTo>
                  <a:pt x="297" y="122"/>
                </a:lnTo>
                <a:lnTo>
                  <a:pt x="293" y="118"/>
                </a:lnTo>
                <a:lnTo>
                  <a:pt x="288" y="113"/>
                </a:lnTo>
                <a:lnTo>
                  <a:pt x="283" y="112"/>
                </a:lnTo>
                <a:lnTo>
                  <a:pt x="279" y="111"/>
                </a:lnTo>
                <a:lnTo>
                  <a:pt x="272" y="109"/>
                </a:lnTo>
                <a:lnTo>
                  <a:pt x="267" y="111"/>
                </a:lnTo>
                <a:lnTo>
                  <a:pt x="261" y="112"/>
                </a:lnTo>
                <a:lnTo>
                  <a:pt x="261" y="100"/>
                </a:lnTo>
                <a:lnTo>
                  <a:pt x="261" y="100"/>
                </a:lnTo>
                <a:lnTo>
                  <a:pt x="268" y="100"/>
                </a:lnTo>
                <a:lnTo>
                  <a:pt x="274" y="99"/>
                </a:lnTo>
                <a:lnTo>
                  <a:pt x="274" y="99"/>
                </a:lnTo>
                <a:lnTo>
                  <a:pt x="278" y="96"/>
                </a:lnTo>
                <a:lnTo>
                  <a:pt x="282" y="92"/>
                </a:lnTo>
                <a:lnTo>
                  <a:pt x="284" y="88"/>
                </a:lnTo>
                <a:lnTo>
                  <a:pt x="286" y="84"/>
                </a:lnTo>
                <a:lnTo>
                  <a:pt x="287" y="78"/>
                </a:lnTo>
                <a:lnTo>
                  <a:pt x="287" y="74"/>
                </a:lnTo>
                <a:lnTo>
                  <a:pt x="286" y="69"/>
                </a:lnTo>
                <a:lnTo>
                  <a:pt x="284" y="63"/>
                </a:lnTo>
                <a:lnTo>
                  <a:pt x="284" y="63"/>
                </a:lnTo>
                <a:lnTo>
                  <a:pt x="284" y="63"/>
                </a:lnTo>
                <a:lnTo>
                  <a:pt x="280" y="58"/>
                </a:lnTo>
                <a:lnTo>
                  <a:pt x="275" y="54"/>
                </a:lnTo>
                <a:lnTo>
                  <a:pt x="270" y="51"/>
                </a:lnTo>
                <a:lnTo>
                  <a:pt x="261" y="50"/>
                </a:lnTo>
                <a:lnTo>
                  <a:pt x="261" y="19"/>
                </a:lnTo>
                <a:close/>
                <a:moveTo>
                  <a:pt x="238" y="8"/>
                </a:moveTo>
                <a:lnTo>
                  <a:pt x="238" y="8"/>
                </a:lnTo>
                <a:lnTo>
                  <a:pt x="251" y="12"/>
                </a:lnTo>
                <a:lnTo>
                  <a:pt x="261" y="19"/>
                </a:lnTo>
                <a:lnTo>
                  <a:pt x="261" y="50"/>
                </a:lnTo>
                <a:lnTo>
                  <a:pt x="261" y="50"/>
                </a:lnTo>
                <a:lnTo>
                  <a:pt x="256" y="50"/>
                </a:lnTo>
                <a:lnTo>
                  <a:pt x="251" y="53"/>
                </a:lnTo>
                <a:lnTo>
                  <a:pt x="251" y="53"/>
                </a:lnTo>
                <a:lnTo>
                  <a:pt x="247" y="55"/>
                </a:lnTo>
                <a:lnTo>
                  <a:pt x="242" y="59"/>
                </a:lnTo>
                <a:lnTo>
                  <a:pt x="240" y="63"/>
                </a:lnTo>
                <a:lnTo>
                  <a:pt x="238" y="67"/>
                </a:lnTo>
                <a:lnTo>
                  <a:pt x="238" y="39"/>
                </a:lnTo>
                <a:lnTo>
                  <a:pt x="238" y="39"/>
                </a:lnTo>
                <a:lnTo>
                  <a:pt x="238" y="34"/>
                </a:lnTo>
                <a:lnTo>
                  <a:pt x="238" y="27"/>
                </a:lnTo>
                <a:lnTo>
                  <a:pt x="238" y="8"/>
                </a:lnTo>
                <a:lnTo>
                  <a:pt x="238" y="8"/>
                </a:lnTo>
                <a:close/>
                <a:moveTo>
                  <a:pt x="261" y="247"/>
                </a:moveTo>
                <a:lnTo>
                  <a:pt x="261" y="247"/>
                </a:lnTo>
                <a:lnTo>
                  <a:pt x="249" y="250"/>
                </a:lnTo>
                <a:lnTo>
                  <a:pt x="238" y="250"/>
                </a:lnTo>
                <a:lnTo>
                  <a:pt x="238" y="233"/>
                </a:lnTo>
                <a:lnTo>
                  <a:pt x="238" y="233"/>
                </a:lnTo>
                <a:lnTo>
                  <a:pt x="244" y="235"/>
                </a:lnTo>
                <a:lnTo>
                  <a:pt x="249" y="235"/>
                </a:lnTo>
                <a:lnTo>
                  <a:pt x="256" y="235"/>
                </a:lnTo>
                <a:lnTo>
                  <a:pt x="261" y="233"/>
                </a:lnTo>
                <a:lnTo>
                  <a:pt x="261" y="247"/>
                </a:lnTo>
                <a:lnTo>
                  <a:pt x="261" y="247"/>
                </a:lnTo>
                <a:close/>
                <a:moveTo>
                  <a:pt x="261" y="100"/>
                </a:moveTo>
                <a:lnTo>
                  <a:pt x="261" y="112"/>
                </a:lnTo>
                <a:lnTo>
                  <a:pt x="261" y="112"/>
                </a:lnTo>
                <a:lnTo>
                  <a:pt x="261" y="113"/>
                </a:lnTo>
                <a:lnTo>
                  <a:pt x="261" y="113"/>
                </a:lnTo>
                <a:lnTo>
                  <a:pt x="256" y="116"/>
                </a:lnTo>
                <a:lnTo>
                  <a:pt x="252" y="120"/>
                </a:lnTo>
                <a:lnTo>
                  <a:pt x="249" y="124"/>
                </a:lnTo>
                <a:lnTo>
                  <a:pt x="247" y="130"/>
                </a:lnTo>
                <a:lnTo>
                  <a:pt x="245" y="135"/>
                </a:lnTo>
                <a:lnTo>
                  <a:pt x="245" y="141"/>
                </a:lnTo>
                <a:lnTo>
                  <a:pt x="247" y="146"/>
                </a:lnTo>
                <a:lnTo>
                  <a:pt x="249" y="151"/>
                </a:lnTo>
                <a:lnTo>
                  <a:pt x="249" y="151"/>
                </a:lnTo>
                <a:lnTo>
                  <a:pt x="252" y="155"/>
                </a:lnTo>
                <a:lnTo>
                  <a:pt x="255" y="159"/>
                </a:lnTo>
                <a:lnTo>
                  <a:pt x="261" y="165"/>
                </a:lnTo>
                <a:lnTo>
                  <a:pt x="261" y="176"/>
                </a:lnTo>
                <a:lnTo>
                  <a:pt x="261" y="176"/>
                </a:lnTo>
                <a:lnTo>
                  <a:pt x="256" y="174"/>
                </a:lnTo>
                <a:lnTo>
                  <a:pt x="251" y="173"/>
                </a:lnTo>
                <a:lnTo>
                  <a:pt x="244" y="173"/>
                </a:lnTo>
                <a:lnTo>
                  <a:pt x="238" y="174"/>
                </a:lnTo>
                <a:lnTo>
                  <a:pt x="238" y="82"/>
                </a:lnTo>
                <a:lnTo>
                  <a:pt x="238" y="82"/>
                </a:lnTo>
                <a:lnTo>
                  <a:pt x="240" y="86"/>
                </a:lnTo>
                <a:lnTo>
                  <a:pt x="240" y="86"/>
                </a:lnTo>
                <a:lnTo>
                  <a:pt x="244" y="92"/>
                </a:lnTo>
                <a:lnTo>
                  <a:pt x="249" y="97"/>
                </a:lnTo>
                <a:lnTo>
                  <a:pt x="255" y="100"/>
                </a:lnTo>
                <a:lnTo>
                  <a:pt x="261" y="100"/>
                </a:lnTo>
                <a:lnTo>
                  <a:pt x="261" y="100"/>
                </a:lnTo>
                <a:close/>
                <a:moveTo>
                  <a:pt x="219" y="2"/>
                </a:moveTo>
                <a:lnTo>
                  <a:pt x="219" y="2"/>
                </a:lnTo>
                <a:lnTo>
                  <a:pt x="238" y="8"/>
                </a:lnTo>
                <a:lnTo>
                  <a:pt x="238" y="27"/>
                </a:lnTo>
                <a:lnTo>
                  <a:pt x="238" y="27"/>
                </a:lnTo>
                <a:lnTo>
                  <a:pt x="237" y="24"/>
                </a:lnTo>
                <a:lnTo>
                  <a:pt x="237" y="24"/>
                </a:lnTo>
                <a:lnTo>
                  <a:pt x="234" y="20"/>
                </a:lnTo>
                <a:lnTo>
                  <a:pt x="230" y="17"/>
                </a:lnTo>
                <a:lnTo>
                  <a:pt x="225" y="15"/>
                </a:lnTo>
                <a:lnTo>
                  <a:pt x="219" y="15"/>
                </a:lnTo>
                <a:lnTo>
                  <a:pt x="219" y="2"/>
                </a:lnTo>
                <a:lnTo>
                  <a:pt x="219" y="2"/>
                </a:lnTo>
                <a:close/>
                <a:moveTo>
                  <a:pt x="238" y="250"/>
                </a:moveTo>
                <a:lnTo>
                  <a:pt x="238" y="250"/>
                </a:lnTo>
                <a:lnTo>
                  <a:pt x="229" y="247"/>
                </a:lnTo>
                <a:lnTo>
                  <a:pt x="219" y="245"/>
                </a:lnTo>
                <a:lnTo>
                  <a:pt x="219" y="215"/>
                </a:lnTo>
                <a:lnTo>
                  <a:pt x="219" y="215"/>
                </a:lnTo>
                <a:lnTo>
                  <a:pt x="221" y="218"/>
                </a:lnTo>
                <a:lnTo>
                  <a:pt x="221" y="218"/>
                </a:lnTo>
                <a:lnTo>
                  <a:pt x="225" y="223"/>
                </a:lnTo>
                <a:lnTo>
                  <a:pt x="229" y="227"/>
                </a:lnTo>
                <a:lnTo>
                  <a:pt x="233" y="231"/>
                </a:lnTo>
                <a:lnTo>
                  <a:pt x="238" y="233"/>
                </a:lnTo>
                <a:lnTo>
                  <a:pt x="238" y="250"/>
                </a:lnTo>
                <a:lnTo>
                  <a:pt x="238" y="250"/>
                </a:lnTo>
                <a:close/>
                <a:moveTo>
                  <a:pt x="238" y="39"/>
                </a:moveTo>
                <a:lnTo>
                  <a:pt x="238" y="67"/>
                </a:lnTo>
                <a:lnTo>
                  <a:pt x="238" y="67"/>
                </a:lnTo>
                <a:lnTo>
                  <a:pt x="237" y="74"/>
                </a:lnTo>
                <a:lnTo>
                  <a:pt x="238" y="82"/>
                </a:lnTo>
                <a:lnTo>
                  <a:pt x="238" y="174"/>
                </a:lnTo>
                <a:lnTo>
                  <a:pt x="238" y="174"/>
                </a:lnTo>
                <a:lnTo>
                  <a:pt x="236" y="176"/>
                </a:lnTo>
                <a:lnTo>
                  <a:pt x="236" y="176"/>
                </a:lnTo>
                <a:lnTo>
                  <a:pt x="230" y="180"/>
                </a:lnTo>
                <a:lnTo>
                  <a:pt x="226" y="184"/>
                </a:lnTo>
                <a:lnTo>
                  <a:pt x="222" y="188"/>
                </a:lnTo>
                <a:lnTo>
                  <a:pt x="219" y="193"/>
                </a:lnTo>
                <a:lnTo>
                  <a:pt x="219" y="53"/>
                </a:lnTo>
                <a:lnTo>
                  <a:pt x="219" y="53"/>
                </a:lnTo>
                <a:lnTo>
                  <a:pt x="225" y="51"/>
                </a:lnTo>
                <a:lnTo>
                  <a:pt x="229" y="50"/>
                </a:lnTo>
                <a:lnTo>
                  <a:pt x="229" y="50"/>
                </a:lnTo>
                <a:lnTo>
                  <a:pt x="234" y="46"/>
                </a:lnTo>
                <a:lnTo>
                  <a:pt x="238" y="39"/>
                </a:lnTo>
                <a:lnTo>
                  <a:pt x="238" y="39"/>
                </a:lnTo>
                <a:close/>
                <a:moveTo>
                  <a:pt x="68" y="31"/>
                </a:moveTo>
                <a:lnTo>
                  <a:pt x="68" y="31"/>
                </a:lnTo>
                <a:lnTo>
                  <a:pt x="91" y="21"/>
                </a:lnTo>
                <a:lnTo>
                  <a:pt x="112" y="13"/>
                </a:lnTo>
                <a:lnTo>
                  <a:pt x="134" y="8"/>
                </a:lnTo>
                <a:lnTo>
                  <a:pt x="153" y="4"/>
                </a:lnTo>
                <a:lnTo>
                  <a:pt x="172" y="1"/>
                </a:lnTo>
                <a:lnTo>
                  <a:pt x="190" y="0"/>
                </a:lnTo>
                <a:lnTo>
                  <a:pt x="205" y="1"/>
                </a:lnTo>
                <a:lnTo>
                  <a:pt x="219" y="2"/>
                </a:lnTo>
                <a:lnTo>
                  <a:pt x="219" y="15"/>
                </a:lnTo>
                <a:lnTo>
                  <a:pt x="219" y="15"/>
                </a:lnTo>
                <a:lnTo>
                  <a:pt x="215" y="15"/>
                </a:lnTo>
                <a:lnTo>
                  <a:pt x="211" y="16"/>
                </a:lnTo>
                <a:lnTo>
                  <a:pt x="211" y="16"/>
                </a:lnTo>
                <a:lnTo>
                  <a:pt x="211" y="16"/>
                </a:lnTo>
                <a:lnTo>
                  <a:pt x="206" y="20"/>
                </a:lnTo>
                <a:lnTo>
                  <a:pt x="202" y="27"/>
                </a:lnTo>
                <a:lnTo>
                  <a:pt x="200" y="34"/>
                </a:lnTo>
                <a:lnTo>
                  <a:pt x="203" y="42"/>
                </a:lnTo>
                <a:lnTo>
                  <a:pt x="203" y="42"/>
                </a:lnTo>
                <a:lnTo>
                  <a:pt x="206" y="46"/>
                </a:lnTo>
                <a:lnTo>
                  <a:pt x="210" y="50"/>
                </a:lnTo>
                <a:lnTo>
                  <a:pt x="215" y="51"/>
                </a:lnTo>
                <a:lnTo>
                  <a:pt x="219" y="53"/>
                </a:lnTo>
                <a:lnTo>
                  <a:pt x="219" y="193"/>
                </a:lnTo>
                <a:lnTo>
                  <a:pt x="219" y="193"/>
                </a:lnTo>
                <a:lnTo>
                  <a:pt x="218" y="199"/>
                </a:lnTo>
                <a:lnTo>
                  <a:pt x="218" y="204"/>
                </a:lnTo>
                <a:lnTo>
                  <a:pt x="218" y="210"/>
                </a:lnTo>
                <a:lnTo>
                  <a:pt x="219" y="215"/>
                </a:lnTo>
                <a:lnTo>
                  <a:pt x="219" y="245"/>
                </a:lnTo>
                <a:lnTo>
                  <a:pt x="219" y="245"/>
                </a:lnTo>
                <a:lnTo>
                  <a:pt x="207" y="238"/>
                </a:lnTo>
                <a:lnTo>
                  <a:pt x="194" y="230"/>
                </a:lnTo>
                <a:lnTo>
                  <a:pt x="169" y="212"/>
                </a:lnTo>
                <a:lnTo>
                  <a:pt x="157" y="203"/>
                </a:lnTo>
                <a:lnTo>
                  <a:pt x="145" y="196"/>
                </a:lnTo>
                <a:lnTo>
                  <a:pt x="131" y="192"/>
                </a:lnTo>
                <a:lnTo>
                  <a:pt x="125" y="192"/>
                </a:lnTo>
                <a:lnTo>
                  <a:pt x="118" y="192"/>
                </a:lnTo>
                <a:lnTo>
                  <a:pt x="118" y="192"/>
                </a:lnTo>
                <a:lnTo>
                  <a:pt x="92" y="193"/>
                </a:lnTo>
                <a:lnTo>
                  <a:pt x="68" y="193"/>
                </a:lnTo>
                <a:lnTo>
                  <a:pt x="68" y="164"/>
                </a:lnTo>
                <a:lnTo>
                  <a:pt x="68" y="164"/>
                </a:lnTo>
                <a:lnTo>
                  <a:pt x="76" y="162"/>
                </a:lnTo>
                <a:lnTo>
                  <a:pt x="84" y="159"/>
                </a:lnTo>
                <a:lnTo>
                  <a:pt x="84" y="159"/>
                </a:lnTo>
                <a:lnTo>
                  <a:pt x="84" y="159"/>
                </a:lnTo>
                <a:lnTo>
                  <a:pt x="91" y="155"/>
                </a:lnTo>
                <a:lnTo>
                  <a:pt x="96" y="150"/>
                </a:lnTo>
                <a:lnTo>
                  <a:pt x="100" y="145"/>
                </a:lnTo>
                <a:lnTo>
                  <a:pt x="103" y="138"/>
                </a:lnTo>
                <a:lnTo>
                  <a:pt x="104" y="131"/>
                </a:lnTo>
                <a:lnTo>
                  <a:pt x="104" y="123"/>
                </a:lnTo>
                <a:lnTo>
                  <a:pt x="103" y="116"/>
                </a:lnTo>
                <a:lnTo>
                  <a:pt x="100" y="109"/>
                </a:lnTo>
                <a:lnTo>
                  <a:pt x="100" y="109"/>
                </a:lnTo>
                <a:lnTo>
                  <a:pt x="95" y="100"/>
                </a:lnTo>
                <a:lnTo>
                  <a:pt x="87" y="93"/>
                </a:lnTo>
                <a:lnTo>
                  <a:pt x="77" y="89"/>
                </a:lnTo>
                <a:lnTo>
                  <a:pt x="68" y="88"/>
                </a:lnTo>
                <a:lnTo>
                  <a:pt x="68" y="31"/>
                </a:lnTo>
                <a:close/>
                <a:moveTo>
                  <a:pt x="0" y="136"/>
                </a:moveTo>
                <a:lnTo>
                  <a:pt x="0" y="136"/>
                </a:lnTo>
                <a:lnTo>
                  <a:pt x="0" y="124"/>
                </a:lnTo>
                <a:lnTo>
                  <a:pt x="0" y="115"/>
                </a:lnTo>
                <a:lnTo>
                  <a:pt x="3" y="104"/>
                </a:lnTo>
                <a:lnTo>
                  <a:pt x="5" y="96"/>
                </a:lnTo>
                <a:lnTo>
                  <a:pt x="10" y="86"/>
                </a:lnTo>
                <a:lnTo>
                  <a:pt x="14" y="78"/>
                </a:lnTo>
                <a:lnTo>
                  <a:pt x="24" y="65"/>
                </a:lnTo>
                <a:lnTo>
                  <a:pt x="35" y="53"/>
                </a:lnTo>
                <a:lnTo>
                  <a:pt x="45" y="44"/>
                </a:lnTo>
                <a:lnTo>
                  <a:pt x="54" y="38"/>
                </a:lnTo>
                <a:lnTo>
                  <a:pt x="54" y="38"/>
                </a:lnTo>
                <a:lnTo>
                  <a:pt x="68" y="31"/>
                </a:lnTo>
                <a:lnTo>
                  <a:pt x="68" y="88"/>
                </a:lnTo>
                <a:lnTo>
                  <a:pt x="68" y="88"/>
                </a:lnTo>
                <a:lnTo>
                  <a:pt x="58" y="89"/>
                </a:lnTo>
                <a:lnTo>
                  <a:pt x="50" y="92"/>
                </a:lnTo>
                <a:lnTo>
                  <a:pt x="50" y="92"/>
                </a:lnTo>
                <a:lnTo>
                  <a:pt x="43" y="96"/>
                </a:lnTo>
                <a:lnTo>
                  <a:pt x="38" y="101"/>
                </a:lnTo>
                <a:lnTo>
                  <a:pt x="34" y="108"/>
                </a:lnTo>
                <a:lnTo>
                  <a:pt x="31" y="113"/>
                </a:lnTo>
                <a:lnTo>
                  <a:pt x="30" y="122"/>
                </a:lnTo>
                <a:lnTo>
                  <a:pt x="30" y="128"/>
                </a:lnTo>
                <a:lnTo>
                  <a:pt x="31" y="135"/>
                </a:lnTo>
                <a:lnTo>
                  <a:pt x="34" y="143"/>
                </a:lnTo>
                <a:lnTo>
                  <a:pt x="34" y="143"/>
                </a:lnTo>
                <a:lnTo>
                  <a:pt x="39" y="151"/>
                </a:lnTo>
                <a:lnTo>
                  <a:pt x="47" y="158"/>
                </a:lnTo>
                <a:lnTo>
                  <a:pt x="57" y="162"/>
                </a:lnTo>
                <a:lnTo>
                  <a:pt x="68" y="164"/>
                </a:lnTo>
                <a:lnTo>
                  <a:pt x="68" y="193"/>
                </a:lnTo>
                <a:lnTo>
                  <a:pt x="68" y="193"/>
                </a:lnTo>
                <a:lnTo>
                  <a:pt x="54" y="192"/>
                </a:lnTo>
                <a:lnTo>
                  <a:pt x="42" y="189"/>
                </a:lnTo>
                <a:lnTo>
                  <a:pt x="31" y="185"/>
                </a:lnTo>
                <a:lnTo>
                  <a:pt x="22" y="178"/>
                </a:lnTo>
                <a:lnTo>
                  <a:pt x="14" y="172"/>
                </a:lnTo>
                <a:lnTo>
                  <a:pt x="8" y="162"/>
                </a:lnTo>
                <a:lnTo>
                  <a:pt x="3" y="150"/>
                </a:lnTo>
                <a:lnTo>
                  <a:pt x="0" y="136"/>
                </a:lnTo>
                <a:lnTo>
                  <a:pt x="0" y="136"/>
                </a:lnTo>
                <a:close/>
              </a:path>
            </a:pathLst>
          </a:custGeom>
          <a:solidFill>
            <a:schemeClr val="accent1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grpSp>
        <p:nvGrpSpPr>
          <p:cNvPr id="244" name="组合 243"/>
          <p:cNvGrpSpPr/>
          <p:nvPr/>
        </p:nvGrpSpPr>
        <p:grpSpPr>
          <a:xfrm>
            <a:off x="1550784" y="3143420"/>
            <a:ext cx="274195" cy="356806"/>
            <a:chOff x="1893888" y="4305300"/>
            <a:chExt cx="495300" cy="644526"/>
          </a:xfrm>
          <a:solidFill>
            <a:schemeClr val="accent1"/>
          </a:solidFill>
        </p:grpSpPr>
        <p:sp>
          <p:nvSpPr>
            <p:cNvPr id="245" name="Freeform 129"/>
            <p:cNvSpPr>
              <a:spLocks/>
            </p:cNvSpPr>
            <p:nvPr/>
          </p:nvSpPr>
          <p:spPr bwMode="auto">
            <a:xfrm>
              <a:off x="1893888" y="4305300"/>
              <a:ext cx="495300" cy="496888"/>
            </a:xfrm>
            <a:custGeom>
              <a:avLst/>
              <a:gdLst>
                <a:gd name="T0" fmla="*/ 83 w 312"/>
                <a:gd name="T1" fmla="*/ 16 h 313"/>
                <a:gd name="T2" fmla="*/ 57 w 312"/>
                <a:gd name="T3" fmla="*/ 41 h 313"/>
                <a:gd name="T4" fmla="*/ 37 w 312"/>
                <a:gd name="T5" fmla="*/ 71 h 313"/>
                <a:gd name="T6" fmla="*/ 25 w 312"/>
                <a:gd name="T7" fmla="*/ 103 h 313"/>
                <a:gd name="T8" fmla="*/ 21 w 312"/>
                <a:gd name="T9" fmla="*/ 140 h 313"/>
                <a:gd name="T10" fmla="*/ 21 w 312"/>
                <a:gd name="T11" fmla="*/ 156 h 313"/>
                <a:gd name="T12" fmla="*/ 27 w 312"/>
                <a:gd name="T13" fmla="*/ 186 h 313"/>
                <a:gd name="T14" fmla="*/ 40 w 312"/>
                <a:gd name="T15" fmla="*/ 213 h 313"/>
                <a:gd name="T16" fmla="*/ 56 w 312"/>
                <a:gd name="T17" fmla="*/ 237 h 313"/>
                <a:gd name="T18" fmla="*/ 76 w 312"/>
                <a:gd name="T19" fmla="*/ 259 h 313"/>
                <a:gd name="T20" fmla="*/ 101 w 312"/>
                <a:gd name="T21" fmla="*/ 275 h 313"/>
                <a:gd name="T22" fmla="*/ 128 w 312"/>
                <a:gd name="T23" fmla="*/ 287 h 313"/>
                <a:gd name="T24" fmla="*/ 157 w 312"/>
                <a:gd name="T25" fmla="*/ 293 h 313"/>
                <a:gd name="T26" fmla="*/ 174 w 312"/>
                <a:gd name="T27" fmla="*/ 294 h 313"/>
                <a:gd name="T28" fmla="*/ 210 w 312"/>
                <a:gd name="T29" fmla="*/ 289 h 313"/>
                <a:gd name="T30" fmla="*/ 243 w 312"/>
                <a:gd name="T31" fmla="*/ 276 h 313"/>
                <a:gd name="T32" fmla="*/ 273 w 312"/>
                <a:gd name="T33" fmla="*/ 257 h 313"/>
                <a:gd name="T34" fmla="*/ 296 w 312"/>
                <a:gd name="T35" fmla="*/ 233 h 313"/>
                <a:gd name="T36" fmla="*/ 312 w 312"/>
                <a:gd name="T37" fmla="*/ 245 h 313"/>
                <a:gd name="T38" fmla="*/ 285 w 312"/>
                <a:gd name="T39" fmla="*/ 274 h 313"/>
                <a:gd name="T40" fmla="*/ 252 w 312"/>
                <a:gd name="T41" fmla="*/ 295 h 313"/>
                <a:gd name="T42" fmla="*/ 214 w 312"/>
                <a:gd name="T43" fmla="*/ 309 h 313"/>
                <a:gd name="T44" fmla="*/ 174 w 312"/>
                <a:gd name="T45" fmla="*/ 313 h 313"/>
                <a:gd name="T46" fmla="*/ 156 w 312"/>
                <a:gd name="T47" fmla="*/ 313 h 313"/>
                <a:gd name="T48" fmla="*/ 122 w 312"/>
                <a:gd name="T49" fmla="*/ 306 h 313"/>
                <a:gd name="T50" fmla="*/ 91 w 312"/>
                <a:gd name="T51" fmla="*/ 293 h 313"/>
                <a:gd name="T52" fmla="*/ 64 w 312"/>
                <a:gd name="T53" fmla="*/ 274 h 313"/>
                <a:gd name="T54" fmla="*/ 40 w 312"/>
                <a:gd name="T55" fmla="*/ 251 h 313"/>
                <a:gd name="T56" fmla="*/ 21 w 312"/>
                <a:gd name="T57" fmla="*/ 222 h 313"/>
                <a:gd name="T58" fmla="*/ 8 w 312"/>
                <a:gd name="T59" fmla="*/ 191 h 313"/>
                <a:gd name="T60" fmla="*/ 2 w 312"/>
                <a:gd name="T61" fmla="*/ 159 h 313"/>
                <a:gd name="T62" fmla="*/ 0 w 312"/>
                <a:gd name="T63" fmla="*/ 140 h 313"/>
                <a:gd name="T64" fmla="*/ 6 w 312"/>
                <a:gd name="T65" fmla="*/ 99 h 313"/>
                <a:gd name="T66" fmla="*/ 19 w 312"/>
                <a:gd name="T67" fmla="*/ 61 h 313"/>
                <a:gd name="T68" fmla="*/ 42 w 312"/>
                <a:gd name="T69" fmla="*/ 27 h 313"/>
                <a:gd name="T70" fmla="*/ 71 w 312"/>
                <a:gd name="T71" fmla="*/ 0 h 3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312" h="313">
                  <a:moveTo>
                    <a:pt x="83" y="16"/>
                  </a:moveTo>
                  <a:lnTo>
                    <a:pt x="83" y="16"/>
                  </a:lnTo>
                  <a:lnTo>
                    <a:pt x="69" y="29"/>
                  </a:lnTo>
                  <a:lnTo>
                    <a:pt x="57" y="41"/>
                  </a:lnTo>
                  <a:lnTo>
                    <a:pt x="46" y="54"/>
                  </a:lnTo>
                  <a:lnTo>
                    <a:pt x="37" y="71"/>
                  </a:lnTo>
                  <a:lnTo>
                    <a:pt x="30" y="87"/>
                  </a:lnTo>
                  <a:lnTo>
                    <a:pt x="25" y="103"/>
                  </a:lnTo>
                  <a:lnTo>
                    <a:pt x="22" y="122"/>
                  </a:lnTo>
                  <a:lnTo>
                    <a:pt x="21" y="140"/>
                  </a:lnTo>
                  <a:lnTo>
                    <a:pt x="21" y="140"/>
                  </a:lnTo>
                  <a:lnTo>
                    <a:pt x="21" y="156"/>
                  </a:lnTo>
                  <a:lnTo>
                    <a:pt x="23" y="171"/>
                  </a:lnTo>
                  <a:lnTo>
                    <a:pt x="27" y="186"/>
                  </a:lnTo>
                  <a:lnTo>
                    <a:pt x="33" y="199"/>
                  </a:lnTo>
                  <a:lnTo>
                    <a:pt x="40" y="213"/>
                  </a:lnTo>
                  <a:lnTo>
                    <a:pt x="46" y="226"/>
                  </a:lnTo>
                  <a:lnTo>
                    <a:pt x="56" y="237"/>
                  </a:lnTo>
                  <a:lnTo>
                    <a:pt x="65" y="248"/>
                  </a:lnTo>
                  <a:lnTo>
                    <a:pt x="76" y="259"/>
                  </a:lnTo>
                  <a:lnTo>
                    <a:pt x="88" y="267"/>
                  </a:lnTo>
                  <a:lnTo>
                    <a:pt x="101" y="275"/>
                  </a:lnTo>
                  <a:lnTo>
                    <a:pt x="114" y="282"/>
                  </a:lnTo>
                  <a:lnTo>
                    <a:pt x="128" y="287"/>
                  </a:lnTo>
                  <a:lnTo>
                    <a:pt x="143" y="290"/>
                  </a:lnTo>
                  <a:lnTo>
                    <a:pt x="157" y="293"/>
                  </a:lnTo>
                  <a:lnTo>
                    <a:pt x="174" y="294"/>
                  </a:lnTo>
                  <a:lnTo>
                    <a:pt x="174" y="294"/>
                  </a:lnTo>
                  <a:lnTo>
                    <a:pt x="193" y="293"/>
                  </a:lnTo>
                  <a:lnTo>
                    <a:pt x="210" y="289"/>
                  </a:lnTo>
                  <a:lnTo>
                    <a:pt x="227" y="285"/>
                  </a:lnTo>
                  <a:lnTo>
                    <a:pt x="243" y="276"/>
                  </a:lnTo>
                  <a:lnTo>
                    <a:pt x="258" y="268"/>
                  </a:lnTo>
                  <a:lnTo>
                    <a:pt x="273" y="257"/>
                  </a:lnTo>
                  <a:lnTo>
                    <a:pt x="285" y="247"/>
                  </a:lnTo>
                  <a:lnTo>
                    <a:pt x="296" y="233"/>
                  </a:lnTo>
                  <a:lnTo>
                    <a:pt x="312" y="245"/>
                  </a:lnTo>
                  <a:lnTo>
                    <a:pt x="312" y="245"/>
                  </a:lnTo>
                  <a:lnTo>
                    <a:pt x="298" y="260"/>
                  </a:lnTo>
                  <a:lnTo>
                    <a:pt x="285" y="274"/>
                  </a:lnTo>
                  <a:lnTo>
                    <a:pt x="268" y="285"/>
                  </a:lnTo>
                  <a:lnTo>
                    <a:pt x="252" y="295"/>
                  </a:lnTo>
                  <a:lnTo>
                    <a:pt x="233" y="303"/>
                  </a:lnTo>
                  <a:lnTo>
                    <a:pt x="214" y="309"/>
                  </a:lnTo>
                  <a:lnTo>
                    <a:pt x="194" y="312"/>
                  </a:lnTo>
                  <a:lnTo>
                    <a:pt x="174" y="313"/>
                  </a:lnTo>
                  <a:lnTo>
                    <a:pt x="174" y="313"/>
                  </a:lnTo>
                  <a:lnTo>
                    <a:pt x="156" y="313"/>
                  </a:lnTo>
                  <a:lnTo>
                    <a:pt x="138" y="310"/>
                  </a:lnTo>
                  <a:lnTo>
                    <a:pt x="122" y="306"/>
                  </a:lnTo>
                  <a:lnTo>
                    <a:pt x="106" y="299"/>
                  </a:lnTo>
                  <a:lnTo>
                    <a:pt x="91" y="293"/>
                  </a:lnTo>
                  <a:lnTo>
                    <a:pt x="76" y="285"/>
                  </a:lnTo>
                  <a:lnTo>
                    <a:pt x="64" y="274"/>
                  </a:lnTo>
                  <a:lnTo>
                    <a:pt x="52" y="263"/>
                  </a:lnTo>
                  <a:lnTo>
                    <a:pt x="40" y="251"/>
                  </a:lnTo>
                  <a:lnTo>
                    <a:pt x="30" y="237"/>
                  </a:lnTo>
                  <a:lnTo>
                    <a:pt x="21" y="222"/>
                  </a:lnTo>
                  <a:lnTo>
                    <a:pt x="14" y="207"/>
                  </a:lnTo>
                  <a:lnTo>
                    <a:pt x="8" y="191"/>
                  </a:lnTo>
                  <a:lnTo>
                    <a:pt x="4" y="175"/>
                  </a:lnTo>
                  <a:lnTo>
                    <a:pt x="2" y="159"/>
                  </a:lnTo>
                  <a:lnTo>
                    <a:pt x="0" y="140"/>
                  </a:lnTo>
                  <a:lnTo>
                    <a:pt x="0" y="140"/>
                  </a:lnTo>
                  <a:lnTo>
                    <a:pt x="2" y="119"/>
                  </a:lnTo>
                  <a:lnTo>
                    <a:pt x="6" y="99"/>
                  </a:lnTo>
                  <a:lnTo>
                    <a:pt x="11" y="79"/>
                  </a:lnTo>
                  <a:lnTo>
                    <a:pt x="19" y="61"/>
                  </a:lnTo>
                  <a:lnTo>
                    <a:pt x="30" y="44"/>
                  </a:lnTo>
                  <a:lnTo>
                    <a:pt x="42" y="27"/>
                  </a:lnTo>
                  <a:lnTo>
                    <a:pt x="56" y="14"/>
                  </a:lnTo>
                  <a:lnTo>
                    <a:pt x="71" y="0"/>
                  </a:lnTo>
                  <a:lnTo>
                    <a:pt x="83" y="16"/>
                  </a:lnTo>
                  <a:close/>
                </a:path>
              </a:pathLst>
            </a:custGeom>
            <a:grp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246" name="Freeform 130"/>
            <p:cNvSpPr>
              <a:spLocks noEditPoints="1"/>
            </p:cNvSpPr>
            <p:nvPr/>
          </p:nvSpPr>
          <p:spPr bwMode="auto">
            <a:xfrm>
              <a:off x="1947863" y="4314825"/>
              <a:ext cx="436563" cy="434975"/>
            </a:xfrm>
            <a:custGeom>
              <a:avLst/>
              <a:gdLst>
                <a:gd name="T0" fmla="*/ 152 w 275"/>
                <a:gd name="T1" fmla="*/ 1 h 274"/>
                <a:gd name="T2" fmla="*/ 191 w 275"/>
                <a:gd name="T3" fmla="*/ 10 h 274"/>
                <a:gd name="T4" fmla="*/ 225 w 275"/>
                <a:gd name="T5" fmla="*/ 32 h 274"/>
                <a:gd name="T6" fmla="*/ 252 w 275"/>
                <a:gd name="T7" fmla="*/ 61 h 274"/>
                <a:gd name="T8" fmla="*/ 268 w 275"/>
                <a:gd name="T9" fmla="*/ 97 h 274"/>
                <a:gd name="T10" fmla="*/ 275 w 275"/>
                <a:gd name="T11" fmla="*/ 138 h 274"/>
                <a:gd name="T12" fmla="*/ 272 w 275"/>
                <a:gd name="T13" fmla="*/ 165 h 274"/>
                <a:gd name="T14" fmla="*/ 259 w 275"/>
                <a:gd name="T15" fmla="*/ 203 h 274"/>
                <a:gd name="T16" fmla="*/ 234 w 275"/>
                <a:gd name="T17" fmla="*/ 235 h 274"/>
                <a:gd name="T18" fmla="*/ 203 w 275"/>
                <a:gd name="T19" fmla="*/ 258 h 274"/>
                <a:gd name="T20" fmla="*/ 165 w 275"/>
                <a:gd name="T21" fmla="*/ 272 h 274"/>
                <a:gd name="T22" fmla="*/ 137 w 275"/>
                <a:gd name="T23" fmla="*/ 274 h 274"/>
                <a:gd name="T24" fmla="*/ 137 w 275"/>
                <a:gd name="T25" fmla="*/ 269 h 274"/>
                <a:gd name="T26" fmla="*/ 164 w 275"/>
                <a:gd name="T27" fmla="*/ 266 h 274"/>
                <a:gd name="T28" fmla="*/ 201 w 275"/>
                <a:gd name="T29" fmla="*/ 253 h 274"/>
                <a:gd name="T30" fmla="*/ 230 w 275"/>
                <a:gd name="T31" fmla="*/ 230 h 274"/>
                <a:gd name="T32" fmla="*/ 253 w 275"/>
                <a:gd name="T33" fmla="*/ 200 h 274"/>
                <a:gd name="T34" fmla="*/ 266 w 275"/>
                <a:gd name="T35" fmla="*/ 163 h 274"/>
                <a:gd name="T36" fmla="*/ 268 w 275"/>
                <a:gd name="T37" fmla="*/ 138 h 274"/>
                <a:gd name="T38" fmla="*/ 263 w 275"/>
                <a:gd name="T39" fmla="*/ 98 h 274"/>
                <a:gd name="T40" fmla="*/ 247 w 275"/>
                <a:gd name="T41" fmla="*/ 65 h 274"/>
                <a:gd name="T42" fmla="*/ 221 w 275"/>
                <a:gd name="T43" fmla="*/ 36 h 274"/>
                <a:gd name="T44" fmla="*/ 188 w 275"/>
                <a:gd name="T45" fmla="*/ 17 h 274"/>
                <a:gd name="T46" fmla="*/ 151 w 275"/>
                <a:gd name="T47" fmla="*/ 8 h 274"/>
                <a:gd name="T48" fmla="*/ 137 w 275"/>
                <a:gd name="T49" fmla="*/ 0 h 274"/>
                <a:gd name="T50" fmla="*/ 137 w 275"/>
                <a:gd name="T51" fmla="*/ 274 h 274"/>
                <a:gd name="T52" fmla="*/ 96 w 275"/>
                <a:gd name="T53" fmla="*/ 269 h 274"/>
                <a:gd name="T54" fmla="*/ 61 w 275"/>
                <a:gd name="T55" fmla="*/ 251 h 274"/>
                <a:gd name="T56" fmla="*/ 31 w 275"/>
                <a:gd name="T57" fmla="*/ 224 h 274"/>
                <a:gd name="T58" fmla="*/ 11 w 275"/>
                <a:gd name="T59" fmla="*/ 191 h 274"/>
                <a:gd name="T60" fmla="*/ 2 w 275"/>
                <a:gd name="T61" fmla="*/ 151 h 274"/>
                <a:gd name="T62" fmla="*/ 2 w 275"/>
                <a:gd name="T63" fmla="*/ 123 h 274"/>
                <a:gd name="T64" fmla="*/ 11 w 275"/>
                <a:gd name="T65" fmla="*/ 84 h 274"/>
                <a:gd name="T66" fmla="*/ 31 w 275"/>
                <a:gd name="T67" fmla="*/ 50 h 274"/>
                <a:gd name="T68" fmla="*/ 61 w 275"/>
                <a:gd name="T69" fmla="*/ 24 h 274"/>
                <a:gd name="T70" fmla="*/ 96 w 275"/>
                <a:gd name="T71" fmla="*/ 6 h 274"/>
                <a:gd name="T72" fmla="*/ 137 w 275"/>
                <a:gd name="T73" fmla="*/ 0 h 274"/>
                <a:gd name="T74" fmla="*/ 125 w 275"/>
                <a:gd name="T75" fmla="*/ 8 h 274"/>
                <a:gd name="T76" fmla="*/ 87 w 275"/>
                <a:gd name="T77" fmla="*/ 17 h 274"/>
                <a:gd name="T78" fmla="*/ 54 w 275"/>
                <a:gd name="T79" fmla="*/ 36 h 274"/>
                <a:gd name="T80" fmla="*/ 29 w 275"/>
                <a:gd name="T81" fmla="*/ 65 h 274"/>
                <a:gd name="T82" fmla="*/ 12 w 275"/>
                <a:gd name="T83" fmla="*/ 98 h 274"/>
                <a:gd name="T84" fmla="*/ 7 w 275"/>
                <a:gd name="T85" fmla="*/ 138 h 274"/>
                <a:gd name="T86" fmla="*/ 10 w 275"/>
                <a:gd name="T87" fmla="*/ 163 h 274"/>
                <a:gd name="T88" fmla="*/ 22 w 275"/>
                <a:gd name="T89" fmla="*/ 200 h 274"/>
                <a:gd name="T90" fmla="*/ 45 w 275"/>
                <a:gd name="T91" fmla="*/ 230 h 274"/>
                <a:gd name="T92" fmla="*/ 75 w 275"/>
                <a:gd name="T93" fmla="*/ 253 h 274"/>
                <a:gd name="T94" fmla="*/ 111 w 275"/>
                <a:gd name="T95" fmla="*/ 266 h 274"/>
                <a:gd name="T96" fmla="*/ 137 w 275"/>
                <a:gd name="T97" fmla="*/ 274 h 2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275" h="274">
                  <a:moveTo>
                    <a:pt x="137" y="0"/>
                  </a:moveTo>
                  <a:lnTo>
                    <a:pt x="137" y="0"/>
                  </a:lnTo>
                  <a:lnTo>
                    <a:pt x="152" y="1"/>
                  </a:lnTo>
                  <a:lnTo>
                    <a:pt x="165" y="2"/>
                  </a:lnTo>
                  <a:lnTo>
                    <a:pt x="179" y="6"/>
                  </a:lnTo>
                  <a:lnTo>
                    <a:pt x="191" y="10"/>
                  </a:lnTo>
                  <a:lnTo>
                    <a:pt x="203" y="17"/>
                  </a:lnTo>
                  <a:lnTo>
                    <a:pt x="214" y="24"/>
                  </a:lnTo>
                  <a:lnTo>
                    <a:pt x="225" y="32"/>
                  </a:lnTo>
                  <a:lnTo>
                    <a:pt x="234" y="40"/>
                  </a:lnTo>
                  <a:lnTo>
                    <a:pt x="244" y="50"/>
                  </a:lnTo>
                  <a:lnTo>
                    <a:pt x="252" y="61"/>
                  </a:lnTo>
                  <a:lnTo>
                    <a:pt x="259" y="71"/>
                  </a:lnTo>
                  <a:lnTo>
                    <a:pt x="264" y="84"/>
                  </a:lnTo>
                  <a:lnTo>
                    <a:pt x="268" y="97"/>
                  </a:lnTo>
                  <a:lnTo>
                    <a:pt x="272" y="109"/>
                  </a:lnTo>
                  <a:lnTo>
                    <a:pt x="274" y="123"/>
                  </a:lnTo>
                  <a:lnTo>
                    <a:pt x="275" y="138"/>
                  </a:lnTo>
                  <a:lnTo>
                    <a:pt x="275" y="138"/>
                  </a:lnTo>
                  <a:lnTo>
                    <a:pt x="274" y="151"/>
                  </a:lnTo>
                  <a:lnTo>
                    <a:pt x="272" y="165"/>
                  </a:lnTo>
                  <a:lnTo>
                    <a:pt x="268" y="178"/>
                  </a:lnTo>
                  <a:lnTo>
                    <a:pt x="264" y="191"/>
                  </a:lnTo>
                  <a:lnTo>
                    <a:pt x="259" y="203"/>
                  </a:lnTo>
                  <a:lnTo>
                    <a:pt x="252" y="215"/>
                  </a:lnTo>
                  <a:lnTo>
                    <a:pt x="244" y="224"/>
                  </a:lnTo>
                  <a:lnTo>
                    <a:pt x="234" y="235"/>
                  </a:lnTo>
                  <a:lnTo>
                    <a:pt x="225" y="243"/>
                  </a:lnTo>
                  <a:lnTo>
                    <a:pt x="214" y="251"/>
                  </a:lnTo>
                  <a:lnTo>
                    <a:pt x="203" y="258"/>
                  </a:lnTo>
                  <a:lnTo>
                    <a:pt x="191" y="264"/>
                  </a:lnTo>
                  <a:lnTo>
                    <a:pt x="179" y="269"/>
                  </a:lnTo>
                  <a:lnTo>
                    <a:pt x="165" y="272"/>
                  </a:lnTo>
                  <a:lnTo>
                    <a:pt x="152" y="274"/>
                  </a:lnTo>
                  <a:lnTo>
                    <a:pt x="137" y="274"/>
                  </a:lnTo>
                  <a:lnTo>
                    <a:pt x="137" y="274"/>
                  </a:lnTo>
                  <a:lnTo>
                    <a:pt x="137" y="269"/>
                  </a:lnTo>
                  <a:lnTo>
                    <a:pt x="137" y="269"/>
                  </a:lnTo>
                  <a:lnTo>
                    <a:pt x="137" y="269"/>
                  </a:lnTo>
                  <a:lnTo>
                    <a:pt x="137" y="269"/>
                  </a:lnTo>
                  <a:lnTo>
                    <a:pt x="151" y="268"/>
                  </a:lnTo>
                  <a:lnTo>
                    <a:pt x="164" y="266"/>
                  </a:lnTo>
                  <a:lnTo>
                    <a:pt x="176" y="262"/>
                  </a:lnTo>
                  <a:lnTo>
                    <a:pt x="188" y="258"/>
                  </a:lnTo>
                  <a:lnTo>
                    <a:pt x="201" y="253"/>
                  </a:lnTo>
                  <a:lnTo>
                    <a:pt x="211" y="246"/>
                  </a:lnTo>
                  <a:lnTo>
                    <a:pt x="221" y="238"/>
                  </a:lnTo>
                  <a:lnTo>
                    <a:pt x="230" y="230"/>
                  </a:lnTo>
                  <a:lnTo>
                    <a:pt x="239" y="220"/>
                  </a:lnTo>
                  <a:lnTo>
                    <a:pt x="247" y="211"/>
                  </a:lnTo>
                  <a:lnTo>
                    <a:pt x="253" y="200"/>
                  </a:lnTo>
                  <a:lnTo>
                    <a:pt x="259" y="188"/>
                  </a:lnTo>
                  <a:lnTo>
                    <a:pt x="263" y="177"/>
                  </a:lnTo>
                  <a:lnTo>
                    <a:pt x="266" y="163"/>
                  </a:lnTo>
                  <a:lnTo>
                    <a:pt x="268" y="151"/>
                  </a:lnTo>
                  <a:lnTo>
                    <a:pt x="268" y="138"/>
                  </a:lnTo>
                  <a:lnTo>
                    <a:pt x="268" y="138"/>
                  </a:lnTo>
                  <a:lnTo>
                    <a:pt x="268" y="124"/>
                  </a:lnTo>
                  <a:lnTo>
                    <a:pt x="266" y="111"/>
                  </a:lnTo>
                  <a:lnTo>
                    <a:pt x="263" y="98"/>
                  </a:lnTo>
                  <a:lnTo>
                    <a:pt x="259" y="86"/>
                  </a:lnTo>
                  <a:lnTo>
                    <a:pt x="253" y="75"/>
                  </a:lnTo>
                  <a:lnTo>
                    <a:pt x="247" y="65"/>
                  </a:lnTo>
                  <a:lnTo>
                    <a:pt x="239" y="54"/>
                  </a:lnTo>
                  <a:lnTo>
                    <a:pt x="230" y="44"/>
                  </a:lnTo>
                  <a:lnTo>
                    <a:pt x="221" y="36"/>
                  </a:lnTo>
                  <a:lnTo>
                    <a:pt x="211" y="29"/>
                  </a:lnTo>
                  <a:lnTo>
                    <a:pt x="201" y="23"/>
                  </a:lnTo>
                  <a:lnTo>
                    <a:pt x="188" y="17"/>
                  </a:lnTo>
                  <a:lnTo>
                    <a:pt x="176" y="12"/>
                  </a:lnTo>
                  <a:lnTo>
                    <a:pt x="164" y="9"/>
                  </a:lnTo>
                  <a:lnTo>
                    <a:pt x="151" y="8"/>
                  </a:lnTo>
                  <a:lnTo>
                    <a:pt x="137" y="6"/>
                  </a:lnTo>
                  <a:lnTo>
                    <a:pt x="137" y="6"/>
                  </a:lnTo>
                  <a:lnTo>
                    <a:pt x="137" y="0"/>
                  </a:lnTo>
                  <a:lnTo>
                    <a:pt x="137" y="0"/>
                  </a:lnTo>
                  <a:close/>
                  <a:moveTo>
                    <a:pt x="137" y="274"/>
                  </a:moveTo>
                  <a:lnTo>
                    <a:pt x="137" y="274"/>
                  </a:lnTo>
                  <a:lnTo>
                    <a:pt x="123" y="274"/>
                  </a:lnTo>
                  <a:lnTo>
                    <a:pt x="110" y="272"/>
                  </a:lnTo>
                  <a:lnTo>
                    <a:pt x="96" y="269"/>
                  </a:lnTo>
                  <a:lnTo>
                    <a:pt x="84" y="264"/>
                  </a:lnTo>
                  <a:lnTo>
                    <a:pt x="72" y="258"/>
                  </a:lnTo>
                  <a:lnTo>
                    <a:pt x="61" y="251"/>
                  </a:lnTo>
                  <a:lnTo>
                    <a:pt x="50" y="243"/>
                  </a:lnTo>
                  <a:lnTo>
                    <a:pt x="41" y="235"/>
                  </a:lnTo>
                  <a:lnTo>
                    <a:pt x="31" y="224"/>
                  </a:lnTo>
                  <a:lnTo>
                    <a:pt x="23" y="215"/>
                  </a:lnTo>
                  <a:lnTo>
                    <a:pt x="16" y="203"/>
                  </a:lnTo>
                  <a:lnTo>
                    <a:pt x="11" y="191"/>
                  </a:lnTo>
                  <a:lnTo>
                    <a:pt x="7" y="178"/>
                  </a:lnTo>
                  <a:lnTo>
                    <a:pt x="3" y="165"/>
                  </a:lnTo>
                  <a:lnTo>
                    <a:pt x="2" y="151"/>
                  </a:lnTo>
                  <a:lnTo>
                    <a:pt x="0" y="138"/>
                  </a:lnTo>
                  <a:lnTo>
                    <a:pt x="0" y="138"/>
                  </a:lnTo>
                  <a:lnTo>
                    <a:pt x="2" y="123"/>
                  </a:lnTo>
                  <a:lnTo>
                    <a:pt x="3" y="109"/>
                  </a:lnTo>
                  <a:lnTo>
                    <a:pt x="7" y="97"/>
                  </a:lnTo>
                  <a:lnTo>
                    <a:pt x="11" y="84"/>
                  </a:lnTo>
                  <a:lnTo>
                    <a:pt x="16" y="71"/>
                  </a:lnTo>
                  <a:lnTo>
                    <a:pt x="23" y="61"/>
                  </a:lnTo>
                  <a:lnTo>
                    <a:pt x="31" y="50"/>
                  </a:lnTo>
                  <a:lnTo>
                    <a:pt x="41" y="40"/>
                  </a:lnTo>
                  <a:lnTo>
                    <a:pt x="50" y="32"/>
                  </a:lnTo>
                  <a:lnTo>
                    <a:pt x="61" y="24"/>
                  </a:lnTo>
                  <a:lnTo>
                    <a:pt x="72" y="17"/>
                  </a:lnTo>
                  <a:lnTo>
                    <a:pt x="84" y="10"/>
                  </a:lnTo>
                  <a:lnTo>
                    <a:pt x="96" y="6"/>
                  </a:lnTo>
                  <a:lnTo>
                    <a:pt x="110" y="2"/>
                  </a:lnTo>
                  <a:lnTo>
                    <a:pt x="123" y="1"/>
                  </a:lnTo>
                  <a:lnTo>
                    <a:pt x="137" y="0"/>
                  </a:lnTo>
                  <a:lnTo>
                    <a:pt x="137" y="6"/>
                  </a:lnTo>
                  <a:lnTo>
                    <a:pt x="137" y="6"/>
                  </a:lnTo>
                  <a:lnTo>
                    <a:pt x="125" y="8"/>
                  </a:lnTo>
                  <a:lnTo>
                    <a:pt x="111" y="9"/>
                  </a:lnTo>
                  <a:lnTo>
                    <a:pt x="99" y="12"/>
                  </a:lnTo>
                  <a:lnTo>
                    <a:pt x="87" y="17"/>
                  </a:lnTo>
                  <a:lnTo>
                    <a:pt x="75" y="23"/>
                  </a:lnTo>
                  <a:lnTo>
                    <a:pt x="64" y="29"/>
                  </a:lnTo>
                  <a:lnTo>
                    <a:pt x="54" y="36"/>
                  </a:lnTo>
                  <a:lnTo>
                    <a:pt x="45" y="44"/>
                  </a:lnTo>
                  <a:lnTo>
                    <a:pt x="37" y="54"/>
                  </a:lnTo>
                  <a:lnTo>
                    <a:pt x="29" y="65"/>
                  </a:lnTo>
                  <a:lnTo>
                    <a:pt x="22" y="75"/>
                  </a:lnTo>
                  <a:lnTo>
                    <a:pt x="16" y="86"/>
                  </a:lnTo>
                  <a:lnTo>
                    <a:pt x="12" y="98"/>
                  </a:lnTo>
                  <a:lnTo>
                    <a:pt x="10" y="111"/>
                  </a:lnTo>
                  <a:lnTo>
                    <a:pt x="7" y="124"/>
                  </a:lnTo>
                  <a:lnTo>
                    <a:pt x="7" y="138"/>
                  </a:lnTo>
                  <a:lnTo>
                    <a:pt x="7" y="138"/>
                  </a:lnTo>
                  <a:lnTo>
                    <a:pt x="7" y="151"/>
                  </a:lnTo>
                  <a:lnTo>
                    <a:pt x="10" y="163"/>
                  </a:lnTo>
                  <a:lnTo>
                    <a:pt x="12" y="177"/>
                  </a:lnTo>
                  <a:lnTo>
                    <a:pt x="16" y="188"/>
                  </a:lnTo>
                  <a:lnTo>
                    <a:pt x="22" y="200"/>
                  </a:lnTo>
                  <a:lnTo>
                    <a:pt x="29" y="211"/>
                  </a:lnTo>
                  <a:lnTo>
                    <a:pt x="37" y="220"/>
                  </a:lnTo>
                  <a:lnTo>
                    <a:pt x="45" y="230"/>
                  </a:lnTo>
                  <a:lnTo>
                    <a:pt x="54" y="238"/>
                  </a:lnTo>
                  <a:lnTo>
                    <a:pt x="64" y="246"/>
                  </a:lnTo>
                  <a:lnTo>
                    <a:pt x="75" y="253"/>
                  </a:lnTo>
                  <a:lnTo>
                    <a:pt x="87" y="258"/>
                  </a:lnTo>
                  <a:lnTo>
                    <a:pt x="99" y="262"/>
                  </a:lnTo>
                  <a:lnTo>
                    <a:pt x="111" y="266"/>
                  </a:lnTo>
                  <a:lnTo>
                    <a:pt x="125" y="268"/>
                  </a:lnTo>
                  <a:lnTo>
                    <a:pt x="137" y="269"/>
                  </a:lnTo>
                  <a:lnTo>
                    <a:pt x="137" y="274"/>
                  </a:lnTo>
                  <a:close/>
                </a:path>
              </a:pathLst>
            </a:custGeom>
            <a:grp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247" name="Freeform 131"/>
            <p:cNvSpPr>
              <a:spLocks/>
            </p:cNvSpPr>
            <p:nvPr/>
          </p:nvSpPr>
          <p:spPr bwMode="auto">
            <a:xfrm>
              <a:off x="1941513" y="4322763"/>
              <a:ext cx="434975" cy="423863"/>
            </a:xfrm>
            <a:custGeom>
              <a:avLst/>
              <a:gdLst>
                <a:gd name="T0" fmla="*/ 199 w 274"/>
                <a:gd name="T1" fmla="*/ 18 h 267"/>
                <a:gd name="T2" fmla="*/ 203 w 274"/>
                <a:gd name="T3" fmla="*/ 37 h 267"/>
                <a:gd name="T4" fmla="*/ 214 w 274"/>
                <a:gd name="T5" fmla="*/ 35 h 267"/>
                <a:gd name="T6" fmla="*/ 221 w 274"/>
                <a:gd name="T7" fmla="*/ 43 h 267"/>
                <a:gd name="T8" fmla="*/ 238 w 274"/>
                <a:gd name="T9" fmla="*/ 56 h 267"/>
                <a:gd name="T10" fmla="*/ 257 w 274"/>
                <a:gd name="T11" fmla="*/ 80 h 267"/>
                <a:gd name="T12" fmla="*/ 251 w 274"/>
                <a:gd name="T13" fmla="*/ 91 h 267"/>
                <a:gd name="T14" fmla="*/ 256 w 274"/>
                <a:gd name="T15" fmla="*/ 93 h 267"/>
                <a:gd name="T16" fmla="*/ 262 w 274"/>
                <a:gd name="T17" fmla="*/ 85 h 267"/>
                <a:gd name="T18" fmla="*/ 264 w 274"/>
                <a:gd name="T19" fmla="*/ 93 h 267"/>
                <a:gd name="T20" fmla="*/ 259 w 274"/>
                <a:gd name="T21" fmla="*/ 110 h 267"/>
                <a:gd name="T22" fmla="*/ 247 w 274"/>
                <a:gd name="T23" fmla="*/ 112 h 267"/>
                <a:gd name="T24" fmla="*/ 232 w 274"/>
                <a:gd name="T25" fmla="*/ 127 h 267"/>
                <a:gd name="T26" fmla="*/ 220 w 274"/>
                <a:gd name="T27" fmla="*/ 141 h 267"/>
                <a:gd name="T28" fmla="*/ 202 w 274"/>
                <a:gd name="T29" fmla="*/ 154 h 267"/>
                <a:gd name="T30" fmla="*/ 209 w 274"/>
                <a:gd name="T31" fmla="*/ 183 h 267"/>
                <a:gd name="T32" fmla="*/ 218 w 274"/>
                <a:gd name="T33" fmla="*/ 214 h 267"/>
                <a:gd name="T34" fmla="*/ 210 w 274"/>
                <a:gd name="T35" fmla="*/ 237 h 267"/>
                <a:gd name="T36" fmla="*/ 226 w 274"/>
                <a:gd name="T37" fmla="*/ 228 h 267"/>
                <a:gd name="T38" fmla="*/ 247 w 274"/>
                <a:gd name="T39" fmla="*/ 192 h 267"/>
                <a:gd name="T40" fmla="*/ 264 w 274"/>
                <a:gd name="T41" fmla="*/ 141 h 267"/>
                <a:gd name="T42" fmla="*/ 274 w 274"/>
                <a:gd name="T43" fmla="*/ 115 h 267"/>
                <a:gd name="T44" fmla="*/ 155 w 274"/>
                <a:gd name="T45" fmla="*/ 267 h 267"/>
                <a:gd name="T46" fmla="*/ 178 w 274"/>
                <a:gd name="T47" fmla="*/ 246 h 267"/>
                <a:gd name="T48" fmla="*/ 153 w 274"/>
                <a:gd name="T49" fmla="*/ 245 h 267"/>
                <a:gd name="T50" fmla="*/ 145 w 274"/>
                <a:gd name="T51" fmla="*/ 252 h 267"/>
                <a:gd name="T52" fmla="*/ 125 w 274"/>
                <a:gd name="T53" fmla="*/ 248 h 267"/>
                <a:gd name="T54" fmla="*/ 99 w 274"/>
                <a:gd name="T55" fmla="*/ 249 h 267"/>
                <a:gd name="T56" fmla="*/ 121 w 274"/>
                <a:gd name="T57" fmla="*/ 267 h 267"/>
                <a:gd name="T58" fmla="*/ 0 w 274"/>
                <a:gd name="T59" fmla="*/ 129 h 267"/>
                <a:gd name="T60" fmla="*/ 62 w 274"/>
                <a:gd name="T61" fmla="*/ 26 h 267"/>
                <a:gd name="T62" fmla="*/ 19 w 274"/>
                <a:gd name="T63" fmla="*/ 87 h 267"/>
                <a:gd name="T64" fmla="*/ 31 w 274"/>
                <a:gd name="T65" fmla="*/ 84 h 267"/>
                <a:gd name="T66" fmla="*/ 50 w 274"/>
                <a:gd name="T67" fmla="*/ 91 h 267"/>
                <a:gd name="T68" fmla="*/ 60 w 274"/>
                <a:gd name="T69" fmla="*/ 88 h 267"/>
                <a:gd name="T70" fmla="*/ 46 w 274"/>
                <a:gd name="T71" fmla="*/ 106 h 267"/>
                <a:gd name="T72" fmla="*/ 35 w 274"/>
                <a:gd name="T73" fmla="*/ 122 h 267"/>
                <a:gd name="T74" fmla="*/ 45 w 274"/>
                <a:gd name="T75" fmla="*/ 157 h 267"/>
                <a:gd name="T76" fmla="*/ 54 w 274"/>
                <a:gd name="T77" fmla="*/ 180 h 267"/>
                <a:gd name="T78" fmla="*/ 87 w 274"/>
                <a:gd name="T79" fmla="*/ 210 h 267"/>
                <a:gd name="T80" fmla="*/ 95 w 274"/>
                <a:gd name="T81" fmla="*/ 188 h 267"/>
                <a:gd name="T82" fmla="*/ 98 w 274"/>
                <a:gd name="T83" fmla="*/ 169 h 267"/>
                <a:gd name="T84" fmla="*/ 104 w 274"/>
                <a:gd name="T85" fmla="*/ 137 h 267"/>
                <a:gd name="T86" fmla="*/ 117 w 274"/>
                <a:gd name="T87" fmla="*/ 122 h 267"/>
                <a:gd name="T88" fmla="*/ 152 w 274"/>
                <a:gd name="T89" fmla="*/ 125 h 267"/>
                <a:gd name="T90" fmla="*/ 165 w 274"/>
                <a:gd name="T91" fmla="*/ 106 h 267"/>
                <a:gd name="T92" fmla="*/ 161 w 274"/>
                <a:gd name="T93" fmla="*/ 81 h 267"/>
                <a:gd name="T94" fmla="*/ 134 w 274"/>
                <a:gd name="T95" fmla="*/ 58 h 267"/>
                <a:gd name="T96" fmla="*/ 111 w 274"/>
                <a:gd name="T97" fmla="*/ 57 h 267"/>
                <a:gd name="T98" fmla="*/ 92 w 274"/>
                <a:gd name="T99" fmla="*/ 68 h 267"/>
                <a:gd name="T100" fmla="*/ 69 w 274"/>
                <a:gd name="T101" fmla="*/ 64 h 267"/>
                <a:gd name="T102" fmla="*/ 73 w 274"/>
                <a:gd name="T103" fmla="*/ 56 h 267"/>
                <a:gd name="T104" fmla="*/ 80 w 274"/>
                <a:gd name="T105" fmla="*/ 45 h 267"/>
                <a:gd name="T106" fmla="*/ 81 w 274"/>
                <a:gd name="T107" fmla="*/ 38 h 267"/>
                <a:gd name="T108" fmla="*/ 96 w 274"/>
                <a:gd name="T109" fmla="*/ 49 h 267"/>
                <a:gd name="T110" fmla="*/ 119 w 274"/>
                <a:gd name="T111" fmla="*/ 47 h 267"/>
                <a:gd name="T112" fmla="*/ 137 w 274"/>
                <a:gd name="T113" fmla="*/ 45 h 267"/>
                <a:gd name="T114" fmla="*/ 141 w 274"/>
                <a:gd name="T115" fmla="*/ 28 h 267"/>
                <a:gd name="T116" fmla="*/ 161 w 274"/>
                <a:gd name="T117" fmla="*/ 22 h 267"/>
                <a:gd name="T118" fmla="*/ 132 w 274"/>
                <a:gd name="T119" fmla="*/ 8 h 2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274" h="267">
                  <a:moveTo>
                    <a:pt x="161" y="1"/>
                  </a:moveTo>
                  <a:lnTo>
                    <a:pt x="161" y="1"/>
                  </a:lnTo>
                  <a:lnTo>
                    <a:pt x="169" y="3"/>
                  </a:lnTo>
                  <a:lnTo>
                    <a:pt x="178" y="5"/>
                  </a:lnTo>
                  <a:lnTo>
                    <a:pt x="188" y="8"/>
                  </a:lnTo>
                  <a:lnTo>
                    <a:pt x="201" y="14"/>
                  </a:lnTo>
                  <a:lnTo>
                    <a:pt x="214" y="22"/>
                  </a:lnTo>
                  <a:lnTo>
                    <a:pt x="226" y="31"/>
                  </a:lnTo>
                  <a:lnTo>
                    <a:pt x="238" y="43"/>
                  </a:lnTo>
                  <a:lnTo>
                    <a:pt x="238" y="43"/>
                  </a:lnTo>
                  <a:lnTo>
                    <a:pt x="234" y="39"/>
                  </a:lnTo>
                  <a:lnTo>
                    <a:pt x="225" y="31"/>
                  </a:lnTo>
                  <a:lnTo>
                    <a:pt x="213" y="22"/>
                  </a:lnTo>
                  <a:lnTo>
                    <a:pt x="206" y="19"/>
                  </a:lnTo>
                  <a:lnTo>
                    <a:pt x="199" y="18"/>
                  </a:lnTo>
                  <a:lnTo>
                    <a:pt x="197" y="19"/>
                  </a:lnTo>
                  <a:lnTo>
                    <a:pt x="197" y="19"/>
                  </a:lnTo>
                  <a:lnTo>
                    <a:pt x="198" y="22"/>
                  </a:lnTo>
                  <a:lnTo>
                    <a:pt x="198" y="22"/>
                  </a:lnTo>
                  <a:lnTo>
                    <a:pt x="199" y="24"/>
                  </a:lnTo>
                  <a:lnTo>
                    <a:pt x="199" y="24"/>
                  </a:lnTo>
                  <a:lnTo>
                    <a:pt x="199" y="27"/>
                  </a:lnTo>
                  <a:lnTo>
                    <a:pt x="201" y="30"/>
                  </a:lnTo>
                  <a:lnTo>
                    <a:pt x="201" y="30"/>
                  </a:lnTo>
                  <a:lnTo>
                    <a:pt x="202" y="30"/>
                  </a:lnTo>
                  <a:lnTo>
                    <a:pt x="202" y="30"/>
                  </a:lnTo>
                  <a:lnTo>
                    <a:pt x="203" y="33"/>
                  </a:lnTo>
                  <a:lnTo>
                    <a:pt x="203" y="33"/>
                  </a:lnTo>
                  <a:lnTo>
                    <a:pt x="203" y="34"/>
                  </a:lnTo>
                  <a:lnTo>
                    <a:pt x="203" y="37"/>
                  </a:lnTo>
                  <a:lnTo>
                    <a:pt x="203" y="39"/>
                  </a:lnTo>
                  <a:lnTo>
                    <a:pt x="206" y="39"/>
                  </a:lnTo>
                  <a:lnTo>
                    <a:pt x="206" y="39"/>
                  </a:lnTo>
                  <a:lnTo>
                    <a:pt x="209" y="39"/>
                  </a:lnTo>
                  <a:lnTo>
                    <a:pt x="209" y="39"/>
                  </a:lnTo>
                  <a:lnTo>
                    <a:pt x="210" y="38"/>
                  </a:lnTo>
                  <a:lnTo>
                    <a:pt x="210" y="38"/>
                  </a:lnTo>
                  <a:lnTo>
                    <a:pt x="207" y="35"/>
                  </a:lnTo>
                  <a:lnTo>
                    <a:pt x="207" y="35"/>
                  </a:lnTo>
                  <a:lnTo>
                    <a:pt x="207" y="35"/>
                  </a:lnTo>
                  <a:lnTo>
                    <a:pt x="207" y="35"/>
                  </a:lnTo>
                  <a:lnTo>
                    <a:pt x="209" y="34"/>
                  </a:lnTo>
                  <a:lnTo>
                    <a:pt x="210" y="33"/>
                  </a:lnTo>
                  <a:lnTo>
                    <a:pt x="210" y="33"/>
                  </a:lnTo>
                  <a:lnTo>
                    <a:pt x="214" y="35"/>
                  </a:lnTo>
                  <a:lnTo>
                    <a:pt x="215" y="37"/>
                  </a:lnTo>
                  <a:lnTo>
                    <a:pt x="215" y="37"/>
                  </a:lnTo>
                  <a:lnTo>
                    <a:pt x="217" y="39"/>
                  </a:lnTo>
                  <a:lnTo>
                    <a:pt x="217" y="39"/>
                  </a:lnTo>
                  <a:lnTo>
                    <a:pt x="215" y="41"/>
                  </a:lnTo>
                  <a:lnTo>
                    <a:pt x="215" y="41"/>
                  </a:lnTo>
                  <a:lnTo>
                    <a:pt x="214" y="42"/>
                  </a:lnTo>
                  <a:lnTo>
                    <a:pt x="214" y="42"/>
                  </a:lnTo>
                  <a:lnTo>
                    <a:pt x="215" y="45"/>
                  </a:lnTo>
                  <a:lnTo>
                    <a:pt x="215" y="45"/>
                  </a:lnTo>
                  <a:lnTo>
                    <a:pt x="215" y="45"/>
                  </a:lnTo>
                  <a:lnTo>
                    <a:pt x="217" y="45"/>
                  </a:lnTo>
                  <a:lnTo>
                    <a:pt x="217" y="45"/>
                  </a:lnTo>
                  <a:lnTo>
                    <a:pt x="221" y="43"/>
                  </a:lnTo>
                  <a:lnTo>
                    <a:pt x="221" y="43"/>
                  </a:lnTo>
                  <a:lnTo>
                    <a:pt x="224" y="43"/>
                  </a:lnTo>
                  <a:lnTo>
                    <a:pt x="224" y="43"/>
                  </a:lnTo>
                  <a:lnTo>
                    <a:pt x="225" y="45"/>
                  </a:lnTo>
                  <a:lnTo>
                    <a:pt x="225" y="45"/>
                  </a:lnTo>
                  <a:lnTo>
                    <a:pt x="229" y="47"/>
                  </a:lnTo>
                  <a:lnTo>
                    <a:pt x="229" y="47"/>
                  </a:lnTo>
                  <a:lnTo>
                    <a:pt x="230" y="47"/>
                  </a:lnTo>
                  <a:lnTo>
                    <a:pt x="230" y="47"/>
                  </a:lnTo>
                  <a:lnTo>
                    <a:pt x="232" y="51"/>
                  </a:lnTo>
                  <a:lnTo>
                    <a:pt x="232" y="51"/>
                  </a:lnTo>
                  <a:lnTo>
                    <a:pt x="234" y="53"/>
                  </a:lnTo>
                  <a:lnTo>
                    <a:pt x="234" y="53"/>
                  </a:lnTo>
                  <a:lnTo>
                    <a:pt x="237" y="54"/>
                  </a:lnTo>
                  <a:lnTo>
                    <a:pt x="238" y="56"/>
                  </a:lnTo>
                  <a:lnTo>
                    <a:pt x="238" y="56"/>
                  </a:lnTo>
                  <a:lnTo>
                    <a:pt x="240" y="58"/>
                  </a:lnTo>
                  <a:lnTo>
                    <a:pt x="240" y="58"/>
                  </a:lnTo>
                  <a:lnTo>
                    <a:pt x="245" y="62"/>
                  </a:lnTo>
                  <a:lnTo>
                    <a:pt x="245" y="62"/>
                  </a:lnTo>
                  <a:lnTo>
                    <a:pt x="248" y="65"/>
                  </a:lnTo>
                  <a:lnTo>
                    <a:pt x="248" y="65"/>
                  </a:lnTo>
                  <a:lnTo>
                    <a:pt x="248" y="69"/>
                  </a:lnTo>
                  <a:lnTo>
                    <a:pt x="248" y="69"/>
                  </a:lnTo>
                  <a:lnTo>
                    <a:pt x="249" y="73"/>
                  </a:lnTo>
                  <a:lnTo>
                    <a:pt x="249" y="73"/>
                  </a:lnTo>
                  <a:lnTo>
                    <a:pt x="251" y="76"/>
                  </a:lnTo>
                  <a:lnTo>
                    <a:pt x="251" y="76"/>
                  </a:lnTo>
                  <a:lnTo>
                    <a:pt x="253" y="77"/>
                  </a:lnTo>
                  <a:lnTo>
                    <a:pt x="253" y="77"/>
                  </a:lnTo>
                  <a:lnTo>
                    <a:pt x="257" y="80"/>
                  </a:lnTo>
                  <a:lnTo>
                    <a:pt x="257" y="80"/>
                  </a:lnTo>
                  <a:lnTo>
                    <a:pt x="259" y="81"/>
                  </a:lnTo>
                  <a:lnTo>
                    <a:pt x="259" y="83"/>
                  </a:lnTo>
                  <a:lnTo>
                    <a:pt x="259" y="83"/>
                  </a:lnTo>
                  <a:lnTo>
                    <a:pt x="257" y="84"/>
                  </a:lnTo>
                  <a:lnTo>
                    <a:pt x="257" y="84"/>
                  </a:lnTo>
                  <a:lnTo>
                    <a:pt x="255" y="84"/>
                  </a:lnTo>
                  <a:lnTo>
                    <a:pt x="255" y="84"/>
                  </a:lnTo>
                  <a:lnTo>
                    <a:pt x="255" y="87"/>
                  </a:lnTo>
                  <a:lnTo>
                    <a:pt x="255" y="87"/>
                  </a:lnTo>
                  <a:lnTo>
                    <a:pt x="255" y="88"/>
                  </a:lnTo>
                  <a:lnTo>
                    <a:pt x="255" y="89"/>
                  </a:lnTo>
                  <a:lnTo>
                    <a:pt x="255" y="89"/>
                  </a:lnTo>
                  <a:lnTo>
                    <a:pt x="252" y="91"/>
                  </a:lnTo>
                  <a:lnTo>
                    <a:pt x="251" y="91"/>
                  </a:lnTo>
                  <a:lnTo>
                    <a:pt x="248" y="92"/>
                  </a:lnTo>
                  <a:lnTo>
                    <a:pt x="247" y="93"/>
                  </a:lnTo>
                  <a:lnTo>
                    <a:pt x="247" y="93"/>
                  </a:lnTo>
                  <a:lnTo>
                    <a:pt x="247" y="95"/>
                  </a:lnTo>
                  <a:lnTo>
                    <a:pt x="247" y="95"/>
                  </a:lnTo>
                  <a:lnTo>
                    <a:pt x="249" y="96"/>
                  </a:lnTo>
                  <a:lnTo>
                    <a:pt x="249" y="96"/>
                  </a:lnTo>
                  <a:lnTo>
                    <a:pt x="249" y="95"/>
                  </a:lnTo>
                  <a:lnTo>
                    <a:pt x="249" y="95"/>
                  </a:lnTo>
                  <a:lnTo>
                    <a:pt x="249" y="93"/>
                  </a:lnTo>
                  <a:lnTo>
                    <a:pt x="251" y="93"/>
                  </a:lnTo>
                  <a:lnTo>
                    <a:pt x="251" y="93"/>
                  </a:lnTo>
                  <a:lnTo>
                    <a:pt x="253" y="93"/>
                  </a:lnTo>
                  <a:lnTo>
                    <a:pt x="253" y="93"/>
                  </a:lnTo>
                  <a:lnTo>
                    <a:pt x="256" y="93"/>
                  </a:lnTo>
                  <a:lnTo>
                    <a:pt x="256" y="93"/>
                  </a:lnTo>
                  <a:lnTo>
                    <a:pt x="256" y="92"/>
                  </a:lnTo>
                  <a:lnTo>
                    <a:pt x="256" y="92"/>
                  </a:lnTo>
                  <a:lnTo>
                    <a:pt x="256" y="92"/>
                  </a:lnTo>
                  <a:lnTo>
                    <a:pt x="256" y="89"/>
                  </a:lnTo>
                  <a:lnTo>
                    <a:pt x="256" y="89"/>
                  </a:lnTo>
                  <a:lnTo>
                    <a:pt x="257" y="87"/>
                  </a:lnTo>
                  <a:lnTo>
                    <a:pt x="257" y="87"/>
                  </a:lnTo>
                  <a:lnTo>
                    <a:pt x="257" y="88"/>
                  </a:lnTo>
                  <a:lnTo>
                    <a:pt x="259" y="87"/>
                  </a:lnTo>
                  <a:lnTo>
                    <a:pt x="259" y="87"/>
                  </a:lnTo>
                  <a:lnTo>
                    <a:pt x="260" y="85"/>
                  </a:lnTo>
                  <a:lnTo>
                    <a:pt x="260" y="85"/>
                  </a:lnTo>
                  <a:lnTo>
                    <a:pt x="262" y="85"/>
                  </a:lnTo>
                  <a:lnTo>
                    <a:pt x="262" y="85"/>
                  </a:lnTo>
                  <a:lnTo>
                    <a:pt x="262" y="85"/>
                  </a:lnTo>
                  <a:lnTo>
                    <a:pt x="262" y="83"/>
                  </a:lnTo>
                  <a:lnTo>
                    <a:pt x="262" y="83"/>
                  </a:lnTo>
                  <a:lnTo>
                    <a:pt x="260" y="80"/>
                  </a:lnTo>
                  <a:lnTo>
                    <a:pt x="260" y="80"/>
                  </a:lnTo>
                  <a:lnTo>
                    <a:pt x="260" y="75"/>
                  </a:lnTo>
                  <a:lnTo>
                    <a:pt x="260" y="75"/>
                  </a:lnTo>
                  <a:lnTo>
                    <a:pt x="263" y="80"/>
                  </a:lnTo>
                  <a:lnTo>
                    <a:pt x="266" y="89"/>
                  </a:lnTo>
                  <a:lnTo>
                    <a:pt x="266" y="89"/>
                  </a:lnTo>
                  <a:lnTo>
                    <a:pt x="264" y="89"/>
                  </a:lnTo>
                  <a:lnTo>
                    <a:pt x="264" y="91"/>
                  </a:lnTo>
                  <a:lnTo>
                    <a:pt x="264" y="91"/>
                  </a:lnTo>
                  <a:lnTo>
                    <a:pt x="264" y="93"/>
                  </a:lnTo>
                  <a:lnTo>
                    <a:pt x="264" y="93"/>
                  </a:lnTo>
                  <a:lnTo>
                    <a:pt x="264" y="98"/>
                  </a:lnTo>
                  <a:lnTo>
                    <a:pt x="264" y="98"/>
                  </a:lnTo>
                  <a:lnTo>
                    <a:pt x="264" y="103"/>
                  </a:lnTo>
                  <a:lnTo>
                    <a:pt x="264" y="103"/>
                  </a:lnTo>
                  <a:lnTo>
                    <a:pt x="264" y="107"/>
                  </a:lnTo>
                  <a:lnTo>
                    <a:pt x="264" y="107"/>
                  </a:lnTo>
                  <a:lnTo>
                    <a:pt x="264" y="112"/>
                  </a:lnTo>
                  <a:lnTo>
                    <a:pt x="264" y="112"/>
                  </a:lnTo>
                  <a:lnTo>
                    <a:pt x="263" y="114"/>
                  </a:lnTo>
                  <a:lnTo>
                    <a:pt x="263" y="114"/>
                  </a:lnTo>
                  <a:lnTo>
                    <a:pt x="263" y="115"/>
                  </a:lnTo>
                  <a:lnTo>
                    <a:pt x="262" y="114"/>
                  </a:lnTo>
                  <a:lnTo>
                    <a:pt x="262" y="114"/>
                  </a:lnTo>
                  <a:lnTo>
                    <a:pt x="260" y="110"/>
                  </a:lnTo>
                  <a:lnTo>
                    <a:pt x="259" y="110"/>
                  </a:lnTo>
                  <a:lnTo>
                    <a:pt x="259" y="110"/>
                  </a:lnTo>
                  <a:lnTo>
                    <a:pt x="259" y="108"/>
                  </a:lnTo>
                  <a:lnTo>
                    <a:pt x="256" y="108"/>
                  </a:lnTo>
                  <a:lnTo>
                    <a:pt x="256" y="108"/>
                  </a:lnTo>
                  <a:lnTo>
                    <a:pt x="255" y="108"/>
                  </a:lnTo>
                  <a:lnTo>
                    <a:pt x="253" y="108"/>
                  </a:lnTo>
                  <a:lnTo>
                    <a:pt x="253" y="108"/>
                  </a:lnTo>
                  <a:lnTo>
                    <a:pt x="253" y="111"/>
                  </a:lnTo>
                  <a:lnTo>
                    <a:pt x="253" y="112"/>
                  </a:lnTo>
                  <a:lnTo>
                    <a:pt x="253" y="112"/>
                  </a:lnTo>
                  <a:lnTo>
                    <a:pt x="248" y="111"/>
                  </a:lnTo>
                  <a:lnTo>
                    <a:pt x="248" y="111"/>
                  </a:lnTo>
                  <a:lnTo>
                    <a:pt x="247" y="111"/>
                  </a:lnTo>
                  <a:lnTo>
                    <a:pt x="247" y="112"/>
                  </a:lnTo>
                  <a:lnTo>
                    <a:pt x="247" y="112"/>
                  </a:lnTo>
                  <a:lnTo>
                    <a:pt x="245" y="115"/>
                  </a:lnTo>
                  <a:lnTo>
                    <a:pt x="244" y="116"/>
                  </a:lnTo>
                  <a:lnTo>
                    <a:pt x="244" y="116"/>
                  </a:lnTo>
                  <a:lnTo>
                    <a:pt x="244" y="118"/>
                  </a:lnTo>
                  <a:lnTo>
                    <a:pt x="243" y="121"/>
                  </a:lnTo>
                  <a:lnTo>
                    <a:pt x="243" y="121"/>
                  </a:lnTo>
                  <a:lnTo>
                    <a:pt x="241" y="122"/>
                  </a:lnTo>
                  <a:lnTo>
                    <a:pt x="238" y="122"/>
                  </a:lnTo>
                  <a:lnTo>
                    <a:pt x="238" y="122"/>
                  </a:lnTo>
                  <a:lnTo>
                    <a:pt x="234" y="123"/>
                  </a:lnTo>
                  <a:lnTo>
                    <a:pt x="234" y="123"/>
                  </a:lnTo>
                  <a:lnTo>
                    <a:pt x="234" y="125"/>
                  </a:lnTo>
                  <a:lnTo>
                    <a:pt x="233" y="126"/>
                  </a:lnTo>
                  <a:lnTo>
                    <a:pt x="233" y="126"/>
                  </a:lnTo>
                  <a:lnTo>
                    <a:pt x="232" y="127"/>
                  </a:lnTo>
                  <a:lnTo>
                    <a:pt x="230" y="129"/>
                  </a:lnTo>
                  <a:lnTo>
                    <a:pt x="230" y="129"/>
                  </a:lnTo>
                  <a:lnTo>
                    <a:pt x="230" y="133"/>
                  </a:lnTo>
                  <a:lnTo>
                    <a:pt x="230" y="133"/>
                  </a:lnTo>
                  <a:lnTo>
                    <a:pt x="230" y="134"/>
                  </a:lnTo>
                  <a:lnTo>
                    <a:pt x="230" y="135"/>
                  </a:lnTo>
                  <a:lnTo>
                    <a:pt x="230" y="135"/>
                  </a:lnTo>
                  <a:lnTo>
                    <a:pt x="226" y="137"/>
                  </a:lnTo>
                  <a:lnTo>
                    <a:pt x="226" y="137"/>
                  </a:lnTo>
                  <a:lnTo>
                    <a:pt x="226" y="137"/>
                  </a:lnTo>
                  <a:lnTo>
                    <a:pt x="226" y="138"/>
                  </a:lnTo>
                  <a:lnTo>
                    <a:pt x="225" y="139"/>
                  </a:lnTo>
                  <a:lnTo>
                    <a:pt x="225" y="139"/>
                  </a:lnTo>
                  <a:lnTo>
                    <a:pt x="220" y="141"/>
                  </a:lnTo>
                  <a:lnTo>
                    <a:pt x="220" y="141"/>
                  </a:lnTo>
                  <a:lnTo>
                    <a:pt x="220" y="142"/>
                  </a:lnTo>
                  <a:lnTo>
                    <a:pt x="220" y="144"/>
                  </a:lnTo>
                  <a:lnTo>
                    <a:pt x="218" y="144"/>
                  </a:lnTo>
                  <a:lnTo>
                    <a:pt x="218" y="144"/>
                  </a:lnTo>
                  <a:lnTo>
                    <a:pt x="215" y="144"/>
                  </a:lnTo>
                  <a:lnTo>
                    <a:pt x="213" y="144"/>
                  </a:lnTo>
                  <a:lnTo>
                    <a:pt x="213" y="144"/>
                  </a:lnTo>
                  <a:lnTo>
                    <a:pt x="211" y="145"/>
                  </a:lnTo>
                  <a:lnTo>
                    <a:pt x="209" y="148"/>
                  </a:lnTo>
                  <a:lnTo>
                    <a:pt x="209" y="148"/>
                  </a:lnTo>
                  <a:lnTo>
                    <a:pt x="203" y="152"/>
                  </a:lnTo>
                  <a:lnTo>
                    <a:pt x="203" y="152"/>
                  </a:lnTo>
                  <a:lnTo>
                    <a:pt x="202" y="152"/>
                  </a:lnTo>
                  <a:lnTo>
                    <a:pt x="202" y="154"/>
                  </a:lnTo>
                  <a:lnTo>
                    <a:pt x="202" y="154"/>
                  </a:lnTo>
                  <a:lnTo>
                    <a:pt x="202" y="157"/>
                  </a:lnTo>
                  <a:lnTo>
                    <a:pt x="203" y="158"/>
                  </a:lnTo>
                  <a:lnTo>
                    <a:pt x="203" y="158"/>
                  </a:lnTo>
                  <a:lnTo>
                    <a:pt x="207" y="164"/>
                  </a:lnTo>
                  <a:lnTo>
                    <a:pt x="207" y="164"/>
                  </a:lnTo>
                  <a:lnTo>
                    <a:pt x="209" y="167"/>
                  </a:lnTo>
                  <a:lnTo>
                    <a:pt x="207" y="169"/>
                  </a:lnTo>
                  <a:lnTo>
                    <a:pt x="207" y="169"/>
                  </a:lnTo>
                  <a:lnTo>
                    <a:pt x="206" y="173"/>
                  </a:lnTo>
                  <a:lnTo>
                    <a:pt x="206" y="173"/>
                  </a:lnTo>
                  <a:lnTo>
                    <a:pt x="206" y="176"/>
                  </a:lnTo>
                  <a:lnTo>
                    <a:pt x="206" y="179"/>
                  </a:lnTo>
                  <a:lnTo>
                    <a:pt x="206" y="179"/>
                  </a:lnTo>
                  <a:lnTo>
                    <a:pt x="209" y="183"/>
                  </a:lnTo>
                  <a:lnTo>
                    <a:pt x="209" y="183"/>
                  </a:lnTo>
                  <a:lnTo>
                    <a:pt x="207" y="184"/>
                  </a:lnTo>
                  <a:lnTo>
                    <a:pt x="207" y="186"/>
                  </a:lnTo>
                  <a:lnTo>
                    <a:pt x="207" y="187"/>
                  </a:lnTo>
                  <a:lnTo>
                    <a:pt x="207" y="187"/>
                  </a:lnTo>
                  <a:lnTo>
                    <a:pt x="213" y="191"/>
                  </a:lnTo>
                  <a:lnTo>
                    <a:pt x="213" y="191"/>
                  </a:lnTo>
                  <a:lnTo>
                    <a:pt x="217" y="194"/>
                  </a:lnTo>
                  <a:lnTo>
                    <a:pt x="217" y="194"/>
                  </a:lnTo>
                  <a:lnTo>
                    <a:pt x="217" y="199"/>
                  </a:lnTo>
                  <a:lnTo>
                    <a:pt x="217" y="199"/>
                  </a:lnTo>
                  <a:lnTo>
                    <a:pt x="220" y="204"/>
                  </a:lnTo>
                  <a:lnTo>
                    <a:pt x="221" y="209"/>
                  </a:lnTo>
                  <a:lnTo>
                    <a:pt x="220" y="211"/>
                  </a:lnTo>
                  <a:lnTo>
                    <a:pt x="220" y="211"/>
                  </a:lnTo>
                  <a:lnTo>
                    <a:pt x="218" y="214"/>
                  </a:lnTo>
                  <a:lnTo>
                    <a:pt x="218" y="215"/>
                  </a:lnTo>
                  <a:lnTo>
                    <a:pt x="218" y="215"/>
                  </a:lnTo>
                  <a:lnTo>
                    <a:pt x="220" y="218"/>
                  </a:lnTo>
                  <a:lnTo>
                    <a:pt x="220" y="218"/>
                  </a:lnTo>
                  <a:lnTo>
                    <a:pt x="222" y="219"/>
                  </a:lnTo>
                  <a:lnTo>
                    <a:pt x="222" y="219"/>
                  </a:lnTo>
                  <a:lnTo>
                    <a:pt x="222" y="221"/>
                  </a:lnTo>
                  <a:lnTo>
                    <a:pt x="222" y="221"/>
                  </a:lnTo>
                  <a:lnTo>
                    <a:pt x="218" y="226"/>
                  </a:lnTo>
                  <a:lnTo>
                    <a:pt x="218" y="226"/>
                  </a:lnTo>
                  <a:lnTo>
                    <a:pt x="217" y="230"/>
                  </a:lnTo>
                  <a:lnTo>
                    <a:pt x="217" y="230"/>
                  </a:lnTo>
                  <a:lnTo>
                    <a:pt x="213" y="236"/>
                  </a:lnTo>
                  <a:lnTo>
                    <a:pt x="213" y="236"/>
                  </a:lnTo>
                  <a:lnTo>
                    <a:pt x="210" y="237"/>
                  </a:lnTo>
                  <a:lnTo>
                    <a:pt x="210" y="238"/>
                  </a:lnTo>
                  <a:lnTo>
                    <a:pt x="210" y="238"/>
                  </a:lnTo>
                  <a:lnTo>
                    <a:pt x="209" y="241"/>
                  </a:lnTo>
                  <a:lnTo>
                    <a:pt x="209" y="242"/>
                  </a:lnTo>
                  <a:lnTo>
                    <a:pt x="210" y="241"/>
                  </a:lnTo>
                  <a:lnTo>
                    <a:pt x="210" y="241"/>
                  </a:lnTo>
                  <a:lnTo>
                    <a:pt x="215" y="237"/>
                  </a:lnTo>
                  <a:lnTo>
                    <a:pt x="215" y="237"/>
                  </a:lnTo>
                  <a:lnTo>
                    <a:pt x="221" y="234"/>
                  </a:lnTo>
                  <a:lnTo>
                    <a:pt x="224" y="232"/>
                  </a:lnTo>
                  <a:lnTo>
                    <a:pt x="224" y="232"/>
                  </a:lnTo>
                  <a:lnTo>
                    <a:pt x="225" y="232"/>
                  </a:lnTo>
                  <a:lnTo>
                    <a:pt x="225" y="233"/>
                  </a:lnTo>
                  <a:lnTo>
                    <a:pt x="226" y="228"/>
                  </a:lnTo>
                  <a:lnTo>
                    <a:pt x="226" y="228"/>
                  </a:lnTo>
                  <a:lnTo>
                    <a:pt x="230" y="219"/>
                  </a:lnTo>
                  <a:lnTo>
                    <a:pt x="233" y="217"/>
                  </a:lnTo>
                  <a:lnTo>
                    <a:pt x="233" y="217"/>
                  </a:lnTo>
                  <a:lnTo>
                    <a:pt x="236" y="211"/>
                  </a:lnTo>
                  <a:lnTo>
                    <a:pt x="236" y="211"/>
                  </a:lnTo>
                  <a:lnTo>
                    <a:pt x="238" y="206"/>
                  </a:lnTo>
                  <a:lnTo>
                    <a:pt x="238" y="206"/>
                  </a:lnTo>
                  <a:lnTo>
                    <a:pt x="240" y="204"/>
                  </a:lnTo>
                  <a:lnTo>
                    <a:pt x="241" y="204"/>
                  </a:lnTo>
                  <a:lnTo>
                    <a:pt x="243" y="204"/>
                  </a:lnTo>
                  <a:lnTo>
                    <a:pt x="243" y="200"/>
                  </a:lnTo>
                  <a:lnTo>
                    <a:pt x="243" y="200"/>
                  </a:lnTo>
                  <a:lnTo>
                    <a:pt x="244" y="196"/>
                  </a:lnTo>
                  <a:lnTo>
                    <a:pt x="247" y="192"/>
                  </a:lnTo>
                  <a:lnTo>
                    <a:pt x="247" y="192"/>
                  </a:lnTo>
                  <a:lnTo>
                    <a:pt x="247" y="188"/>
                  </a:lnTo>
                  <a:lnTo>
                    <a:pt x="247" y="186"/>
                  </a:lnTo>
                  <a:lnTo>
                    <a:pt x="247" y="184"/>
                  </a:lnTo>
                  <a:lnTo>
                    <a:pt x="248" y="181"/>
                  </a:lnTo>
                  <a:lnTo>
                    <a:pt x="248" y="181"/>
                  </a:lnTo>
                  <a:lnTo>
                    <a:pt x="252" y="179"/>
                  </a:lnTo>
                  <a:lnTo>
                    <a:pt x="253" y="177"/>
                  </a:lnTo>
                  <a:lnTo>
                    <a:pt x="253" y="177"/>
                  </a:lnTo>
                  <a:lnTo>
                    <a:pt x="256" y="172"/>
                  </a:lnTo>
                  <a:lnTo>
                    <a:pt x="256" y="172"/>
                  </a:lnTo>
                  <a:lnTo>
                    <a:pt x="262" y="164"/>
                  </a:lnTo>
                  <a:lnTo>
                    <a:pt x="263" y="160"/>
                  </a:lnTo>
                  <a:lnTo>
                    <a:pt x="264" y="153"/>
                  </a:lnTo>
                  <a:lnTo>
                    <a:pt x="264" y="153"/>
                  </a:lnTo>
                  <a:lnTo>
                    <a:pt x="264" y="141"/>
                  </a:lnTo>
                  <a:lnTo>
                    <a:pt x="264" y="141"/>
                  </a:lnTo>
                  <a:lnTo>
                    <a:pt x="266" y="138"/>
                  </a:lnTo>
                  <a:lnTo>
                    <a:pt x="267" y="135"/>
                  </a:lnTo>
                  <a:lnTo>
                    <a:pt x="267" y="131"/>
                  </a:lnTo>
                  <a:lnTo>
                    <a:pt x="267" y="131"/>
                  </a:lnTo>
                  <a:lnTo>
                    <a:pt x="266" y="127"/>
                  </a:lnTo>
                  <a:lnTo>
                    <a:pt x="266" y="126"/>
                  </a:lnTo>
                  <a:lnTo>
                    <a:pt x="266" y="126"/>
                  </a:lnTo>
                  <a:lnTo>
                    <a:pt x="267" y="123"/>
                  </a:lnTo>
                  <a:lnTo>
                    <a:pt x="268" y="122"/>
                  </a:lnTo>
                  <a:lnTo>
                    <a:pt x="268" y="122"/>
                  </a:lnTo>
                  <a:lnTo>
                    <a:pt x="271" y="118"/>
                  </a:lnTo>
                  <a:lnTo>
                    <a:pt x="271" y="118"/>
                  </a:lnTo>
                  <a:lnTo>
                    <a:pt x="272" y="114"/>
                  </a:lnTo>
                  <a:lnTo>
                    <a:pt x="274" y="115"/>
                  </a:lnTo>
                  <a:lnTo>
                    <a:pt x="274" y="115"/>
                  </a:lnTo>
                  <a:lnTo>
                    <a:pt x="274" y="121"/>
                  </a:lnTo>
                  <a:lnTo>
                    <a:pt x="274" y="135"/>
                  </a:lnTo>
                  <a:lnTo>
                    <a:pt x="270" y="157"/>
                  </a:lnTo>
                  <a:lnTo>
                    <a:pt x="267" y="171"/>
                  </a:lnTo>
                  <a:lnTo>
                    <a:pt x="263" y="183"/>
                  </a:lnTo>
                  <a:lnTo>
                    <a:pt x="257" y="196"/>
                  </a:lnTo>
                  <a:lnTo>
                    <a:pt x="249" y="210"/>
                  </a:lnTo>
                  <a:lnTo>
                    <a:pt x="240" y="223"/>
                  </a:lnTo>
                  <a:lnTo>
                    <a:pt x="229" y="234"/>
                  </a:lnTo>
                  <a:lnTo>
                    <a:pt x="214" y="245"/>
                  </a:lnTo>
                  <a:lnTo>
                    <a:pt x="198" y="255"/>
                  </a:lnTo>
                  <a:lnTo>
                    <a:pt x="178" y="261"/>
                  </a:lnTo>
                  <a:lnTo>
                    <a:pt x="155" y="267"/>
                  </a:lnTo>
                  <a:lnTo>
                    <a:pt x="155" y="267"/>
                  </a:lnTo>
                  <a:lnTo>
                    <a:pt x="169" y="263"/>
                  </a:lnTo>
                  <a:lnTo>
                    <a:pt x="182" y="259"/>
                  </a:lnTo>
                  <a:lnTo>
                    <a:pt x="186" y="256"/>
                  </a:lnTo>
                  <a:lnTo>
                    <a:pt x="187" y="255"/>
                  </a:lnTo>
                  <a:lnTo>
                    <a:pt x="187" y="255"/>
                  </a:lnTo>
                  <a:lnTo>
                    <a:pt x="187" y="252"/>
                  </a:lnTo>
                  <a:lnTo>
                    <a:pt x="187" y="249"/>
                  </a:lnTo>
                  <a:lnTo>
                    <a:pt x="187" y="249"/>
                  </a:lnTo>
                  <a:lnTo>
                    <a:pt x="187" y="249"/>
                  </a:lnTo>
                  <a:lnTo>
                    <a:pt x="184" y="249"/>
                  </a:lnTo>
                  <a:lnTo>
                    <a:pt x="182" y="248"/>
                  </a:lnTo>
                  <a:lnTo>
                    <a:pt x="182" y="248"/>
                  </a:lnTo>
                  <a:lnTo>
                    <a:pt x="178" y="245"/>
                  </a:lnTo>
                  <a:lnTo>
                    <a:pt x="178" y="246"/>
                  </a:lnTo>
                  <a:lnTo>
                    <a:pt x="178" y="246"/>
                  </a:lnTo>
                  <a:lnTo>
                    <a:pt x="173" y="246"/>
                  </a:lnTo>
                  <a:lnTo>
                    <a:pt x="173" y="246"/>
                  </a:lnTo>
                  <a:lnTo>
                    <a:pt x="168" y="246"/>
                  </a:lnTo>
                  <a:lnTo>
                    <a:pt x="165" y="245"/>
                  </a:lnTo>
                  <a:lnTo>
                    <a:pt x="165" y="245"/>
                  </a:lnTo>
                  <a:lnTo>
                    <a:pt x="161" y="242"/>
                  </a:lnTo>
                  <a:lnTo>
                    <a:pt x="160" y="241"/>
                  </a:lnTo>
                  <a:lnTo>
                    <a:pt x="159" y="242"/>
                  </a:lnTo>
                  <a:lnTo>
                    <a:pt x="159" y="242"/>
                  </a:lnTo>
                  <a:lnTo>
                    <a:pt x="159" y="244"/>
                  </a:lnTo>
                  <a:lnTo>
                    <a:pt x="159" y="244"/>
                  </a:lnTo>
                  <a:lnTo>
                    <a:pt x="157" y="245"/>
                  </a:lnTo>
                  <a:lnTo>
                    <a:pt x="157" y="245"/>
                  </a:lnTo>
                  <a:lnTo>
                    <a:pt x="156" y="245"/>
                  </a:lnTo>
                  <a:lnTo>
                    <a:pt x="153" y="245"/>
                  </a:lnTo>
                  <a:lnTo>
                    <a:pt x="149" y="245"/>
                  </a:lnTo>
                  <a:lnTo>
                    <a:pt x="149" y="245"/>
                  </a:lnTo>
                  <a:lnTo>
                    <a:pt x="145" y="245"/>
                  </a:lnTo>
                  <a:lnTo>
                    <a:pt x="140" y="244"/>
                  </a:lnTo>
                  <a:lnTo>
                    <a:pt x="140" y="244"/>
                  </a:lnTo>
                  <a:lnTo>
                    <a:pt x="138" y="242"/>
                  </a:lnTo>
                  <a:lnTo>
                    <a:pt x="137" y="242"/>
                  </a:lnTo>
                  <a:lnTo>
                    <a:pt x="137" y="242"/>
                  </a:lnTo>
                  <a:lnTo>
                    <a:pt x="136" y="244"/>
                  </a:lnTo>
                  <a:lnTo>
                    <a:pt x="134" y="245"/>
                  </a:lnTo>
                  <a:lnTo>
                    <a:pt x="140" y="248"/>
                  </a:lnTo>
                  <a:lnTo>
                    <a:pt x="144" y="251"/>
                  </a:lnTo>
                  <a:lnTo>
                    <a:pt x="144" y="251"/>
                  </a:lnTo>
                  <a:lnTo>
                    <a:pt x="145" y="252"/>
                  </a:lnTo>
                  <a:lnTo>
                    <a:pt x="145" y="252"/>
                  </a:lnTo>
                  <a:lnTo>
                    <a:pt x="145" y="253"/>
                  </a:lnTo>
                  <a:lnTo>
                    <a:pt x="145" y="253"/>
                  </a:lnTo>
                  <a:lnTo>
                    <a:pt x="142" y="253"/>
                  </a:lnTo>
                  <a:lnTo>
                    <a:pt x="140" y="253"/>
                  </a:lnTo>
                  <a:lnTo>
                    <a:pt x="140" y="253"/>
                  </a:lnTo>
                  <a:lnTo>
                    <a:pt x="134" y="256"/>
                  </a:lnTo>
                  <a:lnTo>
                    <a:pt x="133" y="256"/>
                  </a:lnTo>
                  <a:lnTo>
                    <a:pt x="130" y="256"/>
                  </a:lnTo>
                  <a:lnTo>
                    <a:pt x="130" y="256"/>
                  </a:lnTo>
                  <a:lnTo>
                    <a:pt x="127" y="251"/>
                  </a:lnTo>
                  <a:lnTo>
                    <a:pt x="127" y="251"/>
                  </a:lnTo>
                  <a:lnTo>
                    <a:pt x="127" y="249"/>
                  </a:lnTo>
                  <a:lnTo>
                    <a:pt x="126" y="248"/>
                  </a:lnTo>
                  <a:lnTo>
                    <a:pt x="125" y="248"/>
                  </a:lnTo>
                  <a:lnTo>
                    <a:pt x="125" y="248"/>
                  </a:lnTo>
                  <a:lnTo>
                    <a:pt x="121" y="248"/>
                  </a:lnTo>
                  <a:lnTo>
                    <a:pt x="123" y="252"/>
                  </a:lnTo>
                  <a:lnTo>
                    <a:pt x="123" y="252"/>
                  </a:lnTo>
                  <a:lnTo>
                    <a:pt x="118" y="252"/>
                  </a:lnTo>
                  <a:lnTo>
                    <a:pt x="118" y="252"/>
                  </a:lnTo>
                  <a:lnTo>
                    <a:pt x="115" y="253"/>
                  </a:lnTo>
                  <a:lnTo>
                    <a:pt x="115" y="253"/>
                  </a:lnTo>
                  <a:lnTo>
                    <a:pt x="114" y="252"/>
                  </a:lnTo>
                  <a:lnTo>
                    <a:pt x="114" y="252"/>
                  </a:lnTo>
                  <a:lnTo>
                    <a:pt x="111" y="251"/>
                  </a:lnTo>
                  <a:lnTo>
                    <a:pt x="108" y="251"/>
                  </a:lnTo>
                  <a:lnTo>
                    <a:pt x="108" y="251"/>
                  </a:lnTo>
                  <a:lnTo>
                    <a:pt x="102" y="249"/>
                  </a:lnTo>
                  <a:lnTo>
                    <a:pt x="102" y="249"/>
                  </a:lnTo>
                  <a:lnTo>
                    <a:pt x="99" y="249"/>
                  </a:lnTo>
                  <a:lnTo>
                    <a:pt x="99" y="249"/>
                  </a:lnTo>
                  <a:lnTo>
                    <a:pt x="95" y="252"/>
                  </a:lnTo>
                  <a:lnTo>
                    <a:pt x="92" y="252"/>
                  </a:lnTo>
                  <a:lnTo>
                    <a:pt x="92" y="252"/>
                  </a:lnTo>
                  <a:lnTo>
                    <a:pt x="88" y="252"/>
                  </a:lnTo>
                  <a:lnTo>
                    <a:pt x="85" y="252"/>
                  </a:lnTo>
                  <a:lnTo>
                    <a:pt x="85" y="252"/>
                  </a:lnTo>
                  <a:lnTo>
                    <a:pt x="88" y="255"/>
                  </a:lnTo>
                  <a:lnTo>
                    <a:pt x="98" y="259"/>
                  </a:lnTo>
                  <a:lnTo>
                    <a:pt x="104" y="261"/>
                  </a:lnTo>
                  <a:lnTo>
                    <a:pt x="113" y="264"/>
                  </a:lnTo>
                  <a:lnTo>
                    <a:pt x="122" y="265"/>
                  </a:lnTo>
                  <a:lnTo>
                    <a:pt x="133" y="267"/>
                  </a:lnTo>
                  <a:lnTo>
                    <a:pt x="133" y="267"/>
                  </a:lnTo>
                  <a:lnTo>
                    <a:pt x="121" y="267"/>
                  </a:lnTo>
                  <a:lnTo>
                    <a:pt x="108" y="264"/>
                  </a:lnTo>
                  <a:lnTo>
                    <a:pt x="92" y="260"/>
                  </a:lnTo>
                  <a:lnTo>
                    <a:pt x="73" y="252"/>
                  </a:lnTo>
                  <a:lnTo>
                    <a:pt x="64" y="246"/>
                  </a:lnTo>
                  <a:lnTo>
                    <a:pt x="54" y="240"/>
                  </a:lnTo>
                  <a:lnTo>
                    <a:pt x="45" y="232"/>
                  </a:lnTo>
                  <a:lnTo>
                    <a:pt x="35" y="222"/>
                  </a:lnTo>
                  <a:lnTo>
                    <a:pt x="27" y="211"/>
                  </a:lnTo>
                  <a:lnTo>
                    <a:pt x="19" y="199"/>
                  </a:lnTo>
                  <a:lnTo>
                    <a:pt x="19" y="199"/>
                  </a:lnTo>
                  <a:lnTo>
                    <a:pt x="12" y="186"/>
                  </a:lnTo>
                  <a:lnTo>
                    <a:pt x="7" y="172"/>
                  </a:lnTo>
                  <a:lnTo>
                    <a:pt x="3" y="157"/>
                  </a:lnTo>
                  <a:lnTo>
                    <a:pt x="2" y="142"/>
                  </a:lnTo>
                  <a:lnTo>
                    <a:pt x="0" y="129"/>
                  </a:lnTo>
                  <a:lnTo>
                    <a:pt x="2" y="114"/>
                  </a:lnTo>
                  <a:lnTo>
                    <a:pt x="4" y="100"/>
                  </a:lnTo>
                  <a:lnTo>
                    <a:pt x="10" y="87"/>
                  </a:lnTo>
                  <a:lnTo>
                    <a:pt x="15" y="73"/>
                  </a:lnTo>
                  <a:lnTo>
                    <a:pt x="23" y="61"/>
                  </a:lnTo>
                  <a:lnTo>
                    <a:pt x="31" y="49"/>
                  </a:lnTo>
                  <a:lnTo>
                    <a:pt x="42" y="38"/>
                  </a:lnTo>
                  <a:lnTo>
                    <a:pt x="54" y="28"/>
                  </a:lnTo>
                  <a:lnTo>
                    <a:pt x="68" y="19"/>
                  </a:lnTo>
                  <a:lnTo>
                    <a:pt x="84" y="11"/>
                  </a:lnTo>
                  <a:lnTo>
                    <a:pt x="100" y="4"/>
                  </a:lnTo>
                  <a:lnTo>
                    <a:pt x="100" y="4"/>
                  </a:lnTo>
                  <a:lnTo>
                    <a:pt x="90" y="10"/>
                  </a:lnTo>
                  <a:lnTo>
                    <a:pt x="77" y="16"/>
                  </a:lnTo>
                  <a:lnTo>
                    <a:pt x="62" y="26"/>
                  </a:lnTo>
                  <a:lnTo>
                    <a:pt x="48" y="38"/>
                  </a:lnTo>
                  <a:lnTo>
                    <a:pt x="41" y="46"/>
                  </a:lnTo>
                  <a:lnTo>
                    <a:pt x="33" y="54"/>
                  </a:lnTo>
                  <a:lnTo>
                    <a:pt x="27" y="64"/>
                  </a:lnTo>
                  <a:lnTo>
                    <a:pt x="20" y="75"/>
                  </a:lnTo>
                  <a:lnTo>
                    <a:pt x="15" y="85"/>
                  </a:lnTo>
                  <a:lnTo>
                    <a:pt x="11" y="98"/>
                  </a:lnTo>
                  <a:lnTo>
                    <a:pt x="12" y="99"/>
                  </a:lnTo>
                  <a:lnTo>
                    <a:pt x="12" y="99"/>
                  </a:lnTo>
                  <a:lnTo>
                    <a:pt x="14" y="98"/>
                  </a:lnTo>
                  <a:lnTo>
                    <a:pt x="15" y="95"/>
                  </a:lnTo>
                  <a:lnTo>
                    <a:pt x="15" y="95"/>
                  </a:lnTo>
                  <a:lnTo>
                    <a:pt x="18" y="89"/>
                  </a:lnTo>
                  <a:lnTo>
                    <a:pt x="18" y="89"/>
                  </a:lnTo>
                  <a:lnTo>
                    <a:pt x="19" y="87"/>
                  </a:lnTo>
                  <a:lnTo>
                    <a:pt x="19" y="87"/>
                  </a:lnTo>
                  <a:lnTo>
                    <a:pt x="23" y="84"/>
                  </a:lnTo>
                  <a:lnTo>
                    <a:pt x="23" y="84"/>
                  </a:lnTo>
                  <a:lnTo>
                    <a:pt x="26" y="77"/>
                  </a:lnTo>
                  <a:lnTo>
                    <a:pt x="26" y="77"/>
                  </a:lnTo>
                  <a:lnTo>
                    <a:pt x="29" y="76"/>
                  </a:lnTo>
                  <a:lnTo>
                    <a:pt x="31" y="76"/>
                  </a:lnTo>
                  <a:lnTo>
                    <a:pt x="31" y="76"/>
                  </a:lnTo>
                  <a:lnTo>
                    <a:pt x="33" y="75"/>
                  </a:lnTo>
                  <a:lnTo>
                    <a:pt x="33" y="75"/>
                  </a:lnTo>
                  <a:lnTo>
                    <a:pt x="33" y="75"/>
                  </a:lnTo>
                  <a:lnTo>
                    <a:pt x="31" y="77"/>
                  </a:lnTo>
                  <a:lnTo>
                    <a:pt x="31" y="80"/>
                  </a:lnTo>
                  <a:lnTo>
                    <a:pt x="31" y="84"/>
                  </a:lnTo>
                  <a:lnTo>
                    <a:pt x="31" y="84"/>
                  </a:lnTo>
                  <a:lnTo>
                    <a:pt x="29" y="91"/>
                  </a:lnTo>
                  <a:lnTo>
                    <a:pt x="29" y="91"/>
                  </a:lnTo>
                  <a:lnTo>
                    <a:pt x="30" y="95"/>
                  </a:lnTo>
                  <a:lnTo>
                    <a:pt x="30" y="95"/>
                  </a:lnTo>
                  <a:lnTo>
                    <a:pt x="31" y="98"/>
                  </a:lnTo>
                  <a:lnTo>
                    <a:pt x="33" y="99"/>
                  </a:lnTo>
                  <a:lnTo>
                    <a:pt x="33" y="99"/>
                  </a:lnTo>
                  <a:lnTo>
                    <a:pt x="41" y="102"/>
                  </a:lnTo>
                  <a:lnTo>
                    <a:pt x="41" y="102"/>
                  </a:lnTo>
                  <a:lnTo>
                    <a:pt x="45" y="96"/>
                  </a:lnTo>
                  <a:lnTo>
                    <a:pt x="45" y="96"/>
                  </a:lnTo>
                  <a:lnTo>
                    <a:pt x="48" y="95"/>
                  </a:lnTo>
                  <a:lnTo>
                    <a:pt x="50" y="93"/>
                  </a:lnTo>
                  <a:lnTo>
                    <a:pt x="50" y="93"/>
                  </a:lnTo>
                  <a:lnTo>
                    <a:pt x="50" y="91"/>
                  </a:lnTo>
                  <a:lnTo>
                    <a:pt x="50" y="89"/>
                  </a:lnTo>
                  <a:lnTo>
                    <a:pt x="52" y="88"/>
                  </a:lnTo>
                  <a:lnTo>
                    <a:pt x="52" y="88"/>
                  </a:lnTo>
                  <a:lnTo>
                    <a:pt x="53" y="85"/>
                  </a:lnTo>
                  <a:lnTo>
                    <a:pt x="54" y="84"/>
                  </a:lnTo>
                  <a:lnTo>
                    <a:pt x="54" y="84"/>
                  </a:lnTo>
                  <a:lnTo>
                    <a:pt x="56" y="81"/>
                  </a:lnTo>
                  <a:lnTo>
                    <a:pt x="56" y="81"/>
                  </a:lnTo>
                  <a:lnTo>
                    <a:pt x="58" y="81"/>
                  </a:lnTo>
                  <a:lnTo>
                    <a:pt x="60" y="81"/>
                  </a:lnTo>
                  <a:lnTo>
                    <a:pt x="60" y="83"/>
                  </a:lnTo>
                  <a:lnTo>
                    <a:pt x="60" y="83"/>
                  </a:lnTo>
                  <a:lnTo>
                    <a:pt x="60" y="85"/>
                  </a:lnTo>
                  <a:lnTo>
                    <a:pt x="60" y="87"/>
                  </a:lnTo>
                  <a:lnTo>
                    <a:pt x="60" y="88"/>
                  </a:lnTo>
                  <a:lnTo>
                    <a:pt x="58" y="89"/>
                  </a:lnTo>
                  <a:lnTo>
                    <a:pt x="58" y="89"/>
                  </a:lnTo>
                  <a:lnTo>
                    <a:pt x="57" y="89"/>
                  </a:lnTo>
                  <a:lnTo>
                    <a:pt x="56" y="91"/>
                  </a:lnTo>
                  <a:lnTo>
                    <a:pt x="56" y="91"/>
                  </a:lnTo>
                  <a:lnTo>
                    <a:pt x="53" y="96"/>
                  </a:lnTo>
                  <a:lnTo>
                    <a:pt x="53" y="96"/>
                  </a:lnTo>
                  <a:lnTo>
                    <a:pt x="52" y="99"/>
                  </a:lnTo>
                  <a:lnTo>
                    <a:pt x="50" y="102"/>
                  </a:lnTo>
                  <a:lnTo>
                    <a:pt x="50" y="102"/>
                  </a:lnTo>
                  <a:lnTo>
                    <a:pt x="48" y="102"/>
                  </a:lnTo>
                  <a:lnTo>
                    <a:pt x="46" y="103"/>
                  </a:lnTo>
                  <a:lnTo>
                    <a:pt x="46" y="103"/>
                  </a:lnTo>
                  <a:lnTo>
                    <a:pt x="46" y="103"/>
                  </a:lnTo>
                  <a:lnTo>
                    <a:pt x="46" y="106"/>
                  </a:lnTo>
                  <a:lnTo>
                    <a:pt x="46" y="107"/>
                  </a:lnTo>
                  <a:lnTo>
                    <a:pt x="46" y="107"/>
                  </a:lnTo>
                  <a:lnTo>
                    <a:pt x="46" y="107"/>
                  </a:lnTo>
                  <a:lnTo>
                    <a:pt x="43" y="108"/>
                  </a:lnTo>
                  <a:lnTo>
                    <a:pt x="42" y="108"/>
                  </a:lnTo>
                  <a:lnTo>
                    <a:pt x="42" y="108"/>
                  </a:lnTo>
                  <a:lnTo>
                    <a:pt x="39" y="108"/>
                  </a:lnTo>
                  <a:lnTo>
                    <a:pt x="39" y="108"/>
                  </a:lnTo>
                  <a:lnTo>
                    <a:pt x="34" y="107"/>
                  </a:lnTo>
                  <a:lnTo>
                    <a:pt x="34" y="107"/>
                  </a:lnTo>
                  <a:lnTo>
                    <a:pt x="33" y="108"/>
                  </a:lnTo>
                  <a:lnTo>
                    <a:pt x="31" y="111"/>
                  </a:lnTo>
                  <a:lnTo>
                    <a:pt x="31" y="111"/>
                  </a:lnTo>
                  <a:lnTo>
                    <a:pt x="33" y="116"/>
                  </a:lnTo>
                  <a:lnTo>
                    <a:pt x="35" y="122"/>
                  </a:lnTo>
                  <a:lnTo>
                    <a:pt x="35" y="122"/>
                  </a:lnTo>
                  <a:lnTo>
                    <a:pt x="35" y="127"/>
                  </a:lnTo>
                  <a:lnTo>
                    <a:pt x="35" y="130"/>
                  </a:lnTo>
                  <a:lnTo>
                    <a:pt x="37" y="131"/>
                  </a:lnTo>
                  <a:lnTo>
                    <a:pt x="37" y="131"/>
                  </a:lnTo>
                  <a:lnTo>
                    <a:pt x="39" y="134"/>
                  </a:lnTo>
                  <a:lnTo>
                    <a:pt x="41" y="137"/>
                  </a:lnTo>
                  <a:lnTo>
                    <a:pt x="41" y="137"/>
                  </a:lnTo>
                  <a:lnTo>
                    <a:pt x="42" y="139"/>
                  </a:lnTo>
                  <a:lnTo>
                    <a:pt x="42" y="144"/>
                  </a:lnTo>
                  <a:lnTo>
                    <a:pt x="45" y="146"/>
                  </a:lnTo>
                  <a:lnTo>
                    <a:pt x="45" y="146"/>
                  </a:lnTo>
                  <a:lnTo>
                    <a:pt x="45" y="153"/>
                  </a:lnTo>
                  <a:lnTo>
                    <a:pt x="45" y="153"/>
                  </a:lnTo>
                  <a:lnTo>
                    <a:pt x="45" y="157"/>
                  </a:lnTo>
                  <a:lnTo>
                    <a:pt x="45" y="161"/>
                  </a:lnTo>
                  <a:lnTo>
                    <a:pt x="45" y="161"/>
                  </a:lnTo>
                  <a:lnTo>
                    <a:pt x="48" y="165"/>
                  </a:lnTo>
                  <a:lnTo>
                    <a:pt x="49" y="167"/>
                  </a:lnTo>
                  <a:lnTo>
                    <a:pt x="49" y="167"/>
                  </a:lnTo>
                  <a:lnTo>
                    <a:pt x="46" y="169"/>
                  </a:lnTo>
                  <a:lnTo>
                    <a:pt x="46" y="171"/>
                  </a:lnTo>
                  <a:lnTo>
                    <a:pt x="46" y="172"/>
                  </a:lnTo>
                  <a:lnTo>
                    <a:pt x="46" y="172"/>
                  </a:lnTo>
                  <a:lnTo>
                    <a:pt x="50" y="175"/>
                  </a:lnTo>
                  <a:lnTo>
                    <a:pt x="52" y="177"/>
                  </a:lnTo>
                  <a:lnTo>
                    <a:pt x="52" y="177"/>
                  </a:lnTo>
                  <a:lnTo>
                    <a:pt x="53" y="179"/>
                  </a:lnTo>
                  <a:lnTo>
                    <a:pt x="54" y="180"/>
                  </a:lnTo>
                  <a:lnTo>
                    <a:pt x="54" y="180"/>
                  </a:lnTo>
                  <a:lnTo>
                    <a:pt x="57" y="180"/>
                  </a:lnTo>
                  <a:lnTo>
                    <a:pt x="58" y="181"/>
                  </a:lnTo>
                  <a:lnTo>
                    <a:pt x="58" y="181"/>
                  </a:lnTo>
                  <a:lnTo>
                    <a:pt x="58" y="187"/>
                  </a:lnTo>
                  <a:lnTo>
                    <a:pt x="64" y="194"/>
                  </a:lnTo>
                  <a:lnTo>
                    <a:pt x="69" y="199"/>
                  </a:lnTo>
                  <a:lnTo>
                    <a:pt x="69" y="199"/>
                  </a:lnTo>
                  <a:lnTo>
                    <a:pt x="69" y="200"/>
                  </a:lnTo>
                  <a:lnTo>
                    <a:pt x="69" y="202"/>
                  </a:lnTo>
                  <a:lnTo>
                    <a:pt x="71" y="202"/>
                  </a:lnTo>
                  <a:lnTo>
                    <a:pt x="71" y="202"/>
                  </a:lnTo>
                  <a:lnTo>
                    <a:pt x="80" y="206"/>
                  </a:lnTo>
                  <a:lnTo>
                    <a:pt x="80" y="206"/>
                  </a:lnTo>
                  <a:lnTo>
                    <a:pt x="83" y="209"/>
                  </a:lnTo>
                  <a:lnTo>
                    <a:pt x="87" y="210"/>
                  </a:lnTo>
                  <a:lnTo>
                    <a:pt x="87" y="210"/>
                  </a:lnTo>
                  <a:lnTo>
                    <a:pt x="88" y="210"/>
                  </a:lnTo>
                  <a:lnTo>
                    <a:pt x="88" y="211"/>
                  </a:lnTo>
                  <a:lnTo>
                    <a:pt x="88" y="210"/>
                  </a:lnTo>
                  <a:lnTo>
                    <a:pt x="88" y="210"/>
                  </a:lnTo>
                  <a:lnTo>
                    <a:pt x="91" y="206"/>
                  </a:lnTo>
                  <a:lnTo>
                    <a:pt x="92" y="203"/>
                  </a:lnTo>
                  <a:lnTo>
                    <a:pt x="92" y="203"/>
                  </a:lnTo>
                  <a:lnTo>
                    <a:pt x="94" y="199"/>
                  </a:lnTo>
                  <a:lnTo>
                    <a:pt x="94" y="198"/>
                  </a:lnTo>
                  <a:lnTo>
                    <a:pt x="94" y="198"/>
                  </a:lnTo>
                  <a:lnTo>
                    <a:pt x="94" y="194"/>
                  </a:lnTo>
                  <a:lnTo>
                    <a:pt x="94" y="194"/>
                  </a:lnTo>
                  <a:lnTo>
                    <a:pt x="94" y="191"/>
                  </a:lnTo>
                  <a:lnTo>
                    <a:pt x="95" y="188"/>
                  </a:lnTo>
                  <a:lnTo>
                    <a:pt x="95" y="188"/>
                  </a:lnTo>
                  <a:lnTo>
                    <a:pt x="96" y="186"/>
                  </a:lnTo>
                  <a:lnTo>
                    <a:pt x="99" y="183"/>
                  </a:lnTo>
                  <a:lnTo>
                    <a:pt x="99" y="183"/>
                  </a:lnTo>
                  <a:lnTo>
                    <a:pt x="100" y="183"/>
                  </a:lnTo>
                  <a:lnTo>
                    <a:pt x="102" y="181"/>
                  </a:lnTo>
                  <a:lnTo>
                    <a:pt x="102" y="181"/>
                  </a:lnTo>
                  <a:lnTo>
                    <a:pt x="102" y="179"/>
                  </a:lnTo>
                  <a:lnTo>
                    <a:pt x="102" y="179"/>
                  </a:lnTo>
                  <a:lnTo>
                    <a:pt x="100" y="177"/>
                  </a:lnTo>
                  <a:lnTo>
                    <a:pt x="100" y="175"/>
                  </a:lnTo>
                  <a:lnTo>
                    <a:pt x="100" y="175"/>
                  </a:lnTo>
                  <a:lnTo>
                    <a:pt x="99" y="171"/>
                  </a:lnTo>
                  <a:lnTo>
                    <a:pt x="98" y="169"/>
                  </a:lnTo>
                  <a:lnTo>
                    <a:pt x="98" y="169"/>
                  </a:lnTo>
                  <a:lnTo>
                    <a:pt x="95" y="167"/>
                  </a:lnTo>
                  <a:lnTo>
                    <a:pt x="94" y="165"/>
                  </a:lnTo>
                  <a:lnTo>
                    <a:pt x="94" y="164"/>
                  </a:lnTo>
                  <a:lnTo>
                    <a:pt x="94" y="164"/>
                  </a:lnTo>
                  <a:lnTo>
                    <a:pt x="95" y="158"/>
                  </a:lnTo>
                  <a:lnTo>
                    <a:pt x="95" y="158"/>
                  </a:lnTo>
                  <a:lnTo>
                    <a:pt x="98" y="154"/>
                  </a:lnTo>
                  <a:lnTo>
                    <a:pt x="98" y="154"/>
                  </a:lnTo>
                  <a:lnTo>
                    <a:pt x="100" y="150"/>
                  </a:lnTo>
                  <a:lnTo>
                    <a:pt x="100" y="150"/>
                  </a:lnTo>
                  <a:lnTo>
                    <a:pt x="103" y="146"/>
                  </a:lnTo>
                  <a:lnTo>
                    <a:pt x="103" y="146"/>
                  </a:lnTo>
                  <a:lnTo>
                    <a:pt x="104" y="137"/>
                  </a:lnTo>
                  <a:lnTo>
                    <a:pt x="104" y="137"/>
                  </a:lnTo>
                  <a:lnTo>
                    <a:pt x="104" y="137"/>
                  </a:lnTo>
                  <a:lnTo>
                    <a:pt x="104" y="137"/>
                  </a:lnTo>
                  <a:lnTo>
                    <a:pt x="104" y="134"/>
                  </a:lnTo>
                  <a:lnTo>
                    <a:pt x="104" y="134"/>
                  </a:lnTo>
                  <a:lnTo>
                    <a:pt x="103" y="129"/>
                  </a:lnTo>
                  <a:lnTo>
                    <a:pt x="103" y="129"/>
                  </a:lnTo>
                  <a:lnTo>
                    <a:pt x="106" y="126"/>
                  </a:lnTo>
                  <a:lnTo>
                    <a:pt x="110" y="125"/>
                  </a:lnTo>
                  <a:lnTo>
                    <a:pt x="110" y="125"/>
                  </a:lnTo>
                  <a:lnTo>
                    <a:pt x="111" y="126"/>
                  </a:lnTo>
                  <a:lnTo>
                    <a:pt x="113" y="127"/>
                  </a:lnTo>
                  <a:lnTo>
                    <a:pt x="114" y="126"/>
                  </a:lnTo>
                  <a:lnTo>
                    <a:pt x="114" y="126"/>
                  </a:lnTo>
                  <a:lnTo>
                    <a:pt x="115" y="123"/>
                  </a:lnTo>
                  <a:lnTo>
                    <a:pt x="117" y="122"/>
                  </a:lnTo>
                  <a:lnTo>
                    <a:pt x="117" y="122"/>
                  </a:lnTo>
                  <a:lnTo>
                    <a:pt x="119" y="121"/>
                  </a:lnTo>
                  <a:lnTo>
                    <a:pt x="121" y="122"/>
                  </a:lnTo>
                  <a:lnTo>
                    <a:pt x="121" y="122"/>
                  </a:lnTo>
                  <a:lnTo>
                    <a:pt x="125" y="123"/>
                  </a:lnTo>
                  <a:lnTo>
                    <a:pt x="129" y="125"/>
                  </a:lnTo>
                  <a:lnTo>
                    <a:pt x="129" y="125"/>
                  </a:lnTo>
                  <a:lnTo>
                    <a:pt x="133" y="126"/>
                  </a:lnTo>
                  <a:lnTo>
                    <a:pt x="137" y="126"/>
                  </a:lnTo>
                  <a:lnTo>
                    <a:pt x="137" y="126"/>
                  </a:lnTo>
                  <a:lnTo>
                    <a:pt x="142" y="126"/>
                  </a:lnTo>
                  <a:lnTo>
                    <a:pt x="145" y="126"/>
                  </a:lnTo>
                  <a:lnTo>
                    <a:pt x="148" y="125"/>
                  </a:lnTo>
                  <a:lnTo>
                    <a:pt x="148" y="125"/>
                  </a:lnTo>
                  <a:lnTo>
                    <a:pt x="150" y="125"/>
                  </a:lnTo>
                  <a:lnTo>
                    <a:pt x="152" y="125"/>
                  </a:lnTo>
                  <a:lnTo>
                    <a:pt x="152" y="123"/>
                  </a:lnTo>
                  <a:lnTo>
                    <a:pt x="152" y="123"/>
                  </a:lnTo>
                  <a:lnTo>
                    <a:pt x="153" y="121"/>
                  </a:lnTo>
                  <a:lnTo>
                    <a:pt x="155" y="118"/>
                  </a:lnTo>
                  <a:lnTo>
                    <a:pt x="155" y="118"/>
                  </a:lnTo>
                  <a:lnTo>
                    <a:pt x="157" y="118"/>
                  </a:lnTo>
                  <a:lnTo>
                    <a:pt x="159" y="115"/>
                  </a:lnTo>
                  <a:lnTo>
                    <a:pt x="159" y="115"/>
                  </a:lnTo>
                  <a:lnTo>
                    <a:pt x="159" y="112"/>
                  </a:lnTo>
                  <a:lnTo>
                    <a:pt x="160" y="111"/>
                  </a:lnTo>
                  <a:lnTo>
                    <a:pt x="160" y="111"/>
                  </a:lnTo>
                  <a:lnTo>
                    <a:pt x="161" y="108"/>
                  </a:lnTo>
                  <a:lnTo>
                    <a:pt x="161" y="108"/>
                  </a:lnTo>
                  <a:lnTo>
                    <a:pt x="164" y="106"/>
                  </a:lnTo>
                  <a:lnTo>
                    <a:pt x="165" y="106"/>
                  </a:lnTo>
                  <a:lnTo>
                    <a:pt x="165" y="106"/>
                  </a:lnTo>
                  <a:lnTo>
                    <a:pt x="165" y="104"/>
                  </a:lnTo>
                  <a:lnTo>
                    <a:pt x="165" y="104"/>
                  </a:lnTo>
                  <a:lnTo>
                    <a:pt x="164" y="102"/>
                  </a:lnTo>
                  <a:lnTo>
                    <a:pt x="163" y="99"/>
                  </a:lnTo>
                  <a:lnTo>
                    <a:pt x="163" y="99"/>
                  </a:lnTo>
                  <a:lnTo>
                    <a:pt x="163" y="98"/>
                  </a:lnTo>
                  <a:lnTo>
                    <a:pt x="161" y="98"/>
                  </a:lnTo>
                  <a:lnTo>
                    <a:pt x="160" y="96"/>
                  </a:lnTo>
                  <a:lnTo>
                    <a:pt x="161" y="93"/>
                  </a:lnTo>
                  <a:lnTo>
                    <a:pt x="161" y="93"/>
                  </a:lnTo>
                  <a:lnTo>
                    <a:pt x="164" y="87"/>
                  </a:lnTo>
                  <a:lnTo>
                    <a:pt x="164" y="84"/>
                  </a:lnTo>
                  <a:lnTo>
                    <a:pt x="161" y="81"/>
                  </a:lnTo>
                  <a:lnTo>
                    <a:pt x="161" y="81"/>
                  </a:lnTo>
                  <a:lnTo>
                    <a:pt x="160" y="77"/>
                  </a:lnTo>
                  <a:lnTo>
                    <a:pt x="157" y="76"/>
                  </a:lnTo>
                  <a:lnTo>
                    <a:pt x="155" y="73"/>
                  </a:lnTo>
                  <a:lnTo>
                    <a:pt x="155" y="73"/>
                  </a:lnTo>
                  <a:lnTo>
                    <a:pt x="153" y="70"/>
                  </a:lnTo>
                  <a:lnTo>
                    <a:pt x="150" y="68"/>
                  </a:lnTo>
                  <a:lnTo>
                    <a:pt x="150" y="68"/>
                  </a:lnTo>
                  <a:lnTo>
                    <a:pt x="149" y="66"/>
                  </a:lnTo>
                  <a:lnTo>
                    <a:pt x="148" y="66"/>
                  </a:lnTo>
                  <a:lnTo>
                    <a:pt x="148" y="66"/>
                  </a:lnTo>
                  <a:lnTo>
                    <a:pt x="144" y="65"/>
                  </a:lnTo>
                  <a:lnTo>
                    <a:pt x="140" y="62"/>
                  </a:lnTo>
                  <a:lnTo>
                    <a:pt x="140" y="62"/>
                  </a:lnTo>
                  <a:lnTo>
                    <a:pt x="137" y="60"/>
                  </a:lnTo>
                  <a:lnTo>
                    <a:pt x="134" y="58"/>
                  </a:lnTo>
                  <a:lnTo>
                    <a:pt x="134" y="58"/>
                  </a:lnTo>
                  <a:lnTo>
                    <a:pt x="130" y="57"/>
                  </a:lnTo>
                  <a:lnTo>
                    <a:pt x="130" y="57"/>
                  </a:lnTo>
                  <a:lnTo>
                    <a:pt x="125" y="57"/>
                  </a:lnTo>
                  <a:lnTo>
                    <a:pt x="125" y="57"/>
                  </a:lnTo>
                  <a:lnTo>
                    <a:pt x="122" y="57"/>
                  </a:lnTo>
                  <a:lnTo>
                    <a:pt x="122" y="57"/>
                  </a:lnTo>
                  <a:lnTo>
                    <a:pt x="117" y="56"/>
                  </a:lnTo>
                  <a:lnTo>
                    <a:pt x="117" y="56"/>
                  </a:lnTo>
                  <a:lnTo>
                    <a:pt x="114" y="56"/>
                  </a:lnTo>
                  <a:lnTo>
                    <a:pt x="114" y="56"/>
                  </a:lnTo>
                  <a:lnTo>
                    <a:pt x="113" y="56"/>
                  </a:lnTo>
                  <a:lnTo>
                    <a:pt x="111" y="54"/>
                  </a:lnTo>
                  <a:lnTo>
                    <a:pt x="111" y="57"/>
                  </a:lnTo>
                  <a:lnTo>
                    <a:pt x="111" y="57"/>
                  </a:lnTo>
                  <a:lnTo>
                    <a:pt x="111" y="61"/>
                  </a:lnTo>
                  <a:lnTo>
                    <a:pt x="111" y="62"/>
                  </a:lnTo>
                  <a:lnTo>
                    <a:pt x="110" y="64"/>
                  </a:lnTo>
                  <a:lnTo>
                    <a:pt x="110" y="64"/>
                  </a:lnTo>
                  <a:lnTo>
                    <a:pt x="106" y="64"/>
                  </a:lnTo>
                  <a:lnTo>
                    <a:pt x="106" y="64"/>
                  </a:lnTo>
                  <a:lnTo>
                    <a:pt x="103" y="64"/>
                  </a:lnTo>
                  <a:lnTo>
                    <a:pt x="100" y="65"/>
                  </a:lnTo>
                  <a:lnTo>
                    <a:pt x="100" y="65"/>
                  </a:lnTo>
                  <a:lnTo>
                    <a:pt x="99" y="66"/>
                  </a:lnTo>
                  <a:lnTo>
                    <a:pt x="95" y="68"/>
                  </a:lnTo>
                  <a:lnTo>
                    <a:pt x="95" y="68"/>
                  </a:lnTo>
                  <a:lnTo>
                    <a:pt x="95" y="68"/>
                  </a:lnTo>
                  <a:lnTo>
                    <a:pt x="95" y="69"/>
                  </a:lnTo>
                  <a:lnTo>
                    <a:pt x="92" y="68"/>
                  </a:lnTo>
                  <a:lnTo>
                    <a:pt x="92" y="68"/>
                  </a:lnTo>
                  <a:lnTo>
                    <a:pt x="91" y="65"/>
                  </a:lnTo>
                  <a:lnTo>
                    <a:pt x="92" y="64"/>
                  </a:lnTo>
                  <a:lnTo>
                    <a:pt x="91" y="64"/>
                  </a:lnTo>
                  <a:lnTo>
                    <a:pt x="88" y="64"/>
                  </a:lnTo>
                  <a:lnTo>
                    <a:pt x="88" y="64"/>
                  </a:lnTo>
                  <a:lnTo>
                    <a:pt x="81" y="65"/>
                  </a:lnTo>
                  <a:lnTo>
                    <a:pt x="79" y="65"/>
                  </a:lnTo>
                  <a:lnTo>
                    <a:pt x="79" y="65"/>
                  </a:lnTo>
                  <a:lnTo>
                    <a:pt x="77" y="65"/>
                  </a:lnTo>
                  <a:lnTo>
                    <a:pt x="75" y="64"/>
                  </a:lnTo>
                  <a:lnTo>
                    <a:pt x="75" y="64"/>
                  </a:lnTo>
                  <a:lnTo>
                    <a:pt x="71" y="62"/>
                  </a:lnTo>
                  <a:lnTo>
                    <a:pt x="69" y="64"/>
                  </a:lnTo>
                  <a:lnTo>
                    <a:pt x="69" y="64"/>
                  </a:lnTo>
                  <a:lnTo>
                    <a:pt x="68" y="65"/>
                  </a:lnTo>
                  <a:lnTo>
                    <a:pt x="68" y="65"/>
                  </a:lnTo>
                  <a:lnTo>
                    <a:pt x="67" y="64"/>
                  </a:lnTo>
                  <a:lnTo>
                    <a:pt x="67" y="64"/>
                  </a:lnTo>
                  <a:lnTo>
                    <a:pt x="65" y="61"/>
                  </a:lnTo>
                  <a:lnTo>
                    <a:pt x="67" y="60"/>
                  </a:lnTo>
                  <a:lnTo>
                    <a:pt x="67" y="60"/>
                  </a:lnTo>
                  <a:lnTo>
                    <a:pt x="71" y="60"/>
                  </a:lnTo>
                  <a:lnTo>
                    <a:pt x="72" y="60"/>
                  </a:lnTo>
                  <a:lnTo>
                    <a:pt x="73" y="58"/>
                  </a:lnTo>
                  <a:lnTo>
                    <a:pt x="73" y="58"/>
                  </a:lnTo>
                  <a:lnTo>
                    <a:pt x="72" y="57"/>
                  </a:lnTo>
                  <a:lnTo>
                    <a:pt x="72" y="56"/>
                  </a:lnTo>
                  <a:lnTo>
                    <a:pt x="73" y="56"/>
                  </a:lnTo>
                  <a:lnTo>
                    <a:pt x="73" y="56"/>
                  </a:lnTo>
                  <a:lnTo>
                    <a:pt x="79" y="54"/>
                  </a:lnTo>
                  <a:lnTo>
                    <a:pt x="79" y="54"/>
                  </a:lnTo>
                  <a:lnTo>
                    <a:pt x="81" y="54"/>
                  </a:lnTo>
                  <a:lnTo>
                    <a:pt x="83" y="54"/>
                  </a:lnTo>
                  <a:lnTo>
                    <a:pt x="85" y="54"/>
                  </a:lnTo>
                  <a:lnTo>
                    <a:pt x="85" y="54"/>
                  </a:lnTo>
                  <a:lnTo>
                    <a:pt x="85" y="54"/>
                  </a:lnTo>
                  <a:lnTo>
                    <a:pt x="87" y="53"/>
                  </a:lnTo>
                  <a:lnTo>
                    <a:pt x="88" y="53"/>
                  </a:lnTo>
                  <a:lnTo>
                    <a:pt x="87" y="51"/>
                  </a:lnTo>
                  <a:lnTo>
                    <a:pt x="87" y="51"/>
                  </a:lnTo>
                  <a:lnTo>
                    <a:pt x="84" y="47"/>
                  </a:lnTo>
                  <a:lnTo>
                    <a:pt x="83" y="46"/>
                  </a:lnTo>
                  <a:lnTo>
                    <a:pt x="81" y="45"/>
                  </a:lnTo>
                  <a:lnTo>
                    <a:pt x="80" y="45"/>
                  </a:lnTo>
                  <a:lnTo>
                    <a:pt x="80" y="45"/>
                  </a:lnTo>
                  <a:lnTo>
                    <a:pt x="79" y="46"/>
                  </a:lnTo>
                  <a:lnTo>
                    <a:pt x="77" y="47"/>
                  </a:lnTo>
                  <a:lnTo>
                    <a:pt x="77" y="47"/>
                  </a:lnTo>
                  <a:lnTo>
                    <a:pt x="76" y="47"/>
                  </a:lnTo>
                  <a:lnTo>
                    <a:pt x="76" y="47"/>
                  </a:lnTo>
                  <a:lnTo>
                    <a:pt x="72" y="45"/>
                  </a:lnTo>
                  <a:lnTo>
                    <a:pt x="72" y="43"/>
                  </a:lnTo>
                  <a:lnTo>
                    <a:pt x="73" y="42"/>
                  </a:lnTo>
                  <a:lnTo>
                    <a:pt x="73" y="42"/>
                  </a:lnTo>
                  <a:lnTo>
                    <a:pt x="76" y="39"/>
                  </a:lnTo>
                  <a:lnTo>
                    <a:pt x="79" y="38"/>
                  </a:lnTo>
                  <a:lnTo>
                    <a:pt x="79" y="38"/>
                  </a:lnTo>
                  <a:lnTo>
                    <a:pt x="80" y="38"/>
                  </a:lnTo>
                  <a:lnTo>
                    <a:pt x="81" y="38"/>
                  </a:lnTo>
                  <a:lnTo>
                    <a:pt x="84" y="41"/>
                  </a:lnTo>
                  <a:lnTo>
                    <a:pt x="87" y="43"/>
                  </a:lnTo>
                  <a:lnTo>
                    <a:pt x="88" y="43"/>
                  </a:lnTo>
                  <a:lnTo>
                    <a:pt x="88" y="43"/>
                  </a:lnTo>
                  <a:lnTo>
                    <a:pt x="91" y="42"/>
                  </a:lnTo>
                  <a:lnTo>
                    <a:pt x="92" y="42"/>
                  </a:lnTo>
                  <a:lnTo>
                    <a:pt x="92" y="42"/>
                  </a:lnTo>
                  <a:lnTo>
                    <a:pt x="94" y="45"/>
                  </a:lnTo>
                  <a:lnTo>
                    <a:pt x="94" y="49"/>
                  </a:lnTo>
                  <a:lnTo>
                    <a:pt x="94" y="49"/>
                  </a:lnTo>
                  <a:lnTo>
                    <a:pt x="94" y="51"/>
                  </a:lnTo>
                  <a:lnTo>
                    <a:pt x="96" y="50"/>
                  </a:lnTo>
                  <a:lnTo>
                    <a:pt x="96" y="50"/>
                  </a:lnTo>
                  <a:lnTo>
                    <a:pt x="98" y="49"/>
                  </a:lnTo>
                  <a:lnTo>
                    <a:pt x="96" y="49"/>
                  </a:lnTo>
                  <a:lnTo>
                    <a:pt x="96" y="47"/>
                  </a:lnTo>
                  <a:lnTo>
                    <a:pt x="100" y="46"/>
                  </a:lnTo>
                  <a:lnTo>
                    <a:pt x="100" y="46"/>
                  </a:lnTo>
                  <a:lnTo>
                    <a:pt x="107" y="45"/>
                  </a:lnTo>
                  <a:lnTo>
                    <a:pt x="110" y="43"/>
                  </a:lnTo>
                  <a:lnTo>
                    <a:pt x="113" y="43"/>
                  </a:lnTo>
                  <a:lnTo>
                    <a:pt x="114" y="45"/>
                  </a:lnTo>
                  <a:lnTo>
                    <a:pt x="114" y="45"/>
                  </a:lnTo>
                  <a:lnTo>
                    <a:pt x="117" y="46"/>
                  </a:lnTo>
                  <a:lnTo>
                    <a:pt x="118" y="46"/>
                  </a:lnTo>
                  <a:lnTo>
                    <a:pt x="118" y="46"/>
                  </a:lnTo>
                  <a:lnTo>
                    <a:pt x="118" y="47"/>
                  </a:lnTo>
                  <a:lnTo>
                    <a:pt x="118" y="49"/>
                  </a:lnTo>
                  <a:lnTo>
                    <a:pt x="119" y="47"/>
                  </a:lnTo>
                  <a:lnTo>
                    <a:pt x="119" y="47"/>
                  </a:lnTo>
                  <a:lnTo>
                    <a:pt x="122" y="46"/>
                  </a:lnTo>
                  <a:lnTo>
                    <a:pt x="125" y="47"/>
                  </a:lnTo>
                  <a:lnTo>
                    <a:pt x="127" y="49"/>
                  </a:lnTo>
                  <a:lnTo>
                    <a:pt x="127" y="49"/>
                  </a:lnTo>
                  <a:lnTo>
                    <a:pt x="127" y="49"/>
                  </a:lnTo>
                  <a:lnTo>
                    <a:pt x="130" y="49"/>
                  </a:lnTo>
                  <a:lnTo>
                    <a:pt x="130" y="49"/>
                  </a:lnTo>
                  <a:lnTo>
                    <a:pt x="133" y="51"/>
                  </a:lnTo>
                  <a:lnTo>
                    <a:pt x="137" y="51"/>
                  </a:lnTo>
                  <a:lnTo>
                    <a:pt x="137" y="51"/>
                  </a:lnTo>
                  <a:lnTo>
                    <a:pt x="140" y="50"/>
                  </a:lnTo>
                  <a:lnTo>
                    <a:pt x="140" y="50"/>
                  </a:lnTo>
                  <a:lnTo>
                    <a:pt x="138" y="47"/>
                  </a:lnTo>
                  <a:lnTo>
                    <a:pt x="138" y="47"/>
                  </a:lnTo>
                  <a:lnTo>
                    <a:pt x="137" y="45"/>
                  </a:lnTo>
                  <a:lnTo>
                    <a:pt x="133" y="43"/>
                  </a:lnTo>
                  <a:lnTo>
                    <a:pt x="133" y="43"/>
                  </a:lnTo>
                  <a:lnTo>
                    <a:pt x="125" y="41"/>
                  </a:lnTo>
                  <a:lnTo>
                    <a:pt x="123" y="39"/>
                  </a:lnTo>
                  <a:lnTo>
                    <a:pt x="126" y="39"/>
                  </a:lnTo>
                  <a:lnTo>
                    <a:pt x="126" y="39"/>
                  </a:lnTo>
                  <a:lnTo>
                    <a:pt x="129" y="38"/>
                  </a:lnTo>
                  <a:lnTo>
                    <a:pt x="127" y="37"/>
                  </a:lnTo>
                  <a:lnTo>
                    <a:pt x="127" y="35"/>
                  </a:lnTo>
                  <a:lnTo>
                    <a:pt x="132" y="33"/>
                  </a:lnTo>
                  <a:lnTo>
                    <a:pt x="132" y="33"/>
                  </a:lnTo>
                  <a:lnTo>
                    <a:pt x="137" y="31"/>
                  </a:lnTo>
                  <a:lnTo>
                    <a:pt x="140" y="31"/>
                  </a:lnTo>
                  <a:lnTo>
                    <a:pt x="141" y="31"/>
                  </a:lnTo>
                  <a:lnTo>
                    <a:pt x="141" y="28"/>
                  </a:lnTo>
                  <a:lnTo>
                    <a:pt x="141" y="28"/>
                  </a:lnTo>
                  <a:lnTo>
                    <a:pt x="141" y="23"/>
                  </a:lnTo>
                  <a:lnTo>
                    <a:pt x="142" y="23"/>
                  </a:lnTo>
                  <a:lnTo>
                    <a:pt x="144" y="23"/>
                  </a:lnTo>
                  <a:lnTo>
                    <a:pt x="144" y="23"/>
                  </a:lnTo>
                  <a:lnTo>
                    <a:pt x="153" y="24"/>
                  </a:lnTo>
                  <a:lnTo>
                    <a:pt x="153" y="24"/>
                  </a:lnTo>
                  <a:lnTo>
                    <a:pt x="155" y="24"/>
                  </a:lnTo>
                  <a:lnTo>
                    <a:pt x="155" y="26"/>
                  </a:lnTo>
                  <a:lnTo>
                    <a:pt x="157" y="24"/>
                  </a:lnTo>
                  <a:lnTo>
                    <a:pt x="157" y="24"/>
                  </a:lnTo>
                  <a:lnTo>
                    <a:pt x="160" y="23"/>
                  </a:lnTo>
                  <a:lnTo>
                    <a:pt x="161" y="23"/>
                  </a:lnTo>
                  <a:lnTo>
                    <a:pt x="161" y="23"/>
                  </a:lnTo>
                  <a:lnTo>
                    <a:pt x="161" y="22"/>
                  </a:lnTo>
                  <a:lnTo>
                    <a:pt x="161" y="22"/>
                  </a:lnTo>
                  <a:lnTo>
                    <a:pt x="159" y="18"/>
                  </a:lnTo>
                  <a:lnTo>
                    <a:pt x="156" y="15"/>
                  </a:lnTo>
                  <a:lnTo>
                    <a:pt x="156" y="15"/>
                  </a:lnTo>
                  <a:lnTo>
                    <a:pt x="155" y="12"/>
                  </a:lnTo>
                  <a:lnTo>
                    <a:pt x="153" y="10"/>
                  </a:lnTo>
                  <a:lnTo>
                    <a:pt x="152" y="7"/>
                  </a:lnTo>
                  <a:lnTo>
                    <a:pt x="150" y="7"/>
                  </a:lnTo>
                  <a:lnTo>
                    <a:pt x="148" y="8"/>
                  </a:lnTo>
                  <a:lnTo>
                    <a:pt x="148" y="8"/>
                  </a:lnTo>
                  <a:lnTo>
                    <a:pt x="144" y="10"/>
                  </a:lnTo>
                  <a:lnTo>
                    <a:pt x="140" y="11"/>
                  </a:lnTo>
                  <a:lnTo>
                    <a:pt x="140" y="11"/>
                  </a:lnTo>
                  <a:lnTo>
                    <a:pt x="134" y="10"/>
                  </a:lnTo>
                  <a:lnTo>
                    <a:pt x="132" y="8"/>
                  </a:lnTo>
                  <a:lnTo>
                    <a:pt x="132" y="8"/>
                  </a:lnTo>
                  <a:lnTo>
                    <a:pt x="136" y="7"/>
                  </a:lnTo>
                  <a:lnTo>
                    <a:pt x="138" y="5"/>
                  </a:lnTo>
                  <a:lnTo>
                    <a:pt x="138" y="5"/>
                  </a:lnTo>
                  <a:lnTo>
                    <a:pt x="138" y="5"/>
                  </a:lnTo>
                  <a:lnTo>
                    <a:pt x="140" y="4"/>
                  </a:lnTo>
                  <a:lnTo>
                    <a:pt x="140" y="4"/>
                  </a:lnTo>
                  <a:lnTo>
                    <a:pt x="137" y="1"/>
                  </a:lnTo>
                  <a:lnTo>
                    <a:pt x="140" y="0"/>
                  </a:lnTo>
                  <a:lnTo>
                    <a:pt x="140" y="0"/>
                  </a:lnTo>
                  <a:lnTo>
                    <a:pt x="149" y="0"/>
                  </a:lnTo>
                  <a:lnTo>
                    <a:pt x="161" y="1"/>
                  </a:lnTo>
                  <a:lnTo>
                    <a:pt x="161" y="1"/>
                  </a:lnTo>
                  <a:close/>
                </a:path>
              </a:pathLst>
            </a:custGeom>
            <a:grp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248" name="Freeform 132"/>
            <p:cNvSpPr>
              <a:spLocks/>
            </p:cNvSpPr>
            <p:nvPr/>
          </p:nvSpPr>
          <p:spPr bwMode="auto">
            <a:xfrm>
              <a:off x="2139951" y="4786313"/>
              <a:ext cx="136525" cy="163513"/>
            </a:xfrm>
            <a:custGeom>
              <a:avLst/>
              <a:gdLst>
                <a:gd name="T0" fmla="*/ 27 w 86"/>
                <a:gd name="T1" fmla="*/ 6 h 103"/>
                <a:gd name="T2" fmla="*/ 27 w 86"/>
                <a:gd name="T3" fmla="*/ 38 h 103"/>
                <a:gd name="T4" fmla="*/ 27 w 86"/>
                <a:gd name="T5" fmla="*/ 38 h 103"/>
                <a:gd name="T6" fmla="*/ 28 w 86"/>
                <a:gd name="T7" fmla="*/ 41 h 103"/>
                <a:gd name="T8" fmla="*/ 34 w 86"/>
                <a:gd name="T9" fmla="*/ 47 h 103"/>
                <a:gd name="T10" fmla="*/ 42 w 86"/>
                <a:gd name="T11" fmla="*/ 55 h 103"/>
                <a:gd name="T12" fmla="*/ 47 w 86"/>
                <a:gd name="T13" fmla="*/ 57 h 103"/>
                <a:gd name="T14" fmla="*/ 54 w 86"/>
                <a:gd name="T15" fmla="*/ 60 h 103"/>
                <a:gd name="T16" fmla="*/ 54 w 86"/>
                <a:gd name="T17" fmla="*/ 60 h 103"/>
                <a:gd name="T18" fmla="*/ 66 w 86"/>
                <a:gd name="T19" fmla="*/ 65 h 103"/>
                <a:gd name="T20" fmla="*/ 78 w 86"/>
                <a:gd name="T21" fmla="*/ 72 h 103"/>
                <a:gd name="T22" fmla="*/ 82 w 86"/>
                <a:gd name="T23" fmla="*/ 75 h 103"/>
                <a:gd name="T24" fmla="*/ 85 w 86"/>
                <a:gd name="T25" fmla="*/ 79 h 103"/>
                <a:gd name="T26" fmla="*/ 86 w 86"/>
                <a:gd name="T27" fmla="*/ 82 h 103"/>
                <a:gd name="T28" fmla="*/ 86 w 86"/>
                <a:gd name="T29" fmla="*/ 86 h 103"/>
                <a:gd name="T30" fmla="*/ 86 w 86"/>
                <a:gd name="T31" fmla="*/ 86 h 103"/>
                <a:gd name="T32" fmla="*/ 85 w 86"/>
                <a:gd name="T33" fmla="*/ 90 h 103"/>
                <a:gd name="T34" fmla="*/ 81 w 86"/>
                <a:gd name="T35" fmla="*/ 93 h 103"/>
                <a:gd name="T36" fmla="*/ 76 w 86"/>
                <a:gd name="T37" fmla="*/ 95 h 103"/>
                <a:gd name="T38" fmla="*/ 66 w 86"/>
                <a:gd name="T39" fmla="*/ 98 h 103"/>
                <a:gd name="T40" fmla="*/ 55 w 86"/>
                <a:gd name="T41" fmla="*/ 101 h 103"/>
                <a:gd name="T42" fmla="*/ 40 w 86"/>
                <a:gd name="T43" fmla="*/ 102 h 103"/>
                <a:gd name="T44" fmla="*/ 21 w 86"/>
                <a:gd name="T45" fmla="*/ 103 h 103"/>
                <a:gd name="T46" fmla="*/ 0 w 86"/>
                <a:gd name="T47" fmla="*/ 103 h 103"/>
                <a:gd name="T48" fmla="*/ 0 w 86"/>
                <a:gd name="T49" fmla="*/ 0 h 103"/>
                <a:gd name="T50" fmla="*/ 27 w 86"/>
                <a:gd name="T51" fmla="*/ 6 h 1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86" h="103">
                  <a:moveTo>
                    <a:pt x="27" y="6"/>
                  </a:moveTo>
                  <a:lnTo>
                    <a:pt x="27" y="38"/>
                  </a:lnTo>
                  <a:lnTo>
                    <a:pt x="27" y="38"/>
                  </a:lnTo>
                  <a:lnTo>
                    <a:pt x="28" y="41"/>
                  </a:lnTo>
                  <a:lnTo>
                    <a:pt x="34" y="47"/>
                  </a:lnTo>
                  <a:lnTo>
                    <a:pt x="42" y="55"/>
                  </a:lnTo>
                  <a:lnTo>
                    <a:pt x="47" y="57"/>
                  </a:lnTo>
                  <a:lnTo>
                    <a:pt x="54" y="60"/>
                  </a:lnTo>
                  <a:lnTo>
                    <a:pt x="54" y="60"/>
                  </a:lnTo>
                  <a:lnTo>
                    <a:pt x="66" y="65"/>
                  </a:lnTo>
                  <a:lnTo>
                    <a:pt x="78" y="72"/>
                  </a:lnTo>
                  <a:lnTo>
                    <a:pt x="82" y="75"/>
                  </a:lnTo>
                  <a:lnTo>
                    <a:pt x="85" y="79"/>
                  </a:lnTo>
                  <a:lnTo>
                    <a:pt x="86" y="82"/>
                  </a:lnTo>
                  <a:lnTo>
                    <a:pt x="86" y="86"/>
                  </a:lnTo>
                  <a:lnTo>
                    <a:pt x="86" y="86"/>
                  </a:lnTo>
                  <a:lnTo>
                    <a:pt x="85" y="90"/>
                  </a:lnTo>
                  <a:lnTo>
                    <a:pt x="81" y="93"/>
                  </a:lnTo>
                  <a:lnTo>
                    <a:pt x="76" y="95"/>
                  </a:lnTo>
                  <a:lnTo>
                    <a:pt x="66" y="98"/>
                  </a:lnTo>
                  <a:lnTo>
                    <a:pt x="55" y="101"/>
                  </a:lnTo>
                  <a:lnTo>
                    <a:pt x="40" y="102"/>
                  </a:lnTo>
                  <a:lnTo>
                    <a:pt x="21" y="103"/>
                  </a:lnTo>
                  <a:lnTo>
                    <a:pt x="0" y="103"/>
                  </a:lnTo>
                  <a:lnTo>
                    <a:pt x="0" y="0"/>
                  </a:lnTo>
                  <a:lnTo>
                    <a:pt x="27" y="6"/>
                  </a:lnTo>
                  <a:close/>
                </a:path>
              </a:pathLst>
            </a:custGeom>
            <a:grp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249" name="Freeform 133"/>
            <p:cNvSpPr>
              <a:spLocks/>
            </p:cNvSpPr>
            <p:nvPr/>
          </p:nvSpPr>
          <p:spPr bwMode="auto">
            <a:xfrm>
              <a:off x="2024063" y="4786313"/>
              <a:ext cx="130175" cy="163513"/>
            </a:xfrm>
            <a:custGeom>
              <a:avLst/>
              <a:gdLst>
                <a:gd name="T0" fmla="*/ 63 w 82"/>
                <a:gd name="T1" fmla="*/ 6 h 103"/>
                <a:gd name="T2" fmla="*/ 63 w 82"/>
                <a:gd name="T3" fmla="*/ 38 h 103"/>
                <a:gd name="T4" fmla="*/ 63 w 82"/>
                <a:gd name="T5" fmla="*/ 38 h 103"/>
                <a:gd name="T6" fmla="*/ 62 w 82"/>
                <a:gd name="T7" fmla="*/ 41 h 103"/>
                <a:gd name="T8" fmla="*/ 58 w 82"/>
                <a:gd name="T9" fmla="*/ 47 h 103"/>
                <a:gd name="T10" fmla="*/ 51 w 82"/>
                <a:gd name="T11" fmla="*/ 55 h 103"/>
                <a:gd name="T12" fmla="*/ 46 w 82"/>
                <a:gd name="T13" fmla="*/ 57 h 103"/>
                <a:gd name="T14" fmla="*/ 39 w 82"/>
                <a:gd name="T15" fmla="*/ 60 h 103"/>
                <a:gd name="T16" fmla="*/ 39 w 82"/>
                <a:gd name="T17" fmla="*/ 60 h 103"/>
                <a:gd name="T18" fmla="*/ 25 w 82"/>
                <a:gd name="T19" fmla="*/ 65 h 103"/>
                <a:gd name="T20" fmla="*/ 12 w 82"/>
                <a:gd name="T21" fmla="*/ 72 h 103"/>
                <a:gd name="T22" fmla="*/ 6 w 82"/>
                <a:gd name="T23" fmla="*/ 75 h 103"/>
                <a:gd name="T24" fmla="*/ 4 w 82"/>
                <a:gd name="T25" fmla="*/ 79 h 103"/>
                <a:gd name="T26" fmla="*/ 1 w 82"/>
                <a:gd name="T27" fmla="*/ 82 h 103"/>
                <a:gd name="T28" fmla="*/ 0 w 82"/>
                <a:gd name="T29" fmla="*/ 86 h 103"/>
                <a:gd name="T30" fmla="*/ 0 w 82"/>
                <a:gd name="T31" fmla="*/ 86 h 103"/>
                <a:gd name="T32" fmla="*/ 2 w 82"/>
                <a:gd name="T33" fmla="*/ 90 h 103"/>
                <a:gd name="T34" fmla="*/ 8 w 82"/>
                <a:gd name="T35" fmla="*/ 93 h 103"/>
                <a:gd name="T36" fmla="*/ 15 w 82"/>
                <a:gd name="T37" fmla="*/ 95 h 103"/>
                <a:gd name="T38" fmla="*/ 24 w 82"/>
                <a:gd name="T39" fmla="*/ 98 h 103"/>
                <a:gd name="T40" fmla="*/ 36 w 82"/>
                <a:gd name="T41" fmla="*/ 101 h 103"/>
                <a:gd name="T42" fmla="*/ 50 w 82"/>
                <a:gd name="T43" fmla="*/ 102 h 103"/>
                <a:gd name="T44" fmla="*/ 82 w 82"/>
                <a:gd name="T45" fmla="*/ 103 h 103"/>
                <a:gd name="T46" fmla="*/ 82 w 82"/>
                <a:gd name="T47" fmla="*/ 0 h 103"/>
                <a:gd name="T48" fmla="*/ 63 w 82"/>
                <a:gd name="T49" fmla="*/ 6 h 1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82" h="103">
                  <a:moveTo>
                    <a:pt x="63" y="6"/>
                  </a:moveTo>
                  <a:lnTo>
                    <a:pt x="63" y="38"/>
                  </a:lnTo>
                  <a:lnTo>
                    <a:pt x="63" y="38"/>
                  </a:lnTo>
                  <a:lnTo>
                    <a:pt x="62" y="41"/>
                  </a:lnTo>
                  <a:lnTo>
                    <a:pt x="58" y="47"/>
                  </a:lnTo>
                  <a:lnTo>
                    <a:pt x="51" y="55"/>
                  </a:lnTo>
                  <a:lnTo>
                    <a:pt x="46" y="57"/>
                  </a:lnTo>
                  <a:lnTo>
                    <a:pt x="39" y="60"/>
                  </a:lnTo>
                  <a:lnTo>
                    <a:pt x="39" y="60"/>
                  </a:lnTo>
                  <a:lnTo>
                    <a:pt x="25" y="65"/>
                  </a:lnTo>
                  <a:lnTo>
                    <a:pt x="12" y="72"/>
                  </a:lnTo>
                  <a:lnTo>
                    <a:pt x="6" y="75"/>
                  </a:lnTo>
                  <a:lnTo>
                    <a:pt x="4" y="79"/>
                  </a:lnTo>
                  <a:lnTo>
                    <a:pt x="1" y="82"/>
                  </a:lnTo>
                  <a:lnTo>
                    <a:pt x="0" y="86"/>
                  </a:lnTo>
                  <a:lnTo>
                    <a:pt x="0" y="86"/>
                  </a:lnTo>
                  <a:lnTo>
                    <a:pt x="2" y="90"/>
                  </a:lnTo>
                  <a:lnTo>
                    <a:pt x="8" y="93"/>
                  </a:lnTo>
                  <a:lnTo>
                    <a:pt x="15" y="95"/>
                  </a:lnTo>
                  <a:lnTo>
                    <a:pt x="24" y="98"/>
                  </a:lnTo>
                  <a:lnTo>
                    <a:pt x="36" y="101"/>
                  </a:lnTo>
                  <a:lnTo>
                    <a:pt x="50" y="102"/>
                  </a:lnTo>
                  <a:lnTo>
                    <a:pt x="82" y="103"/>
                  </a:lnTo>
                  <a:lnTo>
                    <a:pt x="82" y="0"/>
                  </a:lnTo>
                  <a:lnTo>
                    <a:pt x="63" y="6"/>
                  </a:lnTo>
                  <a:close/>
                </a:path>
              </a:pathLst>
            </a:custGeom>
            <a:grp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250" name="Freeform 134"/>
            <p:cNvSpPr>
              <a:spLocks/>
            </p:cNvSpPr>
            <p:nvPr/>
          </p:nvSpPr>
          <p:spPr bwMode="auto">
            <a:xfrm>
              <a:off x="1893888" y="4305300"/>
              <a:ext cx="495300" cy="496888"/>
            </a:xfrm>
            <a:custGeom>
              <a:avLst/>
              <a:gdLst>
                <a:gd name="T0" fmla="*/ 83 w 312"/>
                <a:gd name="T1" fmla="*/ 16 h 313"/>
                <a:gd name="T2" fmla="*/ 57 w 312"/>
                <a:gd name="T3" fmla="*/ 41 h 313"/>
                <a:gd name="T4" fmla="*/ 37 w 312"/>
                <a:gd name="T5" fmla="*/ 71 h 313"/>
                <a:gd name="T6" fmla="*/ 25 w 312"/>
                <a:gd name="T7" fmla="*/ 103 h 313"/>
                <a:gd name="T8" fmla="*/ 21 w 312"/>
                <a:gd name="T9" fmla="*/ 140 h 313"/>
                <a:gd name="T10" fmla="*/ 21 w 312"/>
                <a:gd name="T11" fmla="*/ 156 h 313"/>
                <a:gd name="T12" fmla="*/ 27 w 312"/>
                <a:gd name="T13" fmla="*/ 186 h 313"/>
                <a:gd name="T14" fmla="*/ 40 w 312"/>
                <a:gd name="T15" fmla="*/ 213 h 313"/>
                <a:gd name="T16" fmla="*/ 56 w 312"/>
                <a:gd name="T17" fmla="*/ 237 h 313"/>
                <a:gd name="T18" fmla="*/ 76 w 312"/>
                <a:gd name="T19" fmla="*/ 259 h 313"/>
                <a:gd name="T20" fmla="*/ 101 w 312"/>
                <a:gd name="T21" fmla="*/ 275 h 313"/>
                <a:gd name="T22" fmla="*/ 128 w 312"/>
                <a:gd name="T23" fmla="*/ 287 h 313"/>
                <a:gd name="T24" fmla="*/ 157 w 312"/>
                <a:gd name="T25" fmla="*/ 293 h 313"/>
                <a:gd name="T26" fmla="*/ 174 w 312"/>
                <a:gd name="T27" fmla="*/ 294 h 313"/>
                <a:gd name="T28" fmla="*/ 210 w 312"/>
                <a:gd name="T29" fmla="*/ 289 h 313"/>
                <a:gd name="T30" fmla="*/ 243 w 312"/>
                <a:gd name="T31" fmla="*/ 276 h 313"/>
                <a:gd name="T32" fmla="*/ 273 w 312"/>
                <a:gd name="T33" fmla="*/ 257 h 313"/>
                <a:gd name="T34" fmla="*/ 296 w 312"/>
                <a:gd name="T35" fmla="*/ 233 h 313"/>
                <a:gd name="T36" fmla="*/ 312 w 312"/>
                <a:gd name="T37" fmla="*/ 245 h 313"/>
                <a:gd name="T38" fmla="*/ 285 w 312"/>
                <a:gd name="T39" fmla="*/ 274 h 313"/>
                <a:gd name="T40" fmla="*/ 252 w 312"/>
                <a:gd name="T41" fmla="*/ 295 h 313"/>
                <a:gd name="T42" fmla="*/ 214 w 312"/>
                <a:gd name="T43" fmla="*/ 309 h 313"/>
                <a:gd name="T44" fmla="*/ 174 w 312"/>
                <a:gd name="T45" fmla="*/ 313 h 313"/>
                <a:gd name="T46" fmla="*/ 156 w 312"/>
                <a:gd name="T47" fmla="*/ 313 h 313"/>
                <a:gd name="T48" fmla="*/ 122 w 312"/>
                <a:gd name="T49" fmla="*/ 306 h 313"/>
                <a:gd name="T50" fmla="*/ 91 w 312"/>
                <a:gd name="T51" fmla="*/ 293 h 313"/>
                <a:gd name="T52" fmla="*/ 64 w 312"/>
                <a:gd name="T53" fmla="*/ 274 h 313"/>
                <a:gd name="T54" fmla="*/ 40 w 312"/>
                <a:gd name="T55" fmla="*/ 251 h 313"/>
                <a:gd name="T56" fmla="*/ 21 w 312"/>
                <a:gd name="T57" fmla="*/ 222 h 313"/>
                <a:gd name="T58" fmla="*/ 8 w 312"/>
                <a:gd name="T59" fmla="*/ 191 h 313"/>
                <a:gd name="T60" fmla="*/ 2 w 312"/>
                <a:gd name="T61" fmla="*/ 159 h 313"/>
                <a:gd name="T62" fmla="*/ 0 w 312"/>
                <a:gd name="T63" fmla="*/ 140 h 313"/>
                <a:gd name="T64" fmla="*/ 6 w 312"/>
                <a:gd name="T65" fmla="*/ 99 h 313"/>
                <a:gd name="T66" fmla="*/ 19 w 312"/>
                <a:gd name="T67" fmla="*/ 61 h 313"/>
                <a:gd name="T68" fmla="*/ 42 w 312"/>
                <a:gd name="T69" fmla="*/ 27 h 313"/>
                <a:gd name="T70" fmla="*/ 71 w 312"/>
                <a:gd name="T71" fmla="*/ 0 h 3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312" h="313">
                  <a:moveTo>
                    <a:pt x="83" y="16"/>
                  </a:moveTo>
                  <a:lnTo>
                    <a:pt x="83" y="16"/>
                  </a:lnTo>
                  <a:lnTo>
                    <a:pt x="69" y="29"/>
                  </a:lnTo>
                  <a:lnTo>
                    <a:pt x="57" y="41"/>
                  </a:lnTo>
                  <a:lnTo>
                    <a:pt x="46" y="54"/>
                  </a:lnTo>
                  <a:lnTo>
                    <a:pt x="37" y="71"/>
                  </a:lnTo>
                  <a:lnTo>
                    <a:pt x="30" y="87"/>
                  </a:lnTo>
                  <a:lnTo>
                    <a:pt x="25" y="103"/>
                  </a:lnTo>
                  <a:lnTo>
                    <a:pt x="22" y="122"/>
                  </a:lnTo>
                  <a:lnTo>
                    <a:pt x="21" y="140"/>
                  </a:lnTo>
                  <a:lnTo>
                    <a:pt x="21" y="140"/>
                  </a:lnTo>
                  <a:lnTo>
                    <a:pt x="21" y="156"/>
                  </a:lnTo>
                  <a:lnTo>
                    <a:pt x="23" y="171"/>
                  </a:lnTo>
                  <a:lnTo>
                    <a:pt x="27" y="186"/>
                  </a:lnTo>
                  <a:lnTo>
                    <a:pt x="33" y="199"/>
                  </a:lnTo>
                  <a:lnTo>
                    <a:pt x="40" y="213"/>
                  </a:lnTo>
                  <a:lnTo>
                    <a:pt x="46" y="226"/>
                  </a:lnTo>
                  <a:lnTo>
                    <a:pt x="56" y="237"/>
                  </a:lnTo>
                  <a:lnTo>
                    <a:pt x="65" y="248"/>
                  </a:lnTo>
                  <a:lnTo>
                    <a:pt x="76" y="259"/>
                  </a:lnTo>
                  <a:lnTo>
                    <a:pt x="88" y="267"/>
                  </a:lnTo>
                  <a:lnTo>
                    <a:pt x="101" y="275"/>
                  </a:lnTo>
                  <a:lnTo>
                    <a:pt x="114" y="282"/>
                  </a:lnTo>
                  <a:lnTo>
                    <a:pt x="128" y="287"/>
                  </a:lnTo>
                  <a:lnTo>
                    <a:pt x="143" y="290"/>
                  </a:lnTo>
                  <a:lnTo>
                    <a:pt x="157" y="293"/>
                  </a:lnTo>
                  <a:lnTo>
                    <a:pt x="174" y="294"/>
                  </a:lnTo>
                  <a:lnTo>
                    <a:pt x="174" y="294"/>
                  </a:lnTo>
                  <a:lnTo>
                    <a:pt x="193" y="293"/>
                  </a:lnTo>
                  <a:lnTo>
                    <a:pt x="210" y="289"/>
                  </a:lnTo>
                  <a:lnTo>
                    <a:pt x="227" y="285"/>
                  </a:lnTo>
                  <a:lnTo>
                    <a:pt x="243" y="276"/>
                  </a:lnTo>
                  <a:lnTo>
                    <a:pt x="258" y="268"/>
                  </a:lnTo>
                  <a:lnTo>
                    <a:pt x="273" y="257"/>
                  </a:lnTo>
                  <a:lnTo>
                    <a:pt x="285" y="247"/>
                  </a:lnTo>
                  <a:lnTo>
                    <a:pt x="296" y="233"/>
                  </a:lnTo>
                  <a:lnTo>
                    <a:pt x="312" y="245"/>
                  </a:lnTo>
                  <a:lnTo>
                    <a:pt x="312" y="245"/>
                  </a:lnTo>
                  <a:lnTo>
                    <a:pt x="298" y="260"/>
                  </a:lnTo>
                  <a:lnTo>
                    <a:pt x="285" y="274"/>
                  </a:lnTo>
                  <a:lnTo>
                    <a:pt x="268" y="285"/>
                  </a:lnTo>
                  <a:lnTo>
                    <a:pt x="252" y="295"/>
                  </a:lnTo>
                  <a:lnTo>
                    <a:pt x="233" y="303"/>
                  </a:lnTo>
                  <a:lnTo>
                    <a:pt x="214" y="309"/>
                  </a:lnTo>
                  <a:lnTo>
                    <a:pt x="194" y="312"/>
                  </a:lnTo>
                  <a:lnTo>
                    <a:pt x="174" y="313"/>
                  </a:lnTo>
                  <a:lnTo>
                    <a:pt x="174" y="313"/>
                  </a:lnTo>
                  <a:lnTo>
                    <a:pt x="156" y="313"/>
                  </a:lnTo>
                  <a:lnTo>
                    <a:pt x="138" y="310"/>
                  </a:lnTo>
                  <a:lnTo>
                    <a:pt x="122" y="306"/>
                  </a:lnTo>
                  <a:lnTo>
                    <a:pt x="106" y="299"/>
                  </a:lnTo>
                  <a:lnTo>
                    <a:pt x="91" y="293"/>
                  </a:lnTo>
                  <a:lnTo>
                    <a:pt x="76" y="285"/>
                  </a:lnTo>
                  <a:lnTo>
                    <a:pt x="64" y="274"/>
                  </a:lnTo>
                  <a:lnTo>
                    <a:pt x="52" y="263"/>
                  </a:lnTo>
                  <a:lnTo>
                    <a:pt x="40" y="251"/>
                  </a:lnTo>
                  <a:lnTo>
                    <a:pt x="30" y="237"/>
                  </a:lnTo>
                  <a:lnTo>
                    <a:pt x="21" y="222"/>
                  </a:lnTo>
                  <a:lnTo>
                    <a:pt x="14" y="207"/>
                  </a:lnTo>
                  <a:lnTo>
                    <a:pt x="8" y="191"/>
                  </a:lnTo>
                  <a:lnTo>
                    <a:pt x="4" y="175"/>
                  </a:lnTo>
                  <a:lnTo>
                    <a:pt x="2" y="159"/>
                  </a:lnTo>
                  <a:lnTo>
                    <a:pt x="0" y="140"/>
                  </a:lnTo>
                  <a:lnTo>
                    <a:pt x="0" y="140"/>
                  </a:lnTo>
                  <a:lnTo>
                    <a:pt x="2" y="119"/>
                  </a:lnTo>
                  <a:lnTo>
                    <a:pt x="6" y="99"/>
                  </a:lnTo>
                  <a:lnTo>
                    <a:pt x="11" y="79"/>
                  </a:lnTo>
                  <a:lnTo>
                    <a:pt x="19" y="61"/>
                  </a:lnTo>
                  <a:lnTo>
                    <a:pt x="30" y="44"/>
                  </a:lnTo>
                  <a:lnTo>
                    <a:pt x="42" y="27"/>
                  </a:lnTo>
                  <a:lnTo>
                    <a:pt x="56" y="14"/>
                  </a:lnTo>
                  <a:lnTo>
                    <a:pt x="71" y="0"/>
                  </a:lnTo>
                  <a:lnTo>
                    <a:pt x="83" y="16"/>
                  </a:lnTo>
                  <a:close/>
                </a:path>
              </a:pathLst>
            </a:custGeom>
            <a:grp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251" name="Freeform 135"/>
            <p:cNvSpPr>
              <a:spLocks noEditPoints="1"/>
            </p:cNvSpPr>
            <p:nvPr/>
          </p:nvSpPr>
          <p:spPr bwMode="auto">
            <a:xfrm>
              <a:off x="1947863" y="4314825"/>
              <a:ext cx="436563" cy="434975"/>
            </a:xfrm>
            <a:custGeom>
              <a:avLst/>
              <a:gdLst>
                <a:gd name="T0" fmla="*/ 152 w 275"/>
                <a:gd name="T1" fmla="*/ 1 h 274"/>
                <a:gd name="T2" fmla="*/ 191 w 275"/>
                <a:gd name="T3" fmla="*/ 10 h 274"/>
                <a:gd name="T4" fmla="*/ 225 w 275"/>
                <a:gd name="T5" fmla="*/ 32 h 274"/>
                <a:gd name="T6" fmla="*/ 252 w 275"/>
                <a:gd name="T7" fmla="*/ 61 h 274"/>
                <a:gd name="T8" fmla="*/ 268 w 275"/>
                <a:gd name="T9" fmla="*/ 97 h 274"/>
                <a:gd name="T10" fmla="*/ 275 w 275"/>
                <a:gd name="T11" fmla="*/ 138 h 274"/>
                <a:gd name="T12" fmla="*/ 272 w 275"/>
                <a:gd name="T13" fmla="*/ 165 h 274"/>
                <a:gd name="T14" fmla="*/ 259 w 275"/>
                <a:gd name="T15" fmla="*/ 203 h 274"/>
                <a:gd name="T16" fmla="*/ 234 w 275"/>
                <a:gd name="T17" fmla="*/ 235 h 274"/>
                <a:gd name="T18" fmla="*/ 203 w 275"/>
                <a:gd name="T19" fmla="*/ 258 h 274"/>
                <a:gd name="T20" fmla="*/ 165 w 275"/>
                <a:gd name="T21" fmla="*/ 272 h 274"/>
                <a:gd name="T22" fmla="*/ 137 w 275"/>
                <a:gd name="T23" fmla="*/ 274 h 274"/>
                <a:gd name="T24" fmla="*/ 137 w 275"/>
                <a:gd name="T25" fmla="*/ 269 h 274"/>
                <a:gd name="T26" fmla="*/ 164 w 275"/>
                <a:gd name="T27" fmla="*/ 266 h 274"/>
                <a:gd name="T28" fmla="*/ 201 w 275"/>
                <a:gd name="T29" fmla="*/ 253 h 274"/>
                <a:gd name="T30" fmla="*/ 230 w 275"/>
                <a:gd name="T31" fmla="*/ 230 h 274"/>
                <a:gd name="T32" fmla="*/ 253 w 275"/>
                <a:gd name="T33" fmla="*/ 200 h 274"/>
                <a:gd name="T34" fmla="*/ 266 w 275"/>
                <a:gd name="T35" fmla="*/ 163 h 274"/>
                <a:gd name="T36" fmla="*/ 268 w 275"/>
                <a:gd name="T37" fmla="*/ 138 h 274"/>
                <a:gd name="T38" fmla="*/ 263 w 275"/>
                <a:gd name="T39" fmla="*/ 98 h 274"/>
                <a:gd name="T40" fmla="*/ 247 w 275"/>
                <a:gd name="T41" fmla="*/ 65 h 274"/>
                <a:gd name="T42" fmla="*/ 221 w 275"/>
                <a:gd name="T43" fmla="*/ 36 h 274"/>
                <a:gd name="T44" fmla="*/ 188 w 275"/>
                <a:gd name="T45" fmla="*/ 17 h 274"/>
                <a:gd name="T46" fmla="*/ 151 w 275"/>
                <a:gd name="T47" fmla="*/ 8 h 274"/>
                <a:gd name="T48" fmla="*/ 137 w 275"/>
                <a:gd name="T49" fmla="*/ 0 h 274"/>
                <a:gd name="T50" fmla="*/ 137 w 275"/>
                <a:gd name="T51" fmla="*/ 274 h 274"/>
                <a:gd name="T52" fmla="*/ 96 w 275"/>
                <a:gd name="T53" fmla="*/ 269 h 274"/>
                <a:gd name="T54" fmla="*/ 61 w 275"/>
                <a:gd name="T55" fmla="*/ 251 h 274"/>
                <a:gd name="T56" fmla="*/ 31 w 275"/>
                <a:gd name="T57" fmla="*/ 224 h 274"/>
                <a:gd name="T58" fmla="*/ 11 w 275"/>
                <a:gd name="T59" fmla="*/ 191 h 274"/>
                <a:gd name="T60" fmla="*/ 2 w 275"/>
                <a:gd name="T61" fmla="*/ 151 h 274"/>
                <a:gd name="T62" fmla="*/ 2 w 275"/>
                <a:gd name="T63" fmla="*/ 123 h 274"/>
                <a:gd name="T64" fmla="*/ 11 w 275"/>
                <a:gd name="T65" fmla="*/ 84 h 274"/>
                <a:gd name="T66" fmla="*/ 31 w 275"/>
                <a:gd name="T67" fmla="*/ 50 h 274"/>
                <a:gd name="T68" fmla="*/ 61 w 275"/>
                <a:gd name="T69" fmla="*/ 24 h 274"/>
                <a:gd name="T70" fmla="*/ 96 w 275"/>
                <a:gd name="T71" fmla="*/ 6 h 274"/>
                <a:gd name="T72" fmla="*/ 137 w 275"/>
                <a:gd name="T73" fmla="*/ 0 h 274"/>
                <a:gd name="T74" fmla="*/ 125 w 275"/>
                <a:gd name="T75" fmla="*/ 8 h 274"/>
                <a:gd name="T76" fmla="*/ 87 w 275"/>
                <a:gd name="T77" fmla="*/ 17 h 274"/>
                <a:gd name="T78" fmla="*/ 54 w 275"/>
                <a:gd name="T79" fmla="*/ 36 h 274"/>
                <a:gd name="T80" fmla="*/ 29 w 275"/>
                <a:gd name="T81" fmla="*/ 65 h 274"/>
                <a:gd name="T82" fmla="*/ 12 w 275"/>
                <a:gd name="T83" fmla="*/ 98 h 274"/>
                <a:gd name="T84" fmla="*/ 7 w 275"/>
                <a:gd name="T85" fmla="*/ 138 h 274"/>
                <a:gd name="T86" fmla="*/ 10 w 275"/>
                <a:gd name="T87" fmla="*/ 163 h 274"/>
                <a:gd name="T88" fmla="*/ 22 w 275"/>
                <a:gd name="T89" fmla="*/ 200 h 274"/>
                <a:gd name="T90" fmla="*/ 45 w 275"/>
                <a:gd name="T91" fmla="*/ 230 h 274"/>
                <a:gd name="T92" fmla="*/ 75 w 275"/>
                <a:gd name="T93" fmla="*/ 253 h 274"/>
                <a:gd name="T94" fmla="*/ 111 w 275"/>
                <a:gd name="T95" fmla="*/ 266 h 274"/>
                <a:gd name="T96" fmla="*/ 137 w 275"/>
                <a:gd name="T97" fmla="*/ 274 h 2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275" h="274">
                  <a:moveTo>
                    <a:pt x="137" y="0"/>
                  </a:moveTo>
                  <a:lnTo>
                    <a:pt x="137" y="0"/>
                  </a:lnTo>
                  <a:lnTo>
                    <a:pt x="152" y="1"/>
                  </a:lnTo>
                  <a:lnTo>
                    <a:pt x="165" y="2"/>
                  </a:lnTo>
                  <a:lnTo>
                    <a:pt x="179" y="6"/>
                  </a:lnTo>
                  <a:lnTo>
                    <a:pt x="191" y="10"/>
                  </a:lnTo>
                  <a:lnTo>
                    <a:pt x="203" y="17"/>
                  </a:lnTo>
                  <a:lnTo>
                    <a:pt x="214" y="24"/>
                  </a:lnTo>
                  <a:lnTo>
                    <a:pt x="225" y="32"/>
                  </a:lnTo>
                  <a:lnTo>
                    <a:pt x="234" y="40"/>
                  </a:lnTo>
                  <a:lnTo>
                    <a:pt x="244" y="50"/>
                  </a:lnTo>
                  <a:lnTo>
                    <a:pt x="252" y="61"/>
                  </a:lnTo>
                  <a:lnTo>
                    <a:pt x="259" y="71"/>
                  </a:lnTo>
                  <a:lnTo>
                    <a:pt x="264" y="84"/>
                  </a:lnTo>
                  <a:lnTo>
                    <a:pt x="268" y="97"/>
                  </a:lnTo>
                  <a:lnTo>
                    <a:pt x="272" y="109"/>
                  </a:lnTo>
                  <a:lnTo>
                    <a:pt x="274" y="123"/>
                  </a:lnTo>
                  <a:lnTo>
                    <a:pt x="275" y="138"/>
                  </a:lnTo>
                  <a:lnTo>
                    <a:pt x="275" y="138"/>
                  </a:lnTo>
                  <a:lnTo>
                    <a:pt x="274" y="151"/>
                  </a:lnTo>
                  <a:lnTo>
                    <a:pt x="272" y="165"/>
                  </a:lnTo>
                  <a:lnTo>
                    <a:pt x="268" y="178"/>
                  </a:lnTo>
                  <a:lnTo>
                    <a:pt x="264" y="191"/>
                  </a:lnTo>
                  <a:lnTo>
                    <a:pt x="259" y="203"/>
                  </a:lnTo>
                  <a:lnTo>
                    <a:pt x="252" y="215"/>
                  </a:lnTo>
                  <a:lnTo>
                    <a:pt x="244" y="224"/>
                  </a:lnTo>
                  <a:lnTo>
                    <a:pt x="234" y="235"/>
                  </a:lnTo>
                  <a:lnTo>
                    <a:pt x="225" y="243"/>
                  </a:lnTo>
                  <a:lnTo>
                    <a:pt x="214" y="251"/>
                  </a:lnTo>
                  <a:lnTo>
                    <a:pt x="203" y="258"/>
                  </a:lnTo>
                  <a:lnTo>
                    <a:pt x="191" y="264"/>
                  </a:lnTo>
                  <a:lnTo>
                    <a:pt x="179" y="269"/>
                  </a:lnTo>
                  <a:lnTo>
                    <a:pt x="165" y="272"/>
                  </a:lnTo>
                  <a:lnTo>
                    <a:pt x="152" y="274"/>
                  </a:lnTo>
                  <a:lnTo>
                    <a:pt x="137" y="274"/>
                  </a:lnTo>
                  <a:lnTo>
                    <a:pt x="137" y="274"/>
                  </a:lnTo>
                  <a:lnTo>
                    <a:pt x="137" y="269"/>
                  </a:lnTo>
                  <a:lnTo>
                    <a:pt x="137" y="269"/>
                  </a:lnTo>
                  <a:lnTo>
                    <a:pt x="137" y="269"/>
                  </a:lnTo>
                  <a:lnTo>
                    <a:pt x="137" y="269"/>
                  </a:lnTo>
                  <a:lnTo>
                    <a:pt x="151" y="268"/>
                  </a:lnTo>
                  <a:lnTo>
                    <a:pt x="164" y="266"/>
                  </a:lnTo>
                  <a:lnTo>
                    <a:pt x="176" y="262"/>
                  </a:lnTo>
                  <a:lnTo>
                    <a:pt x="188" y="258"/>
                  </a:lnTo>
                  <a:lnTo>
                    <a:pt x="201" y="253"/>
                  </a:lnTo>
                  <a:lnTo>
                    <a:pt x="211" y="246"/>
                  </a:lnTo>
                  <a:lnTo>
                    <a:pt x="221" y="238"/>
                  </a:lnTo>
                  <a:lnTo>
                    <a:pt x="230" y="230"/>
                  </a:lnTo>
                  <a:lnTo>
                    <a:pt x="239" y="220"/>
                  </a:lnTo>
                  <a:lnTo>
                    <a:pt x="247" y="211"/>
                  </a:lnTo>
                  <a:lnTo>
                    <a:pt x="253" y="200"/>
                  </a:lnTo>
                  <a:lnTo>
                    <a:pt x="259" y="188"/>
                  </a:lnTo>
                  <a:lnTo>
                    <a:pt x="263" y="177"/>
                  </a:lnTo>
                  <a:lnTo>
                    <a:pt x="266" y="163"/>
                  </a:lnTo>
                  <a:lnTo>
                    <a:pt x="268" y="151"/>
                  </a:lnTo>
                  <a:lnTo>
                    <a:pt x="268" y="138"/>
                  </a:lnTo>
                  <a:lnTo>
                    <a:pt x="268" y="138"/>
                  </a:lnTo>
                  <a:lnTo>
                    <a:pt x="268" y="124"/>
                  </a:lnTo>
                  <a:lnTo>
                    <a:pt x="266" y="111"/>
                  </a:lnTo>
                  <a:lnTo>
                    <a:pt x="263" y="98"/>
                  </a:lnTo>
                  <a:lnTo>
                    <a:pt x="259" y="86"/>
                  </a:lnTo>
                  <a:lnTo>
                    <a:pt x="253" y="75"/>
                  </a:lnTo>
                  <a:lnTo>
                    <a:pt x="247" y="65"/>
                  </a:lnTo>
                  <a:lnTo>
                    <a:pt x="239" y="54"/>
                  </a:lnTo>
                  <a:lnTo>
                    <a:pt x="230" y="44"/>
                  </a:lnTo>
                  <a:lnTo>
                    <a:pt x="221" y="36"/>
                  </a:lnTo>
                  <a:lnTo>
                    <a:pt x="211" y="29"/>
                  </a:lnTo>
                  <a:lnTo>
                    <a:pt x="201" y="23"/>
                  </a:lnTo>
                  <a:lnTo>
                    <a:pt x="188" y="17"/>
                  </a:lnTo>
                  <a:lnTo>
                    <a:pt x="176" y="12"/>
                  </a:lnTo>
                  <a:lnTo>
                    <a:pt x="164" y="9"/>
                  </a:lnTo>
                  <a:lnTo>
                    <a:pt x="151" y="8"/>
                  </a:lnTo>
                  <a:lnTo>
                    <a:pt x="137" y="6"/>
                  </a:lnTo>
                  <a:lnTo>
                    <a:pt x="137" y="6"/>
                  </a:lnTo>
                  <a:lnTo>
                    <a:pt x="137" y="0"/>
                  </a:lnTo>
                  <a:lnTo>
                    <a:pt x="137" y="0"/>
                  </a:lnTo>
                  <a:close/>
                  <a:moveTo>
                    <a:pt x="137" y="274"/>
                  </a:moveTo>
                  <a:lnTo>
                    <a:pt x="137" y="274"/>
                  </a:lnTo>
                  <a:lnTo>
                    <a:pt x="123" y="274"/>
                  </a:lnTo>
                  <a:lnTo>
                    <a:pt x="110" y="272"/>
                  </a:lnTo>
                  <a:lnTo>
                    <a:pt x="96" y="269"/>
                  </a:lnTo>
                  <a:lnTo>
                    <a:pt x="84" y="264"/>
                  </a:lnTo>
                  <a:lnTo>
                    <a:pt x="72" y="258"/>
                  </a:lnTo>
                  <a:lnTo>
                    <a:pt x="61" y="251"/>
                  </a:lnTo>
                  <a:lnTo>
                    <a:pt x="50" y="243"/>
                  </a:lnTo>
                  <a:lnTo>
                    <a:pt x="41" y="235"/>
                  </a:lnTo>
                  <a:lnTo>
                    <a:pt x="31" y="224"/>
                  </a:lnTo>
                  <a:lnTo>
                    <a:pt x="23" y="215"/>
                  </a:lnTo>
                  <a:lnTo>
                    <a:pt x="16" y="203"/>
                  </a:lnTo>
                  <a:lnTo>
                    <a:pt x="11" y="191"/>
                  </a:lnTo>
                  <a:lnTo>
                    <a:pt x="7" y="178"/>
                  </a:lnTo>
                  <a:lnTo>
                    <a:pt x="3" y="165"/>
                  </a:lnTo>
                  <a:lnTo>
                    <a:pt x="2" y="151"/>
                  </a:lnTo>
                  <a:lnTo>
                    <a:pt x="0" y="138"/>
                  </a:lnTo>
                  <a:lnTo>
                    <a:pt x="0" y="138"/>
                  </a:lnTo>
                  <a:lnTo>
                    <a:pt x="2" y="123"/>
                  </a:lnTo>
                  <a:lnTo>
                    <a:pt x="3" y="109"/>
                  </a:lnTo>
                  <a:lnTo>
                    <a:pt x="7" y="97"/>
                  </a:lnTo>
                  <a:lnTo>
                    <a:pt x="11" y="84"/>
                  </a:lnTo>
                  <a:lnTo>
                    <a:pt x="16" y="71"/>
                  </a:lnTo>
                  <a:lnTo>
                    <a:pt x="23" y="61"/>
                  </a:lnTo>
                  <a:lnTo>
                    <a:pt x="31" y="50"/>
                  </a:lnTo>
                  <a:lnTo>
                    <a:pt x="41" y="40"/>
                  </a:lnTo>
                  <a:lnTo>
                    <a:pt x="50" y="32"/>
                  </a:lnTo>
                  <a:lnTo>
                    <a:pt x="61" y="24"/>
                  </a:lnTo>
                  <a:lnTo>
                    <a:pt x="72" y="17"/>
                  </a:lnTo>
                  <a:lnTo>
                    <a:pt x="84" y="10"/>
                  </a:lnTo>
                  <a:lnTo>
                    <a:pt x="96" y="6"/>
                  </a:lnTo>
                  <a:lnTo>
                    <a:pt x="110" y="2"/>
                  </a:lnTo>
                  <a:lnTo>
                    <a:pt x="123" y="1"/>
                  </a:lnTo>
                  <a:lnTo>
                    <a:pt x="137" y="0"/>
                  </a:lnTo>
                  <a:lnTo>
                    <a:pt x="137" y="6"/>
                  </a:lnTo>
                  <a:lnTo>
                    <a:pt x="137" y="6"/>
                  </a:lnTo>
                  <a:lnTo>
                    <a:pt x="125" y="8"/>
                  </a:lnTo>
                  <a:lnTo>
                    <a:pt x="111" y="9"/>
                  </a:lnTo>
                  <a:lnTo>
                    <a:pt x="99" y="12"/>
                  </a:lnTo>
                  <a:lnTo>
                    <a:pt x="87" y="17"/>
                  </a:lnTo>
                  <a:lnTo>
                    <a:pt x="75" y="23"/>
                  </a:lnTo>
                  <a:lnTo>
                    <a:pt x="64" y="29"/>
                  </a:lnTo>
                  <a:lnTo>
                    <a:pt x="54" y="36"/>
                  </a:lnTo>
                  <a:lnTo>
                    <a:pt x="45" y="44"/>
                  </a:lnTo>
                  <a:lnTo>
                    <a:pt x="37" y="54"/>
                  </a:lnTo>
                  <a:lnTo>
                    <a:pt x="29" y="65"/>
                  </a:lnTo>
                  <a:lnTo>
                    <a:pt x="22" y="75"/>
                  </a:lnTo>
                  <a:lnTo>
                    <a:pt x="16" y="86"/>
                  </a:lnTo>
                  <a:lnTo>
                    <a:pt x="12" y="98"/>
                  </a:lnTo>
                  <a:lnTo>
                    <a:pt x="10" y="111"/>
                  </a:lnTo>
                  <a:lnTo>
                    <a:pt x="7" y="124"/>
                  </a:lnTo>
                  <a:lnTo>
                    <a:pt x="7" y="138"/>
                  </a:lnTo>
                  <a:lnTo>
                    <a:pt x="7" y="138"/>
                  </a:lnTo>
                  <a:lnTo>
                    <a:pt x="7" y="151"/>
                  </a:lnTo>
                  <a:lnTo>
                    <a:pt x="10" y="163"/>
                  </a:lnTo>
                  <a:lnTo>
                    <a:pt x="12" y="177"/>
                  </a:lnTo>
                  <a:lnTo>
                    <a:pt x="16" y="188"/>
                  </a:lnTo>
                  <a:lnTo>
                    <a:pt x="22" y="200"/>
                  </a:lnTo>
                  <a:lnTo>
                    <a:pt x="29" y="211"/>
                  </a:lnTo>
                  <a:lnTo>
                    <a:pt x="37" y="220"/>
                  </a:lnTo>
                  <a:lnTo>
                    <a:pt x="45" y="230"/>
                  </a:lnTo>
                  <a:lnTo>
                    <a:pt x="54" y="238"/>
                  </a:lnTo>
                  <a:lnTo>
                    <a:pt x="64" y="246"/>
                  </a:lnTo>
                  <a:lnTo>
                    <a:pt x="75" y="253"/>
                  </a:lnTo>
                  <a:lnTo>
                    <a:pt x="87" y="258"/>
                  </a:lnTo>
                  <a:lnTo>
                    <a:pt x="99" y="262"/>
                  </a:lnTo>
                  <a:lnTo>
                    <a:pt x="111" y="266"/>
                  </a:lnTo>
                  <a:lnTo>
                    <a:pt x="125" y="268"/>
                  </a:lnTo>
                  <a:lnTo>
                    <a:pt x="137" y="269"/>
                  </a:lnTo>
                  <a:lnTo>
                    <a:pt x="137" y="274"/>
                  </a:lnTo>
                  <a:close/>
                </a:path>
              </a:pathLst>
            </a:custGeom>
            <a:grp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252" name="Freeform 136"/>
            <p:cNvSpPr>
              <a:spLocks/>
            </p:cNvSpPr>
            <p:nvPr/>
          </p:nvSpPr>
          <p:spPr bwMode="auto">
            <a:xfrm>
              <a:off x="1941513" y="4322763"/>
              <a:ext cx="434975" cy="423863"/>
            </a:xfrm>
            <a:custGeom>
              <a:avLst/>
              <a:gdLst>
                <a:gd name="T0" fmla="*/ 199 w 274"/>
                <a:gd name="T1" fmla="*/ 18 h 267"/>
                <a:gd name="T2" fmla="*/ 203 w 274"/>
                <a:gd name="T3" fmla="*/ 37 h 267"/>
                <a:gd name="T4" fmla="*/ 214 w 274"/>
                <a:gd name="T5" fmla="*/ 35 h 267"/>
                <a:gd name="T6" fmla="*/ 221 w 274"/>
                <a:gd name="T7" fmla="*/ 43 h 267"/>
                <a:gd name="T8" fmla="*/ 238 w 274"/>
                <a:gd name="T9" fmla="*/ 56 h 267"/>
                <a:gd name="T10" fmla="*/ 257 w 274"/>
                <a:gd name="T11" fmla="*/ 80 h 267"/>
                <a:gd name="T12" fmla="*/ 251 w 274"/>
                <a:gd name="T13" fmla="*/ 91 h 267"/>
                <a:gd name="T14" fmla="*/ 256 w 274"/>
                <a:gd name="T15" fmla="*/ 93 h 267"/>
                <a:gd name="T16" fmla="*/ 262 w 274"/>
                <a:gd name="T17" fmla="*/ 85 h 267"/>
                <a:gd name="T18" fmla="*/ 264 w 274"/>
                <a:gd name="T19" fmla="*/ 93 h 267"/>
                <a:gd name="T20" fmla="*/ 259 w 274"/>
                <a:gd name="T21" fmla="*/ 110 h 267"/>
                <a:gd name="T22" fmla="*/ 247 w 274"/>
                <a:gd name="T23" fmla="*/ 112 h 267"/>
                <a:gd name="T24" fmla="*/ 232 w 274"/>
                <a:gd name="T25" fmla="*/ 127 h 267"/>
                <a:gd name="T26" fmla="*/ 220 w 274"/>
                <a:gd name="T27" fmla="*/ 141 h 267"/>
                <a:gd name="T28" fmla="*/ 202 w 274"/>
                <a:gd name="T29" fmla="*/ 154 h 267"/>
                <a:gd name="T30" fmla="*/ 209 w 274"/>
                <a:gd name="T31" fmla="*/ 183 h 267"/>
                <a:gd name="T32" fmla="*/ 218 w 274"/>
                <a:gd name="T33" fmla="*/ 214 h 267"/>
                <a:gd name="T34" fmla="*/ 210 w 274"/>
                <a:gd name="T35" fmla="*/ 237 h 267"/>
                <a:gd name="T36" fmla="*/ 226 w 274"/>
                <a:gd name="T37" fmla="*/ 228 h 267"/>
                <a:gd name="T38" fmla="*/ 247 w 274"/>
                <a:gd name="T39" fmla="*/ 192 h 267"/>
                <a:gd name="T40" fmla="*/ 264 w 274"/>
                <a:gd name="T41" fmla="*/ 141 h 267"/>
                <a:gd name="T42" fmla="*/ 274 w 274"/>
                <a:gd name="T43" fmla="*/ 115 h 267"/>
                <a:gd name="T44" fmla="*/ 155 w 274"/>
                <a:gd name="T45" fmla="*/ 267 h 267"/>
                <a:gd name="T46" fmla="*/ 178 w 274"/>
                <a:gd name="T47" fmla="*/ 246 h 267"/>
                <a:gd name="T48" fmla="*/ 153 w 274"/>
                <a:gd name="T49" fmla="*/ 245 h 267"/>
                <a:gd name="T50" fmla="*/ 145 w 274"/>
                <a:gd name="T51" fmla="*/ 252 h 267"/>
                <a:gd name="T52" fmla="*/ 125 w 274"/>
                <a:gd name="T53" fmla="*/ 248 h 267"/>
                <a:gd name="T54" fmla="*/ 99 w 274"/>
                <a:gd name="T55" fmla="*/ 249 h 267"/>
                <a:gd name="T56" fmla="*/ 121 w 274"/>
                <a:gd name="T57" fmla="*/ 267 h 267"/>
                <a:gd name="T58" fmla="*/ 0 w 274"/>
                <a:gd name="T59" fmla="*/ 129 h 267"/>
                <a:gd name="T60" fmla="*/ 62 w 274"/>
                <a:gd name="T61" fmla="*/ 26 h 267"/>
                <a:gd name="T62" fmla="*/ 19 w 274"/>
                <a:gd name="T63" fmla="*/ 87 h 267"/>
                <a:gd name="T64" fmla="*/ 31 w 274"/>
                <a:gd name="T65" fmla="*/ 84 h 267"/>
                <a:gd name="T66" fmla="*/ 50 w 274"/>
                <a:gd name="T67" fmla="*/ 91 h 267"/>
                <a:gd name="T68" fmla="*/ 60 w 274"/>
                <a:gd name="T69" fmla="*/ 88 h 267"/>
                <a:gd name="T70" fmla="*/ 46 w 274"/>
                <a:gd name="T71" fmla="*/ 106 h 267"/>
                <a:gd name="T72" fmla="*/ 35 w 274"/>
                <a:gd name="T73" fmla="*/ 122 h 267"/>
                <a:gd name="T74" fmla="*/ 45 w 274"/>
                <a:gd name="T75" fmla="*/ 157 h 267"/>
                <a:gd name="T76" fmla="*/ 54 w 274"/>
                <a:gd name="T77" fmla="*/ 180 h 267"/>
                <a:gd name="T78" fmla="*/ 87 w 274"/>
                <a:gd name="T79" fmla="*/ 210 h 267"/>
                <a:gd name="T80" fmla="*/ 95 w 274"/>
                <a:gd name="T81" fmla="*/ 188 h 267"/>
                <a:gd name="T82" fmla="*/ 98 w 274"/>
                <a:gd name="T83" fmla="*/ 169 h 267"/>
                <a:gd name="T84" fmla="*/ 104 w 274"/>
                <a:gd name="T85" fmla="*/ 137 h 267"/>
                <a:gd name="T86" fmla="*/ 117 w 274"/>
                <a:gd name="T87" fmla="*/ 122 h 267"/>
                <a:gd name="T88" fmla="*/ 152 w 274"/>
                <a:gd name="T89" fmla="*/ 125 h 267"/>
                <a:gd name="T90" fmla="*/ 165 w 274"/>
                <a:gd name="T91" fmla="*/ 106 h 267"/>
                <a:gd name="T92" fmla="*/ 161 w 274"/>
                <a:gd name="T93" fmla="*/ 81 h 267"/>
                <a:gd name="T94" fmla="*/ 134 w 274"/>
                <a:gd name="T95" fmla="*/ 58 h 267"/>
                <a:gd name="T96" fmla="*/ 111 w 274"/>
                <a:gd name="T97" fmla="*/ 57 h 267"/>
                <a:gd name="T98" fmla="*/ 92 w 274"/>
                <a:gd name="T99" fmla="*/ 68 h 267"/>
                <a:gd name="T100" fmla="*/ 69 w 274"/>
                <a:gd name="T101" fmla="*/ 64 h 267"/>
                <a:gd name="T102" fmla="*/ 73 w 274"/>
                <a:gd name="T103" fmla="*/ 56 h 267"/>
                <a:gd name="T104" fmla="*/ 80 w 274"/>
                <a:gd name="T105" fmla="*/ 45 h 267"/>
                <a:gd name="T106" fmla="*/ 81 w 274"/>
                <a:gd name="T107" fmla="*/ 38 h 267"/>
                <a:gd name="T108" fmla="*/ 96 w 274"/>
                <a:gd name="T109" fmla="*/ 49 h 267"/>
                <a:gd name="T110" fmla="*/ 119 w 274"/>
                <a:gd name="T111" fmla="*/ 47 h 267"/>
                <a:gd name="T112" fmla="*/ 137 w 274"/>
                <a:gd name="T113" fmla="*/ 45 h 267"/>
                <a:gd name="T114" fmla="*/ 141 w 274"/>
                <a:gd name="T115" fmla="*/ 28 h 267"/>
                <a:gd name="T116" fmla="*/ 161 w 274"/>
                <a:gd name="T117" fmla="*/ 22 h 267"/>
                <a:gd name="T118" fmla="*/ 132 w 274"/>
                <a:gd name="T119" fmla="*/ 8 h 2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274" h="267">
                  <a:moveTo>
                    <a:pt x="161" y="1"/>
                  </a:moveTo>
                  <a:lnTo>
                    <a:pt x="161" y="1"/>
                  </a:lnTo>
                  <a:lnTo>
                    <a:pt x="169" y="3"/>
                  </a:lnTo>
                  <a:lnTo>
                    <a:pt x="178" y="5"/>
                  </a:lnTo>
                  <a:lnTo>
                    <a:pt x="188" y="8"/>
                  </a:lnTo>
                  <a:lnTo>
                    <a:pt x="201" y="14"/>
                  </a:lnTo>
                  <a:lnTo>
                    <a:pt x="214" y="22"/>
                  </a:lnTo>
                  <a:lnTo>
                    <a:pt x="226" y="31"/>
                  </a:lnTo>
                  <a:lnTo>
                    <a:pt x="238" y="43"/>
                  </a:lnTo>
                  <a:lnTo>
                    <a:pt x="238" y="43"/>
                  </a:lnTo>
                  <a:lnTo>
                    <a:pt x="234" y="39"/>
                  </a:lnTo>
                  <a:lnTo>
                    <a:pt x="225" y="31"/>
                  </a:lnTo>
                  <a:lnTo>
                    <a:pt x="213" y="22"/>
                  </a:lnTo>
                  <a:lnTo>
                    <a:pt x="206" y="19"/>
                  </a:lnTo>
                  <a:lnTo>
                    <a:pt x="199" y="18"/>
                  </a:lnTo>
                  <a:lnTo>
                    <a:pt x="197" y="19"/>
                  </a:lnTo>
                  <a:lnTo>
                    <a:pt x="197" y="19"/>
                  </a:lnTo>
                  <a:lnTo>
                    <a:pt x="198" y="22"/>
                  </a:lnTo>
                  <a:lnTo>
                    <a:pt x="198" y="22"/>
                  </a:lnTo>
                  <a:lnTo>
                    <a:pt x="199" y="24"/>
                  </a:lnTo>
                  <a:lnTo>
                    <a:pt x="199" y="24"/>
                  </a:lnTo>
                  <a:lnTo>
                    <a:pt x="199" y="27"/>
                  </a:lnTo>
                  <a:lnTo>
                    <a:pt x="201" y="30"/>
                  </a:lnTo>
                  <a:lnTo>
                    <a:pt x="201" y="30"/>
                  </a:lnTo>
                  <a:lnTo>
                    <a:pt x="202" y="30"/>
                  </a:lnTo>
                  <a:lnTo>
                    <a:pt x="202" y="30"/>
                  </a:lnTo>
                  <a:lnTo>
                    <a:pt x="203" y="33"/>
                  </a:lnTo>
                  <a:lnTo>
                    <a:pt x="203" y="33"/>
                  </a:lnTo>
                  <a:lnTo>
                    <a:pt x="203" y="34"/>
                  </a:lnTo>
                  <a:lnTo>
                    <a:pt x="203" y="37"/>
                  </a:lnTo>
                  <a:lnTo>
                    <a:pt x="203" y="39"/>
                  </a:lnTo>
                  <a:lnTo>
                    <a:pt x="206" y="39"/>
                  </a:lnTo>
                  <a:lnTo>
                    <a:pt x="206" y="39"/>
                  </a:lnTo>
                  <a:lnTo>
                    <a:pt x="209" y="39"/>
                  </a:lnTo>
                  <a:lnTo>
                    <a:pt x="209" y="39"/>
                  </a:lnTo>
                  <a:lnTo>
                    <a:pt x="210" y="38"/>
                  </a:lnTo>
                  <a:lnTo>
                    <a:pt x="210" y="38"/>
                  </a:lnTo>
                  <a:lnTo>
                    <a:pt x="207" y="35"/>
                  </a:lnTo>
                  <a:lnTo>
                    <a:pt x="207" y="35"/>
                  </a:lnTo>
                  <a:lnTo>
                    <a:pt x="207" y="35"/>
                  </a:lnTo>
                  <a:lnTo>
                    <a:pt x="207" y="35"/>
                  </a:lnTo>
                  <a:lnTo>
                    <a:pt x="209" y="34"/>
                  </a:lnTo>
                  <a:lnTo>
                    <a:pt x="210" y="33"/>
                  </a:lnTo>
                  <a:lnTo>
                    <a:pt x="210" y="33"/>
                  </a:lnTo>
                  <a:lnTo>
                    <a:pt x="214" y="35"/>
                  </a:lnTo>
                  <a:lnTo>
                    <a:pt x="215" y="37"/>
                  </a:lnTo>
                  <a:lnTo>
                    <a:pt x="215" y="37"/>
                  </a:lnTo>
                  <a:lnTo>
                    <a:pt x="217" y="39"/>
                  </a:lnTo>
                  <a:lnTo>
                    <a:pt x="217" y="39"/>
                  </a:lnTo>
                  <a:lnTo>
                    <a:pt x="215" y="41"/>
                  </a:lnTo>
                  <a:lnTo>
                    <a:pt x="215" y="41"/>
                  </a:lnTo>
                  <a:lnTo>
                    <a:pt x="214" y="42"/>
                  </a:lnTo>
                  <a:lnTo>
                    <a:pt x="214" y="42"/>
                  </a:lnTo>
                  <a:lnTo>
                    <a:pt x="215" y="45"/>
                  </a:lnTo>
                  <a:lnTo>
                    <a:pt x="215" y="45"/>
                  </a:lnTo>
                  <a:lnTo>
                    <a:pt x="215" y="45"/>
                  </a:lnTo>
                  <a:lnTo>
                    <a:pt x="217" y="45"/>
                  </a:lnTo>
                  <a:lnTo>
                    <a:pt x="217" y="45"/>
                  </a:lnTo>
                  <a:lnTo>
                    <a:pt x="221" y="43"/>
                  </a:lnTo>
                  <a:lnTo>
                    <a:pt x="221" y="43"/>
                  </a:lnTo>
                  <a:lnTo>
                    <a:pt x="224" y="43"/>
                  </a:lnTo>
                  <a:lnTo>
                    <a:pt x="224" y="43"/>
                  </a:lnTo>
                  <a:lnTo>
                    <a:pt x="225" y="45"/>
                  </a:lnTo>
                  <a:lnTo>
                    <a:pt x="225" y="45"/>
                  </a:lnTo>
                  <a:lnTo>
                    <a:pt x="229" y="47"/>
                  </a:lnTo>
                  <a:lnTo>
                    <a:pt x="229" y="47"/>
                  </a:lnTo>
                  <a:lnTo>
                    <a:pt x="230" y="47"/>
                  </a:lnTo>
                  <a:lnTo>
                    <a:pt x="230" y="47"/>
                  </a:lnTo>
                  <a:lnTo>
                    <a:pt x="232" y="51"/>
                  </a:lnTo>
                  <a:lnTo>
                    <a:pt x="232" y="51"/>
                  </a:lnTo>
                  <a:lnTo>
                    <a:pt x="234" y="53"/>
                  </a:lnTo>
                  <a:lnTo>
                    <a:pt x="234" y="53"/>
                  </a:lnTo>
                  <a:lnTo>
                    <a:pt x="237" y="54"/>
                  </a:lnTo>
                  <a:lnTo>
                    <a:pt x="238" y="56"/>
                  </a:lnTo>
                  <a:lnTo>
                    <a:pt x="238" y="56"/>
                  </a:lnTo>
                  <a:lnTo>
                    <a:pt x="240" y="58"/>
                  </a:lnTo>
                  <a:lnTo>
                    <a:pt x="240" y="58"/>
                  </a:lnTo>
                  <a:lnTo>
                    <a:pt x="245" y="62"/>
                  </a:lnTo>
                  <a:lnTo>
                    <a:pt x="245" y="62"/>
                  </a:lnTo>
                  <a:lnTo>
                    <a:pt x="248" y="65"/>
                  </a:lnTo>
                  <a:lnTo>
                    <a:pt x="248" y="65"/>
                  </a:lnTo>
                  <a:lnTo>
                    <a:pt x="248" y="69"/>
                  </a:lnTo>
                  <a:lnTo>
                    <a:pt x="248" y="69"/>
                  </a:lnTo>
                  <a:lnTo>
                    <a:pt x="249" y="73"/>
                  </a:lnTo>
                  <a:lnTo>
                    <a:pt x="249" y="73"/>
                  </a:lnTo>
                  <a:lnTo>
                    <a:pt x="251" y="76"/>
                  </a:lnTo>
                  <a:lnTo>
                    <a:pt x="251" y="76"/>
                  </a:lnTo>
                  <a:lnTo>
                    <a:pt x="253" y="77"/>
                  </a:lnTo>
                  <a:lnTo>
                    <a:pt x="253" y="77"/>
                  </a:lnTo>
                  <a:lnTo>
                    <a:pt x="257" y="80"/>
                  </a:lnTo>
                  <a:lnTo>
                    <a:pt x="257" y="80"/>
                  </a:lnTo>
                  <a:lnTo>
                    <a:pt x="259" y="81"/>
                  </a:lnTo>
                  <a:lnTo>
                    <a:pt x="259" y="83"/>
                  </a:lnTo>
                  <a:lnTo>
                    <a:pt x="259" y="83"/>
                  </a:lnTo>
                  <a:lnTo>
                    <a:pt x="257" y="84"/>
                  </a:lnTo>
                  <a:lnTo>
                    <a:pt x="257" y="84"/>
                  </a:lnTo>
                  <a:lnTo>
                    <a:pt x="255" y="84"/>
                  </a:lnTo>
                  <a:lnTo>
                    <a:pt x="255" y="84"/>
                  </a:lnTo>
                  <a:lnTo>
                    <a:pt x="255" y="87"/>
                  </a:lnTo>
                  <a:lnTo>
                    <a:pt x="255" y="87"/>
                  </a:lnTo>
                  <a:lnTo>
                    <a:pt x="255" y="88"/>
                  </a:lnTo>
                  <a:lnTo>
                    <a:pt x="255" y="89"/>
                  </a:lnTo>
                  <a:lnTo>
                    <a:pt x="255" y="89"/>
                  </a:lnTo>
                  <a:lnTo>
                    <a:pt x="252" y="91"/>
                  </a:lnTo>
                  <a:lnTo>
                    <a:pt x="251" y="91"/>
                  </a:lnTo>
                  <a:lnTo>
                    <a:pt x="248" y="92"/>
                  </a:lnTo>
                  <a:lnTo>
                    <a:pt x="247" y="93"/>
                  </a:lnTo>
                  <a:lnTo>
                    <a:pt x="247" y="93"/>
                  </a:lnTo>
                  <a:lnTo>
                    <a:pt x="247" y="95"/>
                  </a:lnTo>
                  <a:lnTo>
                    <a:pt x="247" y="95"/>
                  </a:lnTo>
                  <a:lnTo>
                    <a:pt x="249" y="96"/>
                  </a:lnTo>
                  <a:lnTo>
                    <a:pt x="249" y="96"/>
                  </a:lnTo>
                  <a:lnTo>
                    <a:pt x="249" y="95"/>
                  </a:lnTo>
                  <a:lnTo>
                    <a:pt x="249" y="95"/>
                  </a:lnTo>
                  <a:lnTo>
                    <a:pt x="249" y="93"/>
                  </a:lnTo>
                  <a:lnTo>
                    <a:pt x="251" y="93"/>
                  </a:lnTo>
                  <a:lnTo>
                    <a:pt x="251" y="93"/>
                  </a:lnTo>
                  <a:lnTo>
                    <a:pt x="253" y="93"/>
                  </a:lnTo>
                  <a:lnTo>
                    <a:pt x="253" y="93"/>
                  </a:lnTo>
                  <a:lnTo>
                    <a:pt x="256" y="93"/>
                  </a:lnTo>
                  <a:lnTo>
                    <a:pt x="256" y="93"/>
                  </a:lnTo>
                  <a:lnTo>
                    <a:pt x="256" y="92"/>
                  </a:lnTo>
                  <a:lnTo>
                    <a:pt x="256" y="92"/>
                  </a:lnTo>
                  <a:lnTo>
                    <a:pt x="256" y="92"/>
                  </a:lnTo>
                  <a:lnTo>
                    <a:pt x="256" y="89"/>
                  </a:lnTo>
                  <a:lnTo>
                    <a:pt x="256" y="89"/>
                  </a:lnTo>
                  <a:lnTo>
                    <a:pt x="257" y="87"/>
                  </a:lnTo>
                  <a:lnTo>
                    <a:pt x="257" y="87"/>
                  </a:lnTo>
                  <a:lnTo>
                    <a:pt x="257" y="88"/>
                  </a:lnTo>
                  <a:lnTo>
                    <a:pt x="259" y="87"/>
                  </a:lnTo>
                  <a:lnTo>
                    <a:pt x="259" y="87"/>
                  </a:lnTo>
                  <a:lnTo>
                    <a:pt x="260" y="85"/>
                  </a:lnTo>
                  <a:lnTo>
                    <a:pt x="260" y="85"/>
                  </a:lnTo>
                  <a:lnTo>
                    <a:pt x="262" y="85"/>
                  </a:lnTo>
                  <a:lnTo>
                    <a:pt x="262" y="85"/>
                  </a:lnTo>
                  <a:lnTo>
                    <a:pt x="262" y="85"/>
                  </a:lnTo>
                  <a:lnTo>
                    <a:pt x="262" y="83"/>
                  </a:lnTo>
                  <a:lnTo>
                    <a:pt x="262" y="83"/>
                  </a:lnTo>
                  <a:lnTo>
                    <a:pt x="260" y="80"/>
                  </a:lnTo>
                  <a:lnTo>
                    <a:pt x="260" y="80"/>
                  </a:lnTo>
                  <a:lnTo>
                    <a:pt x="260" y="75"/>
                  </a:lnTo>
                  <a:lnTo>
                    <a:pt x="260" y="75"/>
                  </a:lnTo>
                  <a:lnTo>
                    <a:pt x="263" y="80"/>
                  </a:lnTo>
                  <a:lnTo>
                    <a:pt x="266" y="89"/>
                  </a:lnTo>
                  <a:lnTo>
                    <a:pt x="266" y="89"/>
                  </a:lnTo>
                  <a:lnTo>
                    <a:pt x="264" y="89"/>
                  </a:lnTo>
                  <a:lnTo>
                    <a:pt x="264" y="91"/>
                  </a:lnTo>
                  <a:lnTo>
                    <a:pt x="264" y="91"/>
                  </a:lnTo>
                  <a:lnTo>
                    <a:pt x="264" y="93"/>
                  </a:lnTo>
                  <a:lnTo>
                    <a:pt x="264" y="93"/>
                  </a:lnTo>
                  <a:lnTo>
                    <a:pt x="264" y="98"/>
                  </a:lnTo>
                  <a:lnTo>
                    <a:pt x="264" y="98"/>
                  </a:lnTo>
                  <a:lnTo>
                    <a:pt x="264" y="103"/>
                  </a:lnTo>
                  <a:lnTo>
                    <a:pt x="264" y="103"/>
                  </a:lnTo>
                  <a:lnTo>
                    <a:pt x="264" y="107"/>
                  </a:lnTo>
                  <a:lnTo>
                    <a:pt x="264" y="107"/>
                  </a:lnTo>
                  <a:lnTo>
                    <a:pt x="264" y="112"/>
                  </a:lnTo>
                  <a:lnTo>
                    <a:pt x="264" y="112"/>
                  </a:lnTo>
                  <a:lnTo>
                    <a:pt x="263" y="114"/>
                  </a:lnTo>
                  <a:lnTo>
                    <a:pt x="263" y="114"/>
                  </a:lnTo>
                  <a:lnTo>
                    <a:pt x="263" y="115"/>
                  </a:lnTo>
                  <a:lnTo>
                    <a:pt x="262" y="114"/>
                  </a:lnTo>
                  <a:lnTo>
                    <a:pt x="262" y="114"/>
                  </a:lnTo>
                  <a:lnTo>
                    <a:pt x="260" y="110"/>
                  </a:lnTo>
                  <a:lnTo>
                    <a:pt x="259" y="110"/>
                  </a:lnTo>
                  <a:lnTo>
                    <a:pt x="259" y="110"/>
                  </a:lnTo>
                  <a:lnTo>
                    <a:pt x="259" y="108"/>
                  </a:lnTo>
                  <a:lnTo>
                    <a:pt x="256" y="108"/>
                  </a:lnTo>
                  <a:lnTo>
                    <a:pt x="256" y="108"/>
                  </a:lnTo>
                  <a:lnTo>
                    <a:pt x="255" y="108"/>
                  </a:lnTo>
                  <a:lnTo>
                    <a:pt x="253" y="108"/>
                  </a:lnTo>
                  <a:lnTo>
                    <a:pt x="253" y="108"/>
                  </a:lnTo>
                  <a:lnTo>
                    <a:pt x="253" y="111"/>
                  </a:lnTo>
                  <a:lnTo>
                    <a:pt x="253" y="112"/>
                  </a:lnTo>
                  <a:lnTo>
                    <a:pt x="253" y="112"/>
                  </a:lnTo>
                  <a:lnTo>
                    <a:pt x="248" y="111"/>
                  </a:lnTo>
                  <a:lnTo>
                    <a:pt x="248" y="111"/>
                  </a:lnTo>
                  <a:lnTo>
                    <a:pt x="247" y="111"/>
                  </a:lnTo>
                  <a:lnTo>
                    <a:pt x="247" y="112"/>
                  </a:lnTo>
                  <a:lnTo>
                    <a:pt x="247" y="112"/>
                  </a:lnTo>
                  <a:lnTo>
                    <a:pt x="245" y="115"/>
                  </a:lnTo>
                  <a:lnTo>
                    <a:pt x="244" y="116"/>
                  </a:lnTo>
                  <a:lnTo>
                    <a:pt x="244" y="116"/>
                  </a:lnTo>
                  <a:lnTo>
                    <a:pt x="244" y="118"/>
                  </a:lnTo>
                  <a:lnTo>
                    <a:pt x="243" y="121"/>
                  </a:lnTo>
                  <a:lnTo>
                    <a:pt x="243" y="121"/>
                  </a:lnTo>
                  <a:lnTo>
                    <a:pt x="241" y="122"/>
                  </a:lnTo>
                  <a:lnTo>
                    <a:pt x="238" y="122"/>
                  </a:lnTo>
                  <a:lnTo>
                    <a:pt x="238" y="122"/>
                  </a:lnTo>
                  <a:lnTo>
                    <a:pt x="234" y="123"/>
                  </a:lnTo>
                  <a:lnTo>
                    <a:pt x="234" y="123"/>
                  </a:lnTo>
                  <a:lnTo>
                    <a:pt x="234" y="125"/>
                  </a:lnTo>
                  <a:lnTo>
                    <a:pt x="233" y="126"/>
                  </a:lnTo>
                  <a:lnTo>
                    <a:pt x="233" y="126"/>
                  </a:lnTo>
                  <a:lnTo>
                    <a:pt x="232" y="127"/>
                  </a:lnTo>
                  <a:lnTo>
                    <a:pt x="230" y="129"/>
                  </a:lnTo>
                  <a:lnTo>
                    <a:pt x="230" y="129"/>
                  </a:lnTo>
                  <a:lnTo>
                    <a:pt x="230" y="133"/>
                  </a:lnTo>
                  <a:lnTo>
                    <a:pt x="230" y="133"/>
                  </a:lnTo>
                  <a:lnTo>
                    <a:pt x="230" y="134"/>
                  </a:lnTo>
                  <a:lnTo>
                    <a:pt x="230" y="135"/>
                  </a:lnTo>
                  <a:lnTo>
                    <a:pt x="230" y="135"/>
                  </a:lnTo>
                  <a:lnTo>
                    <a:pt x="226" y="137"/>
                  </a:lnTo>
                  <a:lnTo>
                    <a:pt x="226" y="137"/>
                  </a:lnTo>
                  <a:lnTo>
                    <a:pt x="226" y="137"/>
                  </a:lnTo>
                  <a:lnTo>
                    <a:pt x="226" y="138"/>
                  </a:lnTo>
                  <a:lnTo>
                    <a:pt x="225" y="139"/>
                  </a:lnTo>
                  <a:lnTo>
                    <a:pt x="225" y="139"/>
                  </a:lnTo>
                  <a:lnTo>
                    <a:pt x="220" y="141"/>
                  </a:lnTo>
                  <a:lnTo>
                    <a:pt x="220" y="141"/>
                  </a:lnTo>
                  <a:lnTo>
                    <a:pt x="220" y="142"/>
                  </a:lnTo>
                  <a:lnTo>
                    <a:pt x="220" y="144"/>
                  </a:lnTo>
                  <a:lnTo>
                    <a:pt x="218" y="144"/>
                  </a:lnTo>
                  <a:lnTo>
                    <a:pt x="218" y="144"/>
                  </a:lnTo>
                  <a:lnTo>
                    <a:pt x="215" y="144"/>
                  </a:lnTo>
                  <a:lnTo>
                    <a:pt x="213" y="144"/>
                  </a:lnTo>
                  <a:lnTo>
                    <a:pt x="213" y="144"/>
                  </a:lnTo>
                  <a:lnTo>
                    <a:pt x="211" y="145"/>
                  </a:lnTo>
                  <a:lnTo>
                    <a:pt x="209" y="148"/>
                  </a:lnTo>
                  <a:lnTo>
                    <a:pt x="209" y="148"/>
                  </a:lnTo>
                  <a:lnTo>
                    <a:pt x="203" y="152"/>
                  </a:lnTo>
                  <a:lnTo>
                    <a:pt x="203" y="152"/>
                  </a:lnTo>
                  <a:lnTo>
                    <a:pt x="202" y="152"/>
                  </a:lnTo>
                  <a:lnTo>
                    <a:pt x="202" y="154"/>
                  </a:lnTo>
                  <a:lnTo>
                    <a:pt x="202" y="154"/>
                  </a:lnTo>
                  <a:lnTo>
                    <a:pt x="202" y="157"/>
                  </a:lnTo>
                  <a:lnTo>
                    <a:pt x="203" y="158"/>
                  </a:lnTo>
                  <a:lnTo>
                    <a:pt x="203" y="158"/>
                  </a:lnTo>
                  <a:lnTo>
                    <a:pt x="207" y="164"/>
                  </a:lnTo>
                  <a:lnTo>
                    <a:pt x="207" y="164"/>
                  </a:lnTo>
                  <a:lnTo>
                    <a:pt x="209" y="167"/>
                  </a:lnTo>
                  <a:lnTo>
                    <a:pt x="207" y="169"/>
                  </a:lnTo>
                  <a:lnTo>
                    <a:pt x="207" y="169"/>
                  </a:lnTo>
                  <a:lnTo>
                    <a:pt x="206" y="173"/>
                  </a:lnTo>
                  <a:lnTo>
                    <a:pt x="206" y="173"/>
                  </a:lnTo>
                  <a:lnTo>
                    <a:pt x="206" y="176"/>
                  </a:lnTo>
                  <a:lnTo>
                    <a:pt x="206" y="179"/>
                  </a:lnTo>
                  <a:lnTo>
                    <a:pt x="206" y="179"/>
                  </a:lnTo>
                  <a:lnTo>
                    <a:pt x="209" y="183"/>
                  </a:lnTo>
                  <a:lnTo>
                    <a:pt x="209" y="183"/>
                  </a:lnTo>
                  <a:lnTo>
                    <a:pt x="207" y="184"/>
                  </a:lnTo>
                  <a:lnTo>
                    <a:pt x="207" y="186"/>
                  </a:lnTo>
                  <a:lnTo>
                    <a:pt x="207" y="187"/>
                  </a:lnTo>
                  <a:lnTo>
                    <a:pt x="207" y="187"/>
                  </a:lnTo>
                  <a:lnTo>
                    <a:pt x="213" y="191"/>
                  </a:lnTo>
                  <a:lnTo>
                    <a:pt x="213" y="191"/>
                  </a:lnTo>
                  <a:lnTo>
                    <a:pt x="217" y="194"/>
                  </a:lnTo>
                  <a:lnTo>
                    <a:pt x="217" y="194"/>
                  </a:lnTo>
                  <a:lnTo>
                    <a:pt x="217" y="199"/>
                  </a:lnTo>
                  <a:lnTo>
                    <a:pt x="217" y="199"/>
                  </a:lnTo>
                  <a:lnTo>
                    <a:pt x="220" y="204"/>
                  </a:lnTo>
                  <a:lnTo>
                    <a:pt x="221" y="209"/>
                  </a:lnTo>
                  <a:lnTo>
                    <a:pt x="220" y="211"/>
                  </a:lnTo>
                  <a:lnTo>
                    <a:pt x="220" y="211"/>
                  </a:lnTo>
                  <a:lnTo>
                    <a:pt x="218" y="214"/>
                  </a:lnTo>
                  <a:lnTo>
                    <a:pt x="218" y="215"/>
                  </a:lnTo>
                  <a:lnTo>
                    <a:pt x="218" y="215"/>
                  </a:lnTo>
                  <a:lnTo>
                    <a:pt x="220" y="218"/>
                  </a:lnTo>
                  <a:lnTo>
                    <a:pt x="220" y="218"/>
                  </a:lnTo>
                  <a:lnTo>
                    <a:pt x="222" y="219"/>
                  </a:lnTo>
                  <a:lnTo>
                    <a:pt x="222" y="219"/>
                  </a:lnTo>
                  <a:lnTo>
                    <a:pt x="222" y="221"/>
                  </a:lnTo>
                  <a:lnTo>
                    <a:pt x="222" y="221"/>
                  </a:lnTo>
                  <a:lnTo>
                    <a:pt x="218" y="226"/>
                  </a:lnTo>
                  <a:lnTo>
                    <a:pt x="218" y="226"/>
                  </a:lnTo>
                  <a:lnTo>
                    <a:pt x="217" y="230"/>
                  </a:lnTo>
                  <a:lnTo>
                    <a:pt x="217" y="230"/>
                  </a:lnTo>
                  <a:lnTo>
                    <a:pt x="213" y="236"/>
                  </a:lnTo>
                  <a:lnTo>
                    <a:pt x="213" y="236"/>
                  </a:lnTo>
                  <a:lnTo>
                    <a:pt x="210" y="237"/>
                  </a:lnTo>
                  <a:lnTo>
                    <a:pt x="210" y="238"/>
                  </a:lnTo>
                  <a:lnTo>
                    <a:pt x="210" y="238"/>
                  </a:lnTo>
                  <a:lnTo>
                    <a:pt x="209" y="241"/>
                  </a:lnTo>
                  <a:lnTo>
                    <a:pt x="209" y="242"/>
                  </a:lnTo>
                  <a:lnTo>
                    <a:pt x="210" y="241"/>
                  </a:lnTo>
                  <a:lnTo>
                    <a:pt x="210" y="241"/>
                  </a:lnTo>
                  <a:lnTo>
                    <a:pt x="215" y="237"/>
                  </a:lnTo>
                  <a:lnTo>
                    <a:pt x="215" y="237"/>
                  </a:lnTo>
                  <a:lnTo>
                    <a:pt x="221" y="234"/>
                  </a:lnTo>
                  <a:lnTo>
                    <a:pt x="224" y="232"/>
                  </a:lnTo>
                  <a:lnTo>
                    <a:pt x="224" y="232"/>
                  </a:lnTo>
                  <a:lnTo>
                    <a:pt x="225" y="232"/>
                  </a:lnTo>
                  <a:lnTo>
                    <a:pt x="225" y="233"/>
                  </a:lnTo>
                  <a:lnTo>
                    <a:pt x="226" y="228"/>
                  </a:lnTo>
                  <a:lnTo>
                    <a:pt x="226" y="228"/>
                  </a:lnTo>
                  <a:lnTo>
                    <a:pt x="230" y="219"/>
                  </a:lnTo>
                  <a:lnTo>
                    <a:pt x="233" y="217"/>
                  </a:lnTo>
                  <a:lnTo>
                    <a:pt x="233" y="217"/>
                  </a:lnTo>
                  <a:lnTo>
                    <a:pt x="236" y="211"/>
                  </a:lnTo>
                  <a:lnTo>
                    <a:pt x="236" y="211"/>
                  </a:lnTo>
                  <a:lnTo>
                    <a:pt x="238" y="206"/>
                  </a:lnTo>
                  <a:lnTo>
                    <a:pt x="238" y="206"/>
                  </a:lnTo>
                  <a:lnTo>
                    <a:pt x="240" y="204"/>
                  </a:lnTo>
                  <a:lnTo>
                    <a:pt x="241" y="204"/>
                  </a:lnTo>
                  <a:lnTo>
                    <a:pt x="243" y="204"/>
                  </a:lnTo>
                  <a:lnTo>
                    <a:pt x="243" y="200"/>
                  </a:lnTo>
                  <a:lnTo>
                    <a:pt x="243" y="200"/>
                  </a:lnTo>
                  <a:lnTo>
                    <a:pt x="244" y="196"/>
                  </a:lnTo>
                  <a:lnTo>
                    <a:pt x="247" y="192"/>
                  </a:lnTo>
                  <a:lnTo>
                    <a:pt x="247" y="192"/>
                  </a:lnTo>
                  <a:lnTo>
                    <a:pt x="247" y="188"/>
                  </a:lnTo>
                  <a:lnTo>
                    <a:pt x="247" y="186"/>
                  </a:lnTo>
                  <a:lnTo>
                    <a:pt x="247" y="184"/>
                  </a:lnTo>
                  <a:lnTo>
                    <a:pt x="248" y="181"/>
                  </a:lnTo>
                  <a:lnTo>
                    <a:pt x="248" y="181"/>
                  </a:lnTo>
                  <a:lnTo>
                    <a:pt x="252" y="179"/>
                  </a:lnTo>
                  <a:lnTo>
                    <a:pt x="253" y="177"/>
                  </a:lnTo>
                  <a:lnTo>
                    <a:pt x="253" y="177"/>
                  </a:lnTo>
                  <a:lnTo>
                    <a:pt x="256" y="172"/>
                  </a:lnTo>
                  <a:lnTo>
                    <a:pt x="256" y="172"/>
                  </a:lnTo>
                  <a:lnTo>
                    <a:pt x="262" y="164"/>
                  </a:lnTo>
                  <a:lnTo>
                    <a:pt x="263" y="160"/>
                  </a:lnTo>
                  <a:lnTo>
                    <a:pt x="264" y="153"/>
                  </a:lnTo>
                  <a:lnTo>
                    <a:pt x="264" y="153"/>
                  </a:lnTo>
                  <a:lnTo>
                    <a:pt x="264" y="141"/>
                  </a:lnTo>
                  <a:lnTo>
                    <a:pt x="264" y="141"/>
                  </a:lnTo>
                  <a:lnTo>
                    <a:pt x="266" y="138"/>
                  </a:lnTo>
                  <a:lnTo>
                    <a:pt x="267" y="135"/>
                  </a:lnTo>
                  <a:lnTo>
                    <a:pt x="267" y="131"/>
                  </a:lnTo>
                  <a:lnTo>
                    <a:pt x="267" y="131"/>
                  </a:lnTo>
                  <a:lnTo>
                    <a:pt x="266" y="127"/>
                  </a:lnTo>
                  <a:lnTo>
                    <a:pt x="266" y="126"/>
                  </a:lnTo>
                  <a:lnTo>
                    <a:pt x="266" y="126"/>
                  </a:lnTo>
                  <a:lnTo>
                    <a:pt x="267" y="123"/>
                  </a:lnTo>
                  <a:lnTo>
                    <a:pt x="268" y="122"/>
                  </a:lnTo>
                  <a:lnTo>
                    <a:pt x="268" y="122"/>
                  </a:lnTo>
                  <a:lnTo>
                    <a:pt x="271" y="118"/>
                  </a:lnTo>
                  <a:lnTo>
                    <a:pt x="271" y="118"/>
                  </a:lnTo>
                  <a:lnTo>
                    <a:pt x="272" y="114"/>
                  </a:lnTo>
                  <a:lnTo>
                    <a:pt x="274" y="115"/>
                  </a:lnTo>
                  <a:lnTo>
                    <a:pt x="274" y="115"/>
                  </a:lnTo>
                  <a:lnTo>
                    <a:pt x="274" y="121"/>
                  </a:lnTo>
                  <a:lnTo>
                    <a:pt x="274" y="135"/>
                  </a:lnTo>
                  <a:lnTo>
                    <a:pt x="270" y="157"/>
                  </a:lnTo>
                  <a:lnTo>
                    <a:pt x="267" y="171"/>
                  </a:lnTo>
                  <a:lnTo>
                    <a:pt x="263" y="183"/>
                  </a:lnTo>
                  <a:lnTo>
                    <a:pt x="257" y="196"/>
                  </a:lnTo>
                  <a:lnTo>
                    <a:pt x="249" y="210"/>
                  </a:lnTo>
                  <a:lnTo>
                    <a:pt x="240" y="223"/>
                  </a:lnTo>
                  <a:lnTo>
                    <a:pt x="229" y="234"/>
                  </a:lnTo>
                  <a:lnTo>
                    <a:pt x="214" y="245"/>
                  </a:lnTo>
                  <a:lnTo>
                    <a:pt x="198" y="255"/>
                  </a:lnTo>
                  <a:lnTo>
                    <a:pt x="178" y="261"/>
                  </a:lnTo>
                  <a:lnTo>
                    <a:pt x="155" y="267"/>
                  </a:lnTo>
                  <a:lnTo>
                    <a:pt x="155" y="267"/>
                  </a:lnTo>
                  <a:lnTo>
                    <a:pt x="169" y="263"/>
                  </a:lnTo>
                  <a:lnTo>
                    <a:pt x="182" y="259"/>
                  </a:lnTo>
                  <a:lnTo>
                    <a:pt x="186" y="256"/>
                  </a:lnTo>
                  <a:lnTo>
                    <a:pt x="187" y="255"/>
                  </a:lnTo>
                  <a:lnTo>
                    <a:pt x="187" y="255"/>
                  </a:lnTo>
                  <a:lnTo>
                    <a:pt x="187" y="252"/>
                  </a:lnTo>
                  <a:lnTo>
                    <a:pt x="187" y="249"/>
                  </a:lnTo>
                  <a:lnTo>
                    <a:pt x="187" y="249"/>
                  </a:lnTo>
                  <a:lnTo>
                    <a:pt x="187" y="249"/>
                  </a:lnTo>
                  <a:lnTo>
                    <a:pt x="184" y="249"/>
                  </a:lnTo>
                  <a:lnTo>
                    <a:pt x="182" y="248"/>
                  </a:lnTo>
                  <a:lnTo>
                    <a:pt x="182" y="248"/>
                  </a:lnTo>
                  <a:lnTo>
                    <a:pt x="178" y="245"/>
                  </a:lnTo>
                  <a:lnTo>
                    <a:pt x="178" y="246"/>
                  </a:lnTo>
                  <a:lnTo>
                    <a:pt x="178" y="246"/>
                  </a:lnTo>
                  <a:lnTo>
                    <a:pt x="173" y="246"/>
                  </a:lnTo>
                  <a:lnTo>
                    <a:pt x="173" y="246"/>
                  </a:lnTo>
                  <a:lnTo>
                    <a:pt x="168" y="246"/>
                  </a:lnTo>
                  <a:lnTo>
                    <a:pt x="165" y="245"/>
                  </a:lnTo>
                  <a:lnTo>
                    <a:pt x="165" y="245"/>
                  </a:lnTo>
                  <a:lnTo>
                    <a:pt x="161" y="242"/>
                  </a:lnTo>
                  <a:lnTo>
                    <a:pt x="160" y="241"/>
                  </a:lnTo>
                  <a:lnTo>
                    <a:pt x="159" y="242"/>
                  </a:lnTo>
                  <a:lnTo>
                    <a:pt x="159" y="242"/>
                  </a:lnTo>
                  <a:lnTo>
                    <a:pt x="159" y="244"/>
                  </a:lnTo>
                  <a:lnTo>
                    <a:pt x="159" y="244"/>
                  </a:lnTo>
                  <a:lnTo>
                    <a:pt x="157" y="245"/>
                  </a:lnTo>
                  <a:lnTo>
                    <a:pt x="157" y="245"/>
                  </a:lnTo>
                  <a:lnTo>
                    <a:pt x="156" y="245"/>
                  </a:lnTo>
                  <a:lnTo>
                    <a:pt x="153" y="245"/>
                  </a:lnTo>
                  <a:lnTo>
                    <a:pt x="149" y="245"/>
                  </a:lnTo>
                  <a:lnTo>
                    <a:pt x="149" y="245"/>
                  </a:lnTo>
                  <a:lnTo>
                    <a:pt x="145" y="245"/>
                  </a:lnTo>
                  <a:lnTo>
                    <a:pt x="140" y="244"/>
                  </a:lnTo>
                  <a:lnTo>
                    <a:pt x="140" y="244"/>
                  </a:lnTo>
                  <a:lnTo>
                    <a:pt x="138" y="242"/>
                  </a:lnTo>
                  <a:lnTo>
                    <a:pt x="137" y="242"/>
                  </a:lnTo>
                  <a:lnTo>
                    <a:pt x="137" y="242"/>
                  </a:lnTo>
                  <a:lnTo>
                    <a:pt x="136" y="244"/>
                  </a:lnTo>
                  <a:lnTo>
                    <a:pt x="134" y="245"/>
                  </a:lnTo>
                  <a:lnTo>
                    <a:pt x="140" y="248"/>
                  </a:lnTo>
                  <a:lnTo>
                    <a:pt x="144" y="251"/>
                  </a:lnTo>
                  <a:lnTo>
                    <a:pt x="144" y="251"/>
                  </a:lnTo>
                  <a:lnTo>
                    <a:pt x="145" y="252"/>
                  </a:lnTo>
                  <a:lnTo>
                    <a:pt x="145" y="252"/>
                  </a:lnTo>
                  <a:lnTo>
                    <a:pt x="145" y="253"/>
                  </a:lnTo>
                  <a:lnTo>
                    <a:pt x="145" y="253"/>
                  </a:lnTo>
                  <a:lnTo>
                    <a:pt x="142" y="253"/>
                  </a:lnTo>
                  <a:lnTo>
                    <a:pt x="140" y="253"/>
                  </a:lnTo>
                  <a:lnTo>
                    <a:pt x="140" y="253"/>
                  </a:lnTo>
                  <a:lnTo>
                    <a:pt x="134" y="256"/>
                  </a:lnTo>
                  <a:lnTo>
                    <a:pt x="133" y="256"/>
                  </a:lnTo>
                  <a:lnTo>
                    <a:pt x="130" y="256"/>
                  </a:lnTo>
                  <a:lnTo>
                    <a:pt x="130" y="256"/>
                  </a:lnTo>
                  <a:lnTo>
                    <a:pt x="127" y="251"/>
                  </a:lnTo>
                  <a:lnTo>
                    <a:pt x="127" y="251"/>
                  </a:lnTo>
                  <a:lnTo>
                    <a:pt x="127" y="249"/>
                  </a:lnTo>
                  <a:lnTo>
                    <a:pt x="126" y="248"/>
                  </a:lnTo>
                  <a:lnTo>
                    <a:pt x="125" y="248"/>
                  </a:lnTo>
                  <a:lnTo>
                    <a:pt x="125" y="248"/>
                  </a:lnTo>
                  <a:lnTo>
                    <a:pt x="121" y="248"/>
                  </a:lnTo>
                  <a:lnTo>
                    <a:pt x="123" y="252"/>
                  </a:lnTo>
                  <a:lnTo>
                    <a:pt x="123" y="252"/>
                  </a:lnTo>
                  <a:lnTo>
                    <a:pt x="118" y="252"/>
                  </a:lnTo>
                  <a:lnTo>
                    <a:pt x="118" y="252"/>
                  </a:lnTo>
                  <a:lnTo>
                    <a:pt x="115" y="253"/>
                  </a:lnTo>
                  <a:lnTo>
                    <a:pt x="115" y="253"/>
                  </a:lnTo>
                  <a:lnTo>
                    <a:pt x="114" y="252"/>
                  </a:lnTo>
                  <a:lnTo>
                    <a:pt x="114" y="252"/>
                  </a:lnTo>
                  <a:lnTo>
                    <a:pt x="111" y="251"/>
                  </a:lnTo>
                  <a:lnTo>
                    <a:pt x="108" y="251"/>
                  </a:lnTo>
                  <a:lnTo>
                    <a:pt x="108" y="251"/>
                  </a:lnTo>
                  <a:lnTo>
                    <a:pt x="102" y="249"/>
                  </a:lnTo>
                  <a:lnTo>
                    <a:pt x="102" y="249"/>
                  </a:lnTo>
                  <a:lnTo>
                    <a:pt x="99" y="249"/>
                  </a:lnTo>
                  <a:lnTo>
                    <a:pt x="99" y="249"/>
                  </a:lnTo>
                  <a:lnTo>
                    <a:pt x="95" y="252"/>
                  </a:lnTo>
                  <a:lnTo>
                    <a:pt x="92" y="252"/>
                  </a:lnTo>
                  <a:lnTo>
                    <a:pt x="92" y="252"/>
                  </a:lnTo>
                  <a:lnTo>
                    <a:pt x="88" y="252"/>
                  </a:lnTo>
                  <a:lnTo>
                    <a:pt x="85" y="252"/>
                  </a:lnTo>
                  <a:lnTo>
                    <a:pt x="85" y="252"/>
                  </a:lnTo>
                  <a:lnTo>
                    <a:pt x="88" y="255"/>
                  </a:lnTo>
                  <a:lnTo>
                    <a:pt x="98" y="259"/>
                  </a:lnTo>
                  <a:lnTo>
                    <a:pt x="104" y="261"/>
                  </a:lnTo>
                  <a:lnTo>
                    <a:pt x="113" y="264"/>
                  </a:lnTo>
                  <a:lnTo>
                    <a:pt x="122" y="265"/>
                  </a:lnTo>
                  <a:lnTo>
                    <a:pt x="133" y="267"/>
                  </a:lnTo>
                  <a:lnTo>
                    <a:pt x="133" y="267"/>
                  </a:lnTo>
                  <a:lnTo>
                    <a:pt x="121" y="267"/>
                  </a:lnTo>
                  <a:lnTo>
                    <a:pt x="108" y="264"/>
                  </a:lnTo>
                  <a:lnTo>
                    <a:pt x="92" y="260"/>
                  </a:lnTo>
                  <a:lnTo>
                    <a:pt x="73" y="252"/>
                  </a:lnTo>
                  <a:lnTo>
                    <a:pt x="64" y="246"/>
                  </a:lnTo>
                  <a:lnTo>
                    <a:pt x="54" y="240"/>
                  </a:lnTo>
                  <a:lnTo>
                    <a:pt x="45" y="232"/>
                  </a:lnTo>
                  <a:lnTo>
                    <a:pt x="35" y="222"/>
                  </a:lnTo>
                  <a:lnTo>
                    <a:pt x="27" y="211"/>
                  </a:lnTo>
                  <a:lnTo>
                    <a:pt x="19" y="199"/>
                  </a:lnTo>
                  <a:lnTo>
                    <a:pt x="19" y="199"/>
                  </a:lnTo>
                  <a:lnTo>
                    <a:pt x="12" y="186"/>
                  </a:lnTo>
                  <a:lnTo>
                    <a:pt x="7" y="172"/>
                  </a:lnTo>
                  <a:lnTo>
                    <a:pt x="3" y="157"/>
                  </a:lnTo>
                  <a:lnTo>
                    <a:pt x="2" y="142"/>
                  </a:lnTo>
                  <a:lnTo>
                    <a:pt x="0" y="129"/>
                  </a:lnTo>
                  <a:lnTo>
                    <a:pt x="2" y="114"/>
                  </a:lnTo>
                  <a:lnTo>
                    <a:pt x="4" y="100"/>
                  </a:lnTo>
                  <a:lnTo>
                    <a:pt x="10" y="87"/>
                  </a:lnTo>
                  <a:lnTo>
                    <a:pt x="15" y="73"/>
                  </a:lnTo>
                  <a:lnTo>
                    <a:pt x="23" y="61"/>
                  </a:lnTo>
                  <a:lnTo>
                    <a:pt x="31" y="49"/>
                  </a:lnTo>
                  <a:lnTo>
                    <a:pt x="42" y="38"/>
                  </a:lnTo>
                  <a:lnTo>
                    <a:pt x="54" y="28"/>
                  </a:lnTo>
                  <a:lnTo>
                    <a:pt x="68" y="19"/>
                  </a:lnTo>
                  <a:lnTo>
                    <a:pt x="84" y="11"/>
                  </a:lnTo>
                  <a:lnTo>
                    <a:pt x="100" y="4"/>
                  </a:lnTo>
                  <a:lnTo>
                    <a:pt x="100" y="4"/>
                  </a:lnTo>
                  <a:lnTo>
                    <a:pt x="90" y="10"/>
                  </a:lnTo>
                  <a:lnTo>
                    <a:pt x="77" y="16"/>
                  </a:lnTo>
                  <a:lnTo>
                    <a:pt x="62" y="26"/>
                  </a:lnTo>
                  <a:lnTo>
                    <a:pt x="48" y="38"/>
                  </a:lnTo>
                  <a:lnTo>
                    <a:pt x="41" y="46"/>
                  </a:lnTo>
                  <a:lnTo>
                    <a:pt x="33" y="54"/>
                  </a:lnTo>
                  <a:lnTo>
                    <a:pt x="27" y="64"/>
                  </a:lnTo>
                  <a:lnTo>
                    <a:pt x="20" y="75"/>
                  </a:lnTo>
                  <a:lnTo>
                    <a:pt x="15" y="85"/>
                  </a:lnTo>
                  <a:lnTo>
                    <a:pt x="11" y="98"/>
                  </a:lnTo>
                  <a:lnTo>
                    <a:pt x="12" y="99"/>
                  </a:lnTo>
                  <a:lnTo>
                    <a:pt x="12" y="99"/>
                  </a:lnTo>
                  <a:lnTo>
                    <a:pt x="14" y="98"/>
                  </a:lnTo>
                  <a:lnTo>
                    <a:pt x="15" y="95"/>
                  </a:lnTo>
                  <a:lnTo>
                    <a:pt x="15" y="95"/>
                  </a:lnTo>
                  <a:lnTo>
                    <a:pt x="18" y="89"/>
                  </a:lnTo>
                  <a:lnTo>
                    <a:pt x="18" y="89"/>
                  </a:lnTo>
                  <a:lnTo>
                    <a:pt x="19" y="87"/>
                  </a:lnTo>
                  <a:lnTo>
                    <a:pt x="19" y="87"/>
                  </a:lnTo>
                  <a:lnTo>
                    <a:pt x="23" y="84"/>
                  </a:lnTo>
                  <a:lnTo>
                    <a:pt x="23" y="84"/>
                  </a:lnTo>
                  <a:lnTo>
                    <a:pt x="26" y="77"/>
                  </a:lnTo>
                  <a:lnTo>
                    <a:pt x="26" y="77"/>
                  </a:lnTo>
                  <a:lnTo>
                    <a:pt x="29" y="76"/>
                  </a:lnTo>
                  <a:lnTo>
                    <a:pt x="31" y="76"/>
                  </a:lnTo>
                  <a:lnTo>
                    <a:pt x="31" y="76"/>
                  </a:lnTo>
                  <a:lnTo>
                    <a:pt x="33" y="75"/>
                  </a:lnTo>
                  <a:lnTo>
                    <a:pt x="33" y="75"/>
                  </a:lnTo>
                  <a:lnTo>
                    <a:pt x="33" y="75"/>
                  </a:lnTo>
                  <a:lnTo>
                    <a:pt x="31" y="77"/>
                  </a:lnTo>
                  <a:lnTo>
                    <a:pt x="31" y="80"/>
                  </a:lnTo>
                  <a:lnTo>
                    <a:pt x="31" y="84"/>
                  </a:lnTo>
                  <a:lnTo>
                    <a:pt x="31" y="84"/>
                  </a:lnTo>
                  <a:lnTo>
                    <a:pt x="29" y="91"/>
                  </a:lnTo>
                  <a:lnTo>
                    <a:pt x="29" y="91"/>
                  </a:lnTo>
                  <a:lnTo>
                    <a:pt x="30" y="95"/>
                  </a:lnTo>
                  <a:lnTo>
                    <a:pt x="30" y="95"/>
                  </a:lnTo>
                  <a:lnTo>
                    <a:pt x="31" y="98"/>
                  </a:lnTo>
                  <a:lnTo>
                    <a:pt x="33" y="99"/>
                  </a:lnTo>
                  <a:lnTo>
                    <a:pt x="33" y="99"/>
                  </a:lnTo>
                  <a:lnTo>
                    <a:pt x="41" y="102"/>
                  </a:lnTo>
                  <a:lnTo>
                    <a:pt x="41" y="102"/>
                  </a:lnTo>
                  <a:lnTo>
                    <a:pt x="45" y="96"/>
                  </a:lnTo>
                  <a:lnTo>
                    <a:pt x="45" y="96"/>
                  </a:lnTo>
                  <a:lnTo>
                    <a:pt x="48" y="95"/>
                  </a:lnTo>
                  <a:lnTo>
                    <a:pt x="50" y="93"/>
                  </a:lnTo>
                  <a:lnTo>
                    <a:pt x="50" y="93"/>
                  </a:lnTo>
                  <a:lnTo>
                    <a:pt x="50" y="91"/>
                  </a:lnTo>
                  <a:lnTo>
                    <a:pt x="50" y="89"/>
                  </a:lnTo>
                  <a:lnTo>
                    <a:pt x="52" y="88"/>
                  </a:lnTo>
                  <a:lnTo>
                    <a:pt x="52" y="88"/>
                  </a:lnTo>
                  <a:lnTo>
                    <a:pt x="53" y="85"/>
                  </a:lnTo>
                  <a:lnTo>
                    <a:pt x="54" y="84"/>
                  </a:lnTo>
                  <a:lnTo>
                    <a:pt x="54" y="84"/>
                  </a:lnTo>
                  <a:lnTo>
                    <a:pt x="56" y="81"/>
                  </a:lnTo>
                  <a:lnTo>
                    <a:pt x="56" y="81"/>
                  </a:lnTo>
                  <a:lnTo>
                    <a:pt x="58" y="81"/>
                  </a:lnTo>
                  <a:lnTo>
                    <a:pt x="60" y="81"/>
                  </a:lnTo>
                  <a:lnTo>
                    <a:pt x="60" y="83"/>
                  </a:lnTo>
                  <a:lnTo>
                    <a:pt x="60" y="83"/>
                  </a:lnTo>
                  <a:lnTo>
                    <a:pt x="60" y="85"/>
                  </a:lnTo>
                  <a:lnTo>
                    <a:pt x="60" y="87"/>
                  </a:lnTo>
                  <a:lnTo>
                    <a:pt x="60" y="88"/>
                  </a:lnTo>
                  <a:lnTo>
                    <a:pt x="58" y="89"/>
                  </a:lnTo>
                  <a:lnTo>
                    <a:pt x="58" y="89"/>
                  </a:lnTo>
                  <a:lnTo>
                    <a:pt x="57" y="89"/>
                  </a:lnTo>
                  <a:lnTo>
                    <a:pt x="56" y="91"/>
                  </a:lnTo>
                  <a:lnTo>
                    <a:pt x="56" y="91"/>
                  </a:lnTo>
                  <a:lnTo>
                    <a:pt x="53" y="96"/>
                  </a:lnTo>
                  <a:lnTo>
                    <a:pt x="53" y="96"/>
                  </a:lnTo>
                  <a:lnTo>
                    <a:pt x="52" y="99"/>
                  </a:lnTo>
                  <a:lnTo>
                    <a:pt x="50" y="102"/>
                  </a:lnTo>
                  <a:lnTo>
                    <a:pt x="50" y="102"/>
                  </a:lnTo>
                  <a:lnTo>
                    <a:pt x="48" y="102"/>
                  </a:lnTo>
                  <a:lnTo>
                    <a:pt x="46" y="103"/>
                  </a:lnTo>
                  <a:lnTo>
                    <a:pt x="46" y="103"/>
                  </a:lnTo>
                  <a:lnTo>
                    <a:pt x="46" y="103"/>
                  </a:lnTo>
                  <a:lnTo>
                    <a:pt x="46" y="106"/>
                  </a:lnTo>
                  <a:lnTo>
                    <a:pt x="46" y="107"/>
                  </a:lnTo>
                  <a:lnTo>
                    <a:pt x="46" y="107"/>
                  </a:lnTo>
                  <a:lnTo>
                    <a:pt x="46" y="107"/>
                  </a:lnTo>
                  <a:lnTo>
                    <a:pt x="43" y="108"/>
                  </a:lnTo>
                  <a:lnTo>
                    <a:pt x="42" y="108"/>
                  </a:lnTo>
                  <a:lnTo>
                    <a:pt x="42" y="108"/>
                  </a:lnTo>
                  <a:lnTo>
                    <a:pt x="39" y="108"/>
                  </a:lnTo>
                  <a:lnTo>
                    <a:pt x="39" y="108"/>
                  </a:lnTo>
                  <a:lnTo>
                    <a:pt x="34" y="107"/>
                  </a:lnTo>
                  <a:lnTo>
                    <a:pt x="34" y="107"/>
                  </a:lnTo>
                  <a:lnTo>
                    <a:pt x="33" y="108"/>
                  </a:lnTo>
                  <a:lnTo>
                    <a:pt x="31" y="111"/>
                  </a:lnTo>
                  <a:lnTo>
                    <a:pt x="31" y="111"/>
                  </a:lnTo>
                  <a:lnTo>
                    <a:pt x="33" y="116"/>
                  </a:lnTo>
                  <a:lnTo>
                    <a:pt x="35" y="122"/>
                  </a:lnTo>
                  <a:lnTo>
                    <a:pt x="35" y="122"/>
                  </a:lnTo>
                  <a:lnTo>
                    <a:pt x="35" y="127"/>
                  </a:lnTo>
                  <a:lnTo>
                    <a:pt x="35" y="130"/>
                  </a:lnTo>
                  <a:lnTo>
                    <a:pt x="37" y="131"/>
                  </a:lnTo>
                  <a:lnTo>
                    <a:pt x="37" y="131"/>
                  </a:lnTo>
                  <a:lnTo>
                    <a:pt x="39" y="134"/>
                  </a:lnTo>
                  <a:lnTo>
                    <a:pt x="41" y="137"/>
                  </a:lnTo>
                  <a:lnTo>
                    <a:pt x="41" y="137"/>
                  </a:lnTo>
                  <a:lnTo>
                    <a:pt x="42" y="139"/>
                  </a:lnTo>
                  <a:lnTo>
                    <a:pt x="42" y="144"/>
                  </a:lnTo>
                  <a:lnTo>
                    <a:pt x="45" y="146"/>
                  </a:lnTo>
                  <a:lnTo>
                    <a:pt x="45" y="146"/>
                  </a:lnTo>
                  <a:lnTo>
                    <a:pt x="45" y="153"/>
                  </a:lnTo>
                  <a:lnTo>
                    <a:pt x="45" y="153"/>
                  </a:lnTo>
                  <a:lnTo>
                    <a:pt x="45" y="157"/>
                  </a:lnTo>
                  <a:lnTo>
                    <a:pt x="45" y="161"/>
                  </a:lnTo>
                  <a:lnTo>
                    <a:pt x="45" y="161"/>
                  </a:lnTo>
                  <a:lnTo>
                    <a:pt x="48" y="165"/>
                  </a:lnTo>
                  <a:lnTo>
                    <a:pt x="49" y="167"/>
                  </a:lnTo>
                  <a:lnTo>
                    <a:pt x="49" y="167"/>
                  </a:lnTo>
                  <a:lnTo>
                    <a:pt x="46" y="169"/>
                  </a:lnTo>
                  <a:lnTo>
                    <a:pt x="46" y="171"/>
                  </a:lnTo>
                  <a:lnTo>
                    <a:pt x="46" y="172"/>
                  </a:lnTo>
                  <a:lnTo>
                    <a:pt x="46" y="172"/>
                  </a:lnTo>
                  <a:lnTo>
                    <a:pt x="50" y="175"/>
                  </a:lnTo>
                  <a:lnTo>
                    <a:pt x="52" y="177"/>
                  </a:lnTo>
                  <a:lnTo>
                    <a:pt x="52" y="177"/>
                  </a:lnTo>
                  <a:lnTo>
                    <a:pt x="53" y="179"/>
                  </a:lnTo>
                  <a:lnTo>
                    <a:pt x="54" y="180"/>
                  </a:lnTo>
                  <a:lnTo>
                    <a:pt x="54" y="180"/>
                  </a:lnTo>
                  <a:lnTo>
                    <a:pt x="57" y="180"/>
                  </a:lnTo>
                  <a:lnTo>
                    <a:pt x="58" y="181"/>
                  </a:lnTo>
                  <a:lnTo>
                    <a:pt x="58" y="181"/>
                  </a:lnTo>
                  <a:lnTo>
                    <a:pt x="58" y="187"/>
                  </a:lnTo>
                  <a:lnTo>
                    <a:pt x="64" y="194"/>
                  </a:lnTo>
                  <a:lnTo>
                    <a:pt x="69" y="199"/>
                  </a:lnTo>
                  <a:lnTo>
                    <a:pt x="69" y="199"/>
                  </a:lnTo>
                  <a:lnTo>
                    <a:pt x="69" y="200"/>
                  </a:lnTo>
                  <a:lnTo>
                    <a:pt x="69" y="202"/>
                  </a:lnTo>
                  <a:lnTo>
                    <a:pt x="71" y="202"/>
                  </a:lnTo>
                  <a:lnTo>
                    <a:pt x="71" y="202"/>
                  </a:lnTo>
                  <a:lnTo>
                    <a:pt x="80" y="206"/>
                  </a:lnTo>
                  <a:lnTo>
                    <a:pt x="80" y="206"/>
                  </a:lnTo>
                  <a:lnTo>
                    <a:pt x="83" y="209"/>
                  </a:lnTo>
                  <a:lnTo>
                    <a:pt x="87" y="210"/>
                  </a:lnTo>
                  <a:lnTo>
                    <a:pt x="87" y="210"/>
                  </a:lnTo>
                  <a:lnTo>
                    <a:pt x="88" y="210"/>
                  </a:lnTo>
                  <a:lnTo>
                    <a:pt x="88" y="211"/>
                  </a:lnTo>
                  <a:lnTo>
                    <a:pt x="88" y="210"/>
                  </a:lnTo>
                  <a:lnTo>
                    <a:pt x="88" y="210"/>
                  </a:lnTo>
                  <a:lnTo>
                    <a:pt x="91" y="206"/>
                  </a:lnTo>
                  <a:lnTo>
                    <a:pt x="92" y="203"/>
                  </a:lnTo>
                  <a:lnTo>
                    <a:pt x="92" y="203"/>
                  </a:lnTo>
                  <a:lnTo>
                    <a:pt x="94" y="199"/>
                  </a:lnTo>
                  <a:lnTo>
                    <a:pt x="94" y="198"/>
                  </a:lnTo>
                  <a:lnTo>
                    <a:pt x="94" y="198"/>
                  </a:lnTo>
                  <a:lnTo>
                    <a:pt x="94" y="194"/>
                  </a:lnTo>
                  <a:lnTo>
                    <a:pt x="94" y="194"/>
                  </a:lnTo>
                  <a:lnTo>
                    <a:pt x="94" y="191"/>
                  </a:lnTo>
                  <a:lnTo>
                    <a:pt x="95" y="188"/>
                  </a:lnTo>
                  <a:lnTo>
                    <a:pt x="95" y="188"/>
                  </a:lnTo>
                  <a:lnTo>
                    <a:pt x="96" y="186"/>
                  </a:lnTo>
                  <a:lnTo>
                    <a:pt x="99" y="183"/>
                  </a:lnTo>
                  <a:lnTo>
                    <a:pt x="99" y="183"/>
                  </a:lnTo>
                  <a:lnTo>
                    <a:pt x="100" y="183"/>
                  </a:lnTo>
                  <a:lnTo>
                    <a:pt x="102" y="181"/>
                  </a:lnTo>
                  <a:lnTo>
                    <a:pt x="102" y="181"/>
                  </a:lnTo>
                  <a:lnTo>
                    <a:pt x="102" y="179"/>
                  </a:lnTo>
                  <a:lnTo>
                    <a:pt x="102" y="179"/>
                  </a:lnTo>
                  <a:lnTo>
                    <a:pt x="100" y="177"/>
                  </a:lnTo>
                  <a:lnTo>
                    <a:pt x="100" y="175"/>
                  </a:lnTo>
                  <a:lnTo>
                    <a:pt x="100" y="175"/>
                  </a:lnTo>
                  <a:lnTo>
                    <a:pt x="99" y="171"/>
                  </a:lnTo>
                  <a:lnTo>
                    <a:pt x="98" y="169"/>
                  </a:lnTo>
                  <a:lnTo>
                    <a:pt x="98" y="169"/>
                  </a:lnTo>
                  <a:lnTo>
                    <a:pt x="95" y="167"/>
                  </a:lnTo>
                  <a:lnTo>
                    <a:pt x="94" y="165"/>
                  </a:lnTo>
                  <a:lnTo>
                    <a:pt x="94" y="164"/>
                  </a:lnTo>
                  <a:lnTo>
                    <a:pt x="94" y="164"/>
                  </a:lnTo>
                  <a:lnTo>
                    <a:pt x="95" y="158"/>
                  </a:lnTo>
                  <a:lnTo>
                    <a:pt x="95" y="158"/>
                  </a:lnTo>
                  <a:lnTo>
                    <a:pt x="98" y="154"/>
                  </a:lnTo>
                  <a:lnTo>
                    <a:pt x="98" y="154"/>
                  </a:lnTo>
                  <a:lnTo>
                    <a:pt x="100" y="150"/>
                  </a:lnTo>
                  <a:lnTo>
                    <a:pt x="100" y="150"/>
                  </a:lnTo>
                  <a:lnTo>
                    <a:pt x="103" y="146"/>
                  </a:lnTo>
                  <a:lnTo>
                    <a:pt x="103" y="146"/>
                  </a:lnTo>
                  <a:lnTo>
                    <a:pt x="104" y="137"/>
                  </a:lnTo>
                  <a:lnTo>
                    <a:pt x="104" y="137"/>
                  </a:lnTo>
                  <a:lnTo>
                    <a:pt x="104" y="137"/>
                  </a:lnTo>
                  <a:lnTo>
                    <a:pt x="104" y="137"/>
                  </a:lnTo>
                  <a:lnTo>
                    <a:pt x="104" y="134"/>
                  </a:lnTo>
                  <a:lnTo>
                    <a:pt x="104" y="134"/>
                  </a:lnTo>
                  <a:lnTo>
                    <a:pt x="103" y="129"/>
                  </a:lnTo>
                  <a:lnTo>
                    <a:pt x="103" y="129"/>
                  </a:lnTo>
                  <a:lnTo>
                    <a:pt x="106" y="126"/>
                  </a:lnTo>
                  <a:lnTo>
                    <a:pt x="110" y="125"/>
                  </a:lnTo>
                  <a:lnTo>
                    <a:pt x="110" y="125"/>
                  </a:lnTo>
                  <a:lnTo>
                    <a:pt x="111" y="126"/>
                  </a:lnTo>
                  <a:lnTo>
                    <a:pt x="113" y="127"/>
                  </a:lnTo>
                  <a:lnTo>
                    <a:pt x="114" y="126"/>
                  </a:lnTo>
                  <a:lnTo>
                    <a:pt x="114" y="126"/>
                  </a:lnTo>
                  <a:lnTo>
                    <a:pt x="115" y="123"/>
                  </a:lnTo>
                  <a:lnTo>
                    <a:pt x="117" y="122"/>
                  </a:lnTo>
                  <a:lnTo>
                    <a:pt x="117" y="122"/>
                  </a:lnTo>
                  <a:lnTo>
                    <a:pt x="119" y="121"/>
                  </a:lnTo>
                  <a:lnTo>
                    <a:pt x="121" y="122"/>
                  </a:lnTo>
                  <a:lnTo>
                    <a:pt x="121" y="122"/>
                  </a:lnTo>
                  <a:lnTo>
                    <a:pt x="125" y="123"/>
                  </a:lnTo>
                  <a:lnTo>
                    <a:pt x="129" y="125"/>
                  </a:lnTo>
                  <a:lnTo>
                    <a:pt x="129" y="125"/>
                  </a:lnTo>
                  <a:lnTo>
                    <a:pt x="133" y="126"/>
                  </a:lnTo>
                  <a:lnTo>
                    <a:pt x="137" y="126"/>
                  </a:lnTo>
                  <a:lnTo>
                    <a:pt x="137" y="126"/>
                  </a:lnTo>
                  <a:lnTo>
                    <a:pt x="142" y="126"/>
                  </a:lnTo>
                  <a:lnTo>
                    <a:pt x="145" y="126"/>
                  </a:lnTo>
                  <a:lnTo>
                    <a:pt x="148" y="125"/>
                  </a:lnTo>
                  <a:lnTo>
                    <a:pt x="148" y="125"/>
                  </a:lnTo>
                  <a:lnTo>
                    <a:pt x="150" y="125"/>
                  </a:lnTo>
                  <a:lnTo>
                    <a:pt x="152" y="125"/>
                  </a:lnTo>
                  <a:lnTo>
                    <a:pt x="152" y="123"/>
                  </a:lnTo>
                  <a:lnTo>
                    <a:pt x="152" y="123"/>
                  </a:lnTo>
                  <a:lnTo>
                    <a:pt x="153" y="121"/>
                  </a:lnTo>
                  <a:lnTo>
                    <a:pt x="155" y="118"/>
                  </a:lnTo>
                  <a:lnTo>
                    <a:pt x="155" y="118"/>
                  </a:lnTo>
                  <a:lnTo>
                    <a:pt x="157" y="118"/>
                  </a:lnTo>
                  <a:lnTo>
                    <a:pt x="159" y="115"/>
                  </a:lnTo>
                  <a:lnTo>
                    <a:pt x="159" y="115"/>
                  </a:lnTo>
                  <a:lnTo>
                    <a:pt x="159" y="112"/>
                  </a:lnTo>
                  <a:lnTo>
                    <a:pt x="160" y="111"/>
                  </a:lnTo>
                  <a:lnTo>
                    <a:pt x="160" y="111"/>
                  </a:lnTo>
                  <a:lnTo>
                    <a:pt x="161" y="108"/>
                  </a:lnTo>
                  <a:lnTo>
                    <a:pt x="161" y="108"/>
                  </a:lnTo>
                  <a:lnTo>
                    <a:pt x="164" y="106"/>
                  </a:lnTo>
                  <a:lnTo>
                    <a:pt x="165" y="106"/>
                  </a:lnTo>
                  <a:lnTo>
                    <a:pt x="165" y="106"/>
                  </a:lnTo>
                  <a:lnTo>
                    <a:pt x="165" y="104"/>
                  </a:lnTo>
                  <a:lnTo>
                    <a:pt x="165" y="104"/>
                  </a:lnTo>
                  <a:lnTo>
                    <a:pt x="164" y="102"/>
                  </a:lnTo>
                  <a:lnTo>
                    <a:pt x="163" y="99"/>
                  </a:lnTo>
                  <a:lnTo>
                    <a:pt x="163" y="99"/>
                  </a:lnTo>
                  <a:lnTo>
                    <a:pt x="163" y="98"/>
                  </a:lnTo>
                  <a:lnTo>
                    <a:pt x="161" y="98"/>
                  </a:lnTo>
                  <a:lnTo>
                    <a:pt x="160" y="96"/>
                  </a:lnTo>
                  <a:lnTo>
                    <a:pt x="161" y="93"/>
                  </a:lnTo>
                  <a:lnTo>
                    <a:pt x="161" y="93"/>
                  </a:lnTo>
                  <a:lnTo>
                    <a:pt x="164" y="87"/>
                  </a:lnTo>
                  <a:lnTo>
                    <a:pt x="164" y="84"/>
                  </a:lnTo>
                  <a:lnTo>
                    <a:pt x="161" y="81"/>
                  </a:lnTo>
                  <a:lnTo>
                    <a:pt x="161" y="81"/>
                  </a:lnTo>
                  <a:lnTo>
                    <a:pt x="160" y="77"/>
                  </a:lnTo>
                  <a:lnTo>
                    <a:pt x="157" y="76"/>
                  </a:lnTo>
                  <a:lnTo>
                    <a:pt x="155" y="73"/>
                  </a:lnTo>
                  <a:lnTo>
                    <a:pt x="155" y="73"/>
                  </a:lnTo>
                  <a:lnTo>
                    <a:pt x="153" y="70"/>
                  </a:lnTo>
                  <a:lnTo>
                    <a:pt x="150" y="68"/>
                  </a:lnTo>
                  <a:lnTo>
                    <a:pt x="150" y="68"/>
                  </a:lnTo>
                  <a:lnTo>
                    <a:pt x="149" y="66"/>
                  </a:lnTo>
                  <a:lnTo>
                    <a:pt x="148" y="66"/>
                  </a:lnTo>
                  <a:lnTo>
                    <a:pt x="148" y="66"/>
                  </a:lnTo>
                  <a:lnTo>
                    <a:pt x="144" y="65"/>
                  </a:lnTo>
                  <a:lnTo>
                    <a:pt x="140" y="62"/>
                  </a:lnTo>
                  <a:lnTo>
                    <a:pt x="140" y="62"/>
                  </a:lnTo>
                  <a:lnTo>
                    <a:pt x="137" y="60"/>
                  </a:lnTo>
                  <a:lnTo>
                    <a:pt x="134" y="58"/>
                  </a:lnTo>
                  <a:lnTo>
                    <a:pt x="134" y="58"/>
                  </a:lnTo>
                  <a:lnTo>
                    <a:pt x="130" y="57"/>
                  </a:lnTo>
                  <a:lnTo>
                    <a:pt x="130" y="57"/>
                  </a:lnTo>
                  <a:lnTo>
                    <a:pt x="125" y="57"/>
                  </a:lnTo>
                  <a:lnTo>
                    <a:pt x="125" y="57"/>
                  </a:lnTo>
                  <a:lnTo>
                    <a:pt x="122" y="57"/>
                  </a:lnTo>
                  <a:lnTo>
                    <a:pt x="122" y="57"/>
                  </a:lnTo>
                  <a:lnTo>
                    <a:pt x="117" y="56"/>
                  </a:lnTo>
                  <a:lnTo>
                    <a:pt x="117" y="56"/>
                  </a:lnTo>
                  <a:lnTo>
                    <a:pt x="114" y="56"/>
                  </a:lnTo>
                  <a:lnTo>
                    <a:pt x="114" y="56"/>
                  </a:lnTo>
                  <a:lnTo>
                    <a:pt x="113" y="56"/>
                  </a:lnTo>
                  <a:lnTo>
                    <a:pt x="111" y="54"/>
                  </a:lnTo>
                  <a:lnTo>
                    <a:pt x="111" y="57"/>
                  </a:lnTo>
                  <a:lnTo>
                    <a:pt x="111" y="57"/>
                  </a:lnTo>
                  <a:lnTo>
                    <a:pt x="111" y="61"/>
                  </a:lnTo>
                  <a:lnTo>
                    <a:pt x="111" y="62"/>
                  </a:lnTo>
                  <a:lnTo>
                    <a:pt x="110" y="64"/>
                  </a:lnTo>
                  <a:lnTo>
                    <a:pt x="110" y="64"/>
                  </a:lnTo>
                  <a:lnTo>
                    <a:pt x="106" y="64"/>
                  </a:lnTo>
                  <a:lnTo>
                    <a:pt x="106" y="64"/>
                  </a:lnTo>
                  <a:lnTo>
                    <a:pt x="103" y="64"/>
                  </a:lnTo>
                  <a:lnTo>
                    <a:pt x="100" y="65"/>
                  </a:lnTo>
                  <a:lnTo>
                    <a:pt x="100" y="65"/>
                  </a:lnTo>
                  <a:lnTo>
                    <a:pt x="99" y="66"/>
                  </a:lnTo>
                  <a:lnTo>
                    <a:pt x="95" y="68"/>
                  </a:lnTo>
                  <a:lnTo>
                    <a:pt x="95" y="68"/>
                  </a:lnTo>
                  <a:lnTo>
                    <a:pt x="95" y="68"/>
                  </a:lnTo>
                  <a:lnTo>
                    <a:pt x="95" y="69"/>
                  </a:lnTo>
                  <a:lnTo>
                    <a:pt x="92" y="68"/>
                  </a:lnTo>
                  <a:lnTo>
                    <a:pt x="92" y="68"/>
                  </a:lnTo>
                  <a:lnTo>
                    <a:pt x="91" y="65"/>
                  </a:lnTo>
                  <a:lnTo>
                    <a:pt x="92" y="64"/>
                  </a:lnTo>
                  <a:lnTo>
                    <a:pt x="91" y="64"/>
                  </a:lnTo>
                  <a:lnTo>
                    <a:pt x="88" y="64"/>
                  </a:lnTo>
                  <a:lnTo>
                    <a:pt x="88" y="64"/>
                  </a:lnTo>
                  <a:lnTo>
                    <a:pt x="81" y="65"/>
                  </a:lnTo>
                  <a:lnTo>
                    <a:pt x="79" y="65"/>
                  </a:lnTo>
                  <a:lnTo>
                    <a:pt x="79" y="65"/>
                  </a:lnTo>
                  <a:lnTo>
                    <a:pt x="77" y="65"/>
                  </a:lnTo>
                  <a:lnTo>
                    <a:pt x="75" y="64"/>
                  </a:lnTo>
                  <a:lnTo>
                    <a:pt x="75" y="64"/>
                  </a:lnTo>
                  <a:lnTo>
                    <a:pt x="71" y="62"/>
                  </a:lnTo>
                  <a:lnTo>
                    <a:pt x="69" y="64"/>
                  </a:lnTo>
                  <a:lnTo>
                    <a:pt x="69" y="64"/>
                  </a:lnTo>
                  <a:lnTo>
                    <a:pt x="68" y="65"/>
                  </a:lnTo>
                  <a:lnTo>
                    <a:pt x="68" y="65"/>
                  </a:lnTo>
                  <a:lnTo>
                    <a:pt x="67" y="64"/>
                  </a:lnTo>
                  <a:lnTo>
                    <a:pt x="67" y="64"/>
                  </a:lnTo>
                  <a:lnTo>
                    <a:pt x="65" y="61"/>
                  </a:lnTo>
                  <a:lnTo>
                    <a:pt x="67" y="60"/>
                  </a:lnTo>
                  <a:lnTo>
                    <a:pt x="67" y="60"/>
                  </a:lnTo>
                  <a:lnTo>
                    <a:pt x="71" y="60"/>
                  </a:lnTo>
                  <a:lnTo>
                    <a:pt x="72" y="60"/>
                  </a:lnTo>
                  <a:lnTo>
                    <a:pt x="73" y="58"/>
                  </a:lnTo>
                  <a:lnTo>
                    <a:pt x="73" y="58"/>
                  </a:lnTo>
                  <a:lnTo>
                    <a:pt x="72" y="57"/>
                  </a:lnTo>
                  <a:lnTo>
                    <a:pt x="72" y="56"/>
                  </a:lnTo>
                  <a:lnTo>
                    <a:pt x="73" y="56"/>
                  </a:lnTo>
                  <a:lnTo>
                    <a:pt x="73" y="56"/>
                  </a:lnTo>
                  <a:lnTo>
                    <a:pt x="79" y="54"/>
                  </a:lnTo>
                  <a:lnTo>
                    <a:pt x="79" y="54"/>
                  </a:lnTo>
                  <a:lnTo>
                    <a:pt x="81" y="54"/>
                  </a:lnTo>
                  <a:lnTo>
                    <a:pt x="83" y="54"/>
                  </a:lnTo>
                  <a:lnTo>
                    <a:pt x="85" y="54"/>
                  </a:lnTo>
                  <a:lnTo>
                    <a:pt x="85" y="54"/>
                  </a:lnTo>
                  <a:lnTo>
                    <a:pt x="85" y="54"/>
                  </a:lnTo>
                  <a:lnTo>
                    <a:pt x="87" y="53"/>
                  </a:lnTo>
                  <a:lnTo>
                    <a:pt x="88" y="53"/>
                  </a:lnTo>
                  <a:lnTo>
                    <a:pt x="87" y="51"/>
                  </a:lnTo>
                  <a:lnTo>
                    <a:pt x="87" y="51"/>
                  </a:lnTo>
                  <a:lnTo>
                    <a:pt x="84" y="47"/>
                  </a:lnTo>
                  <a:lnTo>
                    <a:pt x="83" y="46"/>
                  </a:lnTo>
                  <a:lnTo>
                    <a:pt x="81" y="45"/>
                  </a:lnTo>
                  <a:lnTo>
                    <a:pt x="80" y="45"/>
                  </a:lnTo>
                  <a:lnTo>
                    <a:pt x="80" y="45"/>
                  </a:lnTo>
                  <a:lnTo>
                    <a:pt x="79" y="46"/>
                  </a:lnTo>
                  <a:lnTo>
                    <a:pt x="77" y="47"/>
                  </a:lnTo>
                  <a:lnTo>
                    <a:pt x="77" y="47"/>
                  </a:lnTo>
                  <a:lnTo>
                    <a:pt x="76" y="47"/>
                  </a:lnTo>
                  <a:lnTo>
                    <a:pt x="76" y="47"/>
                  </a:lnTo>
                  <a:lnTo>
                    <a:pt x="72" y="45"/>
                  </a:lnTo>
                  <a:lnTo>
                    <a:pt x="72" y="43"/>
                  </a:lnTo>
                  <a:lnTo>
                    <a:pt x="73" y="42"/>
                  </a:lnTo>
                  <a:lnTo>
                    <a:pt x="73" y="42"/>
                  </a:lnTo>
                  <a:lnTo>
                    <a:pt x="76" y="39"/>
                  </a:lnTo>
                  <a:lnTo>
                    <a:pt x="79" y="38"/>
                  </a:lnTo>
                  <a:lnTo>
                    <a:pt x="79" y="38"/>
                  </a:lnTo>
                  <a:lnTo>
                    <a:pt x="80" y="38"/>
                  </a:lnTo>
                  <a:lnTo>
                    <a:pt x="81" y="38"/>
                  </a:lnTo>
                  <a:lnTo>
                    <a:pt x="84" y="41"/>
                  </a:lnTo>
                  <a:lnTo>
                    <a:pt x="87" y="43"/>
                  </a:lnTo>
                  <a:lnTo>
                    <a:pt x="88" y="43"/>
                  </a:lnTo>
                  <a:lnTo>
                    <a:pt x="88" y="43"/>
                  </a:lnTo>
                  <a:lnTo>
                    <a:pt x="91" y="42"/>
                  </a:lnTo>
                  <a:lnTo>
                    <a:pt x="92" y="42"/>
                  </a:lnTo>
                  <a:lnTo>
                    <a:pt x="92" y="42"/>
                  </a:lnTo>
                  <a:lnTo>
                    <a:pt x="94" y="45"/>
                  </a:lnTo>
                  <a:lnTo>
                    <a:pt x="94" y="49"/>
                  </a:lnTo>
                  <a:lnTo>
                    <a:pt x="94" y="49"/>
                  </a:lnTo>
                  <a:lnTo>
                    <a:pt x="94" y="51"/>
                  </a:lnTo>
                  <a:lnTo>
                    <a:pt x="96" y="50"/>
                  </a:lnTo>
                  <a:lnTo>
                    <a:pt x="96" y="50"/>
                  </a:lnTo>
                  <a:lnTo>
                    <a:pt x="98" y="49"/>
                  </a:lnTo>
                  <a:lnTo>
                    <a:pt x="96" y="49"/>
                  </a:lnTo>
                  <a:lnTo>
                    <a:pt x="96" y="47"/>
                  </a:lnTo>
                  <a:lnTo>
                    <a:pt x="100" y="46"/>
                  </a:lnTo>
                  <a:lnTo>
                    <a:pt x="100" y="46"/>
                  </a:lnTo>
                  <a:lnTo>
                    <a:pt x="107" y="45"/>
                  </a:lnTo>
                  <a:lnTo>
                    <a:pt x="110" y="43"/>
                  </a:lnTo>
                  <a:lnTo>
                    <a:pt x="113" y="43"/>
                  </a:lnTo>
                  <a:lnTo>
                    <a:pt x="114" y="45"/>
                  </a:lnTo>
                  <a:lnTo>
                    <a:pt x="114" y="45"/>
                  </a:lnTo>
                  <a:lnTo>
                    <a:pt x="117" y="46"/>
                  </a:lnTo>
                  <a:lnTo>
                    <a:pt x="118" y="46"/>
                  </a:lnTo>
                  <a:lnTo>
                    <a:pt x="118" y="46"/>
                  </a:lnTo>
                  <a:lnTo>
                    <a:pt x="118" y="47"/>
                  </a:lnTo>
                  <a:lnTo>
                    <a:pt x="118" y="49"/>
                  </a:lnTo>
                  <a:lnTo>
                    <a:pt x="119" y="47"/>
                  </a:lnTo>
                  <a:lnTo>
                    <a:pt x="119" y="47"/>
                  </a:lnTo>
                  <a:lnTo>
                    <a:pt x="122" y="46"/>
                  </a:lnTo>
                  <a:lnTo>
                    <a:pt x="125" y="47"/>
                  </a:lnTo>
                  <a:lnTo>
                    <a:pt x="127" y="49"/>
                  </a:lnTo>
                  <a:lnTo>
                    <a:pt x="127" y="49"/>
                  </a:lnTo>
                  <a:lnTo>
                    <a:pt x="127" y="49"/>
                  </a:lnTo>
                  <a:lnTo>
                    <a:pt x="130" y="49"/>
                  </a:lnTo>
                  <a:lnTo>
                    <a:pt x="130" y="49"/>
                  </a:lnTo>
                  <a:lnTo>
                    <a:pt x="133" y="51"/>
                  </a:lnTo>
                  <a:lnTo>
                    <a:pt x="137" y="51"/>
                  </a:lnTo>
                  <a:lnTo>
                    <a:pt x="137" y="51"/>
                  </a:lnTo>
                  <a:lnTo>
                    <a:pt x="140" y="50"/>
                  </a:lnTo>
                  <a:lnTo>
                    <a:pt x="140" y="50"/>
                  </a:lnTo>
                  <a:lnTo>
                    <a:pt x="138" y="47"/>
                  </a:lnTo>
                  <a:lnTo>
                    <a:pt x="138" y="47"/>
                  </a:lnTo>
                  <a:lnTo>
                    <a:pt x="137" y="45"/>
                  </a:lnTo>
                  <a:lnTo>
                    <a:pt x="133" y="43"/>
                  </a:lnTo>
                  <a:lnTo>
                    <a:pt x="133" y="43"/>
                  </a:lnTo>
                  <a:lnTo>
                    <a:pt x="125" y="41"/>
                  </a:lnTo>
                  <a:lnTo>
                    <a:pt x="123" y="39"/>
                  </a:lnTo>
                  <a:lnTo>
                    <a:pt x="126" y="39"/>
                  </a:lnTo>
                  <a:lnTo>
                    <a:pt x="126" y="39"/>
                  </a:lnTo>
                  <a:lnTo>
                    <a:pt x="129" y="38"/>
                  </a:lnTo>
                  <a:lnTo>
                    <a:pt x="127" y="37"/>
                  </a:lnTo>
                  <a:lnTo>
                    <a:pt x="127" y="35"/>
                  </a:lnTo>
                  <a:lnTo>
                    <a:pt x="132" y="33"/>
                  </a:lnTo>
                  <a:lnTo>
                    <a:pt x="132" y="33"/>
                  </a:lnTo>
                  <a:lnTo>
                    <a:pt x="137" y="31"/>
                  </a:lnTo>
                  <a:lnTo>
                    <a:pt x="140" y="31"/>
                  </a:lnTo>
                  <a:lnTo>
                    <a:pt x="141" y="31"/>
                  </a:lnTo>
                  <a:lnTo>
                    <a:pt x="141" y="28"/>
                  </a:lnTo>
                  <a:lnTo>
                    <a:pt x="141" y="28"/>
                  </a:lnTo>
                  <a:lnTo>
                    <a:pt x="141" y="23"/>
                  </a:lnTo>
                  <a:lnTo>
                    <a:pt x="142" y="23"/>
                  </a:lnTo>
                  <a:lnTo>
                    <a:pt x="144" y="23"/>
                  </a:lnTo>
                  <a:lnTo>
                    <a:pt x="144" y="23"/>
                  </a:lnTo>
                  <a:lnTo>
                    <a:pt x="153" y="24"/>
                  </a:lnTo>
                  <a:lnTo>
                    <a:pt x="153" y="24"/>
                  </a:lnTo>
                  <a:lnTo>
                    <a:pt x="155" y="24"/>
                  </a:lnTo>
                  <a:lnTo>
                    <a:pt x="155" y="26"/>
                  </a:lnTo>
                  <a:lnTo>
                    <a:pt x="157" y="24"/>
                  </a:lnTo>
                  <a:lnTo>
                    <a:pt x="157" y="24"/>
                  </a:lnTo>
                  <a:lnTo>
                    <a:pt x="160" y="23"/>
                  </a:lnTo>
                  <a:lnTo>
                    <a:pt x="161" y="23"/>
                  </a:lnTo>
                  <a:lnTo>
                    <a:pt x="161" y="23"/>
                  </a:lnTo>
                  <a:lnTo>
                    <a:pt x="161" y="22"/>
                  </a:lnTo>
                  <a:lnTo>
                    <a:pt x="161" y="22"/>
                  </a:lnTo>
                  <a:lnTo>
                    <a:pt x="159" y="18"/>
                  </a:lnTo>
                  <a:lnTo>
                    <a:pt x="156" y="15"/>
                  </a:lnTo>
                  <a:lnTo>
                    <a:pt x="156" y="15"/>
                  </a:lnTo>
                  <a:lnTo>
                    <a:pt x="155" y="12"/>
                  </a:lnTo>
                  <a:lnTo>
                    <a:pt x="153" y="10"/>
                  </a:lnTo>
                  <a:lnTo>
                    <a:pt x="152" y="7"/>
                  </a:lnTo>
                  <a:lnTo>
                    <a:pt x="150" y="7"/>
                  </a:lnTo>
                  <a:lnTo>
                    <a:pt x="148" y="8"/>
                  </a:lnTo>
                  <a:lnTo>
                    <a:pt x="148" y="8"/>
                  </a:lnTo>
                  <a:lnTo>
                    <a:pt x="144" y="10"/>
                  </a:lnTo>
                  <a:lnTo>
                    <a:pt x="140" y="11"/>
                  </a:lnTo>
                  <a:lnTo>
                    <a:pt x="140" y="11"/>
                  </a:lnTo>
                  <a:lnTo>
                    <a:pt x="134" y="10"/>
                  </a:lnTo>
                  <a:lnTo>
                    <a:pt x="132" y="8"/>
                  </a:lnTo>
                  <a:lnTo>
                    <a:pt x="132" y="8"/>
                  </a:lnTo>
                  <a:lnTo>
                    <a:pt x="136" y="7"/>
                  </a:lnTo>
                  <a:lnTo>
                    <a:pt x="138" y="5"/>
                  </a:lnTo>
                  <a:lnTo>
                    <a:pt x="138" y="5"/>
                  </a:lnTo>
                  <a:lnTo>
                    <a:pt x="138" y="5"/>
                  </a:lnTo>
                  <a:lnTo>
                    <a:pt x="140" y="4"/>
                  </a:lnTo>
                  <a:lnTo>
                    <a:pt x="140" y="4"/>
                  </a:lnTo>
                  <a:lnTo>
                    <a:pt x="137" y="1"/>
                  </a:lnTo>
                  <a:lnTo>
                    <a:pt x="140" y="0"/>
                  </a:lnTo>
                  <a:lnTo>
                    <a:pt x="140" y="0"/>
                  </a:lnTo>
                  <a:lnTo>
                    <a:pt x="149" y="0"/>
                  </a:lnTo>
                  <a:lnTo>
                    <a:pt x="161" y="1"/>
                  </a:lnTo>
                  <a:lnTo>
                    <a:pt x="161" y="1"/>
                  </a:lnTo>
                  <a:close/>
                </a:path>
              </a:pathLst>
            </a:custGeom>
            <a:grp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endParaRPr>
            </a:p>
          </p:txBody>
        </p:sp>
      </p:grpSp>
      <p:grpSp>
        <p:nvGrpSpPr>
          <p:cNvPr id="253" name="组合 252"/>
          <p:cNvGrpSpPr/>
          <p:nvPr/>
        </p:nvGrpSpPr>
        <p:grpSpPr>
          <a:xfrm>
            <a:off x="2631745" y="1764536"/>
            <a:ext cx="179281" cy="319015"/>
            <a:chOff x="3846513" y="1814513"/>
            <a:chExt cx="323850" cy="576262"/>
          </a:xfrm>
          <a:solidFill>
            <a:schemeClr val="accent1"/>
          </a:solidFill>
        </p:grpSpPr>
        <p:sp>
          <p:nvSpPr>
            <p:cNvPr id="254" name="Freeform 137"/>
            <p:cNvSpPr>
              <a:spLocks noEditPoints="1"/>
            </p:cNvSpPr>
            <p:nvPr/>
          </p:nvSpPr>
          <p:spPr bwMode="auto">
            <a:xfrm>
              <a:off x="3846513" y="1814513"/>
              <a:ext cx="323850" cy="323850"/>
            </a:xfrm>
            <a:custGeom>
              <a:avLst/>
              <a:gdLst>
                <a:gd name="T0" fmla="*/ 112 w 204"/>
                <a:gd name="T1" fmla="*/ 0 h 204"/>
                <a:gd name="T2" fmla="*/ 141 w 204"/>
                <a:gd name="T3" fmla="*/ 8 h 204"/>
                <a:gd name="T4" fmla="*/ 165 w 204"/>
                <a:gd name="T5" fmla="*/ 22 h 204"/>
                <a:gd name="T6" fmla="*/ 185 w 204"/>
                <a:gd name="T7" fmla="*/ 42 h 204"/>
                <a:gd name="T8" fmla="*/ 199 w 204"/>
                <a:gd name="T9" fmla="*/ 68 h 204"/>
                <a:gd name="T10" fmla="*/ 204 w 204"/>
                <a:gd name="T11" fmla="*/ 96 h 204"/>
                <a:gd name="T12" fmla="*/ 203 w 204"/>
                <a:gd name="T13" fmla="*/ 118 h 204"/>
                <a:gd name="T14" fmla="*/ 195 w 204"/>
                <a:gd name="T15" fmla="*/ 146 h 204"/>
                <a:gd name="T16" fmla="*/ 179 w 204"/>
                <a:gd name="T17" fmla="*/ 171 h 204"/>
                <a:gd name="T18" fmla="*/ 156 w 204"/>
                <a:gd name="T19" fmla="*/ 190 h 204"/>
                <a:gd name="T20" fmla="*/ 129 w 204"/>
                <a:gd name="T21" fmla="*/ 202 h 204"/>
                <a:gd name="T22" fmla="*/ 108 w 204"/>
                <a:gd name="T23" fmla="*/ 204 h 204"/>
                <a:gd name="T24" fmla="*/ 102 w 204"/>
                <a:gd name="T25" fmla="*/ 185 h 204"/>
                <a:gd name="T26" fmla="*/ 107 w 204"/>
                <a:gd name="T27" fmla="*/ 185 h 204"/>
                <a:gd name="T28" fmla="*/ 131 w 204"/>
                <a:gd name="T29" fmla="*/ 180 h 204"/>
                <a:gd name="T30" fmla="*/ 164 w 204"/>
                <a:gd name="T31" fmla="*/ 158 h 204"/>
                <a:gd name="T32" fmla="*/ 183 w 204"/>
                <a:gd name="T33" fmla="*/ 123 h 204"/>
                <a:gd name="T34" fmla="*/ 185 w 204"/>
                <a:gd name="T35" fmla="*/ 97 h 204"/>
                <a:gd name="T36" fmla="*/ 177 w 204"/>
                <a:gd name="T37" fmla="*/ 66 h 204"/>
                <a:gd name="T38" fmla="*/ 148 w 204"/>
                <a:gd name="T39" fmla="*/ 32 h 204"/>
                <a:gd name="T40" fmla="*/ 102 w 204"/>
                <a:gd name="T41" fmla="*/ 19 h 204"/>
                <a:gd name="T42" fmla="*/ 96 w 204"/>
                <a:gd name="T43" fmla="*/ 0 h 204"/>
                <a:gd name="T44" fmla="*/ 102 w 204"/>
                <a:gd name="T45" fmla="*/ 19 h 204"/>
                <a:gd name="T46" fmla="*/ 89 w 204"/>
                <a:gd name="T47" fmla="*/ 20 h 204"/>
                <a:gd name="T48" fmla="*/ 66 w 204"/>
                <a:gd name="T49" fmla="*/ 27 h 204"/>
                <a:gd name="T50" fmla="*/ 31 w 204"/>
                <a:gd name="T51" fmla="*/ 60 h 204"/>
                <a:gd name="T52" fmla="*/ 20 w 204"/>
                <a:gd name="T53" fmla="*/ 89 h 204"/>
                <a:gd name="T54" fmla="*/ 19 w 204"/>
                <a:gd name="T55" fmla="*/ 107 h 204"/>
                <a:gd name="T56" fmla="*/ 35 w 204"/>
                <a:gd name="T57" fmla="*/ 152 h 204"/>
                <a:gd name="T58" fmla="*/ 70 w 204"/>
                <a:gd name="T59" fmla="*/ 179 h 204"/>
                <a:gd name="T60" fmla="*/ 102 w 204"/>
                <a:gd name="T61" fmla="*/ 204 h 204"/>
                <a:gd name="T62" fmla="*/ 83 w 204"/>
                <a:gd name="T63" fmla="*/ 203 h 204"/>
                <a:gd name="T64" fmla="*/ 55 w 204"/>
                <a:gd name="T65" fmla="*/ 194 h 204"/>
                <a:gd name="T66" fmla="*/ 32 w 204"/>
                <a:gd name="T67" fmla="*/ 176 h 204"/>
                <a:gd name="T68" fmla="*/ 13 w 204"/>
                <a:gd name="T69" fmla="*/ 154 h 204"/>
                <a:gd name="T70" fmla="*/ 3 w 204"/>
                <a:gd name="T71" fmla="*/ 127 h 204"/>
                <a:gd name="T72" fmla="*/ 0 w 204"/>
                <a:gd name="T73" fmla="*/ 108 h 204"/>
                <a:gd name="T74" fmla="*/ 3 w 204"/>
                <a:gd name="T75" fmla="*/ 77 h 204"/>
                <a:gd name="T76" fmla="*/ 15 w 204"/>
                <a:gd name="T77" fmla="*/ 50 h 204"/>
                <a:gd name="T78" fmla="*/ 32 w 204"/>
                <a:gd name="T79" fmla="*/ 27 h 204"/>
                <a:gd name="T80" fmla="*/ 57 w 204"/>
                <a:gd name="T81" fmla="*/ 11 h 204"/>
                <a:gd name="T82" fmla="*/ 87 w 204"/>
                <a:gd name="T83" fmla="*/ 1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204" h="204">
                  <a:moveTo>
                    <a:pt x="102" y="0"/>
                  </a:moveTo>
                  <a:lnTo>
                    <a:pt x="102" y="0"/>
                  </a:lnTo>
                  <a:lnTo>
                    <a:pt x="112" y="0"/>
                  </a:lnTo>
                  <a:lnTo>
                    <a:pt x="122" y="1"/>
                  </a:lnTo>
                  <a:lnTo>
                    <a:pt x="131" y="4"/>
                  </a:lnTo>
                  <a:lnTo>
                    <a:pt x="141" y="8"/>
                  </a:lnTo>
                  <a:lnTo>
                    <a:pt x="149" y="11"/>
                  </a:lnTo>
                  <a:lnTo>
                    <a:pt x="157" y="16"/>
                  </a:lnTo>
                  <a:lnTo>
                    <a:pt x="165" y="22"/>
                  </a:lnTo>
                  <a:lnTo>
                    <a:pt x="172" y="28"/>
                  </a:lnTo>
                  <a:lnTo>
                    <a:pt x="179" y="35"/>
                  </a:lnTo>
                  <a:lnTo>
                    <a:pt x="185" y="42"/>
                  </a:lnTo>
                  <a:lnTo>
                    <a:pt x="190" y="50"/>
                  </a:lnTo>
                  <a:lnTo>
                    <a:pt x="195" y="58"/>
                  </a:lnTo>
                  <a:lnTo>
                    <a:pt x="199" y="68"/>
                  </a:lnTo>
                  <a:lnTo>
                    <a:pt x="202" y="77"/>
                  </a:lnTo>
                  <a:lnTo>
                    <a:pt x="203" y="87"/>
                  </a:lnTo>
                  <a:lnTo>
                    <a:pt x="204" y="96"/>
                  </a:lnTo>
                  <a:lnTo>
                    <a:pt x="204" y="96"/>
                  </a:lnTo>
                  <a:lnTo>
                    <a:pt x="204" y="107"/>
                  </a:lnTo>
                  <a:lnTo>
                    <a:pt x="203" y="118"/>
                  </a:lnTo>
                  <a:lnTo>
                    <a:pt x="202" y="127"/>
                  </a:lnTo>
                  <a:lnTo>
                    <a:pt x="199" y="137"/>
                  </a:lnTo>
                  <a:lnTo>
                    <a:pt x="195" y="146"/>
                  </a:lnTo>
                  <a:lnTo>
                    <a:pt x="190" y="154"/>
                  </a:lnTo>
                  <a:lnTo>
                    <a:pt x="184" y="162"/>
                  </a:lnTo>
                  <a:lnTo>
                    <a:pt x="179" y="171"/>
                  </a:lnTo>
                  <a:lnTo>
                    <a:pt x="172" y="177"/>
                  </a:lnTo>
                  <a:lnTo>
                    <a:pt x="164" y="184"/>
                  </a:lnTo>
                  <a:lnTo>
                    <a:pt x="156" y="190"/>
                  </a:lnTo>
                  <a:lnTo>
                    <a:pt x="148" y="194"/>
                  </a:lnTo>
                  <a:lnTo>
                    <a:pt x="138" y="198"/>
                  </a:lnTo>
                  <a:lnTo>
                    <a:pt x="129" y="202"/>
                  </a:lnTo>
                  <a:lnTo>
                    <a:pt x="118" y="203"/>
                  </a:lnTo>
                  <a:lnTo>
                    <a:pt x="108" y="204"/>
                  </a:lnTo>
                  <a:lnTo>
                    <a:pt x="108" y="204"/>
                  </a:lnTo>
                  <a:lnTo>
                    <a:pt x="102" y="204"/>
                  </a:lnTo>
                  <a:lnTo>
                    <a:pt x="102" y="185"/>
                  </a:lnTo>
                  <a:lnTo>
                    <a:pt x="102" y="185"/>
                  </a:lnTo>
                  <a:lnTo>
                    <a:pt x="107" y="185"/>
                  </a:lnTo>
                  <a:lnTo>
                    <a:pt x="107" y="185"/>
                  </a:lnTo>
                  <a:lnTo>
                    <a:pt x="107" y="185"/>
                  </a:lnTo>
                  <a:lnTo>
                    <a:pt x="115" y="184"/>
                  </a:lnTo>
                  <a:lnTo>
                    <a:pt x="123" y="183"/>
                  </a:lnTo>
                  <a:lnTo>
                    <a:pt x="131" y="180"/>
                  </a:lnTo>
                  <a:lnTo>
                    <a:pt x="138" y="177"/>
                  </a:lnTo>
                  <a:lnTo>
                    <a:pt x="152" y="169"/>
                  </a:lnTo>
                  <a:lnTo>
                    <a:pt x="164" y="158"/>
                  </a:lnTo>
                  <a:lnTo>
                    <a:pt x="173" y="145"/>
                  </a:lnTo>
                  <a:lnTo>
                    <a:pt x="180" y="130"/>
                  </a:lnTo>
                  <a:lnTo>
                    <a:pt x="183" y="123"/>
                  </a:lnTo>
                  <a:lnTo>
                    <a:pt x="184" y="115"/>
                  </a:lnTo>
                  <a:lnTo>
                    <a:pt x="185" y="107"/>
                  </a:lnTo>
                  <a:lnTo>
                    <a:pt x="185" y="97"/>
                  </a:lnTo>
                  <a:lnTo>
                    <a:pt x="185" y="97"/>
                  </a:lnTo>
                  <a:lnTo>
                    <a:pt x="183" y="81"/>
                  </a:lnTo>
                  <a:lnTo>
                    <a:pt x="177" y="66"/>
                  </a:lnTo>
                  <a:lnTo>
                    <a:pt x="169" y="53"/>
                  </a:lnTo>
                  <a:lnTo>
                    <a:pt x="160" y="42"/>
                  </a:lnTo>
                  <a:lnTo>
                    <a:pt x="148" y="32"/>
                  </a:lnTo>
                  <a:lnTo>
                    <a:pt x="133" y="26"/>
                  </a:lnTo>
                  <a:lnTo>
                    <a:pt x="118" y="20"/>
                  </a:lnTo>
                  <a:lnTo>
                    <a:pt x="102" y="19"/>
                  </a:lnTo>
                  <a:lnTo>
                    <a:pt x="102" y="0"/>
                  </a:lnTo>
                  <a:close/>
                  <a:moveTo>
                    <a:pt x="96" y="0"/>
                  </a:moveTo>
                  <a:lnTo>
                    <a:pt x="96" y="0"/>
                  </a:lnTo>
                  <a:lnTo>
                    <a:pt x="102" y="0"/>
                  </a:lnTo>
                  <a:lnTo>
                    <a:pt x="102" y="19"/>
                  </a:lnTo>
                  <a:lnTo>
                    <a:pt x="102" y="19"/>
                  </a:lnTo>
                  <a:lnTo>
                    <a:pt x="97" y="19"/>
                  </a:lnTo>
                  <a:lnTo>
                    <a:pt x="97" y="19"/>
                  </a:lnTo>
                  <a:lnTo>
                    <a:pt x="89" y="20"/>
                  </a:lnTo>
                  <a:lnTo>
                    <a:pt x="81" y="22"/>
                  </a:lnTo>
                  <a:lnTo>
                    <a:pt x="73" y="24"/>
                  </a:lnTo>
                  <a:lnTo>
                    <a:pt x="66" y="27"/>
                  </a:lnTo>
                  <a:lnTo>
                    <a:pt x="51" y="37"/>
                  </a:lnTo>
                  <a:lnTo>
                    <a:pt x="41" y="46"/>
                  </a:lnTo>
                  <a:lnTo>
                    <a:pt x="31" y="60"/>
                  </a:lnTo>
                  <a:lnTo>
                    <a:pt x="24" y="74"/>
                  </a:lnTo>
                  <a:lnTo>
                    <a:pt x="22" y="81"/>
                  </a:lnTo>
                  <a:lnTo>
                    <a:pt x="20" y="89"/>
                  </a:lnTo>
                  <a:lnTo>
                    <a:pt x="19" y="99"/>
                  </a:lnTo>
                  <a:lnTo>
                    <a:pt x="19" y="107"/>
                  </a:lnTo>
                  <a:lnTo>
                    <a:pt x="19" y="107"/>
                  </a:lnTo>
                  <a:lnTo>
                    <a:pt x="22" y="123"/>
                  </a:lnTo>
                  <a:lnTo>
                    <a:pt x="27" y="138"/>
                  </a:lnTo>
                  <a:lnTo>
                    <a:pt x="35" y="152"/>
                  </a:lnTo>
                  <a:lnTo>
                    <a:pt x="45" y="162"/>
                  </a:lnTo>
                  <a:lnTo>
                    <a:pt x="57" y="172"/>
                  </a:lnTo>
                  <a:lnTo>
                    <a:pt x="70" y="179"/>
                  </a:lnTo>
                  <a:lnTo>
                    <a:pt x="87" y="184"/>
                  </a:lnTo>
                  <a:lnTo>
                    <a:pt x="102" y="185"/>
                  </a:lnTo>
                  <a:lnTo>
                    <a:pt x="102" y="204"/>
                  </a:lnTo>
                  <a:lnTo>
                    <a:pt x="102" y="204"/>
                  </a:lnTo>
                  <a:lnTo>
                    <a:pt x="92" y="204"/>
                  </a:lnTo>
                  <a:lnTo>
                    <a:pt x="83" y="203"/>
                  </a:lnTo>
                  <a:lnTo>
                    <a:pt x="73" y="200"/>
                  </a:lnTo>
                  <a:lnTo>
                    <a:pt x="64" y="198"/>
                  </a:lnTo>
                  <a:lnTo>
                    <a:pt x="55" y="194"/>
                  </a:lnTo>
                  <a:lnTo>
                    <a:pt x="47" y="188"/>
                  </a:lnTo>
                  <a:lnTo>
                    <a:pt x="39" y="183"/>
                  </a:lnTo>
                  <a:lnTo>
                    <a:pt x="32" y="176"/>
                  </a:lnTo>
                  <a:lnTo>
                    <a:pt x="26" y="169"/>
                  </a:lnTo>
                  <a:lnTo>
                    <a:pt x="19" y="162"/>
                  </a:lnTo>
                  <a:lnTo>
                    <a:pt x="13" y="154"/>
                  </a:lnTo>
                  <a:lnTo>
                    <a:pt x="9" y="146"/>
                  </a:lnTo>
                  <a:lnTo>
                    <a:pt x="5" y="137"/>
                  </a:lnTo>
                  <a:lnTo>
                    <a:pt x="3" y="127"/>
                  </a:lnTo>
                  <a:lnTo>
                    <a:pt x="1" y="118"/>
                  </a:lnTo>
                  <a:lnTo>
                    <a:pt x="0" y="108"/>
                  </a:lnTo>
                  <a:lnTo>
                    <a:pt x="0" y="108"/>
                  </a:lnTo>
                  <a:lnTo>
                    <a:pt x="0" y="97"/>
                  </a:lnTo>
                  <a:lnTo>
                    <a:pt x="1" y="87"/>
                  </a:lnTo>
                  <a:lnTo>
                    <a:pt x="3" y="77"/>
                  </a:lnTo>
                  <a:lnTo>
                    <a:pt x="5" y="68"/>
                  </a:lnTo>
                  <a:lnTo>
                    <a:pt x="9" y="58"/>
                  </a:lnTo>
                  <a:lnTo>
                    <a:pt x="15" y="50"/>
                  </a:lnTo>
                  <a:lnTo>
                    <a:pt x="20" y="42"/>
                  </a:lnTo>
                  <a:lnTo>
                    <a:pt x="26" y="34"/>
                  </a:lnTo>
                  <a:lnTo>
                    <a:pt x="32" y="27"/>
                  </a:lnTo>
                  <a:lnTo>
                    <a:pt x="41" y="20"/>
                  </a:lnTo>
                  <a:lnTo>
                    <a:pt x="49" y="15"/>
                  </a:lnTo>
                  <a:lnTo>
                    <a:pt x="57" y="11"/>
                  </a:lnTo>
                  <a:lnTo>
                    <a:pt x="66" y="7"/>
                  </a:lnTo>
                  <a:lnTo>
                    <a:pt x="76" y="3"/>
                  </a:lnTo>
                  <a:lnTo>
                    <a:pt x="87" y="1"/>
                  </a:lnTo>
                  <a:lnTo>
                    <a:pt x="96" y="0"/>
                  </a:lnTo>
                  <a:lnTo>
                    <a:pt x="96" y="0"/>
                  </a:lnTo>
                  <a:close/>
                </a:path>
              </a:pathLst>
            </a:custGeom>
            <a:grp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255" name="Freeform 138"/>
            <p:cNvSpPr>
              <a:spLocks/>
            </p:cNvSpPr>
            <p:nvPr/>
          </p:nvSpPr>
          <p:spPr bwMode="auto">
            <a:xfrm>
              <a:off x="3994151" y="2119313"/>
              <a:ext cx="52388" cy="161925"/>
            </a:xfrm>
            <a:custGeom>
              <a:avLst/>
              <a:gdLst>
                <a:gd name="T0" fmla="*/ 6 w 33"/>
                <a:gd name="T1" fmla="*/ 102 h 102"/>
                <a:gd name="T2" fmla="*/ 33 w 33"/>
                <a:gd name="T3" fmla="*/ 100 h 102"/>
                <a:gd name="T4" fmla="*/ 27 w 33"/>
                <a:gd name="T5" fmla="*/ 0 h 102"/>
                <a:gd name="T6" fmla="*/ 0 w 33"/>
                <a:gd name="T7" fmla="*/ 2 h 102"/>
                <a:gd name="T8" fmla="*/ 6 w 33"/>
                <a:gd name="T9" fmla="*/ 102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3" h="102">
                  <a:moveTo>
                    <a:pt x="6" y="102"/>
                  </a:moveTo>
                  <a:lnTo>
                    <a:pt x="33" y="100"/>
                  </a:lnTo>
                  <a:lnTo>
                    <a:pt x="27" y="0"/>
                  </a:lnTo>
                  <a:lnTo>
                    <a:pt x="0" y="2"/>
                  </a:lnTo>
                  <a:lnTo>
                    <a:pt x="6" y="102"/>
                  </a:lnTo>
                  <a:close/>
                </a:path>
              </a:pathLst>
            </a:custGeom>
            <a:grp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256" name="Freeform 139"/>
            <p:cNvSpPr>
              <a:spLocks/>
            </p:cNvSpPr>
            <p:nvPr/>
          </p:nvSpPr>
          <p:spPr bwMode="auto">
            <a:xfrm>
              <a:off x="3986213" y="2171700"/>
              <a:ext cx="77788" cy="219075"/>
            </a:xfrm>
            <a:custGeom>
              <a:avLst/>
              <a:gdLst>
                <a:gd name="T0" fmla="*/ 5 w 49"/>
                <a:gd name="T1" fmla="*/ 116 h 138"/>
                <a:gd name="T2" fmla="*/ 5 w 49"/>
                <a:gd name="T3" fmla="*/ 116 h 138"/>
                <a:gd name="T4" fmla="*/ 5 w 49"/>
                <a:gd name="T5" fmla="*/ 122 h 138"/>
                <a:gd name="T6" fmla="*/ 7 w 49"/>
                <a:gd name="T7" fmla="*/ 126 h 138"/>
                <a:gd name="T8" fmla="*/ 9 w 49"/>
                <a:gd name="T9" fmla="*/ 128 h 138"/>
                <a:gd name="T10" fmla="*/ 12 w 49"/>
                <a:gd name="T11" fmla="*/ 132 h 138"/>
                <a:gd name="T12" fmla="*/ 16 w 49"/>
                <a:gd name="T13" fmla="*/ 134 h 138"/>
                <a:gd name="T14" fmla="*/ 19 w 49"/>
                <a:gd name="T15" fmla="*/ 136 h 138"/>
                <a:gd name="T16" fmla="*/ 23 w 49"/>
                <a:gd name="T17" fmla="*/ 138 h 138"/>
                <a:gd name="T18" fmla="*/ 28 w 49"/>
                <a:gd name="T19" fmla="*/ 138 h 138"/>
                <a:gd name="T20" fmla="*/ 28 w 49"/>
                <a:gd name="T21" fmla="*/ 138 h 138"/>
                <a:gd name="T22" fmla="*/ 32 w 49"/>
                <a:gd name="T23" fmla="*/ 136 h 138"/>
                <a:gd name="T24" fmla="*/ 37 w 49"/>
                <a:gd name="T25" fmla="*/ 135 h 138"/>
                <a:gd name="T26" fmla="*/ 41 w 49"/>
                <a:gd name="T27" fmla="*/ 132 h 138"/>
                <a:gd name="T28" fmla="*/ 43 w 49"/>
                <a:gd name="T29" fmla="*/ 130 h 138"/>
                <a:gd name="T30" fmla="*/ 46 w 49"/>
                <a:gd name="T31" fmla="*/ 127 h 138"/>
                <a:gd name="T32" fmla="*/ 47 w 49"/>
                <a:gd name="T33" fmla="*/ 123 h 138"/>
                <a:gd name="T34" fmla="*/ 49 w 49"/>
                <a:gd name="T35" fmla="*/ 119 h 138"/>
                <a:gd name="T36" fmla="*/ 49 w 49"/>
                <a:gd name="T37" fmla="*/ 115 h 138"/>
                <a:gd name="T38" fmla="*/ 43 w 49"/>
                <a:gd name="T39" fmla="*/ 20 h 138"/>
                <a:gd name="T40" fmla="*/ 43 w 49"/>
                <a:gd name="T41" fmla="*/ 20 h 138"/>
                <a:gd name="T42" fmla="*/ 43 w 49"/>
                <a:gd name="T43" fmla="*/ 16 h 138"/>
                <a:gd name="T44" fmla="*/ 42 w 49"/>
                <a:gd name="T45" fmla="*/ 12 h 138"/>
                <a:gd name="T46" fmla="*/ 39 w 49"/>
                <a:gd name="T47" fmla="*/ 8 h 138"/>
                <a:gd name="T48" fmla="*/ 37 w 49"/>
                <a:gd name="T49" fmla="*/ 5 h 138"/>
                <a:gd name="T50" fmla="*/ 34 w 49"/>
                <a:gd name="T51" fmla="*/ 2 h 138"/>
                <a:gd name="T52" fmla="*/ 30 w 49"/>
                <a:gd name="T53" fmla="*/ 1 h 138"/>
                <a:gd name="T54" fmla="*/ 26 w 49"/>
                <a:gd name="T55" fmla="*/ 0 h 138"/>
                <a:gd name="T56" fmla="*/ 20 w 49"/>
                <a:gd name="T57" fmla="*/ 0 h 138"/>
                <a:gd name="T58" fmla="*/ 20 w 49"/>
                <a:gd name="T59" fmla="*/ 0 h 138"/>
                <a:gd name="T60" fmla="*/ 16 w 49"/>
                <a:gd name="T61" fmla="*/ 0 h 138"/>
                <a:gd name="T62" fmla="*/ 12 w 49"/>
                <a:gd name="T63" fmla="*/ 1 h 138"/>
                <a:gd name="T64" fmla="*/ 8 w 49"/>
                <a:gd name="T65" fmla="*/ 4 h 138"/>
                <a:gd name="T66" fmla="*/ 5 w 49"/>
                <a:gd name="T67" fmla="*/ 6 h 138"/>
                <a:gd name="T68" fmla="*/ 3 w 49"/>
                <a:gd name="T69" fmla="*/ 11 h 138"/>
                <a:gd name="T70" fmla="*/ 1 w 49"/>
                <a:gd name="T71" fmla="*/ 15 h 138"/>
                <a:gd name="T72" fmla="*/ 0 w 49"/>
                <a:gd name="T73" fmla="*/ 19 h 138"/>
                <a:gd name="T74" fmla="*/ 0 w 49"/>
                <a:gd name="T75" fmla="*/ 23 h 138"/>
                <a:gd name="T76" fmla="*/ 5 w 49"/>
                <a:gd name="T77" fmla="*/ 116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49" h="138">
                  <a:moveTo>
                    <a:pt x="5" y="116"/>
                  </a:moveTo>
                  <a:lnTo>
                    <a:pt x="5" y="116"/>
                  </a:lnTo>
                  <a:lnTo>
                    <a:pt x="5" y="122"/>
                  </a:lnTo>
                  <a:lnTo>
                    <a:pt x="7" y="126"/>
                  </a:lnTo>
                  <a:lnTo>
                    <a:pt x="9" y="128"/>
                  </a:lnTo>
                  <a:lnTo>
                    <a:pt x="12" y="132"/>
                  </a:lnTo>
                  <a:lnTo>
                    <a:pt x="16" y="134"/>
                  </a:lnTo>
                  <a:lnTo>
                    <a:pt x="19" y="136"/>
                  </a:lnTo>
                  <a:lnTo>
                    <a:pt x="23" y="138"/>
                  </a:lnTo>
                  <a:lnTo>
                    <a:pt x="28" y="138"/>
                  </a:lnTo>
                  <a:lnTo>
                    <a:pt x="28" y="138"/>
                  </a:lnTo>
                  <a:lnTo>
                    <a:pt x="32" y="136"/>
                  </a:lnTo>
                  <a:lnTo>
                    <a:pt x="37" y="135"/>
                  </a:lnTo>
                  <a:lnTo>
                    <a:pt x="41" y="132"/>
                  </a:lnTo>
                  <a:lnTo>
                    <a:pt x="43" y="130"/>
                  </a:lnTo>
                  <a:lnTo>
                    <a:pt x="46" y="127"/>
                  </a:lnTo>
                  <a:lnTo>
                    <a:pt x="47" y="123"/>
                  </a:lnTo>
                  <a:lnTo>
                    <a:pt x="49" y="119"/>
                  </a:lnTo>
                  <a:lnTo>
                    <a:pt x="49" y="115"/>
                  </a:lnTo>
                  <a:lnTo>
                    <a:pt x="43" y="20"/>
                  </a:lnTo>
                  <a:lnTo>
                    <a:pt x="43" y="20"/>
                  </a:lnTo>
                  <a:lnTo>
                    <a:pt x="43" y="16"/>
                  </a:lnTo>
                  <a:lnTo>
                    <a:pt x="42" y="12"/>
                  </a:lnTo>
                  <a:lnTo>
                    <a:pt x="39" y="8"/>
                  </a:lnTo>
                  <a:lnTo>
                    <a:pt x="37" y="5"/>
                  </a:lnTo>
                  <a:lnTo>
                    <a:pt x="34" y="2"/>
                  </a:lnTo>
                  <a:lnTo>
                    <a:pt x="30" y="1"/>
                  </a:lnTo>
                  <a:lnTo>
                    <a:pt x="26" y="0"/>
                  </a:lnTo>
                  <a:lnTo>
                    <a:pt x="20" y="0"/>
                  </a:lnTo>
                  <a:lnTo>
                    <a:pt x="20" y="0"/>
                  </a:lnTo>
                  <a:lnTo>
                    <a:pt x="16" y="0"/>
                  </a:lnTo>
                  <a:lnTo>
                    <a:pt x="12" y="1"/>
                  </a:lnTo>
                  <a:lnTo>
                    <a:pt x="8" y="4"/>
                  </a:lnTo>
                  <a:lnTo>
                    <a:pt x="5" y="6"/>
                  </a:lnTo>
                  <a:lnTo>
                    <a:pt x="3" y="11"/>
                  </a:lnTo>
                  <a:lnTo>
                    <a:pt x="1" y="15"/>
                  </a:lnTo>
                  <a:lnTo>
                    <a:pt x="0" y="19"/>
                  </a:lnTo>
                  <a:lnTo>
                    <a:pt x="0" y="23"/>
                  </a:lnTo>
                  <a:lnTo>
                    <a:pt x="5" y="116"/>
                  </a:lnTo>
                  <a:close/>
                </a:path>
              </a:pathLst>
            </a:custGeom>
            <a:grp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endParaRPr>
            </a:p>
          </p:txBody>
        </p:sp>
      </p:grpSp>
      <p:sp>
        <p:nvSpPr>
          <p:cNvPr id="257" name="Freeform 140"/>
          <p:cNvSpPr>
            <a:spLocks/>
          </p:cNvSpPr>
          <p:nvPr/>
        </p:nvSpPr>
        <p:spPr bwMode="auto">
          <a:xfrm>
            <a:off x="1922529" y="1401579"/>
            <a:ext cx="285620" cy="232890"/>
          </a:xfrm>
          <a:custGeom>
            <a:avLst/>
            <a:gdLst>
              <a:gd name="T0" fmla="*/ 166 w 325"/>
              <a:gd name="T1" fmla="*/ 265 h 265"/>
              <a:gd name="T2" fmla="*/ 166 w 325"/>
              <a:gd name="T3" fmla="*/ 265 h 265"/>
              <a:gd name="T4" fmla="*/ 169 w 325"/>
              <a:gd name="T5" fmla="*/ 263 h 265"/>
              <a:gd name="T6" fmla="*/ 177 w 325"/>
              <a:gd name="T7" fmla="*/ 257 h 265"/>
              <a:gd name="T8" fmla="*/ 189 w 325"/>
              <a:gd name="T9" fmla="*/ 250 h 265"/>
              <a:gd name="T10" fmla="*/ 198 w 325"/>
              <a:gd name="T11" fmla="*/ 246 h 265"/>
              <a:gd name="T12" fmla="*/ 207 w 325"/>
              <a:gd name="T13" fmla="*/ 244 h 265"/>
              <a:gd name="T14" fmla="*/ 218 w 325"/>
              <a:gd name="T15" fmla="*/ 241 h 265"/>
              <a:gd name="T16" fmla="*/ 230 w 325"/>
              <a:gd name="T17" fmla="*/ 240 h 265"/>
              <a:gd name="T18" fmla="*/ 242 w 325"/>
              <a:gd name="T19" fmla="*/ 240 h 265"/>
              <a:gd name="T20" fmla="*/ 257 w 325"/>
              <a:gd name="T21" fmla="*/ 241 h 265"/>
              <a:gd name="T22" fmla="*/ 272 w 325"/>
              <a:gd name="T23" fmla="*/ 242 h 265"/>
              <a:gd name="T24" fmla="*/ 288 w 325"/>
              <a:gd name="T25" fmla="*/ 248 h 265"/>
              <a:gd name="T26" fmla="*/ 306 w 325"/>
              <a:gd name="T27" fmla="*/ 255 h 265"/>
              <a:gd name="T28" fmla="*/ 325 w 325"/>
              <a:gd name="T29" fmla="*/ 263 h 265"/>
              <a:gd name="T30" fmla="*/ 325 w 325"/>
              <a:gd name="T31" fmla="*/ 26 h 265"/>
              <a:gd name="T32" fmla="*/ 325 w 325"/>
              <a:gd name="T33" fmla="*/ 26 h 265"/>
              <a:gd name="T34" fmla="*/ 307 w 325"/>
              <a:gd name="T35" fmla="*/ 18 h 265"/>
              <a:gd name="T36" fmla="*/ 288 w 325"/>
              <a:gd name="T37" fmla="*/ 9 h 265"/>
              <a:gd name="T38" fmla="*/ 265 w 325"/>
              <a:gd name="T39" fmla="*/ 4 h 265"/>
              <a:gd name="T40" fmla="*/ 253 w 325"/>
              <a:gd name="T41" fmla="*/ 1 h 265"/>
              <a:gd name="T42" fmla="*/ 240 w 325"/>
              <a:gd name="T43" fmla="*/ 0 h 265"/>
              <a:gd name="T44" fmla="*/ 226 w 325"/>
              <a:gd name="T45" fmla="*/ 0 h 265"/>
              <a:gd name="T46" fmla="*/ 212 w 325"/>
              <a:gd name="T47" fmla="*/ 1 h 265"/>
              <a:gd name="T48" fmla="*/ 199 w 325"/>
              <a:gd name="T49" fmla="*/ 4 h 265"/>
              <a:gd name="T50" fmla="*/ 187 w 325"/>
              <a:gd name="T51" fmla="*/ 8 h 265"/>
              <a:gd name="T52" fmla="*/ 175 w 325"/>
              <a:gd name="T53" fmla="*/ 16 h 265"/>
              <a:gd name="T54" fmla="*/ 162 w 325"/>
              <a:gd name="T55" fmla="*/ 26 h 265"/>
              <a:gd name="T56" fmla="*/ 0 w 325"/>
              <a:gd name="T57" fmla="*/ 26 h 265"/>
              <a:gd name="T58" fmla="*/ 0 w 325"/>
              <a:gd name="T59" fmla="*/ 264 h 265"/>
              <a:gd name="T60" fmla="*/ 166 w 325"/>
              <a:gd name="T61" fmla="*/ 265 h 26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</a:cxnLst>
            <a:rect l="0" t="0" r="r" b="b"/>
            <a:pathLst>
              <a:path w="325" h="265">
                <a:moveTo>
                  <a:pt x="166" y="265"/>
                </a:moveTo>
                <a:lnTo>
                  <a:pt x="166" y="265"/>
                </a:lnTo>
                <a:lnTo>
                  <a:pt x="169" y="263"/>
                </a:lnTo>
                <a:lnTo>
                  <a:pt x="177" y="257"/>
                </a:lnTo>
                <a:lnTo>
                  <a:pt x="189" y="250"/>
                </a:lnTo>
                <a:lnTo>
                  <a:pt x="198" y="246"/>
                </a:lnTo>
                <a:lnTo>
                  <a:pt x="207" y="244"/>
                </a:lnTo>
                <a:lnTo>
                  <a:pt x="218" y="241"/>
                </a:lnTo>
                <a:lnTo>
                  <a:pt x="230" y="240"/>
                </a:lnTo>
                <a:lnTo>
                  <a:pt x="242" y="240"/>
                </a:lnTo>
                <a:lnTo>
                  <a:pt x="257" y="241"/>
                </a:lnTo>
                <a:lnTo>
                  <a:pt x="272" y="242"/>
                </a:lnTo>
                <a:lnTo>
                  <a:pt x="288" y="248"/>
                </a:lnTo>
                <a:lnTo>
                  <a:pt x="306" y="255"/>
                </a:lnTo>
                <a:lnTo>
                  <a:pt x="325" y="263"/>
                </a:lnTo>
                <a:lnTo>
                  <a:pt x="325" y="26"/>
                </a:lnTo>
                <a:lnTo>
                  <a:pt x="325" y="26"/>
                </a:lnTo>
                <a:lnTo>
                  <a:pt x="307" y="18"/>
                </a:lnTo>
                <a:lnTo>
                  <a:pt x="288" y="9"/>
                </a:lnTo>
                <a:lnTo>
                  <a:pt x="265" y="4"/>
                </a:lnTo>
                <a:lnTo>
                  <a:pt x="253" y="1"/>
                </a:lnTo>
                <a:lnTo>
                  <a:pt x="240" y="0"/>
                </a:lnTo>
                <a:lnTo>
                  <a:pt x="226" y="0"/>
                </a:lnTo>
                <a:lnTo>
                  <a:pt x="212" y="1"/>
                </a:lnTo>
                <a:lnTo>
                  <a:pt x="199" y="4"/>
                </a:lnTo>
                <a:lnTo>
                  <a:pt x="187" y="8"/>
                </a:lnTo>
                <a:lnTo>
                  <a:pt x="175" y="16"/>
                </a:lnTo>
                <a:lnTo>
                  <a:pt x="162" y="26"/>
                </a:lnTo>
                <a:lnTo>
                  <a:pt x="0" y="26"/>
                </a:lnTo>
                <a:lnTo>
                  <a:pt x="0" y="264"/>
                </a:lnTo>
                <a:lnTo>
                  <a:pt x="166" y="265"/>
                </a:lnTo>
                <a:close/>
              </a:path>
            </a:pathLst>
          </a:custGeom>
          <a:solidFill>
            <a:schemeClr val="accent1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258" name="Freeform 141"/>
          <p:cNvSpPr>
            <a:spLocks noEditPoints="1"/>
          </p:cNvSpPr>
          <p:nvPr/>
        </p:nvSpPr>
        <p:spPr bwMode="auto">
          <a:xfrm>
            <a:off x="1945379" y="2826163"/>
            <a:ext cx="348017" cy="287378"/>
          </a:xfrm>
          <a:custGeom>
            <a:avLst/>
            <a:gdLst>
              <a:gd name="T0" fmla="*/ 365 w 396"/>
              <a:gd name="T1" fmla="*/ 0 h 327"/>
              <a:gd name="T2" fmla="*/ 383 w 396"/>
              <a:gd name="T3" fmla="*/ 5 h 327"/>
              <a:gd name="T4" fmla="*/ 394 w 396"/>
              <a:gd name="T5" fmla="*/ 19 h 327"/>
              <a:gd name="T6" fmla="*/ 396 w 396"/>
              <a:gd name="T7" fmla="*/ 197 h 327"/>
              <a:gd name="T8" fmla="*/ 394 w 396"/>
              <a:gd name="T9" fmla="*/ 210 h 327"/>
              <a:gd name="T10" fmla="*/ 383 w 396"/>
              <a:gd name="T11" fmla="*/ 224 h 327"/>
              <a:gd name="T12" fmla="*/ 365 w 396"/>
              <a:gd name="T13" fmla="*/ 230 h 327"/>
              <a:gd name="T14" fmla="*/ 295 w 396"/>
              <a:gd name="T15" fmla="*/ 260 h 327"/>
              <a:gd name="T16" fmla="*/ 307 w 396"/>
              <a:gd name="T17" fmla="*/ 262 h 327"/>
              <a:gd name="T18" fmla="*/ 321 w 396"/>
              <a:gd name="T19" fmla="*/ 273 h 327"/>
              <a:gd name="T20" fmla="*/ 326 w 396"/>
              <a:gd name="T21" fmla="*/ 291 h 327"/>
              <a:gd name="T22" fmla="*/ 326 w 396"/>
              <a:gd name="T23" fmla="*/ 302 h 327"/>
              <a:gd name="T24" fmla="*/ 318 w 396"/>
              <a:gd name="T25" fmla="*/ 318 h 327"/>
              <a:gd name="T26" fmla="*/ 302 w 396"/>
              <a:gd name="T27" fmla="*/ 326 h 327"/>
              <a:gd name="T28" fmla="*/ 199 w 396"/>
              <a:gd name="T29" fmla="*/ 208 h 327"/>
              <a:gd name="T30" fmla="*/ 348 w 396"/>
              <a:gd name="T31" fmla="*/ 208 h 327"/>
              <a:gd name="T32" fmla="*/ 361 w 396"/>
              <a:gd name="T33" fmla="*/ 204 h 327"/>
              <a:gd name="T34" fmla="*/ 371 w 396"/>
              <a:gd name="T35" fmla="*/ 192 h 327"/>
              <a:gd name="T36" fmla="*/ 373 w 396"/>
              <a:gd name="T37" fmla="*/ 47 h 327"/>
              <a:gd name="T38" fmla="*/ 371 w 396"/>
              <a:gd name="T39" fmla="*/ 36 h 327"/>
              <a:gd name="T40" fmla="*/ 361 w 396"/>
              <a:gd name="T41" fmla="*/ 25 h 327"/>
              <a:gd name="T42" fmla="*/ 348 w 396"/>
              <a:gd name="T43" fmla="*/ 20 h 327"/>
              <a:gd name="T44" fmla="*/ 127 w 396"/>
              <a:gd name="T45" fmla="*/ 260 h 327"/>
              <a:gd name="T46" fmla="*/ 127 w 396"/>
              <a:gd name="T47" fmla="*/ 230 h 327"/>
              <a:gd name="T48" fmla="*/ 199 w 396"/>
              <a:gd name="T49" fmla="*/ 327 h 327"/>
              <a:gd name="T50" fmla="*/ 154 w 396"/>
              <a:gd name="T51" fmla="*/ 288 h 327"/>
              <a:gd name="T52" fmla="*/ 158 w 396"/>
              <a:gd name="T53" fmla="*/ 287 h 327"/>
              <a:gd name="T54" fmla="*/ 159 w 396"/>
              <a:gd name="T55" fmla="*/ 283 h 327"/>
              <a:gd name="T56" fmla="*/ 155 w 396"/>
              <a:gd name="T57" fmla="*/ 277 h 327"/>
              <a:gd name="T58" fmla="*/ 127 w 396"/>
              <a:gd name="T59" fmla="*/ 260 h 327"/>
              <a:gd name="T60" fmla="*/ 199 w 396"/>
              <a:gd name="T61" fmla="*/ 0 h 327"/>
              <a:gd name="T62" fmla="*/ 127 w 396"/>
              <a:gd name="T63" fmla="*/ 0 h 327"/>
              <a:gd name="T64" fmla="*/ 127 w 396"/>
              <a:gd name="T65" fmla="*/ 276 h 327"/>
              <a:gd name="T66" fmla="*/ 97 w 396"/>
              <a:gd name="T67" fmla="*/ 277 h 327"/>
              <a:gd name="T68" fmla="*/ 94 w 396"/>
              <a:gd name="T69" fmla="*/ 283 h 327"/>
              <a:gd name="T70" fmla="*/ 96 w 396"/>
              <a:gd name="T71" fmla="*/ 287 h 327"/>
              <a:gd name="T72" fmla="*/ 100 w 396"/>
              <a:gd name="T73" fmla="*/ 288 h 327"/>
              <a:gd name="T74" fmla="*/ 101 w 396"/>
              <a:gd name="T75" fmla="*/ 327 h 327"/>
              <a:gd name="T76" fmla="*/ 88 w 396"/>
              <a:gd name="T77" fmla="*/ 325 h 327"/>
              <a:gd name="T78" fmla="*/ 74 w 396"/>
              <a:gd name="T79" fmla="*/ 314 h 327"/>
              <a:gd name="T80" fmla="*/ 69 w 396"/>
              <a:gd name="T81" fmla="*/ 295 h 327"/>
              <a:gd name="T82" fmla="*/ 70 w 396"/>
              <a:gd name="T83" fmla="*/ 285 h 327"/>
              <a:gd name="T84" fmla="*/ 78 w 396"/>
              <a:gd name="T85" fmla="*/ 269 h 327"/>
              <a:gd name="T86" fmla="*/ 94 w 396"/>
              <a:gd name="T87" fmla="*/ 260 h 327"/>
              <a:gd name="T88" fmla="*/ 127 w 396"/>
              <a:gd name="T89" fmla="*/ 230 h 327"/>
              <a:gd name="T90" fmla="*/ 25 w 396"/>
              <a:gd name="T91" fmla="*/ 229 h 327"/>
              <a:gd name="T92" fmla="*/ 9 w 396"/>
              <a:gd name="T93" fmla="*/ 220 h 327"/>
              <a:gd name="T94" fmla="*/ 1 w 396"/>
              <a:gd name="T95" fmla="*/ 204 h 327"/>
              <a:gd name="T96" fmla="*/ 0 w 396"/>
              <a:gd name="T97" fmla="*/ 31 h 327"/>
              <a:gd name="T98" fmla="*/ 5 w 396"/>
              <a:gd name="T99" fmla="*/ 13 h 327"/>
              <a:gd name="T100" fmla="*/ 20 w 396"/>
              <a:gd name="T101" fmla="*/ 2 h 327"/>
              <a:gd name="T102" fmla="*/ 127 w 396"/>
              <a:gd name="T103" fmla="*/ 0 h 327"/>
              <a:gd name="T104" fmla="*/ 50 w 396"/>
              <a:gd name="T105" fmla="*/ 20 h 327"/>
              <a:gd name="T106" fmla="*/ 35 w 396"/>
              <a:gd name="T107" fmla="*/ 25 h 327"/>
              <a:gd name="T108" fmla="*/ 25 w 396"/>
              <a:gd name="T109" fmla="*/ 36 h 327"/>
              <a:gd name="T110" fmla="*/ 24 w 396"/>
              <a:gd name="T111" fmla="*/ 182 h 327"/>
              <a:gd name="T112" fmla="*/ 25 w 396"/>
              <a:gd name="T113" fmla="*/ 192 h 327"/>
              <a:gd name="T114" fmla="*/ 35 w 396"/>
              <a:gd name="T115" fmla="*/ 204 h 327"/>
              <a:gd name="T116" fmla="*/ 50 w 396"/>
              <a:gd name="T117" fmla="*/ 208 h 3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396" h="327">
                <a:moveTo>
                  <a:pt x="199" y="0"/>
                </a:moveTo>
                <a:lnTo>
                  <a:pt x="365" y="0"/>
                </a:lnTo>
                <a:lnTo>
                  <a:pt x="365" y="0"/>
                </a:lnTo>
                <a:lnTo>
                  <a:pt x="372" y="0"/>
                </a:lnTo>
                <a:lnTo>
                  <a:pt x="377" y="2"/>
                </a:lnTo>
                <a:lnTo>
                  <a:pt x="383" y="5"/>
                </a:lnTo>
                <a:lnTo>
                  <a:pt x="387" y="9"/>
                </a:lnTo>
                <a:lnTo>
                  <a:pt x="391" y="13"/>
                </a:lnTo>
                <a:lnTo>
                  <a:pt x="394" y="19"/>
                </a:lnTo>
                <a:lnTo>
                  <a:pt x="396" y="24"/>
                </a:lnTo>
                <a:lnTo>
                  <a:pt x="396" y="31"/>
                </a:lnTo>
                <a:lnTo>
                  <a:pt x="396" y="197"/>
                </a:lnTo>
                <a:lnTo>
                  <a:pt x="396" y="197"/>
                </a:lnTo>
                <a:lnTo>
                  <a:pt x="396" y="204"/>
                </a:lnTo>
                <a:lnTo>
                  <a:pt x="394" y="210"/>
                </a:lnTo>
                <a:lnTo>
                  <a:pt x="391" y="215"/>
                </a:lnTo>
                <a:lnTo>
                  <a:pt x="387" y="220"/>
                </a:lnTo>
                <a:lnTo>
                  <a:pt x="383" y="224"/>
                </a:lnTo>
                <a:lnTo>
                  <a:pt x="377" y="227"/>
                </a:lnTo>
                <a:lnTo>
                  <a:pt x="372" y="229"/>
                </a:lnTo>
                <a:lnTo>
                  <a:pt x="365" y="230"/>
                </a:lnTo>
                <a:lnTo>
                  <a:pt x="238" y="230"/>
                </a:lnTo>
                <a:lnTo>
                  <a:pt x="238" y="260"/>
                </a:lnTo>
                <a:lnTo>
                  <a:pt x="295" y="260"/>
                </a:lnTo>
                <a:lnTo>
                  <a:pt x="295" y="260"/>
                </a:lnTo>
                <a:lnTo>
                  <a:pt x="302" y="260"/>
                </a:lnTo>
                <a:lnTo>
                  <a:pt x="307" y="262"/>
                </a:lnTo>
                <a:lnTo>
                  <a:pt x="312" y="265"/>
                </a:lnTo>
                <a:lnTo>
                  <a:pt x="318" y="269"/>
                </a:lnTo>
                <a:lnTo>
                  <a:pt x="321" y="273"/>
                </a:lnTo>
                <a:lnTo>
                  <a:pt x="325" y="279"/>
                </a:lnTo>
                <a:lnTo>
                  <a:pt x="326" y="285"/>
                </a:lnTo>
                <a:lnTo>
                  <a:pt x="326" y="291"/>
                </a:lnTo>
                <a:lnTo>
                  <a:pt x="326" y="295"/>
                </a:lnTo>
                <a:lnTo>
                  <a:pt x="326" y="295"/>
                </a:lnTo>
                <a:lnTo>
                  <a:pt x="326" y="302"/>
                </a:lnTo>
                <a:lnTo>
                  <a:pt x="325" y="308"/>
                </a:lnTo>
                <a:lnTo>
                  <a:pt x="321" y="314"/>
                </a:lnTo>
                <a:lnTo>
                  <a:pt x="318" y="318"/>
                </a:lnTo>
                <a:lnTo>
                  <a:pt x="312" y="322"/>
                </a:lnTo>
                <a:lnTo>
                  <a:pt x="307" y="325"/>
                </a:lnTo>
                <a:lnTo>
                  <a:pt x="302" y="326"/>
                </a:lnTo>
                <a:lnTo>
                  <a:pt x="295" y="327"/>
                </a:lnTo>
                <a:lnTo>
                  <a:pt x="199" y="327"/>
                </a:lnTo>
                <a:lnTo>
                  <a:pt x="199" y="208"/>
                </a:lnTo>
                <a:lnTo>
                  <a:pt x="348" y="208"/>
                </a:lnTo>
                <a:lnTo>
                  <a:pt x="348" y="208"/>
                </a:lnTo>
                <a:lnTo>
                  <a:pt x="348" y="208"/>
                </a:lnTo>
                <a:lnTo>
                  <a:pt x="352" y="207"/>
                </a:lnTo>
                <a:lnTo>
                  <a:pt x="357" y="205"/>
                </a:lnTo>
                <a:lnTo>
                  <a:pt x="361" y="204"/>
                </a:lnTo>
                <a:lnTo>
                  <a:pt x="365" y="200"/>
                </a:lnTo>
                <a:lnTo>
                  <a:pt x="368" y="196"/>
                </a:lnTo>
                <a:lnTo>
                  <a:pt x="371" y="192"/>
                </a:lnTo>
                <a:lnTo>
                  <a:pt x="372" y="188"/>
                </a:lnTo>
                <a:lnTo>
                  <a:pt x="373" y="182"/>
                </a:lnTo>
                <a:lnTo>
                  <a:pt x="373" y="47"/>
                </a:lnTo>
                <a:lnTo>
                  <a:pt x="373" y="47"/>
                </a:lnTo>
                <a:lnTo>
                  <a:pt x="372" y="42"/>
                </a:lnTo>
                <a:lnTo>
                  <a:pt x="371" y="36"/>
                </a:lnTo>
                <a:lnTo>
                  <a:pt x="368" y="32"/>
                </a:lnTo>
                <a:lnTo>
                  <a:pt x="365" y="28"/>
                </a:lnTo>
                <a:lnTo>
                  <a:pt x="361" y="25"/>
                </a:lnTo>
                <a:lnTo>
                  <a:pt x="357" y="23"/>
                </a:lnTo>
                <a:lnTo>
                  <a:pt x="352" y="21"/>
                </a:lnTo>
                <a:lnTo>
                  <a:pt x="348" y="20"/>
                </a:lnTo>
                <a:lnTo>
                  <a:pt x="199" y="20"/>
                </a:lnTo>
                <a:lnTo>
                  <a:pt x="199" y="0"/>
                </a:lnTo>
                <a:close/>
                <a:moveTo>
                  <a:pt x="127" y="260"/>
                </a:moveTo>
                <a:lnTo>
                  <a:pt x="159" y="260"/>
                </a:lnTo>
                <a:lnTo>
                  <a:pt x="159" y="230"/>
                </a:lnTo>
                <a:lnTo>
                  <a:pt x="127" y="230"/>
                </a:lnTo>
                <a:lnTo>
                  <a:pt x="127" y="208"/>
                </a:lnTo>
                <a:lnTo>
                  <a:pt x="199" y="208"/>
                </a:lnTo>
                <a:lnTo>
                  <a:pt x="199" y="327"/>
                </a:lnTo>
                <a:lnTo>
                  <a:pt x="127" y="327"/>
                </a:lnTo>
                <a:lnTo>
                  <a:pt x="127" y="288"/>
                </a:lnTo>
                <a:lnTo>
                  <a:pt x="154" y="288"/>
                </a:lnTo>
                <a:lnTo>
                  <a:pt x="154" y="288"/>
                </a:lnTo>
                <a:lnTo>
                  <a:pt x="155" y="288"/>
                </a:lnTo>
                <a:lnTo>
                  <a:pt x="158" y="287"/>
                </a:lnTo>
                <a:lnTo>
                  <a:pt x="159" y="284"/>
                </a:lnTo>
                <a:lnTo>
                  <a:pt x="159" y="283"/>
                </a:lnTo>
                <a:lnTo>
                  <a:pt x="159" y="283"/>
                </a:lnTo>
                <a:lnTo>
                  <a:pt x="159" y="280"/>
                </a:lnTo>
                <a:lnTo>
                  <a:pt x="158" y="279"/>
                </a:lnTo>
                <a:lnTo>
                  <a:pt x="155" y="277"/>
                </a:lnTo>
                <a:lnTo>
                  <a:pt x="154" y="276"/>
                </a:lnTo>
                <a:lnTo>
                  <a:pt x="127" y="276"/>
                </a:lnTo>
                <a:lnTo>
                  <a:pt x="127" y="260"/>
                </a:lnTo>
                <a:lnTo>
                  <a:pt x="127" y="260"/>
                </a:lnTo>
                <a:close/>
                <a:moveTo>
                  <a:pt x="127" y="0"/>
                </a:moveTo>
                <a:lnTo>
                  <a:pt x="199" y="0"/>
                </a:lnTo>
                <a:lnTo>
                  <a:pt x="199" y="20"/>
                </a:lnTo>
                <a:lnTo>
                  <a:pt x="127" y="20"/>
                </a:lnTo>
                <a:lnTo>
                  <a:pt x="127" y="0"/>
                </a:lnTo>
                <a:close/>
                <a:moveTo>
                  <a:pt x="101" y="260"/>
                </a:moveTo>
                <a:lnTo>
                  <a:pt x="127" y="260"/>
                </a:lnTo>
                <a:lnTo>
                  <a:pt x="127" y="276"/>
                </a:lnTo>
                <a:lnTo>
                  <a:pt x="100" y="276"/>
                </a:lnTo>
                <a:lnTo>
                  <a:pt x="100" y="276"/>
                </a:lnTo>
                <a:lnTo>
                  <a:pt x="97" y="277"/>
                </a:lnTo>
                <a:lnTo>
                  <a:pt x="96" y="279"/>
                </a:lnTo>
                <a:lnTo>
                  <a:pt x="94" y="280"/>
                </a:lnTo>
                <a:lnTo>
                  <a:pt x="94" y="283"/>
                </a:lnTo>
                <a:lnTo>
                  <a:pt x="94" y="283"/>
                </a:lnTo>
                <a:lnTo>
                  <a:pt x="94" y="284"/>
                </a:lnTo>
                <a:lnTo>
                  <a:pt x="96" y="287"/>
                </a:lnTo>
                <a:lnTo>
                  <a:pt x="97" y="288"/>
                </a:lnTo>
                <a:lnTo>
                  <a:pt x="100" y="288"/>
                </a:lnTo>
                <a:lnTo>
                  <a:pt x="100" y="288"/>
                </a:lnTo>
                <a:lnTo>
                  <a:pt x="127" y="288"/>
                </a:lnTo>
                <a:lnTo>
                  <a:pt x="127" y="327"/>
                </a:lnTo>
                <a:lnTo>
                  <a:pt x="101" y="327"/>
                </a:lnTo>
                <a:lnTo>
                  <a:pt x="101" y="327"/>
                </a:lnTo>
                <a:lnTo>
                  <a:pt x="94" y="326"/>
                </a:lnTo>
                <a:lnTo>
                  <a:pt x="88" y="325"/>
                </a:lnTo>
                <a:lnTo>
                  <a:pt x="82" y="322"/>
                </a:lnTo>
                <a:lnTo>
                  <a:pt x="78" y="318"/>
                </a:lnTo>
                <a:lnTo>
                  <a:pt x="74" y="314"/>
                </a:lnTo>
                <a:lnTo>
                  <a:pt x="71" y="308"/>
                </a:lnTo>
                <a:lnTo>
                  <a:pt x="70" y="302"/>
                </a:lnTo>
                <a:lnTo>
                  <a:pt x="69" y="295"/>
                </a:lnTo>
                <a:lnTo>
                  <a:pt x="69" y="291"/>
                </a:lnTo>
                <a:lnTo>
                  <a:pt x="69" y="291"/>
                </a:lnTo>
                <a:lnTo>
                  <a:pt x="70" y="285"/>
                </a:lnTo>
                <a:lnTo>
                  <a:pt x="71" y="279"/>
                </a:lnTo>
                <a:lnTo>
                  <a:pt x="74" y="273"/>
                </a:lnTo>
                <a:lnTo>
                  <a:pt x="78" y="269"/>
                </a:lnTo>
                <a:lnTo>
                  <a:pt x="82" y="265"/>
                </a:lnTo>
                <a:lnTo>
                  <a:pt x="88" y="262"/>
                </a:lnTo>
                <a:lnTo>
                  <a:pt x="94" y="260"/>
                </a:lnTo>
                <a:lnTo>
                  <a:pt x="101" y="260"/>
                </a:lnTo>
                <a:lnTo>
                  <a:pt x="101" y="260"/>
                </a:lnTo>
                <a:close/>
                <a:moveTo>
                  <a:pt x="127" y="230"/>
                </a:moveTo>
                <a:lnTo>
                  <a:pt x="32" y="230"/>
                </a:lnTo>
                <a:lnTo>
                  <a:pt x="32" y="230"/>
                </a:lnTo>
                <a:lnTo>
                  <a:pt x="25" y="229"/>
                </a:lnTo>
                <a:lnTo>
                  <a:pt x="20" y="227"/>
                </a:lnTo>
                <a:lnTo>
                  <a:pt x="14" y="224"/>
                </a:lnTo>
                <a:lnTo>
                  <a:pt x="9" y="220"/>
                </a:lnTo>
                <a:lnTo>
                  <a:pt x="5" y="215"/>
                </a:lnTo>
                <a:lnTo>
                  <a:pt x="2" y="210"/>
                </a:lnTo>
                <a:lnTo>
                  <a:pt x="1" y="204"/>
                </a:lnTo>
                <a:lnTo>
                  <a:pt x="0" y="197"/>
                </a:lnTo>
                <a:lnTo>
                  <a:pt x="0" y="31"/>
                </a:lnTo>
                <a:lnTo>
                  <a:pt x="0" y="31"/>
                </a:lnTo>
                <a:lnTo>
                  <a:pt x="1" y="24"/>
                </a:lnTo>
                <a:lnTo>
                  <a:pt x="2" y="19"/>
                </a:lnTo>
                <a:lnTo>
                  <a:pt x="5" y="13"/>
                </a:lnTo>
                <a:lnTo>
                  <a:pt x="9" y="9"/>
                </a:lnTo>
                <a:lnTo>
                  <a:pt x="14" y="5"/>
                </a:lnTo>
                <a:lnTo>
                  <a:pt x="20" y="2"/>
                </a:lnTo>
                <a:lnTo>
                  <a:pt x="25" y="0"/>
                </a:lnTo>
                <a:lnTo>
                  <a:pt x="32" y="0"/>
                </a:lnTo>
                <a:lnTo>
                  <a:pt x="127" y="0"/>
                </a:lnTo>
                <a:lnTo>
                  <a:pt x="127" y="20"/>
                </a:lnTo>
                <a:lnTo>
                  <a:pt x="50" y="20"/>
                </a:lnTo>
                <a:lnTo>
                  <a:pt x="50" y="20"/>
                </a:lnTo>
                <a:lnTo>
                  <a:pt x="44" y="21"/>
                </a:lnTo>
                <a:lnTo>
                  <a:pt x="40" y="23"/>
                </a:lnTo>
                <a:lnTo>
                  <a:pt x="35" y="25"/>
                </a:lnTo>
                <a:lnTo>
                  <a:pt x="31" y="28"/>
                </a:lnTo>
                <a:lnTo>
                  <a:pt x="28" y="32"/>
                </a:lnTo>
                <a:lnTo>
                  <a:pt x="25" y="36"/>
                </a:lnTo>
                <a:lnTo>
                  <a:pt x="24" y="42"/>
                </a:lnTo>
                <a:lnTo>
                  <a:pt x="24" y="47"/>
                </a:lnTo>
                <a:lnTo>
                  <a:pt x="24" y="182"/>
                </a:lnTo>
                <a:lnTo>
                  <a:pt x="24" y="182"/>
                </a:lnTo>
                <a:lnTo>
                  <a:pt x="24" y="188"/>
                </a:lnTo>
                <a:lnTo>
                  <a:pt x="25" y="192"/>
                </a:lnTo>
                <a:lnTo>
                  <a:pt x="28" y="196"/>
                </a:lnTo>
                <a:lnTo>
                  <a:pt x="31" y="200"/>
                </a:lnTo>
                <a:lnTo>
                  <a:pt x="35" y="204"/>
                </a:lnTo>
                <a:lnTo>
                  <a:pt x="40" y="205"/>
                </a:lnTo>
                <a:lnTo>
                  <a:pt x="44" y="207"/>
                </a:lnTo>
                <a:lnTo>
                  <a:pt x="50" y="208"/>
                </a:lnTo>
                <a:lnTo>
                  <a:pt x="127" y="208"/>
                </a:lnTo>
                <a:lnTo>
                  <a:pt x="127" y="230"/>
                </a:lnTo>
                <a:close/>
              </a:path>
            </a:pathLst>
          </a:custGeom>
          <a:solidFill>
            <a:schemeClr val="accent1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259" name="Freeform 142"/>
          <p:cNvSpPr>
            <a:spLocks noEditPoints="1"/>
          </p:cNvSpPr>
          <p:nvPr/>
        </p:nvSpPr>
        <p:spPr bwMode="auto">
          <a:xfrm>
            <a:off x="1230011" y="2249650"/>
            <a:ext cx="447325" cy="521147"/>
          </a:xfrm>
          <a:custGeom>
            <a:avLst/>
            <a:gdLst>
              <a:gd name="T0" fmla="*/ 92 w 509"/>
              <a:gd name="T1" fmla="*/ 126 h 593"/>
              <a:gd name="T2" fmla="*/ 147 w 509"/>
              <a:gd name="T3" fmla="*/ 94 h 593"/>
              <a:gd name="T4" fmla="*/ 137 w 509"/>
              <a:gd name="T5" fmla="*/ 133 h 593"/>
              <a:gd name="T6" fmla="*/ 168 w 509"/>
              <a:gd name="T7" fmla="*/ 120 h 593"/>
              <a:gd name="T8" fmla="*/ 157 w 509"/>
              <a:gd name="T9" fmla="*/ 157 h 593"/>
              <a:gd name="T10" fmla="*/ 189 w 509"/>
              <a:gd name="T11" fmla="*/ 144 h 593"/>
              <a:gd name="T12" fmla="*/ 177 w 509"/>
              <a:gd name="T13" fmla="*/ 183 h 593"/>
              <a:gd name="T14" fmla="*/ 210 w 509"/>
              <a:gd name="T15" fmla="*/ 170 h 593"/>
              <a:gd name="T16" fmla="*/ 174 w 509"/>
              <a:gd name="T17" fmla="*/ 228 h 593"/>
              <a:gd name="T18" fmla="*/ 230 w 509"/>
              <a:gd name="T19" fmla="*/ 195 h 593"/>
              <a:gd name="T20" fmla="*/ 219 w 509"/>
              <a:gd name="T21" fmla="*/ 235 h 593"/>
              <a:gd name="T22" fmla="*/ 252 w 509"/>
              <a:gd name="T23" fmla="*/ 221 h 593"/>
              <a:gd name="T24" fmla="*/ 239 w 509"/>
              <a:gd name="T25" fmla="*/ 259 h 593"/>
              <a:gd name="T26" fmla="*/ 272 w 509"/>
              <a:gd name="T27" fmla="*/ 245 h 593"/>
              <a:gd name="T28" fmla="*/ 261 w 509"/>
              <a:gd name="T29" fmla="*/ 285 h 593"/>
              <a:gd name="T30" fmla="*/ 294 w 509"/>
              <a:gd name="T31" fmla="*/ 271 h 593"/>
              <a:gd name="T32" fmla="*/ 258 w 509"/>
              <a:gd name="T33" fmla="*/ 329 h 593"/>
              <a:gd name="T34" fmla="*/ 314 w 509"/>
              <a:gd name="T35" fmla="*/ 297 h 593"/>
              <a:gd name="T36" fmla="*/ 302 w 509"/>
              <a:gd name="T37" fmla="*/ 336 h 593"/>
              <a:gd name="T38" fmla="*/ 334 w 509"/>
              <a:gd name="T39" fmla="*/ 323 h 593"/>
              <a:gd name="T40" fmla="*/ 323 w 509"/>
              <a:gd name="T41" fmla="*/ 362 h 593"/>
              <a:gd name="T42" fmla="*/ 356 w 509"/>
              <a:gd name="T43" fmla="*/ 347 h 593"/>
              <a:gd name="T44" fmla="*/ 344 w 509"/>
              <a:gd name="T45" fmla="*/ 386 h 593"/>
              <a:gd name="T46" fmla="*/ 376 w 509"/>
              <a:gd name="T47" fmla="*/ 373 h 593"/>
              <a:gd name="T48" fmla="*/ 341 w 509"/>
              <a:gd name="T49" fmla="*/ 431 h 593"/>
              <a:gd name="T50" fmla="*/ 397 w 509"/>
              <a:gd name="T51" fmla="*/ 398 h 593"/>
              <a:gd name="T52" fmla="*/ 386 w 509"/>
              <a:gd name="T53" fmla="*/ 438 h 593"/>
              <a:gd name="T54" fmla="*/ 418 w 509"/>
              <a:gd name="T55" fmla="*/ 424 h 593"/>
              <a:gd name="T56" fmla="*/ 406 w 509"/>
              <a:gd name="T57" fmla="*/ 463 h 593"/>
              <a:gd name="T58" fmla="*/ 438 w 509"/>
              <a:gd name="T59" fmla="*/ 450 h 593"/>
              <a:gd name="T60" fmla="*/ 426 w 509"/>
              <a:gd name="T61" fmla="*/ 488 h 593"/>
              <a:gd name="T62" fmla="*/ 459 w 509"/>
              <a:gd name="T63" fmla="*/ 474 h 593"/>
              <a:gd name="T64" fmla="*/ 424 w 509"/>
              <a:gd name="T65" fmla="*/ 532 h 593"/>
              <a:gd name="T66" fmla="*/ 480 w 509"/>
              <a:gd name="T67" fmla="*/ 500 h 593"/>
              <a:gd name="T68" fmla="*/ 437 w 509"/>
              <a:gd name="T69" fmla="*/ 593 h 593"/>
              <a:gd name="T70" fmla="*/ 70 w 509"/>
              <a:gd name="T71" fmla="*/ 82 h 593"/>
              <a:gd name="T72" fmla="*/ 77 w 509"/>
              <a:gd name="T73" fmla="*/ 80 h 593"/>
              <a:gd name="T74" fmla="*/ 82 w 509"/>
              <a:gd name="T75" fmla="*/ 78 h 593"/>
              <a:gd name="T76" fmla="*/ 88 w 509"/>
              <a:gd name="T77" fmla="*/ 65 h 593"/>
              <a:gd name="T78" fmla="*/ 84 w 509"/>
              <a:gd name="T79" fmla="*/ 52 h 593"/>
              <a:gd name="T80" fmla="*/ 81 w 509"/>
              <a:gd name="T81" fmla="*/ 49 h 593"/>
              <a:gd name="T82" fmla="*/ 74 w 509"/>
              <a:gd name="T83" fmla="*/ 45 h 593"/>
              <a:gd name="T84" fmla="*/ 70 w 509"/>
              <a:gd name="T85" fmla="*/ 2 h 593"/>
              <a:gd name="T86" fmla="*/ 141 w 509"/>
              <a:gd name="T87" fmla="*/ 86 h 593"/>
              <a:gd name="T88" fmla="*/ 0 w 509"/>
              <a:gd name="T89" fmla="*/ 59 h 593"/>
              <a:gd name="T90" fmla="*/ 70 w 509"/>
              <a:gd name="T91" fmla="*/ 45 h 593"/>
              <a:gd name="T92" fmla="*/ 65 w 509"/>
              <a:gd name="T93" fmla="*/ 46 h 593"/>
              <a:gd name="T94" fmla="*/ 59 w 509"/>
              <a:gd name="T95" fmla="*/ 49 h 593"/>
              <a:gd name="T96" fmla="*/ 53 w 509"/>
              <a:gd name="T97" fmla="*/ 61 h 593"/>
              <a:gd name="T98" fmla="*/ 57 w 509"/>
              <a:gd name="T99" fmla="*/ 75 h 593"/>
              <a:gd name="T100" fmla="*/ 57 w 509"/>
              <a:gd name="T101" fmla="*/ 75 h 593"/>
              <a:gd name="T102" fmla="*/ 63 w 509"/>
              <a:gd name="T103" fmla="*/ 79 h 593"/>
              <a:gd name="T104" fmla="*/ 70 w 509"/>
              <a:gd name="T105" fmla="*/ 82 h 59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</a:cxnLst>
            <a:rect l="0" t="0" r="r" b="b"/>
            <a:pathLst>
              <a:path w="509" h="593">
                <a:moveTo>
                  <a:pt x="141" y="86"/>
                </a:moveTo>
                <a:lnTo>
                  <a:pt x="92" y="126"/>
                </a:lnTo>
                <a:lnTo>
                  <a:pt x="99" y="134"/>
                </a:lnTo>
                <a:lnTo>
                  <a:pt x="147" y="94"/>
                </a:lnTo>
                <a:lnTo>
                  <a:pt x="162" y="111"/>
                </a:lnTo>
                <a:lnTo>
                  <a:pt x="137" y="133"/>
                </a:lnTo>
                <a:lnTo>
                  <a:pt x="142" y="140"/>
                </a:lnTo>
                <a:lnTo>
                  <a:pt x="168" y="120"/>
                </a:lnTo>
                <a:lnTo>
                  <a:pt x="183" y="137"/>
                </a:lnTo>
                <a:lnTo>
                  <a:pt x="157" y="157"/>
                </a:lnTo>
                <a:lnTo>
                  <a:pt x="164" y="166"/>
                </a:lnTo>
                <a:lnTo>
                  <a:pt x="189" y="144"/>
                </a:lnTo>
                <a:lnTo>
                  <a:pt x="203" y="161"/>
                </a:lnTo>
                <a:lnTo>
                  <a:pt x="177" y="183"/>
                </a:lnTo>
                <a:lnTo>
                  <a:pt x="184" y="191"/>
                </a:lnTo>
                <a:lnTo>
                  <a:pt x="210" y="170"/>
                </a:lnTo>
                <a:lnTo>
                  <a:pt x="225" y="187"/>
                </a:lnTo>
                <a:lnTo>
                  <a:pt x="174" y="228"/>
                </a:lnTo>
                <a:lnTo>
                  <a:pt x="181" y="236"/>
                </a:lnTo>
                <a:lnTo>
                  <a:pt x="230" y="195"/>
                </a:lnTo>
                <a:lnTo>
                  <a:pt x="245" y="213"/>
                </a:lnTo>
                <a:lnTo>
                  <a:pt x="219" y="235"/>
                </a:lnTo>
                <a:lnTo>
                  <a:pt x="226" y="241"/>
                </a:lnTo>
                <a:lnTo>
                  <a:pt x="252" y="221"/>
                </a:lnTo>
                <a:lnTo>
                  <a:pt x="267" y="239"/>
                </a:lnTo>
                <a:lnTo>
                  <a:pt x="239" y="259"/>
                </a:lnTo>
                <a:lnTo>
                  <a:pt x="246" y="267"/>
                </a:lnTo>
                <a:lnTo>
                  <a:pt x="272" y="245"/>
                </a:lnTo>
                <a:lnTo>
                  <a:pt x="287" y="263"/>
                </a:lnTo>
                <a:lnTo>
                  <a:pt x="261" y="285"/>
                </a:lnTo>
                <a:lnTo>
                  <a:pt x="267" y="293"/>
                </a:lnTo>
                <a:lnTo>
                  <a:pt x="294" y="271"/>
                </a:lnTo>
                <a:lnTo>
                  <a:pt x="307" y="289"/>
                </a:lnTo>
                <a:lnTo>
                  <a:pt x="258" y="329"/>
                </a:lnTo>
                <a:lnTo>
                  <a:pt x="264" y="338"/>
                </a:lnTo>
                <a:lnTo>
                  <a:pt x="314" y="297"/>
                </a:lnTo>
                <a:lnTo>
                  <a:pt x="329" y="314"/>
                </a:lnTo>
                <a:lnTo>
                  <a:pt x="302" y="336"/>
                </a:lnTo>
                <a:lnTo>
                  <a:pt x="308" y="343"/>
                </a:lnTo>
                <a:lnTo>
                  <a:pt x="334" y="323"/>
                </a:lnTo>
                <a:lnTo>
                  <a:pt x="349" y="340"/>
                </a:lnTo>
                <a:lnTo>
                  <a:pt x="323" y="362"/>
                </a:lnTo>
                <a:lnTo>
                  <a:pt x="329" y="369"/>
                </a:lnTo>
                <a:lnTo>
                  <a:pt x="356" y="347"/>
                </a:lnTo>
                <a:lnTo>
                  <a:pt x="369" y="366"/>
                </a:lnTo>
                <a:lnTo>
                  <a:pt x="344" y="386"/>
                </a:lnTo>
                <a:lnTo>
                  <a:pt x="350" y="394"/>
                </a:lnTo>
                <a:lnTo>
                  <a:pt x="376" y="373"/>
                </a:lnTo>
                <a:lnTo>
                  <a:pt x="391" y="390"/>
                </a:lnTo>
                <a:lnTo>
                  <a:pt x="341" y="431"/>
                </a:lnTo>
                <a:lnTo>
                  <a:pt x="348" y="439"/>
                </a:lnTo>
                <a:lnTo>
                  <a:pt x="397" y="398"/>
                </a:lnTo>
                <a:lnTo>
                  <a:pt x="411" y="416"/>
                </a:lnTo>
                <a:lnTo>
                  <a:pt x="386" y="438"/>
                </a:lnTo>
                <a:lnTo>
                  <a:pt x="391" y="446"/>
                </a:lnTo>
                <a:lnTo>
                  <a:pt x="418" y="424"/>
                </a:lnTo>
                <a:lnTo>
                  <a:pt x="432" y="442"/>
                </a:lnTo>
                <a:lnTo>
                  <a:pt x="406" y="463"/>
                </a:lnTo>
                <a:lnTo>
                  <a:pt x="413" y="470"/>
                </a:lnTo>
                <a:lnTo>
                  <a:pt x="438" y="450"/>
                </a:lnTo>
                <a:lnTo>
                  <a:pt x="453" y="467"/>
                </a:lnTo>
                <a:lnTo>
                  <a:pt x="426" y="488"/>
                </a:lnTo>
                <a:lnTo>
                  <a:pt x="433" y="496"/>
                </a:lnTo>
                <a:lnTo>
                  <a:pt x="459" y="474"/>
                </a:lnTo>
                <a:lnTo>
                  <a:pt x="474" y="492"/>
                </a:lnTo>
                <a:lnTo>
                  <a:pt x="424" y="532"/>
                </a:lnTo>
                <a:lnTo>
                  <a:pt x="430" y="541"/>
                </a:lnTo>
                <a:lnTo>
                  <a:pt x="480" y="500"/>
                </a:lnTo>
                <a:lnTo>
                  <a:pt x="509" y="535"/>
                </a:lnTo>
                <a:lnTo>
                  <a:pt x="437" y="593"/>
                </a:lnTo>
                <a:lnTo>
                  <a:pt x="70" y="145"/>
                </a:lnTo>
                <a:lnTo>
                  <a:pt x="70" y="82"/>
                </a:lnTo>
                <a:lnTo>
                  <a:pt x="70" y="82"/>
                </a:lnTo>
                <a:lnTo>
                  <a:pt x="77" y="80"/>
                </a:lnTo>
                <a:lnTo>
                  <a:pt x="82" y="78"/>
                </a:lnTo>
                <a:lnTo>
                  <a:pt x="82" y="78"/>
                </a:lnTo>
                <a:lnTo>
                  <a:pt x="86" y="72"/>
                </a:lnTo>
                <a:lnTo>
                  <a:pt x="88" y="65"/>
                </a:lnTo>
                <a:lnTo>
                  <a:pt x="88" y="59"/>
                </a:lnTo>
                <a:lnTo>
                  <a:pt x="84" y="52"/>
                </a:lnTo>
                <a:lnTo>
                  <a:pt x="84" y="52"/>
                </a:lnTo>
                <a:lnTo>
                  <a:pt x="81" y="49"/>
                </a:lnTo>
                <a:lnTo>
                  <a:pt x="78" y="46"/>
                </a:lnTo>
                <a:lnTo>
                  <a:pt x="74" y="45"/>
                </a:lnTo>
                <a:lnTo>
                  <a:pt x="70" y="45"/>
                </a:lnTo>
                <a:lnTo>
                  <a:pt x="70" y="2"/>
                </a:lnTo>
                <a:lnTo>
                  <a:pt x="72" y="0"/>
                </a:lnTo>
                <a:lnTo>
                  <a:pt x="141" y="86"/>
                </a:lnTo>
                <a:close/>
                <a:moveTo>
                  <a:pt x="70" y="145"/>
                </a:moveTo>
                <a:lnTo>
                  <a:pt x="0" y="59"/>
                </a:lnTo>
                <a:lnTo>
                  <a:pt x="70" y="2"/>
                </a:lnTo>
                <a:lnTo>
                  <a:pt x="70" y="45"/>
                </a:lnTo>
                <a:lnTo>
                  <a:pt x="70" y="45"/>
                </a:lnTo>
                <a:lnTo>
                  <a:pt x="65" y="46"/>
                </a:lnTo>
                <a:lnTo>
                  <a:pt x="59" y="49"/>
                </a:lnTo>
                <a:lnTo>
                  <a:pt x="59" y="49"/>
                </a:lnTo>
                <a:lnTo>
                  <a:pt x="54" y="55"/>
                </a:lnTo>
                <a:lnTo>
                  <a:pt x="53" y="61"/>
                </a:lnTo>
                <a:lnTo>
                  <a:pt x="53" y="68"/>
                </a:lnTo>
                <a:lnTo>
                  <a:pt x="57" y="75"/>
                </a:lnTo>
                <a:lnTo>
                  <a:pt x="57" y="75"/>
                </a:lnTo>
                <a:lnTo>
                  <a:pt x="57" y="75"/>
                </a:lnTo>
                <a:lnTo>
                  <a:pt x="59" y="78"/>
                </a:lnTo>
                <a:lnTo>
                  <a:pt x="63" y="79"/>
                </a:lnTo>
                <a:lnTo>
                  <a:pt x="66" y="80"/>
                </a:lnTo>
                <a:lnTo>
                  <a:pt x="70" y="82"/>
                </a:lnTo>
                <a:lnTo>
                  <a:pt x="70" y="145"/>
                </a:lnTo>
                <a:close/>
              </a:path>
            </a:pathLst>
          </a:custGeom>
          <a:solidFill>
            <a:schemeClr val="accent1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260" name="Freeform 143"/>
          <p:cNvSpPr>
            <a:spLocks noEditPoints="1"/>
          </p:cNvSpPr>
          <p:nvPr/>
        </p:nvSpPr>
        <p:spPr bwMode="auto">
          <a:xfrm>
            <a:off x="1150037" y="2403445"/>
            <a:ext cx="188070" cy="378776"/>
          </a:xfrm>
          <a:custGeom>
            <a:avLst/>
            <a:gdLst>
              <a:gd name="T0" fmla="*/ 194 w 214"/>
              <a:gd name="T1" fmla="*/ 431 h 431"/>
              <a:gd name="T2" fmla="*/ 169 w 214"/>
              <a:gd name="T3" fmla="*/ 408 h 431"/>
              <a:gd name="T4" fmla="*/ 209 w 214"/>
              <a:gd name="T5" fmla="*/ 349 h 431"/>
              <a:gd name="T6" fmla="*/ 203 w 214"/>
              <a:gd name="T7" fmla="*/ 341 h 431"/>
              <a:gd name="T8" fmla="*/ 188 w 214"/>
              <a:gd name="T9" fmla="*/ 337 h 431"/>
              <a:gd name="T10" fmla="*/ 180 w 214"/>
              <a:gd name="T11" fmla="*/ 344 h 431"/>
              <a:gd name="T12" fmla="*/ 179 w 214"/>
              <a:gd name="T13" fmla="*/ 353 h 431"/>
              <a:gd name="T14" fmla="*/ 171 w 214"/>
              <a:gd name="T15" fmla="*/ 347 h 431"/>
              <a:gd name="T16" fmla="*/ 125 w 214"/>
              <a:gd name="T17" fmla="*/ 385 h 431"/>
              <a:gd name="T18" fmla="*/ 50 w 214"/>
              <a:gd name="T19" fmla="*/ 194 h 431"/>
              <a:gd name="T20" fmla="*/ 54 w 214"/>
              <a:gd name="T21" fmla="*/ 186 h 431"/>
              <a:gd name="T22" fmla="*/ 81 w 214"/>
              <a:gd name="T23" fmla="*/ 176 h 431"/>
              <a:gd name="T24" fmla="*/ 74 w 214"/>
              <a:gd name="T25" fmla="*/ 173 h 431"/>
              <a:gd name="T26" fmla="*/ 50 w 214"/>
              <a:gd name="T27" fmla="*/ 115 h 431"/>
              <a:gd name="T28" fmla="*/ 99 w 214"/>
              <a:gd name="T29" fmla="*/ 61 h 431"/>
              <a:gd name="T30" fmla="*/ 111 w 214"/>
              <a:gd name="T31" fmla="*/ 65 h 431"/>
              <a:gd name="T32" fmla="*/ 144 w 214"/>
              <a:gd name="T33" fmla="*/ 146 h 431"/>
              <a:gd name="T34" fmla="*/ 144 w 214"/>
              <a:gd name="T35" fmla="*/ 156 h 431"/>
              <a:gd name="T36" fmla="*/ 168 w 214"/>
              <a:gd name="T37" fmla="*/ 347 h 431"/>
              <a:gd name="T38" fmla="*/ 163 w 214"/>
              <a:gd name="T39" fmla="*/ 348 h 431"/>
              <a:gd name="T40" fmla="*/ 153 w 214"/>
              <a:gd name="T41" fmla="*/ 357 h 431"/>
              <a:gd name="T42" fmla="*/ 150 w 214"/>
              <a:gd name="T43" fmla="*/ 359 h 431"/>
              <a:gd name="T44" fmla="*/ 135 w 214"/>
              <a:gd name="T45" fmla="*/ 357 h 431"/>
              <a:gd name="T46" fmla="*/ 129 w 214"/>
              <a:gd name="T47" fmla="*/ 366 h 431"/>
              <a:gd name="T48" fmla="*/ 130 w 214"/>
              <a:gd name="T49" fmla="*/ 381 h 431"/>
              <a:gd name="T50" fmla="*/ 125 w 214"/>
              <a:gd name="T51" fmla="*/ 385 h 431"/>
              <a:gd name="T52" fmla="*/ 50 w 214"/>
              <a:gd name="T53" fmla="*/ 77 h 431"/>
              <a:gd name="T54" fmla="*/ 87 w 214"/>
              <a:gd name="T55" fmla="*/ 28 h 431"/>
              <a:gd name="T56" fmla="*/ 77 w 214"/>
              <a:gd name="T57" fmla="*/ 14 h 431"/>
              <a:gd name="T58" fmla="*/ 62 w 214"/>
              <a:gd name="T59" fmla="*/ 3 h 431"/>
              <a:gd name="T60" fmla="*/ 50 w 214"/>
              <a:gd name="T61" fmla="*/ 0 h 431"/>
              <a:gd name="T62" fmla="*/ 45 w 214"/>
              <a:gd name="T63" fmla="*/ 191 h 431"/>
              <a:gd name="T64" fmla="*/ 11 w 214"/>
              <a:gd name="T65" fmla="*/ 108 h 431"/>
              <a:gd name="T66" fmla="*/ 12 w 214"/>
              <a:gd name="T67" fmla="*/ 96 h 431"/>
              <a:gd name="T68" fmla="*/ 4 w 214"/>
              <a:gd name="T69" fmla="*/ 61 h 431"/>
              <a:gd name="T70" fmla="*/ 1 w 214"/>
              <a:gd name="T71" fmla="*/ 35 h 431"/>
              <a:gd name="T72" fmla="*/ 15 w 214"/>
              <a:gd name="T73" fmla="*/ 12 h 431"/>
              <a:gd name="T74" fmla="*/ 30 w 214"/>
              <a:gd name="T75" fmla="*/ 3 h 431"/>
              <a:gd name="T76" fmla="*/ 50 w 214"/>
              <a:gd name="T77" fmla="*/ 77 h 431"/>
              <a:gd name="T78" fmla="*/ 50 w 214"/>
              <a:gd name="T79" fmla="*/ 115 h 431"/>
              <a:gd name="T80" fmla="*/ 43 w 214"/>
              <a:gd name="T81" fmla="*/ 98 h 431"/>
              <a:gd name="T82" fmla="*/ 47 w 214"/>
              <a:gd name="T83" fmla="*/ 88 h 431"/>
              <a:gd name="T84" fmla="*/ 22 w 214"/>
              <a:gd name="T85" fmla="*/ 99 h 431"/>
              <a:gd name="T86" fmla="*/ 19 w 214"/>
              <a:gd name="T87" fmla="*/ 111 h 431"/>
              <a:gd name="T88" fmla="*/ 47 w 214"/>
              <a:gd name="T89" fmla="*/ 181 h 43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14" h="431">
                <a:moveTo>
                  <a:pt x="168" y="228"/>
                </a:moveTo>
                <a:lnTo>
                  <a:pt x="214" y="349"/>
                </a:lnTo>
                <a:lnTo>
                  <a:pt x="194" y="431"/>
                </a:lnTo>
                <a:lnTo>
                  <a:pt x="168" y="413"/>
                </a:lnTo>
                <a:lnTo>
                  <a:pt x="168" y="405"/>
                </a:lnTo>
                <a:lnTo>
                  <a:pt x="169" y="408"/>
                </a:lnTo>
                <a:lnTo>
                  <a:pt x="196" y="397"/>
                </a:lnTo>
                <a:lnTo>
                  <a:pt x="209" y="349"/>
                </a:lnTo>
                <a:lnTo>
                  <a:pt x="209" y="349"/>
                </a:lnTo>
                <a:lnTo>
                  <a:pt x="206" y="345"/>
                </a:lnTo>
                <a:lnTo>
                  <a:pt x="206" y="345"/>
                </a:lnTo>
                <a:lnTo>
                  <a:pt x="203" y="341"/>
                </a:lnTo>
                <a:lnTo>
                  <a:pt x="199" y="337"/>
                </a:lnTo>
                <a:lnTo>
                  <a:pt x="194" y="336"/>
                </a:lnTo>
                <a:lnTo>
                  <a:pt x="188" y="337"/>
                </a:lnTo>
                <a:lnTo>
                  <a:pt x="188" y="337"/>
                </a:lnTo>
                <a:lnTo>
                  <a:pt x="184" y="340"/>
                </a:lnTo>
                <a:lnTo>
                  <a:pt x="180" y="344"/>
                </a:lnTo>
                <a:lnTo>
                  <a:pt x="179" y="348"/>
                </a:lnTo>
                <a:lnTo>
                  <a:pt x="179" y="353"/>
                </a:lnTo>
                <a:lnTo>
                  <a:pt x="179" y="353"/>
                </a:lnTo>
                <a:lnTo>
                  <a:pt x="176" y="351"/>
                </a:lnTo>
                <a:lnTo>
                  <a:pt x="173" y="348"/>
                </a:lnTo>
                <a:lnTo>
                  <a:pt x="171" y="347"/>
                </a:lnTo>
                <a:lnTo>
                  <a:pt x="168" y="347"/>
                </a:lnTo>
                <a:lnTo>
                  <a:pt x="168" y="228"/>
                </a:lnTo>
                <a:close/>
                <a:moveTo>
                  <a:pt x="125" y="385"/>
                </a:moveTo>
                <a:lnTo>
                  <a:pt x="51" y="194"/>
                </a:lnTo>
                <a:lnTo>
                  <a:pt x="51" y="194"/>
                </a:lnTo>
                <a:lnTo>
                  <a:pt x="50" y="194"/>
                </a:lnTo>
                <a:lnTo>
                  <a:pt x="50" y="183"/>
                </a:lnTo>
                <a:lnTo>
                  <a:pt x="50" y="183"/>
                </a:lnTo>
                <a:lnTo>
                  <a:pt x="54" y="186"/>
                </a:lnTo>
                <a:lnTo>
                  <a:pt x="60" y="184"/>
                </a:lnTo>
                <a:lnTo>
                  <a:pt x="81" y="176"/>
                </a:lnTo>
                <a:lnTo>
                  <a:pt x="81" y="176"/>
                </a:lnTo>
                <a:lnTo>
                  <a:pt x="81" y="176"/>
                </a:lnTo>
                <a:lnTo>
                  <a:pt x="79" y="175"/>
                </a:lnTo>
                <a:lnTo>
                  <a:pt x="74" y="173"/>
                </a:lnTo>
                <a:lnTo>
                  <a:pt x="73" y="172"/>
                </a:lnTo>
                <a:lnTo>
                  <a:pt x="70" y="168"/>
                </a:lnTo>
                <a:lnTo>
                  <a:pt x="50" y="115"/>
                </a:lnTo>
                <a:lnTo>
                  <a:pt x="50" y="80"/>
                </a:lnTo>
                <a:lnTo>
                  <a:pt x="99" y="61"/>
                </a:lnTo>
                <a:lnTo>
                  <a:pt x="99" y="61"/>
                </a:lnTo>
                <a:lnTo>
                  <a:pt x="104" y="61"/>
                </a:lnTo>
                <a:lnTo>
                  <a:pt x="107" y="62"/>
                </a:lnTo>
                <a:lnTo>
                  <a:pt x="111" y="65"/>
                </a:lnTo>
                <a:lnTo>
                  <a:pt x="114" y="69"/>
                </a:lnTo>
                <a:lnTo>
                  <a:pt x="144" y="146"/>
                </a:lnTo>
                <a:lnTo>
                  <a:pt x="144" y="146"/>
                </a:lnTo>
                <a:lnTo>
                  <a:pt x="144" y="149"/>
                </a:lnTo>
                <a:lnTo>
                  <a:pt x="144" y="153"/>
                </a:lnTo>
                <a:lnTo>
                  <a:pt x="144" y="156"/>
                </a:lnTo>
                <a:lnTo>
                  <a:pt x="141" y="158"/>
                </a:lnTo>
                <a:lnTo>
                  <a:pt x="168" y="228"/>
                </a:lnTo>
                <a:lnTo>
                  <a:pt x="168" y="347"/>
                </a:lnTo>
                <a:lnTo>
                  <a:pt x="168" y="347"/>
                </a:lnTo>
                <a:lnTo>
                  <a:pt x="163" y="348"/>
                </a:lnTo>
                <a:lnTo>
                  <a:pt x="163" y="348"/>
                </a:lnTo>
                <a:lnTo>
                  <a:pt x="157" y="349"/>
                </a:lnTo>
                <a:lnTo>
                  <a:pt x="154" y="353"/>
                </a:lnTo>
                <a:lnTo>
                  <a:pt x="153" y="357"/>
                </a:lnTo>
                <a:lnTo>
                  <a:pt x="153" y="363"/>
                </a:lnTo>
                <a:lnTo>
                  <a:pt x="153" y="363"/>
                </a:lnTo>
                <a:lnTo>
                  <a:pt x="150" y="359"/>
                </a:lnTo>
                <a:lnTo>
                  <a:pt x="145" y="357"/>
                </a:lnTo>
                <a:lnTo>
                  <a:pt x="141" y="356"/>
                </a:lnTo>
                <a:lnTo>
                  <a:pt x="135" y="357"/>
                </a:lnTo>
                <a:lnTo>
                  <a:pt x="135" y="357"/>
                </a:lnTo>
                <a:lnTo>
                  <a:pt x="131" y="360"/>
                </a:lnTo>
                <a:lnTo>
                  <a:pt x="129" y="366"/>
                </a:lnTo>
                <a:lnTo>
                  <a:pt x="127" y="370"/>
                </a:lnTo>
                <a:lnTo>
                  <a:pt x="127" y="376"/>
                </a:lnTo>
                <a:lnTo>
                  <a:pt x="130" y="381"/>
                </a:lnTo>
                <a:lnTo>
                  <a:pt x="168" y="405"/>
                </a:lnTo>
                <a:lnTo>
                  <a:pt x="168" y="413"/>
                </a:lnTo>
                <a:lnTo>
                  <a:pt x="125" y="385"/>
                </a:lnTo>
                <a:lnTo>
                  <a:pt x="125" y="385"/>
                </a:lnTo>
                <a:close/>
                <a:moveTo>
                  <a:pt x="50" y="0"/>
                </a:moveTo>
                <a:lnTo>
                  <a:pt x="50" y="77"/>
                </a:lnTo>
                <a:lnTo>
                  <a:pt x="95" y="49"/>
                </a:lnTo>
                <a:lnTo>
                  <a:pt x="87" y="28"/>
                </a:lnTo>
                <a:lnTo>
                  <a:pt x="87" y="28"/>
                </a:lnTo>
                <a:lnTo>
                  <a:pt x="84" y="23"/>
                </a:lnTo>
                <a:lnTo>
                  <a:pt x="81" y="18"/>
                </a:lnTo>
                <a:lnTo>
                  <a:pt x="77" y="14"/>
                </a:lnTo>
                <a:lnTo>
                  <a:pt x="72" y="10"/>
                </a:lnTo>
                <a:lnTo>
                  <a:pt x="68" y="5"/>
                </a:lnTo>
                <a:lnTo>
                  <a:pt x="62" y="3"/>
                </a:lnTo>
                <a:lnTo>
                  <a:pt x="56" y="1"/>
                </a:lnTo>
                <a:lnTo>
                  <a:pt x="50" y="0"/>
                </a:lnTo>
                <a:lnTo>
                  <a:pt x="50" y="0"/>
                </a:lnTo>
                <a:close/>
                <a:moveTo>
                  <a:pt x="50" y="194"/>
                </a:moveTo>
                <a:lnTo>
                  <a:pt x="50" y="194"/>
                </a:lnTo>
                <a:lnTo>
                  <a:pt x="45" y="191"/>
                </a:lnTo>
                <a:lnTo>
                  <a:pt x="41" y="186"/>
                </a:lnTo>
                <a:lnTo>
                  <a:pt x="11" y="108"/>
                </a:lnTo>
                <a:lnTo>
                  <a:pt x="11" y="108"/>
                </a:lnTo>
                <a:lnTo>
                  <a:pt x="9" y="104"/>
                </a:lnTo>
                <a:lnTo>
                  <a:pt x="11" y="99"/>
                </a:lnTo>
                <a:lnTo>
                  <a:pt x="12" y="96"/>
                </a:lnTo>
                <a:lnTo>
                  <a:pt x="16" y="92"/>
                </a:lnTo>
                <a:lnTo>
                  <a:pt x="4" y="61"/>
                </a:lnTo>
                <a:lnTo>
                  <a:pt x="4" y="61"/>
                </a:lnTo>
                <a:lnTo>
                  <a:pt x="1" y="53"/>
                </a:lnTo>
                <a:lnTo>
                  <a:pt x="0" y="43"/>
                </a:lnTo>
                <a:lnTo>
                  <a:pt x="1" y="35"/>
                </a:lnTo>
                <a:lnTo>
                  <a:pt x="4" y="27"/>
                </a:lnTo>
                <a:lnTo>
                  <a:pt x="8" y="19"/>
                </a:lnTo>
                <a:lnTo>
                  <a:pt x="15" y="12"/>
                </a:lnTo>
                <a:lnTo>
                  <a:pt x="22" y="7"/>
                </a:lnTo>
                <a:lnTo>
                  <a:pt x="30" y="3"/>
                </a:lnTo>
                <a:lnTo>
                  <a:pt x="30" y="3"/>
                </a:lnTo>
                <a:lnTo>
                  <a:pt x="39" y="0"/>
                </a:lnTo>
                <a:lnTo>
                  <a:pt x="50" y="0"/>
                </a:lnTo>
                <a:lnTo>
                  <a:pt x="50" y="77"/>
                </a:lnTo>
                <a:lnTo>
                  <a:pt x="43" y="81"/>
                </a:lnTo>
                <a:lnTo>
                  <a:pt x="50" y="80"/>
                </a:lnTo>
                <a:lnTo>
                  <a:pt x="50" y="115"/>
                </a:lnTo>
                <a:lnTo>
                  <a:pt x="45" y="100"/>
                </a:lnTo>
                <a:lnTo>
                  <a:pt x="45" y="100"/>
                </a:lnTo>
                <a:lnTo>
                  <a:pt x="43" y="98"/>
                </a:lnTo>
                <a:lnTo>
                  <a:pt x="45" y="93"/>
                </a:lnTo>
                <a:lnTo>
                  <a:pt x="46" y="91"/>
                </a:lnTo>
                <a:lnTo>
                  <a:pt x="47" y="88"/>
                </a:lnTo>
                <a:lnTo>
                  <a:pt x="26" y="96"/>
                </a:lnTo>
                <a:lnTo>
                  <a:pt x="26" y="96"/>
                </a:lnTo>
                <a:lnTo>
                  <a:pt x="22" y="99"/>
                </a:lnTo>
                <a:lnTo>
                  <a:pt x="19" y="103"/>
                </a:lnTo>
                <a:lnTo>
                  <a:pt x="19" y="107"/>
                </a:lnTo>
                <a:lnTo>
                  <a:pt x="19" y="111"/>
                </a:lnTo>
                <a:lnTo>
                  <a:pt x="45" y="177"/>
                </a:lnTo>
                <a:lnTo>
                  <a:pt x="45" y="177"/>
                </a:lnTo>
                <a:lnTo>
                  <a:pt x="47" y="181"/>
                </a:lnTo>
                <a:lnTo>
                  <a:pt x="50" y="183"/>
                </a:lnTo>
                <a:lnTo>
                  <a:pt x="50" y="194"/>
                </a:lnTo>
                <a:close/>
              </a:path>
            </a:pathLst>
          </a:custGeom>
          <a:solidFill>
            <a:schemeClr val="accent1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grpSp>
        <p:nvGrpSpPr>
          <p:cNvPr id="261" name="组合 260"/>
          <p:cNvGrpSpPr/>
          <p:nvPr/>
        </p:nvGrpSpPr>
        <p:grpSpPr>
          <a:xfrm>
            <a:off x="1696670" y="2450902"/>
            <a:ext cx="316379" cy="318137"/>
            <a:chOff x="2157413" y="3054350"/>
            <a:chExt cx="571500" cy="574675"/>
          </a:xfrm>
          <a:solidFill>
            <a:schemeClr val="accent1"/>
          </a:solidFill>
        </p:grpSpPr>
        <p:sp>
          <p:nvSpPr>
            <p:cNvPr id="262" name="Freeform 144"/>
            <p:cNvSpPr>
              <a:spLocks noEditPoints="1"/>
            </p:cNvSpPr>
            <p:nvPr/>
          </p:nvSpPr>
          <p:spPr bwMode="auto">
            <a:xfrm>
              <a:off x="2157413" y="3054350"/>
              <a:ext cx="571500" cy="574675"/>
            </a:xfrm>
            <a:custGeom>
              <a:avLst/>
              <a:gdLst>
                <a:gd name="T0" fmla="*/ 180 w 360"/>
                <a:gd name="T1" fmla="*/ 0 h 362"/>
                <a:gd name="T2" fmla="*/ 232 w 360"/>
                <a:gd name="T3" fmla="*/ 8 h 362"/>
                <a:gd name="T4" fmla="*/ 280 w 360"/>
                <a:gd name="T5" fmla="*/ 31 h 362"/>
                <a:gd name="T6" fmla="*/ 319 w 360"/>
                <a:gd name="T7" fmla="*/ 67 h 362"/>
                <a:gd name="T8" fmla="*/ 346 w 360"/>
                <a:gd name="T9" fmla="*/ 111 h 362"/>
                <a:gd name="T10" fmla="*/ 358 w 360"/>
                <a:gd name="T11" fmla="*/ 163 h 362"/>
                <a:gd name="T12" fmla="*/ 358 w 360"/>
                <a:gd name="T13" fmla="*/ 199 h 362"/>
                <a:gd name="T14" fmla="*/ 346 w 360"/>
                <a:gd name="T15" fmla="*/ 251 h 362"/>
                <a:gd name="T16" fmla="*/ 319 w 360"/>
                <a:gd name="T17" fmla="*/ 295 h 362"/>
                <a:gd name="T18" fmla="*/ 280 w 360"/>
                <a:gd name="T19" fmla="*/ 331 h 362"/>
                <a:gd name="T20" fmla="*/ 232 w 360"/>
                <a:gd name="T21" fmla="*/ 354 h 362"/>
                <a:gd name="T22" fmla="*/ 180 w 360"/>
                <a:gd name="T23" fmla="*/ 362 h 362"/>
                <a:gd name="T24" fmla="*/ 180 w 360"/>
                <a:gd name="T25" fmla="*/ 314 h 362"/>
                <a:gd name="T26" fmla="*/ 193 w 360"/>
                <a:gd name="T27" fmla="*/ 318 h 362"/>
                <a:gd name="T28" fmla="*/ 201 w 360"/>
                <a:gd name="T29" fmla="*/ 329 h 362"/>
                <a:gd name="T30" fmla="*/ 237 w 360"/>
                <a:gd name="T31" fmla="*/ 320 h 362"/>
                <a:gd name="T32" fmla="*/ 268 w 360"/>
                <a:gd name="T33" fmla="*/ 302 h 362"/>
                <a:gd name="T34" fmla="*/ 293 w 360"/>
                <a:gd name="T35" fmla="*/ 278 h 362"/>
                <a:gd name="T36" fmla="*/ 312 w 360"/>
                <a:gd name="T37" fmla="*/ 248 h 362"/>
                <a:gd name="T38" fmla="*/ 325 w 360"/>
                <a:gd name="T39" fmla="*/ 215 h 362"/>
                <a:gd name="T40" fmla="*/ 322 w 360"/>
                <a:gd name="T41" fmla="*/ 199 h 362"/>
                <a:gd name="T42" fmla="*/ 312 w 360"/>
                <a:gd name="T43" fmla="*/ 180 h 362"/>
                <a:gd name="T44" fmla="*/ 316 w 360"/>
                <a:gd name="T45" fmla="*/ 167 h 362"/>
                <a:gd name="T46" fmla="*/ 327 w 360"/>
                <a:gd name="T47" fmla="*/ 159 h 362"/>
                <a:gd name="T48" fmla="*/ 318 w 360"/>
                <a:gd name="T49" fmla="*/ 123 h 362"/>
                <a:gd name="T50" fmla="*/ 300 w 360"/>
                <a:gd name="T51" fmla="*/ 94 h 362"/>
                <a:gd name="T52" fmla="*/ 277 w 360"/>
                <a:gd name="T53" fmla="*/ 67 h 362"/>
                <a:gd name="T54" fmla="*/ 247 w 360"/>
                <a:gd name="T55" fmla="*/ 48 h 362"/>
                <a:gd name="T56" fmla="*/ 214 w 360"/>
                <a:gd name="T57" fmla="*/ 35 h 362"/>
                <a:gd name="T58" fmla="*/ 199 w 360"/>
                <a:gd name="T59" fmla="*/ 39 h 362"/>
                <a:gd name="T60" fmla="*/ 180 w 360"/>
                <a:gd name="T61" fmla="*/ 48 h 362"/>
                <a:gd name="T62" fmla="*/ 180 w 360"/>
                <a:gd name="T63" fmla="*/ 0 h 362"/>
                <a:gd name="T64" fmla="*/ 180 w 360"/>
                <a:gd name="T65" fmla="*/ 48 h 362"/>
                <a:gd name="T66" fmla="*/ 161 w 360"/>
                <a:gd name="T67" fmla="*/ 39 h 362"/>
                <a:gd name="T68" fmla="*/ 146 w 360"/>
                <a:gd name="T69" fmla="*/ 35 h 362"/>
                <a:gd name="T70" fmla="*/ 112 w 360"/>
                <a:gd name="T71" fmla="*/ 48 h 362"/>
                <a:gd name="T72" fmla="*/ 82 w 360"/>
                <a:gd name="T73" fmla="*/ 67 h 362"/>
                <a:gd name="T74" fmla="*/ 59 w 360"/>
                <a:gd name="T75" fmla="*/ 94 h 362"/>
                <a:gd name="T76" fmla="*/ 42 w 360"/>
                <a:gd name="T77" fmla="*/ 123 h 362"/>
                <a:gd name="T78" fmla="*/ 32 w 360"/>
                <a:gd name="T79" fmla="*/ 159 h 362"/>
                <a:gd name="T80" fmla="*/ 43 w 360"/>
                <a:gd name="T81" fmla="*/ 167 h 362"/>
                <a:gd name="T82" fmla="*/ 47 w 360"/>
                <a:gd name="T83" fmla="*/ 180 h 362"/>
                <a:gd name="T84" fmla="*/ 37 w 360"/>
                <a:gd name="T85" fmla="*/ 199 h 362"/>
                <a:gd name="T86" fmla="*/ 33 w 360"/>
                <a:gd name="T87" fmla="*/ 215 h 362"/>
                <a:gd name="T88" fmla="*/ 46 w 360"/>
                <a:gd name="T89" fmla="*/ 248 h 362"/>
                <a:gd name="T90" fmla="*/ 66 w 360"/>
                <a:gd name="T91" fmla="*/ 278 h 362"/>
                <a:gd name="T92" fmla="*/ 92 w 360"/>
                <a:gd name="T93" fmla="*/ 302 h 362"/>
                <a:gd name="T94" fmla="*/ 123 w 360"/>
                <a:gd name="T95" fmla="*/ 320 h 362"/>
                <a:gd name="T96" fmla="*/ 158 w 360"/>
                <a:gd name="T97" fmla="*/ 329 h 362"/>
                <a:gd name="T98" fmla="*/ 161 w 360"/>
                <a:gd name="T99" fmla="*/ 322 h 362"/>
                <a:gd name="T100" fmla="*/ 180 w 360"/>
                <a:gd name="T101" fmla="*/ 314 h 362"/>
                <a:gd name="T102" fmla="*/ 180 w 360"/>
                <a:gd name="T103" fmla="*/ 362 h 362"/>
                <a:gd name="T104" fmla="*/ 126 w 360"/>
                <a:gd name="T105" fmla="*/ 354 h 362"/>
                <a:gd name="T106" fmla="*/ 78 w 360"/>
                <a:gd name="T107" fmla="*/ 331 h 362"/>
                <a:gd name="T108" fmla="*/ 40 w 360"/>
                <a:gd name="T109" fmla="*/ 295 h 362"/>
                <a:gd name="T110" fmla="*/ 13 w 360"/>
                <a:gd name="T111" fmla="*/ 251 h 362"/>
                <a:gd name="T112" fmla="*/ 0 w 360"/>
                <a:gd name="T113" fmla="*/ 199 h 362"/>
                <a:gd name="T114" fmla="*/ 0 w 360"/>
                <a:gd name="T115" fmla="*/ 163 h 362"/>
                <a:gd name="T116" fmla="*/ 13 w 360"/>
                <a:gd name="T117" fmla="*/ 111 h 362"/>
                <a:gd name="T118" fmla="*/ 40 w 360"/>
                <a:gd name="T119" fmla="*/ 67 h 362"/>
                <a:gd name="T120" fmla="*/ 78 w 360"/>
                <a:gd name="T121" fmla="*/ 31 h 362"/>
                <a:gd name="T122" fmla="*/ 126 w 360"/>
                <a:gd name="T123" fmla="*/ 8 h 362"/>
                <a:gd name="T124" fmla="*/ 180 w 360"/>
                <a:gd name="T125" fmla="*/ 0 h 3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360" h="362">
                  <a:moveTo>
                    <a:pt x="180" y="0"/>
                  </a:moveTo>
                  <a:lnTo>
                    <a:pt x="180" y="0"/>
                  </a:lnTo>
                  <a:lnTo>
                    <a:pt x="180" y="0"/>
                  </a:lnTo>
                  <a:lnTo>
                    <a:pt x="197" y="2"/>
                  </a:lnTo>
                  <a:lnTo>
                    <a:pt x="216" y="4"/>
                  </a:lnTo>
                  <a:lnTo>
                    <a:pt x="232" y="8"/>
                  </a:lnTo>
                  <a:lnTo>
                    <a:pt x="250" y="15"/>
                  </a:lnTo>
                  <a:lnTo>
                    <a:pt x="265" y="22"/>
                  </a:lnTo>
                  <a:lnTo>
                    <a:pt x="280" y="31"/>
                  </a:lnTo>
                  <a:lnTo>
                    <a:pt x="295" y="42"/>
                  </a:lnTo>
                  <a:lnTo>
                    <a:pt x="307" y="53"/>
                  </a:lnTo>
                  <a:lnTo>
                    <a:pt x="319" y="67"/>
                  </a:lnTo>
                  <a:lnTo>
                    <a:pt x="329" y="80"/>
                  </a:lnTo>
                  <a:lnTo>
                    <a:pt x="338" y="95"/>
                  </a:lnTo>
                  <a:lnTo>
                    <a:pt x="346" y="111"/>
                  </a:lnTo>
                  <a:lnTo>
                    <a:pt x="352" y="127"/>
                  </a:lnTo>
                  <a:lnTo>
                    <a:pt x="356" y="145"/>
                  </a:lnTo>
                  <a:lnTo>
                    <a:pt x="358" y="163"/>
                  </a:lnTo>
                  <a:lnTo>
                    <a:pt x="360" y="180"/>
                  </a:lnTo>
                  <a:lnTo>
                    <a:pt x="360" y="180"/>
                  </a:lnTo>
                  <a:lnTo>
                    <a:pt x="358" y="199"/>
                  </a:lnTo>
                  <a:lnTo>
                    <a:pt x="356" y="217"/>
                  </a:lnTo>
                  <a:lnTo>
                    <a:pt x="352" y="234"/>
                  </a:lnTo>
                  <a:lnTo>
                    <a:pt x="346" y="251"/>
                  </a:lnTo>
                  <a:lnTo>
                    <a:pt x="338" y="267"/>
                  </a:lnTo>
                  <a:lnTo>
                    <a:pt x="329" y="282"/>
                  </a:lnTo>
                  <a:lnTo>
                    <a:pt x="319" y="295"/>
                  </a:lnTo>
                  <a:lnTo>
                    <a:pt x="307" y="309"/>
                  </a:lnTo>
                  <a:lnTo>
                    <a:pt x="295" y="320"/>
                  </a:lnTo>
                  <a:lnTo>
                    <a:pt x="280" y="331"/>
                  </a:lnTo>
                  <a:lnTo>
                    <a:pt x="265" y="340"/>
                  </a:lnTo>
                  <a:lnTo>
                    <a:pt x="250" y="347"/>
                  </a:lnTo>
                  <a:lnTo>
                    <a:pt x="232" y="354"/>
                  </a:lnTo>
                  <a:lnTo>
                    <a:pt x="216" y="358"/>
                  </a:lnTo>
                  <a:lnTo>
                    <a:pt x="197" y="360"/>
                  </a:lnTo>
                  <a:lnTo>
                    <a:pt x="180" y="362"/>
                  </a:lnTo>
                  <a:lnTo>
                    <a:pt x="180" y="362"/>
                  </a:lnTo>
                  <a:lnTo>
                    <a:pt x="180" y="314"/>
                  </a:lnTo>
                  <a:lnTo>
                    <a:pt x="180" y="314"/>
                  </a:lnTo>
                  <a:lnTo>
                    <a:pt x="180" y="314"/>
                  </a:lnTo>
                  <a:lnTo>
                    <a:pt x="186" y="314"/>
                  </a:lnTo>
                  <a:lnTo>
                    <a:pt x="193" y="318"/>
                  </a:lnTo>
                  <a:lnTo>
                    <a:pt x="199" y="322"/>
                  </a:lnTo>
                  <a:lnTo>
                    <a:pt x="201" y="329"/>
                  </a:lnTo>
                  <a:lnTo>
                    <a:pt x="201" y="329"/>
                  </a:lnTo>
                  <a:lnTo>
                    <a:pt x="214" y="327"/>
                  </a:lnTo>
                  <a:lnTo>
                    <a:pt x="226" y="324"/>
                  </a:lnTo>
                  <a:lnTo>
                    <a:pt x="237" y="320"/>
                  </a:lnTo>
                  <a:lnTo>
                    <a:pt x="247" y="314"/>
                  </a:lnTo>
                  <a:lnTo>
                    <a:pt x="258" y="309"/>
                  </a:lnTo>
                  <a:lnTo>
                    <a:pt x="268" y="302"/>
                  </a:lnTo>
                  <a:lnTo>
                    <a:pt x="277" y="294"/>
                  </a:lnTo>
                  <a:lnTo>
                    <a:pt x="285" y="286"/>
                  </a:lnTo>
                  <a:lnTo>
                    <a:pt x="293" y="278"/>
                  </a:lnTo>
                  <a:lnTo>
                    <a:pt x="300" y="268"/>
                  </a:lnTo>
                  <a:lnTo>
                    <a:pt x="307" y="259"/>
                  </a:lnTo>
                  <a:lnTo>
                    <a:pt x="312" y="248"/>
                  </a:lnTo>
                  <a:lnTo>
                    <a:pt x="318" y="237"/>
                  </a:lnTo>
                  <a:lnTo>
                    <a:pt x="322" y="226"/>
                  </a:lnTo>
                  <a:lnTo>
                    <a:pt x="325" y="215"/>
                  </a:lnTo>
                  <a:lnTo>
                    <a:pt x="327" y="203"/>
                  </a:lnTo>
                  <a:lnTo>
                    <a:pt x="327" y="203"/>
                  </a:lnTo>
                  <a:lnTo>
                    <a:pt x="322" y="199"/>
                  </a:lnTo>
                  <a:lnTo>
                    <a:pt x="316" y="194"/>
                  </a:lnTo>
                  <a:lnTo>
                    <a:pt x="314" y="188"/>
                  </a:lnTo>
                  <a:lnTo>
                    <a:pt x="312" y="180"/>
                  </a:lnTo>
                  <a:lnTo>
                    <a:pt x="312" y="180"/>
                  </a:lnTo>
                  <a:lnTo>
                    <a:pt x="314" y="174"/>
                  </a:lnTo>
                  <a:lnTo>
                    <a:pt x="316" y="167"/>
                  </a:lnTo>
                  <a:lnTo>
                    <a:pt x="322" y="163"/>
                  </a:lnTo>
                  <a:lnTo>
                    <a:pt x="327" y="159"/>
                  </a:lnTo>
                  <a:lnTo>
                    <a:pt x="327" y="159"/>
                  </a:lnTo>
                  <a:lnTo>
                    <a:pt x="325" y="146"/>
                  </a:lnTo>
                  <a:lnTo>
                    <a:pt x="322" y="136"/>
                  </a:lnTo>
                  <a:lnTo>
                    <a:pt x="318" y="123"/>
                  </a:lnTo>
                  <a:lnTo>
                    <a:pt x="312" y="113"/>
                  </a:lnTo>
                  <a:lnTo>
                    <a:pt x="307" y="103"/>
                  </a:lnTo>
                  <a:lnTo>
                    <a:pt x="300" y="94"/>
                  </a:lnTo>
                  <a:lnTo>
                    <a:pt x="293" y="84"/>
                  </a:lnTo>
                  <a:lnTo>
                    <a:pt x="285" y="75"/>
                  </a:lnTo>
                  <a:lnTo>
                    <a:pt x="277" y="67"/>
                  </a:lnTo>
                  <a:lnTo>
                    <a:pt x="268" y="60"/>
                  </a:lnTo>
                  <a:lnTo>
                    <a:pt x="258" y="53"/>
                  </a:lnTo>
                  <a:lnTo>
                    <a:pt x="247" y="48"/>
                  </a:lnTo>
                  <a:lnTo>
                    <a:pt x="237" y="42"/>
                  </a:lnTo>
                  <a:lnTo>
                    <a:pt x="226" y="38"/>
                  </a:lnTo>
                  <a:lnTo>
                    <a:pt x="214" y="35"/>
                  </a:lnTo>
                  <a:lnTo>
                    <a:pt x="201" y="33"/>
                  </a:lnTo>
                  <a:lnTo>
                    <a:pt x="201" y="33"/>
                  </a:lnTo>
                  <a:lnTo>
                    <a:pt x="199" y="39"/>
                  </a:lnTo>
                  <a:lnTo>
                    <a:pt x="193" y="44"/>
                  </a:lnTo>
                  <a:lnTo>
                    <a:pt x="186" y="46"/>
                  </a:lnTo>
                  <a:lnTo>
                    <a:pt x="180" y="48"/>
                  </a:lnTo>
                  <a:lnTo>
                    <a:pt x="180" y="48"/>
                  </a:lnTo>
                  <a:lnTo>
                    <a:pt x="180" y="0"/>
                  </a:lnTo>
                  <a:close/>
                  <a:moveTo>
                    <a:pt x="180" y="0"/>
                  </a:moveTo>
                  <a:lnTo>
                    <a:pt x="180" y="0"/>
                  </a:lnTo>
                  <a:lnTo>
                    <a:pt x="180" y="48"/>
                  </a:lnTo>
                  <a:lnTo>
                    <a:pt x="180" y="48"/>
                  </a:lnTo>
                  <a:lnTo>
                    <a:pt x="173" y="46"/>
                  </a:lnTo>
                  <a:lnTo>
                    <a:pt x="166" y="44"/>
                  </a:lnTo>
                  <a:lnTo>
                    <a:pt x="161" y="39"/>
                  </a:lnTo>
                  <a:lnTo>
                    <a:pt x="158" y="33"/>
                  </a:lnTo>
                  <a:lnTo>
                    <a:pt x="158" y="33"/>
                  </a:lnTo>
                  <a:lnTo>
                    <a:pt x="146" y="35"/>
                  </a:lnTo>
                  <a:lnTo>
                    <a:pt x="134" y="38"/>
                  </a:lnTo>
                  <a:lnTo>
                    <a:pt x="123" y="42"/>
                  </a:lnTo>
                  <a:lnTo>
                    <a:pt x="112" y="48"/>
                  </a:lnTo>
                  <a:lnTo>
                    <a:pt x="101" y="53"/>
                  </a:lnTo>
                  <a:lnTo>
                    <a:pt x="92" y="60"/>
                  </a:lnTo>
                  <a:lnTo>
                    <a:pt x="82" y="67"/>
                  </a:lnTo>
                  <a:lnTo>
                    <a:pt x="74" y="75"/>
                  </a:lnTo>
                  <a:lnTo>
                    <a:pt x="66" y="84"/>
                  </a:lnTo>
                  <a:lnTo>
                    <a:pt x="59" y="94"/>
                  </a:lnTo>
                  <a:lnTo>
                    <a:pt x="52" y="103"/>
                  </a:lnTo>
                  <a:lnTo>
                    <a:pt x="46" y="113"/>
                  </a:lnTo>
                  <a:lnTo>
                    <a:pt x="42" y="123"/>
                  </a:lnTo>
                  <a:lnTo>
                    <a:pt x="37" y="136"/>
                  </a:lnTo>
                  <a:lnTo>
                    <a:pt x="33" y="146"/>
                  </a:lnTo>
                  <a:lnTo>
                    <a:pt x="32" y="159"/>
                  </a:lnTo>
                  <a:lnTo>
                    <a:pt x="32" y="159"/>
                  </a:lnTo>
                  <a:lnTo>
                    <a:pt x="37" y="163"/>
                  </a:lnTo>
                  <a:lnTo>
                    <a:pt x="43" y="167"/>
                  </a:lnTo>
                  <a:lnTo>
                    <a:pt x="46" y="174"/>
                  </a:lnTo>
                  <a:lnTo>
                    <a:pt x="47" y="180"/>
                  </a:lnTo>
                  <a:lnTo>
                    <a:pt x="47" y="180"/>
                  </a:lnTo>
                  <a:lnTo>
                    <a:pt x="46" y="188"/>
                  </a:lnTo>
                  <a:lnTo>
                    <a:pt x="43" y="194"/>
                  </a:lnTo>
                  <a:lnTo>
                    <a:pt x="37" y="199"/>
                  </a:lnTo>
                  <a:lnTo>
                    <a:pt x="32" y="203"/>
                  </a:lnTo>
                  <a:lnTo>
                    <a:pt x="32" y="203"/>
                  </a:lnTo>
                  <a:lnTo>
                    <a:pt x="33" y="215"/>
                  </a:lnTo>
                  <a:lnTo>
                    <a:pt x="37" y="226"/>
                  </a:lnTo>
                  <a:lnTo>
                    <a:pt x="42" y="237"/>
                  </a:lnTo>
                  <a:lnTo>
                    <a:pt x="46" y="248"/>
                  </a:lnTo>
                  <a:lnTo>
                    <a:pt x="52" y="259"/>
                  </a:lnTo>
                  <a:lnTo>
                    <a:pt x="59" y="268"/>
                  </a:lnTo>
                  <a:lnTo>
                    <a:pt x="66" y="278"/>
                  </a:lnTo>
                  <a:lnTo>
                    <a:pt x="74" y="286"/>
                  </a:lnTo>
                  <a:lnTo>
                    <a:pt x="82" y="294"/>
                  </a:lnTo>
                  <a:lnTo>
                    <a:pt x="92" y="302"/>
                  </a:lnTo>
                  <a:lnTo>
                    <a:pt x="101" y="309"/>
                  </a:lnTo>
                  <a:lnTo>
                    <a:pt x="112" y="314"/>
                  </a:lnTo>
                  <a:lnTo>
                    <a:pt x="123" y="320"/>
                  </a:lnTo>
                  <a:lnTo>
                    <a:pt x="134" y="324"/>
                  </a:lnTo>
                  <a:lnTo>
                    <a:pt x="146" y="327"/>
                  </a:lnTo>
                  <a:lnTo>
                    <a:pt x="158" y="329"/>
                  </a:lnTo>
                  <a:lnTo>
                    <a:pt x="158" y="329"/>
                  </a:lnTo>
                  <a:lnTo>
                    <a:pt x="158" y="329"/>
                  </a:lnTo>
                  <a:lnTo>
                    <a:pt x="161" y="322"/>
                  </a:lnTo>
                  <a:lnTo>
                    <a:pt x="166" y="318"/>
                  </a:lnTo>
                  <a:lnTo>
                    <a:pt x="173" y="314"/>
                  </a:lnTo>
                  <a:lnTo>
                    <a:pt x="180" y="314"/>
                  </a:lnTo>
                  <a:lnTo>
                    <a:pt x="180" y="362"/>
                  </a:lnTo>
                  <a:lnTo>
                    <a:pt x="180" y="362"/>
                  </a:lnTo>
                  <a:lnTo>
                    <a:pt x="180" y="362"/>
                  </a:lnTo>
                  <a:lnTo>
                    <a:pt x="161" y="360"/>
                  </a:lnTo>
                  <a:lnTo>
                    <a:pt x="143" y="358"/>
                  </a:lnTo>
                  <a:lnTo>
                    <a:pt x="126" y="354"/>
                  </a:lnTo>
                  <a:lnTo>
                    <a:pt x="109" y="347"/>
                  </a:lnTo>
                  <a:lnTo>
                    <a:pt x="93" y="340"/>
                  </a:lnTo>
                  <a:lnTo>
                    <a:pt x="78" y="331"/>
                  </a:lnTo>
                  <a:lnTo>
                    <a:pt x="65" y="320"/>
                  </a:lnTo>
                  <a:lnTo>
                    <a:pt x="52" y="309"/>
                  </a:lnTo>
                  <a:lnTo>
                    <a:pt x="40" y="295"/>
                  </a:lnTo>
                  <a:lnTo>
                    <a:pt x="29" y="282"/>
                  </a:lnTo>
                  <a:lnTo>
                    <a:pt x="21" y="267"/>
                  </a:lnTo>
                  <a:lnTo>
                    <a:pt x="13" y="251"/>
                  </a:lnTo>
                  <a:lnTo>
                    <a:pt x="8" y="234"/>
                  </a:lnTo>
                  <a:lnTo>
                    <a:pt x="2" y="217"/>
                  </a:lnTo>
                  <a:lnTo>
                    <a:pt x="0" y="199"/>
                  </a:lnTo>
                  <a:lnTo>
                    <a:pt x="0" y="180"/>
                  </a:lnTo>
                  <a:lnTo>
                    <a:pt x="0" y="180"/>
                  </a:lnTo>
                  <a:lnTo>
                    <a:pt x="0" y="163"/>
                  </a:lnTo>
                  <a:lnTo>
                    <a:pt x="2" y="145"/>
                  </a:lnTo>
                  <a:lnTo>
                    <a:pt x="8" y="127"/>
                  </a:lnTo>
                  <a:lnTo>
                    <a:pt x="13" y="111"/>
                  </a:lnTo>
                  <a:lnTo>
                    <a:pt x="21" y="95"/>
                  </a:lnTo>
                  <a:lnTo>
                    <a:pt x="29" y="80"/>
                  </a:lnTo>
                  <a:lnTo>
                    <a:pt x="40" y="67"/>
                  </a:lnTo>
                  <a:lnTo>
                    <a:pt x="52" y="53"/>
                  </a:lnTo>
                  <a:lnTo>
                    <a:pt x="65" y="42"/>
                  </a:lnTo>
                  <a:lnTo>
                    <a:pt x="78" y="31"/>
                  </a:lnTo>
                  <a:lnTo>
                    <a:pt x="93" y="22"/>
                  </a:lnTo>
                  <a:lnTo>
                    <a:pt x="109" y="15"/>
                  </a:lnTo>
                  <a:lnTo>
                    <a:pt x="126" y="8"/>
                  </a:lnTo>
                  <a:lnTo>
                    <a:pt x="143" y="4"/>
                  </a:lnTo>
                  <a:lnTo>
                    <a:pt x="161" y="2"/>
                  </a:lnTo>
                  <a:lnTo>
                    <a:pt x="180" y="0"/>
                  </a:lnTo>
                  <a:lnTo>
                    <a:pt x="180" y="0"/>
                  </a:lnTo>
                  <a:close/>
                </a:path>
              </a:pathLst>
            </a:custGeom>
            <a:grp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263" name="Freeform 145"/>
            <p:cNvSpPr>
              <a:spLocks/>
            </p:cNvSpPr>
            <p:nvPr/>
          </p:nvSpPr>
          <p:spPr bwMode="auto">
            <a:xfrm>
              <a:off x="2336801" y="3235325"/>
              <a:ext cx="285750" cy="150813"/>
            </a:xfrm>
            <a:custGeom>
              <a:avLst/>
              <a:gdLst>
                <a:gd name="T0" fmla="*/ 13 w 180"/>
                <a:gd name="T1" fmla="*/ 0 h 95"/>
                <a:gd name="T2" fmla="*/ 54 w 180"/>
                <a:gd name="T3" fmla="*/ 42 h 95"/>
                <a:gd name="T4" fmla="*/ 54 w 180"/>
                <a:gd name="T5" fmla="*/ 42 h 95"/>
                <a:gd name="T6" fmla="*/ 60 w 180"/>
                <a:gd name="T7" fmla="*/ 39 h 95"/>
                <a:gd name="T8" fmla="*/ 67 w 180"/>
                <a:gd name="T9" fmla="*/ 39 h 95"/>
                <a:gd name="T10" fmla="*/ 67 w 180"/>
                <a:gd name="T11" fmla="*/ 39 h 95"/>
                <a:gd name="T12" fmla="*/ 75 w 180"/>
                <a:gd name="T13" fmla="*/ 41 h 95"/>
                <a:gd name="T14" fmla="*/ 83 w 180"/>
                <a:gd name="T15" fmla="*/ 45 h 95"/>
                <a:gd name="T16" fmla="*/ 88 w 180"/>
                <a:gd name="T17" fmla="*/ 50 h 95"/>
                <a:gd name="T18" fmla="*/ 92 w 180"/>
                <a:gd name="T19" fmla="*/ 58 h 95"/>
                <a:gd name="T20" fmla="*/ 180 w 180"/>
                <a:gd name="T21" fmla="*/ 58 h 95"/>
                <a:gd name="T22" fmla="*/ 180 w 180"/>
                <a:gd name="T23" fmla="*/ 76 h 95"/>
                <a:gd name="T24" fmla="*/ 92 w 180"/>
                <a:gd name="T25" fmla="*/ 76 h 95"/>
                <a:gd name="T26" fmla="*/ 92 w 180"/>
                <a:gd name="T27" fmla="*/ 76 h 95"/>
                <a:gd name="T28" fmla="*/ 88 w 180"/>
                <a:gd name="T29" fmla="*/ 84 h 95"/>
                <a:gd name="T30" fmla="*/ 83 w 180"/>
                <a:gd name="T31" fmla="*/ 89 h 95"/>
                <a:gd name="T32" fmla="*/ 75 w 180"/>
                <a:gd name="T33" fmla="*/ 93 h 95"/>
                <a:gd name="T34" fmla="*/ 67 w 180"/>
                <a:gd name="T35" fmla="*/ 95 h 95"/>
                <a:gd name="T36" fmla="*/ 67 w 180"/>
                <a:gd name="T37" fmla="*/ 95 h 95"/>
                <a:gd name="T38" fmla="*/ 61 w 180"/>
                <a:gd name="T39" fmla="*/ 95 h 95"/>
                <a:gd name="T40" fmla="*/ 56 w 180"/>
                <a:gd name="T41" fmla="*/ 92 h 95"/>
                <a:gd name="T42" fmla="*/ 50 w 180"/>
                <a:gd name="T43" fmla="*/ 91 h 95"/>
                <a:gd name="T44" fmla="*/ 46 w 180"/>
                <a:gd name="T45" fmla="*/ 87 h 95"/>
                <a:gd name="T46" fmla="*/ 44 w 180"/>
                <a:gd name="T47" fmla="*/ 83 h 95"/>
                <a:gd name="T48" fmla="*/ 41 w 180"/>
                <a:gd name="T49" fmla="*/ 77 h 95"/>
                <a:gd name="T50" fmla="*/ 40 w 180"/>
                <a:gd name="T51" fmla="*/ 73 h 95"/>
                <a:gd name="T52" fmla="*/ 38 w 180"/>
                <a:gd name="T53" fmla="*/ 66 h 95"/>
                <a:gd name="T54" fmla="*/ 38 w 180"/>
                <a:gd name="T55" fmla="*/ 66 h 95"/>
                <a:gd name="T56" fmla="*/ 40 w 180"/>
                <a:gd name="T57" fmla="*/ 61 h 95"/>
                <a:gd name="T58" fmla="*/ 41 w 180"/>
                <a:gd name="T59" fmla="*/ 54 h 95"/>
                <a:gd name="T60" fmla="*/ 0 w 180"/>
                <a:gd name="T61" fmla="*/ 13 h 95"/>
                <a:gd name="T62" fmla="*/ 13 w 180"/>
                <a:gd name="T63" fmla="*/ 0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80" h="95">
                  <a:moveTo>
                    <a:pt x="13" y="0"/>
                  </a:moveTo>
                  <a:lnTo>
                    <a:pt x="54" y="42"/>
                  </a:lnTo>
                  <a:lnTo>
                    <a:pt x="54" y="42"/>
                  </a:lnTo>
                  <a:lnTo>
                    <a:pt x="60" y="39"/>
                  </a:lnTo>
                  <a:lnTo>
                    <a:pt x="67" y="39"/>
                  </a:lnTo>
                  <a:lnTo>
                    <a:pt x="67" y="39"/>
                  </a:lnTo>
                  <a:lnTo>
                    <a:pt x="75" y="41"/>
                  </a:lnTo>
                  <a:lnTo>
                    <a:pt x="83" y="45"/>
                  </a:lnTo>
                  <a:lnTo>
                    <a:pt x="88" y="50"/>
                  </a:lnTo>
                  <a:lnTo>
                    <a:pt x="92" y="58"/>
                  </a:lnTo>
                  <a:lnTo>
                    <a:pt x="180" y="58"/>
                  </a:lnTo>
                  <a:lnTo>
                    <a:pt x="180" y="76"/>
                  </a:lnTo>
                  <a:lnTo>
                    <a:pt x="92" y="76"/>
                  </a:lnTo>
                  <a:lnTo>
                    <a:pt x="92" y="76"/>
                  </a:lnTo>
                  <a:lnTo>
                    <a:pt x="88" y="84"/>
                  </a:lnTo>
                  <a:lnTo>
                    <a:pt x="83" y="89"/>
                  </a:lnTo>
                  <a:lnTo>
                    <a:pt x="75" y="93"/>
                  </a:lnTo>
                  <a:lnTo>
                    <a:pt x="67" y="95"/>
                  </a:lnTo>
                  <a:lnTo>
                    <a:pt x="67" y="95"/>
                  </a:lnTo>
                  <a:lnTo>
                    <a:pt x="61" y="95"/>
                  </a:lnTo>
                  <a:lnTo>
                    <a:pt x="56" y="92"/>
                  </a:lnTo>
                  <a:lnTo>
                    <a:pt x="50" y="91"/>
                  </a:lnTo>
                  <a:lnTo>
                    <a:pt x="46" y="87"/>
                  </a:lnTo>
                  <a:lnTo>
                    <a:pt x="44" y="83"/>
                  </a:lnTo>
                  <a:lnTo>
                    <a:pt x="41" y="77"/>
                  </a:lnTo>
                  <a:lnTo>
                    <a:pt x="40" y="73"/>
                  </a:lnTo>
                  <a:lnTo>
                    <a:pt x="38" y="66"/>
                  </a:lnTo>
                  <a:lnTo>
                    <a:pt x="38" y="66"/>
                  </a:lnTo>
                  <a:lnTo>
                    <a:pt x="40" y="61"/>
                  </a:lnTo>
                  <a:lnTo>
                    <a:pt x="41" y="54"/>
                  </a:lnTo>
                  <a:lnTo>
                    <a:pt x="0" y="13"/>
                  </a:lnTo>
                  <a:lnTo>
                    <a:pt x="13" y="0"/>
                  </a:lnTo>
                  <a:close/>
                </a:path>
              </a:pathLst>
            </a:custGeom>
            <a:grp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endParaRPr>
            </a:p>
          </p:txBody>
        </p:sp>
      </p:grpSp>
      <p:grpSp>
        <p:nvGrpSpPr>
          <p:cNvPr id="264" name="组合 263"/>
          <p:cNvGrpSpPr/>
          <p:nvPr/>
        </p:nvGrpSpPr>
        <p:grpSpPr>
          <a:xfrm>
            <a:off x="1637788" y="2859559"/>
            <a:ext cx="247830" cy="233769"/>
            <a:chOff x="2051051" y="3792538"/>
            <a:chExt cx="447675" cy="422275"/>
          </a:xfrm>
          <a:solidFill>
            <a:schemeClr val="accent1"/>
          </a:solidFill>
        </p:grpSpPr>
        <p:sp>
          <p:nvSpPr>
            <p:cNvPr id="265" name="Freeform 146"/>
            <p:cNvSpPr>
              <a:spLocks/>
            </p:cNvSpPr>
            <p:nvPr/>
          </p:nvSpPr>
          <p:spPr bwMode="auto">
            <a:xfrm>
              <a:off x="2051051" y="3879850"/>
              <a:ext cx="447675" cy="334963"/>
            </a:xfrm>
            <a:custGeom>
              <a:avLst/>
              <a:gdLst>
                <a:gd name="T0" fmla="*/ 86 w 282"/>
                <a:gd name="T1" fmla="*/ 0 h 211"/>
                <a:gd name="T2" fmla="*/ 115 w 282"/>
                <a:gd name="T3" fmla="*/ 6 h 211"/>
                <a:gd name="T4" fmla="*/ 141 w 282"/>
                <a:gd name="T5" fmla="*/ 20 h 211"/>
                <a:gd name="T6" fmla="*/ 153 w 282"/>
                <a:gd name="T7" fmla="*/ 11 h 211"/>
                <a:gd name="T8" fmla="*/ 182 w 282"/>
                <a:gd name="T9" fmla="*/ 1 h 211"/>
                <a:gd name="T10" fmla="*/ 198 w 282"/>
                <a:gd name="T11" fmla="*/ 0 h 211"/>
                <a:gd name="T12" fmla="*/ 214 w 282"/>
                <a:gd name="T13" fmla="*/ 1 h 211"/>
                <a:gd name="T14" fmla="*/ 245 w 282"/>
                <a:gd name="T15" fmla="*/ 14 h 211"/>
                <a:gd name="T16" fmla="*/ 268 w 282"/>
                <a:gd name="T17" fmla="*/ 35 h 211"/>
                <a:gd name="T18" fmla="*/ 278 w 282"/>
                <a:gd name="T19" fmla="*/ 57 h 211"/>
                <a:gd name="T20" fmla="*/ 282 w 282"/>
                <a:gd name="T21" fmla="*/ 73 h 211"/>
                <a:gd name="T22" fmla="*/ 282 w 282"/>
                <a:gd name="T23" fmla="*/ 81 h 211"/>
                <a:gd name="T24" fmla="*/ 281 w 282"/>
                <a:gd name="T25" fmla="*/ 102 h 211"/>
                <a:gd name="T26" fmla="*/ 274 w 282"/>
                <a:gd name="T27" fmla="*/ 123 h 211"/>
                <a:gd name="T28" fmla="*/ 263 w 282"/>
                <a:gd name="T29" fmla="*/ 145 h 211"/>
                <a:gd name="T30" fmla="*/ 248 w 282"/>
                <a:gd name="T31" fmla="*/ 165 h 211"/>
                <a:gd name="T32" fmla="*/ 228 w 282"/>
                <a:gd name="T33" fmla="*/ 184 h 211"/>
                <a:gd name="T34" fmla="*/ 203 w 282"/>
                <a:gd name="T35" fmla="*/ 199 h 211"/>
                <a:gd name="T36" fmla="*/ 172 w 282"/>
                <a:gd name="T37" fmla="*/ 209 h 211"/>
                <a:gd name="T38" fmla="*/ 137 w 282"/>
                <a:gd name="T39" fmla="*/ 211 h 211"/>
                <a:gd name="T40" fmla="*/ 118 w 282"/>
                <a:gd name="T41" fmla="*/ 211 h 211"/>
                <a:gd name="T42" fmla="*/ 86 w 282"/>
                <a:gd name="T43" fmla="*/ 203 h 211"/>
                <a:gd name="T44" fmla="*/ 58 w 282"/>
                <a:gd name="T45" fmla="*/ 191 h 211"/>
                <a:gd name="T46" fmla="*/ 38 w 282"/>
                <a:gd name="T47" fmla="*/ 173 h 211"/>
                <a:gd name="T48" fmla="*/ 22 w 282"/>
                <a:gd name="T49" fmla="*/ 153 h 211"/>
                <a:gd name="T50" fmla="*/ 11 w 282"/>
                <a:gd name="T51" fmla="*/ 133 h 211"/>
                <a:gd name="T52" fmla="*/ 4 w 282"/>
                <a:gd name="T53" fmla="*/ 111 h 211"/>
                <a:gd name="T54" fmla="*/ 0 w 282"/>
                <a:gd name="T55" fmla="*/ 81 h 211"/>
                <a:gd name="T56" fmla="*/ 0 w 282"/>
                <a:gd name="T57" fmla="*/ 73 h 211"/>
                <a:gd name="T58" fmla="*/ 4 w 282"/>
                <a:gd name="T59" fmla="*/ 57 h 211"/>
                <a:gd name="T60" fmla="*/ 15 w 282"/>
                <a:gd name="T61" fmla="*/ 35 h 211"/>
                <a:gd name="T62" fmla="*/ 38 w 282"/>
                <a:gd name="T63" fmla="*/ 14 h 211"/>
                <a:gd name="T64" fmla="*/ 68 w 282"/>
                <a:gd name="T65" fmla="*/ 1 h 211"/>
                <a:gd name="T66" fmla="*/ 86 w 282"/>
                <a:gd name="T67" fmla="*/ 0 h 2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282" h="211">
                  <a:moveTo>
                    <a:pt x="86" y="0"/>
                  </a:moveTo>
                  <a:lnTo>
                    <a:pt x="86" y="0"/>
                  </a:lnTo>
                  <a:lnTo>
                    <a:pt x="100" y="1"/>
                  </a:lnTo>
                  <a:lnTo>
                    <a:pt x="115" y="6"/>
                  </a:lnTo>
                  <a:lnTo>
                    <a:pt x="129" y="11"/>
                  </a:lnTo>
                  <a:lnTo>
                    <a:pt x="141" y="20"/>
                  </a:lnTo>
                  <a:lnTo>
                    <a:pt x="141" y="20"/>
                  </a:lnTo>
                  <a:lnTo>
                    <a:pt x="153" y="11"/>
                  </a:lnTo>
                  <a:lnTo>
                    <a:pt x="167" y="6"/>
                  </a:lnTo>
                  <a:lnTo>
                    <a:pt x="182" y="1"/>
                  </a:lnTo>
                  <a:lnTo>
                    <a:pt x="198" y="0"/>
                  </a:lnTo>
                  <a:lnTo>
                    <a:pt x="198" y="0"/>
                  </a:lnTo>
                  <a:lnTo>
                    <a:pt x="206" y="0"/>
                  </a:lnTo>
                  <a:lnTo>
                    <a:pt x="214" y="1"/>
                  </a:lnTo>
                  <a:lnTo>
                    <a:pt x="230" y="6"/>
                  </a:lnTo>
                  <a:lnTo>
                    <a:pt x="245" y="14"/>
                  </a:lnTo>
                  <a:lnTo>
                    <a:pt x="258" y="23"/>
                  </a:lnTo>
                  <a:lnTo>
                    <a:pt x="268" y="35"/>
                  </a:lnTo>
                  <a:lnTo>
                    <a:pt x="275" y="49"/>
                  </a:lnTo>
                  <a:lnTo>
                    <a:pt x="278" y="57"/>
                  </a:lnTo>
                  <a:lnTo>
                    <a:pt x="281" y="65"/>
                  </a:lnTo>
                  <a:lnTo>
                    <a:pt x="282" y="73"/>
                  </a:lnTo>
                  <a:lnTo>
                    <a:pt x="282" y="81"/>
                  </a:lnTo>
                  <a:lnTo>
                    <a:pt x="282" y="81"/>
                  </a:lnTo>
                  <a:lnTo>
                    <a:pt x="282" y="91"/>
                  </a:lnTo>
                  <a:lnTo>
                    <a:pt x="281" y="102"/>
                  </a:lnTo>
                  <a:lnTo>
                    <a:pt x="278" y="112"/>
                  </a:lnTo>
                  <a:lnTo>
                    <a:pt x="274" y="123"/>
                  </a:lnTo>
                  <a:lnTo>
                    <a:pt x="270" y="134"/>
                  </a:lnTo>
                  <a:lnTo>
                    <a:pt x="263" y="145"/>
                  </a:lnTo>
                  <a:lnTo>
                    <a:pt x="256" y="156"/>
                  </a:lnTo>
                  <a:lnTo>
                    <a:pt x="248" y="165"/>
                  </a:lnTo>
                  <a:lnTo>
                    <a:pt x="239" y="175"/>
                  </a:lnTo>
                  <a:lnTo>
                    <a:pt x="228" y="184"/>
                  </a:lnTo>
                  <a:lnTo>
                    <a:pt x="216" y="192"/>
                  </a:lnTo>
                  <a:lnTo>
                    <a:pt x="203" y="199"/>
                  </a:lnTo>
                  <a:lnTo>
                    <a:pt x="188" y="205"/>
                  </a:lnTo>
                  <a:lnTo>
                    <a:pt x="172" y="209"/>
                  </a:lnTo>
                  <a:lnTo>
                    <a:pt x="156" y="211"/>
                  </a:lnTo>
                  <a:lnTo>
                    <a:pt x="137" y="211"/>
                  </a:lnTo>
                  <a:lnTo>
                    <a:pt x="137" y="211"/>
                  </a:lnTo>
                  <a:lnTo>
                    <a:pt x="118" y="211"/>
                  </a:lnTo>
                  <a:lnTo>
                    <a:pt x="100" y="209"/>
                  </a:lnTo>
                  <a:lnTo>
                    <a:pt x="86" y="203"/>
                  </a:lnTo>
                  <a:lnTo>
                    <a:pt x="71" y="198"/>
                  </a:lnTo>
                  <a:lnTo>
                    <a:pt x="58" y="191"/>
                  </a:lnTo>
                  <a:lnTo>
                    <a:pt x="48" y="183"/>
                  </a:lnTo>
                  <a:lnTo>
                    <a:pt x="38" y="173"/>
                  </a:lnTo>
                  <a:lnTo>
                    <a:pt x="29" y="164"/>
                  </a:lnTo>
                  <a:lnTo>
                    <a:pt x="22" y="153"/>
                  </a:lnTo>
                  <a:lnTo>
                    <a:pt x="15" y="144"/>
                  </a:lnTo>
                  <a:lnTo>
                    <a:pt x="11" y="133"/>
                  </a:lnTo>
                  <a:lnTo>
                    <a:pt x="7" y="121"/>
                  </a:lnTo>
                  <a:lnTo>
                    <a:pt x="4" y="111"/>
                  </a:lnTo>
                  <a:lnTo>
                    <a:pt x="2" y="100"/>
                  </a:lnTo>
                  <a:lnTo>
                    <a:pt x="0" y="81"/>
                  </a:lnTo>
                  <a:lnTo>
                    <a:pt x="0" y="81"/>
                  </a:lnTo>
                  <a:lnTo>
                    <a:pt x="0" y="73"/>
                  </a:lnTo>
                  <a:lnTo>
                    <a:pt x="2" y="65"/>
                  </a:lnTo>
                  <a:lnTo>
                    <a:pt x="4" y="57"/>
                  </a:lnTo>
                  <a:lnTo>
                    <a:pt x="7" y="49"/>
                  </a:lnTo>
                  <a:lnTo>
                    <a:pt x="15" y="35"/>
                  </a:lnTo>
                  <a:lnTo>
                    <a:pt x="25" y="23"/>
                  </a:lnTo>
                  <a:lnTo>
                    <a:pt x="38" y="14"/>
                  </a:lnTo>
                  <a:lnTo>
                    <a:pt x="52" y="6"/>
                  </a:lnTo>
                  <a:lnTo>
                    <a:pt x="68" y="1"/>
                  </a:lnTo>
                  <a:lnTo>
                    <a:pt x="76" y="0"/>
                  </a:lnTo>
                  <a:lnTo>
                    <a:pt x="86" y="0"/>
                  </a:lnTo>
                  <a:lnTo>
                    <a:pt x="86" y="0"/>
                  </a:lnTo>
                  <a:close/>
                </a:path>
              </a:pathLst>
            </a:custGeom>
            <a:grp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266" name="Freeform 147"/>
            <p:cNvSpPr>
              <a:spLocks/>
            </p:cNvSpPr>
            <p:nvPr/>
          </p:nvSpPr>
          <p:spPr bwMode="auto">
            <a:xfrm>
              <a:off x="2178051" y="3792538"/>
              <a:ext cx="107950" cy="153988"/>
            </a:xfrm>
            <a:custGeom>
              <a:avLst/>
              <a:gdLst>
                <a:gd name="T0" fmla="*/ 60 w 68"/>
                <a:gd name="T1" fmla="*/ 97 h 97"/>
                <a:gd name="T2" fmla="*/ 60 w 68"/>
                <a:gd name="T3" fmla="*/ 97 h 97"/>
                <a:gd name="T4" fmla="*/ 65 w 68"/>
                <a:gd name="T5" fmla="*/ 85 h 97"/>
                <a:gd name="T6" fmla="*/ 68 w 68"/>
                <a:gd name="T7" fmla="*/ 71 h 97"/>
                <a:gd name="T8" fmla="*/ 68 w 68"/>
                <a:gd name="T9" fmla="*/ 58 h 97"/>
                <a:gd name="T10" fmla="*/ 66 w 68"/>
                <a:gd name="T11" fmla="*/ 46 h 97"/>
                <a:gd name="T12" fmla="*/ 62 w 68"/>
                <a:gd name="T13" fmla="*/ 33 h 97"/>
                <a:gd name="T14" fmla="*/ 56 w 68"/>
                <a:gd name="T15" fmla="*/ 21 h 97"/>
                <a:gd name="T16" fmla="*/ 49 w 68"/>
                <a:gd name="T17" fmla="*/ 10 h 97"/>
                <a:gd name="T18" fmla="*/ 39 w 68"/>
                <a:gd name="T19" fmla="*/ 0 h 97"/>
                <a:gd name="T20" fmla="*/ 0 w 68"/>
                <a:gd name="T21" fmla="*/ 6 h 97"/>
                <a:gd name="T22" fmla="*/ 0 w 68"/>
                <a:gd name="T23" fmla="*/ 6 h 97"/>
                <a:gd name="T24" fmla="*/ 14 w 68"/>
                <a:gd name="T25" fmla="*/ 15 h 97"/>
                <a:gd name="T26" fmla="*/ 24 w 68"/>
                <a:gd name="T27" fmla="*/ 23 h 97"/>
                <a:gd name="T28" fmla="*/ 35 w 68"/>
                <a:gd name="T29" fmla="*/ 32 h 97"/>
                <a:gd name="T30" fmla="*/ 43 w 68"/>
                <a:gd name="T31" fmla="*/ 42 h 97"/>
                <a:gd name="T32" fmla="*/ 50 w 68"/>
                <a:gd name="T33" fmla="*/ 54 h 97"/>
                <a:gd name="T34" fmla="*/ 56 w 68"/>
                <a:gd name="T35" fmla="*/ 66 h 97"/>
                <a:gd name="T36" fmla="*/ 58 w 68"/>
                <a:gd name="T37" fmla="*/ 81 h 97"/>
                <a:gd name="T38" fmla="*/ 60 w 68"/>
                <a:gd name="T39" fmla="*/ 97 h 97"/>
                <a:gd name="T40" fmla="*/ 60 w 68"/>
                <a:gd name="T41" fmla="*/ 97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68" h="97">
                  <a:moveTo>
                    <a:pt x="60" y="97"/>
                  </a:moveTo>
                  <a:lnTo>
                    <a:pt x="60" y="97"/>
                  </a:lnTo>
                  <a:lnTo>
                    <a:pt x="65" y="85"/>
                  </a:lnTo>
                  <a:lnTo>
                    <a:pt x="68" y="71"/>
                  </a:lnTo>
                  <a:lnTo>
                    <a:pt x="68" y="58"/>
                  </a:lnTo>
                  <a:lnTo>
                    <a:pt x="66" y="46"/>
                  </a:lnTo>
                  <a:lnTo>
                    <a:pt x="62" y="33"/>
                  </a:lnTo>
                  <a:lnTo>
                    <a:pt x="56" y="21"/>
                  </a:lnTo>
                  <a:lnTo>
                    <a:pt x="49" y="10"/>
                  </a:lnTo>
                  <a:lnTo>
                    <a:pt x="39" y="0"/>
                  </a:lnTo>
                  <a:lnTo>
                    <a:pt x="0" y="6"/>
                  </a:lnTo>
                  <a:lnTo>
                    <a:pt x="0" y="6"/>
                  </a:lnTo>
                  <a:lnTo>
                    <a:pt x="14" y="15"/>
                  </a:lnTo>
                  <a:lnTo>
                    <a:pt x="24" y="23"/>
                  </a:lnTo>
                  <a:lnTo>
                    <a:pt x="35" y="32"/>
                  </a:lnTo>
                  <a:lnTo>
                    <a:pt x="43" y="42"/>
                  </a:lnTo>
                  <a:lnTo>
                    <a:pt x="50" y="54"/>
                  </a:lnTo>
                  <a:lnTo>
                    <a:pt x="56" y="66"/>
                  </a:lnTo>
                  <a:lnTo>
                    <a:pt x="58" y="81"/>
                  </a:lnTo>
                  <a:lnTo>
                    <a:pt x="60" y="97"/>
                  </a:lnTo>
                  <a:lnTo>
                    <a:pt x="60" y="97"/>
                  </a:lnTo>
                  <a:close/>
                </a:path>
              </a:pathLst>
            </a:custGeom>
            <a:grp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endParaRPr>
            </a:p>
          </p:txBody>
        </p:sp>
      </p:grpSp>
      <p:grpSp>
        <p:nvGrpSpPr>
          <p:cNvPr id="267" name="组合 266"/>
          <p:cNvGrpSpPr/>
          <p:nvPr/>
        </p:nvGrpSpPr>
        <p:grpSpPr>
          <a:xfrm>
            <a:off x="2268789" y="1441127"/>
            <a:ext cx="374382" cy="307591"/>
            <a:chOff x="3190876" y="1230313"/>
            <a:chExt cx="676275" cy="555625"/>
          </a:xfrm>
          <a:solidFill>
            <a:schemeClr val="accent1"/>
          </a:solidFill>
        </p:grpSpPr>
        <p:sp>
          <p:nvSpPr>
            <p:cNvPr id="268" name="Freeform 148"/>
            <p:cNvSpPr>
              <a:spLocks/>
            </p:cNvSpPr>
            <p:nvPr/>
          </p:nvSpPr>
          <p:spPr bwMode="auto">
            <a:xfrm>
              <a:off x="3209926" y="1257300"/>
              <a:ext cx="657225" cy="528638"/>
            </a:xfrm>
            <a:custGeom>
              <a:avLst/>
              <a:gdLst>
                <a:gd name="T0" fmla="*/ 0 w 414"/>
                <a:gd name="T1" fmla="*/ 117 h 333"/>
                <a:gd name="T2" fmla="*/ 10 w 414"/>
                <a:gd name="T3" fmla="*/ 102 h 333"/>
                <a:gd name="T4" fmla="*/ 316 w 414"/>
                <a:gd name="T5" fmla="*/ 306 h 333"/>
                <a:gd name="T6" fmla="*/ 316 w 414"/>
                <a:gd name="T7" fmla="*/ 306 h 333"/>
                <a:gd name="T8" fmla="*/ 325 w 414"/>
                <a:gd name="T9" fmla="*/ 310 h 333"/>
                <a:gd name="T10" fmla="*/ 335 w 414"/>
                <a:gd name="T11" fmla="*/ 313 h 333"/>
                <a:gd name="T12" fmla="*/ 343 w 414"/>
                <a:gd name="T13" fmla="*/ 313 h 333"/>
                <a:gd name="T14" fmla="*/ 352 w 414"/>
                <a:gd name="T15" fmla="*/ 312 h 333"/>
                <a:gd name="T16" fmla="*/ 362 w 414"/>
                <a:gd name="T17" fmla="*/ 309 h 333"/>
                <a:gd name="T18" fmla="*/ 371 w 414"/>
                <a:gd name="T19" fmla="*/ 304 h 333"/>
                <a:gd name="T20" fmla="*/ 378 w 414"/>
                <a:gd name="T21" fmla="*/ 297 h 333"/>
                <a:gd name="T22" fmla="*/ 385 w 414"/>
                <a:gd name="T23" fmla="*/ 289 h 333"/>
                <a:gd name="T24" fmla="*/ 385 w 414"/>
                <a:gd name="T25" fmla="*/ 289 h 333"/>
                <a:gd name="T26" fmla="*/ 390 w 414"/>
                <a:gd name="T27" fmla="*/ 279 h 333"/>
                <a:gd name="T28" fmla="*/ 393 w 414"/>
                <a:gd name="T29" fmla="*/ 270 h 333"/>
                <a:gd name="T30" fmla="*/ 394 w 414"/>
                <a:gd name="T31" fmla="*/ 260 h 333"/>
                <a:gd name="T32" fmla="*/ 394 w 414"/>
                <a:gd name="T33" fmla="*/ 251 h 333"/>
                <a:gd name="T34" fmla="*/ 391 w 414"/>
                <a:gd name="T35" fmla="*/ 241 h 333"/>
                <a:gd name="T36" fmla="*/ 387 w 414"/>
                <a:gd name="T37" fmla="*/ 232 h 333"/>
                <a:gd name="T38" fmla="*/ 382 w 414"/>
                <a:gd name="T39" fmla="*/ 225 h 333"/>
                <a:gd name="T40" fmla="*/ 375 w 414"/>
                <a:gd name="T41" fmla="*/ 218 h 333"/>
                <a:gd name="T42" fmla="*/ 69 w 414"/>
                <a:gd name="T43" fmla="*/ 14 h 333"/>
                <a:gd name="T44" fmla="*/ 79 w 414"/>
                <a:gd name="T45" fmla="*/ 0 h 333"/>
                <a:gd name="T46" fmla="*/ 389 w 414"/>
                <a:gd name="T47" fmla="*/ 207 h 333"/>
                <a:gd name="T48" fmla="*/ 389 w 414"/>
                <a:gd name="T49" fmla="*/ 207 h 333"/>
                <a:gd name="T50" fmla="*/ 398 w 414"/>
                <a:gd name="T51" fmla="*/ 216 h 333"/>
                <a:gd name="T52" fmla="*/ 405 w 414"/>
                <a:gd name="T53" fmla="*/ 225 h 333"/>
                <a:gd name="T54" fmla="*/ 410 w 414"/>
                <a:gd name="T55" fmla="*/ 236 h 333"/>
                <a:gd name="T56" fmla="*/ 414 w 414"/>
                <a:gd name="T57" fmla="*/ 248 h 333"/>
                <a:gd name="T58" fmla="*/ 414 w 414"/>
                <a:gd name="T59" fmla="*/ 262 h 333"/>
                <a:gd name="T60" fmla="*/ 413 w 414"/>
                <a:gd name="T61" fmla="*/ 275 h 333"/>
                <a:gd name="T62" fmla="*/ 409 w 414"/>
                <a:gd name="T63" fmla="*/ 287 h 333"/>
                <a:gd name="T64" fmla="*/ 402 w 414"/>
                <a:gd name="T65" fmla="*/ 300 h 333"/>
                <a:gd name="T66" fmla="*/ 402 w 414"/>
                <a:gd name="T67" fmla="*/ 300 h 333"/>
                <a:gd name="T68" fmla="*/ 393 w 414"/>
                <a:gd name="T69" fmla="*/ 312 h 333"/>
                <a:gd name="T70" fmla="*/ 382 w 414"/>
                <a:gd name="T71" fmla="*/ 320 h 333"/>
                <a:gd name="T72" fmla="*/ 371 w 414"/>
                <a:gd name="T73" fmla="*/ 327 h 333"/>
                <a:gd name="T74" fmla="*/ 359 w 414"/>
                <a:gd name="T75" fmla="*/ 331 h 333"/>
                <a:gd name="T76" fmla="*/ 347 w 414"/>
                <a:gd name="T77" fmla="*/ 333 h 333"/>
                <a:gd name="T78" fmla="*/ 335 w 414"/>
                <a:gd name="T79" fmla="*/ 332 h 333"/>
                <a:gd name="T80" fmla="*/ 322 w 414"/>
                <a:gd name="T81" fmla="*/ 329 h 333"/>
                <a:gd name="T82" fmla="*/ 310 w 414"/>
                <a:gd name="T83" fmla="*/ 323 h 333"/>
                <a:gd name="T84" fmla="*/ 0 w 414"/>
                <a:gd name="T85" fmla="*/ 117 h 3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414" h="333">
                  <a:moveTo>
                    <a:pt x="0" y="117"/>
                  </a:moveTo>
                  <a:lnTo>
                    <a:pt x="10" y="102"/>
                  </a:lnTo>
                  <a:lnTo>
                    <a:pt x="316" y="306"/>
                  </a:lnTo>
                  <a:lnTo>
                    <a:pt x="316" y="306"/>
                  </a:lnTo>
                  <a:lnTo>
                    <a:pt x="325" y="310"/>
                  </a:lnTo>
                  <a:lnTo>
                    <a:pt x="335" y="313"/>
                  </a:lnTo>
                  <a:lnTo>
                    <a:pt x="343" y="313"/>
                  </a:lnTo>
                  <a:lnTo>
                    <a:pt x="352" y="312"/>
                  </a:lnTo>
                  <a:lnTo>
                    <a:pt x="362" y="309"/>
                  </a:lnTo>
                  <a:lnTo>
                    <a:pt x="371" y="304"/>
                  </a:lnTo>
                  <a:lnTo>
                    <a:pt x="378" y="297"/>
                  </a:lnTo>
                  <a:lnTo>
                    <a:pt x="385" y="289"/>
                  </a:lnTo>
                  <a:lnTo>
                    <a:pt x="385" y="289"/>
                  </a:lnTo>
                  <a:lnTo>
                    <a:pt x="390" y="279"/>
                  </a:lnTo>
                  <a:lnTo>
                    <a:pt x="393" y="270"/>
                  </a:lnTo>
                  <a:lnTo>
                    <a:pt x="394" y="260"/>
                  </a:lnTo>
                  <a:lnTo>
                    <a:pt x="394" y="251"/>
                  </a:lnTo>
                  <a:lnTo>
                    <a:pt x="391" y="241"/>
                  </a:lnTo>
                  <a:lnTo>
                    <a:pt x="387" y="232"/>
                  </a:lnTo>
                  <a:lnTo>
                    <a:pt x="382" y="225"/>
                  </a:lnTo>
                  <a:lnTo>
                    <a:pt x="375" y="218"/>
                  </a:lnTo>
                  <a:lnTo>
                    <a:pt x="69" y="14"/>
                  </a:lnTo>
                  <a:lnTo>
                    <a:pt x="79" y="0"/>
                  </a:lnTo>
                  <a:lnTo>
                    <a:pt x="389" y="207"/>
                  </a:lnTo>
                  <a:lnTo>
                    <a:pt x="389" y="207"/>
                  </a:lnTo>
                  <a:lnTo>
                    <a:pt x="398" y="216"/>
                  </a:lnTo>
                  <a:lnTo>
                    <a:pt x="405" y="225"/>
                  </a:lnTo>
                  <a:lnTo>
                    <a:pt x="410" y="236"/>
                  </a:lnTo>
                  <a:lnTo>
                    <a:pt x="414" y="248"/>
                  </a:lnTo>
                  <a:lnTo>
                    <a:pt x="414" y="262"/>
                  </a:lnTo>
                  <a:lnTo>
                    <a:pt x="413" y="275"/>
                  </a:lnTo>
                  <a:lnTo>
                    <a:pt x="409" y="287"/>
                  </a:lnTo>
                  <a:lnTo>
                    <a:pt x="402" y="300"/>
                  </a:lnTo>
                  <a:lnTo>
                    <a:pt x="402" y="300"/>
                  </a:lnTo>
                  <a:lnTo>
                    <a:pt x="393" y="312"/>
                  </a:lnTo>
                  <a:lnTo>
                    <a:pt x="382" y="320"/>
                  </a:lnTo>
                  <a:lnTo>
                    <a:pt x="371" y="327"/>
                  </a:lnTo>
                  <a:lnTo>
                    <a:pt x="359" y="331"/>
                  </a:lnTo>
                  <a:lnTo>
                    <a:pt x="347" y="333"/>
                  </a:lnTo>
                  <a:lnTo>
                    <a:pt x="335" y="332"/>
                  </a:lnTo>
                  <a:lnTo>
                    <a:pt x="322" y="329"/>
                  </a:lnTo>
                  <a:lnTo>
                    <a:pt x="310" y="323"/>
                  </a:lnTo>
                  <a:lnTo>
                    <a:pt x="0" y="117"/>
                  </a:lnTo>
                  <a:close/>
                </a:path>
              </a:pathLst>
            </a:custGeom>
            <a:grp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269" name="Freeform 149"/>
            <p:cNvSpPr>
              <a:spLocks/>
            </p:cNvSpPr>
            <p:nvPr/>
          </p:nvSpPr>
          <p:spPr bwMode="auto">
            <a:xfrm>
              <a:off x="3190876" y="1230313"/>
              <a:ext cx="176213" cy="246063"/>
            </a:xfrm>
            <a:custGeom>
              <a:avLst/>
              <a:gdLst>
                <a:gd name="T0" fmla="*/ 5 w 111"/>
                <a:gd name="T1" fmla="*/ 154 h 155"/>
                <a:gd name="T2" fmla="*/ 5 w 111"/>
                <a:gd name="T3" fmla="*/ 154 h 155"/>
                <a:gd name="T4" fmla="*/ 9 w 111"/>
                <a:gd name="T5" fmla="*/ 155 h 155"/>
                <a:gd name="T6" fmla="*/ 15 w 111"/>
                <a:gd name="T7" fmla="*/ 155 h 155"/>
                <a:gd name="T8" fmla="*/ 19 w 111"/>
                <a:gd name="T9" fmla="*/ 154 h 155"/>
                <a:gd name="T10" fmla="*/ 23 w 111"/>
                <a:gd name="T11" fmla="*/ 150 h 155"/>
                <a:gd name="T12" fmla="*/ 110 w 111"/>
                <a:gd name="T13" fmla="*/ 20 h 155"/>
                <a:gd name="T14" fmla="*/ 110 w 111"/>
                <a:gd name="T15" fmla="*/ 20 h 155"/>
                <a:gd name="T16" fmla="*/ 111 w 111"/>
                <a:gd name="T17" fmla="*/ 15 h 155"/>
                <a:gd name="T18" fmla="*/ 111 w 111"/>
                <a:gd name="T19" fmla="*/ 11 h 155"/>
                <a:gd name="T20" fmla="*/ 110 w 111"/>
                <a:gd name="T21" fmla="*/ 5 h 155"/>
                <a:gd name="T22" fmla="*/ 106 w 111"/>
                <a:gd name="T23" fmla="*/ 2 h 155"/>
                <a:gd name="T24" fmla="*/ 106 w 111"/>
                <a:gd name="T25" fmla="*/ 2 h 155"/>
                <a:gd name="T26" fmla="*/ 101 w 111"/>
                <a:gd name="T27" fmla="*/ 0 h 155"/>
                <a:gd name="T28" fmla="*/ 96 w 111"/>
                <a:gd name="T29" fmla="*/ 0 h 155"/>
                <a:gd name="T30" fmla="*/ 92 w 111"/>
                <a:gd name="T31" fmla="*/ 2 h 155"/>
                <a:gd name="T32" fmla="*/ 89 w 111"/>
                <a:gd name="T33" fmla="*/ 5 h 155"/>
                <a:gd name="T34" fmla="*/ 1 w 111"/>
                <a:gd name="T35" fmla="*/ 136 h 155"/>
                <a:gd name="T36" fmla="*/ 1 w 111"/>
                <a:gd name="T37" fmla="*/ 136 h 155"/>
                <a:gd name="T38" fmla="*/ 0 w 111"/>
                <a:gd name="T39" fmla="*/ 140 h 155"/>
                <a:gd name="T40" fmla="*/ 0 w 111"/>
                <a:gd name="T41" fmla="*/ 146 h 155"/>
                <a:gd name="T42" fmla="*/ 1 w 111"/>
                <a:gd name="T43" fmla="*/ 150 h 155"/>
                <a:gd name="T44" fmla="*/ 5 w 111"/>
                <a:gd name="T45" fmla="*/ 154 h 155"/>
                <a:gd name="T46" fmla="*/ 5 w 111"/>
                <a:gd name="T47" fmla="*/ 154 h 1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111" h="155">
                  <a:moveTo>
                    <a:pt x="5" y="154"/>
                  </a:moveTo>
                  <a:lnTo>
                    <a:pt x="5" y="154"/>
                  </a:lnTo>
                  <a:lnTo>
                    <a:pt x="9" y="155"/>
                  </a:lnTo>
                  <a:lnTo>
                    <a:pt x="15" y="155"/>
                  </a:lnTo>
                  <a:lnTo>
                    <a:pt x="19" y="154"/>
                  </a:lnTo>
                  <a:lnTo>
                    <a:pt x="23" y="150"/>
                  </a:lnTo>
                  <a:lnTo>
                    <a:pt x="110" y="20"/>
                  </a:lnTo>
                  <a:lnTo>
                    <a:pt x="110" y="20"/>
                  </a:lnTo>
                  <a:lnTo>
                    <a:pt x="111" y="15"/>
                  </a:lnTo>
                  <a:lnTo>
                    <a:pt x="111" y="11"/>
                  </a:lnTo>
                  <a:lnTo>
                    <a:pt x="110" y="5"/>
                  </a:lnTo>
                  <a:lnTo>
                    <a:pt x="106" y="2"/>
                  </a:lnTo>
                  <a:lnTo>
                    <a:pt x="106" y="2"/>
                  </a:lnTo>
                  <a:lnTo>
                    <a:pt x="101" y="0"/>
                  </a:lnTo>
                  <a:lnTo>
                    <a:pt x="96" y="0"/>
                  </a:lnTo>
                  <a:lnTo>
                    <a:pt x="92" y="2"/>
                  </a:lnTo>
                  <a:lnTo>
                    <a:pt x="89" y="5"/>
                  </a:lnTo>
                  <a:lnTo>
                    <a:pt x="1" y="136"/>
                  </a:lnTo>
                  <a:lnTo>
                    <a:pt x="1" y="136"/>
                  </a:lnTo>
                  <a:lnTo>
                    <a:pt x="0" y="140"/>
                  </a:lnTo>
                  <a:lnTo>
                    <a:pt x="0" y="146"/>
                  </a:lnTo>
                  <a:lnTo>
                    <a:pt x="1" y="150"/>
                  </a:lnTo>
                  <a:lnTo>
                    <a:pt x="5" y="154"/>
                  </a:lnTo>
                  <a:lnTo>
                    <a:pt x="5" y="154"/>
                  </a:lnTo>
                  <a:close/>
                </a:path>
              </a:pathLst>
            </a:custGeom>
            <a:grp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270" name="Freeform 150"/>
            <p:cNvSpPr>
              <a:spLocks/>
            </p:cNvSpPr>
            <p:nvPr/>
          </p:nvSpPr>
          <p:spPr bwMode="auto">
            <a:xfrm>
              <a:off x="3287713" y="1400175"/>
              <a:ext cx="504825" cy="323850"/>
            </a:xfrm>
            <a:custGeom>
              <a:avLst/>
              <a:gdLst>
                <a:gd name="T0" fmla="*/ 0 w 318"/>
                <a:gd name="T1" fmla="*/ 19 h 204"/>
                <a:gd name="T2" fmla="*/ 11 w 318"/>
                <a:gd name="T3" fmla="*/ 0 h 204"/>
                <a:gd name="T4" fmla="*/ 284 w 318"/>
                <a:gd name="T5" fmla="*/ 182 h 204"/>
                <a:gd name="T6" fmla="*/ 284 w 318"/>
                <a:gd name="T7" fmla="*/ 182 h 204"/>
                <a:gd name="T8" fmla="*/ 292 w 318"/>
                <a:gd name="T9" fmla="*/ 186 h 204"/>
                <a:gd name="T10" fmla="*/ 302 w 318"/>
                <a:gd name="T11" fmla="*/ 188 h 204"/>
                <a:gd name="T12" fmla="*/ 310 w 318"/>
                <a:gd name="T13" fmla="*/ 188 h 204"/>
                <a:gd name="T14" fmla="*/ 318 w 318"/>
                <a:gd name="T15" fmla="*/ 185 h 204"/>
                <a:gd name="T16" fmla="*/ 318 w 318"/>
                <a:gd name="T17" fmla="*/ 185 h 204"/>
                <a:gd name="T18" fmla="*/ 317 w 318"/>
                <a:gd name="T19" fmla="*/ 186 h 204"/>
                <a:gd name="T20" fmla="*/ 317 w 318"/>
                <a:gd name="T21" fmla="*/ 186 h 204"/>
                <a:gd name="T22" fmla="*/ 313 w 318"/>
                <a:gd name="T23" fmla="*/ 192 h 204"/>
                <a:gd name="T24" fmla="*/ 307 w 318"/>
                <a:gd name="T25" fmla="*/ 197 h 204"/>
                <a:gd name="T26" fmla="*/ 302 w 318"/>
                <a:gd name="T27" fmla="*/ 200 h 204"/>
                <a:gd name="T28" fmla="*/ 295 w 318"/>
                <a:gd name="T29" fmla="*/ 203 h 204"/>
                <a:gd name="T30" fmla="*/ 288 w 318"/>
                <a:gd name="T31" fmla="*/ 204 h 204"/>
                <a:gd name="T32" fmla="*/ 282 w 318"/>
                <a:gd name="T33" fmla="*/ 203 h 204"/>
                <a:gd name="T34" fmla="*/ 276 w 318"/>
                <a:gd name="T35" fmla="*/ 201 h 204"/>
                <a:gd name="T36" fmla="*/ 269 w 318"/>
                <a:gd name="T37" fmla="*/ 199 h 204"/>
                <a:gd name="T38" fmla="*/ 0 w 318"/>
                <a:gd name="T39" fmla="*/ 19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318" h="204">
                  <a:moveTo>
                    <a:pt x="0" y="19"/>
                  </a:moveTo>
                  <a:lnTo>
                    <a:pt x="11" y="0"/>
                  </a:lnTo>
                  <a:lnTo>
                    <a:pt x="284" y="182"/>
                  </a:lnTo>
                  <a:lnTo>
                    <a:pt x="284" y="182"/>
                  </a:lnTo>
                  <a:lnTo>
                    <a:pt x="292" y="186"/>
                  </a:lnTo>
                  <a:lnTo>
                    <a:pt x="302" y="188"/>
                  </a:lnTo>
                  <a:lnTo>
                    <a:pt x="310" y="188"/>
                  </a:lnTo>
                  <a:lnTo>
                    <a:pt x="318" y="185"/>
                  </a:lnTo>
                  <a:lnTo>
                    <a:pt x="318" y="185"/>
                  </a:lnTo>
                  <a:lnTo>
                    <a:pt x="317" y="186"/>
                  </a:lnTo>
                  <a:lnTo>
                    <a:pt x="317" y="186"/>
                  </a:lnTo>
                  <a:lnTo>
                    <a:pt x="313" y="192"/>
                  </a:lnTo>
                  <a:lnTo>
                    <a:pt x="307" y="197"/>
                  </a:lnTo>
                  <a:lnTo>
                    <a:pt x="302" y="200"/>
                  </a:lnTo>
                  <a:lnTo>
                    <a:pt x="295" y="203"/>
                  </a:lnTo>
                  <a:lnTo>
                    <a:pt x="288" y="204"/>
                  </a:lnTo>
                  <a:lnTo>
                    <a:pt x="282" y="203"/>
                  </a:lnTo>
                  <a:lnTo>
                    <a:pt x="276" y="201"/>
                  </a:lnTo>
                  <a:lnTo>
                    <a:pt x="269" y="199"/>
                  </a:lnTo>
                  <a:lnTo>
                    <a:pt x="0" y="19"/>
                  </a:lnTo>
                  <a:close/>
                </a:path>
              </a:pathLst>
            </a:custGeom>
            <a:grp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endParaRPr>
            </a:p>
          </p:txBody>
        </p:sp>
      </p:grpSp>
      <p:sp>
        <p:nvSpPr>
          <p:cNvPr id="271" name="Freeform 151"/>
          <p:cNvSpPr>
            <a:spLocks noEditPoints="1"/>
          </p:cNvSpPr>
          <p:nvPr/>
        </p:nvSpPr>
        <p:spPr bwMode="auto">
          <a:xfrm>
            <a:off x="1361835" y="2770796"/>
            <a:ext cx="210919" cy="365593"/>
          </a:xfrm>
          <a:custGeom>
            <a:avLst/>
            <a:gdLst>
              <a:gd name="T0" fmla="*/ 144 w 240"/>
              <a:gd name="T1" fmla="*/ 352 h 416"/>
              <a:gd name="T2" fmla="*/ 154 w 240"/>
              <a:gd name="T3" fmla="*/ 354 h 416"/>
              <a:gd name="T4" fmla="*/ 164 w 240"/>
              <a:gd name="T5" fmla="*/ 359 h 416"/>
              <a:gd name="T6" fmla="*/ 171 w 240"/>
              <a:gd name="T7" fmla="*/ 366 h 416"/>
              <a:gd name="T8" fmla="*/ 175 w 240"/>
              <a:gd name="T9" fmla="*/ 375 h 416"/>
              <a:gd name="T10" fmla="*/ 176 w 240"/>
              <a:gd name="T11" fmla="*/ 382 h 416"/>
              <a:gd name="T12" fmla="*/ 175 w 240"/>
              <a:gd name="T13" fmla="*/ 394 h 416"/>
              <a:gd name="T14" fmla="*/ 168 w 240"/>
              <a:gd name="T15" fmla="*/ 405 h 416"/>
              <a:gd name="T16" fmla="*/ 158 w 240"/>
              <a:gd name="T17" fmla="*/ 413 h 416"/>
              <a:gd name="T18" fmla="*/ 152 w 240"/>
              <a:gd name="T19" fmla="*/ 415 h 416"/>
              <a:gd name="T20" fmla="*/ 144 w 240"/>
              <a:gd name="T21" fmla="*/ 352 h 416"/>
              <a:gd name="T22" fmla="*/ 144 w 240"/>
              <a:gd name="T23" fmla="*/ 325 h 416"/>
              <a:gd name="T24" fmla="*/ 144 w 240"/>
              <a:gd name="T25" fmla="*/ 141 h 416"/>
              <a:gd name="T26" fmla="*/ 163 w 240"/>
              <a:gd name="T27" fmla="*/ 160 h 416"/>
              <a:gd name="T28" fmla="*/ 175 w 240"/>
              <a:gd name="T29" fmla="*/ 189 h 416"/>
              <a:gd name="T30" fmla="*/ 188 w 240"/>
              <a:gd name="T31" fmla="*/ 243 h 416"/>
              <a:gd name="T32" fmla="*/ 192 w 240"/>
              <a:gd name="T33" fmla="*/ 251 h 416"/>
              <a:gd name="T34" fmla="*/ 205 w 240"/>
              <a:gd name="T35" fmla="*/ 260 h 416"/>
              <a:gd name="T36" fmla="*/ 225 w 240"/>
              <a:gd name="T37" fmla="*/ 264 h 416"/>
              <a:gd name="T38" fmla="*/ 240 w 240"/>
              <a:gd name="T39" fmla="*/ 300 h 416"/>
              <a:gd name="T40" fmla="*/ 135 w 240"/>
              <a:gd name="T41" fmla="*/ 352 h 416"/>
              <a:gd name="T42" fmla="*/ 144 w 240"/>
              <a:gd name="T43" fmla="*/ 352 h 416"/>
              <a:gd name="T44" fmla="*/ 144 w 240"/>
              <a:gd name="T45" fmla="*/ 416 h 416"/>
              <a:gd name="T46" fmla="*/ 134 w 240"/>
              <a:gd name="T47" fmla="*/ 415 h 416"/>
              <a:gd name="T48" fmla="*/ 125 w 240"/>
              <a:gd name="T49" fmla="*/ 409 h 416"/>
              <a:gd name="T50" fmla="*/ 118 w 240"/>
              <a:gd name="T51" fmla="*/ 403 h 416"/>
              <a:gd name="T52" fmla="*/ 112 w 240"/>
              <a:gd name="T53" fmla="*/ 392 h 416"/>
              <a:gd name="T54" fmla="*/ 112 w 240"/>
              <a:gd name="T55" fmla="*/ 386 h 416"/>
              <a:gd name="T56" fmla="*/ 114 w 240"/>
              <a:gd name="T57" fmla="*/ 374 h 416"/>
              <a:gd name="T58" fmla="*/ 121 w 240"/>
              <a:gd name="T59" fmla="*/ 363 h 416"/>
              <a:gd name="T60" fmla="*/ 130 w 240"/>
              <a:gd name="T61" fmla="*/ 355 h 416"/>
              <a:gd name="T62" fmla="*/ 135 w 240"/>
              <a:gd name="T63" fmla="*/ 352 h 416"/>
              <a:gd name="T64" fmla="*/ 144 w 240"/>
              <a:gd name="T65" fmla="*/ 141 h 416"/>
              <a:gd name="T66" fmla="*/ 122 w 240"/>
              <a:gd name="T67" fmla="*/ 130 h 416"/>
              <a:gd name="T68" fmla="*/ 98 w 240"/>
              <a:gd name="T69" fmla="*/ 126 h 416"/>
              <a:gd name="T70" fmla="*/ 69 w 240"/>
              <a:gd name="T71" fmla="*/ 19 h 416"/>
              <a:gd name="T72" fmla="*/ 65 w 240"/>
              <a:gd name="T73" fmla="*/ 10 h 416"/>
              <a:gd name="T74" fmla="*/ 58 w 240"/>
              <a:gd name="T75" fmla="*/ 4 h 416"/>
              <a:gd name="T76" fmla="*/ 49 w 240"/>
              <a:gd name="T77" fmla="*/ 0 h 416"/>
              <a:gd name="T78" fmla="*/ 39 w 240"/>
              <a:gd name="T79" fmla="*/ 2 h 416"/>
              <a:gd name="T80" fmla="*/ 34 w 240"/>
              <a:gd name="T81" fmla="*/ 3 h 416"/>
              <a:gd name="T82" fmla="*/ 26 w 240"/>
              <a:gd name="T83" fmla="*/ 10 h 416"/>
              <a:gd name="T84" fmla="*/ 22 w 240"/>
              <a:gd name="T85" fmla="*/ 18 h 416"/>
              <a:gd name="T86" fmla="*/ 20 w 240"/>
              <a:gd name="T87" fmla="*/ 27 h 416"/>
              <a:gd name="T88" fmla="*/ 49 w 240"/>
              <a:gd name="T89" fmla="*/ 139 h 416"/>
              <a:gd name="T90" fmla="*/ 38 w 240"/>
              <a:gd name="T91" fmla="*/ 145 h 416"/>
              <a:gd name="T92" fmla="*/ 20 w 240"/>
              <a:gd name="T93" fmla="*/ 164 h 416"/>
              <a:gd name="T94" fmla="*/ 11 w 240"/>
              <a:gd name="T95" fmla="*/ 187 h 416"/>
              <a:gd name="T96" fmla="*/ 8 w 240"/>
              <a:gd name="T97" fmla="*/ 216 h 416"/>
              <a:gd name="T98" fmla="*/ 11 w 240"/>
              <a:gd name="T99" fmla="*/ 232 h 416"/>
              <a:gd name="T100" fmla="*/ 26 w 240"/>
              <a:gd name="T101" fmla="*/ 285 h 416"/>
              <a:gd name="T102" fmla="*/ 26 w 240"/>
              <a:gd name="T103" fmla="*/ 294 h 416"/>
              <a:gd name="T104" fmla="*/ 20 w 240"/>
              <a:gd name="T105" fmla="*/ 308 h 416"/>
              <a:gd name="T106" fmla="*/ 5 w 240"/>
              <a:gd name="T107" fmla="*/ 321 h 416"/>
              <a:gd name="T108" fmla="*/ 10 w 240"/>
              <a:gd name="T109" fmla="*/ 361 h 416"/>
              <a:gd name="T110" fmla="*/ 144 w 240"/>
              <a:gd name="T111" fmla="*/ 141 h 4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</a:cxnLst>
            <a:rect l="0" t="0" r="r" b="b"/>
            <a:pathLst>
              <a:path w="240" h="416">
                <a:moveTo>
                  <a:pt x="144" y="352"/>
                </a:moveTo>
                <a:lnTo>
                  <a:pt x="144" y="352"/>
                </a:lnTo>
                <a:lnTo>
                  <a:pt x="149" y="352"/>
                </a:lnTo>
                <a:lnTo>
                  <a:pt x="154" y="354"/>
                </a:lnTo>
                <a:lnTo>
                  <a:pt x="160" y="355"/>
                </a:lnTo>
                <a:lnTo>
                  <a:pt x="164" y="359"/>
                </a:lnTo>
                <a:lnTo>
                  <a:pt x="168" y="362"/>
                </a:lnTo>
                <a:lnTo>
                  <a:pt x="171" y="366"/>
                </a:lnTo>
                <a:lnTo>
                  <a:pt x="173" y="371"/>
                </a:lnTo>
                <a:lnTo>
                  <a:pt x="175" y="375"/>
                </a:lnTo>
                <a:lnTo>
                  <a:pt x="175" y="375"/>
                </a:lnTo>
                <a:lnTo>
                  <a:pt x="176" y="382"/>
                </a:lnTo>
                <a:lnTo>
                  <a:pt x="176" y="389"/>
                </a:lnTo>
                <a:lnTo>
                  <a:pt x="175" y="394"/>
                </a:lnTo>
                <a:lnTo>
                  <a:pt x="172" y="400"/>
                </a:lnTo>
                <a:lnTo>
                  <a:pt x="168" y="405"/>
                </a:lnTo>
                <a:lnTo>
                  <a:pt x="164" y="409"/>
                </a:lnTo>
                <a:lnTo>
                  <a:pt x="158" y="413"/>
                </a:lnTo>
                <a:lnTo>
                  <a:pt x="152" y="415"/>
                </a:lnTo>
                <a:lnTo>
                  <a:pt x="152" y="415"/>
                </a:lnTo>
                <a:lnTo>
                  <a:pt x="144" y="416"/>
                </a:lnTo>
                <a:lnTo>
                  <a:pt x="144" y="352"/>
                </a:lnTo>
                <a:lnTo>
                  <a:pt x="144" y="352"/>
                </a:lnTo>
                <a:close/>
                <a:moveTo>
                  <a:pt x="144" y="325"/>
                </a:moveTo>
                <a:lnTo>
                  <a:pt x="144" y="141"/>
                </a:lnTo>
                <a:lnTo>
                  <a:pt x="144" y="141"/>
                </a:lnTo>
                <a:lnTo>
                  <a:pt x="154" y="149"/>
                </a:lnTo>
                <a:lnTo>
                  <a:pt x="163" y="160"/>
                </a:lnTo>
                <a:lnTo>
                  <a:pt x="169" y="174"/>
                </a:lnTo>
                <a:lnTo>
                  <a:pt x="175" y="189"/>
                </a:lnTo>
                <a:lnTo>
                  <a:pt x="175" y="189"/>
                </a:lnTo>
                <a:lnTo>
                  <a:pt x="188" y="243"/>
                </a:lnTo>
                <a:lnTo>
                  <a:pt x="188" y="243"/>
                </a:lnTo>
                <a:lnTo>
                  <a:pt x="192" y="251"/>
                </a:lnTo>
                <a:lnTo>
                  <a:pt x="198" y="256"/>
                </a:lnTo>
                <a:lnTo>
                  <a:pt x="205" y="260"/>
                </a:lnTo>
                <a:lnTo>
                  <a:pt x="211" y="263"/>
                </a:lnTo>
                <a:lnTo>
                  <a:pt x="225" y="264"/>
                </a:lnTo>
                <a:lnTo>
                  <a:pt x="230" y="264"/>
                </a:lnTo>
                <a:lnTo>
                  <a:pt x="240" y="300"/>
                </a:lnTo>
                <a:lnTo>
                  <a:pt x="144" y="325"/>
                </a:lnTo>
                <a:close/>
                <a:moveTo>
                  <a:pt x="135" y="352"/>
                </a:moveTo>
                <a:lnTo>
                  <a:pt x="135" y="352"/>
                </a:lnTo>
                <a:lnTo>
                  <a:pt x="144" y="352"/>
                </a:lnTo>
                <a:lnTo>
                  <a:pt x="144" y="416"/>
                </a:lnTo>
                <a:lnTo>
                  <a:pt x="144" y="416"/>
                </a:lnTo>
                <a:lnTo>
                  <a:pt x="138" y="416"/>
                </a:lnTo>
                <a:lnTo>
                  <a:pt x="134" y="415"/>
                </a:lnTo>
                <a:lnTo>
                  <a:pt x="129" y="412"/>
                </a:lnTo>
                <a:lnTo>
                  <a:pt x="125" y="409"/>
                </a:lnTo>
                <a:lnTo>
                  <a:pt x="121" y="407"/>
                </a:lnTo>
                <a:lnTo>
                  <a:pt x="118" y="403"/>
                </a:lnTo>
                <a:lnTo>
                  <a:pt x="115" y="397"/>
                </a:lnTo>
                <a:lnTo>
                  <a:pt x="112" y="392"/>
                </a:lnTo>
                <a:lnTo>
                  <a:pt x="112" y="392"/>
                </a:lnTo>
                <a:lnTo>
                  <a:pt x="112" y="386"/>
                </a:lnTo>
                <a:lnTo>
                  <a:pt x="112" y="380"/>
                </a:lnTo>
                <a:lnTo>
                  <a:pt x="114" y="374"/>
                </a:lnTo>
                <a:lnTo>
                  <a:pt x="117" y="367"/>
                </a:lnTo>
                <a:lnTo>
                  <a:pt x="121" y="363"/>
                </a:lnTo>
                <a:lnTo>
                  <a:pt x="125" y="359"/>
                </a:lnTo>
                <a:lnTo>
                  <a:pt x="130" y="355"/>
                </a:lnTo>
                <a:lnTo>
                  <a:pt x="135" y="352"/>
                </a:lnTo>
                <a:lnTo>
                  <a:pt x="135" y="352"/>
                </a:lnTo>
                <a:close/>
                <a:moveTo>
                  <a:pt x="144" y="141"/>
                </a:moveTo>
                <a:lnTo>
                  <a:pt x="144" y="141"/>
                </a:lnTo>
                <a:lnTo>
                  <a:pt x="133" y="134"/>
                </a:lnTo>
                <a:lnTo>
                  <a:pt x="122" y="130"/>
                </a:lnTo>
                <a:lnTo>
                  <a:pt x="110" y="128"/>
                </a:lnTo>
                <a:lnTo>
                  <a:pt x="98" y="126"/>
                </a:lnTo>
                <a:lnTo>
                  <a:pt x="69" y="19"/>
                </a:lnTo>
                <a:lnTo>
                  <a:pt x="69" y="19"/>
                </a:lnTo>
                <a:lnTo>
                  <a:pt x="68" y="15"/>
                </a:lnTo>
                <a:lnTo>
                  <a:pt x="65" y="10"/>
                </a:lnTo>
                <a:lnTo>
                  <a:pt x="61" y="7"/>
                </a:lnTo>
                <a:lnTo>
                  <a:pt x="58" y="4"/>
                </a:lnTo>
                <a:lnTo>
                  <a:pt x="53" y="2"/>
                </a:lnTo>
                <a:lnTo>
                  <a:pt x="49" y="0"/>
                </a:lnTo>
                <a:lnTo>
                  <a:pt x="43" y="0"/>
                </a:lnTo>
                <a:lnTo>
                  <a:pt x="39" y="2"/>
                </a:lnTo>
                <a:lnTo>
                  <a:pt x="39" y="2"/>
                </a:lnTo>
                <a:lnTo>
                  <a:pt x="34" y="3"/>
                </a:lnTo>
                <a:lnTo>
                  <a:pt x="30" y="6"/>
                </a:lnTo>
                <a:lnTo>
                  <a:pt x="26" y="10"/>
                </a:lnTo>
                <a:lnTo>
                  <a:pt x="23" y="13"/>
                </a:lnTo>
                <a:lnTo>
                  <a:pt x="22" y="18"/>
                </a:lnTo>
                <a:lnTo>
                  <a:pt x="20" y="22"/>
                </a:lnTo>
                <a:lnTo>
                  <a:pt x="20" y="27"/>
                </a:lnTo>
                <a:lnTo>
                  <a:pt x="20" y="32"/>
                </a:lnTo>
                <a:lnTo>
                  <a:pt x="49" y="139"/>
                </a:lnTo>
                <a:lnTo>
                  <a:pt x="49" y="139"/>
                </a:lnTo>
                <a:lnTo>
                  <a:pt x="38" y="145"/>
                </a:lnTo>
                <a:lnTo>
                  <a:pt x="28" y="155"/>
                </a:lnTo>
                <a:lnTo>
                  <a:pt x="20" y="164"/>
                </a:lnTo>
                <a:lnTo>
                  <a:pt x="15" y="175"/>
                </a:lnTo>
                <a:lnTo>
                  <a:pt x="11" y="187"/>
                </a:lnTo>
                <a:lnTo>
                  <a:pt x="8" y="201"/>
                </a:lnTo>
                <a:lnTo>
                  <a:pt x="8" y="216"/>
                </a:lnTo>
                <a:lnTo>
                  <a:pt x="11" y="232"/>
                </a:lnTo>
                <a:lnTo>
                  <a:pt x="11" y="232"/>
                </a:lnTo>
                <a:lnTo>
                  <a:pt x="26" y="285"/>
                </a:lnTo>
                <a:lnTo>
                  <a:pt x="26" y="285"/>
                </a:lnTo>
                <a:lnTo>
                  <a:pt x="26" y="285"/>
                </a:lnTo>
                <a:lnTo>
                  <a:pt x="26" y="294"/>
                </a:lnTo>
                <a:lnTo>
                  <a:pt x="24" y="301"/>
                </a:lnTo>
                <a:lnTo>
                  <a:pt x="20" y="308"/>
                </a:lnTo>
                <a:lnTo>
                  <a:pt x="15" y="313"/>
                </a:lnTo>
                <a:lnTo>
                  <a:pt x="5" y="321"/>
                </a:lnTo>
                <a:lnTo>
                  <a:pt x="0" y="324"/>
                </a:lnTo>
                <a:lnTo>
                  <a:pt x="10" y="361"/>
                </a:lnTo>
                <a:lnTo>
                  <a:pt x="144" y="325"/>
                </a:lnTo>
                <a:lnTo>
                  <a:pt x="144" y="141"/>
                </a:lnTo>
                <a:close/>
              </a:path>
            </a:pathLst>
          </a:custGeom>
          <a:solidFill>
            <a:schemeClr val="accent1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272" name="Freeform 152"/>
          <p:cNvSpPr>
            <a:spLocks noEditPoints="1"/>
          </p:cNvSpPr>
          <p:nvPr/>
        </p:nvSpPr>
        <p:spPr bwMode="auto">
          <a:xfrm>
            <a:off x="2674808" y="2292713"/>
            <a:ext cx="303197" cy="329562"/>
          </a:xfrm>
          <a:custGeom>
            <a:avLst/>
            <a:gdLst>
              <a:gd name="T0" fmla="*/ 268 w 345"/>
              <a:gd name="T1" fmla="*/ 172 h 375"/>
              <a:gd name="T2" fmla="*/ 258 w 345"/>
              <a:gd name="T3" fmla="*/ 130 h 375"/>
              <a:gd name="T4" fmla="*/ 264 w 345"/>
              <a:gd name="T5" fmla="*/ 252 h 375"/>
              <a:gd name="T6" fmla="*/ 296 w 345"/>
              <a:gd name="T7" fmla="*/ 291 h 375"/>
              <a:gd name="T8" fmla="*/ 281 w 345"/>
              <a:gd name="T9" fmla="*/ 295 h 375"/>
              <a:gd name="T10" fmla="*/ 281 w 345"/>
              <a:gd name="T11" fmla="*/ 50 h 375"/>
              <a:gd name="T12" fmla="*/ 296 w 345"/>
              <a:gd name="T13" fmla="*/ 53 h 375"/>
              <a:gd name="T14" fmla="*/ 264 w 345"/>
              <a:gd name="T15" fmla="*/ 94 h 375"/>
              <a:gd name="T16" fmla="*/ 284 w 345"/>
              <a:gd name="T17" fmla="*/ 172 h 375"/>
              <a:gd name="T18" fmla="*/ 336 w 345"/>
              <a:gd name="T19" fmla="*/ 164 h 375"/>
              <a:gd name="T20" fmla="*/ 344 w 345"/>
              <a:gd name="T21" fmla="*/ 176 h 375"/>
              <a:gd name="T22" fmla="*/ 289 w 345"/>
              <a:gd name="T23" fmla="*/ 180 h 375"/>
              <a:gd name="T24" fmla="*/ 173 w 345"/>
              <a:gd name="T25" fmla="*/ 77 h 375"/>
              <a:gd name="T26" fmla="*/ 243 w 345"/>
              <a:gd name="T27" fmla="*/ 108 h 375"/>
              <a:gd name="T28" fmla="*/ 245 w 345"/>
              <a:gd name="T29" fmla="*/ 236 h 375"/>
              <a:gd name="T30" fmla="*/ 222 w 345"/>
              <a:gd name="T31" fmla="*/ 345 h 375"/>
              <a:gd name="T32" fmla="*/ 178 w 345"/>
              <a:gd name="T33" fmla="*/ 375 h 375"/>
              <a:gd name="T34" fmla="*/ 207 w 345"/>
              <a:gd name="T35" fmla="*/ 242 h 375"/>
              <a:gd name="T36" fmla="*/ 238 w 345"/>
              <a:gd name="T37" fmla="*/ 211 h 375"/>
              <a:gd name="T38" fmla="*/ 248 w 345"/>
              <a:gd name="T39" fmla="*/ 157 h 375"/>
              <a:gd name="T40" fmla="*/ 203 w 345"/>
              <a:gd name="T41" fmla="*/ 103 h 375"/>
              <a:gd name="T42" fmla="*/ 173 w 345"/>
              <a:gd name="T43" fmla="*/ 77 h 375"/>
              <a:gd name="T44" fmla="*/ 250 w 345"/>
              <a:gd name="T45" fmla="*/ 91 h 375"/>
              <a:gd name="T46" fmla="*/ 258 w 345"/>
              <a:gd name="T47" fmla="*/ 73 h 375"/>
              <a:gd name="T48" fmla="*/ 250 w 345"/>
              <a:gd name="T49" fmla="*/ 255 h 375"/>
              <a:gd name="T50" fmla="*/ 258 w 345"/>
              <a:gd name="T51" fmla="*/ 249 h 375"/>
              <a:gd name="T52" fmla="*/ 180 w 345"/>
              <a:gd name="T53" fmla="*/ 6 h 375"/>
              <a:gd name="T54" fmla="*/ 176 w 345"/>
              <a:gd name="T55" fmla="*/ 60 h 375"/>
              <a:gd name="T56" fmla="*/ 157 w 345"/>
              <a:gd name="T57" fmla="*/ 374 h 375"/>
              <a:gd name="T58" fmla="*/ 120 w 345"/>
              <a:gd name="T59" fmla="*/ 337 h 375"/>
              <a:gd name="T60" fmla="*/ 93 w 345"/>
              <a:gd name="T61" fmla="*/ 224 h 375"/>
              <a:gd name="T62" fmla="*/ 111 w 345"/>
              <a:gd name="T63" fmla="*/ 100 h 375"/>
              <a:gd name="T64" fmla="*/ 173 w 345"/>
              <a:gd name="T65" fmla="*/ 96 h 375"/>
              <a:gd name="T66" fmla="*/ 119 w 345"/>
              <a:gd name="T67" fmla="*/ 119 h 375"/>
              <a:gd name="T68" fmla="*/ 97 w 345"/>
              <a:gd name="T69" fmla="*/ 183 h 375"/>
              <a:gd name="T70" fmla="*/ 126 w 345"/>
              <a:gd name="T71" fmla="*/ 232 h 375"/>
              <a:gd name="T72" fmla="*/ 139 w 345"/>
              <a:gd name="T73" fmla="*/ 290 h 375"/>
              <a:gd name="T74" fmla="*/ 173 w 345"/>
              <a:gd name="T75" fmla="*/ 60 h 375"/>
              <a:gd name="T76" fmla="*/ 164 w 345"/>
              <a:gd name="T77" fmla="*/ 54 h 375"/>
              <a:gd name="T78" fmla="*/ 169 w 345"/>
              <a:gd name="T79" fmla="*/ 0 h 375"/>
              <a:gd name="T80" fmla="*/ 93 w 345"/>
              <a:gd name="T81" fmla="*/ 264 h 375"/>
              <a:gd name="T82" fmla="*/ 93 w 345"/>
              <a:gd name="T83" fmla="*/ 252 h 375"/>
              <a:gd name="T84" fmla="*/ 86 w 345"/>
              <a:gd name="T85" fmla="*/ 96 h 375"/>
              <a:gd name="T86" fmla="*/ 94 w 345"/>
              <a:gd name="T87" fmla="*/ 84 h 375"/>
              <a:gd name="T88" fmla="*/ 82 w 345"/>
              <a:gd name="T89" fmla="*/ 203 h 375"/>
              <a:gd name="T90" fmla="*/ 80 w 345"/>
              <a:gd name="T91" fmla="*/ 152 h 375"/>
              <a:gd name="T92" fmla="*/ 86 w 345"/>
              <a:gd name="T93" fmla="*/ 96 h 375"/>
              <a:gd name="T94" fmla="*/ 50 w 345"/>
              <a:gd name="T95" fmla="*/ 64 h 375"/>
              <a:gd name="T96" fmla="*/ 53 w 345"/>
              <a:gd name="T97" fmla="*/ 49 h 375"/>
              <a:gd name="T98" fmla="*/ 86 w 345"/>
              <a:gd name="T99" fmla="*/ 249 h 375"/>
              <a:gd name="T100" fmla="*/ 53 w 345"/>
              <a:gd name="T101" fmla="*/ 297 h 375"/>
              <a:gd name="T102" fmla="*/ 50 w 345"/>
              <a:gd name="T103" fmla="*/ 282 h 375"/>
              <a:gd name="T104" fmla="*/ 86 w 345"/>
              <a:gd name="T105" fmla="*/ 249 h 375"/>
              <a:gd name="T106" fmla="*/ 57 w 345"/>
              <a:gd name="T107" fmla="*/ 167 h 375"/>
              <a:gd name="T108" fmla="*/ 54 w 345"/>
              <a:gd name="T109" fmla="*/ 180 h 375"/>
              <a:gd name="T110" fmla="*/ 0 w 345"/>
              <a:gd name="T111" fmla="*/ 176 h 375"/>
              <a:gd name="T112" fmla="*/ 8 w 345"/>
              <a:gd name="T113" fmla="*/ 164 h 3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</a:cxnLst>
            <a:rect l="0" t="0" r="r" b="b"/>
            <a:pathLst>
              <a:path w="345" h="375">
                <a:moveTo>
                  <a:pt x="258" y="130"/>
                </a:moveTo>
                <a:lnTo>
                  <a:pt x="258" y="130"/>
                </a:lnTo>
                <a:lnTo>
                  <a:pt x="262" y="141"/>
                </a:lnTo>
                <a:lnTo>
                  <a:pt x="266" y="150"/>
                </a:lnTo>
                <a:lnTo>
                  <a:pt x="268" y="161"/>
                </a:lnTo>
                <a:lnTo>
                  <a:pt x="268" y="172"/>
                </a:lnTo>
                <a:lnTo>
                  <a:pt x="268" y="172"/>
                </a:lnTo>
                <a:lnTo>
                  <a:pt x="268" y="184"/>
                </a:lnTo>
                <a:lnTo>
                  <a:pt x="266" y="194"/>
                </a:lnTo>
                <a:lnTo>
                  <a:pt x="262" y="205"/>
                </a:lnTo>
                <a:lnTo>
                  <a:pt x="258" y="214"/>
                </a:lnTo>
                <a:lnTo>
                  <a:pt x="258" y="130"/>
                </a:lnTo>
                <a:lnTo>
                  <a:pt x="258" y="130"/>
                </a:lnTo>
                <a:close/>
                <a:moveTo>
                  <a:pt x="258" y="272"/>
                </a:moveTo>
                <a:lnTo>
                  <a:pt x="258" y="249"/>
                </a:lnTo>
                <a:lnTo>
                  <a:pt x="258" y="249"/>
                </a:lnTo>
                <a:lnTo>
                  <a:pt x="261" y="251"/>
                </a:lnTo>
                <a:lnTo>
                  <a:pt x="264" y="252"/>
                </a:lnTo>
                <a:lnTo>
                  <a:pt x="264" y="252"/>
                </a:lnTo>
                <a:lnTo>
                  <a:pt x="295" y="282"/>
                </a:lnTo>
                <a:lnTo>
                  <a:pt x="295" y="282"/>
                </a:lnTo>
                <a:lnTo>
                  <a:pt x="296" y="286"/>
                </a:lnTo>
                <a:lnTo>
                  <a:pt x="296" y="289"/>
                </a:lnTo>
                <a:lnTo>
                  <a:pt x="296" y="291"/>
                </a:lnTo>
                <a:lnTo>
                  <a:pt x="295" y="295"/>
                </a:lnTo>
                <a:lnTo>
                  <a:pt x="295" y="295"/>
                </a:lnTo>
                <a:lnTo>
                  <a:pt x="291" y="297"/>
                </a:lnTo>
                <a:lnTo>
                  <a:pt x="288" y="298"/>
                </a:lnTo>
                <a:lnTo>
                  <a:pt x="284" y="297"/>
                </a:lnTo>
                <a:lnTo>
                  <a:pt x="281" y="295"/>
                </a:lnTo>
                <a:lnTo>
                  <a:pt x="258" y="272"/>
                </a:lnTo>
                <a:lnTo>
                  <a:pt x="258" y="272"/>
                </a:lnTo>
                <a:close/>
                <a:moveTo>
                  <a:pt x="258" y="96"/>
                </a:moveTo>
                <a:lnTo>
                  <a:pt x="258" y="73"/>
                </a:lnTo>
                <a:lnTo>
                  <a:pt x="281" y="50"/>
                </a:lnTo>
                <a:lnTo>
                  <a:pt x="281" y="50"/>
                </a:lnTo>
                <a:lnTo>
                  <a:pt x="284" y="49"/>
                </a:lnTo>
                <a:lnTo>
                  <a:pt x="288" y="48"/>
                </a:lnTo>
                <a:lnTo>
                  <a:pt x="291" y="49"/>
                </a:lnTo>
                <a:lnTo>
                  <a:pt x="295" y="50"/>
                </a:lnTo>
                <a:lnTo>
                  <a:pt x="295" y="50"/>
                </a:lnTo>
                <a:lnTo>
                  <a:pt x="296" y="53"/>
                </a:lnTo>
                <a:lnTo>
                  <a:pt x="296" y="57"/>
                </a:lnTo>
                <a:lnTo>
                  <a:pt x="296" y="60"/>
                </a:lnTo>
                <a:lnTo>
                  <a:pt x="295" y="64"/>
                </a:lnTo>
                <a:lnTo>
                  <a:pt x="264" y="94"/>
                </a:lnTo>
                <a:lnTo>
                  <a:pt x="264" y="94"/>
                </a:lnTo>
                <a:lnTo>
                  <a:pt x="264" y="94"/>
                </a:lnTo>
                <a:lnTo>
                  <a:pt x="261" y="95"/>
                </a:lnTo>
                <a:lnTo>
                  <a:pt x="258" y="96"/>
                </a:lnTo>
                <a:lnTo>
                  <a:pt x="258" y="96"/>
                </a:lnTo>
                <a:close/>
                <a:moveTo>
                  <a:pt x="284" y="172"/>
                </a:moveTo>
                <a:lnTo>
                  <a:pt x="284" y="172"/>
                </a:lnTo>
                <a:lnTo>
                  <a:pt x="284" y="172"/>
                </a:lnTo>
                <a:lnTo>
                  <a:pt x="285" y="169"/>
                </a:lnTo>
                <a:lnTo>
                  <a:pt x="287" y="167"/>
                </a:lnTo>
                <a:lnTo>
                  <a:pt x="289" y="164"/>
                </a:lnTo>
                <a:lnTo>
                  <a:pt x="294" y="164"/>
                </a:lnTo>
                <a:lnTo>
                  <a:pt x="336" y="164"/>
                </a:lnTo>
                <a:lnTo>
                  <a:pt x="336" y="164"/>
                </a:lnTo>
                <a:lnTo>
                  <a:pt x="340" y="164"/>
                </a:lnTo>
                <a:lnTo>
                  <a:pt x="342" y="167"/>
                </a:lnTo>
                <a:lnTo>
                  <a:pt x="344" y="169"/>
                </a:lnTo>
                <a:lnTo>
                  <a:pt x="345" y="172"/>
                </a:lnTo>
                <a:lnTo>
                  <a:pt x="345" y="172"/>
                </a:lnTo>
                <a:lnTo>
                  <a:pt x="344" y="176"/>
                </a:lnTo>
                <a:lnTo>
                  <a:pt x="342" y="179"/>
                </a:lnTo>
                <a:lnTo>
                  <a:pt x="340" y="180"/>
                </a:lnTo>
                <a:lnTo>
                  <a:pt x="336" y="182"/>
                </a:lnTo>
                <a:lnTo>
                  <a:pt x="294" y="182"/>
                </a:lnTo>
                <a:lnTo>
                  <a:pt x="294" y="182"/>
                </a:lnTo>
                <a:lnTo>
                  <a:pt x="289" y="180"/>
                </a:lnTo>
                <a:lnTo>
                  <a:pt x="287" y="179"/>
                </a:lnTo>
                <a:lnTo>
                  <a:pt x="285" y="176"/>
                </a:lnTo>
                <a:lnTo>
                  <a:pt x="284" y="172"/>
                </a:lnTo>
                <a:lnTo>
                  <a:pt x="284" y="172"/>
                </a:lnTo>
                <a:close/>
                <a:moveTo>
                  <a:pt x="173" y="77"/>
                </a:moveTo>
                <a:lnTo>
                  <a:pt x="173" y="77"/>
                </a:lnTo>
                <a:lnTo>
                  <a:pt x="187" y="79"/>
                </a:lnTo>
                <a:lnTo>
                  <a:pt x="200" y="81"/>
                </a:lnTo>
                <a:lnTo>
                  <a:pt x="212" y="85"/>
                </a:lnTo>
                <a:lnTo>
                  <a:pt x="224" y="92"/>
                </a:lnTo>
                <a:lnTo>
                  <a:pt x="235" y="100"/>
                </a:lnTo>
                <a:lnTo>
                  <a:pt x="243" y="108"/>
                </a:lnTo>
                <a:lnTo>
                  <a:pt x="252" y="119"/>
                </a:lnTo>
                <a:lnTo>
                  <a:pt x="258" y="130"/>
                </a:lnTo>
                <a:lnTo>
                  <a:pt x="258" y="214"/>
                </a:lnTo>
                <a:lnTo>
                  <a:pt x="258" y="214"/>
                </a:lnTo>
                <a:lnTo>
                  <a:pt x="252" y="225"/>
                </a:lnTo>
                <a:lnTo>
                  <a:pt x="245" y="236"/>
                </a:lnTo>
                <a:lnTo>
                  <a:pt x="235" y="245"/>
                </a:lnTo>
                <a:lnTo>
                  <a:pt x="224" y="252"/>
                </a:lnTo>
                <a:lnTo>
                  <a:pt x="224" y="328"/>
                </a:lnTo>
                <a:lnTo>
                  <a:pt x="224" y="328"/>
                </a:lnTo>
                <a:lnTo>
                  <a:pt x="224" y="337"/>
                </a:lnTo>
                <a:lnTo>
                  <a:pt x="222" y="345"/>
                </a:lnTo>
                <a:lnTo>
                  <a:pt x="216" y="354"/>
                </a:lnTo>
                <a:lnTo>
                  <a:pt x="211" y="360"/>
                </a:lnTo>
                <a:lnTo>
                  <a:pt x="204" y="367"/>
                </a:lnTo>
                <a:lnTo>
                  <a:pt x="196" y="371"/>
                </a:lnTo>
                <a:lnTo>
                  <a:pt x="188" y="374"/>
                </a:lnTo>
                <a:lnTo>
                  <a:pt x="178" y="375"/>
                </a:lnTo>
                <a:lnTo>
                  <a:pt x="173" y="375"/>
                </a:lnTo>
                <a:lnTo>
                  <a:pt x="173" y="290"/>
                </a:lnTo>
                <a:lnTo>
                  <a:pt x="206" y="290"/>
                </a:lnTo>
                <a:lnTo>
                  <a:pt x="206" y="247"/>
                </a:lnTo>
                <a:lnTo>
                  <a:pt x="206" y="247"/>
                </a:lnTo>
                <a:lnTo>
                  <a:pt x="207" y="242"/>
                </a:lnTo>
                <a:lnTo>
                  <a:pt x="211" y="238"/>
                </a:lnTo>
                <a:lnTo>
                  <a:pt x="211" y="238"/>
                </a:lnTo>
                <a:lnTo>
                  <a:pt x="219" y="233"/>
                </a:lnTo>
                <a:lnTo>
                  <a:pt x="226" y="226"/>
                </a:lnTo>
                <a:lnTo>
                  <a:pt x="233" y="219"/>
                </a:lnTo>
                <a:lnTo>
                  <a:pt x="238" y="211"/>
                </a:lnTo>
                <a:lnTo>
                  <a:pt x="242" y="202"/>
                </a:lnTo>
                <a:lnTo>
                  <a:pt x="246" y="192"/>
                </a:lnTo>
                <a:lnTo>
                  <a:pt x="248" y="183"/>
                </a:lnTo>
                <a:lnTo>
                  <a:pt x="249" y="172"/>
                </a:lnTo>
                <a:lnTo>
                  <a:pt x="249" y="172"/>
                </a:lnTo>
                <a:lnTo>
                  <a:pt x="248" y="157"/>
                </a:lnTo>
                <a:lnTo>
                  <a:pt x="242" y="144"/>
                </a:lnTo>
                <a:lnTo>
                  <a:pt x="235" y="130"/>
                </a:lnTo>
                <a:lnTo>
                  <a:pt x="226" y="119"/>
                </a:lnTo>
                <a:lnTo>
                  <a:pt x="226" y="119"/>
                </a:lnTo>
                <a:lnTo>
                  <a:pt x="215" y="110"/>
                </a:lnTo>
                <a:lnTo>
                  <a:pt x="203" y="103"/>
                </a:lnTo>
                <a:lnTo>
                  <a:pt x="188" y="99"/>
                </a:lnTo>
                <a:lnTo>
                  <a:pt x="173" y="96"/>
                </a:lnTo>
                <a:lnTo>
                  <a:pt x="173" y="96"/>
                </a:lnTo>
                <a:lnTo>
                  <a:pt x="173" y="77"/>
                </a:lnTo>
                <a:lnTo>
                  <a:pt x="173" y="77"/>
                </a:lnTo>
                <a:lnTo>
                  <a:pt x="173" y="77"/>
                </a:lnTo>
                <a:close/>
                <a:moveTo>
                  <a:pt x="258" y="73"/>
                </a:moveTo>
                <a:lnTo>
                  <a:pt x="252" y="81"/>
                </a:lnTo>
                <a:lnTo>
                  <a:pt x="252" y="81"/>
                </a:lnTo>
                <a:lnTo>
                  <a:pt x="250" y="84"/>
                </a:lnTo>
                <a:lnTo>
                  <a:pt x="249" y="87"/>
                </a:lnTo>
                <a:lnTo>
                  <a:pt x="250" y="91"/>
                </a:lnTo>
                <a:lnTo>
                  <a:pt x="252" y="94"/>
                </a:lnTo>
                <a:lnTo>
                  <a:pt x="252" y="94"/>
                </a:lnTo>
                <a:lnTo>
                  <a:pt x="254" y="95"/>
                </a:lnTo>
                <a:lnTo>
                  <a:pt x="258" y="96"/>
                </a:lnTo>
                <a:lnTo>
                  <a:pt x="258" y="73"/>
                </a:lnTo>
                <a:lnTo>
                  <a:pt x="258" y="73"/>
                </a:lnTo>
                <a:close/>
                <a:moveTo>
                  <a:pt x="258" y="249"/>
                </a:moveTo>
                <a:lnTo>
                  <a:pt x="258" y="249"/>
                </a:lnTo>
                <a:lnTo>
                  <a:pt x="254" y="251"/>
                </a:lnTo>
                <a:lnTo>
                  <a:pt x="252" y="252"/>
                </a:lnTo>
                <a:lnTo>
                  <a:pt x="252" y="252"/>
                </a:lnTo>
                <a:lnTo>
                  <a:pt x="250" y="255"/>
                </a:lnTo>
                <a:lnTo>
                  <a:pt x="249" y="259"/>
                </a:lnTo>
                <a:lnTo>
                  <a:pt x="250" y="261"/>
                </a:lnTo>
                <a:lnTo>
                  <a:pt x="252" y="264"/>
                </a:lnTo>
                <a:lnTo>
                  <a:pt x="258" y="272"/>
                </a:lnTo>
                <a:lnTo>
                  <a:pt x="258" y="249"/>
                </a:lnTo>
                <a:lnTo>
                  <a:pt x="258" y="249"/>
                </a:lnTo>
                <a:close/>
                <a:moveTo>
                  <a:pt x="173" y="60"/>
                </a:moveTo>
                <a:lnTo>
                  <a:pt x="173" y="0"/>
                </a:lnTo>
                <a:lnTo>
                  <a:pt x="173" y="0"/>
                </a:lnTo>
                <a:lnTo>
                  <a:pt x="176" y="1"/>
                </a:lnTo>
                <a:lnTo>
                  <a:pt x="178" y="3"/>
                </a:lnTo>
                <a:lnTo>
                  <a:pt x="180" y="6"/>
                </a:lnTo>
                <a:lnTo>
                  <a:pt x="181" y="8"/>
                </a:lnTo>
                <a:lnTo>
                  <a:pt x="181" y="52"/>
                </a:lnTo>
                <a:lnTo>
                  <a:pt x="181" y="52"/>
                </a:lnTo>
                <a:lnTo>
                  <a:pt x="180" y="54"/>
                </a:lnTo>
                <a:lnTo>
                  <a:pt x="178" y="57"/>
                </a:lnTo>
                <a:lnTo>
                  <a:pt x="176" y="60"/>
                </a:lnTo>
                <a:lnTo>
                  <a:pt x="173" y="60"/>
                </a:lnTo>
                <a:lnTo>
                  <a:pt x="173" y="60"/>
                </a:lnTo>
                <a:close/>
                <a:moveTo>
                  <a:pt x="173" y="375"/>
                </a:moveTo>
                <a:lnTo>
                  <a:pt x="166" y="375"/>
                </a:lnTo>
                <a:lnTo>
                  <a:pt x="166" y="375"/>
                </a:lnTo>
                <a:lnTo>
                  <a:pt x="157" y="374"/>
                </a:lnTo>
                <a:lnTo>
                  <a:pt x="147" y="371"/>
                </a:lnTo>
                <a:lnTo>
                  <a:pt x="139" y="367"/>
                </a:lnTo>
                <a:lnTo>
                  <a:pt x="132" y="360"/>
                </a:lnTo>
                <a:lnTo>
                  <a:pt x="127" y="354"/>
                </a:lnTo>
                <a:lnTo>
                  <a:pt x="123" y="345"/>
                </a:lnTo>
                <a:lnTo>
                  <a:pt x="120" y="337"/>
                </a:lnTo>
                <a:lnTo>
                  <a:pt x="119" y="328"/>
                </a:lnTo>
                <a:lnTo>
                  <a:pt x="119" y="252"/>
                </a:lnTo>
                <a:lnTo>
                  <a:pt x="119" y="252"/>
                </a:lnTo>
                <a:lnTo>
                  <a:pt x="109" y="244"/>
                </a:lnTo>
                <a:lnTo>
                  <a:pt x="100" y="234"/>
                </a:lnTo>
                <a:lnTo>
                  <a:pt x="93" y="224"/>
                </a:lnTo>
                <a:lnTo>
                  <a:pt x="86" y="213"/>
                </a:lnTo>
                <a:lnTo>
                  <a:pt x="86" y="131"/>
                </a:lnTo>
                <a:lnTo>
                  <a:pt x="86" y="131"/>
                </a:lnTo>
                <a:lnTo>
                  <a:pt x="93" y="121"/>
                </a:lnTo>
                <a:lnTo>
                  <a:pt x="101" y="110"/>
                </a:lnTo>
                <a:lnTo>
                  <a:pt x="111" y="100"/>
                </a:lnTo>
                <a:lnTo>
                  <a:pt x="122" y="92"/>
                </a:lnTo>
                <a:lnTo>
                  <a:pt x="132" y="85"/>
                </a:lnTo>
                <a:lnTo>
                  <a:pt x="146" y="81"/>
                </a:lnTo>
                <a:lnTo>
                  <a:pt x="158" y="79"/>
                </a:lnTo>
                <a:lnTo>
                  <a:pt x="173" y="77"/>
                </a:lnTo>
                <a:lnTo>
                  <a:pt x="173" y="96"/>
                </a:lnTo>
                <a:lnTo>
                  <a:pt x="173" y="96"/>
                </a:lnTo>
                <a:lnTo>
                  <a:pt x="158" y="99"/>
                </a:lnTo>
                <a:lnTo>
                  <a:pt x="143" y="103"/>
                </a:lnTo>
                <a:lnTo>
                  <a:pt x="131" y="110"/>
                </a:lnTo>
                <a:lnTo>
                  <a:pt x="119" y="119"/>
                </a:lnTo>
                <a:lnTo>
                  <a:pt x="119" y="119"/>
                </a:lnTo>
                <a:lnTo>
                  <a:pt x="109" y="130"/>
                </a:lnTo>
                <a:lnTo>
                  <a:pt x="103" y="144"/>
                </a:lnTo>
                <a:lnTo>
                  <a:pt x="99" y="157"/>
                </a:lnTo>
                <a:lnTo>
                  <a:pt x="97" y="172"/>
                </a:lnTo>
                <a:lnTo>
                  <a:pt x="97" y="172"/>
                </a:lnTo>
                <a:lnTo>
                  <a:pt x="97" y="183"/>
                </a:lnTo>
                <a:lnTo>
                  <a:pt x="100" y="192"/>
                </a:lnTo>
                <a:lnTo>
                  <a:pt x="103" y="202"/>
                </a:lnTo>
                <a:lnTo>
                  <a:pt x="107" y="210"/>
                </a:lnTo>
                <a:lnTo>
                  <a:pt x="112" y="218"/>
                </a:lnTo>
                <a:lnTo>
                  <a:pt x="119" y="226"/>
                </a:lnTo>
                <a:lnTo>
                  <a:pt x="126" y="232"/>
                </a:lnTo>
                <a:lnTo>
                  <a:pt x="134" y="237"/>
                </a:lnTo>
                <a:lnTo>
                  <a:pt x="134" y="237"/>
                </a:lnTo>
                <a:lnTo>
                  <a:pt x="134" y="237"/>
                </a:lnTo>
                <a:lnTo>
                  <a:pt x="138" y="241"/>
                </a:lnTo>
                <a:lnTo>
                  <a:pt x="139" y="247"/>
                </a:lnTo>
                <a:lnTo>
                  <a:pt x="139" y="290"/>
                </a:lnTo>
                <a:lnTo>
                  <a:pt x="173" y="290"/>
                </a:lnTo>
                <a:lnTo>
                  <a:pt x="173" y="375"/>
                </a:lnTo>
                <a:lnTo>
                  <a:pt x="173" y="375"/>
                </a:lnTo>
                <a:close/>
                <a:moveTo>
                  <a:pt x="173" y="0"/>
                </a:moveTo>
                <a:lnTo>
                  <a:pt x="173" y="60"/>
                </a:lnTo>
                <a:lnTo>
                  <a:pt x="173" y="60"/>
                </a:lnTo>
                <a:lnTo>
                  <a:pt x="172" y="60"/>
                </a:lnTo>
                <a:lnTo>
                  <a:pt x="172" y="60"/>
                </a:lnTo>
                <a:lnTo>
                  <a:pt x="172" y="60"/>
                </a:lnTo>
                <a:lnTo>
                  <a:pt x="169" y="60"/>
                </a:lnTo>
                <a:lnTo>
                  <a:pt x="166" y="58"/>
                </a:lnTo>
                <a:lnTo>
                  <a:pt x="164" y="54"/>
                </a:lnTo>
                <a:lnTo>
                  <a:pt x="164" y="52"/>
                </a:lnTo>
                <a:lnTo>
                  <a:pt x="164" y="8"/>
                </a:lnTo>
                <a:lnTo>
                  <a:pt x="164" y="8"/>
                </a:lnTo>
                <a:lnTo>
                  <a:pt x="164" y="6"/>
                </a:lnTo>
                <a:lnTo>
                  <a:pt x="166" y="3"/>
                </a:lnTo>
                <a:lnTo>
                  <a:pt x="169" y="0"/>
                </a:lnTo>
                <a:lnTo>
                  <a:pt x="172" y="0"/>
                </a:lnTo>
                <a:lnTo>
                  <a:pt x="172" y="0"/>
                </a:lnTo>
                <a:lnTo>
                  <a:pt x="173" y="0"/>
                </a:lnTo>
                <a:lnTo>
                  <a:pt x="173" y="0"/>
                </a:lnTo>
                <a:close/>
                <a:moveTo>
                  <a:pt x="86" y="271"/>
                </a:moveTo>
                <a:lnTo>
                  <a:pt x="93" y="264"/>
                </a:lnTo>
                <a:lnTo>
                  <a:pt x="93" y="264"/>
                </a:lnTo>
                <a:lnTo>
                  <a:pt x="94" y="261"/>
                </a:lnTo>
                <a:lnTo>
                  <a:pt x="96" y="259"/>
                </a:lnTo>
                <a:lnTo>
                  <a:pt x="94" y="255"/>
                </a:lnTo>
                <a:lnTo>
                  <a:pt x="93" y="252"/>
                </a:lnTo>
                <a:lnTo>
                  <a:pt x="93" y="252"/>
                </a:lnTo>
                <a:lnTo>
                  <a:pt x="90" y="251"/>
                </a:lnTo>
                <a:lnTo>
                  <a:pt x="86" y="249"/>
                </a:lnTo>
                <a:lnTo>
                  <a:pt x="86" y="271"/>
                </a:lnTo>
                <a:lnTo>
                  <a:pt x="86" y="271"/>
                </a:lnTo>
                <a:close/>
                <a:moveTo>
                  <a:pt x="86" y="96"/>
                </a:moveTo>
                <a:lnTo>
                  <a:pt x="86" y="96"/>
                </a:lnTo>
                <a:lnTo>
                  <a:pt x="90" y="95"/>
                </a:lnTo>
                <a:lnTo>
                  <a:pt x="93" y="94"/>
                </a:lnTo>
                <a:lnTo>
                  <a:pt x="93" y="94"/>
                </a:lnTo>
                <a:lnTo>
                  <a:pt x="94" y="91"/>
                </a:lnTo>
                <a:lnTo>
                  <a:pt x="96" y="87"/>
                </a:lnTo>
                <a:lnTo>
                  <a:pt x="94" y="84"/>
                </a:lnTo>
                <a:lnTo>
                  <a:pt x="93" y="81"/>
                </a:lnTo>
                <a:lnTo>
                  <a:pt x="86" y="75"/>
                </a:lnTo>
                <a:lnTo>
                  <a:pt x="86" y="96"/>
                </a:lnTo>
                <a:close/>
                <a:moveTo>
                  <a:pt x="86" y="213"/>
                </a:moveTo>
                <a:lnTo>
                  <a:pt x="86" y="213"/>
                </a:lnTo>
                <a:lnTo>
                  <a:pt x="82" y="203"/>
                </a:lnTo>
                <a:lnTo>
                  <a:pt x="80" y="194"/>
                </a:lnTo>
                <a:lnTo>
                  <a:pt x="78" y="183"/>
                </a:lnTo>
                <a:lnTo>
                  <a:pt x="77" y="172"/>
                </a:lnTo>
                <a:lnTo>
                  <a:pt x="77" y="172"/>
                </a:lnTo>
                <a:lnTo>
                  <a:pt x="78" y="161"/>
                </a:lnTo>
                <a:lnTo>
                  <a:pt x="80" y="152"/>
                </a:lnTo>
                <a:lnTo>
                  <a:pt x="82" y="141"/>
                </a:lnTo>
                <a:lnTo>
                  <a:pt x="86" y="131"/>
                </a:lnTo>
                <a:lnTo>
                  <a:pt x="86" y="213"/>
                </a:lnTo>
                <a:lnTo>
                  <a:pt x="86" y="213"/>
                </a:lnTo>
                <a:close/>
                <a:moveTo>
                  <a:pt x="86" y="75"/>
                </a:moveTo>
                <a:lnTo>
                  <a:pt x="86" y="96"/>
                </a:lnTo>
                <a:lnTo>
                  <a:pt x="86" y="96"/>
                </a:lnTo>
                <a:lnTo>
                  <a:pt x="84" y="95"/>
                </a:lnTo>
                <a:lnTo>
                  <a:pt x="80" y="94"/>
                </a:lnTo>
                <a:lnTo>
                  <a:pt x="80" y="94"/>
                </a:lnTo>
                <a:lnTo>
                  <a:pt x="50" y="64"/>
                </a:lnTo>
                <a:lnTo>
                  <a:pt x="50" y="64"/>
                </a:lnTo>
                <a:lnTo>
                  <a:pt x="48" y="60"/>
                </a:lnTo>
                <a:lnTo>
                  <a:pt x="47" y="57"/>
                </a:lnTo>
                <a:lnTo>
                  <a:pt x="48" y="53"/>
                </a:lnTo>
                <a:lnTo>
                  <a:pt x="50" y="50"/>
                </a:lnTo>
                <a:lnTo>
                  <a:pt x="50" y="50"/>
                </a:lnTo>
                <a:lnTo>
                  <a:pt x="53" y="49"/>
                </a:lnTo>
                <a:lnTo>
                  <a:pt x="57" y="48"/>
                </a:lnTo>
                <a:lnTo>
                  <a:pt x="59" y="49"/>
                </a:lnTo>
                <a:lnTo>
                  <a:pt x="62" y="50"/>
                </a:lnTo>
                <a:lnTo>
                  <a:pt x="86" y="75"/>
                </a:lnTo>
                <a:lnTo>
                  <a:pt x="86" y="75"/>
                </a:lnTo>
                <a:close/>
                <a:moveTo>
                  <a:pt x="86" y="249"/>
                </a:moveTo>
                <a:lnTo>
                  <a:pt x="86" y="271"/>
                </a:lnTo>
                <a:lnTo>
                  <a:pt x="62" y="295"/>
                </a:lnTo>
                <a:lnTo>
                  <a:pt x="62" y="295"/>
                </a:lnTo>
                <a:lnTo>
                  <a:pt x="59" y="297"/>
                </a:lnTo>
                <a:lnTo>
                  <a:pt x="57" y="298"/>
                </a:lnTo>
                <a:lnTo>
                  <a:pt x="53" y="297"/>
                </a:lnTo>
                <a:lnTo>
                  <a:pt x="50" y="295"/>
                </a:lnTo>
                <a:lnTo>
                  <a:pt x="50" y="295"/>
                </a:lnTo>
                <a:lnTo>
                  <a:pt x="48" y="291"/>
                </a:lnTo>
                <a:lnTo>
                  <a:pt x="47" y="289"/>
                </a:lnTo>
                <a:lnTo>
                  <a:pt x="48" y="286"/>
                </a:lnTo>
                <a:lnTo>
                  <a:pt x="50" y="282"/>
                </a:lnTo>
                <a:lnTo>
                  <a:pt x="80" y="252"/>
                </a:lnTo>
                <a:lnTo>
                  <a:pt x="80" y="252"/>
                </a:lnTo>
                <a:lnTo>
                  <a:pt x="80" y="252"/>
                </a:lnTo>
                <a:lnTo>
                  <a:pt x="84" y="251"/>
                </a:lnTo>
                <a:lnTo>
                  <a:pt x="86" y="249"/>
                </a:lnTo>
                <a:lnTo>
                  <a:pt x="86" y="249"/>
                </a:lnTo>
                <a:close/>
                <a:moveTo>
                  <a:pt x="8" y="164"/>
                </a:moveTo>
                <a:lnTo>
                  <a:pt x="8" y="164"/>
                </a:lnTo>
                <a:lnTo>
                  <a:pt x="51" y="164"/>
                </a:lnTo>
                <a:lnTo>
                  <a:pt x="51" y="164"/>
                </a:lnTo>
                <a:lnTo>
                  <a:pt x="54" y="164"/>
                </a:lnTo>
                <a:lnTo>
                  <a:pt x="57" y="167"/>
                </a:lnTo>
                <a:lnTo>
                  <a:pt x="59" y="169"/>
                </a:lnTo>
                <a:lnTo>
                  <a:pt x="59" y="172"/>
                </a:lnTo>
                <a:lnTo>
                  <a:pt x="59" y="172"/>
                </a:lnTo>
                <a:lnTo>
                  <a:pt x="59" y="176"/>
                </a:lnTo>
                <a:lnTo>
                  <a:pt x="57" y="179"/>
                </a:lnTo>
                <a:lnTo>
                  <a:pt x="54" y="180"/>
                </a:lnTo>
                <a:lnTo>
                  <a:pt x="51" y="182"/>
                </a:lnTo>
                <a:lnTo>
                  <a:pt x="8" y="182"/>
                </a:lnTo>
                <a:lnTo>
                  <a:pt x="8" y="182"/>
                </a:lnTo>
                <a:lnTo>
                  <a:pt x="5" y="180"/>
                </a:lnTo>
                <a:lnTo>
                  <a:pt x="2" y="179"/>
                </a:lnTo>
                <a:lnTo>
                  <a:pt x="0" y="176"/>
                </a:lnTo>
                <a:lnTo>
                  <a:pt x="0" y="172"/>
                </a:lnTo>
                <a:lnTo>
                  <a:pt x="0" y="172"/>
                </a:lnTo>
                <a:lnTo>
                  <a:pt x="0" y="169"/>
                </a:lnTo>
                <a:lnTo>
                  <a:pt x="2" y="167"/>
                </a:lnTo>
                <a:lnTo>
                  <a:pt x="5" y="164"/>
                </a:lnTo>
                <a:lnTo>
                  <a:pt x="8" y="164"/>
                </a:lnTo>
                <a:lnTo>
                  <a:pt x="8" y="164"/>
                </a:lnTo>
                <a:close/>
              </a:path>
            </a:pathLst>
          </a:custGeom>
          <a:solidFill>
            <a:schemeClr val="accent1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273" name="Freeform 153"/>
          <p:cNvSpPr>
            <a:spLocks noEditPoints="1"/>
          </p:cNvSpPr>
          <p:nvPr/>
        </p:nvSpPr>
        <p:spPr bwMode="auto">
          <a:xfrm>
            <a:off x="1570118" y="1437611"/>
            <a:ext cx="285620" cy="279468"/>
          </a:xfrm>
          <a:custGeom>
            <a:avLst/>
            <a:gdLst>
              <a:gd name="T0" fmla="*/ 200 w 325"/>
              <a:gd name="T1" fmla="*/ 35 h 318"/>
              <a:gd name="T2" fmla="*/ 214 w 325"/>
              <a:gd name="T3" fmla="*/ 29 h 318"/>
              <a:gd name="T4" fmla="*/ 215 w 325"/>
              <a:gd name="T5" fmla="*/ 16 h 318"/>
              <a:gd name="T6" fmla="*/ 321 w 325"/>
              <a:gd name="T7" fmla="*/ 177 h 318"/>
              <a:gd name="T8" fmla="*/ 325 w 325"/>
              <a:gd name="T9" fmla="*/ 196 h 318"/>
              <a:gd name="T10" fmla="*/ 314 w 325"/>
              <a:gd name="T11" fmla="*/ 218 h 318"/>
              <a:gd name="T12" fmla="*/ 291 w 325"/>
              <a:gd name="T13" fmla="*/ 158 h 318"/>
              <a:gd name="T14" fmla="*/ 293 w 325"/>
              <a:gd name="T15" fmla="*/ 154 h 318"/>
              <a:gd name="T16" fmla="*/ 194 w 325"/>
              <a:gd name="T17" fmla="*/ 174 h 318"/>
              <a:gd name="T18" fmla="*/ 276 w 325"/>
              <a:gd name="T19" fmla="*/ 126 h 318"/>
              <a:gd name="T20" fmla="*/ 194 w 325"/>
              <a:gd name="T21" fmla="*/ 168 h 318"/>
              <a:gd name="T22" fmla="*/ 261 w 325"/>
              <a:gd name="T23" fmla="*/ 98 h 318"/>
              <a:gd name="T24" fmla="*/ 257 w 325"/>
              <a:gd name="T25" fmla="*/ 96 h 318"/>
              <a:gd name="T26" fmla="*/ 244 w 325"/>
              <a:gd name="T27" fmla="*/ 73 h 318"/>
              <a:gd name="T28" fmla="*/ 244 w 325"/>
              <a:gd name="T29" fmla="*/ 67 h 318"/>
              <a:gd name="T30" fmla="*/ 15 w 325"/>
              <a:gd name="T31" fmla="*/ 116 h 318"/>
              <a:gd name="T32" fmla="*/ 16 w 325"/>
              <a:gd name="T33" fmla="*/ 126 h 318"/>
              <a:gd name="T34" fmla="*/ 34 w 325"/>
              <a:gd name="T35" fmla="*/ 131 h 318"/>
              <a:gd name="T36" fmla="*/ 41 w 325"/>
              <a:gd name="T37" fmla="*/ 117 h 318"/>
              <a:gd name="T38" fmla="*/ 31 w 325"/>
              <a:gd name="T39" fmla="*/ 107 h 318"/>
              <a:gd name="T40" fmla="*/ 51 w 325"/>
              <a:gd name="T41" fmla="*/ 107 h 318"/>
              <a:gd name="T42" fmla="*/ 64 w 325"/>
              <a:gd name="T43" fmla="*/ 113 h 318"/>
              <a:gd name="T44" fmla="*/ 76 w 325"/>
              <a:gd name="T45" fmla="*/ 104 h 318"/>
              <a:gd name="T46" fmla="*/ 70 w 325"/>
              <a:gd name="T47" fmla="*/ 89 h 318"/>
              <a:gd name="T48" fmla="*/ 85 w 325"/>
              <a:gd name="T49" fmla="*/ 81 h 318"/>
              <a:gd name="T50" fmla="*/ 95 w 325"/>
              <a:gd name="T51" fmla="*/ 93 h 318"/>
              <a:gd name="T52" fmla="*/ 108 w 325"/>
              <a:gd name="T53" fmla="*/ 88 h 318"/>
              <a:gd name="T54" fmla="*/ 110 w 325"/>
              <a:gd name="T55" fmla="*/ 74 h 318"/>
              <a:gd name="T56" fmla="*/ 121 w 325"/>
              <a:gd name="T57" fmla="*/ 56 h 318"/>
              <a:gd name="T58" fmla="*/ 125 w 325"/>
              <a:gd name="T59" fmla="*/ 71 h 318"/>
              <a:gd name="T60" fmla="*/ 140 w 325"/>
              <a:gd name="T61" fmla="*/ 73 h 318"/>
              <a:gd name="T62" fmla="*/ 145 w 325"/>
              <a:gd name="T63" fmla="*/ 54 h 318"/>
              <a:gd name="T64" fmla="*/ 156 w 325"/>
              <a:gd name="T65" fmla="*/ 38 h 318"/>
              <a:gd name="T66" fmla="*/ 157 w 325"/>
              <a:gd name="T67" fmla="*/ 47 h 318"/>
              <a:gd name="T68" fmla="*/ 175 w 325"/>
              <a:gd name="T69" fmla="*/ 52 h 318"/>
              <a:gd name="T70" fmla="*/ 181 w 325"/>
              <a:gd name="T71" fmla="*/ 40 h 318"/>
              <a:gd name="T72" fmla="*/ 172 w 325"/>
              <a:gd name="T73" fmla="*/ 28 h 318"/>
              <a:gd name="T74" fmla="*/ 192 w 325"/>
              <a:gd name="T75" fmla="*/ 28 h 318"/>
              <a:gd name="T76" fmla="*/ 47 w 325"/>
              <a:gd name="T77" fmla="*/ 174 h 318"/>
              <a:gd name="T78" fmla="*/ 46 w 325"/>
              <a:gd name="T79" fmla="*/ 178 h 318"/>
              <a:gd name="T80" fmla="*/ 194 w 325"/>
              <a:gd name="T81" fmla="*/ 100 h 318"/>
              <a:gd name="T82" fmla="*/ 62 w 325"/>
              <a:gd name="T83" fmla="*/ 204 h 318"/>
              <a:gd name="T84" fmla="*/ 66 w 325"/>
              <a:gd name="T85" fmla="*/ 208 h 318"/>
              <a:gd name="T86" fmla="*/ 80 w 325"/>
              <a:gd name="T87" fmla="*/ 231 h 318"/>
              <a:gd name="T88" fmla="*/ 79 w 325"/>
              <a:gd name="T89" fmla="*/ 235 h 318"/>
              <a:gd name="T90" fmla="*/ 194 w 325"/>
              <a:gd name="T91" fmla="*/ 174 h 318"/>
              <a:gd name="T92" fmla="*/ 93 w 325"/>
              <a:gd name="T93" fmla="*/ 261 h 318"/>
              <a:gd name="T94" fmla="*/ 98 w 325"/>
              <a:gd name="T95" fmla="*/ 265 h 318"/>
              <a:gd name="T96" fmla="*/ 142 w 325"/>
              <a:gd name="T97" fmla="*/ 314 h 318"/>
              <a:gd name="T98" fmla="*/ 123 w 325"/>
              <a:gd name="T99" fmla="*/ 318 h 318"/>
              <a:gd name="T100" fmla="*/ 102 w 325"/>
              <a:gd name="T101" fmla="*/ 306 h 3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</a:cxnLst>
            <a:rect l="0" t="0" r="r" b="b"/>
            <a:pathLst>
              <a:path w="325" h="318">
                <a:moveTo>
                  <a:pt x="194" y="31"/>
                </a:moveTo>
                <a:lnTo>
                  <a:pt x="194" y="31"/>
                </a:lnTo>
                <a:lnTo>
                  <a:pt x="196" y="33"/>
                </a:lnTo>
                <a:lnTo>
                  <a:pt x="200" y="35"/>
                </a:lnTo>
                <a:lnTo>
                  <a:pt x="206" y="35"/>
                </a:lnTo>
                <a:lnTo>
                  <a:pt x="210" y="33"/>
                </a:lnTo>
                <a:lnTo>
                  <a:pt x="210" y="33"/>
                </a:lnTo>
                <a:lnTo>
                  <a:pt x="214" y="29"/>
                </a:lnTo>
                <a:lnTo>
                  <a:pt x="215" y="25"/>
                </a:lnTo>
                <a:lnTo>
                  <a:pt x="217" y="20"/>
                </a:lnTo>
                <a:lnTo>
                  <a:pt x="215" y="16"/>
                </a:lnTo>
                <a:lnTo>
                  <a:pt x="215" y="16"/>
                </a:lnTo>
                <a:lnTo>
                  <a:pt x="211" y="12"/>
                </a:lnTo>
                <a:lnTo>
                  <a:pt x="207" y="9"/>
                </a:lnTo>
                <a:lnTo>
                  <a:pt x="223" y="0"/>
                </a:lnTo>
                <a:lnTo>
                  <a:pt x="321" y="177"/>
                </a:lnTo>
                <a:lnTo>
                  <a:pt x="321" y="177"/>
                </a:lnTo>
                <a:lnTo>
                  <a:pt x="324" y="182"/>
                </a:lnTo>
                <a:lnTo>
                  <a:pt x="325" y="189"/>
                </a:lnTo>
                <a:lnTo>
                  <a:pt x="325" y="196"/>
                </a:lnTo>
                <a:lnTo>
                  <a:pt x="324" y="201"/>
                </a:lnTo>
                <a:lnTo>
                  <a:pt x="322" y="208"/>
                </a:lnTo>
                <a:lnTo>
                  <a:pt x="318" y="212"/>
                </a:lnTo>
                <a:lnTo>
                  <a:pt x="314" y="218"/>
                </a:lnTo>
                <a:lnTo>
                  <a:pt x="309" y="222"/>
                </a:lnTo>
                <a:lnTo>
                  <a:pt x="194" y="285"/>
                </a:lnTo>
                <a:lnTo>
                  <a:pt x="194" y="212"/>
                </a:lnTo>
                <a:lnTo>
                  <a:pt x="291" y="158"/>
                </a:lnTo>
                <a:lnTo>
                  <a:pt x="291" y="158"/>
                </a:lnTo>
                <a:lnTo>
                  <a:pt x="293" y="155"/>
                </a:lnTo>
                <a:lnTo>
                  <a:pt x="293" y="154"/>
                </a:lnTo>
                <a:lnTo>
                  <a:pt x="293" y="154"/>
                </a:lnTo>
                <a:lnTo>
                  <a:pt x="291" y="153"/>
                </a:lnTo>
                <a:lnTo>
                  <a:pt x="288" y="153"/>
                </a:lnTo>
                <a:lnTo>
                  <a:pt x="194" y="205"/>
                </a:lnTo>
                <a:lnTo>
                  <a:pt x="194" y="174"/>
                </a:lnTo>
                <a:lnTo>
                  <a:pt x="275" y="130"/>
                </a:lnTo>
                <a:lnTo>
                  <a:pt x="275" y="130"/>
                </a:lnTo>
                <a:lnTo>
                  <a:pt x="276" y="127"/>
                </a:lnTo>
                <a:lnTo>
                  <a:pt x="276" y="126"/>
                </a:lnTo>
                <a:lnTo>
                  <a:pt x="276" y="126"/>
                </a:lnTo>
                <a:lnTo>
                  <a:pt x="275" y="124"/>
                </a:lnTo>
                <a:lnTo>
                  <a:pt x="272" y="124"/>
                </a:lnTo>
                <a:lnTo>
                  <a:pt x="194" y="168"/>
                </a:lnTo>
                <a:lnTo>
                  <a:pt x="194" y="138"/>
                </a:lnTo>
                <a:lnTo>
                  <a:pt x="260" y="101"/>
                </a:lnTo>
                <a:lnTo>
                  <a:pt x="260" y="101"/>
                </a:lnTo>
                <a:lnTo>
                  <a:pt x="261" y="98"/>
                </a:lnTo>
                <a:lnTo>
                  <a:pt x="261" y="97"/>
                </a:lnTo>
                <a:lnTo>
                  <a:pt x="261" y="97"/>
                </a:lnTo>
                <a:lnTo>
                  <a:pt x="259" y="96"/>
                </a:lnTo>
                <a:lnTo>
                  <a:pt x="257" y="96"/>
                </a:lnTo>
                <a:lnTo>
                  <a:pt x="194" y="131"/>
                </a:lnTo>
                <a:lnTo>
                  <a:pt x="194" y="100"/>
                </a:lnTo>
                <a:lnTo>
                  <a:pt x="244" y="73"/>
                </a:lnTo>
                <a:lnTo>
                  <a:pt x="244" y="73"/>
                </a:lnTo>
                <a:lnTo>
                  <a:pt x="245" y="70"/>
                </a:lnTo>
                <a:lnTo>
                  <a:pt x="245" y="69"/>
                </a:lnTo>
                <a:lnTo>
                  <a:pt x="245" y="69"/>
                </a:lnTo>
                <a:lnTo>
                  <a:pt x="244" y="67"/>
                </a:lnTo>
                <a:lnTo>
                  <a:pt x="241" y="67"/>
                </a:lnTo>
                <a:lnTo>
                  <a:pt x="194" y="93"/>
                </a:lnTo>
                <a:lnTo>
                  <a:pt x="194" y="31"/>
                </a:lnTo>
                <a:close/>
                <a:moveTo>
                  <a:pt x="15" y="116"/>
                </a:moveTo>
                <a:lnTo>
                  <a:pt x="15" y="116"/>
                </a:lnTo>
                <a:lnTo>
                  <a:pt x="15" y="120"/>
                </a:lnTo>
                <a:lnTo>
                  <a:pt x="16" y="126"/>
                </a:lnTo>
                <a:lnTo>
                  <a:pt x="16" y="126"/>
                </a:lnTo>
                <a:lnTo>
                  <a:pt x="19" y="130"/>
                </a:lnTo>
                <a:lnTo>
                  <a:pt x="24" y="132"/>
                </a:lnTo>
                <a:lnTo>
                  <a:pt x="28" y="132"/>
                </a:lnTo>
                <a:lnTo>
                  <a:pt x="34" y="131"/>
                </a:lnTo>
                <a:lnTo>
                  <a:pt x="34" y="131"/>
                </a:lnTo>
                <a:lnTo>
                  <a:pt x="38" y="127"/>
                </a:lnTo>
                <a:lnTo>
                  <a:pt x="41" y="123"/>
                </a:lnTo>
                <a:lnTo>
                  <a:pt x="41" y="117"/>
                </a:lnTo>
                <a:lnTo>
                  <a:pt x="39" y="113"/>
                </a:lnTo>
                <a:lnTo>
                  <a:pt x="39" y="113"/>
                </a:lnTo>
                <a:lnTo>
                  <a:pt x="35" y="109"/>
                </a:lnTo>
                <a:lnTo>
                  <a:pt x="31" y="107"/>
                </a:lnTo>
                <a:lnTo>
                  <a:pt x="50" y="96"/>
                </a:lnTo>
                <a:lnTo>
                  <a:pt x="50" y="96"/>
                </a:lnTo>
                <a:lnTo>
                  <a:pt x="50" y="101"/>
                </a:lnTo>
                <a:lnTo>
                  <a:pt x="51" y="107"/>
                </a:lnTo>
                <a:lnTo>
                  <a:pt x="51" y="107"/>
                </a:lnTo>
                <a:lnTo>
                  <a:pt x="54" y="111"/>
                </a:lnTo>
                <a:lnTo>
                  <a:pt x="60" y="112"/>
                </a:lnTo>
                <a:lnTo>
                  <a:pt x="64" y="113"/>
                </a:lnTo>
                <a:lnTo>
                  <a:pt x="69" y="111"/>
                </a:lnTo>
                <a:lnTo>
                  <a:pt x="69" y="111"/>
                </a:lnTo>
                <a:lnTo>
                  <a:pt x="73" y="108"/>
                </a:lnTo>
                <a:lnTo>
                  <a:pt x="76" y="104"/>
                </a:lnTo>
                <a:lnTo>
                  <a:pt x="76" y="98"/>
                </a:lnTo>
                <a:lnTo>
                  <a:pt x="75" y="93"/>
                </a:lnTo>
                <a:lnTo>
                  <a:pt x="75" y="93"/>
                </a:lnTo>
                <a:lnTo>
                  <a:pt x="70" y="89"/>
                </a:lnTo>
                <a:lnTo>
                  <a:pt x="66" y="88"/>
                </a:lnTo>
                <a:lnTo>
                  <a:pt x="85" y="77"/>
                </a:lnTo>
                <a:lnTo>
                  <a:pt x="85" y="77"/>
                </a:lnTo>
                <a:lnTo>
                  <a:pt x="85" y="81"/>
                </a:lnTo>
                <a:lnTo>
                  <a:pt x="87" y="86"/>
                </a:lnTo>
                <a:lnTo>
                  <a:pt x="87" y="86"/>
                </a:lnTo>
                <a:lnTo>
                  <a:pt x="89" y="90"/>
                </a:lnTo>
                <a:lnTo>
                  <a:pt x="95" y="93"/>
                </a:lnTo>
                <a:lnTo>
                  <a:pt x="99" y="93"/>
                </a:lnTo>
                <a:lnTo>
                  <a:pt x="104" y="92"/>
                </a:lnTo>
                <a:lnTo>
                  <a:pt x="104" y="92"/>
                </a:lnTo>
                <a:lnTo>
                  <a:pt x="108" y="88"/>
                </a:lnTo>
                <a:lnTo>
                  <a:pt x="111" y="84"/>
                </a:lnTo>
                <a:lnTo>
                  <a:pt x="111" y="78"/>
                </a:lnTo>
                <a:lnTo>
                  <a:pt x="110" y="74"/>
                </a:lnTo>
                <a:lnTo>
                  <a:pt x="110" y="74"/>
                </a:lnTo>
                <a:lnTo>
                  <a:pt x="106" y="70"/>
                </a:lnTo>
                <a:lnTo>
                  <a:pt x="102" y="67"/>
                </a:lnTo>
                <a:lnTo>
                  <a:pt x="121" y="56"/>
                </a:lnTo>
                <a:lnTo>
                  <a:pt x="121" y="56"/>
                </a:lnTo>
                <a:lnTo>
                  <a:pt x="121" y="62"/>
                </a:lnTo>
                <a:lnTo>
                  <a:pt x="122" y="67"/>
                </a:lnTo>
                <a:lnTo>
                  <a:pt x="122" y="67"/>
                </a:lnTo>
                <a:lnTo>
                  <a:pt x="125" y="71"/>
                </a:lnTo>
                <a:lnTo>
                  <a:pt x="130" y="73"/>
                </a:lnTo>
                <a:lnTo>
                  <a:pt x="134" y="74"/>
                </a:lnTo>
                <a:lnTo>
                  <a:pt x="140" y="73"/>
                </a:lnTo>
                <a:lnTo>
                  <a:pt x="140" y="73"/>
                </a:lnTo>
                <a:lnTo>
                  <a:pt x="144" y="69"/>
                </a:lnTo>
                <a:lnTo>
                  <a:pt x="146" y="65"/>
                </a:lnTo>
                <a:lnTo>
                  <a:pt x="146" y="59"/>
                </a:lnTo>
                <a:lnTo>
                  <a:pt x="145" y="54"/>
                </a:lnTo>
                <a:lnTo>
                  <a:pt x="145" y="54"/>
                </a:lnTo>
                <a:lnTo>
                  <a:pt x="141" y="50"/>
                </a:lnTo>
                <a:lnTo>
                  <a:pt x="137" y="48"/>
                </a:lnTo>
                <a:lnTo>
                  <a:pt x="156" y="38"/>
                </a:lnTo>
                <a:lnTo>
                  <a:pt x="156" y="38"/>
                </a:lnTo>
                <a:lnTo>
                  <a:pt x="154" y="43"/>
                </a:lnTo>
                <a:lnTo>
                  <a:pt x="157" y="47"/>
                </a:lnTo>
                <a:lnTo>
                  <a:pt x="157" y="47"/>
                </a:lnTo>
                <a:lnTo>
                  <a:pt x="160" y="51"/>
                </a:lnTo>
                <a:lnTo>
                  <a:pt x="164" y="54"/>
                </a:lnTo>
                <a:lnTo>
                  <a:pt x="169" y="54"/>
                </a:lnTo>
                <a:lnTo>
                  <a:pt x="175" y="52"/>
                </a:lnTo>
                <a:lnTo>
                  <a:pt x="175" y="52"/>
                </a:lnTo>
                <a:lnTo>
                  <a:pt x="179" y="50"/>
                </a:lnTo>
                <a:lnTo>
                  <a:pt x="180" y="44"/>
                </a:lnTo>
                <a:lnTo>
                  <a:pt x="181" y="40"/>
                </a:lnTo>
                <a:lnTo>
                  <a:pt x="180" y="35"/>
                </a:lnTo>
                <a:lnTo>
                  <a:pt x="180" y="35"/>
                </a:lnTo>
                <a:lnTo>
                  <a:pt x="176" y="31"/>
                </a:lnTo>
                <a:lnTo>
                  <a:pt x="172" y="28"/>
                </a:lnTo>
                <a:lnTo>
                  <a:pt x="191" y="19"/>
                </a:lnTo>
                <a:lnTo>
                  <a:pt x="191" y="19"/>
                </a:lnTo>
                <a:lnTo>
                  <a:pt x="190" y="23"/>
                </a:lnTo>
                <a:lnTo>
                  <a:pt x="192" y="28"/>
                </a:lnTo>
                <a:lnTo>
                  <a:pt x="192" y="28"/>
                </a:lnTo>
                <a:lnTo>
                  <a:pt x="194" y="31"/>
                </a:lnTo>
                <a:lnTo>
                  <a:pt x="194" y="93"/>
                </a:lnTo>
                <a:lnTo>
                  <a:pt x="47" y="174"/>
                </a:lnTo>
                <a:lnTo>
                  <a:pt x="47" y="174"/>
                </a:lnTo>
                <a:lnTo>
                  <a:pt x="46" y="176"/>
                </a:lnTo>
                <a:lnTo>
                  <a:pt x="46" y="178"/>
                </a:lnTo>
                <a:lnTo>
                  <a:pt x="46" y="178"/>
                </a:lnTo>
                <a:lnTo>
                  <a:pt x="49" y="180"/>
                </a:lnTo>
                <a:lnTo>
                  <a:pt x="50" y="180"/>
                </a:lnTo>
                <a:lnTo>
                  <a:pt x="50" y="180"/>
                </a:lnTo>
                <a:lnTo>
                  <a:pt x="194" y="100"/>
                </a:lnTo>
                <a:lnTo>
                  <a:pt x="194" y="131"/>
                </a:lnTo>
                <a:lnTo>
                  <a:pt x="64" y="203"/>
                </a:lnTo>
                <a:lnTo>
                  <a:pt x="64" y="203"/>
                </a:lnTo>
                <a:lnTo>
                  <a:pt x="62" y="204"/>
                </a:lnTo>
                <a:lnTo>
                  <a:pt x="62" y="207"/>
                </a:lnTo>
                <a:lnTo>
                  <a:pt x="62" y="207"/>
                </a:lnTo>
                <a:lnTo>
                  <a:pt x="64" y="208"/>
                </a:lnTo>
                <a:lnTo>
                  <a:pt x="66" y="208"/>
                </a:lnTo>
                <a:lnTo>
                  <a:pt x="66" y="208"/>
                </a:lnTo>
                <a:lnTo>
                  <a:pt x="194" y="138"/>
                </a:lnTo>
                <a:lnTo>
                  <a:pt x="194" y="168"/>
                </a:lnTo>
                <a:lnTo>
                  <a:pt x="80" y="231"/>
                </a:lnTo>
                <a:lnTo>
                  <a:pt x="80" y="231"/>
                </a:lnTo>
                <a:lnTo>
                  <a:pt x="77" y="233"/>
                </a:lnTo>
                <a:lnTo>
                  <a:pt x="79" y="235"/>
                </a:lnTo>
                <a:lnTo>
                  <a:pt x="79" y="235"/>
                </a:lnTo>
                <a:lnTo>
                  <a:pt x="80" y="237"/>
                </a:lnTo>
                <a:lnTo>
                  <a:pt x="83" y="237"/>
                </a:lnTo>
                <a:lnTo>
                  <a:pt x="83" y="237"/>
                </a:lnTo>
                <a:lnTo>
                  <a:pt x="194" y="174"/>
                </a:lnTo>
                <a:lnTo>
                  <a:pt x="194" y="205"/>
                </a:lnTo>
                <a:lnTo>
                  <a:pt x="95" y="260"/>
                </a:lnTo>
                <a:lnTo>
                  <a:pt x="95" y="260"/>
                </a:lnTo>
                <a:lnTo>
                  <a:pt x="93" y="261"/>
                </a:lnTo>
                <a:lnTo>
                  <a:pt x="93" y="264"/>
                </a:lnTo>
                <a:lnTo>
                  <a:pt x="93" y="264"/>
                </a:lnTo>
                <a:lnTo>
                  <a:pt x="96" y="265"/>
                </a:lnTo>
                <a:lnTo>
                  <a:pt x="98" y="265"/>
                </a:lnTo>
                <a:lnTo>
                  <a:pt x="98" y="265"/>
                </a:lnTo>
                <a:lnTo>
                  <a:pt x="194" y="212"/>
                </a:lnTo>
                <a:lnTo>
                  <a:pt x="194" y="285"/>
                </a:lnTo>
                <a:lnTo>
                  <a:pt x="142" y="314"/>
                </a:lnTo>
                <a:lnTo>
                  <a:pt x="142" y="314"/>
                </a:lnTo>
                <a:lnTo>
                  <a:pt x="137" y="316"/>
                </a:lnTo>
                <a:lnTo>
                  <a:pt x="130" y="318"/>
                </a:lnTo>
                <a:lnTo>
                  <a:pt x="123" y="318"/>
                </a:lnTo>
                <a:lnTo>
                  <a:pt x="118" y="316"/>
                </a:lnTo>
                <a:lnTo>
                  <a:pt x="111" y="314"/>
                </a:lnTo>
                <a:lnTo>
                  <a:pt x="107" y="311"/>
                </a:lnTo>
                <a:lnTo>
                  <a:pt x="102" y="306"/>
                </a:lnTo>
                <a:lnTo>
                  <a:pt x="98" y="300"/>
                </a:lnTo>
                <a:lnTo>
                  <a:pt x="0" y="124"/>
                </a:lnTo>
                <a:lnTo>
                  <a:pt x="15" y="116"/>
                </a:lnTo>
                <a:close/>
              </a:path>
            </a:pathLst>
          </a:custGeom>
          <a:solidFill>
            <a:schemeClr val="accent1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274" name="Freeform 154"/>
          <p:cNvSpPr>
            <a:spLocks noEditPoints="1"/>
          </p:cNvSpPr>
          <p:nvPr/>
        </p:nvSpPr>
        <p:spPr bwMode="auto">
          <a:xfrm>
            <a:off x="2573742" y="2629305"/>
            <a:ext cx="270680" cy="283862"/>
          </a:xfrm>
          <a:custGeom>
            <a:avLst/>
            <a:gdLst>
              <a:gd name="T0" fmla="*/ 306 w 308"/>
              <a:gd name="T1" fmla="*/ 96 h 323"/>
              <a:gd name="T2" fmla="*/ 218 w 308"/>
              <a:gd name="T3" fmla="*/ 308 h 323"/>
              <a:gd name="T4" fmla="*/ 227 w 308"/>
              <a:gd name="T5" fmla="*/ 224 h 323"/>
              <a:gd name="T6" fmla="*/ 233 w 308"/>
              <a:gd name="T7" fmla="*/ 209 h 323"/>
              <a:gd name="T8" fmla="*/ 246 w 308"/>
              <a:gd name="T9" fmla="*/ 184 h 323"/>
              <a:gd name="T10" fmla="*/ 250 w 308"/>
              <a:gd name="T11" fmla="*/ 159 h 323"/>
              <a:gd name="T12" fmla="*/ 280 w 308"/>
              <a:gd name="T13" fmla="*/ 109 h 323"/>
              <a:gd name="T14" fmla="*/ 218 w 308"/>
              <a:gd name="T15" fmla="*/ 75 h 323"/>
              <a:gd name="T16" fmla="*/ 201 w 308"/>
              <a:gd name="T17" fmla="*/ 320 h 323"/>
              <a:gd name="T18" fmla="*/ 197 w 308"/>
              <a:gd name="T19" fmla="*/ 289 h 323"/>
              <a:gd name="T20" fmla="*/ 208 w 308"/>
              <a:gd name="T21" fmla="*/ 262 h 323"/>
              <a:gd name="T22" fmla="*/ 218 w 308"/>
              <a:gd name="T23" fmla="*/ 248 h 323"/>
              <a:gd name="T24" fmla="*/ 203 w 308"/>
              <a:gd name="T25" fmla="*/ 161 h 323"/>
              <a:gd name="T26" fmla="*/ 189 w 308"/>
              <a:gd name="T27" fmla="*/ 184 h 323"/>
              <a:gd name="T28" fmla="*/ 186 w 308"/>
              <a:gd name="T29" fmla="*/ 202 h 323"/>
              <a:gd name="T30" fmla="*/ 185 w 308"/>
              <a:gd name="T31" fmla="*/ 155 h 323"/>
              <a:gd name="T32" fmla="*/ 180 w 308"/>
              <a:gd name="T33" fmla="*/ 26 h 323"/>
              <a:gd name="T34" fmla="*/ 174 w 308"/>
              <a:gd name="T35" fmla="*/ 318 h 323"/>
              <a:gd name="T36" fmla="*/ 147 w 308"/>
              <a:gd name="T37" fmla="*/ 218 h 323"/>
              <a:gd name="T38" fmla="*/ 166 w 308"/>
              <a:gd name="T39" fmla="*/ 199 h 323"/>
              <a:gd name="T40" fmla="*/ 147 w 308"/>
              <a:gd name="T41" fmla="*/ 170 h 323"/>
              <a:gd name="T42" fmla="*/ 180 w 308"/>
              <a:gd name="T43" fmla="*/ 170 h 323"/>
              <a:gd name="T44" fmla="*/ 170 w 308"/>
              <a:gd name="T45" fmla="*/ 225 h 323"/>
              <a:gd name="T46" fmla="*/ 168 w 308"/>
              <a:gd name="T47" fmla="*/ 243 h 323"/>
              <a:gd name="T48" fmla="*/ 151 w 308"/>
              <a:gd name="T49" fmla="*/ 263 h 323"/>
              <a:gd name="T50" fmla="*/ 180 w 308"/>
              <a:gd name="T51" fmla="*/ 321 h 323"/>
              <a:gd name="T52" fmla="*/ 147 w 308"/>
              <a:gd name="T53" fmla="*/ 10 h 323"/>
              <a:gd name="T54" fmla="*/ 119 w 308"/>
              <a:gd name="T55" fmla="*/ 0 h 323"/>
              <a:gd name="T56" fmla="*/ 132 w 308"/>
              <a:gd name="T57" fmla="*/ 260 h 323"/>
              <a:gd name="T58" fmla="*/ 147 w 308"/>
              <a:gd name="T59" fmla="*/ 306 h 323"/>
              <a:gd name="T60" fmla="*/ 139 w 308"/>
              <a:gd name="T61" fmla="*/ 134 h 323"/>
              <a:gd name="T62" fmla="*/ 128 w 308"/>
              <a:gd name="T63" fmla="*/ 159 h 323"/>
              <a:gd name="T64" fmla="*/ 121 w 308"/>
              <a:gd name="T65" fmla="*/ 174 h 323"/>
              <a:gd name="T66" fmla="*/ 123 w 308"/>
              <a:gd name="T67" fmla="*/ 125 h 323"/>
              <a:gd name="T68" fmla="*/ 147 w 308"/>
              <a:gd name="T69" fmla="*/ 235 h 323"/>
              <a:gd name="T70" fmla="*/ 98 w 308"/>
              <a:gd name="T71" fmla="*/ 283 h 323"/>
              <a:gd name="T72" fmla="*/ 103 w 308"/>
              <a:gd name="T73" fmla="*/ 4 h 323"/>
              <a:gd name="T74" fmla="*/ 111 w 308"/>
              <a:gd name="T75" fmla="*/ 34 h 323"/>
              <a:gd name="T76" fmla="*/ 119 w 308"/>
              <a:gd name="T77" fmla="*/ 122 h 323"/>
              <a:gd name="T78" fmla="*/ 119 w 308"/>
              <a:gd name="T79" fmla="*/ 141 h 323"/>
              <a:gd name="T80" fmla="*/ 109 w 308"/>
              <a:gd name="T81" fmla="*/ 197 h 323"/>
              <a:gd name="T82" fmla="*/ 107 w 308"/>
              <a:gd name="T83" fmla="*/ 214 h 323"/>
              <a:gd name="T84" fmla="*/ 105 w 308"/>
              <a:gd name="T85" fmla="*/ 171 h 323"/>
              <a:gd name="T86" fmla="*/ 98 w 308"/>
              <a:gd name="T87" fmla="*/ 147 h 323"/>
              <a:gd name="T88" fmla="*/ 119 w 308"/>
              <a:gd name="T89" fmla="*/ 141 h 323"/>
              <a:gd name="T90" fmla="*/ 86 w 308"/>
              <a:gd name="T91" fmla="*/ 206 h 323"/>
              <a:gd name="T92" fmla="*/ 97 w 308"/>
              <a:gd name="T93" fmla="*/ 188 h 323"/>
              <a:gd name="T94" fmla="*/ 90 w 308"/>
              <a:gd name="T95" fmla="*/ 239 h 323"/>
              <a:gd name="T96" fmla="*/ 86 w 308"/>
              <a:gd name="T97" fmla="*/ 22 h 323"/>
              <a:gd name="T98" fmla="*/ 93 w 308"/>
              <a:gd name="T99" fmla="*/ 68 h 323"/>
              <a:gd name="T100" fmla="*/ 86 w 308"/>
              <a:gd name="T101" fmla="*/ 22 h 323"/>
              <a:gd name="T102" fmla="*/ 86 w 308"/>
              <a:gd name="T103" fmla="*/ 278 h 323"/>
              <a:gd name="T104" fmla="*/ 77 w 308"/>
              <a:gd name="T105" fmla="*/ 230 h 323"/>
              <a:gd name="T106" fmla="*/ 86 w 308"/>
              <a:gd name="T107" fmla="*/ 107 h 323"/>
              <a:gd name="T108" fmla="*/ 67 w 308"/>
              <a:gd name="T109" fmla="*/ 126 h 323"/>
              <a:gd name="T110" fmla="*/ 86 w 308"/>
              <a:gd name="T111" fmla="*/ 141 h 323"/>
              <a:gd name="T112" fmla="*/ 58 w 308"/>
              <a:gd name="T113" fmla="*/ 83 h 323"/>
              <a:gd name="T114" fmla="*/ 86 w 308"/>
              <a:gd name="T115" fmla="*/ 190 h 323"/>
              <a:gd name="T116" fmla="*/ 2 w 308"/>
              <a:gd name="T117" fmla="*/ 226 h 323"/>
              <a:gd name="T118" fmla="*/ 58 w 308"/>
              <a:gd name="T119" fmla="*/ 147 h 323"/>
              <a:gd name="T120" fmla="*/ 50 w 308"/>
              <a:gd name="T121" fmla="*/ 172 h 323"/>
              <a:gd name="T122" fmla="*/ 42 w 308"/>
              <a:gd name="T123" fmla="*/ 186 h 323"/>
              <a:gd name="T124" fmla="*/ 29 w 308"/>
              <a:gd name="T125" fmla="*/ 210 h 32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308" h="323">
                <a:moveTo>
                  <a:pt x="218" y="44"/>
                </a:moveTo>
                <a:lnTo>
                  <a:pt x="288" y="76"/>
                </a:lnTo>
                <a:lnTo>
                  <a:pt x="288" y="76"/>
                </a:lnTo>
                <a:lnTo>
                  <a:pt x="293" y="80"/>
                </a:lnTo>
                <a:lnTo>
                  <a:pt x="299" y="84"/>
                </a:lnTo>
                <a:lnTo>
                  <a:pt x="303" y="90"/>
                </a:lnTo>
                <a:lnTo>
                  <a:pt x="306" y="96"/>
                </a:lnTo>
                <a:lnTo>
                  <a:pt x="308" y="103"/>
                </a:lnTo>
                <a:lnTo>
                  <a:pt x="308" y="110"/>
                </a:lnTo>
                <a:lnTo>
                  <a:pt x="307" y="117"/>
                </a:lnTo>
                <a:lnTo>
                  <a:pt x="304" y="124"/>
                </a:lnTo>
                <a:lnTo>
                  <a:pt x="222" y="301"/>
                </a:lnTo>
                <a:lnTo>
                  <a:pt x="222" y="301"/>
                </a:lnTo>
                <a:lnTo>
                  <a:pt x="218" y="308"/>
                </a:lnTo>
                <a:lnTo>
                  <a:pt x="218" y="248"/>
                </a:lnTo>
                <a:lnTo>
                  <a:pt x="218" y="248"/>
                </a:lnTo>
                <a:lnTo>
                  <a:pt x="219" y="245"/>
                </a:lnTo>
                <a:lnTo>
                  <a:pt x="227" y="228"/>
                </a:lnTo>
                <a:lnTo>
                  <a:pt x="227" y="228"/>
                </a:lnTo>
                <a:lnTo>
                  <a:pt x="228" y="226"/>
                </a:lnTo>
                <a:lnTo>
                  <a:pt x="227" y="224"/>
                </a:lnTo>
                <a:lnTo>
                  <a:pt x="227" y="222"/>
                </a:lnTo>
                <a:lnTo>
                  <a:pt x="224" y="221"/>
                </a:lnTo>
                <a:lnTo>
                  <a:pt x="218" y="217"/>
                </a:lnTo>
                <a:lnTo>
                  <a:pt x="218" y="202"/>
                </a:lnTo>
                <a:lnTo>
                  <a:pt x="230" y="209"/>
                </a:lnTo>
                <a:lnTo>
                  <a:pt x="230" y="209"/>
                </a:lnTo>
                <a:lnTo>
                  <a:pt x="233" y="209"/>
                </a:lnTo>
                <a:lnTo>
                  <a:pt x="235" y="209"/>
                </a:lnTo>
                <a:lnTo>
                  <a:pt x="237" y="207"/>
                </a:lnTo>
                <a:lnTo>
                  <a:pt x="238" y="206"/>
                </a:lnTo>
                <a:lnTo>
                  <a:pt x="246" y="188"/>
                </a:lnTo>
                <a:lnTo>
                  <a:pt x="246" y="188"/>
                </a:lnTo>
                <a:lnTo>
                  <a:pt x="247" y="186"/>
                </a:lnTo>
                <a:lnTo>
                  <a:pt x="246" y="184"/>
                </a:lnTo>
                <a:lnTo>
                  <a:pt x="246" y="182"/>
                </a:lnTo>
                <a:lnTo>
                  <a:pt x="243" y="180"/>
                </a:lnTo>
                <a:lnTo>
                  <a:pt x="218" y="168"/>
                </a:lnTo>
                <a:lnTo>
                  <a:pt x="218" y="145"/>
                </a:lnTo>
                <a:lnTo>
                  <a:pt x="243" y="157"/>
                </a:lnTo>
                <a:lnTo>
                  <a:pt x="243" y="157"/>
                </a:lnTo>
                <a:lnTo>
                  <a:pt x="250" y="159"/>
                </a:lnTo>
                <a:lnTo>
                  <a:pt x="257" y="157"/>
                </a:lnTo>
                <a:lnTo>
                  <a:pt x="262" y="155"/>
                </a:lnTo>
                <a:lnTo>
                  <a:pt x="266" y="149"/>
                </a:lnTo>
                <a:lnTo>
                  <a:pt x="279" y="122"/>
                </a:lnTo>
                <a:lnTo>
                  <a:pt x="279" y="122"/>
                </a:lnTo>
                <a:lnTo>
                  <a:pt x="280" y="115"/>
                </a:lnTo>
                <a:lnTo>
                  <a:pt x="280" y="109"/>
                </a:lnTo>
                <a:lnTo>
                  <a:pt x="276" y="103"/>
                </a:lnTo>
                <a:lnTo>
                  <a:pt x="270" y="99"/>
                </a:lnTo>
                <a:lnTo>
                  <a:pt x="218" y="75"/>
                </a:lnTo>
                <a:lnTo>
                  <a:pt x="218" y="44"/>
                </a:lnTo>
                <a:close/>
                <a:moveTo>
                  <a:pt x="180" y="26"/>
                </a:moveTo>
                <a:lnTo>
                  <a:pt x="218" y="44"/>
                </a:lnTo>
                <a:lnTo>
                  <a:pt x="218" y="75"/>
                </a:lnTo>
                <a:lnTo>
                  <a:pt x="180" y="57"/>
                </a:lnTo>
                <a:lnTo>
                  <a:pt x="180" y="26"/>
                </a:lnTo>
                <a:lnTo>
                  <a:pt x="180" y="26"/>
                </a:lnTo>
                <a:close/>
                <a:moveTo>
                  <a:pt x="218" y="308"/>
                </a:moveTo>
                <a:lnTo>
                  <a:pt x="218" y="308"/>
                </a:lnTo>
                <a:lnTo>
                  <a:pt x="211" y="316"/>
                </a:lnTo>
                <a:lnTo>
                  <a:pt x="201" y="320"/>
                </a:lnTo>
                <a:lnTo>
                  <a:pt x="191" y="323"/>
                </a:lnTo>
                <a:lnTo>
                  <a:pt x="180" y="321"/>
                </a:lnTo>
                <a:lnTo>
                  <a:pt x="180" y="283"/>
                </a:lnTo>
                <a:lnTo>
                  <a:pt x="193" y="289"/>
                </a:lnTo>
                <a:lnTo>
                  <a:pt x="193" y="289"/>
                </a:lnTo>
                <a:lnTo>
                  <a:pt x="195" y="289"/>
                </a:lnTo>
                <a:lnTo>
                  <a:pt x="197" y="289"/>
                </a:lnTo>
                <a:lnTo>
                  <a:pt x="199" y="287"/>
                </a:lnTo>
                <a:lnTo>
                  <a:pt x="200" y="286"/>
                </a:lnTo>
                <a:lnTo>
                  <a:pt x="208" y="268"/>
                </a:lnTo>
                <a:lnTo>
                  <a:pt x="208" y="268"/>
                </a:lnTo>
                <a:lnTo>
                  <a:pt x="209" y="266"/>
                </a:lnTo>
                <a:lnTo>
                  <a:pt x="209" y="264"/>
                </a:lnTo>
                <a:lnTo>
                  <a:pt x="208" y="262"/>
                </a:lnTo>
                <a:lnTo>
                  <a:pt x="205" y="260"/>
                </a:lnTo>
                <a:lnTo>
                  <a:pt x="180" y="249"/>
                </a:lnTo>
                <a:lnTo>
                  <a:pt x="180" y="235"/>
                </a:lnTo>
                <a:lnTo>
                  <a:pt x="212" y="248"/>
                </a:lnTo>
                <a:lnTo>
                  <a:pt x="212" y="248"/>
                </a:lnTo>
                <a:lnTo>
                  <a:pt x="215" y="249"/>
                </a:lnTo>
                <a:lnTo>
                  <a:pt x="218" y="248"/>
                </a:lnTo>
                <a:lnTo>
                  <a:pt x="218" y="308"/>
                </a:lnTo>
                <a:lnTo>
                  <a:pt x="218" y="308"/>
                </a:lnTo>
                <a:close/>
                <a:moveTo>
                  <a:pt x="218" y="145"/>
                </a:moveTo>
                <a:lnTo>
                  <a:pt x="218" y="168"/>
                </a:lnTo>
                <a:lnTo>
                  <a:pt x="205" y="163"/>
                </a:lnTo>
                <a:lnTo>
                  <a:pt x="205" y="163"/>
                </a:lnTo>
                <a:lnTo>
                  <a:pt x="203" y="161"/>
                </a:lnTo>
                <a:lnTo>
                  <a:pt x="201" y="163"/>
                </a:lnTo>
                <a:lnTo>
                  <a:pt x="199" y="164"/>
                </a:lnTo>
                <a:lnTo>
                  <a:pt x="197" y="165"/>
                </a:lnTo>
                <a:lnTo>
                  <a:pt x="189" y="183"/>
                </a:lnTo>
                <a:lnTo>
                  <a:pt x="189" y="183"/>
                </a:lnTo>
                <a:lnTo>
                  <a:pt x="189" y="183"/>
                </a:lnTo>
                <a:lnTo>
                  <a:pt x="189" y="184"/>
                </a:lnTo>
                <a:lnTo>
                  <a:pt x="189" y="187"/>
                </a:lnTo>
                <a:lnTo>
                  <a:pt x="191" y="190"/>
                </a:lnTo>
                <a:lnTo>
                  <a:pt x="192" y="191"/>
                </a:lnTo>
                <a:lnTo>
                  <a:pt x="218" y="202"/>
                </a:lnTo>
                <a:lnTo>
                  <a:pt x="218" y="217"/>
                </a:lnTo>
                <a:lnTo>
                  <a:pt x="186" y="202"/>
                </a:lnTo>
                <a:lnTo>
                  <a:pt x="186" y="202"/>
                </a:lnTo>
                <a:lnTo>
                  <a:pt x="184" y="202"/>
                </a:lnTo>
                <a:lnTo>
                  <a:pt x="180" y="203"/>
                </a:lnTo>
                <a:lnTo>
                  <a:pt x="180" y="170"/>
                </a:lnTo>
                <a:lnTo>
                  <a:pt x="185" y="160"/>
                </a:lnTo>
                <a:lnTo>
                  <a:pt x="185" y="160"/>
                </a:lnTo>
                <a:lnTo>
                  <a:pt x="185" y="157"/>
                </a:lnTo>
                <a:lnTo>
                  <a:pt x="185" y="155"/>
                </a:lnTo>
                <a:lnTo>
                  <a:pt x="184" y="153"/>
                </a:lnTo>
                <a:lnTo>
                  <a:pt x="182" y="152"/>
                </a:lnTo>
                <a:lnTo>
                  <a:pt x="180" y="151"/>
                </a:lnTo>
                <a:lnTo>
                  <a:pt x="180" y="128"/>
                </a:lnTo>
                <a:lnTo>
                  <a:pt x="218" y="145"/>
                </a:lnTo>
                <a:close/>
                <a:moveTo>
                  <a:pt x="147" y="10"/>
                </a:moveTo>
                <a:lnTo>
                  <a:pt x="180" y="26"/>
                </a:lnTo>
                <a:lnTo>
                  <a:pt x="180" y="57"/>
                </a:lnTo>
                <a:lnTo>
                  <a:pt x="147" y="41"/>
                </a:lnTo>
                <a:lnTo>
                  <a:pt x="147" y="10"/>
                </a:lnTo>
                <a:lnTo>
                  <a:pt x="147" y="10"/>
                </a:lnTo>
                <a:close/>
                <a:moveTo>
                  <a:pt x="180" y="321"/>
                </a:moveTo>
                <a:lnTo>
                  <a:pt x="180" y="321"/>
                </a:lnTo>
                <a:lnTo>
                  <a:pt x="174" y="318"/>
                </a:lnTo>
                <a:lnTo>
                  <a:pt x="147" y="306"/>
                </a:lnTo>
                <a:lnTo>
                  <a:pt x="147" y="240"/>
                </a:lnTo>
                <a:lnTo>
                  <a:pt x="147" y="240"/>
                </a:lnTo>
                <a:lnTo>
                  <a:pt x="147" y="240"/>
                </a:lnTo>
                <a:lnTo>
                  <a:pt x="149" y="237"/>
                </a:lnTo>
                <a:lnTo>
                  <a:pt x="147" y="235"/>
                </a:lnTo>
                <a:lnTo>
                  <a:pt x="147" y="218"/>
                </a:lnTo>
                <a:lnTo>
                  <a:pt x="150" y="220"/>
                </a:lnTo>
                <a:lnTo>
                  <a:pt x="150" y="220"/>
                </a:lnTo>
                <a:lnTo>
                  <a:pt x="153" y="221"/>
                </a:lnTo>
                <a:lnTo>
                  <a:pt x="155" y="220"/>
                </a:lnTo>
                <a:lnTo>
                  <a:pt x="157" y="218"/>
                </a:lnTo>
                <a:lnTo>
                  <a:pt x="158" y="217"/>
                </a:lnTo>
                <a:lnTo>
                  <a:pt x="166" y="199"/>
                </a:lnTo>
                <a:lnTo>
                  <a:pt x="166" y="199"/>
                </a:lnTo>
                <a:lnTo>
                  <a:pt x="166" y="198"/>
                </a:lnTo>
                <a:lnTo>
                  <a:pt x="166" y="195"/>
                </a:lnTo>
                <a:lnTo>
                  <a:pt x="165" y="193"/>
                </a:lnTo>
                <a:lnTo>
                  <a:pt x="163" y="191"/>
                </a:lnTo>
                <a:lnTo>
                  <a:pt x="147" y="184"/>
                </a:lnTo>
                <a:lnTo>
                  <a:pt x="147" y="170"/>
                </a:lnTo>
                <a:lnTo>
                  <a:pt x="169" y="180"/>
                </a:lnTo>
                <a:lnTo>
                  <a:pt x="169" y="180"/>
                </a:lnTo>
                <a:lnTo>
                  <a:pt x="172" y="180"/>
                </a:lnTo>
                <a:lnTo>
                  <a:pt x="173" y="180"/>
                </a:lnTo>
                <a:lnTo>
                  <a:pt x="176" y="179"/>
                </a:lnTo>
                <a:lnTo>
                  <a:pt x="177" y="176"/>
                </a:lnTo>
                <a:lnTo>
                  <a:pt x="180" y="170"/>
                </a:lnTo>
                <a:lnTo>
                  <a:pt x="180" y="203"/>
                </a:lnTo>
                <a:lnTo>
                  <a:pt x="180" y="203"/>
                </a:lnTo>
                <a:lnTo>
                  <a:pt x="178" y="206"/>
                </a:lnTo>
                <a:lnTo>
                  <a:pt x="170" y="222"/>
                </a:lnTo>
                <a:lnTo>
                  <a:pt x="170" y="222"/>
                </a:lnTo>
                <a:lnTo>
                  <a:pt x="170" y="222"/>
                </a:lnTo>
                <a:lnTo>
                  <a:pt x="170" y="225"/>
                </a:lnTo>
                <a:lnTo>
                  <a:pt x="170" y="228"/>
                </a:lnTo>
                <a:lnTo>
                  <a:pt x="172" y="229"/>
                </a:lnTo>
                <a:lnTo>
                  <a:pt x="173" y="230"/>
                </a:lnTo>
                <a:lnTo>
                  <a:pt x="180" y="235"/>
                </a:lnTo>
                <a:lnTo>
                  <a:pt x="180" y="249"/>
                </a:lnTo>
                <a:lnTo>
                  <a:pt x="168" y="243"/>
                </a:lnTo>
                <a:lnTo>
                  <a:pt x="168" y="243"/>
                </a:lnTo>
                <a:lnTo>
                  <a:pt x="166" y="243"/>
                </a:lnTo>
                <a:lnTo>
                  <a:pt x="163" y="243"/>
                </a:lnTo>
                <a:lnTo>
                  <a:pt x="162" y="244"/>
                </a:lnTo>
                <a:lnTo>
                  <a:pt x="161" y="245"/>
                </a:lnTo>
                <a:lnTo>
                  <a:pt x="151" y="263"/>
                </a:lnTo>
                <a:lnTo>
                  <a:pt x="151" y="263"/>
                </a:lnTo>
                <a:lnTo>
                  <a:pt x="151" y="263"/>
                </a:lnTo>
                <a:lnTo>
                  <a:pt x="151" y="266"/>
                </a:lnTo>
                <a:lnTo>
                  <a:pt x="151" y="267"/>
                </a:lnTo>
                <a:lnTo>
                  <a:pt x="153" y="270"/>
                </a:lnTo>
                <a:lnTo>
                  <a:pt x="155" y="271"/>
                </a:lnTo>
                <a:lnTo>
                  <a:pt x="180" y="283"/>
                </a:lnTo>
                <a:lnTo>
                  <a:pt x="180" y="321"/>
                </a:lnTo>
                <a:lnTo>
                  <a:pt x="180" y="321"/>
                </a:lnTo>
                <a:close/>
                <a:moveTo>
                  <a:pt x="180" y="128"/>
                </a:moveTo>
                <a:lnTo>
                  <a:pt x="180" y="151"/>
                </a:lnTo>
                <a:lnTo>
                  <a:pt x="147" y="136"/>
                </a:lnTo>
                <a:lnTo>
                  <a:pt x="147" y="113"/>
                </a:lnTo>
                <a:lnTo>
                  <a:pt x="180" y="128"/>
                </a:lnTo>
                <a:close/>
                <a:moveTo>
                  <a:pt x="135" y="4"/>
                </a:moveTo>
                <a:lnTo>
                  <a:pt x="147" y="10"/>
                </a:lnTo>
                <a:lnTo>
                  <a:pt x="147" y="41"/>
                </a:lnTo>
                <a:lnTo>
                  <a:pt x="128" y="33"/>
                </a:lnTo>
                <a:lnTo>
                  <a:pt x="128" y="33"/>
                </a:lnTo>
                <a:lnTo>
                  <a:pt x="124" y="31"/>
                </a:lnTo>
                <a:lnTo>
                  <a:pt x="119" y="31"/>
                </a:lnTo>
                <a:lnTo>
                  <a:pt x="119" y="0"/>
                </a:lnTo>
                <a:lnTo>
                  <a:pt x="119" y="0"/>
                </a:lnTo>
                <a:lnTo>
                  <a:pt x="127" y="2"/>
                </a:lnTo>
                <a:lnTo>
                  <a:pt x="135" y="4"/>
                </a:lnTo>
                <a:lnTo>
                  <a:pt x="135" y="4"/>
                </a:lnTo>
                <a:close/>
                <a:moveTo>
                  <a:pt x="147" y="306"/>
                </a:moveTo>
                <a:lnTo>
                  <a:pt x="119" y="293"/>
                </a:lnTo>
                <a:lnTo>
                  <a:pt x="119" y="253"/>
                </a:lnTo>
                <a:lnTo>
                  <a:pt x="132" y="260"/>
                </a:lnTo>
                <a:lnTo>
                  <a:pt x="132" y="260"/>
                </a:lnTo>
                <a:lnTo>
                  <a:pt x="134" y="260"/>
                </a:lnTo>
                <a:lnTo>
                  <a:pt x="136" y="260"/>
                </a:lnTo>
                <a:lnTo>
                  <a:pt x="138" y="259"/>
                </a:lnTo>
                <a:lnTo>
                  <a:pt x="139" y="258"/>
                </a:lnTo>
                <a:lnTo>
                  <a:pt x="147" y="240"/>
                </a:lnTo>
                <a:lnTo>
                  <a:pt x="147" y="306"/>
                </a:lnTo>
                <a:lnTo>
                  <a:pt x="147" y="306"/>
                </a:lnTo>
                <a:close/>
                <a:moveTo>
                  <a:pt x="147" y="113"/>
                </a:moveTo>
                <a:lnTo>
                  <a:pt x="147" y="136"/>
                </a:lnTo>
                <a:lnTo>
                  <a:pt x="144" y="134"/>
                </a:lnTo>
                <a:lnTo>
                  <a:pt x="144" y="134"/>
                </a:lnTo>
                <a:lnTo>
                  <a:pt x="142" y="133"/>
                </a:lnTo>
                <a:lnTo>
                  <a:pt x="139" y="134"/>
                </a:lnTo>
                <a:lnTo>
                  <a:pt x="138" y="134"/>
                </a:lnTo>
                <a:lnTo>
                  <a:pt x="136" y="137"/>
                </a:lnTo>
                <a:lnTo>
                  <a:pt x="128" y="155"/>
                </a:lnTo>
                <a:lnTo>
                  <a:pt x="128" y="155"/>
                </a:lnTo>
                <a:lnTo>
                  <a:pt x="128" y="155"/>
                </a:lnTo>
                <a:lnTo>
                  <a:pt x="128" y="156"/>
                </a:lnTo>
                <a:lnTo>
                  <a:pt x="128" y="159"/>
                </a:lnTo>
                <a:lnTo>
                  <a:pt x="130" y="160"/>
                </a:lnTo>
                <a:lnTo>
                  <a:pt x="131" y="161"/>
                </a:lnTo>
                <a:lnTo>
                  <a:pt x="147" y="170"/>
                </a:lnTo>
                <a:lnTo>
                  <a:pt x="147" y="184"/>
                </a:lnTo>
                <a:lnTo>
                  <a:pt x="126" y="174"/>
                </a:lnTo>
                <a:lnTo>
                  <a:pt x="126" y="174"/>
                </a:lnTo>
                <a:lnTo>
                  <a:pt x="121" y="174"/>
                </a:lnTo>
                <a:lnTo>
                  <a:pt x="119" y="175"/>
                </a:lnTo>
                <a:lnTo>
                  <a:pt x="119" y="141"/>
                </a:lnTo>
                <a:lnTo>
                  <a:pt x="124" y="130"/>
                </a:lnTo>
                <a:lnTo>
                  <a:pt x="124" y="130"/>
                </a:lnTo>
                <a:lnTo>
                  <a:pt x="124" y="129"/>
                </a:lnTo>
                <a:lnTo>
                  <a:pt x="124" y="126"/>
                </a:lnTo>
                <a:lnTo>
                  <a:pt x="123" y="125"/>
                </a:lnTo>
                <a:lnTo>
                  <a:pt x="121" y="124"/>
                </a:lnTo>
                <a:lnTo>
                  <a:pt x="119" y="122"/>
                </a:lnTo>
                <a:lnTo>
                  <a:pt x="119" y="99"/>
                </a:lnTo>
                <a:lnTo>
                  <a:pt x="147" y="113"/>
                </a:lnTo>
                <a:lnTo>
                  <a:pt x="147" y="113"/>
                </a:lnTo>
                <a:close/>
                <a:moveTo>
                  <a:pt x="147" y="218"/>
                </a:moveTo>
                <a:lnTo>
                  <a:pt x="147" y="235"/>
                </a:lnTo>
                <a:lnTo>
                  <a:pt x="147" y="235"/>
                </a:lnTo>
                <a:lnTo>
                  <a:pt x="144" y="232"/>
                </a:lnTo>
                <a:lnTo>
                  <a:pt x="119" y="220"/>
                </a:lnTo>
                <a:lnTo>
                  <a:pt x="119" y="205"/>
                </a:lnTo>
                <a:lnTo>
                  <a:pt x="147" y="218"/>
                </a:lnTo>
                <a:close/>
                <a:moveTo>
                  <a:pt x="119" y="293"/>
                </a:moveTo>
                <a:lnTo>
                  <a:pt x="98" y="283"/>
                </a:lnTo>
                <a:lnTo>
                  <a:pt x="98" y="244"/>
                </a:lnTo>
                <a:lnTo>
                  <a:pt x="119" y="253"/>
                </a:lnTo>
                <a:lnTo>
                  <a:pt x="119" y="293"/>
                </a:lnTo>
                <a:lnTo>
                  <a:pt x="119" y="293"/>
                </a:lnTo>
                <a:close/>
                <a:moveTo>
                  <a:pt x="98" y="7"/>
                </a:moveTo>
                <a:lnTo>
                  <a:pt x="98" y="7"/>
                </a:lnTo>
                <a:lnTo>
                  <a:pt x="103" y="4"/>
                </a:lnTo>
                <a:lnTo>
                  <a:pt x="108" y="3"/>
                </a:lnTo>
                <a:lnTo>
                  <a:pt x="113" y="2"/>
                </a:lnTo>
                <a:lnTo>
                  <a:pt x="119" y="0"/>
                </a:lnTo>
                <a:lnTo>
                  <a:pt x="119" y="31"/>
                </a:lnTo>
                <a:lnTo>
                  <a:pt x="119" y="31"/>
                </a:lnTo>
                <a:lnTo>
                  <a:pt x="115" y="33"/>
                </a:lnTo>
                <a:lnTo>
                  <a:pt x="111" y="34"/>
                </a:lnTo>
                <a:lnTo>
                  <a:pt x="108" y="37"/>
                </a:lnTo>
                <a:lnTo>
                  <a:pt x="105" y="41"/>
                </a:lnTo>
                <a:lnTo>
                  <a:pt x="98" y="56"/>
                </a:lnTo>
                <a:lnTo>
                  <a:pt x="98" y="7"/>
                </a:lnTo>
                <a:lnTo>
                  <a:pt x="98" y="7"/>
                </a:lnTo>
                <a:close/>
                <a:moveTo>
                  <a:pt x="119" y="99"/>
                </a:moveTo>
                <a:lnTo>
                  <a:pt x="119" y="122"/>
                </a:lnTo>
                <a:lnTo>
                  <a:pt x="98" y="113"/>
                </a:lnTo>
                <a:lnTo>
                  <a:pt x="98" y="90"/>
                </a:lnTo>
                <a:lnTo>
                  <a:pt x="98" y="90"/>
                </a:lnTo>
                <a:lnTo>
                  <a:pt x="101" y="91"/>
                </a:lnTo>
                <a:lnTo>
                  <a:pt x="119" y="99"/>
                </a:lnTo>
                <a:lnTo>
                  <a:pt x="119" y="99"/>
                </a:lnTo>
                <a:close/>
                <a:moveTo>
                  <a:pt x="119" y="141"/>
                </a:moveTo>
                <a:lnTo>
                  <a:pt x="119" y="175"/>
                </a:lnTo>
                <a:lnTo>
                  <a:pt x="119" y="175"/>
                </a:lnTo>
                <a:lnTo>
                  <a:pt x="117" y="176"/>
                </a:lnTo>
                <a:lnTo>
                  <a:pt x="109" y="194"/>
                </a:lnTo>
                <a:lnTo>
                  <a:pt x="109" y="194"/>
                </a:lnTo>
                <a:lnTo>
                  <a:pt x="109" y="194"/>
                </a:lnTo>
                <a:lnTo>
                  <a:pt x="109" y="197"/>
                </a:lnTo>
                <a:lnTo>
                  <a:pt x="109" y="199"/>
                </a:lnTo>
                <a:lnTo>
                  <a:pt x="111" y="201"/>
                </a:lnTo>
                <a:lnTo>
                  <a:pt x="112" y="202"/>
                </a:lnTo>
                <a:lnTo>
                  <a:pt x="119" y="205"/>
                </a:lnTo>
                <a:lnTo>
                  <a:pt x="119" y="220"/>
                </a:lnTo>
                <a:lnTo>
                  <a:pt x="107" y="214"/>
                </a:lnTo>
                <a:lnTo>
                  <a:pt x="107" y="214"/>
                </a:lnTo>
                <a:lnTo>
                  <a:pt x="104" y="214"/>
                </a:lnTo>
                <a:lnTo>
                  <a:pt x="103" y="214"/>
                </a:lnTo>
                <a:lnTo>
                  <a:pt x="100" y="216"/>
                </a:lnTo>
                <a:lnTo>
                  <a:pt x="98" y="217"/>
                </a:lnTo>
                <a:lnTo>
                  <a:pt x="98" y="218"/>
                </a:lnTo>
                <a:lnTo>
                  <a:pt x="98" y="186"/>
                </a:lnTo>
                <a:lnTo>
                  <a:pt x="105" y="171"/>
                </a:lnTo>
                <a:lnTo>
                  <a:pt x="105" y="171"/>
                </a:lnTo>
                <a:lnTo>
                  <a:pt x="105" y="168"/>
                </a:lnTo>
                <a:lnTo>
                  <a:pt x="105" y="167"/>
                </a:lnTo>
                <a:lnTo>
                  <a:pt x="104" y="164"/>
                </a:lnTo>
                <a:lnTo>
                  <a:pt x="103" y="163"/>
                </a:lnTo>
                <a:lnTo>
                  <a:pt x="98" y="161"/>
                </a:lnTo>
                <a:lnTo>
                  <a:pt x="98" y="147"/>
                </a:lnTo>
                <a:lnTo>
                  <a:pt x="108" y="152"/>
                </a:lnTo>
                <a:lnTo>
                  <a:pt x="108" y="152"/>
                </a:lnTo>
                <a:lnTo>
                  <a:pt x="111" y="152"/>
                </a:lnTo>
                <a:lnTo>
                  <a:pt x="112" y="152"/>
                </a:lnTo>
                <a:lnTo>
                  <a:pt x="115" y="151"/>
                </a:lnTo>
                <a:lnTo>
                  <a:pt x="116" y="148"/>
                </a:lnTo>
                <a:lnTo>
                  <a:pt x="119" y="141"/>
                </a:lnTo>
                <a:close/>
                <a:moveTo>
                  <a:pt x="98" y="283"/>
                </a:moveTo>
                <a:lnTo>
                  <a:pt x="86" y="278"/>
                </a:lnTo>
                <a:lnTo>
                  <a:pt x="86" y="212"/>
                </a:lnTo>
                <a:lnTo>
                  <a:pt x="86" y="212"/>
                </a:lnTo>
                <a:lnTo>
                  <a:pt x="86" y="212"/>
                </a:lnTo>
                <a:lnTo>
                  <a:pt x="86" y="209"/>
                </a:lnTo>
                <a:lnTo>
                  <a:pt x="86" y="206"/>
                </a:lnTo>
                <a:lnTo>
                  <a:pt x="86" y="190"/>
                </a:lnTo>
                <a:lnTo>
                  <a:pt x="89" y="191"/>
                </a:lnTo>
                <a:lnTo>
                  <a:pt x="89" y="191"/>
                </a:lnTo>
                <a:lnTo>
                  <a:pt x="92" y="191"/>
                </a:lnTo>
                <a:lnTo>
                  <a:pt x="93" y="191"/>
                </a:lnTo>
                <a:lnTo>
                  <a:pt x="96" y="190"/>
                </a:lnTo>
                <a:lnTo>
                  <a:pt x="97" y="188"/>
                </a:lnTo>
                <a:lnTo>
                  <a:pt x="98" y="186"/>
                </a:lnTo>
                <a:lnTo>
                  <a:pt x="98" y="218"/>
                </a:lnTo>
                <a:lnTo>
                  <a:pt x="90" y="235"/>
                </a:lnTo>
                <a:lnTo>
                  <a:pt x="90" y="235"/>
                </a:lnTo>
                <a:lnTo>
                  <a:pt x="90" y="235"/>
                </a:lnTo>
                <a:lnTo>
                  <a:pt x="90" y="237"/>
                </a:lnTo>
                <a:lnTo>
                  <a:pt x="90" y="239"/>
                </a:lnTo>
                <a:lnTo>
                  <a:pt x="92" y="241"/>
                </a:lnTo>
                <a:lnTo>
                  <a:pt x="93" y="243"/>
                </a:lnTo>
                <a:lnTo>
                  <a:pt x="98" y="244"/>
                </a:lnTo>
                <a:lnTo>
                  <a:pt x="98" y="283"/>
                </a:lnTo>
                <a:lnTo>
                  <a:pt x="98" y="283"/>
                </a:lnTo>
                <a:close/>
                <a:moveTo>
                  <a:pt x="86" y="22"/>
                </a:moveTo>
                <a:lnTo>
                  <a:pt x="86" y="22"/>
                </a:lnTo>
                <a:lnTo>
                  <a:pt x="86" y="22"/>
                </a:lnTo>
                <a:lnTo>
                  <a:pt x="92" y="14"/>
                </a:lnTo>
                <a:lnTo>
                  <a:pt x="98" y="7"/>
                </a:lnTo>
                <a:lnTo>
                  <a:pt x="98" y="56"/>
                </a:lnTo>
                <a:lnTo>
                  <a:pt x="93" y="68"/>
                </a:lnTo>
                <a:lnTo>
                  <a:pt x="93" y="68"/>
                </a:lnTo>
                <a:lnTo>
                  <a:pt x="93" y="68"/>
                </a:lnTo>
                <a:lnTo>
                  <a:pt x="92" y="73"/>
                </a:lnTo>
                <a:lnTo>
                  <a:pt x="92" y="79"/>
                </a:lnTo>
                <a:lnTo>
                  <a:pt x="94" y="84"/>
                </a:lnTo>
                <a:lnTo>
                  <a:pt x="98" y="90"/>
                </a:lnTo>
                <a:lnTo>
                  <a:pt x="98" y="113"/>
                </a:lnTo>
                <a:lnTo>
                  <a:pt x="86" y="107"/>
                </a:lnTo>
                <a:lnTo>
                  <a:pt x="86" y="22"/>
                </a:lnTo>
                <a:lnTo>
                  <a:pt x="86" y="22"/>
                </a:lnTo>
                <a:close/>
                <a:moveTo>
                  <a:pt x="98" y="147"/>
                </a:moveTo>
                <a:lnTo>
                  <a:pt x="98" y="161"/>
                </a:lnTo>
                <a:lnTo>
                  <a:pt x="86" y="156"/>
                </a:lnTo>
                <a:lnTo>
                  <a:pt x="86" y="141"/>
                </a:lnTo>
                <a:lnTo>
                  <a:pt x="98" y="147"/>
                </a:lnTo>
                <a:close/>
                <a:moveTo>
                  <a:pt x="86" y="278"/>
                </a:moveTo>
                <a:lnTo>
                  <a:pt x="58" y="264"/>
                </a:lnTo>
                <a:lnTo>
                  <a:pt x="58" y="225"/>
                </a:lnTo>
                <a:lnTo>
                  <a:pt x="70" y="232"/>
                </a:lnTo>
                <a:lnTo>
                  <a:pt x="70" y="232"/>
                </a:lnTo>
                <a:lnTo>
                  <a:pt x="73" y="232"/>
                </a:lnTo>
                <a:lnTo>
                  <a:pt x="75" y="232"/>
                </a:lnTo>
                <a:lnTo>
                  <a:pt x="77" y="230"/>
                </a:lnTo>
                <a:lnTo>
                  <a:pt x="78" y="229"/>
                </a:lnTo>
                <a:lnTo>
                  <a:pt x="86" y="212"/>
                </a:lnTo>
                <a:lnTo>
                  <a:pt x="86" y="278"/>
                </a:lnTo>
                <a:lnTo>
                  <a:pt x="86" y="278"/>
                </a:lnTo>
                <a:close/>
                <a:moveTo>
                  <a:pt x="58" y="83"/>
                </a:moveTo>
                <a:lnTo>
                  <a:pt x="86" y="22"/>
                </a:lnTo>
                <a:lnTo>
                  <a:pt x="86" y="107"/>
                </a:lnTo>
                <a:lnTo>
                  <a:pt x="82" y="106"/>
                </a:lnTo>
                <a:lnTo>
                  <a:pt x="82" y="106"/>
                </a:lnTo>
                <a:lnTo>
                  <a:pt x="81" y="105"/>
                </a:lnTo>
                <a:lnTo>
                  <a:pt x="78" y="105"/>
                </a:lnTo>
                <a:lnTo>
                  <a:pt x="77" y="106"/>
                </a:lnTo>
                <a:lnTo>
                  <a:pt x="75" y="109"/>
                </a:lnTo>
                <a:lnTo>
                  <a:pt x="67" y="126"/>
                </a:lnTo>
                <a:lnTo>
                  <a:pt x="67" y="126"/>
                </a:lnTo>
                <a:lnTo>
                  <a:pt x="67" y="126"/>
                </a:lnTo>
                <a:lnTo>
                  <a:pt x="66" y="128"/>
                </a:lnTo>
                <a:lnTo>
                  <a:pt x="67" y="130"/>
                </a:lnTo>
                <a:lnTo>
                  <a:pt x="67" y="132"/>
                </a:lnTo>
                <a:lnTo>
                  <a:pt x="70" y="133"/>
                </a:lnTo>
                <a:lnTo>
                  <a:pt x="86" y="141"/>
                </a:lnTo>
                <a:lnTo>
                  <a:pt x="86" y="156"/>
                </a:lnTo>
                <a:lnTo>
                  <a:pt x="65" y="145"/>
                </a:lnTo>
                <a:lnTo>
                  <a:pt x="65" y="145"/>
                </a:lnTo>
                <a:lnTo>
                  <a:pt x="61" y="145"/>
                </a:lnTo>
                <a:lnTo>
                  <a:pt x="58" y="147"/>
                </a:lnTo>
                <a:lnTo>
                  <a:pt x="58" y="83"/>
                </a:lnTo>
                <a:lnTo>
                  <a:pt x="58" y="83"/>
                </a:lnTo>
                <a:close/>
                <a:moveTo>
                  <a:pt x="86" y="190"/>
                </a:moveTo>
                <a:lnTo>
                  <a:pt x="86" y="206"/>
                </a:lnTo>
                <a:lnTo>
                  <a:pt x="86" y="206"/>
                </a:lnTo>
                <a:lnTo>
                  <a:pt x="84" y="203"/>
                </a:lnTo>
                <a:lnTo>
                  <a:pt x="58" y="191"/>
                </a:lnTo>
                <a:lnTo>
                  <a:pt x="58" y="176"/>
                </a:lnTo>
                <a:lnTo>
                  <a:pt x="86" y="190"/>
                </a:lnTo>
                <a:close/>
                <a:moveTo>
                  <a:pt x="58" y="264"/>
                </a:moveTo>
                <a:lnTo>
                  <a:pt x="21" y="247"/>
                </a:lnTo>
                <a:lnTo>
                  <a:pt x="21" y="247"/>
                </a:lnTo>
                <a:lnTo>
                  <a:pt x="14" y="243"/>
                </a:lnTo>
                <a:lnTo>
                  <a:pt x="9" y="239"/>
                </a:lnTo>
                <a:lnTo>
                  <a:pt x="5" y="233"/>
                </a:lnTo>
                <a:lnTo>
                  <a:pt x="2" y="226"/>
                </a:lnTo>
                <a:lnTo>
                  <a:pt x="1" y="220"/>
                </a:lnTo>
                <a:lnTo>
                  <a:pt x="0" y="213"/>
                </a:lnTo>
                <a:lnTo>
                  <a:pt x="1" y="206"/>
                </a:lnTo>
                <a:lnTo>
                  <a:pt x="4" y="199"/>
                </a:lnTo>
                <a:lnTo>
                  <a:pt x="58" y="83"/>
                </a:lnTo>
                <a:lnTo>
                  <a:pt x="58" y="147"/>
                </a:lnTo>
                <a:lnTo>
                  <a:pt x="58" y="147"/>
                </a:lnTo>
                <a:lnTo>
                  <a:pt x="56" y="148"/>
                </a:lnTo>
                <a:lnTo>
                  <a:pt x="48" y="165"/>
                </a:lnTo>
                <a:lnTo>
                  <a:pt x="48" y="165"/>
                </a:lnTo>
                <a:lnTo>
                  <a:pt x="48" y="165"/>
                </a:lnTo>
                <a:lnTo>
                  <a:pt x="48" y="168"/>
                </a:lnTo>
                <a:lnTo>
                  <a:pt x="48" y="170"/>
                </a:lnTo>
                <a:lnTo>
                  <a:pt x="50" y="172"/>
                </a:lnTo>
                <a:lnTo>
                  <a:pt x="51" y="174"/>
                </a:lnTo>
                <a:lnTo>
                  <a:pt x="58" y="176"/>
                </a:lnTo>
                <a:lnTo>
                  <a:pt x="58" y="191"/>
                </a:lnTo>
                <a:lnTo>
                  <a:pt x="46" y="186"/>
                </a:lnTo>
                <a:lnTo>
                  <a:pt x="46" y="186"/>
                </a:lnTo>
                <a:lnTo>
                  <a:pt x="43" y="184"/>
                </a:lnTo>
                <a:lnTo>
                  <a:pt x="42" y="186"/>
                </a:lnTo>
                <a:lnTo>
                  <a:pt x="39" y="187"/>
                </a:lnTo>
                <a:lnTo>
                  <a:pt x="38" y="188"/>
                </a:lnTo>
                <a:lnTo>
                  <a:pt x="29" y="206"/>
                </a:lnTo>
                <a:lnTo>
                  <a:pt x="29" y="206"/>
                </a:lnTo>
                <a:lnTo>
                  <a:pt x="29" y="206"/>
                </a:lnTo>
                <a:lnTo>
                  <a:pt x="29" y="207"/>
                </a:lnTo>
                <a:lnTo>
                  <a:pt x="29" y="210"/>
                </a:lnTo>
                <a:lnTo>
                  <a:pt x="31" y="212"/>
                </a:lnTo>
                <a:lnTo>
                  <a:pt x="32" y="213"/>
                </a:lnTo>
                <a:lnTo>
                  <a:pt x="58" y="225"/>
                </a:lnTo>
                <a:lnTo>
                  <a:pt x="58" y="264"/>
                </a:lnTo>
                <a:close/>
              </a:path>
            </a:pathLst>
          </a:custGeom>
          <a:solidFill>
            <a:schemeClr val="accent1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grpSp>
        <p:nvGrpSpPr>
          <p:cNvPr id="275" name="组合 274"/>
          <p:cNvGrpSpPr/>
          <p:nvPr/>
        </p:nvGrpSpPr>
        <p:grpSpPr>
          <a:xfrm>
            <a:off x="1446203" y="2008851"/>
            <a:ext cx="342744" cy="360320"/>
            <a:chOff x="1704976" y="2255838"/>
            <a:chExt cx="619125" cy="650875"/>
          </a:xfrm>
          <a:solidFill>
            <a:schemeClr val="accent1"/>
          </a:solidFill>
        </p:grpSpPr>
        <p:sp>
          <p:nvSpPr>
            <p:cNvPr id="276" name="Rectangle 155"/>
            <p:cNvSpPr>
              <a:spLocks noChangeArrowheads="1"/>
            </p:cNvSpPr>
            <p:nvPr/>
          </p:nvSpPr>
          <p:spPr bwMode="auto">
            <a:xfrm>
              <a:off x="1704976" y="2873375"/>
              <a:ext cx="619125" cy="33338"/>
            </a:xfrm>
            <a:prstGeom prst="rect">
              <a:avLst/>
            </a:prstGeom>
            <a:grp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277" name="Rectangle 156"/>
            <p:cNvSpPr>
              <a:spLocks noChangeArrowheads="1"/>
            </p:cNvSpPr>
            <p:nvPr/>
          </p:nvSpPr>
          <p:spPr bwMode="auto">
            <a:xfrm>
              <a:off x="1730376" y="2811463"/>
              <a:ext cx="568325" cy="33338"/>
            </a:xfrm>
            <a:prstGeom prst="rect">
              <a:avLst/>
            </a:prstGeom>
            <a:grp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278" name="Rectangle 157"/>
            <p:cNvSpPr>
              <a:spLocks noChangeArrowheads="1"/>
            </p:cNvSpPr>
            <p:nvPr/>
          </p:nvSpPr>
          <p:spPr bwMode="auto">
            <a:xfrm>
              <a:off x="1954213" y="2747963"/>
              <a:ext cx="120650" cy="31750"/>
            </a:xfrm>
            <a:prstGeom prst="rect">
              <a:avLst/>
            </a:prstGeom>
            <a:grp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279" name="Rectangle 158"/>
            <p:cNvSpPr>
              <a:spLocks noChangeArrowheads="1"/>
            </p:cNvSpPr>
            <p:nvPr/>
          </p:nvSpPr>
          <p:spPr bwMode="auto">
            <a:xfrm>
              <a:off x="1976438" y="2517775"/>
              <a:ext cx="77788" cy="250825"/>
            </a:xfrm>
            <a:prstGeom prst="rect">
              <a:avLst/>
            </a:prstGeom>
            <a:grp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280" name="Rectangle 159"/>
            <p:cNvSpPr>
              <a:spLocks noChangeArrowheads="1"/>
            </p:cNvSpPr>
            <p:nvPr/>
          </p:nvSpPr>
          <p:spPr bwMode="auto">
            <a:xfrm>
              <a:off x="1954213" y="2505075"/>
              <a:ext cx="120650" cy="31750"/>
            </a:xfrm>
            <a:prstGeom prst="rect">
              <a:avLst/>
            </a:prstGeom>
            <a:grp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281" name="Rectangle 160"/>
            <p:cNvSpPr>
              <a:spLocks noChangeArrowheads="1"/>
            </p:cNvSpPr>
            <p:nvPr/>
          </p:nvSpPr>
          <p:spPr bwMode="auto">
            <a:xfrm>
              <a:off x="1774826" y="2747963"/>
              <a:ext cx="119063" cy="31750"/>
            </a:xfrm>
            <a:prstGeom prst="rect">
              <a:avLst/>
            </a:prstGeom>
            <a:grp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282" name="Rectangle 161"/>
            <p:cNvSpPr>
              <a:spLocks noChangeArrowheads="1"/>
            </p:cNvSpPr>
            <p:nvPr/>
          </p:nvSpPr>
          <p:spPr bwMode="auto">
            <a:xfrm>
              <a:off x="1795463" y="2517775"/>
              <a:ext cx="77788" cy="250825"/>
            </a:xfrm>
            <a:prstGeom prst="rect">
              <a:avLst/>
            </a:prstGeom>
            <a:grp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283" name="Rectangle 162"/>
            <p:cNvSpPr>
              <a:spLocks noChangeArrowheads="1"/>
            </p:cNvSpPr>
            <p:nvPr/>
          </p:nvSpPr>
          <p:spPr bwMode="auto">
            <a:xfrm>
              <a:off x="1774826" y="2505075"/>
              <a:ext cx="119063" cy="31750"/>
            </a:xfrm>
            <a:prstGeom prst="rect">
              <a:avLst/>
            </a:prstGeom>
            <a:grp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284" name="Rectangle 163"/>
            <p:cNvSpPr>
              <a:spLocks noChangeArrowheads="1"/>
            </p:cNvSpPr>
            <p:nvPr/>
          </p:nvSpPr>
          <p:spPr bwMode="auto">
            <a:xfrm>
              <a:off x="2135188" y="2747963"/>
              <a:ext cx="120650" cy="31750"/>
            </a:xfrm>
            <a:prstGeom prst="rect">
              <a:avLst/>
            </a:prstGeom>
            <a:grp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285" name="Rectangle 164"/>
            <p:cNvSpPr>
              <a:spLocks noChangeArrowheads="1"/>
            </p:cNvSpPr>
            <p:nvPr/>
          </p:nvSpPr>
          <p:spPr bwMode="auto">
            <a:xfrm>
              <a:off x="2157413" y="2517775"/>
              <a:ext cx="76200" cy="250825"/>
            </a:xfrm>
            <a:prstGeom prst="rect">
              <a:avLst/>
            </a:prstGeom>
            <a:grp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286" name="Rectangle 165"/>
            <p:cNvSpPr>
              <a:spLocks noChangeArrowheads="1"/>
            </p:cNvSpPr>
            <p:nvPr/>
          </p:nvSpPr>
          <p:spPr bwMode="auto">
            <a:xfrm>
              <a:off x="2135188" y="2505075"/>
              <a:ext cx="120650" cy="31750"/>
            </a:xfrm>
            <a:prstGeom prst="rect">
              <a:avLst/>
            </a:prstGeom>
            <a:grp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287" name="Rectangle 166"/>
            <p:cNvSpPr>
              <a:spLocks noChangeArrowheads="1"/>
            </p:cNvSpPr>
            <p:nvPr/>
          </p:nvSpPr>
          <p:spPr bwMode="auto">
            <a:xfrm>
              <a:off x="1730376" y="2435225"/>
              <a:ext cx="568325" cy="33338"/>
            </a:xfrm>
            <a:prstGeom prst="rect">
              <a:avLst/>
            </a:prstGeom>
            <a:grp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288" name="Freeform 167"/>
            <p:cNvSpPr>
              <a:spLocks/>
            </p:cNvSpPr>
            <p:nvPr/>
          </p:nvSpPr>
          <p:spPr bwMode="auto">
            <a:xfrm>
              <a:off x="1730376" y="2255838"/>
              <a:ext cx="568325" cy="179388"/>
            </a:xfrm>
            <a:custGeom>
              <a:avLst/>
              <a:gdLst>
                <a:gd name="T0" fmla="*/ 179 w 358"/>
                <a:gd name="T1" fmla="*/ 0 h 113"/>
                <a:gd name="T2" fmla="*/ 0 w 358"/>
                <a:gd name="T3" fmla="*/ 113 h 113"/>
                <a:gd name="T4" fmla="*/ 358 w 358"/>
                <a:gd name="T5" fmla="*/ 113 h 113"/>
                <a:gd name="T6" fmla="*/ 179 w 358"/>
                <a:gd name="T7" fmla="*/ 0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58" h="113">
                  <a:moveTo>
                    <a:pt x="179" y="0"/>
                  </a:moveTo>
                  <a:lnTo>
                    <a:pt x="0" y="113"/>
                  </a:lnTo>
                  <a:lnTo>
                    <a:pt x="358" y="113"/>
                  </a:lnTo>
                  <a:lnTo>
                    <a:pt x="179" y="0"/>
                  </a:lnTo>
                  <a:close/>
                </a:path>
              </a:pathLst>
            </a:custGeom>
            <a:grp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endParaRPr>
            </a:p>
          </p:txBody>
        </p:sp>
      </p:grpSp>
      <p:sp>
        <p:nvSpPr>
          <p:cNvPr id="289" name="Freeform 168"/>
          <p:cNvSpPr>
            <a:spLocks noEditPoints="1"/>
          </p:cNvSpPr>
          <p:nvPr/>
        </p:nvSpPr>
        <p:spPr bwMode="auto">
          <a:xfrm>
            <a:off x="2202876" y="2098492"/>
            <a:ext cx="436779" cy="285620"/>
          </a:xfrm>
          <a:custGeom>
            <a:avLst/>
            <a:gdLst>
              <a:gd name="T0" fmla="*/ 497 w 497"/>
              <a:gd name="T1" fmla="*/ 0 h 325"/>
              <a:gd name="T2" fmla="*/ 386 w 497"/>
              <a:gd name="T3" fmla="*/ 37 h 325"/>
              <a:gd name="T4" fmla="*/ 386 w 497"/>
              <a:gd name="T5" fmla="*/ 210 h 325"/>
              <a:gd name="T6" fmla="*/ 386 w 497"/>
              <a:gd name="T7" fmla="*/ 210 h 325"/>
              <a:gd name="T8" fmla="*/ 397 w 497"/>
              <a:gd name="T9" fmla="*/ 209 h 325"/>
              <a:gd name="T10" fmla="*/ 405 w 497"/>
              <a:gd name="T11" fmla="*/ 206 h 325"/>
              <a:gd name="T12" fmla="*/ 409 w 497"/>
              <a:gd name="T13" fmla="*/ 204 h 325"/>
              <a:gd name="T14" fmla="*/ 411 w 497"/>
              <a:gd name="T15" fmla="*/ 201 h 325"/>
              <a:gd name="T16" fmla="*/ 413 w 497"/>
              <a:gd name="T17" fmla="*/ 197 h 325"/>
              <a:gd name="T18" fmla="*/ 413 w 497"/>
              <a:gd name="T19" fmla="*/ 194 h 325"/>
              <a:gd name="T20" fmla="*/ 413 w 497"/>
              <a:gd name="T21" fmla="*/ 118 h 325"/>
              <a:gd name="T22" fmla="*/ 399 w 497"/>
              <a:gd name="T23" fmla="*/ 118 h 325"/>
              <a:gd name="T24" fmla="*/ 399 w 497"/>
              <a:gd name="T25" fmla="*/ 86 h 325"/>
              <a:gd name="T26" fmla="*/ 413 w 497"/>
              <a:gd name="T27" fmla="*/ 86 h 325"/>
              <a:gd name="T28" fmla="*/ 447 w 497"/>
              <a:gd name="T29" fmla="*/ 86 h 325"/>
              <a:gd name="T30" fmla="*/ 462 w 497"/>
              <a:gd name="T31" fmla="*/ 86 h 325"/>
              <a:gd name="T32" fmla="*/ 462 w 497"/>
              <a:gd name="T33" fmla="*/ 118 h 325"/>
              <a:gd name="T34" fmla="*/ 447 w 497"/>
              <a:gd name="T35" fmla="*/ 118 h 325"/>
              <a:gd name="T36" fmla="*/ 447 w 497"/>
              <a:gd name="T37" fmla="*/ 194 h 325"/>
              <a:gd name="T38" fmla="*/ 447 w 497"/>
              <a:gd name="T39" fmla="*/ 194 h 325"/>
              <a:gd name="T40" fmla="*/ 446 w 497"/>
              <a:gd name="T41" fmla="*/ 204 h 325"/>
              <a:gd name="T42" fmla="*/ 442 w 497"/>
              <a:gd name="T43" fmla="*/ 212 h 325"/>
              <a:gd name="T44" fmla="*/ 436 w 497"/>
              <a:gd name="T45" fmla="*/ 220 h 325"/>
              <a:gd name="T46" fmla="*/ 430 w 497"/>
              <a:gd name="T47" fmla="*/ 227 h 325"/>
              <a:gd name="T48" fmla="*/ 420 w 497"/>
              <a:gd name="T49" fmla="*/ 232 h 325"/>
              <a:gd name="T50" fmla="*/ 411 w 497"/>
              <a:gd name="T51" fmla="*/ 236 h 325"/>
              <a:gd name="T52" fmla="*/ 399 w 497"/>
              <a:gd name="T53" fmla="*/ 239 h 325"/>
              <a:gd name="T54" fmla="*/ 386 w 497"/>
              <a:gd name="T55" fmla="*/ 239 h 325"/>
              <a:gd name="T56" fmla="*/ 386 w 497"/>
              <a:gd name="T57" fmla="*/ 289 h 325"/>
              <a:gd name="T58" fmla="*/ 497 w 497"/>
              <a:gd name="T59" fmla="*/ 325 h 325"/>
              <a:gd name="T60" fmla="*/ 497 w 497"/>
              <a:gd name="T61" fmla="*/ 0 h 325"/>
              <a:gd name="T62" fmla="*/ 386 w 497"/>
              <a:gd name="T63" fmla="*/ 37 h 325"/>
              <a:gd name="T64" fmla="*/ 0 w 497"/>
              <a:gd name="T65" fmla="*/ 163 h 325"/>
              <a:gd name="T66" fmla="*/ 386 w 497"/>
              <a:gd name="T67" fmla="*/ 289 h 325"/>
              <a:gd name="T68" fmla="*/ 386 w 497"/>
              <a:gd name="T69" fmla="*/ 239 h 325"/>
              <a:gd name="T70" fmla="*/ 386 w 497"/>
              <a:gd name="T71" fmla="*/ 239 h 325"/>
              <a:gd name="T72" fmla="*/ 374 w 497"/>
              <a:gd name="T73" fmla="*/ 239 h 325"/>
              <a:gd name="T74" fmla="*/ 363 w 497"/>
              <a:gd name="T75" fmla="*/ 236 h 325"/>
              <a:gd name="T76" fmla="*/ 353 w 497"/>
              <a:gd name="T77" fmla="*/ 232 h 325"/>
              <a:gd name="T78" fmla="*/ 343 w 497"/>
              <a:gd name="T79" fmla="*/ 227 h 325"/>
              <a:gd name="T80" fmla="*/ 336 w 497"/>
              <a:gd name="T81" fmla="*/ 220 h 325"/>
              <a:gd name="T82" fmla="*/ 331 w 497"/>
              <a:gd name="T83" fmla="*/ 212 h 325"/>
              <a:gd name="T84" fmla="*/ 327 w 497"/>
              <a:gd name="T85" fmla="*/ 204 h 325"/>
              <a:gd name="T86" fmla="*/ 325 w 497"/>
              <a:gd name="T87" fmla="*/ 194 h 325"/>
              <a:gd name="T88" fmla="*/ 325 w 497"/>
              <a:gd name="T89" fmla="*/ 118 h 325"/>
              <a:gd name="T90" fmla="*/ 311 w 497"/>
              <a:gd name="T91" fmla="*/ 118 h 325"/>
              <a:gd name="T92" fmla="*/ 311 w 497"/>
              <a:gd name="T93" fmla="*/ 86 h 325"/>
              <a:gd name="T94" fmla="*/ 325 w 497"/>
              <a:gd name="T95" fmla="*/ 86 h 325"/>
              <a:gd name="T96" fmla="*/ 359 w 497"/>
              <a:gd name="T97" fmla="*/ 86 h 325"/>
              <a:gd name="T98" fmla="*/ 376 w 497"/>
              <a:gd name="T99" fmla="*/ 86 h 325"/>
              <a:gd name="T100" fmla="*/ 376 w 497"/>
              <a:gd name="T101" fmla="*/ 118 h 325"/>
              <a:gd name="T102" fmla="*/ 359 w 497"/>
              <a:gd name="T103" fmla="*/ 118 h 325"/>
              <a:gd name="T104" fmla="*/ 359 w 497"/>
              <a:gd name="T105" fmla="*/ 194 h 325"/>
              <a:gd name="T106" fmla="*/ 359 w 497"/>
              <a:gd name="T107" fmla="*/ 194 h 325"/>
              <a:gd name="T108" fmla="*/ 361 w 497"/>
              <a:gd name="T109" fmla="*/ 197 h 325"/>
              <a:gd name="T110" fmla="*/ 362 w 497"/>
              <a:gd name="T111" fmla="*/ 201 h 325"/>
              <a:gd name="T112" fmla="*/ 365 w 497"/>
              <a:gd name="T113" fmla="*/ 204 h 325"/>
              <a:gd name="T114" fmla="*/ 367 w 497"/>
              <a:gd name="T115" fmla="*/ 206 h 325"/>
              <a:gd name="T116" fmla="*/ 376 w 497"/>
              <a:gd name="T117" fmla="*/ 209 h 325"/>
              <a:gd name="T118" fmla="*/ 386 w 497"/>
              <a:gd name="T119" fmla="*/ 210 h 325"/>
              <a:gd name="T120" fmla="*/ 386 w 497"/>
              <a:gd name="T121" fmla="*/ 37 h 32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497" h="325">
                <a:moveTo>
                  <a:pt x="497" y="0"/>
                </a:moveTo>
                <a:lnTo>
                  <a:pt x="386" y="37"/>
                </a:lnTo>
                <a:lnTo>
                  <a:pt x="386" y="210"/>
                </a:lnTo>
                <a:lnTo>
                  <a:pt x="386" y="210"/>
                </a:lnTo>
                <a:lnTo>
                  <a:pt x="397" y="209"/>
                </a:lnTo>
                <a:lnTo>
                  <a:pt x="405" y="206"/>
                </a:lnTo>
                <a:lnTo>
                  <a:pt x="409" y="204"/>
                </a:lnTo>
                <a:lnTo>
                  <a:pt x="411" y="201"/>
                </a:lnTo>
                <a:lnTo>
                  <a:pt x="413" y="197"/>
                </a:lnTo>
                <a:lnTo>
                  <a:pt x="413" y="194"/>
                </a:lnTo>
                <a:lnTo>
                  <a:pt x="413" y="118"/>
                </a:lnTo>
                <a:lnTo>
                  <a:pt x="399" y="118"/>
                </a:lnTo>
                <a:lnTo>
                  <a:pt x="399" y="86"/>
                </a:lnTo>
                <a:lnTo>
                  <a:pt x="413" y="86"/>
                </a:lnTo>
                <a:lnTo>
                  <a:pt x="447" y="86"/>
                </a:lnTo>
                <a:lnTo>
                  <a:pt x="462" y="86"/>
                </a:lnTo>
                <a:lnTo>
                  <a:pt x="462" y="118"/>
                </a:lnTo>
                <a:lnTo>
                  <a:pt x="447" y="118"/>
                </a:lnTo>
                <a:lnTo>
                  <a:pt x="447" y="194"/>
                </a:lnTo>
                <a:lnTo>
                  <a:pt x="447" y="194"/>
                </a:lnTo>
                <a:lnTo>
                  <a:pt x="446" y="204"/>
                </a:lnTo>
                <a:lnTo>
                  <a:pt x="442" y="212"/>
                </a:lnTo>
                <a:lnTo>
                  <a:pt x="436" y="220"/>
                </a:lnTo>
                <a:lnTo>
                  <a:pt x="430" y="227"/>
                </a:lnTo>
                <a:lnTo>
                  <a:pt x="420" y="232"/>
                </a:lnTo>
                <a:lnTo>
                  <a:pt x="411" y="236"/>
                </a:lnTo>
                <a:lnTo>
                  <a:pt x="399" y="239"/>
                </a:lnTo>
                <a:lnTo>
                  <a:pt x="386" y="239"/>
                </a:lnTo>
                <a:lnTo>
                  <a:pt x="386" y="289"/>
                </a:lnTo>
                <a:lnTo>
                  <a:pt x="497" y="325"/>
                </a:lnTo>
                <a:lnTo>
                  <a:pt x="497" y="0"/>
                </a:lnTo>
                <a:close/>
                <a:moveTo>
                  <a:pt x="386" y="37"/>
                </a:moveTo>
                <a:lnTo>
                  <a:pt x="0" y="163"/>
                </a:lnTo>
                <a:lnTo>
                  <a:pt x="386" y="289"/>
                </a:lnTo>
                <a:lnTo>
                  <a:pt x="386" y="239"/>
                </a:lnTo>
                <a:lnTo>
                  <a:pt x="386" y="239"/>
                </a:lnTo>
                <a:lnTo>
                  <a:pt x="374" y="239"/>
                </a:lnTo>
                <a:lnTo>
                  <a:pt x="363" y="236"/>
                </a:lnTo>
                <a:lnTo>
                  <a:pt x="353" y="232"/>
                </a:lnTo>
                <a:lnTo>
                  <a:pt x="343" y="227"/>
                </a:lnTo>
                <a:lnTo>
                  <a:pt x="336" y="220"/>
                </a:lnTo>
                <a:lnTo>
                  <a:pt x="331" y="212"/>
                </a:lnTo>
                <a:lnTo>
                  <a:pt x="327" y="204"/>
                </a:lnTo>
                <a:lnTo>
                  <a:pt x="325" y="194"/>
                </a:lnTo>
                <a:lnTo>
                  <a:pt x="325" y="118"/>
                </a:lnTo>
                <a:lnTo>
                  <a:pt x="311" y="118"/>
                </a:lnTo>
                <a:lnTo>
                  <a:pt x="311" y="86"/>
                </a:lnTo>
                <a:lnTo>
                  <a:pt x="325" y="86"/>
                </a:lnTo>
                <a:lnTo>
                  <a:pt x="359" y="86"/>
                </a:lnTo>
                <a:lnTo>
                  <a:pt x="376" y="86"/>
                </a:lnTo>
                <a:lnTo>
                  <a:pt x="376" y="118"/>
                </a:lnTo>
                <a:lnTo>
                  <a:pt x="359" y="118"/>
                </a:lnTo>
                <a:lnTo>
                  <a:pt x="359" y="194"/>
                </a:lnTo>
                <a:lnTo>
                  <a:pt x="359" y="194"/>
                </a:lnTo>
                <a:lnTo>
                  <a:pt x="361" y="197"/>
                </a:lnTo>
                <a:lnTo>
                  <a:pt x="362" y="201"/>
                </a:lnTo>
                <a:lnTo>
                  <a:pt x="365" y="204"/>
                </a:lnTo>
                <a:lnTo>
                  <a:pt x="367" y="206"/>
                </a:lnTo>
                <a:lnTo>
                  <a:pt x="376" y="209"/>
                </a:lnTo>
                <a:lnTo>
                  <a:pt x="386" y="210"/>
                </a:lnTo>
                <a:lnTo>
                  <a:pt x="386" y="37"/>
                </a:lnTo>
                <a:close/>
              </a:path>
            </a:pathLst>
          </a:custGeom>
          <a:solidFill>
            <a:schemeClr val="accent1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290" name="Freeform 169"/>
          <p:cNvSpPr>
            <a:spLocks noEditPoints="1"/>
          </p:cNvSpPr>
          <p:nvPr/>
        </p:nvSpPr>
        <p:spPr bwMode="auto">
          <a:xfrm>
            <a:off x="1573633" y="2413113"/>
            <a:ext cx="102823" cy="177524"/>
          </a:xfrm>
          <a:custGeom>
            <a:avLst/>
            <a:gdLst>
              <a:gd name="T0" fmla="*/ 71 w 117"/>
              <a:gd name="T1" fmla="*/ 170 h 202"/>
              <a:gd name="T2" fmla="*/ 80 w 117"/>
              <a:gd name="T3" fmla="*/ 173 h 202"/>
              <a:gd name="T4" fmla="*/ 85 w 117"/>
              <a:gd name="T5" fmla="*/ 181 h 202"/>
              <a:gd name="T6" fmla="*/ 85 w 117"/>
              <a:gd name="T7" fmla="*/ 188 h 202"/>
              <a:gd name="T8" fmla="*/ 80 w 117"/>
              <a:gd name="T9" fmla="*/ 199 h 202"/>
              <a:gd name="T10" fmla="*/ 75 w 117"/>
              <a:gd name="T11" fmla="*/ 202 h 202"/>
              <a:gd name="T12" fmla="*/ 71 w 117"/>
              <a:gd name="T13" fmla="*/ 170 h 202"/>
              <a:gd name="T14" fmla="*/ 71 w 117"/>
              <a:gd name="T15" fmla="*/ 157 h 202"/>
              <a:gd name="T16" fmla="*/ 71 w 117"/>
              <a:gd name="T17" fmla="*/ 68 h 202"/>
              <a:gd name="T18" fmla="*/ 80 w 117"/>
              <a:gd name="T19" fmla="*/ 77 h 202"/>
              <a:gd name="T20" fmla="*/ 85 w 117"/>
              <a:gd name="T21" fmla="*/ 91 h 202"/>
              <a:gd name="T22" fmla="*/ 92 w 117"/>
              <a:gd name="T23" fmla="*/ 116 h 202"/>
              <a:gd name="T24" fmla="*/ 94 w 117"/>
              <a:gd name="T25" fmla="*/ 120 h 202"/>
              <a:gd name="T26" fmla="*/ 100 w 117"/>
              <a:gd name="T27" fmla="*/ 126 h 202"/>
              <a:gd name="T28" fmla="*/ 110 w 117"/>
              <a:gd name="T29" fmla="*/ 127 h 202"/>
              <a:gd name="T30" fmla="*/ 117 w 117"/>
              <a:gd name="T31" fmla="*/ 145 h 202"/>
              <a:gd name="T32" fmla="*/ 66 w 117"/>
              <a:gd name="T33" fmla="*/ 170 h 202"/>
              <a:gd name="T34" fmla="*/ 71 w 117"/>
              <a:gd name="T35" fmla="*/ 170 h 202"/>
              <a:gd name="T36" fmla="*/ 71 w 117"/>
              <a:gd name="T37" fmla="*/ 202 h 202"/>
              <a:gd name="T38" fmla="*/ 61 w 117"/>
              <a:gd name="T39" fmla="*/ 199 h 202"/>
              <a:gd name="T40" fmla="*/ 56 w 117"/>
              <a:gd name="T41" fmla="*/ 189 h 202"/>
              <a:gd name="T42" fmla="*/ 56 w 117"/>
              <a:gd name="T43" fmla="*/ 184 h 202"/>
              <a:gd name="T44" fmla="*/ 61 w 117"/>
              <a:gd name="T45" fmla="*/ 173 h 202"/>
              <a:gd name="T46" fmla="*/ 66 w 117"/>
              <a:gd name="T47" fmla="*/ 170 h 202"/>
              <a:gd name="T48" fmla="*/ 71 w 117"/>
              <a:gd name="T49" fmla="*/ 68 h 202"/>
              <a:gd name="T50" fmla="*/ 60 w 117"/>
              <a:gd name="T51" fmla="*/ 62 h 202"/>
              <a:gd name="T52" fmla="*/ 47 w 117"/>
              <a:gd name="T53" fmla="*/ 61 h 202"/>
              <a:gd name="T54" fmla="*/ 34 w 117"/>
              <a:gd name="T55" fmla="*/ 8 h 202"/>
              <a:gd name="T56" fmla="*/ 29 w 117"/>
              <a:gd name="T57" fmla="*/ 1 h 202"/>
              <a:gd name="T58" fmla="*/ 19 w 117"/>
              <a:gd name="T59" fmla="*/ 0 h 202"/>
              <a:gd name="T60" fmla="*/ 15 w 117"/>
              <a:gd name="T61" fmla="*/ 1 h 202"/>
              <a:gd name="T62" fmla="*/ 10 w 117"/>
              <a:gd name="T63" fmla="*/ 9 h 202"/>
              <a:gd name="T64" fmla="*/ 24 w 117"/>
              <a:gd name="T65" fmla="*/ 66 h 202"/>
              <a:gd name="T66" fmla="*/ 19 w 117"/>
              <a:gd name="T67" fmla="*/ 70 h 202"/>
              <a:gd name="T68" fmla="*/ 11 w 117"/>
              <a:gd name="T69" fmla="*/ 78 h 202"/>
              <a:gd name="T70" fmla="*/ 6 w 117"/>
              <a:gd name="T71" fmla="*/ 91 h 202"/>
              <a:gd name="T72" fmla="*/ 4 w 117"/>
              <a:gd name="T73" fmla="*/ 104 h 202"/>
              <a:gd name="T74" fmla="*/ 6 w 117"/>
              <a:gd name="T75" fmla="*/ 111 h 202"/>
              <a:gd name="T76" fmla="*/ 12 w 117"/>
              <a:gd name="T77" fmla="*/ 138 h 202"/>
              <a:gd name="T78" fmla="*/ 12 w 117"/>
              <a:gd name="T79" fmla="*/ 142 h 202"/>
              <a:gd name="T80" fmla="*/ 10 w 117"/>
              <a:gd name="T81" fmla="*/ 149 h 202"/>
              <a:gd name="T82" fmla="*/ 3 w 117"/>
              <a:gd name="T83" fmla="*/ 156 h 202"/>
              <a:gd name="T84" fmla="*/ 6 w 117"/>
              <a:gd name="T85" fmla="*/ 175 h 202"/>
              <a:gd name="T86" fmla="*/ 71 w 117"/>
              <a:gd name="T87" fmla="*/ 68 h 20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</a:cxnLst>
            <a:rect l="0" t="0" r="r" b="b"/>
            <a:pathLst>
              <a:path w="117" h="202">
                <a:moveTo>
                  <a:pt x="71" y="170"/>
                </a:moveTo>
                <a:lnTo>
                  <a:pt x="71" y="170"/>
                </a:lnTo>
                <a:lnTo>
                  <a:pt x="76" y="170"/>
                </a:lnTo>
                <a:lnTo>
                  <a:pt x="80" y="173"/>
                </a:lnTo>
                <a:lnTo>
                  <a:pt x="84" y="177"/>
                </a:lnTo>
                <a:lnTo>
                  <a:pt x="85" y="181"/>
                </a:lnTo>
                <a:lnTo>
                  <a:pt x="85" y="181"/>
                </a:lnTo>
                <a:lnTo>
                  <a:pt x="85" y="188"/>
                </a:lnTo>
                <a:lnTo>
                  <a:pt x="84" y="193"/>
                </a:lnTo>
                <a:lnTo>
                  <a:pt x="80" y="199"/>
                </a:lnTo>
                <a:lnTo>
                  <a:pt x="75" y="202"/>
                </a:lnTo>
                <a:lnTo>
                  <a:pt x="75" y="202"/>
                </a:lnTo>
                <a:lnTo>
                  <a:pt x="71" y="202"/>
                </a:lnTo>
                <a:lnTo>
                  <a:pt x="71" y="170"/>
                </a:lnTo>
                <a:lnTo>
                  <a:pt x="71" y="170"/>
                </a:lnTo>
                <a:close/>
                <a:moveTo>
                  <a:pt x="71" y="157"/>
                </a:moveTo>
                <a:lnTo>
                  <a:pt x="71" y="68"/>
                </a:lnTo>
                <a:lnTo>
                  <a:pt x="71" y="68"/>
                </a:lnTo>
                <a:lnTo>
                  <a:pt x="76" y="72"/>
                </a:lnTo>
                <a:lnTo>
                  <a:pt x="80" y="77"/>
                </a:lnTo>
                <a:lnTo>
                  <a:pt x="83" y="84"/>
                </a:lnTo>
                <a:lnTo>
                  <a:pt x="85" y="91"/>
                </a:lnTo>
                <a:lnTo>
                  <a:pt x="85" y="91"/>
                </a:lnTo>
                <a:lnTo>
                  <a:pt x="92" y="116"/>
                </a:lnTo>
                <a:lnTo>
                  <a:pt x="92" y="116"/>
                </a:lnTo>
                <a:lnTo>
                  <a:pt x="94" y="120"/>
                </a:lnTo>
                <a:lnTo>
                  <a:pt x="96" y="123"/>
                </a:lnTo>
                <a:lnTo>
                  <a:pt x="100" y="126"/>
                </a:lnTo>
                <a:lnTo>
                  <a:pt x="103" y="127"/>
                </a:lnTo>
                <a:lnTo>
                  <a:pt x="110" y="127"/>
                </a:lnTo>
                <a:lnTo>
                  <a:pt x="112" y="127"/>
                </a:lnTo>
                <a:lnTo>
                  <a:pt x="117" y="145"/>
                </a:lnTo>
                <a:lnTo>
                  <a:pt x="71" y="157"/>
                </a:lnTo>
                <a:close/>
                <a:moveTo>
                  <a:pt x="66" y="170"/>
                </a:moveTo>
                <a:lnTo>
                  <a:pt x="66" y="170"/>
                </a:lnTo>
                <a:lnTo>
                  <a:pt x="71" y="170"/>
                </a:lnTo>
                <a:lnTo>
                  <a:pt x="71" y="202"/>
                </a:lnTo>
                <a:lnTo>
                  <a:pt x="71" y="202"/>
                </a:lnTo>
                <a:lnTo>
                  <a:pt x="65" y="200"/>
                </a:lnTo>
                <a:lnTo>
                  <a:pt x="61" y="199"/>
                </a:lnTo>
                <a:lnTo>
                  <a:pt x="57" y="195"/>
                </a:lnTo>
                <a:lnTo>
                  <a:pt x="56" y="189"/>
                </a:lnTo>
                <a:lnTo>
                  <a:pt x="56" y="189"/>
                </a:lnTo>
                <a:lnTo>
                  <a:pt x="56" y="184"/>
                </a:lnTo>
                <a:lnTo>
                  <a:pt x="57" y="179"/>
                </a:lnTo>
                <a:lnTo>
                  <a:pt x="61" y="173"/>
                </a:lnTo>
                <a:lnTo>
                  <a:pt x="66" y="170"/>
                </a:lnTo>
                <a:lnTo>
                  <a:pt x="66" y="170"/>
                </a:lnTo>
                <a:close/>
                <a:moveTo>
                  <a:pt x="71" y="68"/>
                </a:moveTo>
                <a:lnTo>
                  <a:pt x="71" y="68"/>
                </a:lnTo>
                <a:lnTo>
                  <a:pt x="65" y="65"/>
                </a:lnTo>
                <a:lnTo>
                  <a:pt x="60" y="62"/>
                </a:lnTo>
                <a:lnTo>
                  <a:pt x="54" y="61"/>
                </a:lnTo>
                <a:lnTo>
                  <a:pt x="47" y="61"/>
                </a:lnTo>
                <a:lnTo>
                  <a:pt x="34" y="8"/>
                </a:lnTo>
                <a:lnTo>
                  <a:pt x="34" y="8"/>
                </a:lnTo>
                <a:lnTo>
                  <a:pt x="31" y="4"/>
                </a:lnTo>
                <a:lnTo>
                  <a:pt x="29" y="1"/>
                </a:lnTo>
                <a:lnTo>
                  <a:pt x="24" y="0"/>
                </a:lnTo>
                <a:lnTo>
                  <a:pt x="19" y="0"/>
                </a:lnTo>
                <a:lnTo>
                  <a:pt x="19" y="0"/>
                </a:lnTo>
                <a:lnTo>
                  <a:pt x="15" y="1"/>
                </a:lnTo>
                <a:lnTo>
                  <a:pt x="12" y="5"/>
                </a:lnTo>
                <a:lnTo>
                  <a:pt x="10" y="9"/>
                </a:lnTo>
                <a:lnTo>
                  <a:pt x="11" y="15"/>
                </a:lnTo>
                <a:lnTo>
                  <a:pt x="24" y="66"/>
                </a:lnTo>
                <a:lnTo>
                  <a:pt x="24" y="66"/>
                </a:lnTo>
                <a:lnTo>
                  <a:pt x="19" y="70"/>
                </a:lnTo>
                <a:lnTo>
                  <a:pt x="15" y="74"/>
                </a:lnTo>
                <a:lnTo>
                  <a:pt x="11" y="78"/>
                </a:lnTo>
                <a:lnTo>
                  <a:pt x="7" y="84"/>
                </a:lnTo>
                <a:lnTo>
                  <a:pt x="6" y="91"/>
                </a:lnTo>
                <a:lnTo>
                  <a:pt x="4" y="96"/>
                </a:lnTo>
                <a:lnTo>
                  <a:pt x="4" y="104"/>
                </a:lnTo>
                <a:lnTo>
                  <a:pt x="6" y="111"/>
                </a:lnTo>
                <a:lnTo>
                  <a:pt x="6" y="111"/>
                </a:lnTo>
                <a:lnTo>
                  <a:pt x="12" y="138"/>
                </a:lnTo>
                <a:lnTo>
                  <a:pt x="12" y="138"/>
                </a:lnTo>
                <a:lnTo>
                  <a:pt x="12" y="138"/>
                </a:lnTo>
                <a:lnTo>
                  <a:pt x="12" y="142"/>
                </a:lnTo>
                <a:lnTo>
                  <a:pt x="12" y="146"/>
                </a:lnTo>
                <a:lnTo>
                  <a:pt x="10" y="149"/>
                </a:lnTo>
                <a:lnTo>
                  <a:pt x="8" y="152"/>
                </a:lnTo>
                <a:lnTo>
                  <a:pt x="3" y="156"/>
                </a:lnTo>
                <a:lnTo>
                  <a:pt x="0" y="157"/>
                </a:lnTo>
                <a:lnTo>
                  <a:pt x="6" y="175"/>
                </a:lnTo>
                <a:lnTo>
                  <a:pt x="71" y="157"/>
                </a:lnTo>
                <a:lnTo>
                  <a:pt x="71" y="68"/>
                </a:lnTo>
                <a:close/>
              </a:path>
            </a:pathLst>
          </a:custGeom>
          <a:solidFill>
            <a:schemeClr val="accent1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291" name="Freeform 170"/>
          <p:cNvSpPr>
            <a:spLocks noEditPoints="1"/>
          </p:cNvSpPr>
          <p:nvPr/>
        </p:nvSpPr>
        <p:spPr bwMode="auto">
          <a:xfrm>
            <a:off x="2367218" y="1798810"/>
            <a:ext cx="204768" cy="252225"/>
          </a:xfrm>
          <a:custGeom>
            <a:avLst/>
            <a:gdLst>
              <a:gd name="T0" fmla="*/ 164 w 233"/>
              <a:gd name="T1" fmla="*/ 0 h 287"/>
              <a:gd name="T2" fmla="*/ 233 w 233"/>
              <a:gd name="T3" fmla="*/ 248 h 287"/>
              <a:gd name="T4" fmla="*/ 216 w 233"/>
              <a:gd name="T5" fmla="*/ 280 h 287"/>
              <a:gd name="T6" fmla="*/ 164 w 233"/>
              <a:gd name="T7" fmla="*/ 226 h 287"/>
              <a:gd name="T8" fmla="*/ 179 w 233"/>
              <a:gd name="T9" fmla="*/ 218 h 287"/>
              <a:gd name="T10" fmla="*/ 194 w 233"/>
              <a:gd name="T11" fmla="*/ 191 h 287"/>
              <a:gd name="T12" fmla="*/ 194 w 233"/>
              <a:gd name="T13" fmla="*/ 157 h 287"/>
              <a:gd name="T14" fmla="*/ 178 w 233"/>
              <a:gd name="T15" fmla="*/ 148 h 287"/>
              <a:gd name="T16" fmla="*/ 164 w 233"/>
              <a:gd name="T17" fmla="*/ 118 h 287"/>
              <a:gd name="T18" fmla="*/ 167 w 233"/>
              <a:gd name="T19" fmla="*/ 210 h 287"/>
              <a:gd name="T20" fmla="*/ 180 w 233"/>
              <a:gd name="T21" fmla="*/ 175 h 287"/>
              <a:gd name="T22" fmla="*/ 175 w 233"/>
              <a:gd name="T23" fmla="*/ 160 h 287"/>
              <a:gd name="T24" fmla="*/ 164 w 233"/>
              <a:gd name="T25" fmla="*/ 160 h 287"/>
              <a:gd name="T26" fmla="*/ 133 w 233"/>
              <a:gd name="T27" fmla="*/ 14 h 287"/>
              <a:gd name="T28" fmla="*/ 164 w 233"/>
              <a:gd name="T29" fmla="*/ 118 h 287"/>
              <a:gd name="T30" fmla="*/ 136 w 233"/>
              <a:gd name="T31" fmla="*/ 111 h 287"/>
              <a:gd name="T32" fmla="*/ 133 w 233"/>
              <a:gd name="T33" fmla="*/ 287 h 287"/>
              <a:gd name="T34" fmla="*/ 140 w 233"/>
              <a:gd name="T35" fmla="*/ 224 h 287"/>
              <a:gd name="T36" fmla="*/ 164 w 233"/>
              <a:gd name="T37" fmla="*/ 287 h 287"/>
              <a:gd name="T38" fmla="*/ 153 w 233"/>
              <a:gd name="T39" fmla="*/ 201 h 287"/>
              <a:gd name="T40" fmla="*/ 156 w 233"/>
              <a:gd name="T41" fmla="*/ 210 h 287"/>
              <a:gd name="T42" fmla="*/ 164 w 233"/>
              <a:gd name="T43" fmla="*/ 160 h 287"/>
              <a:gd name="T44" fmla="*/ 96 w 233"/>
              <a:gd name="T45" fmla="*/ 0 h 287"/>
              <a:gd name="T46" fmla="*/ 133 w 233"/>
              <a:gd name="T47" fmla="*/ 110 h 287"/>
              <a:gd name="T48" fmla="*/ 103 w 233"/>
              <a:gd name="T49" fmla="*/ 115 h 287"/>
              <a:gd name="T50" fmla="*/ 96 w 233"/>
              <a:gd name="T51" fmla="*/ 287 h 287"/>
              <a:gd name="T52" fmla="*/ 132 w 233"/>
              <a:gd name="T53" fmla="*/ 198 h 287"/>
              <a:gd name="T54" fmla="*/ 133 w 233"/>
              <a:gd name="T55" fmla="*/ 218 h 287"/>
              <a:gd name="T56" fmla="*/ 101 w 233"/>
              <a:gd name="T57" fmla="*/ 169 h 287"/>
              <a:gd name="T58" fmla="*/ 96 w 233"/>
              <a:gd name="T59" fmla="*/ 160 h 287"/>
              <a:gd name="T60" fmla="*/ 96 w 233"/>
              <a:gd name="T61" fmla="*/ 133 h 287"/>
              <a:gd name="T62" fmla="*/ 82 w 233"/>
              <a:gd name="T63" fmla="*/ 14 h 287"/>
              <a:gd name="T64" fmla="*/ 96 w 233"/>
              <a:gd name="T65" fmla="*/ 121 h 287"/>
              <a:gd name="T66" fmla="*/ 82 w 233"/>
              <a:gd name="T67" fmla="*/ 50 h 287"/>
              <a:gd name="T68" fmla="*/ 82 w 233"/>
              <a:gd name="T69" fmla="*/ 164 h 287"/>
              <a:gd name="T70" fmla="*/ 96 w 233"/>
              <a:gd name="T71" fmla="*/ 226 h 287"/>
              <a:gd name="T72" fmla="*/ 90 w 233"/>
              <a:gd name="T73" fmla="*/ 144 h 287"/>
              <a:gd name="T74" fmla="*/ 40 w 233"/>
              <a:gd name="T75" fmla="*/ 0 h 287"/>
              <a:gd name="T76" fmla="*/ 27 w 233"/>
              <a:gd name="T77" fmla="*/ 15 h 287"/>
              <a:gd name="T78" fmla="*/ 17 w 233"/>
              <a:gd name="T79" fmla="*/ 31 h 287"/>
              <a:gd name="T80" fmla="*/ 82 w 233"/>
              <a:gd name="T81" fmla="*/ 50 h 287"/>
              <a:gd name="T82" fmla="*/ 61 w 233"/>
              <a:gd name="T83" fmla="*/ 155 h 287"/>
              <a:gd name="T84" fmla="*/ 38 w 233"/>
              <a:gd name="T85" fmla="*/ 160 h 287"/>
              <a:gd name="T86" fmla="*/ 29 w 233"/>
              <a:gd name="T87" fmla="*/ 174 h 287"/>
              <a:gd name="T88" fmla="*/ 40 w 233"/>
              <a:gd name="T89" fmla="*/ 183 h 287"/>
              <a:gd name="T90" fmla="*/ 46 w 233"/>
              <a:gd name="T91" fmla="*/ 179 h 287"/>
              <a:gd name="T92" fmla="*/ 45 w 233"/>
              <a:gd name="T93" fmla="*/ 172 h 287"/>
              <a:gd name="T94" fmla="*/ 57 w 233"/>
              <a:gd name="T95" fmla="*/ 164 h 287"/>
              <a:gd name="T96" fmla="*/ 48 w 233"/>
              <a:gd name="T97" fmla="*/ 195 h 287"/>
              <a:gd name="T98" fmla="*/ 41 w 233"/>
              <a:gd name="T99" fmla="*/ 233 h 287"/>
              <a:gd name="T100" fmla="*/ 53 w 233"/>
              <a:gd name="T101" fmla="*/ 244 h 287"/>
              <a:gd name="T102" fmla="*/ 60 w 233"/>
              <a:gd name="T103" fmla="*/ 236 h 287"/>
              <a:gd name="T104" fmla="*/ 73 w 233"/>
              <a:gd name="T105" fmla="*/ 179 h 287"/>
              <a:gd name="T106" fmla="*/ 40 w 233"/>
              <a:gd name="T107" fmla="*/ 287 h 287"/>
              <a:gd name="T108" fmla="*/ 13 w 233"/>
              <a:gd name="T109" fmla="*/ 275 h 287"/>
              <a:gd name="T110" fmla="*/ 0 w 233"/>
              <a:gd name="T111" fmla="*/ 39 h 287"/>
              <a:gd name="T112" fmla="*/ 13 w 233"/>
              <a:gd name="T113" fmla="*/ 12 h 287"/>
              <a:gd name="T114" fmla="*/ 40 w 233"/>
              <a:gd name="T115" fmla="*/ 0 h 28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233" h="287">
                <a:moveTo>
                  <a:pt x="164" y="0"/>
                </a:moveTo>
                <a:lnTo>
                  <a:pt x="233" y="0"/>
                </a:lnTo>
                <a:lnTo>
                  <a:pt x="233" y="14"/>
                </a:lnTo>
                <a:lnTo>
                  <a:pt x="164" y="14"/>
                </a:lnTo>
                <a:lnTo>
                  <a:pt x="164" y="0"/>
                </a:lnTo>
                <a:lnTo>
                  <a:pt x="164" y="0"/>
                </a:lnTo>
                <a:close/>
                <a:moveTo>
                  <a:pt x="164" y="50"/>
                </a:moveTo>
                <a:lnTo>
                  <a:pt x="233" y="50"/>
                </a:lnTo>
                <a:lnTo>
                  <a:pt x="233" y="248"/>
                </a:lnTo>
                <a:lnTo>
                  <a:pt x="233" y="248"/>
                </a:lnTo>
                <a:lnTo>
                  <a:pt x="232" y="256"/>
                </a:lnTo>
                <a:lnTo>
                  <a:pt x="229" y="263"/>
                </a:lnTo>
                <a:lnTo>
                  <a:pt x="226" y="270"/>
                </a:lnTo>
                <a:lnTo>
                  <a:pt x="221" y="275"/>
                </a:lnTo>
                <a:lnTo>
                  <a:pt x="216" y="280"/>
                </a:lnTo>
                <a:lnTo>
                  <a:pt x="209" y="285"/>
                </a:lnTo>
                <a:lnTo>
                  <a:pt x="202" y="286"/>
                </a:lnTo>
                <a:lnTo>
                  <a:pt x="194" y="287"/>
                </a:lnTo>
                <a:lnTo>
                  <a:pt x="164" y="287"/>
                </a:lnTo>
                <a:lnTo>
                  <a:pt x="164" y="226"/>
                </a:lnTo>
                <a:lnTo>
                  <a:pt x="164" y="226"/>
                </a:lnTo>
                <a:lnTo>
                  <a:pt x="168" y="225"/>
                </a:lnTo>
                <a:lnTo>
                  <a:pt x="168" y="225"/>
                </a:lnTo>
                <a:lnTo>
                  <a:pt x="174" y="222"/>
                </a:lnTo>
                <a:lnTo>
                  <a:pt x="179" y="218"/>
                </a:lnTo>
                <a:lnTo>
                  <a:pt x="183" y="213"/>
                </a:lnTo>
                <a:lnTo>
                  <a:pt x="187" y="207"/>
                </a:lnTo>
                <a:lnTo>
                  <a:pt x="187" y="207"/>
                </a:lnTo>
                <a:lnTo>
                  <a:pt x="191" y="199"/>
                </a:lnTo>
                <a:lnTo>
                  <a:pt x="194" y="191"/>
                </a:lnTo>
                <a:lnTo>
                  <a:pt x="195" y="183"/>
                </a:lnTo>
                <a:lnTo>
                  <a:pt x="195" y="175"/>
                </a:lnTo>
                <a:lnTo>
                  <a:pt x="195" y="175"/>
                </a:lnTo>
                <a:lnTo>
                  <a:pt x="195" y="163"/>
                </a:lnTo>
                <a:lnTo>
                  <a:pt x="194" y="157"/>
                </a:lnTo>
                <a:lnTo>
                  <a:pt x="191" y="155"/>
                </a:lnTo>
                <a:lnTo>
                  <a:pt x="189" y="151"/>
                </a:lnTo>
                <a:lnTo>
                  <a:pt x="186" y="149"/>
                </a:lnTo>
                <a:lnTo>
                  <a:pt x="182" y="148"/>
                </a:lnTo>
                <a:lnTo>
                  <a:pt x="178" y="148"/>
                </a:lnTo>
                <a:lnTo>
                  <a:pt x="178" y="148"/>
                </a:lnTo>
                <a:lnTo>
                  <a:pt x="171" y="149"/>
                </a:lnTo>
                <a:lnTo>
                  <a:pt x="164" y="152"/>
                </a:lnTo>
                <a:lnTo>
                  <a:pt x="172" y="117"/>
                </a:lnTo>
                <a:lnTo>
                  <a:pt x="164" y="118"/>
                </a:lnTo>
                <a:lnTo>
                  <a:pt x="164" y="50"/>
                </a:lnTo>
                <a:lnTo>
                  <a:pt x="164" y="50"/>
                </a:lnTo>
                <a:close/>
                <a:moveTo>
                  <a:pt x="164" y="211"/>
                </a:moveTo>
                <a:lnTo>
                  <a:pt x="164" y="211"/>
                </a:lnTo>
                <a:lnTo>
                  <a:pt x="167" y="210"/>
                </a:lnTo>
                <a:lnTo>
                  <a:pt x="170" y="207"/>
                </a:lnTo>
                <a:lnTo>
                  <a:pt x="175" y="199"/>
                </a:lnTo>
                <a:lnTo>
                  <a:pt x="175" y="199"/>
                </a:lnTo>
                <a:lnTo>
                  <a:pt x="179" y="187"/>
                </a:lnTo>
                <a:lnTo>
                  <a:pt x="180" y="175"/>
                </a:lnTo>
                <a:lnTo>
                  <a:pt x="180" y="175"/>
                </a:lnTo>
                <a:lnTo>
                  <a:pt x="179" y="165"/>
                </a:lnTo>
                <a:lnTo>
                  <a:pt x="178" y="163"/>
                </a:lnTo>
                <a:lnTo>
                  <a:pt x="175" y="160"/>
                </a:lnTo>
                <a:lnTo>
                  <a:pt x="175" y="160"/>
                </a:lnTo>
                <a:lnTo>
                  <a:pt x="172" y="159"/>
                </a:lnTo>
                <a:lnTo>
                  <a:pt x="172" y="159"/>
                </a:lnTo>
                <a:lnTo>
                  <a:pt x="167" y="159"/>
                </a:lnTo>
                <a:lnTo>
                  <a:pt x="167" y="159"/>
                </a:lnTo>
                <a:lnTo>
                  <a:pt x="164" y="160"/>
                </a:lnTo>
                <a:lnTo>
                  <a:pt x="164" y="211"/>
                </a:lnTo>
                <a:close/>
                <a:moveTo>
                  <a:pt x="133" y="0"/>
                </a:moveTo>
                <a:lnTo>
                  <a:pt x="164" y="0"/>
                </a:lnTo>
                <a:lnTo>
                  <a:pt x="164" y="14"/>
                </a:lnTo>
                <a:lnTo>
                  <a:pt x="133" y="14"/>
                </a:lnTo>
                <a:lnTo>
                  <a:pt x="133" y="0"/>
                </a:lnTo>
                <a:lnTo>
                  <a:pt x="133" y="0"/>
                </a:lnTo>
                <a:close/>
                <a:moveTo>
                  <a:pt x="133" y="50"/>
                </a:moveTo>
                <a:lnTo>
                  <a:pt x="164" y="50"/>
                </a:lnTo>
                <a:lnTo>
                  <a:pt x="164" y="118"/>
                </a:lnTo>
                <a:lnTo>
                  <a:pt x="149" y="119"/>
                </a:lnTo>
                <a:lnTo>
                  <a:pt x="133" y="192"/>
                </a:lnTo>
                <a:lnTo>
                  <a:pt x="133" y="122"/>
                </a:lnTo>
                <a:lnTo>
                  <a:pt x="136" y="111"/>
                </a:lnTo>
                <a:lnTo>
                  <a:pt x="136" y="111"/>
                </a:lnTo>
                <a:lnTo>
                  <a:pt x="133" y="110"/>
                </a:lnTo>
                <a:lnTo>
                  <a:pt x="133" y="50"/>
                </a:lnTo>
                <a:lnTo>
                  <a:pt x="133" y="50"/>
                </a:lnTo>
                <a:close/>
                <a:moveTo>
                  <a:pt x="164" y="287"/>
                </a:moveTo>
                <a:lnTo>
                  <a:pt x="133" y="287"/>
                </a:lnTo>
                <a:lnTo>
                  <a:pt x="133" y="218"/>
                </a:lnTo>
                <a:lnTo>
                  <a:pt x="133" y="218"/>
                </a:lnTo>
                <a:lnTo>
                  <a:pt x="137" y="222"/>
                </a:lnTo>
                <a:lnTo>
                  <a:pt x="137" y="222"/>
                </a:lnTo>
                <a:lnTo>
                  <a:pt x="140" y="224"/>
                </a:lnTo>
                <a:lnTo>
                  <a:pt x="143" y="226"/>
                </a:lnTo>
                <a:lnTo>
                  <a:pt x="152" y="228"/>
                </a:lnTo>
                <a:lnTo>
                  <a:pt x="152" y="228"/>
                </a:lnTo>
                <a:lnTo>
                  <a:pt x="164" y="226"/>
                </a:lnTo>
                <a:lnTo>
                  <a:pt x="164" y="287"/>
                </a:lnTo>
                <a:lnTo>
                  <a:pt x="164" y="287"/>
                </a:lnTo>
                <a:close/>
                <a:moveTo>
                  <a:pt x="164" y="160"/>
                </a:moveTo>
                <a:lnTo>
                  <a:pt x="164" y="160"/>
                </a:lnTo>
                <a:lnTo>
                  <a:pt x="163" y="161"/>
                </a:lnTo>
                <a:lnTo>
                  <a:pt x="153" y="201"/>
                </a:lnTo>
                <a:lnTo>
                  <a:pt x="153" y="201"/>
                </a:lnTo>
                <a:lnTo>
                  <a:pt x="153" y="205"/>
                </a:lnTo>
                <a:lnTo>
                  <a:pt x="153" y="205"/>
                </a:lnTo>
                <a:lnTo>
                  <a:pt x="153" y="207"/>
                </a:lnTo>
                <a:lnTo>
                  <a:pt x="156" y="210"/>
                </a:lnTo>
                <a:lnTo>
                  <a:pt x="159" y="211"/>
                </a:lnTo>
                <a:lnTo>
                  <a:pt x="161" y="211"/>
                </a:lnTo>
                <a:lnTo>
                  <a:pt x="161" y="211"/>
                </a:lnTo>
                <a:lnTo>
                  <a:pt x="164" y="211"/>
                </a:lnTo>
                <a:lnTo>
                  <a:pt x="164" y="160"/>
                </a:lnTo>
                <a:close/>
                <a:moveTo>
                  <a:pt x="96" y="0"/>
                </a:moveTo>
                <a:lnTo>
                  <a:pt x="133" y="0"/>
                </a:lnTo>
                <a:lnTo>
                  <a:pt x="133" y="14"/>
                </a:lnTo>
                <a:lnTo>
                  <a:pt x="96" y="14"/>
                </a:lnTo>
                <a:lnTo>
                  <a:pt x="96" y="0"/>
                </a:lnTo>
                <a:lnTo>
                  <a:pt x="96" y="0"/>
                </a:lnTo>
                <a:close/>
                <a:moveTo>
                  <a:pt x="96" y="50"/>
                </a:moveTo>
                <a:lnTo>
                  <a:pt x="133" y="50"/>
                </a:lnTo>
                <a:lnTo>
                  <a:pt x="133" y="110"/>
                </a:lnTo>
                <a:lnTo>
                  <a:pt x="133" y="110"/>
                </a:lnTo>
                <a:lnTo>
                  <a:pt x="124" y="109"/>
                </a:lnTo>
                <a:lnTo>
                  <a:pt x="124" y="109"/>
                </a:lnTo>
                <a:lnTo>
                  <a:pt x="117" y="110"/>
                </a:lnTo>
                <a:lnTo>
                  <a:pt x="110" y="111"/>
                </a:lnTo>
                <a:lnTo>
                  <a:pt x="103" y="115"/>
                </a:lnTo>
                <a:lnTo>
                  <a:pt x="96" y="121"/>
                </a:lnTo>
                <a:lnTo>
                  <a:pt x="96" y="50"/>
                </a:lnTo>
                <a:lnTo>
                  <a:pt x="96" y="50"/>
                </a:lnTo>
                <a:close/>
                <a:moveTo>
                  <a:pt x="133" y="287"/>
                </a:moveTo>
                <a:lnTo>
                  <a:pt x="96" y="287"/>
                </a:lnTo>
                <a:lnTo>
                  <a:pt x="96" y="226"/>
                </a:lnTo>
                <a:lnTo>
                  <a:pt x="111" y="226"/>
                </a:lnTo>
                <a:lnTo>
                  <a:pt x="133" y="122"/>
                </a:lnTo>
                <a:lnTo>
                  <a:pt x="133" y="192"/>
                </a:lnTo>
                <a:lnTo>
                  <a:pt x="132" y="198"/>
                </a:lnTo>
                <a:lnTo>
                  <a:pt x="132" y="198"/>
                </a:lnTo>
                <a:lnTo>
                  <a:pt x="132" y="207"/>
                </a:lnTo>
                <a:lnTo>
                  <a:pt x="132" y="207"/>
                </a:lnTo>
                <a:lnTo>
                  <a:pt x="132" y="213"/>
                </a:lnTo>
                <a:lnTo>
                  <a:pt x="133" y="218"/>
                </a:lnTo>
                <a:lnTo>
                  <a:pt x="133" y="287"/>
                </a:lnTo>
                <a:lnTo>
                  <a:pt x="133" y="287"/>
                </a:lnTo>
                <a:close/>
                <a:moveTo>
                  <a:pt x="96" y="186"/>
                </a:moveTo>
                <a:lnTo>
                  <a:pt x="101" y="169"/>
                </a:lnTo>
                <a:lnTo>
                  <a:pt x="101" y="169"/>
                </a:lnTo>
                <a:lnTo>
                  <a:pt x="96" y="168"/>
                </a:lnTo>
                <a:lnTo>
                  <a:pt x="96" y="186"/>
                </a:lnTo>
                <a:lnTo>
                  <a:pt x="96" y="186"/>
                </a:lnTo>
                <a:close/>
                <a:moveTo>
                  <a:pt x="96" y="160"/>
                </a:moveTo>
                <a:lnTo>
                  <a:pt x="96" y="160"/>
                </a:lnTo>
                <a:lnTo>
                  <a:pt x="102" y="163"/>
                </a:lnTo>
                <a:lnTo>
                  <a:pt x="111" y="119"/>
                </a:lnTo>
                <a:lnTo>
                  <a:pt x="111" y="119"/>
                </a:lnTo>
                <a:lnTo>
                  <a:pt x="105" y="125"/>
                </a:lnTo>
                <a:lnTo>
                  <a:pt x="96" y="133"/>
                </a:lnTo>
                <a:lnTo>
                  <a:pt x="96" y="160"/>
                </a:lnTo>
                <a:close/>
                <a:moveTo>
                  <a:pt x="82" y="0"/>
                </a:moveTo>
                <a:lnTo>
                  <a:pt x="96" y="0"/>
                </a:lnTo>
                <a:lnTo>
                  <a:pt x="96" y="14"/>
                </a:lnTo>
                <a:lnTo>
                  <a:pt x="82" y="14"/>
                </a:lnTo>
                <a:lnTo>
                  <a:pt x="82" y="0"/>
                </a:lnTo>
                <a:lnTo>
                  <a:pt x="82" y="0"/>
                </a:lnTo>
                <a:close/>
                <a:moveTo>
                  <a:pt x="82" y="50"/>
                </a:moveTo>
                <a:lnTo>
                  <a:pt x="96" y="50"/>
                </a:lnTo>
                <a:lnTo>
                  <a:pt x="96" y="121"/>
                </a:lnTo>
                <a:lnTo>
                  <a:pt x="96" y="121"/>
                </a:lnTo>
                <a:lnTo>
                  <a:pt x="96" y="122"/>
                </a:lnTo>
                <a:lnTo>
                  <a:pt x="96" y="122"/>
                </a:lnTo>
                <a:lnTo>
                  <a:pt x="82" y="137"/>
                </a:lnTo>
                <a:lnTo>
                  <a:pt x="82" y="50"/>
                </a:lnTo>
                <a:lnTo>
                  <a:pt x="82" y="50"/>
                </a:lnTo>
                <a:close/>
                <a:moveTo>
                  <a:pt x="96" y="287"/>
                </a:moveTo>
                <a:lnTo>
                  <a:pt x="82" y="287"/>
                </a:lnTo>
                <a:lnTo>
                  <a:pt x="82" y="164"/>
                </a:lnTo>
                <a:lnTo>
                  <a:pt x="82" y="164"/>
                </a:lnTo>
                <a:lnTo>
                  <a:pt x="90" y="165"/>
                </a:lnTo>
                <a:lnTo>
                  <a:pt x="96" y="168"/>
                </a:lnTo>
                <a:lnTo>
                  <a:pt x="96" y="186"/>
                </a:lnTo>
                <a:lnTo>
                  <a:pt x="88" y="226"/>
                </a:lnTo>
                <a:lnTo>
                  <a:pt x="96" y="226"/>
                </a:lnTo>
                <a:lnTo>
                  <a:pt x="96" y="287"/>
                </a:lnTo>
                <a:lnTo>
                  <a:pt x="96" y="287"/>
                </a:lnTo>
                <a:close/>
                <a:moveTo>
                  <a:pt x="96" y="133"/>
                </a:moveTo>
                <a:lnTo>
                  <a:pt x="96" y="133"/>
                </a:lnTo>
                <a:lnTo>
                  <a:pt x="90" y="144"/>
                </a:lnTo>
                <a:lnTo>
                  <a:pt x="83" y="157"/>
                </a:lnTo>
                <a:lnTo>
                  <a:pt x="83" y="157"/>
                </a:lnTo>
                <a:lnTo>
                  <a:pt x="96" y="160"/>
                </a:lnTo>
                <a:lnTo>
                  <a:pt x="96" y="133"/>
                </a:lnTo>
                <a:close/>
                <a:moveTo>
                  <a:pt x="40" y="0"/>
                </a:moveTo>
                <a:lnTo>
                  <a:pt x="82" y="0"/>
                </a:lnTo>
                <a:lnTo>
                  <a:pt x="82" y="14"/>
                </a:lnTo>
                <a:lnTo>
                  <a:pt x="36" y="14"/>
                </a:lnTo>
                <a:lnTo>
                  <a:pt x="36" y="14"/>
                </a:lnTo>
                <a:lnTo>
                  <a:pt x="27" y="15"/>
                </a:lnTo>
                <a:lnTo>
                  <a:pt x="22" y="19"/>
                </a:lnTo>
                <a:lnTo>
                  <a:pt x="18" y="25"/>
                </a:lnTo>
                <a:lnTo>
                  <a:pt x="17" y="31"/>
                </a:lnTo>
                <a:lnTo>
                  <a:pt x="17" y="31"/>
                </a:lnTo>
                <a:lnTo>
                  <a:pt x="17" y="31"/>
                </a:lnTo>
                <a:lnTo>
                  <a:pt x="18" y="39"/>
                </a:lnTo>
                <a:lnTo>
                  <a:pt x="22" y="45"/>
                </a:lnTo>
                <a:lnTo>
                  <a:pt x="27" y="49"/>
                </a:lnTo>
                <a:lnTo>
                  <a:pt x="36" y="50"/>
                </a:lnTo>
                <a:lnTo>
                  <a:pt x="82" y="50"/>
                </a:lnTo>
                <a:lnTo>
                  <a:pt x="82" y="137"/>
                </a:lnTo>
                <a:lnTo>
                  <a:pt x="82" y="137"/>
                </a:lnTo>
                <a:lnTo>
                  <a:pt x="69" y="155"/>
                </a:lnTo>
                <a:lnTo>
                  <a:pt x="69" y="155"/>
                </a:lnTo>
                <a:lnTo>
                  <a:pt x="61" y="155"/>
                </a:lnTo>
                <a:lnTo>
                  <a:pt x="61" y="155"/>
                </a:lnTo>
                <a:lnTo>
                  <a:pt x="48" y="156"/>
                </a:lnTo>
                <a:lnTo>
                  <a:pt x="42" y="157"/>
                </a:lnTo>
                <a:lnTo>
                  <a:pt x="38" y="160"/>
                </a:lnTo>
                <a:lnTo>
                  <a:pt x="38" y="160"/>
                </a:lnTo>
                <a:lnTo>
                  <a:pt x="34" y="163"/>
                </a:lnTo>
                <a:lnTo>
                  <a:pt x="31" y="167"/>
                </a:lnTo>
                <a:lnTo>
                  <a:pt x="29" y="169"/>
                </a:lnTo>
                <a:lnTo>
                  <a:pt x="29" y="174"/>
                </a:lnTo>
                <a:lnTo>
                  <a:pt x="29" y="174"/>
                </a:lnTo>
                <a:lnTo>
                  <a:pt x="29" y="178"/>
                </a:lnTo>
                <a:lnTo>
                  <a:pt x="31" y="180"/>
                </a:lnTo>
                <a:lnTo>
                  <a:pt x="31" y="180"/>
                </a:lnTo>
                <a:lnTo>
                  <a:pt x="34" y="182"/>
                </a:lnTo>
                <a:lnTo>
                  <a:pt x="40" y="183"/>
                </a:lnTo>
                <a:lnTo>
                  <a:pt x="40" y="183"/>
                </a:lnTo>
                <a:lnTo>
                  <a:pt x="42" y="183"/>
                </a:lnTo>
                <a:lnTo>
                  <a:pt x="45" y="182"/>
                </a:lnTo>
                <a:lnTo>
                  <a:pt x="45" y="182"/>
                </a:lnTo>
                <a:lnTo>
                  <a:pt x="46" y="179"/>
                </a:lnTo>
                <a:lnTo>
                  <a:pt x="48" y="178"/>
                </a:lnTo>
                <a:lnTo>
                  <a:pt x="48" y="178"/>
                </a:lnTo>
                <a:lnTo>
                  <a:pt x="46" y="174"/>
                </a:lnTo>
                <a:lnTo>
                  <a:pt x="46" y="174"/>
                </a:lnTo>
                <a:lnTo>
                  <a:pt x="45" y="172"/>
                </a:lnTo>
                <a:lnTo>
                  <a:pt x="45" y="172"/>
                </a:lnTo>
                <a:lnTo>
                  <a:pt x="48" y="168"/>
                </a:lnTo>
                <a:lnTo>
                  <a:pt x="52" y="165"/>
                </a:lnTo>
                <a:lnTo>
                  <a:pt x="52" y="165"/>
                </a:lnTo>
                <a:lnTo>
                  <a:pt x="57" y="164"/>
                </a:lnTo>
                <a:lnTo>
                  <a:pt x="64" y="164"/>
                </a:lnTo>
                <a:lnTo>
                  <a:pt x="64" y="164"/>
                </a:lnTo>
                <a:lnTo>
                  <a:pt x="54" y="182"/>
                </a:lnTo>
                <a:lnTo>
                  <a:pt x="54" y="182"/>
                </a:lnTo>
                <a:lnTo>
                  <a:pt x="48" y="195"/>
                </a:lnTo>
                <a:lnTo>
                  <a:pt x="44" y="207"/>
                </a:lnTo>
                <a:lnTo>
                  <a:pt x="41" y="218"/>
                </a:lnTo>
                <a:lnTo>
                  <a:pt x="41" y="228"/>
                </a:lnTo>
                <a:lnTo>
                  <a:pt x="41" y="228"/>
                </a:lnTo>
                <a:lnTo>
                  <a:pt x="41" y="233"/>
                </a:lnTo>
                <a:lnTo>
                  <a:pt x="42" y="237"/>
                </a:lnTo>
                <a:lnTo>
                  <a:pt x="45" y="240"/>
                </a:lnTo>
                <a:lnTo>
                  <a:pt x="49" y="243"/>
                </a:lnTo>
                <a:lnTo>
                  <a:pt x="49" y="243"/>
                </a:lnTo>
                <a:lnTo>
                  <a:pt x="53" y="244"/>
                </a:lnTo>
                <a:lnTo>
                  <a:pt x="61" y="244"/>
                </a:lnTo>
                <a:lnTo>
                  <a:pt x="61" y="244"/>
                </a:lnTo>
                <a:lnTo>
                  <a:pt x="60" y="240"/>
                </a:lnTo>
                <a:lnTo>
                  <a:pt x="60" y="236"/>
                </a:lnTo>
                <a:lnTo>
                  <a:pt x="60" y="236"/>
                </a:lnTo>
                <a:lnTo>
                  <a:pt x="61" y="221"/>
                </a:lnTo>
                <a:lnTo>
                  <a:pt x="61" y="221"/>
                </a:lnTo>
                <a:lnTo>
                  <a:pt x="64" y="207"/>
                </a:lnTo>
                <a:lnTo>
                  <a:pt x="68" y="194"/>
                </a:lnTo>
                <a:lnTo>
                  <a:pt x="73" y="179"/>
                </a:lnTo>
                <a:lnTo>
                  <a:pt x="80" y="164"/>
                </a:lnTo>
                <a:lnTo>
                  <a:pt x="80" y="164"/>
                </a:lnTo>
                <a:lnTo>
                  <a:pt x="82" y="164"/>
                </a:lnTo>
                <a:lnTo>
                  <a:pt x="82" y="287"/>
                </a:lnTo>
                <a:lnTo>
                  <a:pt x="40" y="287"/>
                </a:lnTo>
                <a:lnTo>
                  <a:pt x="40" y="287"/>
                </a:lnTo>
                <a:lnTo>
                  <a:pt x="31" y="286"/>
                </a:lnTo>
                <a:lnTo>
                  <a:pt x="25" y="285"/>
                </a:lnTo>
                <a:lnTo>
                  <a:pt x="18" y="280"/>
                </a:lnTo>
                <a:lnTo>
                  <a:pt x="13" y="275"/>
                </a:lnTo>
                <a:lnTo>
                  <a:pt x="7" y="270"/>
                </a:lnTo>
                <a:lnTo>
                  <a:pt x="4" y="263"/>
                </a:lnTo>
                <a:lnTo>
                  <a:pt x="2" y="256"/>
                </a:lnTo>
                <a:lnTo>
                  <a:pt x="0" y="248"/>
                </a:lnTo>
                <a:lnTo>
                  <a:pt x="0" y="39"/>
                </a:lnTo>
                <a:lnTo>
                  <a:pt x="0" y="39"/>
                </a:lnTo>
                <a:lnTo>
                  <a:pt x="2" y="31"/>
                </a:lnTo>
                <a:lnTo>
                  <a:pt x="4" y="25"/>
                </a:lnTo>
                <a:lnTo>
                  <a:pt x="7" y="18"/>
                </a:lnTo>
                <a:lnTo>
                  <a:pt x="13" y="12"/>
                </a:lnTo>
                <a:lnTo>
                  <a:pt x="18" y="7"/>
                </a:lnTo>
                <a:lnTo>
                  <a:pt x="25" y="4"/>
                </a:lnTo>
                <a:lnTo>
                  <a:pt x="31" y="2"/>
                </a:lnTo>
                <a:lnTo>
                  <a:pt x="40" y="0"/>
                </a:lnTo>
                <a:lnTo>
                  <a:pt x="40" y="0"/>
                </a:lnTo>
                <a:close/>
              </a:path>
            </a:pathLst>
          </a:custGeom>
          <a:solidFill>
            <a:schemeClr val="accent1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292" name="Freeform 171"/>
          <p:cNvSpPr>
            <a:spLocks noEditPoints="1"/>
          </p:cNvSpPr>
          <p:nvPr/>
        </p:nvSpPr>
        <p:spPr bwMode="auto">
          <a:xfrm>
            <a:off x="1862769" y="2063338"/>
            <a:ext cx="311106" cy="312864"/>
          </a:xfrm>
          <a:custGeom>
            <a:avLst/>
            <a:gdLst>
              <a:gd name="T0" fmla="*/ 337 w 354"/>
              <a:gd name="T1" fmla="*/ 299 h 356"/>
              <a:gd name="T2" fmla="*/ 352 w 354"/>
              <a:gd name="T3" fmla="*/ 91 h 356"/>
              <a:gd name="T4" fmla="*/ 339 w 354"/>
              <a:gd name="T5" fmla="*/ 154 h 356"/>
              <a:gd name="T6" fmla="*/ 333 w 354"/>
              <a:gd name="T7" fmla="*/ 150 h 356"/>
              <a:gd name="T8" fmla="*/ 333 w 354"/>
              <a:gd name="T9" fmla="*/ 206 h 356"/>
              <a:gd name="T10" fmla="*/ 289 w 354"/>
              <a:gd name="T11" fmla="*/ 221 h 356"/>
              <a:gd name="T12" fmla="*/ 306 w 354"/>
              <a:gd name="T13" fmla="*/ 244 h 356"/>
              <a:gd name="T14" fmla="*/ 283 w 354"/>
              <a:gd name="T15" fmla="*/ 267 h 356"/>
              <a:gd name="T16" fmla="*/ 306 w 354"/>
              <a:gd name="T17" fmla="*/ 338 h 356"/>
              <a:gd name="T18" fmla="*/ 283 w 354"/>
              <a:gd name="T19" fmla="*/ 59 h 356"/>
              <a:gd name="T20" fmla="*/ 317 w 354"/>
              <a:gd name="T21" fmla="*/ 59 h 356"/>
              <a:gd name="T22" fmla="*/ 271 w 354"/>
              <a:gd name="T23" fmla="*/ 47 h 356"/>
              <a:gd name="T24" fmla="*/ 263 w 354"/>
              <a:gd name="T25" fmla="*/ 12 h 356"/>
              <a:gd name="T26" fmla="*/ 272 w 354"/>
              <a:gd name="T27" fmla="*/ 223 h 356"/>
              <a:gd name="T28" fmla="*/ 283 w 354"/>
              <a:gd name="T29" fmla="*/ 68 h 356"/>
              <a:gd name="T30" fmla="*/ 272 w 354"/>
              <a:gd name="T31" fmla="*/ 264 h 356"/>
              <a:gd name="T32" fmla="*/ 274 w 354"/>
              <a:gd name="T33" fmla="*/ 356 h 356"/>
              <a:gd name="T34" fmla="*/ 263 w 354"/>
              <a:gd name="T35" fmla="*/ 28 h 356"/>
              <a:gd name="T36" fmla="*/ 259 w 354"/>
              <a:gd name="T37" fmla="*/ 50 h 356"/>
              <a:gd name="T38" fmla="*/ 236 w 354"/>
              <a:gd name="T39" fmla="*/ 50 h 356"/>
              <a:gd name="T40" fmla="*/ 230 w 354"/>
              <a:gd name="T41" fmla="*/ 28 h 356"/>
              <a:gd name="T42" fmla="*/ 263 w 354"/>
              <a:gd name="T43" fmla="*/ 68 h 356"/>
              <a:gd name="T44" fmla="*/ 263 w 354"/>
              <a:gd name="T45" fmla="*/ 231 h 356"/>
              <a:gd name="T46" fmla="*/ 228 w 354"/>
              <a:gd name="T47" fmla="*/ 269 h 356"/>
              <a:gd name="T48" fmla="*/ 228 w 354"/>
              <a:gd name="T49" fmla="*/ 216 h 356"/>
              <a:gd name="T50" fmla="*/ 263 w 354"/>
              <a:gd name="T51" fmla="*/ 348 h 356"/>
              <a:gd name="T52" fmla="*/ 228 w 354"/>
              <a:gd name="T53" fmla="*/ 28 h 356"/>
              <a:gd name="T54" fmla="*/ 225 w 354"/>
              <a:gd name="T55" fmla="*/ 49 h 356"/>
              <a:gd name="T56" fmla="*/ 228 w 354"/>
              <a:gd name="T57" fmla="*/ 4 h 356"/>
              <a:gd name="T58" fmla="*/ 179 w 354"/>
              <a:gd name="T59" fmla="*/ 68 h 356"/>
              <a:gd name="T60" fmla="*/ 228 w 354"/>
              <a:gd name="T61" fmla="*/ 216 h 356"/>
              <a:gd name="T62" fmla="*/ 228 w 354"/>
              <a:gd name="T63" fmla="*/ 299 h 356"/>
              <a:gd name="T64" fmla="*/ 133 w 354"/>
              <a:gd name="T65" fmla="*/ 43 h 356"/>
              <a:gd name="T66" fmla="*/ 126 w 354"/>
              <a:gd name="T67" fmla="*/ 4 h 356"/>
              <a:gd name="T68" fmla="*/ 179 w 354"/>
              <a:gd name="T69" fmla="*/ 68 h 356"/>
              <a:gd name="T70" fmla="*/ 179 w 354"/>
              <a:gd name="T71" fmla="*/ 242 h 356"/>
              <a:gd name="T72" fmla="*/ 171 w 354"/>
              <a:gd name="T73" fmla="*/ 162 h 356"/>
              <a:gd name="T74" fmla="*/ 115 w 354"/>
              <a:gd name="T75" fmla="*/ 31 h 356"/>
              <a:gd name="T76" fmla="*/ 123 w 354"/>
              <a:gd name="T77" fmla="*/ 50 h 356"/>
              <a:gd name="T78" fmla="*/ 100 w 354"/>
              <a:gd name="T79" fmla="*/ 43 h 356"/>
              <a:gd name="T80" fmla="*/ 90 w 354"/>
              <a:gd name="T81" fmla="*/ 12 h 356"/>
              <a:gd name="T82" fmla="*/ 126 w 354"/>
              <a:gd name="T83" fmla="*/ 96 h 356"/>
              <a:gd name="T84" fmla="*/ 90 w 354"/>
              <a:gd name="T85" fmla="*/ 256 h 356"/>
              <a:gd name="T86" fmla="*/ 126 w 354"/>
              <a:gd name="T87" fmla="*/ 162 h 356"/>
              <a:gd name="T88" fmla="*/ 90 w 354"/>
              <a:gd name="T89" fmla="*/ 348 h 356"/>
              <a:gd name="T90" fmla="*/ 79 w 354"/>
              <a:gd name="T91" fmla="*/ 39 h 356"/>
              <a:gd name="T92" fmla="*/ 71 w 354"/>
              <a:gd name="T93" fmla="*/ 20 h 356"/>
              <a:gd name="T94" fmla="*/ 90 w 354"/>
              <a:gd name="T95" fmla="*/ 162 h 356"/>
              <a:gd name="T96" fmla="*/ 90 w 354"/>
              <a:gd name="T97" fmla="*/ 68 h 356"/>
              <a:gd name="T98" fmla="*/ 81 w 354"/>
              <a:gd name="T99" fmla="*/ 264 h 356"/>
              <a:gd name="T100" fmla="*/ 84 w 354"/>
              <a:gd name="T101" fmla="*/ 353 h 356"/>
              <a:gd name="T102" fmla="*/ 37 w 354"/>
              <a:gd name="T103" fmla="*/ 59 h 356"/>
              <a:gd name="T104" fmla="*/ 71 w 354"/>
              <a:gd name="T105" fmla="*/ 20 h 356"/>
              <a:gd name="T106" fmla="*/ 54 w 354"/>
              <a:gd name="T107" fmla="*/ 227 h 356"/>
              <a:gd name="T108" fmla="*/ 50 w 354"/>
              <a:gd name="T109" fmla="*/ 257 h 356"/>
              <a:gd name="T110" fmla="*/ 16 w 354"/>
              <a:gd name="T111" fmla="*/ 299 h 356"/>
              <a:gd name="T112" fmla="*/ 71 w 354"/>
              <a:gd name="T113" fmla="*/ 68 h 356"/>
              <a:gd name="T114" fmla="*/ 49 w 354"/>
              <a:gd name="T115" fmla="*/ 345 h 356"/>
              <a:gd name="T116" fmla="*/ 20 w 354"/>
              <a:gd name="T117" fmla="*/ 150 h 356"/>
              <a:gd name="T118" fmla="*/ 16 w 354"/>
              <a:gd name="T119" fmla="*/ 154 h 356"/>
              <a:gd name="T120" fmla="*/ 0 w 354"/>
              <a:gd name="T121" fmla="*/ 95 h 356"/>
              <a:gd name="T122" fmla="*/ 16 w 354"/>
              <a:gd name="T123" fmla="*/ 96 h 356"/>
              <a:gd name="T124" fmla="*/ 16 w 354"/>
              <a:gd name="T125" fmla="*/ 210 h 35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354" h="356">
                <a:moveTo>
                  <a:pt x="337" y="299"/>
                </a:moveTo>
                <a:lnTo>
                  <a:pt x="337" y="210"/>
                </a:lnTo>
                <a:lnTo>
                  <a:pt x="337" y="210"/>
                </a:lnTo>
                <a:lnTo>
                  <a:pt x="340" y="215"/>
                </a:lnTo>
                <a:lnTo>
                  <a:pt x="341" y="222"/>
                </a:lnTo>
                <a:lnTo>
                  <a:pt x="341" y="299"/>
                </a:lnTo>
                <a:lnTo>
                  <a:pt x="337" y="299"/>
                </a:lnTo>
                <a:lnTo>
                  <a:pt x="337" y="299"/>
                </a:lnTo>
                <a:close/>
                <a:moveTo>
                  <a:pt x="337" y="154"/>
                </a:moveTo>
                <a:lnTo>
                  <a:pt x="337" y="96"/>
                </a:lnTo>
                <a:lnTo>
                  <a:pt x="337" y="96"/>
                </a:lnTo>
                <a:lnTo>
                  <a:pt x="339" y="95"/>
                </a:lnTo>
                <a:lnTo>
                  <a:pt x="348" y="91"/>
                </a:lnTo>
                <a:lnTo>
                  <a:pt x="348" y="91"/>
                </a:lnTo>
                <a:lnTo>
                  <a:pt x="350" y="91"/>
                </a:lnTo>
                <a:lnTo>
                  <a:pt x="352" y="91"/>
                </a:lnTo>
                <a:lnTo>
                  <a:pt x="354" y="93"/>
                </a:lnTo>
                <a:lnTo>
                  <a:pt x="354" y="95"/>
                </a:lnTo>
                <a:lnTo>
                  <a:pt x="354" y="142"/>
                </a:lnTo>
                <a:lnTo>
                  <a:pt x="354" y="142"/>
                </a:lnTo>
                <a:lnTo>
                  <a:pt x="352" y="147"/>
                </a:lnTo>
                <a:lnTo>
                  <a:pt x="350" y="149"/>
                </a:lnTo>
                <a:lnTo>
                  <a:pt x="348" y="150"/>
                </a:lnTo>
                <a:lnTo>
                  <a:pt x="339" y="154"/>
                </a:lnTo>
                <a:lnTo>
                  <a:pt x="339" y="154"/>
                </a:lnTo>
                <a:lnTo>
                  <a:pt x="337" y="154"/>
                </a:lnTo>
                <a:lnTo>
                  <a:pt x="337" y="154"/>
                </a:lnTo>
                <a:close/>
                <a:moveTo>
                  <a:pt x="337" y="96"/>
                </a:moveTo>
                <a:lnTo>
                  <a:pt x="337" y="154"/>
                </a:lnTo>
                <a:lnTo>
                  <a:pt x="337" y="154"/>
                </a:lnTo>
                <a:lnTo>
                  <a:pt x="335" y="153"/>
                </a:lnTo>
                <a:lnTo>
                  <a:pt x="333" y="150"/>
                </a:lnTo>
                <a:lnTo>
                  <a:pt x="333" y="103"/>
                </a:lnTo>
                <a:lnTo>
                  <a:pt x="333" y="103"/>
                </a:lnTo>
                <a:lnTo>
                  <a:pt x="335" y="99"/>
                </a:lnTo>
                <a:lnTo>
                  <a:pt x="337" y="96"/>
                </a:lnTo>
                <a:lnTo>
                  <a:pt x="337" y="96"/>
                </a:lnTo>
                <a:close/>
                <a:moveTo>
                  <a:pt x="337" y="210"/>
                </a:moveTo>
                <a:lnTo>
                  <a:pt x="337" y="210"/>
                </a:lnTo>
                <a:lnTo>
                  <a:pt x="333" y="206"/>
                </a:lnTo>
                <a:lnTo>
                  <a:pt x="329" y="202"/>
                </a:lnTo>
                <a:lnTo>
                  <a:pt x="324" y="199"/>
                </a:lnTo>
                <a:lnTo>
                  <a:pt x="317" y="199"/>
                </a:lnTo>
                <a:lnTo>
                  <a:pt x="317" y="68"/>
                </a:lnTo>
                <a:lnTo>
                  <a:pt x="283" y="68"/>
                </a:lnTo>
                <a:lnTo>
                  <a:pt x="283" y="221"/>
                </a:lnTo>
                <a:lnTo>
                  <a:pt x="283" y="221"/>
                </a:lnTo>
                <a:lnTo>
                  <a:pt x="289" y="221"/>
                </a:lnTo>
                <a:lnTo>
                  <a:pt x="293" y="222"/>
                </a:lnTo>
                <a:lnTo>
                  <a:pt x="297" y="225"/>
                </a:lnTo>
                <a:lnTo>
                  <a:pt x="299" y="227"/>
                </a:lnTo>
                <a:lnTo>
                  <a:pt x="302" y="230"/>
                </a:lnTo>
                <a:lnTo>
                  <a:pt x="305" y="234"/>
                </a:lnTo>
                <a:lnTo>
                  <a:pt x="306" y="239"/>
                </a:lnTo>
                <a:lnTo>
                  <a:pt x="306" y="244"/>
                </a:lnTo>
                <a:lnTo>
                  <a:pt x="306" y="244"/>
                </a:lnTo>
                <a:lnTo>
                  <a:pt x="306" y="248"/>
                </a:lnTo>
                <a:lnTo>
                  <a:pt x="305" y="253"/>
                </a:lnTo>
                <a:lnTo>
                  <a:pt x="302" y="257"/>
                </a:lnTo>
                <a:lnTo>
                  <a:pt x="299" y="260"/>
                </a:lnTo>
                <a:lnTo>
                  <a:pt x="297" y="262"/>
                </a:lnTo>
                <a:lnTo>
                  <a:pt x="293" y="265"/>
                </a:lnTo>
                <a:lnTo>
                  <a:pt x="289" y="267"/>
                </a:lnTo>
                <a:lnTo>
                  <a:pt x="283" y="267"/>
                </a:lnTo>
                <a:lnTo>
                  <a:pt x="283" y="299"/>
                </a:lnTo>
                <a:lnTo>
                  <a:pt x="337" y="299"/>
                </a:lnTo>
                <a:lnTo>
                  <a:pt x="337" y="210"/>
                </a:lnTo>
                <a:lnTo>
                  <a:pt x="337" y="210"/>
                </a:lnTo>
                <a:close/>
                <a:moveTo>
                  <a:pt x="283" y="356"/>
                </a:moveTo>
                <a:lnTo>
                  <a:pt x="283" y="314"/>
                </a:lnTo>
                <a:lnTo>
                  <a:pt x="306" y="314"/>
                </a:lnTo>
                <a:lnTo>
                  <a:pt x="306" y="338"/>
                </a:lnTo>
                <a:lnTo>
                  <a:pt x="306" y="338"/>
                </a:lnTo>
                <a:lnTo>
                  <a:pt x="305" y="345"/>
                </a:lnTo>
                <a:lnTo>
                  <a:pt x="301" y="350"/>
                </a:lnTo>
                <a:lnTo>
                  <a:pt x="295" y="355"/>
                </a:lnTo>
                <a:lnTo>
                  <a:pt x="289" y="356"/>
                </a:lnTo>
                <a:lnTo>
                  <a:pt x="283" y="356"/>
                </a:lnTo>
                <a:lnTo>
                  <a:pt x="283" y="356"/>
                </a:lnTo>
                <a:close/>
                <a:moveTo>
                  <a:pt x="283" y="59"/>
                </a:moveTo>
                <a:lnTo>
                  <a:pt x="283" y="20"/>
                </a:lnTo>
                <a:lnTo>
                  <a:pt x="283" y="20"/>
                </a:lnTo>
                <a:lnTo>
                  <a:pt x="298" y="30"/>
                </a:lnTo>
                <a:lnTo>
                  <a:pt x="309" y="38"/>
                </a:lnTo>
                <a:lnTo>
                  <a:pt x="313" y="43"/>
                </a:lnTo>
                <a:lnTo>
                  <a:pt x="316" y="49"/>
                </a:lnTo>
                <a:lnTo>
                  <a:pt x="317" y="54"/>
                </a:lnTo>
                <a:lnTo>
                  <a:pt x="317" y="59"/>
                </a:lnTo>
                <a:lnTo>
                  <a:pt x="283" y="59"/>
                </a:lnTo>
                <a:close/>
                <a:moveTo>
                  <a:pt x="283" y="20"/>
                </a:moveTo>
                <a:lnTo>
                  <a:pt x="283" y="59"/>
                </a:lnTo>
                <a:lnTo>
                  <a:pt x="263" y="59"/>
                </a:lnTo>
                <a:lnTo>
                  <a:pt x="263" y="50"/>
                </a:lnTo>
                <a:lnTo>
                  <a:pt x="263" y="50"/>
                </a:lnTo>
                <a:lnTo>
                  <a:pt x="268" y="50"/>
                </a:lnTo>
                <a:lnTo>
                  <a:pt x="271" y="47"/>
                </a:lnTo>
                <a:lnTo>
                  <a:pt x="274" y="43"/>
                </a:lnTo>
                <a:lnTo>
                  <a:pt x="275" y="39"/>
                </a:lnTo>
                <a:lnTo>
                  <a:pt x="275" y="39"/>
                </a:lnTo>
                <a:lnTo>
                  <a:pt x="274" y="35"/>
                </a:lnTo>
                <a:lnTo>
                  <a:pt x="271" y="31"/>
                </a:lnTo>
                <a:lnTo>
                  <a:pt x="268" y="28"/>
                </a:lnTo>
                <a:lnTo>
                  <a:pt x="263" y="28"/>
                </a:lnTo>
                <a:lnTo>
                  <a:pt x="263" y="12"/>
                </a:lnTo>
                <a:lnTo>
                  <a:pt x="263" y="12"/>
                </a:lnTo>
                <a:lnTo>
                  <a:pt x="283" y="20"/>
                </a:lnTo>
                <a:lnTo>
                  <a:pt x="283" y="20"/>
                </a:lnTo>
                <a:close/>
                <a:moveTo>
                  <a:pt x="283" y="68"/>
                </a:moveTo>
                <a:lnTo>
                  <a:pt x="283" y="221"/>
                </a:lnTo>
                <a:lnTo>
                  <a:pt x="283" y="221"/>
                </a:lnTo>
                <a:lnTo>
                  <a:pt x="278" y="221"/>
                </a:lnTo>
                <a:lnTo>
                  <a:pt x="272" y="223"/>
                </a:lnTo>
                <a:lnTo>
                  <a:pt x="267" y="227"/>
                </a:lnTo>
                <a:lnTo>
                  <a:pt x="263" y="231"/>
                </a:lnTo>
                <a:lnTo>
                  <a:pt x="263" y="162"/>
                </a:lnTo>
                <a:lnTo>
                  <a:pt x="272" y="162"/>
                </a:lnTo>
                <a:lnTo>
                  <a:pt x="272" y="96"/>
                </a:lnTo>
                <a:lnTo>
                  <a:pt x="263" y="96"/>
                </a:lnTo>
                <a:lnTo>
                  <a:pt x="263" y="68"/>
                </a:lnTo>
                <a:lnTo>
                  <a:pt x="283" y="68"/>
                </a:lnTo>
                <a:lnTo>
                  <a:pt x="283" y="68"/>
                </a:lnTo>
                <a:close/>
                <a:moveTo>
                  <a:pt x="283" y="267"/>
                </a:moveTo>
                <a:lnTo>
                  <a:pt x="283" y="299"/>
                </a:lnTo>
                <a:lnTo>
                  <a:pt x="263" y="299"/>
                </a:lnTo>
                <a:lnTo>
                  <a:pt x="263" y="256"/>
                </a:lnTo>
                <a:lnTo>
                  <a:pt x="263" y="256"/>
                </a:lnTo>
                <a:lnTo>
                  <a:pt x="267" y="260"/>
                </a:lnTo>
                <a:lnTo>
                  <a:pt x="272" y="264"/>
                </a:lnTo>
                <a:lnTo>
                  <a:pt x="278" y="267"/>
                </a:lnTo>
                <a:lnTo>
                  <a:pt x="283" y="267"/>
                </a:lnTo>
                <a:lnTo>
                  <a:pt x="283" y="267"/>
                </a:lnTo>
                <a:close/>
                <a:moveTo>
                  <a:pt x="283" y="314"/>
                </a:moveTo>
                <a:lnTo>
                  <a:pt x="283" y="356"/>
                </a:lnTo>
                <a:lnTo>
                  <a:pt x="278" y="356"/>
                </a:lnTo>
                <a:lnTo>
                  <a:pt x="278" y="356"/>
                </a:lnTo>
                <a:lnTo>
                  <a:pt x="274" y="356"/>
                </a:lnTo>
                <a:lnTo>
                  <a:pt x="270" y="353"/>
                </a:lnTo>
                <a:lnTo>
                  <a:pt x="267" y="352"/>
                </a:lnTo>
                <a:lnTo>
                  <a:pt x="263" y="348"/>
                </a:lnTo>
                <a:lnTo>
                  <a:pt x="263" y="314"/>
                </a:lnTo>
                <a:lnTo>
                  <a:pt x="283" y="314"/>
                </a:lnTo>
                <a:close/>
                <a:moveTo>
                  <a:pt x="263" y="12"/>
                </a:moveTo>
                <a:lnTo>
                  <a:pt x="263" y="28"/>
                </a:lnTo>
                <a:lnTo>
                  <a:pt x="263" y="28"/>
                </a:lnTo>
                <a:lnTo>
                  <a:pt x="259" y="28"/>
                </a:lnTo>
                <a:lnTo>
                  <a:pt x="256" y="31"/>
                </a:lnTo>
                <a:lnTo>
                  <a:pt x="253" y="35"/>
                </a:lnTo>
                <a:lnTo>
                  <a:pt x="252" y="39"/>
                </a:lnTo>
                <a:lnTo>
                  <a:pt x="252" y="39"/>
                </a:lnTo>
                <a:lnTo>
                  <a:pt x="253" y="43"/>
                </a:lnTo>
                <a:lnTo>
                  <a:pt x="256" y="47"/>
                </a:lnTo>
                <a:lnTo>
                  <a:pt x="259" y="50"/>
                </a:lnTo>
                <a:lnTo>
                  <a:pt x="263" y="50"/>
                </a:lnTo>
                <a:lnTo>
                  <a:pt x="263" y="59"/>
                </a:lnTo>
                <a:lnTo>
                  <a:pt x="228" y="59"/>
                </a:lnTo>
                <a:lnTo>
                  <a:pt x="228" y="50"/>
                </a:lnTo>
                <a:lnTo>
                  <a:pt x="228" y="50"/>
                </a:lnTo>
                <a:lnTo>
                  <a:pt x="230" y="50"/>
                </a:lnTo>
                <a:lnTo>
                  <a:pt x="230" y="50"/>
                </a:lnTo>
                <a:lnTo>
                  <a:pt x="236" y="50"/>
                </a:lnTo>
                <a:lnTo>
                  <a:pt x="238" y="47"/>
                </a:lnTo>
                <a:lnTo>
                  <a:pt x="241" y="43"/>
                </a:lnTo>
                <a:lnTo>
                  <a:pt x="243" y="39"/>
                </a:lnTo>
                <a:lnTo>
                  <a:pt x="243" y="39"/>
                </a:lnTo>
                <a:lnTo>
                  <a:pt x="241" y="35"/>
                </a:lnTo>
                <a:lnTo>
                  <a:pt x="238" y="31"/>
                </a:lnTo>
                <a:lnTo>
                  <a:pt x="236" y="28"/>
                </a:lnTo>
                <a:lnTo>
                  <a:pt x="230" y="28"/>
                </a:lnTo>
                <a:lnTo>
                  <a:pt x="230" y="28"/>
                </a:lnTo>
                <a:lnTo>
                  <a:pt x="228" y="28"/>
                </a:lnTo>
                <a:lnTo>
                  <a:pt x="228" y="4"/>
                </a:lnTo>
                <a:lnTo>
                  <a:pt x="228" y="4"/>
                </a:lnTo>
                <a:lnTo>
                  <a:pt x="247" y="8"/>
                </a:lnTo>
                <a:lnTo>
                  <a:pt x="263" y="12"/>
                </a:lnTo>
                <a:lnTo>
                  <a:pt x="263" y="12"/>
                </a:lnTo>
                <a:close/>
                <a:moveTo>
                  <a:pt x="263" y="68"/>
                </a:moveTo>
                <a:lnTo>
                  <a:pt x="263" y="96"/>
                </a:lnTo>
                <a:lnTo>
                  <a:pt x="228" y="96"/>
                </a:lnTo>
                <a:lnTo>
                  <a:pt x="228" y="68"/>
                </a:lnTo>
                <a:lnTo>
                  <a:pt x="263" y="68"/>
                </a:lnTo>
                <a:lnTo>
                  <a:pt x="263" y="68"/>
                </a:lnTo>
                <a:close/>
                <a:moveTo>
                  <a:pt x="263" y="162"/>
                </a:moveTo>
                <a:lnTo>
                  <a:pt x="263" y="231"/>
                </a:lnTo>
                <a:lnTo>
                  <a:pt x="263" y="231"/>
                </a:lnTo>
                <a:lnTo>
                  <a:pt x="262" y="237"/>
                </a:lnTo>
                <a:lnTo>
                  <a:pt x="260" y="244"/>
                </a:lnTo>
                <a:lnTo>
                  <a:pt x="260" y="244"/>
                </a:lnTo>
                <a:lnTo>
                  <a:pt x="262" y="250"/>
                </a:lnTo>
                <a:lnTo>
                  <a:pt x="263" y="256"/>
                </a:lnTo>
                <a:lnTo>
                  <a:pt x="263" y="299"/>
                </a:lnTo>
                <a:lnTo>
                  <a:pt x="228" y="299"/>
                </a:lnTo>
                <a:lnTo>
                  <a:pt x="228" y="269"/>
                </a:lnTo>
                <a:lnTo>
                  <a:pt x="229" y="269"/>
                </a:lnTo>
                <a:lnTo>
                  <a:pt x="229" y="253"/>
                </a:lnTo>
                <a:lnTo>
                  <a:pt x="228" y="253"/>
                </a:lnTo>
                <a:lnTo>
                  <a:pt x="228" y="242"/>
                </a:lnTo>
                <a:lnTo>
                  <a:pt x="229" y="242"/>
                </a:lnTo>
                <a:lnTo>
                  <a:pt x="229" y="227"/>
                </a:lnTo>
                <a:lnTo>
                  <a:pt x="228" y="227"/>
                </a:lnTo>
                <a:lnTo>
                  <a:pt x="228" y="216"/>
                </a:lnTo>
                <a:lnTo>
                  <a:pt x="229" y="216"/>
                </a:lnTo>
                <a:lnTo>
                  <a:pt x="229" y="200"/>
                </a:lnTo>
                <a:lnTo>
                  <a:pt x="228" y="200"/>
                </a:lnTo>
                <a:lnTo>
                  <a:pt x="228" y="162"/>
                </a:lnTo>
                <a:lnTo>
                  <a:pt x="263" y="162"/>
                </a:lnTo>
                <a:lnTo>
                  <a:pt x="263" y="162"/>
                </a:lnTo>
                <a:close/>
                <a:moveTo>
                  <a:pt x="263" y="314"/>
                </a:moveTo>
                <a:lnTo>
                  <a:pt x="263" y="348"/>
                </a:lnTo>
                <a:lnTo>
                  <a:pt x="263" y="348"/>
                </a:lnTo>
                <a:lnTo>
                  <a:pt x="262" y="344"/>
                </a:lnTo>
                <a:lnTo>
                  <a:pt x="260" y="338"/>
                </a:lnTo>
                <a:lnTo>
                  <a:pt x="260" y="314"/>
                </a:lnTo>
                <a:lnTo>
                  <a:pt x="263" y="314"/>
                </a:lnTo>
                <a:close/>
                <a:moveTo>
                  <a:pt x="228" y="4"/>
                </a:moveTo>
                <a:lnTo>
                  <a:pt x="228" y="28"/>
                </a:lnTo>
                <a:lnTo>
                  <a:pt x="228" y="28"/>
                </a:lnTo>
                <a:lnTo>
                  <a:pt x="225" y="30"/>
                </a:lnTo>
                <a:lnTo>
                  <a:pt x="222" y="32"/>
                </a:lnTo>
                <a:lnTo>
                  <a:pt x="221" y="35"/>
                </a:lnTo>
                <a:lnTo>
                  <a:pt x="220" y="39"/>
                </a:lnTo>
                <a:lnTo>
                  <a:pt x="220" y="39"/>
                </a:lnTo>
                <a:lnTo>
                  <a:pt x="221" y="43"/>
                </a:lnTo>
                <a:lnTo>
                  <a:pt x="222" y="46"/>
                </a:lnTo>
                <a:lnTo>
                  <a:pt x="225" y="49"/>
                </a:lnTo>
                <a:lnTo>
                  <a:pt x="228" y="50"/>
                </a:lnTo>
                <a:lnTo>
                  <a:pt x="228" y="59"/>
                </a:lnTo>
                <a:lnTo>
                  <a:pt x="179" y="59"/>
                </a:lnTo>
                <a:lnTo>
                  <a:pt x="179" y="0"/>
                </a:lnTo>
                <a:lnTo>
                  <a:pt x="179" y="0"/>
                </a:lnTo>
                <a:lnTo>
                  <a:pt x="203" y="1"/>
                </a:lnTo>
                <a:lnTo>
                  <a:pt x="228" y="4"/>
                </a:lnTo>
                <a:lnTo>
                  <a:pt x="228" y="4"/>
                </a:lnTo>
                <a:close/>
                <a:moveTo>
                  <a:pt x="228" y="68"/>
                </a:moveTo>
                <a:lnTo>
                  <a:pt x="228" y="96"/>
                </a:lnTo>
                <a:lnTo>
                  <a:pt x="183" y="96"/>
                </a:lnTo>
                <a:lnTo>
                  <a:pt x="183" y="162"/>
                </a:lnTo>
                <a:lnTo>
                  <a:pt x="228" y="162"/>
                </a:lnTo>
                <a:lnTo>
                  <a:pt x="228" y="200"/>
                </a:lnTo>
                <a:lnTo>
                  <a:pt x="179" y="200"/>
                </a:lnTo>
                <a:lnTo>
                  <a:pt x="179" y="68"/>
                </a:lnTo>
                <a:lnTo>
                  <a:pt x="228" y="68"/>
                </a:lnTo>
                <a:lnTo>
                  <a:pt x="228" y="68"/>
                </a:lnTo>
                <a:close/>
                <a:moveTo>
                  <a:pt x="228" y="216"/>
                </a:moveTo>
                <a:lnTo>
                  <a:pt x="228" y="227"/>
                </a:lnTo>
                <a:lnTo>
                  <a:pt x="179" y="227"/>
                </a:lnTo>
                <a:lnTo>
                  <a:pt x="179" y="216"/>
                </a:lnTo>
                <a:lnTo>
                  <a:pt x="228" y="216"/>
                </a:lnTo>
                <a:lnTo>
                  <a:pt x="228" y="216"/>
                </a:lnTo>
                <a:close/>
                <a:moveTo>
                  <a:pt x="228" y="242"/>
                </a:moveTo>
                <a:lnTo>
                  <a:pt x="228" y="253"/>
                </a:lnTo>
                <a:lnTo>
                  <a:pt x="179" y="253"/>
                </a:lnTo>
                <a:lnTo>
                  <a:pt x="179" y="242"/>
                </a:lnTo>
                <a:lnTo>
                  <a:pt x="228" y="242"/>
                </a:lnTo>
                <a:lnTo>
                  <a:pt x="228" y="242"/>
                </a:lnTo>
                <a:close/>
                <a:moveTo>
                  <a:pt x="228" y="269"/>
                </a:moveTo>
                <a:lnTo>
                  <a:pt x="228" y="299"/>
                </a:lnTo>
                <a:lnTo>
                  <a:pt x="179" y="299"/>
                </a:lnTo>
                <a:lnTo>
                  <a:pt x="179" y="269"/>
                </a:lnTo>
                <a:lnTo>
                  <a:pt x="228" y="269"/>
                </a:lnTo>
                <a:close/>
                <a:moveTo>
                  <a:pt x="126" y="50"/>
                </a:moveTo>
                <a:lnTo>
                  <a:pt x="126" y="50"/>
                </a:lnTo>
                <a:lnTo>
                  <a:pt x="129" y="49"/>
                </a:lnTo>
                <a:lnTo>
                  <a:pt x="132" y="46"/>
                </a:lnTo>
                <a:lnTo>
                  <a:pt x="133" y="43"/>
                </a:lnTo>
                <a:lnTo>
                  <a:pt x="134" y="39"/>
                </a:lnTo>
                <a:lnTo>
                  <a:pt x="134" y="39"/>
                </a:lnTo>
                <a:lnTo>
                  <a:pt x="133" y="35"/>
                </a:lnTo>
                <a:lnTo>
                  <a:pt x="132" y="32"/>
                </a:lnTo>
                <a:lnTo>
                  <a:pt x="129" y="30"/>
                </a:lnTo>
                <a:lnTo>
                  <a:pt x="126" y="28"/>
                </a:lnTo>
                <a:lnTo>
                  <a:pt x="126" y="4"/>
                </a:lnTo>
                <a:lnTo>
                  <a:pt x="126" y="4"/>
                </a:lnTo>
                <a:lnTo>
                  <a:pt x="150" y="1"/>
                </a:lnTo>
                <a:lnTo>
                  <a:pt x="176" y="0"/>
                </a:lnTo>
                <a:lnTo>
                  <a:pt x="179" y="0"/>
                </a:lnTo>
                <a:lnTo>
                  <a:pt x="179" y="59"/>
                </a:lnTo>
                <a:lnTo>
                  <a:pt x="126" y="59"/>
                </a:lnTo>
                <a:lnTo>
                  <a:pt x="126" y="50"/>
                </a:lnTo>
                <a:lnTo>
                  <a:pt x="126" y="50"/>
                </a:lnTo>
                <a:close/>
                <a:moveTo>
                  <a:pt x="179" y="68"/>
                </a:moveTo>
                <a:lnTo>
                  <a:pt x="179" y="200"/>
                </a:lnTo>
                <a:lnTo>
                  <a:pt x="127" y="200"/>
                </a:lnTo>
                <a:lnTo>
                  <a:pt x="127" y="216"/>
                </a:lnTo>
                <a:lnTo>
                  <a:pt x="179" y="216"/>
                </a:lnTo>
                <a:lnTo>
                  <a:pt x="179" y="227"/>
                </a:lnTo>
                <a:lnTo>
                  <a:pt x="127" y="227"/>
                </a:lnTo>
                <a:lnTo>
                  <a:pt x="127" y="242"/>
                </a:lnTo>
                <a:lnTo>
                  <a:pt x="179" y="242"/>
                </a:lnTo>
                <a:lnTo>
                  <a:pt x="179" y="253"/>
                </a:lnTo>
                <a:lnTo>
                  <a:pt x="127" y="253"/>
                </a:lnTo>
                <a:lnTo>
                  <a:pt x="127" y="269"/>
                </a:lnTo>
                <a:lnTo>
                  <a:pt x="179" y="269"/>
                </a:lnTo>
                <a:lnTo>
                  <a:pt x="179" y="299"/>
                </a:lnTo>
                <a:lnTo>
                  <a:pt x="126" y="299"/>
                </a:lnTo>
                <a:lnTo>
                  <a:pt x="126" y="162"/>
                </a:lnTo>
                <a:lnTo>
                  <a:pt x="171" y="162"/>
                </a:lnTo>
                <a:lnTo>
                  <a:pt x="171" y="96"/>
                </a:lnTo>
                <a:lnTo>
                  <a:pt x="126" y="96"/>
                </a:lnTo>
                <a:lnTo>
                  <a:pt x="126" y="68"/>
                </a:lnTo>
                <a:lnTo>
                  <a:pt x="179" y="68"/>
                </a:lnTo>
                <a:close/>
                <a:moveTo>
                  <a:pt x="123" y="28"/>
                </a:moveTo>
                <a:lnTo>
                  <a:pt x="123" y="28"/>
                </a:lnTo>
                <a:lnTo>
                  <a:pt x="118" y="28"/>
                </a:lnTo>
                <a:lnTo>
                  <a:pt x="115" y="31"/>
                </a:lnTo>
                <a:lnTo>
                  <a:pt x="113" y="35"/>
                </a:lnTo>
                <a:lnTo>
                  <a:pt x="111" y="39"/>
                </a:lnTo>
                <a:lnTo>
                  <a:pt x="111" y="39"/>
                </a:lnTo>
                <a:lnTo>
                  <a:pt x="113" y="43"/>
                </a:lnTo>
                <a:lnTo>
                  <a:pt x="115" y="47"/>
                </a:lnTo>
                <a:lnTo>
                  <a:pt x="118" y="50"/>
                </a:lnTo>
                <a:lnTo>
                  <a:pt x="123" y="50"/>
                </a:lnTo>
                <a:lnTo>
                  <a:pt x="123" y="50"/>
                </a:lnTo>
                <a:lnTo>
                  <a:pt x="126" y="50"/>
                </a:lnTo>
                <a:lnTo>
                  <a:pt x="126" y="59"/>
                </a:lnTo>
                <a:lnTo>
                  <a:pt x="90" y="59"/>
                </a:lnTo>
                <a:lnTo>
                  <a:pt x="90" y="50"/>
                </a:lnTo>
                <a:lnTo>
                  <a:pt x="90" y="50"/>
                </a:lnTo>
                <a:lnTo>
                  <a:pt x="95" y="50"/>
                </a:lnTo>
                <a:lnTo>
                  <a:pt x="98" y="47"/>
                </a:lnTo>
                <a:lnTo>
                  <a:pt x="100" y="43"/>
                </a:lnTo>
                <a:lnTo>
                  <a:pt x="102" y="39"/>
                </a:lnTo>
                <a:lnTo>
                  <a:pt x="102" y="39"/>
                </a:lnTo>
                <a:lnTo>
                  <a:pt x="100" y="35"/>
                </a:lnTo>
                <a:lnTo>
                  <a:pt x="98" y="31"/>
                </a:lnTo>
                <a:lnTo>
                  <a:pt x="95" y="28"/>
                </a:lnTo>
                <a:lnTo>
                  <a:pt x="90" y="28"/>
                </a:lnTo>
                <a:lnTo>
                  <a:pt x="90" y="12"/>
                </a:lnTo>
                <a:lnTo>
                  <a:pt x="90" y="12"/>
                </a:lnTo>
                <a:lnTo>
                  <a:pt x="107" y="8"/>
                </a:lnTo>
                <a:lnTo>
                  <a:pt x="126" y="4"/>
                </a:lnTo>
                <a:lnTo>
                  <a:pt x="126" y="28"/>
                </a:lnTo>
                <a:lnTo>
                  <a:pt x="126" y="28"/>
                </a:lnTo>
                <a:lnTo>
                  <a:pt x="123" y="28"/>
                </a:lnTo>
                <a:lnTo>
                  <a:pt x="123" y="28"/>
                </a:lnTo>
                <a:close/>
                <a:moveTo>
                  <a:pt x="126" y="68"/>
                </a:moveTo>
                <a:lnTo>
                  <a:pt x="126" y="96"/>
                </a:lnTo>
                <a:lnTo>
                  <a:pt x="90" y="96"/>
                </a:lnTo>
                <a:lnTo>
                  <a:pt x="90" y="68"/>
                </a:lnTo>
                <a:lnTo>
                  <a:pt x="126" y="68"/>
                </a:lnTo>
                <a:lnTo>
                  <a:pt x="126" y="68"/>
                </a:lnTo>
                <a:close/>
                <a:moveTo>
                  <a:pt x="126" y="162"/>
                </a:moveTo>
                <a:lnTo>
                  <a:pt x="126" y="299"/>
                </a:lnTo>
                <a:lnTo>
                  <a:pt x="90" y="299"/>
                </a:lnTo>
                <a:lnTo>
                  <a:pt x="90" y="256"/>
                </a:lnTo>
                <a:lnTo>
                  <a:pt x="90" y="256"/>
                </a:lnTo>
                <a:lnTo>
                  <a:pt x="92" y="250"/>
                </a:lnTo>
                <a:lnTo>
                  <a:pt x="94" y="244"/>
                </a:lnTo>
                <a:lnTo>
                  <a:pt x="94" y="244"/>
                </a:lnTo>
                <a:lnTo>
                  <a:pt x="92" y="237"/>
                </a:lnTo>
                <a:lnTo>
                  <a:pt x="90" y="231"/>
                </a:lnTo>
                <a:lnTo>
                  <a:pt x="90" y="162"/>
                </a:lnTo>
                <a:lnTo>
                  <a:pt x="126" y="162"/>
                </a:lnTo>
                <a:lnTo>
                  <a:pt x="126" y="162"/>
                </a:lnTo>
                <a:close/>
                <a:moveTo>
                  <a:pt x="90" y="348"/>
                </a:moveTo>
                <a:lnTo>
                  <a:pt x="90" y="314"/>
                </a:lnTo>
                <a:lnTo>
                  <a:pt x="94" y="314"/>
                </a:lnTo>
                <a:lnTo>
                  <a:pt x="94" y="338"/>
                </a:lnTo>
                <a:lnTo>
                  <a:pt x="94" y="338"/>
                </a:lnTo>
                <a:lnTo>
                  <a:pt x="92" y="344"/>
                </a:lnTo>
                <a:lnTo>
                  <a:pt x="90" y="348"/>
                </a:lnTo>
                <a:lnTo>
                  <a:pt x="90" y="348"/>
                </a:lnTo>
                <a:close/>
                <a:moveTo>
                  <a:pt x="90" y="12"/>
                </a:moveTo>
                <a:lnTo>
                  <a:pt x="90" y="28"/>
                </a:lnTo>
                <a:lnTo>
                  <a:pt x="90" y="28"/>
                </a:lnTo>
                <a:lnTo>
                  <a:pt x="85" y="28"/>
                </a:lnTo>
                <a:lnTo>
                  <a:pt x="83" y="31"/>
                </a:lnTo>
                <a:lnTo>
                  <a:pt x="80" y="35"/>
                </a:lnTo>
                <a:lnTo>
                  <a:pt x="79" y="39"/>
                </a:lnTo>
                <a:lnTo>
                  <a:pt x="79" y="39"/>
                </a:lnTo>
                <a:lnTo>
                  <a:pt x="80" y="43"/>
                </a:lnTo>
                <a:lnTo>
                  <a:pt x="83" y="47"/>
                </a:lnTo>
                <a:lnTo>
                  <a:pt x="85" y="50"/>
                </a:lnTo>
                <a:lnTo>
                  <a:pt x="90" y="50"/>
                </a:lnTo>
                <a:lnTo>
                  <a:pt x="90" y="59"/>
                </a:lnTo>
                <a:lnTo>
                  <a:pt x="71" y="59"/>
                </a:lnTo>
                <a:lnTo>
                  <a:pt x="71" y="20"/>
                </a:lnTo>
                <a:lnTo>
                  <a:pt x="71" y="20"/>
                </a:lnTo>
                <a:lnTo>
                  <a:pt x="90" y="12"/>
                </a:lnTo>
                <a:lnTo>
                  <a:pt x="90" y="12"/>
                </a:lnTo>
                <a:close/>
                <a:moveTo>
                  <a:pt x="90" y="68"/>
                </a:moveTo>
                <a:lnTo>
                  <a:pt x="90" y="96"/>
                </a:lnTo>
                <a:lnTo>
                  <a:pt x="81" y="96"/>
                </a:lnTo>
                <a:lnTo>
                  <a:pt x="81" y="162"/>
                </a:lnTo>
                <a:lnTo>
                  <a:pt x="90" y="162"/>
                </a:lnTo>
                <a:lnTo>
                  <a:pt x="90" y="231"/>
                </a:lnTo>
                <a:lnTo>
                  <a:pt x="90" y="231"/>
                </a:lnTo>
                <a:lnTo>
                  <a:pt x="87" y="227"/>
                </a:lnTo>
                <a:lnTo>
                  <a:pt x="81" y="223"/>
                </a:lnTo>
                <a:lnTo>
                  <a:pt x="76" y="221"/>
                </a:lnTo>
                <a:lnTo>
                  <a:pt x="71" y="221"/>
                </a:lnTo>
                <a:lnTo>
                  <a:pt x="71" y="68"/>
                </a:lnTo>
                <a:lnTo>
                  <a:pt x="90" y="68"/>
                </a:lnTo>
                <a:lnTo>
                  <a:pt x="90" y="68"/>
                </a:lnTo>
                <a:close/>
                <a:moveTo>
                  <a:pt x="90" y="256"/>
                </a:moveTo>
                <a:lnTo>
                  <a:pt x="90" y="299"/>
                </a:lnTo>
                <a:lnTo>
                  <a:pt x="71" y="299"/>
                </a:lnTo>
                <a:lnTo>
                  <a:pt x="71" y="267"/>
                </a:lnTo>
                <a:lnTo>
                  <a:pt x="71" y="267"/>
                </a:lnTo>
                <a:lnTo>
                  <a:pt x="76" y="267"/>
                </a:lnTo>
                <a:lnTo>
                  <a:pt x="81" y="264"/>
                </a:lnTo>
                <a:lnTo>
                  <a:pt x="87" y="260"/>
                </a:lnTo>
                <a:lnTo>
                  <a:pt x="90" y="256"/>
                </a:lnTo>
                <a:lnTo>
                  <a:pt x="90" y="256"/>
                </a:lnTo>
                <a:close/>
                <a:moveTo>
                  <a:pt x="90" y="314"/>
                </a:moveTo>
                <a:lnTo>
                  <a:pt x="90" y="348"/>
                </a:lnTo>
                <a:lnTo>
                  <a:pt x="90" y="348"/>
                </a:lnTo>
                <a:lnTo>
                  <a:pt x="87" y="352"/>
                </a:lnTo>
                <a:lnTo>
                  <a:pt x="84" y="353"/>
                </a:lnTo>
                <a:lnTo>
                  <a:pt x="80" y="356"/>
                </a:lnTo>
                <a:lnTo>
                  <a:pt x="75" y="356"/>
                </a:lnTo>
                <a:lnTo>
                  <a:pt x="71" y="356"/>
                </a:lnTo>
                <a:lnTo>
                  <a:pt x="71" y="314"/>
                </a:lnTo>
                <a:lnTo>
                  <a:pt x="90" y="314"/>
                </a:lnTo>
                <a:close/>
                <a:moveTo>
                  <a:pt x="71" y="20"/>
                </a:moveTo>
                <a:lnTo>
                  <a:pt x="71" y="59"/>
                </a:lnTo>
                <a:lnTo>
                  <a:pt x="37" y="59"/>
                </a:lnTo>
                <a:lnTo>
                  <a:pt x="37" y="59"/>
                </a:lnTo>
                <a:lnTo>
                  <a:pt x="37" y="54"/>
                </a:lnTo>
                <a:lnTo>
                  <a:pt x="38" y="49"/>
                </a:lnTo>
                <a:lnTo>
                  <a:pt x="41" y="43"/>
                </a:lnTo>
                <a:lnTo>
                  <a:pt x="45" y="38"/>
                </a:lnTo>
                <a:lnTo>
                  <a:pt x="56" y="30"/>
                </a:lnTo>
                <a:lnTo>
                  <a:pt x="71" y="20"/>
                </a:lnTo>
                <a:lnTo>
                  <a:pt x="71" y="20"/>
                </a:lnTo>
                <a:close/>
                <a:moveTo>
                  <a:pt x="71" y="68"/>
                </a:moveTo>
                <a:lnTo>
                  <a:pt x="71" y="221"/>
                </a:lnTo>
                <a:lnTo>
                  <a:pt x="71" y="221"/>
                </a:lnTo>
                <a:lnTo>
                  <a:pt x="71" y="221"/>
                </a:lnTo>
                <a:lnTo>
                  <a:pt x="65" y="221"/>
                </a:lnTo>
                <a:lnTo>
                  <a:pt x="61" y="222"/>
                </a:lnTo>
                <a:lnTo>
                  <a:pt x="57" y="225"/>
                </a:lnTo>
                <a:lnTo>
                  <a:pt x="54" y="227"/>
                </a:lnTo>
                <a:lnTo>
                  <a:pt x="50" y="230"/>
                </a:lnTo>
                <a:lnTo>
                  <a:pt x="49" y="234"/>
                </a:lnTo>
                <a:lnTo>
                  <a:pt x="48" y="239"/>
                </a:lnTo>
                <a:lnTo>
                  <a:pt x="48" y="244"/>
                </a:lnTo>
                <a:lnTo>
                  <a:pt x="48" y="244"/>
                </a:lnTo>
                <a:lnTo>
                  <a:pt x="48" y="248"/>
                </a:lnTo>
                <a:lnTo>
                  <a:pt x="49" y="253"/>
                </a:lnTo>
                <a:lnTo>
                  <a:pt x="50" y="257"/>
                </a:lnTo>
                <a:lnTo>
                  <a:pt x="54" y="260"/>
                </a:lnTo>
                <a:lnTo>
                  <a:pt x="57" y="262"/>
                </a:lnTo>
                <a:lnTo>
                  <a:pt x="61" y="265"/>
                </a:lnTo>
                <a:lnTo>
                  <a:pt x="65" y="267"/>
                </a:lnTo>
                <a:lnTo>
                  <a:pt x="71" y="267"/>
                </a:lnTo>
                <a:lnTo>
                  <a:pt x="71" y="267"/>
                </a:lnTo>
                <a:lnTo>
                  <a:pt x="71" y="299"/>
                </a:lnTo>
                <a:lnTo>
                  <a:pt x="16" y="299"/>
                </a:lnTo>
                <a:lnTo>
                  <a:pt x="16" y="210"/>
                </a:lnTo>
                <a:lnTo>
                  <a:pt x="16" y="210"/>
                </a:lnTo>
                <a:lnTo>
                  <a:pt x="20" y="206"/>
                </a:lnTo>
                <a:lnTo>
                  <a:pt x="25" y="202"/>
                </a:lnTo>
                <a:lnTo>
                  <a:pt x="30" y="199"/>
                </a:lnTo>
                <a:lnTo>
                  <a:pt x="37" y="199"/>
                </a:lnTo>
                <a:lnTo>
                  <a:pt x="37" y="68"/>
                </a:lnTo>
                <a:lnTo>
                  <a:pt x="71" y="68"/>
                </a:lnTo>
                <a:lnTo>
                  <a:pt x="71" y="68"/>
                </a:lnTo>
                <a:close/>
                <a:moveTo>
                  <a:pt x="71" y="314"/>
                </a:moveTo>
                <a:lnTo>
                  <a:pt x="71" y="356"/>
                </a:lnTo>
                <a:lnTo>
                  <a:pt x="65" y="356"/>
                </a:lnTo>
                <a:lnTo>
                  <a:pt x="65" y="356"/>
                </a:lnTo>
                <a:lnTo>
                  <a:pt x="58" y="355"/>
                </a:lnTo>
                <a:lnTo>
                  <a:pt x="53" y="350"/>
                </a:lnTo>
                <a:lnTo>
                  <a:pt x="49" y="345"/>
                </a:lnTo>
                <a:lnTo>
                  <a:pt x="48" y="338"/>
                </a:lnTo>
                <a:lnTo>
                  <a:pt x="48" y="314"/>
                </a:lnTo>
                <a:lnTo>
                  <a:pt x="71" y="314"/>
                </a:lnTo>
                <a:lnTo>
                  <a:pt x="71" y="314"/>
                </a:lnTo>
                <a:close/>
                <a:moveTo>
                  <a:pt x="16" y="154"/>
                </a:moveTo>
                <a:lnTo>
                  <a:pt x="16" y="154"/>
                </a:lnTo>
                <a:lnTo>
                  <a:pt x="19" y="153"/>
                </a:lnTo>
                <a:lnTo>
                  <a:pt x="20" y="150"/>
                </a:lnTo>
                <a:lnTo>
                  <a:pt x="20" y="103"/>
                </a:lnTo>
                <a:lnTo>
                  <a:pt x="20" y="103"/>
                </a:lnTo>
                <a:lnTo>
                  <a:pt x="19" y="99"/>
                </a:lnTo>
                <a:lnTo>
                  <a:pt x="16" y="96"/>
                </a:lnTo>
                <a:lnTo>
                  <a:pt x="16" y="154"/>
                </a:lnTo>
                <a:close/>
                <a:moveTo>
                  <a:pt x="16" y="96"/>
                </a:moveTo>
                <a:lnTo>
                  <a:pt x="16" y="154"/>
                </a:lnTo>
                <a:lnTo>
                  <a:pt x="16" y="154"/>
                </a:lnTo>
                <a:lnTo>
                  <a:pt x="15" y="154"/>
                </a:lnTo>
                <a:lnTo>
                  <a:pt x="6" y="150"/>
                </a:lnTo>
                <a:lnTo>
                  <a:pt x="6" y="150"/>
                </a:lnTo>
                <a:lnTo>
                  <a:pt x="4" y="149"/>
                </a:lnTo>
                <a:lnTo>
                  <a:pt x="2" y="147"/>
                </a:lnTo>
                <a:lnTo>
                  <a:pt x="0" y="142"/>
                </a:lnTo>
                <a:lnTo>
                  <a:pt x="0" y="95"/>
                </a:lnTo>
                <a:lnTo>
                  <a:pt x="0" y="95"/>
                </a:lnTo>
                <a:lnTo>
                  <a:pt x="0" y="93"/>
                </a:lnTo>
                <a:lnTo>
                  <a:pt x="2" y="91"/>
                </a:lnTo>
                <a:lnTo>
                  <a:pt x="4" y="91"/>
                </a:lnTo>
                <a:lnTo>
                  <a:pt x="6" y="91"/>
                </a:lnTo>
                <a:lnTo>
                  <a:pt x="15" y="95"/>
                </a:lnTo>
                <a:lnTo>
                  <a:pt x="15" y="95"/>
                </a:lnTo>
                <a:lnTo>
                  <a:pt x="16" y="96"/>
                </a:lnTo>
                <a:lnTo>
                  <a:pt x="16" y="96"/>
                </a:lnTo>
                <a:close/>
                <a:moveTo>
                  <a:pt x="16" y="210"/>
                </a:moveTo>
                <a:lnTo>
                  <a:pt x="16" y="299"/>
                </a:lnTo>
                <a:lnTo>
                  <a:pt x="12" y="299"/>
                </a:lnTo>
                <a:lnTo>
                  <a:pt x="12" y="222"/>
                </a:lnTo>
                <a:lnTo>
                  <a:pt x="12" y="222"/>
                </a:lnTo>
                <a:lnTo>
                  <a:pt x="14" y="215"/>
                </a:lnTo>
                <a:lnTo>
                  <a:pt x="16" y="210"/>
                </a:lnTo>
                <a:lnTo>
                  <a:pt x="16" y="210"/>
                </a:lnTo>
                <a:close/>
              </a:path>
            </a:pathLst>
          </a:custGeom>
          <a:solidFill>
            <a:schemeClr val="accent1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293" name="Freeform 172"/>
          <p:cNvSpPr>
            <a:spLocks noEditPoints="1"/>
          </p:cNvSpPr>
          <p:nvPr/>
        </p:nvSpPr>
        <p:spPr bwMode="auto">
          <a:xfrm>
            <a:off x="2093022" y="2464964"/>
            <a:ext cx="350654" cy="267164"/>
          </a:xfrm>
          <a:custGeom>
            <a:avLst/>
            <a:gdLst>
              <a:gd name="T0" fmla="*/ 396 w 399"/>
              <a:gd name="T1" fmla="*/ 285 h 304"/>
              <a:gd name="T2" fmla="*/ 390 w 399"/>
              <a:gd name="T3" fmla="*/ 10 h 304"/>
              <a:gd name="T4" fmla="*/ 349 w 399"/>
              <a:gd name="T5" fmla="*/ 22 h 304"/>
              <a:gd name="T6" fmla="*/ 376 w 399"/>
              <a:gd name="T7" fmla="*/ 48 h 304"/>
              <a:gd name="T8" fmla="*/ 360 w 399"/>
              <a:gd name="T9" fmla="*/ 281 h 304"/>
              <a:gd name="T10" fmla="*/ 304 w 399"/>
              <a:gd name="T11" fmla="*/ 256 h 304"/>
              <a:gd name="T12" fmla="*/ 345 w 399"/>
              <a:gd name="T13" fmla="*/ 42 h 304"/>
              <a:gd name="T14" fmla="*/ 357 w 399"/>
              <a:gd name="T15" fmla="*/ 251 h 304"/>
              <a:gd name="T16" fmla="*/ 254 w 399"/>
              <a:gd name="T17" fmla="*/ 22 h 304"/>
              <a:gd name="T18" fmla="*/ 254 w 399"/>
              <a:gd name="T19" fmla="*/ 304 h 304"/>
              <a:gd name="T20" fmla="*/ 254 w 399"/>
              <a:gd name="T21" fmla="*/ 264 h 304"/>
              <a:gd name="T22" fmla="*/ 277 w 399"/>
              <a:gd name="T23" fmla="*/ 167 h 304"/>
              <a:gd name="T24" fmla="*/ 274 w 399"/>
              <a:gd name="T25" fmla="*/ 133 h 304"/>
              <a:gd name="T26" fmla="*/ 273 w 399"/>
              <a:gd name="T27" fmla="*/ 109 h 304"/>
              <a:gd name="T28" fmla="*/ 254 w 399"/>
              <a:gd name="T29" fmla="*/ 41 h 304"/>
              <a:gd name="T30" fmla="*/ 260 w 399"/>
              <a:gd name="T31" fmla="*/ 171 h 304"/>
              <a:gd name="T32" fmla="*/ 254 w 399"/>
              <a:gd name="T33" fmla="*/ 137 h 304"/>
              <a:gd name="T34" fmla="*/ 257 w 399"/>
              <a:gd name="T35" fmla="*/ 103 h 304"/>
              <a:gd name="T36" fmla="*/ 200 w 399"/>
              <a:gd name="T37" fmla="*/ 0 h 304"/>
              <a:gd name="T38" fmla="*/ 200 w 399"/>
              <a:gd name="T39" fmla="*/ 282 h 304"/>
              <a:gd name="T40" fmla="*/ 241 w 399"/>
              <a:gd name="T41" fmla="*/ 93 h 304"/>
              <a:gd name="T42" fmla="*/ 226 w 399"/>
              <a:gd name="T43" fmla="*/ 121 h 304"/>
              <a:gd name="T44" fmla="*/ 230 w 399"/>
              <a:gd name="T45" fmla="*/ 144 h 304"/>
              <a:gd name="T46" fmla="*/ 232 w 399"/>
              <a:gd name="T47" fmla="*/ 178 h 304"/>
              <a:gd name="T48" fmla="*/ 200 w 399"/>
              <a:gd name="T49" fmla="*/ 186 h 304"/>
              <a:gd name="T50" fmla="*/ 254 w 399"/>
              <a:gd name="T51" fmla="*/ 41 h 304"/>
              <a:gd name="T52" fmla="*/ 242 w 399"/>
              <a:gd name="T53" fmla="*/ 103 h 304"/>
              <a:gd name="T54" fmla="*/ 251 w 399"/>
              <a:gd name="T55" fmla="*/ 128 h 304"/>
              <a:gd name="T56" fmla="*/ 251 w 399"/>
              <a:gd name="T57" fmla="*/ 136 h 304"/>
              <a:gd name="T58" fmla="*/ 246 w 399"/>
              <a:gd name="T59" fmla="*/ 170 h 304"/>
              <a:gd name="T60" fmla="*/ 135 w 399"/>
              <a:gd name="T61" fmla="*/ 22 h 304"/>
              <a:gd name="T62" fmla="*/ 135 w 399"/>
              <a:gd name="T63" fmla="*/ 304 h 304"/>
              <a:gd name="T64" fmla="*/ 173 w 399"/>
              <a:gd name="T65" fmla="*/ 178 h 304"/>
              <a:gd name="T66" fmla="*/ 139 w 399"/>
              <a:gd name="T67" fmla="*/ 213 h 304"/>
              <a:gd name="T68" fmla="*/ 162 w 399"/>
              <a:gd name="T69" fmla="*/ 183 h 304"/>
              <a:gd name="T70" fmla="*/ 148 w 399"/>
              <a:gd name="T71" fmla="*/ 153 h 304"/>
              <a:gd name="T72" fmla="*/ 136 w 399"/>
              <a:gd name="T73" fmla="*/ 126 h 304"/>
              <a:gd name="T74" fmla="*/ 143 w 399"/>
              <a:gd name="T75" fmla="*/ 136 h 304"/>
              <a:gd name="T76" fmla="*/ 150 w 399"/>
              <a:gd name="T77" fmla="*/ 122 h 304"/>
              <a:gd name="T78" fmla="*/ 200 w 399"/>
              <a:gd name="T79" fmla="*/ 41 h 304"/>
              <a:gd name="T80" fmla="*/ 147 w 399"/>
              <a:gd name="T81" fmla="*/ 193 h 304"/>
              <a:gd name="T82" fmla="*/ 139 w 399"/>
              <a:gd name="T83" fmla="*/ 164 h 304"/>
              <a:gd name="T84" fmla="*/ 25 w 399"/>
              <a:gd name="T85" fmla="*/ 2 h 304"/>
              <a:gd name="T86" fmla="*/ 0 w 399"/>
              <a:gd name="T87" fmla="*/ 273 h 304"/>
              <a:gd name="T88" fmla="*/ 25 w 399"/>
              <a:gd name="T89" fmla="*/ 304 h 304"/>
              <a:gd name="T90" fmla="*/ 40 w 399"/>
              <a:gd name="T91" fmla="*/ 281 h 304"/>
              <a:gd name="T92" fmla="*/ 24 w 399"/>
              <a:gd name="T93" fmla="*/ 48 h 304"/>
              <a:gd name="T94" fmla="*/ 50 w 399"/>
              <a:gd name="T95" fmla="*/ 22 h 304"/>
              <a:gd name="T96" fmla="*/ 124 w 399"/>
              <a:gd name="T97" fmla="*/ 125 h 304"/>
              <a:gd name="T98" fmla="*/ 106 w 399"/>
              <a:gd name="T99" fmla="*/ 175 h 304"/>
              <a:gd name="T100" fmla="*/ 117 w 399"/>
              <a:gd name="T101" fmla="*/ 209 h 304"/>
              <a:gd name="T102" fmla="*/ 54 w 399"/>
              <a:gd name="T103" fmla="*/ 262 h 304"/>
              <a:gd name="T104" fmla="*/ 43 w 399"/>
              <a:gd name="T105" fmla="*/ 53 h 304"/>
              <a:gd name="T106" fmla="*/ 135 w 399"/>
              <a:gd name="T107" fmla="*/ 156 h 304"/>
              <a:gd name="T108" fmla="*/ 131 w 399"/>
              <a:gd name="T109" fmla="*/ 176 h 304"/>
              <a:gd name="T110" fmla="*/ 128 w 399"/>
              <a:gd name="T111" fmla="*/ 199 h 304"/>
              <a:gd name="T112" fmla="*/ 127 w 399"/>
              <a:gd name="T113" fmla="*/ 137 h 30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</a:cxnLst>
            <a:rect l="0" t="0" r="r" b="b"/>
            <a:pathLst>
              <a:path w="399" h="304">
                <a:moveTo>
                  <a:pt x="368" y="304"/>
                </a:moveTo>
                <a:lnTo>
                  <a:pt x="368" y="304"/>
                </a:lnTo>
                <a:lnTo>
                  <a:pt x="373" y="304"/>
                </a:lnTo>
                <a:lnTo>
                  <a:pt x="380" y="302"/>
                </a:lnTo>
                <a:lnTo>
                  <a:pt x="385" y="298"/>
                </a:lnTo>
                <a:lnTo>
                  <a:pt x="390" y="294"/>
                </a:lnTo>
                <a:lnTo>
                  <a:pt x="394" y="290"/>
                </a:lnTo>
                <a:lnTo>
                  <a:pt x="396" y="285"/>
                </a:lnTo>
                <a:lnTo>
                  <a:pt x="399" y="279"/>
                </a:lnTo>
                <a:lnTo>
                  <a:pt x="399" y="273"/>
                </a:lnTo>
                <a:lnTo>
                  <a:pt x="399" y="33"/>
                </a:lnTo>
                <a:lnTo>
                  <a:pt x="399" y="33"/>
                </a:lnTo>
                <a:lnTo>
                  <a:pt x="399" y="26"/>
                </a:lnTo>
                <a:lnTo>
                  <a:pt x="396" y="21"/>
                </a:lnTo>
                <a:lnTo>
                  <a:pt x="394" y="15"/>
                </a:lnTo>
                <a:lnTo>
                  <a:pt x="390" y="10"/>
                </a:lnTo>
                <a:lnTo>
                  <a:pt x="385" y="6"/>
                </a:lnTo>
                <a:lnTo>
                  <a:pt x="380" y="3"/>
                </a:lnTo>
                <a:lnTo>
                  <a:pt x="373" y="2"/>
                </a:lnTo>
                <a:lnTo>
                  <a:pt x="368" y="0"/>
                </a:lnTo>
                <a:lnTo>
                  <a:pt x="304" y="0"/>
                </a:lnTo>
                <a:lnTo>
                  <a:pt x="304" y="22"/>
                </a:lnTo>
                <a:lnTo>
                  <a:pt x="349" y="22"/>
                </a:lnTo>
                <a:lnTo>
                  <a:pt x="349" y="22"/>
                </a:lnTo>
                <a:lnTo>
                  <a:pt x="354" y="22"/>
                </a:lnTo>
                <a:lnTo>
                  <a:pt x="360" y="25"/>
                </a:lnTo>
                <a:lnTo>
                  <a:pt x="364" y="26"/>
                </a:lnTo>
                <a:lnTo>
                  <a:pt x="368" y="30"/>
                </a:lnTo>
                <a:lnTo>
                  <a:pt x="371" y="34"/>
                </a:lnTo>
                <a:lnTo>
                  <a:pt x="373" y="38"/>
                </a:lnTo>
                <a:lnTo>
                  <a:pt x="375" y="42"/>
                </a:lnTo>
                <a:lnTo>
                  <a:pt x="376" y="48"/>
                </a:lnTo>
                <a:lnTo>
                  <a:pt x="376" y="256"/>
                </a:lnTo>
                <a:lnTo>
                  <a:pt x="376" y="256"/>
                </a:lnTo>
                <a:lnTo>
                  <a:pt x="375" y="262"/>
                </a:lnTo>
                <a:lnTo>
                  <a:pt x="373" y="267"/>
                </a:lnTo>
                <a:lnTo>
                  <a:pt x="371" y="271"/>
                </a:lnTo>
                <a:lnTo>
                  <a:pt x="368" y="275"/>
                </a:lnTo>
                <a:lnTo>
                  <a:pt x="364" y="278"/>
                </a:lnTo>
                <a:lnTo>
                  <a:pt x="360" y="281"/>
                </a:lnTo>
                <a:lnTo>
                  <a:pt x="354" y="282"/>
                </a:lnTo>
                <a:lnTo>
                  <a:pt x="349" y="282"/>
                </a:lnTo>
                <a:lnTo>
                  <a:pt x="304" y="282"/>
                </a:lnTo>
                <a:lnTo>
                  <a:pt x="304" y="304"/>
                </a:lnTo>
                <a:lnTo>
                  <a:pt x="368" y="304"/>
                </a:lnTo>
                <a:lnTo>
                  <a:pt x="368" y="304"/>
                </a:lnTo>
                <a:close/>
                <a:moveTo>
                  <a:pt x="304" y="264"/>
                </a:moveTo>
                <a:lnTo>
                  <a:pt x="304" y="256"/>
                </a:lnTo>
                <a:lnTo>
                  <a:pt x="337" y="256"/>
                </a:lnTo>
                <a:lnTo>
                  <a:pt x="337" y="243"/>
                </a:lnTo>
                <a:lnTo>
                  <a:pt x="304" y="243"/>
                </a:lnTo>
                <a:lnTo>
                  <a:pt x="304" y="41"/>
                </a:lnTo>
                <a:lnTo>
                  <a:pt x="337" y="41"/>
                </a:lnTo>
                <a:lnTo>
                  <a:pt x="337" y="41"/>
                </a:lnTo>
                <a:lnTo>
                  <a:pt x="341" y="41"/>
                </a:lnTo>
                <a:lnTo>
                  <a:pt x="345" y="42"/>
                </a:lnTo>
                <a:lnTo>
                  <a:pt x="352" y="46"/>
                </a:lnTo>
                <a:lnTo>
                  <a:pt x="357" y="53"/>
                </a:lnTo>
                <a:lnTo>
                  <a:pt x="357" y="57"/>
                </a:lnTo>
                <a:lnTo>
                  <a:pt x="358" y="61"/>
                </a:lnTo>
                <a:lnTo>
                  <a:pt x="358" y="243"/>
                </a:lnTo>
                <a:lnTo>
                  <a:pt x="358" y="243"/>
                </a:lnTo>
                <a:lnTo>
                  <a:pt x="357" y="247"/>
                </a:lnTo>
                <a:lnTo>
                  <a:pt x="357" y="251"/>
                </a:lnTo>
                <a:lnTo>
                  <a:pt x="352" y="258"/>
                </a:lnTo>
                <a:lnTo>
                  <a:pt x="345" y="262"/>
                </a:lnTo>
                <a:lnTo>
                  <a:pt x="341" y="263"/>
                </a:lnTo>
                <a:lnTo>
                  <a:pt x="337" y="264"/>
                </a:lnTo>
                <a:lnTo>
                  <a:pt x="304" y="264"/>
                </a:lnTo>
                <a:close/>
                <a:moveTo>
                  <a:pt x="304" y="0"/>
                </a:moveTo>
                <a:lnTo>
                  <a:pt x="254" y="0"/>
                </a:lnTo>
                <a:lnTo>
                  <a:pt x="254" y="22"/>
                </a:lnTo>
                <a:lnTo>
                  <a:pt x="304" y="22"/>
                </a:lnTo>
                <a:lnTo>
                  <a:pt x="304" y="0"/>
                </a:lnTo>
                <a:lnTo>
                  <a:pt x="304" y="0"/>
                </a:lnTo>
                <a:close/>
                <a:moveTo>
                  <a:pt x="254" y="304"/>
                </a:moveTo>
                <a:lnTo>
                  <a:pt x="304" y="304"/>
                </a:lnTo>
                <a:lnTo>
                  <a:pt x="304" y="282"/>
                </a:lnTo>
                <a:lnTo>
                  <a:pt x="254" y="282"/>
                </a:lnTo>
                <a:lnTo>
                  <a:pt x="254" y="304"/>
                </a:lnTo>
                <a:lnTo>
                  <a:pt x="254" y="304"/>
                </a:lnTo>
                <a:close/>
                <a:moveTo>
                  <a:pt x="304" y="41"/>
                </a:moveTo>
                <a:lnTo>
                  <a:pt x="304" y="243"/>
                </a:lnTo>
                <a:lnTo>
                  <a:pt x="270" y="243"/>
                </a:lnTo>
                <a:lnTo>
                  <a:pt x="270" y="256"/>
                </a:lnTo>
                <a:lnTo>
                  <a:pt x="304" y="256"/>
                </a:lnTo>
                <a:lnTo>
                  <a:pt x="304" y="264"/>
                </a:lnTo>
                <a:lnTo>
                  <a:pt x="254" y="264"/>
                </a:lnTo>
                <a:lnTo>
                  <a:pt x="254" y="183"/>
                </a:lnTo>
                <a:lnTo>
                  <a:pt x="254" y="183"/>
                </a:lnTo>
                <a:lnTo>
                  <a:pt x="257" y="183"/>
                </a:lnTo>
                <a:lnTo>
                  <a:pt x="257" y="183"/>
                </a:lnTo>
                <a:lnTo>
                  <a:pt x="265" y="179"/>
                </a:lnTo>
                <a:lnTo>
                  <a:pt x="272" y="174"/>
                </a:lnTo>
                <a:lnTo>
                  <a:pt x="272" y="174"/>
                </a:lnTo>
                <a:lnTo>
                  <a:pt x="277" y="167"/>
                </a:lnTo>
                <a:lnTo>
                  <a:pt x="281" y="159"/>
                </a:lnTo>
                <a:lnTo>
                  <a:pt x="281" y="159"/>
                </a:lnTo>
                <a:lnTo>
                  <a:pt x="281" y="151"/>
                </a:lnTo>
                <a:lnTo>
                  <a:pt x="281" y="151"/>
                </a:lnTo>
                <a:lnTo>
                  <a:pt x="281" y="143"/>
                </a:lnTo>
                <a:lnTo>
                  <a:pt x="281" y="143"/>
                </a:lnTo>
                <a:lnTo>
                  <a:pt x="278" y="137"/>
                </a:lnTo>
                <a:lnTo>
                  <a:pt x="274" y="133"/>
                </a:lnTo>
                <a:lnTo>
                  <a:pt x="274" y="133"/>
                </a:lnTo>
                <a:lnTo>
                  <a:pt x="269" y="130"/>
                </a:lnTo>
                <a:lnTo>
                  <a:pt x="262" y="129"/>
                </a:lnTo>
                <a:lnTo>
                  <a:pt x="262" y="129"/>
                </a:lnTo>
                <a:lnTo>
                  <a:pt x="268" y="122"/>
                </a:lnTo>
                <a:lnTo>
                  <a:pt x="272" y="116"/>
                </a:lnTo>
                <a:lnTo>
                  <a:pt x="272" y="116"/>
                </a:lnTo>
                <a:lnTo>
                  <a:pt x="273" y="109"/>
                </a:lnTo>
                <a:lnTo>
                  <a:pt x="273" y="102"/>
                </a:lnTo>
                <a:lnTo>
                  <a:pt x="273" y="102"/>
                </a:lnTo>
                <a:lnTo>
                  <a:pt x="270" y="97"/>
                </a:lnTo>
                <a:lnTo>
                  <a:pt x="264" y="93"/>
                </a:lnTo>
                <a:lnTo>
                  <a:pt x="264" y="93"/>
                </a:lnTo>
                <a:lnTo>
                  <a:pt x="260" y="90"/>
                </a:lnTo>
                <a:lnTo>
                  <a:pt x="254" y="90"/>
                </a:lnTo>
                <a:lnTo>
                  <a:pt x="254" y="41"/>
                </a:lnTo>
                <a:lnTo>
                  <a:pt x="304" y="41"/>
                </a:lnTo>
                <a:lnTo>
                  <a:pt x="304" y="41"/>
                </a:lnTo>
                <a:close/>
                <a:moveTo>
                  <a:pt x="254" y="175"/>
                </a:moveTo>
                <a:lnTo>
                  <a:pt x="254" y="175"/>
                </a:lnTo>
                <a:lnTo>
                  <a:pt x="254" y="175"/>
                </a:lnTo>
                <a:lnTo>
                  <a:pt x="254" y="175"/>
                </a:lnTo>
                <a:lnTo>
                  <a:pt x="257" y="174"/>
                </a:lnTo>
                <a:lnTo>
                  <a:pt x="260" y="171"/>
                </a:lnTo>
                <a:lnTo>
                  <a:pt x="264" y="166"/>
                </a:lnTo>
                <a:lnTo>
                  <a:pt x="264" y="166"/>
                </a:lnTo>
                <a:lnTo>
                  <a:pt x="265" y="159"/>
                </a:lnTo>
                <a:lnTo>
                  <a:pt x="264" y="151"/>
                </a:lnTo>
                <a:lnTo>
                  <a:pt x="264" y="151"/>
                </a:lnTo>
                <a:lnTo>
                  <a:pt x="260" y="143"/>
                </a:lnTo>
                <a:lnTo>
                  <a:pt x="257" y="140"/>
                </a:lnTo>
                <a:lnTo>
                  <a:pt x="254" y="137"/>
                </a:lnTo>
                <a:lnTo>
                  <a:pt x="254" y="175"/>
                </a:lnTo>
                <a:lnTo>
                  <a:pt x="254" y="175"/>
                </a:lnTo>
                <a:close/>
                <a:moveTo>
                  <a:pt x="254" y="124"/>
                </a:moveTo>
                <a:lnTo>
                  <a:pt x="254" y="124"/>
                </a:lnTo>
                <a:lnTo>
                  <a:pt x="257" y="117"/>
                </a:lnTo>
                <a:lnTo>
                  <a:pt x="258" y="109"/>
                </a:lnTo>
                <a:lnTo>
                  <a:pt x="258" y="109"/>
                </a:lnTo>
                <a:lnTo>
                  <a:pt x="257" y="103"/>
                </a:lnTo>
                <a:lnTo>
                  <a:pt x="257" y="103"/>
                </a:lnTo>
                <a:lnTo>
                  <a:pt x="255" y="99"/>
                </a:lnTo>
                <a:lnTo>
                  <a:pt x="254" y="98"/>
                </a:lnTo>
                <a:lnTo>
                  <a:pt x="254" y="98"/>
                </a:lnTo>
                <a:lnTo>
                  <a:pt x="254" y="97"/>
                </a:lnTo>
                <a:lnTo>
                  <a:pt x="254" y="124"/>
                </a:lnTo>
                <a:close/>
                <a:moveTo>
                  <a:pt x="254" y="0"/>
                </a:moveTo>
                <a:lnTo>
                  <a:pt x="200" y="0"/>
                </a:lnTo>
                <a:lnTo>
                  <a:pt x="200" y="22"/>
                </a:lnTo>
                <a:lnTo>
                  <a:pt x="254" y="22"/>
                </a:lnTo>
                <a:lnTo>
                  <a:pt x="254" y="0"/>
                </a:lnTo>
                <a:lnTo>
                  <a:pt x="254" y="0"/>
                </a:lnTo>
                <a:close/>
                <a:moveTo>
                  <a:pt x="200" y="304"/>
                </a:moveTo>
                <a:lnTo>
                  <a:pt x="254" y="304"/>
                </a:lnTo>
                <a:lnTo>
                  <a:pt x="254" y="282"/>
                </a:lnTo>
                <a:lnTo>
                  <a:pt x="200" y="282"/>
                </a:lnTo>
                <a:lnTo>
                  <a:pt x="200" y="304"/>
                </a:lnTo>
                <a:lnTo>
                  <a:pt x="200" y="304"/>
                </a:lnTo>
                <a:close/>
                <a:moveTo>
                  <a:pt x="254" y="41"/>
                </a:moveTo>
                <a:lnTo>
                  <a:pt x="254" y="90"/>
                </a:lnTo>
                <a:lnTo>
                  <a:pt x="254" y="90"/>
                </a:lnTo>
                <a:lnTo>
                  <a:pt x="246" y="91"/>
                </a:lnTo>
                <a:lnTo>
                  <a:pt x="246" y="91"/>
                </a:lnTo>
                <a:lnTo>
                  <a:pt x="241" y="93"/>
                </a:lnTo>
                <a:lnTo>
                  <a:pt x="236" y="95"/>
                </a:lnTo>
                <a:lnTo>
                  <a:pt x="232" y="99"/>
                </a:lnTo>
                <a:lnTo>
                  <a:pt x="230" y="103"/>
                </a:lnTo>
                <a:lnTo>
                  <a:pt x="230" y="103"/>
                </a:lnTo>
                <a:lnTo>
                  <a:pt x="227" y="107"/>
                </a:lnTo>
                <a:lnTo>
                  <a:pt x="226" y="111"/>
                </a:lnTo>
                <a:lnTo>
                  <a:pt x="226" y="117"/>
                </a:lnTo>
                <a:lnTo>
                  <a:pt x="226" y="121"/>
                </a:lnTo>
                <a:lnTo>
                  <a:pt x="226" y="121"/>
                </a:lnTo>
                <a:lnTo>
                  <a:pt x="228" y="125"/>
                </a:lnTo>
                <a:lnTo>
                  <a:pt x="231" y="129"/>
                </a:lnTo>
                <a:lnTo>
                  <a:pt x="235" y="132"/>
                </a:lnTo>
                <a:lnTo>
                  <a:pt x="241" y="134"/>
                </a:lnTo>
                <a:lnTo>
                  <a:pt x="241" y="134"/>
                </a:lnTo>
                <a:lnTo>
                  <a:pt x="232" y="141"/>
                </a:lnTo>
                <a:lnTo>
                  <a:pt x="230" y="144"/>
                </a:lnTo>
                <a:lnTo>
                  <a:pt x="227" y="148"/>
                </a:lnTo>
                <a:lnTo>
                  <a:pt x="227" y="148"/>
                </a:lnTo>
                <a:lnTo>
                  <a:pt x="226" y="158"/>
                </a:lnTo>
                <a:lnTo>
                  <a:pt x="226" y="166"/>
                </a:lnTo>
                <a:lnTo>
                  <a:pt x="226" y="166"/>
                </a:lnTo>
                <a:lnTo>
                  <a:pt x="227" y="171"/>
                </a:lnTo>
                <a:lnTo>
                  <a:pt x="230" y="174"/>
                </a:lnTo>
                <a:lnTo>
                  <a:pt x="232" y="178"/>
                </a:lnTo>
                <a:lnTo>
                  <a:pt x="236" y="181"/>
                </a:lnTo>
                <a:lnTo>
                  <a:pt x="236" y="181"/>
                </a:lnTo>
                <a:lnTo>
                  <a:pt x="241" y="182"/>
                </a:lnTo>
                <a:lnTo>
                  <a:pt x="245" y="183"/>
                </a:lnTo>
                <a:lnTo>
                  <a:pt x="254" y="183"/>
                </a:lnTo>
                <a:lnTo>
                  <a:pt x="254" y="264"/>
                </a:lnTo>
                <a:lnTo>
                  <a:pt x="200" y="264"/>
                </a:lnTo>
                <a:lnTo>
                  <a:pt x="200" y="186"/>
                </a:lnTo>
                <a:lnTo>
                  <a:pt x="201" y="186"/>
                </a:lnTo>
                <a:lnTo>
                  <a:pt x="200" y="171"/>
                </a:lnTo>
                <a:lnTo>
                  <a:pt x="216" y="167"/>
                </a:lnTo>
                <a:lnTo>
                  <a:pt x="215" y="153"/>
                </a:lnTo>
                <a:lnTo>
                  <a:pt x="200" y="158"/>
                </a:lnTo>
                <a:lnTo>
                  <a:pt x="200" y="145"/>
                </a:lnTo>
                <a:lnTo>
                  <a:pt x="200" y="41"/>
                </a:lnTo>
                <a:lnTo>
                  <a:pt x="254" y="41"/>
                </a:lnTo>
                <a:lnTo>
                  <a:pt x="254" y="41"/>
                </a:lnTo>
                <a:close/>
                <a:moveTo>
                  <a:pt x="254" y="97"/>
                </a:moveTo>
                <a:lnTo>
                  <a:pt x="254" y="97"/>
                </a:lnTo>
                <a:lnTo>
                  <a:pt x="251" y="97"/>
                </a:lnTo>
                <a:lnTo>
                  <a:pt x="249" y="97"/>
                </a:lnTo>
                <a:lnTo>
                  <a:pt x="249" y="97"/>
                </a:lnTo>
                <a:lnTo>
                  <a:pt x="245" y="99"/>
                </a:lnTo>
                <a:lnTo>
                  <a:pt x="242" y="103"/>
                </a:lnTo>
                <a:lnTo>
                  <a:pt x="242" y="103"/>
                </a:lnTo>
                <a:lnTo>
                  <a:pt x="241" y="109"/>
                </a:lnTo>
                <a:lnTo>
                  <a:pt x="241" y="114"/>
                </a:lnTo>
                <a:lnTo>
                  <a:pt x="241" y="114"/>
                </a:lnTo>
                <a:lnTo>
                  <a:pt x="242" y="118"/>
                </a:lnTo>
                <a:lnTo>
                  <a:pt x="245" y="122"/>
                </a:lnTo>
                <a:lnTo>
                  <a:pt x="247" y="125"/>
                </a:lnTo>
                <a:lnTo>
                  <a:pt x="251" y="128"/>
                </a:lnTo>
                <a:lnTo>
                  <a:pt x="251" y="128"/>
                </a:lnTo>
                <a:lnTo>
                  <a:pt x="254" y="124"/>
                </a:lnTo>
                <a:lnTo>
                  <a:pt x="254" y="97"/>
                </a:lnTo>
                <a:lnTo>
                  <a:pt x="254" y="97"/>
                </a:lnTo>
                <a:close/>
                <a:moveTo>
                  <a:pt x="254" y="137"/>
                </a:moveTo>
                <a:lnTo>
                  <a:pt x="254" y="137"/>
                </a:lnTo>
                <a:lnTo>
                  <a:pt x="251" y="136"/>
                </a:lnTo>
                <a:lnTo>
                  <a:pt x="251" y="136"/>
                </a:lnTo>
                <a:lnTo>
                  <a:pt x="247" y="141"/>
                </a:lnTo>
                <a:lnTo>
                  <a:pt x="245" y="147"/>
                </a:lnTo>
                <a:lnTo>
                  <a:pt x="243" y="152"/>
                </a:lnTo>
                <a:lnTo>
                  <a:pt x="243" y="159"/>
                </a:lnTo>
                <a:lnTo>
                  <a:pt x="243" y="159"/>
                </a:lnTo>
                <a:lnTo>
                  <a:pt x="243" y="164"/>
                </a:lnTo>
                <a:lnTo>
                  <a:pt x="243" y="164"/>
                </a:lnTo>
                <a:lnTo>
                  <a:pt x="246" y="170"/>
                </a:lnTo>
                <a:lnTo>
                  <a:pt x="249" y="172"/>
                </a:lnTo>
                <a:lnTo>
                  <a:pt x="249" y="172"/>
                </a:lnTo>
                <a:lnTo>
                  <a:pt x="251" y="174"/>
                </a:lnTo>
                <a:lnTo>
                  <a:pt x="254" y="175"/>
                </a:lnTo>
                <a:lnTo>
                  <a:pt x="254" y="137"/>
                </a:lnTo>
                <a:close/>
                <a:moveTo>
                  <a:pt x="200" y="0"/>
                </a:moveTo>
                <a:lnTo>
                  <a:pt x="135" y="0"/>
                </a:lnTo>
                <a:lnTo>
                  <a:pt x="135" y="22"/>
                </a:lnTo>
                <a:lnTo>
                  <a:pt x="200" y="22"/>
                </a:lnTo>
                <a:lnTo>
                  <a:pt x="200" y="0"/>
                </a:lnTo>
                <a:lnTo>
                  <a:pt x="200" y="0"/>
                </a:lnTo>
                <a:close/>
                <a:moveTo>
                  <a:pt x="135" y="304"/>
                </a:moveTo>
                <a:lnTo>
                  <a:pt x="200" y="304"/>
                </a:lnTo>
                <a:lnTo>
                  <a:pt x="200" y="282"/>
                </a:lnTo>
                <a:lnTo>
                  <a:pt x="135" y="282"/>
                </a:lnTo>
                <a:lnTo>
                  <a:pt x="135" y="304"/>
                </a:lnTo>
                <a:lnTo>
                  <a:pt x="135" y="304"/>
                </a:lnTo>
                <a:close/>
                <a:moveTo>
                  <a:pt x="200" y="41"/>
                </a:moveTo>
                <a:lnTo>
                  <a:pt x="200" y="145"/>
                </a:lnTo>
                <a:lnTo>
                  <a:pt x="200" y="143"/>
                </a:lnTo>
                <a:lnTo>
                  <a:pt x="186" y="145"/>
                </a:lnTo>
                <a:lnTo>
                  <a:pt x="186" y="160"/>
                </a:lnTo>
                <a:lnTo>
                  <a:pt x="171" y="164"/>
                </a:lnTo>
                <a:lnTo>
                  <a:pt x="173" y="178"/>
                </a:lnTo>
                <a:lnTo>
                  <a:pt x="188" y="174"/>
                </a:lnTo>
                <a:lnTo>
                  <a:pt x="188" y="190"/>
                </a:lnTo>
                <a:lnTo>
                  <a:pt x="200" y="186"/>
                </a:lnTo>
                <a:lnTo>
                  <a:pt x="200" y="264"/>
                </a:lnTo>
                <a:lnTo>
                  <a:pt x="135" y="264"/>
                </a:lnTo>
                <a:lnTo>
                  <a:pt x="135" y="214"/>
                </a:lnTo>
                <a:lnTo>
                  <a:pt x="135" y="214"/>
                </a:lnTo>
                <a:lnTo>
                  <a:pt x="139" y="213"/>
                </a:lnTo>
                <a:lnTo>
                  <a:pt x="139" y="213"/>
                </a:lnTo>
                <a:lnTo>
                  <a:pt x="144" y="210"/>
                </a:lnTo>
                <a:lnTo>
                  <a:pt x="150" y="208"/>
                </a:lnTo>
                <a:lnTo>
                  <a:pt x="155" y="202"/>
                </a:lnTo>
                <a:lnTo>
                  <a:pt x="158" y="197"/>
                </a:lnTo>
                <a:lnTo>
                  <a:pt x="158" y="197"/>
                </a:lnTo>
                <a:lnTo>
                  <a:pt x="161" y="190"/>
                </a:lnTo>
                <a:lnTo>
                  <a:pt x="162" y="183"/>
                </a:lnTo>
                <a:lnTo>
                  <a:pt x="162" y="176"/>
                </a:lnTo>
                <a:lnTo>
                  <a:pt x="162" y="170"/>
                </a:lnTo>
                <a:lnTo>
                  <a:pt x="162" y="170"/>
                </a:lnTo>
                <a:lnTo>
                  <a:pt x="158" y="163"/>
                </a:lnTo>
                <a:lnTo>
                  <a:pt x="154" y="158"/>
                </a:lnTo>
                <a:lnTo>
                  <a:pt x="154" y="158"/>
                </a:lnTo>
                <a:lnTo>
                  <a:pt x="148" y="153"/>
                </a:lnTo>
                <a:lnTo>
                  <a:pt x="148" y="153"/>
                </a:lnTo>
                <a:lnTo>
                  <a:pt x="144" y="153"/>
                </a:lnTo>
                <a:lnTo>
                  <a:pt x="139" y="155"/>
                </a:lnTo>
                <a:lnTo>
                  <a:pt x="139" y="155"/>
                </a:lnTo>
                <a:lnTo>
                  <a:pt x="135" y="156"/>
                </a:lnTo>
                <a:lnTo>
                  <a:pt x="135" y="128"/>
                </a:lnTo>
                <a:lnTo>
                  <a:pt x="135" y="128"/>
                </a:lnTo>
                <a:lnTo>
                  <a:pt x="136" y="126"/>
                </a:lnTo>
                <a:lnTo>
                  <a:pt x="136" y="126"/>
                </a:lnTo>
                <a:lnTo>
                  <a:pt x="139" y="126"/>
                </a:lnTo>
                <a:lnTo>
                  <a:pt x="140" y="128"/>
                </a:lnTo>
                <a:lnTo>
                  <a:pt x="140" y="128"/>
                </a:lnTo>
                <a:lnTo>
                  <a:pt x="143" y="129"/>
                </a:lnTo>
                <a:lnTo>
                  <a:pt x="143" y="132"/>
                </a:lnTo>
                <a:lnTo>
                  <a:pt x="143" y="132"/>
                </a:lnTo>
                <a:lnTo>
                  <a:pt x="143" y="134"/>
                </a:lnTo>
                <a:lnTo>
                  <a:pt x="143" y="136"/>
                </a:lnTo>
                <a:lnTo>
                  <a:pt x="143" y="136"/>
                </a:lnTo>
                <a:lnTo>
                  <a:pt x="147" y="134"/>
                </a:lnTo>
                <a:lnTo>
                  <a:pt x="150" y="132"/>
                </a:lnTo>
                <a:lnTo>
                  <a:pt x="150" y="132"/>
                </a:lnTo>
                <a:lnTo>
                  <a:pt x="151" y="129"/>
                </a:lnTo>
                <a:lnTo>
                  <a:pt x="151" y="125"/>
                </a:lnTo>
                <a:lnTo>
                  <a:pt x="151" y="125"/>
                </a:lnTo>
                <a:lnTo>
                  <a:pt x="150" y="122"/>
                </a:lnTo>
                <a:lnTo>
                  <a:pt x="146" y="120"/>
                </a:lnTo>
                <a:lnTo>
                  <a:pt x="146" y="120"/>
                </a:lnTo>
                <a:lnTo>
                  <a:pt x="140" y="120"/>
                </a:lnTo>
                <a:lnTo>
                  <a:pt x="135" y="120"/>
                </a:lnTo>
                <a:lnTo>
                  <a:pt x="135" y="120"/>
                </a:lnTo>
                <a:lnTo>
                  <a:pt x="135" y="41"/>
                </a:lnTo>
                <a:lnTo>
                  <a:pt x="200" y="41"/>
                </a:lnTo>
                <a:lnTo>
                  <a:pt x="200" y="41"/>
                </a:lnTo>
                <a:close/>
                <a:moveTo>
                  <a:pt x="135" y="204"/>
                </a:moveTo>
                <a:lnTo>
                  <a:pt x="135" y="204"/>
                </a:lnTo>
                <a:lnTo>
                  <a:pt x="138" y="204"/>
                </a:lnTo>
                <a:lnTo>
                  <a:pt x="138" y="204"/>
                </a:lnTo>
                <a:lnTo>
                  <a:pt x="140" y="202"/>
                </a:lnTo>
                <a:lnTo>
                  <a:pt x="143" y="199"/>
                </a:lnTo>
                <a:lnTo>
                  <a:pt x="146" y="197"/>
                </a:lnTo>
                <a:lnTo>
                  <a:pt x="147" y="193"/>
                </a:lnTo>
                <a:lnTo>
                  <a:pt x="147" y="193"/>
                </a:lnTo>
                <a:lnTo>
                  <a:pt x="150" y="185"/>
                </a:lnTo>
                <a:lnTo>
                  <a:pt x="148" y="175"/>
                </a:lnTo>
                <a:lnTo>
                  <a:pt x="148" y="175"/>
                </a:lnTo>
                <a:lnTo>
                  <a:pt x="147" y="170"/>
                </a:lnTo>
                <a:lnTo>
                  <a:pt x="144" y="167"/>
                </a:lnTo>
                <a:lnTo>
                  <a:pt x="142" y="164"/>
                </a:lnTo>
                <a:lnTo>
                  <a:pt x="139" y="164"/>
                </a:lnTo>
                <a:lnTo>
                  <a:pt x="139" y="164"/>
                </a:lnTo>
                <a:lnTo>
                  <a:pt x="136" y="166"/>
                </a:lnTo>
                <a:lnTo>
                  <a:pt x="135" y="168"/>
                </a:lnTo>
                <a:lnTo>
                  <a:pt x="135" y="204"/>
                </a:lnTo>
                <a:close/>
                <a:moveTo>
                  <a:pt x="135" y="0"/>
                </a:moveTo>
                <a:lnTo>
                  <a:pt x="32" y="0"/>
                </a:lnTo>
                <a:lnTo>
                  <a:pt x="32" y="0"/>
                </a:lnTo>
                <a:lnTo>
                  <a:pt x="25" y="2"/>
                </a:lnTo>
                <a:lnTo>
                  <a:pt x="20" y="3"/>
                </a:lnTo>
                <a:lnTo>
                  <a:pt x="14" y="6"/>
                </a:lnTo>
                <a:lnTo>
                  <a:pt x="9" y="10"/>
                </a:lnTo>
                <a:lnTo>
                  <a:pt x="5" y="15"/>
                </a:lnTo>
                <a:lnTo>
                  <a:pt x="2" y="21"/>
                </a:lnTo>
                <a:lnTo>
                  <a:pt x="1" y="26"/>
                </a:lnTo>
                <a:lnTo>
                  <a:pt x="0" y="33"/>
                </a:lnTo>
                <a:lnTo>
                  <a:pt x="0" y="273"/>
                </a:lnTo>
                <a:lnTo>
                  <a:pt x="0" y="273"/>
                </a:lnTo>
                <a:lnTo>
                  <a:pt x="1" y="279"/>
                </a:lnTo>
                <a:lnTo>
                  <a:pt x="2" y="285"/>
                </a:lnTo>
                <a:lnTo>
                  <a:pt x="5" y="290"/>
                </a:lnTo>
                <a:lnTo>
                  <a:pt x="9" y="294"/>
                </a:lnTo>
                <a:lnTo>
                  <a:pt x="14" y="298"/>
                </a:lnTo>
                <a:lnTo>
                  <a:pt x="20" y="302"/>
                </a:lnTo>
                <a:lnTo>
                  <a:pt x="25" y="304"/>
                </a:lnTo>
                <a:lnTo>
                  <a:pt x="32" y="304"/>
                </a:lnTo>
                <a:lnTo>
                  <a:pt x="135" y="304"/>
                </a:lnTo>
                <a:lnTo>
                  <a:pt x="135" y="282"/>
                </a:lnTo>
                <a:lnTo>
                  <a:pt x="50" y="282"/>
                </a:lnTo>
                <a:lnTo>
                  <a:pt x="50" y="282"/>
                </a:lnTo>
                <a:lnTo>
                  <a:pt x="50" y="282"/>
                </a:lnTo>
                <a:lnTo>
                  <a:pt x="44" y="282"/>
                </a:lnTo>
                <a:lnTo>
                  <a:pt x="40" y="281"/>
                </a:lnTo>
                <a:lnTo>
                  <a:pt x="35" y="278"/>
                </a:lnTo>
                <a:lnTo>
                  <a:pt x="32" y="275"/>
                </a:lnTo>
                <a:lnTo>
                  <a:pt x="28" y="271"/>
                </a:lnTo>
                <a:lnTo>
                  <a:pt x="25" y="267"/>
                </a:lnTo>
                <a:lnTo>
                  <a:pt x="24" y="262"/>
                </a:lnTo>
                <a:lnTo>
                  <a:pt x="24" y="256"/>
                </a:lnTo>
                <a:lnTo>
                  <a:pt x="24" y="48"/>
                </a:lnTo>
                <a:lnTo>
                  <a:pt x="24" y="48"/>
                </a:lnTo>
                <a:lnTo>
                  <a:pt x="24" y="42"/>
                </a:lnTo>
                <a:lnTo>
                  <a:pt x="25" y="38"/>
                </a:lnTo>
                <a:lnTo>
                  <a:pt x="28" y="34"/>
                </a:lnTo>
                <a:lnTo>
                  <a:pt x="32" y="30"/>
                </a:lnTo>
                <a:lnTo>
                  <a:pt x="35" y="26"/>
                </a:lnTo>
                <a:lnTo>
                  <a:pt x="40" y="25"/>
                </a:lnTo>
                <a:lnTo>
                  <a:pt x="44" y="22"/>
                </a:lnTo>
                <a:lnTo>
                  <a:pt x="50" y="22"/>
                </a:lnTo>
                <a:lnTo>
                  <a:pt x="135" y="22"/>
                </a:lnTo>
                <a:lnTo>
                  <a:pt x="135" y="0"/>
                </a:lnTo>
                <a:lnTo>
                  <a:pt x="135" y="0"/>
                </a:lnTo>
                <a:close/>
                <a:moveTo>
                  <a:pt x="135" y="41"/>
                </a:moveTo>
                <a:lnTo>
                  <a:pt x="135" y="120"/>
                </a:lnTo>
                <a:lnTo>
                  <a:pt x="135" y="120"/>
                </a:lnTo>
                <a:lnTo>
                  <a:pt x="130" y="122"/>
                </a:lnTo>
                <a:lnTo>
                  <a:pt x="124" y="125"/>
                </a:lnTo>
                <a:lnTo>
                  <a:pt x="120" y="129"/>
                </a:lnTo>
                <a:lnTo>
                  <a:pt x="116" y="133"/>
                </a:lnTo>
                <a:lnTo>
                  <a:pt x="116" y="133"/>
                </a:lnTo>
                <a:lnTo>
                  <a:pt x="112" y="139"/>
                </a:lnTo>
                <a:lnTo>
                  <a:pt x="111" y="144"/>
                </a:lnTo>
                <a:lnTo>
                  <a:pt x="106" y="159"/>
                </a:lnTo>
                <a:lnTo>
                  <a:pt x="106" y="159"/>
                </a:lnTo>
                <a:lnTo>
                  <a:pt x="106" y="175"/>
                </a:lnTo>
                <a:lnTo>
                  <a:pt x="106" y="175"/>
                </a:lnTo>
                <a:lnTo>
                  <a:pt x="108" y="185"/>
                </a:lnTo>
                <a:lnTo>
                  <a:pt x="109" y="194"/>
                </a:lnTo>
                <a:lnTo>
                  <a:pt x="111" y="195"/>
                </a:lnTo>
                <a:lnTo>
                  <a:pt x="111" y="195"/>
                </a:lnTo>
                <a:lnTo>
                  <a:pt x="113" y="205"/>
                </a:lnTo>
                <a:lnTo>
                  <a:pt x="113" y="205"/>
                </a:lnTo>
                <a:lnTo>
                  <a:pt x="117" y="209"/>
                </a:lnTo>
                <a:lnTo>
                  <a:pt x="121" y="213"/>
                </a:lnTo>
                <a:lnTo>
                  <a:pt x="128" y="214"/>
                </a:lnTo>
                <a:lnTo>
                  <a:pt x="135" y="214"/>
                </a:lnTo>
                <a:lnTo>
                  <a:pt x="135" y="264"/>
                </a:lnTo>
                <a:lnTo>
                  <a:pt x="62" y="264"/>
                </a:lnTo>
                <a:lnTo>
                  <a:pt x="62" y="264"/>
                </a:lnTo>
                <a:lnTo>
                  <a:pt x="58" y="263"/>
                </a:lnTo>
                <a:lnTo>
                  <a:pt x="54" y="262"/>
                </a:lnTo>
                <a:lnTo>
                  <a:pt x="47" y="258"/>
                </a:lnTo>
                <a:lnTo>
                  <a:pt x="43" y="251"/>
                </a:lnTo>
                <a:lnTo>
                  <a:pt x="41" y="247"/>
                </a:lnTo>
                <a:lnTo>
                  <a:pt x="41" y="243"/>
                </a:lnTo>
                <a:lnTo>
                  <a:pt x="41" y="61"/>
                </a:lnTo>
                <a:lnTo>
                  <a:pt x="41" y="61"/>
                </a:lnTo>
                <a:lnTo>
                  <a:pt x="41" y="57"/>
                </a:lnTo>
                <a:lnTo>
                  <a:pt x="43" y="53"/>
                </a:lnTo>
                <a:lnTo>
                  <a:pt x="47" y="46"/>
                </a:lnTo>
                <a:lnTo>
                  <a:pt x="54" y="42"/>
                </a:lnTo>
                <a:lnTo>
                  <a:pt x="58" y="41"/>
                </a:lnTo>
                <a:lnTo>
                  <a:pt x="62" y="41"/>
                </a:lnTo>
                <a:lnTo>
                  <a:pt x="135" y="41"/>
                </a:lnTo>
                <a:lnTo>
                  <a:pt x="135" y="41"/>
                </a:lnTo>
                <a:close/>
                <a:moveTo>
                  <a:pt x="135" y="128"/>
                </a:moveTo>
                <a:lnTo>
                  <a:pt x="135" y="156"/>
                </a:lnTo>
                <a:lnTo>
                  <a:pt x="135" y="156"/>
                </a:lnTo>
                <a:lnTo>
                  <a:pt x="130" y="160"/>
                </a:lnTo>
                <a:lnTo>
                  <a:pt x="130" y="160"/>
                </a:lnTo>
                <a:lnTo>
                  <a:pt x="127" y="166"/>
                </a:lnTo>
                <a:lnTo>
                  <a:pt x="127" y="171"/>
                </a:lnTo>
                <a:lnTo>
                  <a:pt x="127" y="171"/>
                </a:lnTo>
                <a:lnTo>
                  <a:pt x="128" y="174"/>
                </a:lnTo>
                <a:lnTo>
                  <a:pt x="131" y="176"/>
                </a:lnTo>
                <a:lnTo>
                  <a:pt x="131" y="176"/>
                </a:lnTo>
                <a:lnTo>
                  <a:pt x="132" y="171"/>
                </a:lnTo>
                <a:lnTo>
                  <a:pt x="135" y="168"/>
                </a:lnTo>
                <a:lnTo>
                  <a:pt x="135" y="204"/>
                </a:lnTo>
                <a:lnTo>
                  <a:pt x="135" y="204"/>
                </a:lnTo>
                <a:lnTo>
                  <a:pt x="131" y="202"/>
                </a:lnTo>
                <a:lnTo>
                  <a:pt x="131" y="202"/>
                </a:lnTo>
                <a:lnTo>
                  <a:pt x="128" y="199"/>
                </a:lnTo>
                <a:lnTo>
                  <a:pt x="127" y="194"/>
                </a:lnTo>
                <a:lnTo>
                  <a:pt x="127" y="194"/>
                </a:lnTo>
                <a:lnTo>
                  <a:pt x="124" y="181"/>
                </a:lnTo>
                <a:lnTo>
                  <a:pt x="124" y="181"/>
                </a:lnTo>
                <a:lnTo>
                  <a:pt x="123" y="163"/>
                </a:lnTo>
                <a:lnTo>
                  <a:pt x="123" y="163"/>
                </a:lnTo>
                <a:lnTo>
                  <a:pt x="123" y="148"/>
                </a:lnTo>
                <a:lnTo>
                  <a:pt x="127" y="137"/>
                </a:lnTo>
                <a:lnTo>
                  <a:pt x="127" y="137"/>
                </a:lnTo>
                <a:lnTo>
                  <a:pt x="131" y="130"/>
                </a:lnTo>
                <a:lnTo>
                  <a:pt x="135" y="128"/>
                </a:lnTo>
                <a:lnTo>
                  <a:pt x="135" y="128"/>
                </a:lnTo>
                <a:close/>
              </a:path>
            </a:pathLst>
          </a:custGeom>
          <a:solidFill>
            <a:schemeClr val="accent1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grpSp>
        <p:nvGrpSpPr>
          <p:cNvPr id="294" name="组合 293"/>
          <p:cNvGrpSpPr/>
          <p:nvPr/>
        </p:nvGrpSpPr>
        <p:grpSpPr>
          <a:xfrm>
            <a:off x="2214301" y="2053671"/>
            <a:ext cx="116006" cy="110733"/>
            <a:chOff x="3092451" y="2336800"/>
            <a:chExt cx="209550" cy="200025"/>
          </a:xfrm>
          <a:solidFill>
            <a:schemeClr val="accent1"/>
          </a:solidFill>
        </p:grpSpPr>
        <p:sp>
          <p:nvSpPr>
            <p:cNvPr id="295" name="Freeform 173"/>
            <p:cNvSpPr>
              <a:spLocks/>
            </p:cNvSpPr>
            <p:nvPr/>
          </p:nvSpPr>
          <p:spPr bwMode="auto">
            <a:xfrm>
              <a:off x="3092451" y="2378075"/>
              <a:ext cx="209550" cy="158750"/>
            </a:xfrm>
            <a:custGeom>
              <a:avLst/>
              <a:gdLst>
                <a:gd name="T0" fmla="*/ 39 w 132"/>
                <a:gd name="T1" fmla="*/ 0 h 100"/>
                <a:gd name="T2" fmla="*/ 39 w 132"/>
                <a:gd name="T3" fmla="*/ 0 h 100"/>
                <a:gd name="T4" fmla="*/ 47 w 132"/>
                <a:gd name="T5" fmla="*/ 0 h 100"/>
                <a:gd name="T6" fmla="*/ 54 w 132"/>
                <a:gd name="T7" fmla="*/ 2 h 100"/>
                <a:gd name="T8" fmla="*/ 61 w 132"/>
                <a:gd name="T9" fmla="*/ 5 h 100"/>
                <a:gd name="T10" fmla="*/ 66 w 132"/>
                <a:gd name="T11" fmla="*/ 9 h 100"/>
                <a:gd name="T12" fmla="*/ 66 w 132"/>
                <a:gd name="T13" fmla="*/ 9 h 100"/>
                <a:gd name="T14" fmla="*/ 71 w 132"/>
                <a:gd name="T15" fmla="*/ 5 h 100"/>
                <a:gd name="T16" fmla="*/ 78 w 132"/>
                <a:gd name="T17" fmla="*/ 2 h 100"/>
                <a:gd name="T18" fmla="*/ 85 w 132"/>
                <a:gd name="T19" fmla="*/ 0 h 100"/>
                <a:gd name="T20" fmla="*/ 93 w 132"/>
                <a:gd name="T21" fmla="*/ 0 h 100"/>
                <a:gd name="T22" fmla="*/ 93 w 132"/>
                <a:gd name="T23" fmla="*/ 0 h 100"/>
                <a:gd name="T24" fmla="*/ 101 w 132"/>
                <a:gd name="T25" fmla="*/ 0 h 100"/>
                <a:gd name="T26" fmla="*/ 108 w 132"/>
                <a:gd name="T27" fmla="*/ 2 h 100"/>
                <a:gd name="T28" fmla="*/ 115 w 132"/>
                <a:gd name="T29" fmla="*/ 6 h 100"/>
                <a:gd name="T30" fmla="*/ 120 w 132"/>
                <a:gd name="T31" fmla="*/ 11 h 100"/>
                <a:gd name="T32" fmla="*/ 126 w 132"/>
                <a:gd name="T33" fmla="*/ 16 h 100"/>
                <a:gd name="T34" fmla="*/ 130 w 132"/>
                <a:gd name="T35" fmla="*/ 23 h 100"/>
                <a:gd name="T36" fmla="*/ 131 w 132"/>
                <a:gd name="T37" fmla="*/ 31 h 100"/>
                <a:gd name="T38" fmla="*/ 132 w 132"/>
                <a:gd name="T39" fmla="*/ 38 h 100"/>
                <a:gd name="T40" fmla="*/ 132 w 132"/>
                <a:gd name="T41" fmla="*/ 38 h 100"/>
                <a:gd name="T42" fmla="*/ 131 w 132"/>
                <a:gd name="T43" fmla="*/ 47 h 100"/>
                <a:gd name="T44" fmla="*/ 128 w 132"/>
                <a:gd name="T45" fmla="*/ 58 h 100"/>
                <a:gd name="T46" fmla="*/ 123 w 132"/>
                <a:gd name="T47" fmla="*/ 69 h 100"/>
                <a:gd name="T48" fmla="*/ 116 w 132"/>
                <a:gd name="T49" fmla="*/ 78 h 100"/>
                <a:gd name="T50" fmla="*/ 107 w 132"/>
                <a:gd name="T51" fmla="*/ 86 h 100"/>
                <a:gd name="T52" fmla="*/ 94 w 132"/>
                <a:gd name="T53" fmla="*/ 93 h 100"/>
                <a:gd name="T54" fmla="*/ 88 w 132"/>
                <a:gd name="T55" fmla="*/ 96 h 100"/>
                <a:gd name="T56" fmla="*/ 81 w 132"/>
                <a:gd name="T57" fmla="*/ 99 h 100"/>
                <a:gd name="T58" fmla="*/ 73 w 132"/>
                <a:gd name="T59" fmla="*/ 99 h 100"/>
                <a:gd name="T60" fmla="*/ 63 w 132"/>
                <a:gd name="T61" fmla="*/ 100 h 100"/>
                <a:gd name="T62" fmla="*/ 63 w 132"/>
                <a:gd name="T63" fmla="*/ 100 h 100"/>
                <a:gd name="T64" fmla="*/ 55 w 132"/>
                <a:gd name="T65" fmla="*/ 99 h 100"/>
                <a:gd name="T66" fmla="*/ 47 w 132"/>
                <a:gd name="T67" fmla="*/ 97 h 100"/>
                <a:gd name="T68" fmla="*/ 39 w 132"/>
                <a:gd name="T69" fmla="*/ 96 h 100"/>
                <a:gd name="T70" fmla="*/ 32 w 132"/>
                <a:gd name="T71" fmla="*/ 93 h 100"/>
                <a:gd name="T72" fmla="*/ 27 w 132"/>
                <a:gd name="T73" fmla="*/ 90 h 100"/>
                <a:gd name="T74" fmla="*/ 21 w 132"/>
                <a:gd name="T75" fmla="*/ 86 h 100"/>
                <a:gd name="T76" fmla="*/ 13 w 132"/>
                <a:gd name="T77" fmla="*/ 77 h 100"/>
                <a:gd name="T78" fmla="*/ 6 w 132"/>
                <a:gd name="T79" fmla="*/ 67 h 100"/>
                <a:gd name="T80" fmla="*/ 2 w 132"/>
                <a:gd name="T81" fmla="*/ 57 h 100"/>
                <a:gd name="T82" fmla="*/ 0 w 132"/>
                <a:gd name="T83" fmla="*/ 47 h 100"/>
                <a:gd name="T84" fmla="*/ 0 w 132"/>
                <a:gd name="T85" fmla="*/ 38 h 100"/>
                <a:gd name="T86" fmla="*/ 0 w 132"/>
                <a:gd name="T87" fmla="*/ 38 h 100"/>
                <a:gd name="T88" fmla="*/ 0 w 132"/>
                <a:gd name="T89" fmla="*/ 31 h 100"/>
                <a:gd name="T90" fmla="*/ 2 w 132"/>
                <a:gd name="T91" fmla="*/ 23 h 100"/>
                <a:gd name="T92" fmla="*/ 6 w 132"/>
                <a:gd name="T93" fmla="*/ 16 h 100"/>
                <a:gd name="T94" fmla="*/ 12 w 132"/>
                <a:gd name="T95" fmla="*/ 11 h 100"/>
                <a:gd name="T96" fmla="*/ 17 w 132"/>
                <a:gd name="T97" fmla="*/ 6 h 100"/>
                <a:gd name="T98" fmla="*/ 24 w 132"/>
                <a:gd name="T99" fmla="*/ 2 h 100"/>
                <a:gd name="T100" fmla="*/ 31 w 132"/>
                <a:gd name="T101" fmla="*/ 0 h 100"/>
                <a:gd name="T102" fmla="*/ 39 w 132"/>
                <a:gd name="T103" fmla="*/ 0 h 100"/>
                <a:gd name="T104" fmla="*/ 39 w 132"/>
                <a:gd name="T105" fmla="*/ 0 h 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132" h="100">
                  <a:moveTo>
                    <a:pt x="39" y="0"/>
                  </a:moveTo>
                  <a:lnTo>
                    <a:pt x="39" y="0"/>
                  </a:lnTo>
                  <a:lnTo>
                    <a:pt x="47" y="0"/>
                  </a:lnTo>
                  <a:lnTo>
                    <a:pt x="54" y="2"/>
                  </a:lnTo>
                  <a:lnTo>
                    <a:pt x="61" y="5"/>
                  </a:lnTo>
                  <a:lnTo>
                    <a:pt x="66" y="9"/>
                  </a:lnTo>
                  <a:lnTo>
                    <a:pt x="66" y="9"/>
                  </a:lnTo>
                  <a:lnTo>
                    <a:pt x="71" y="5"/>
                  </a:lnTo>
                  <a:lnTo>
                    <a:pt x="78" y="2"/>
                  </a:lnTo>
                  <a:lnTo>
                    <a:pt x="85" y="0"/>
                  </a:lnTo>
                  <a:lnTo>
                    <a:pt x="93" y="0"/>
                  </a:lnTo>
                  <a:lnTo>
                    <a:pt x="93" y="0"/>
                  </a:lnTo>
                  <a:lnTo>
                    <a:pt x="101" y="0"/>
                  </a:lnTo>
                  <a:lnTo>
                    <a:pt x="108" y="2"/>
                  </a:lnTo>
                  <a:lnTo>
                    <a:pt x="115" y="6"/>
                  </a:lnTo>
                  <a:lnTo>
                    <a:pt x="120" y="11"/>
                  </a:lnTo>
                  <a:lnTo>
                    <a:pt x="126" y="16"/>
                  </a:lnTo>
                  <a:lnTo>
                    <a:pt x="130" y="23"/>
                  </a:lnTo>
                  <a:lnTo>
                    <a:pt x="131" y="31"/>
                  </a:lnTo>
                  <a:lnTo>
                    <a:pt x="132" y="38"/>
                  </a:lnTo>
                  <a:lnTo>
                    <a:pt x="132" y="38"/>
                  </a:lnTo>
                  <a:lnTo>
                    <a:pt x="131" y="47"/>
                  </a:lnTo>
                  <a:lnTo>
                    <a:pt x="128" y="58"/>
                  </a:lnTo>
                  <a:lnTo>
                    <a:pt x="123" y="69"/>
                  </a:lnTo>
                  <a:lnTo>
                    <a:pt x="116" y="78"/>
                  </a:lnTo>
                  <a:lnTo>
                    <a:pt x="107" y="86"/>
                  </a:lnTo>
                  <a:lnTo>
                    <a:pt x="94" y="93"/>
                  </a:lnTo>
                  <a:lnTo>
                    <a:pt x="88" y="96"/>
                  </a:lnTo>
                  <a:lnTo>
                    <a:pt x="81" y="99"/>
                  </a:lnTo>
                  <a:lnTo>
                    <a:pt x="73" y="99"/>
                  </a:lnTo>
                  <a:lnTo>
                    <a:pt x="63" y="100"/>
                  </a:lnTo>
                  <a:lnTo>
                    <a:pt x="63" y="100"/>
                  </a:lnTo>
                  <a:lnTo>
                    <a:pt x="55" y="99"/>
                  </a:lnTo>
                  <a:lnTo>
                    <a:pt x="47" y="97"/>
                  </a:lnTo>
                  <a:lnTo>
                    <a:pt x="39" y="96"/>
                  </a:lnTo>
                  <a:lnTo>
                    <a:pt x="32" y="93"/>
                  </a:lnTo>
                  <a:lnTo>
                    <a:pt x="27" y="90"/>
                  </a:lnTo>
                  <a:lnTo>
                    <a:pt x="21" y="86"/>
                  </a:lnTo>
                  <a:lnTo>
                    <a:pt x="13" y="77"/>
                  </a:lnTo>
                  <a:lnTo>
                    <a:pt x="6" y="67"/>
                  </a:lnTo>
                  <a:lnTo>
                    <a:pt x="2" y="57"/>
                  </a:lnTo>
                  <a:lnTo>
                    <a:pt x="0" y="47"/>
                  </a:lnTo>
                  <a:lnTo>
                    <a:pt x="0" y="38"/>
                  </a:lnTo>
                  <a:lnTo>
                    <a:pt x="0" y="38"/>
                  </a:lnTo>
                  <a:lnTo>
                    <a:pt x="0" y="31"/>
                  </a:lnTo>
                  <a:lnTo>
                    <a:pt x="2" y="23"/>
                  </a:lnTo>
                  <a:lnTo>
                    <a:pt x="6" y="16"/>
                  </a:lnTo>
                  <a:lnTo>
                    <a:pt x="12" y="11"/>
                  </a:lnTo>
                  <a:lnTo>
                    <a:pt x="17" y="6"/>
                  </a:lnTo>
                  <a:lnTo>
                    <a:pt x="24" y="2"/>
                  </a:lnTo>
                  <a:lnTo>
                    <a:pt x="31" y="0"/>
                  </a:lnTo>
                  <a:lnTo>
                    <a:pt x="39" y="0"/>
                  </a:lnTo>
                  <a:lnTo>
                    <a:pt x="39" y="0"/>
                  </a:lnTo>
                  <a:close/>
                </a:path>
              </a:pathLst>
            </a:custGeom>
            <a:grp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296" name="Freeform 174"/>
            <p:cNvSpPr>
              <a:spLocks/>
            </p:cNvSpPr>
            <p:nvPr/>
          </p:nvSpPr>
          <p:spPr bwMode="auto">
            <a:xfrm>
              <a:off x="3149601" y="2336800"/>
              <a:ext cx="52388" cy="73025"/>
            </a:xfrm>
            <a:custGeom>
              <a:avLst/>
              <a:gdLst>
                <a:gd name="T0" fmla="*/ 29 w 33"/>
                <a:gd name="T1" fmla="*/ 46 h 46"/>
                <a:gd name="T2" fmla="*/ 29 w 33"/>
                <a:gd name="T3" fmla="*/ 46 h 46"/>
                <a:gd name="T4" fmla="*/ 31 w 33"/>
                <a:gd name="T5" fmla="*/ 39 h 46"/>
                <a:gd name="T6" fmla="*/ 33 w 33"/>
                <a:gd name="T7" fmla="*/ 34 h 46"/>
                <a:gd name="T8" fmla="*/ 33 w 33"/>
                <a:gd name="T9" fmla="*/ 27 h 46"/>
                <a:gd name="T10" fmla="*/ 33 w 33"/>
                <a:gd name="T11" fmla="*/ 22 h 46"/>
                <a:gd name="T12" fmla="*/ 30 w 33"/>
                <a:gd name="T13" fmla="*/ 15 h 46"/>
                <a:gd name="T14" fmla="*/ 27 w 33"/>
                <a:gd name="T15" fmla="*/ 9 h 46"/>
                <a:gd name="T16" fmla="*/ 25 w 33"/>
                <a:gd name="T17" fmla="*/ 4 h 46"/>
                <a:gd name="T18" fmla="*/ 19 w 33"/>
                <a:gd name="T19" fmla="*/ 0 h 46"/>
                <a:gd name="T20" fmla="*/ 0 w 33"/>
                <a:gd name="T21" fmla="*/ 3 h 46"/>
                <a:gd name="T22" fmla="*/ 0 w 33"/>
                <a:gd name="T23" fmla="*/ 3 h 46"/>
                <a:gd name="T24" fmla="*/ 12 w 33"/>
                <a:gd name="T25" fmla="*/ 11 h 46"/>
                <a:gd name="T26" fmla="*/ 18 w 33"/>
                <a:gd name="T27" fmla="*/ 15 h 46"/>
                <a:gd name="T28" fmla="*/ 22 w 33"/>
                <a:gd name="T29" fmla="*/ 19 h 46"/>
                <a:gd name="T30" fmla="*/ 25 w 33"/>
                <a:gd name="T31" fmla="*/ 24 h 46"/>
                <a:gd name="T32" fmla="*/ 27 w 33"/>
                <a:gd name="T33" fmla="*/ 31 h 46"/>
                <a:gd name="T34" fmla="*/ 29 w 33"/>
                <a:gd name="T35" fmla="*/ 38 h 46"/>
                <a:gd name="T36" fmla="*/ 29 w 33"/>
                <a:gd name="T37" fmla="*/ 46 h 46"/>
                <a:gd name="T38" fmla="*/ 29 w 33"/>
                <a:gd name="T39" fmla="*/ 46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33" h="46">
                  <a:moveTo>
                    <a:pt x="29" y="46"/>
                  </a:moveTo>
                  <a:lnTo>
                    <a:pt x="29" y="46"/>
                  </a:lnTo>
                  <a:lnTo>
                    <a:pt x="31" y="39"/>
                  </a:lnTo>
                  <a:lnTo>
                    <a:pt x="33" y="34"/>
                  </a:lnTo>
                  <a:lnTo>
                    <a:pt x="33" y="27"/>
                  </a:lnTo>
                  <a:lnTo>
                    <a:pt x="33" y="22"/>
                  </a:lnTo>
                  <a:lnTo>
                    <a:pt x="30" y="15"/>
                  </a:lnTo>
                  <a:lnTo>
                    <a:pt x="27" y="9"/>
                  </a:lnTo>
                  <a:lnTo>
                    <a:pt x="25" y="4"/>
                  </a:lnTo>
                  <a:lnTo>
                    <a:pt x="19" y="0"/>
                  </a:lnTo>
                  <a:lnTo>
                    <a:pt x="0" y="3"/>
                  </a:lnTo>
                  <a:lnTo>
                    <a:pt x="0" y="3"/>
                  </a:lnTo>
                  <a:lnTo>
                    <a:pt x="12" y="11"/>
                  </a:lnTo>
                  <a:lnTo>
                    <a:pt x="18" y="15"/>
                  </a:lnTo>
                  <a:lnTo>
                    <a:pt x="22" y="19"/>
                  </a:lnTo>
                  <a:lnTo>
                    <a:pt x="25" y="24"/>
                  </a:lnTo>
                  <a:lnTo>
                    <a:pt x="27" y="31"/>
                  </a:lnTo>
                  <a:lnTo>
                    <a:pt x="29" y="38"/>
                  </a:lnTo>
                  <a:lnTo>
                    <a:pt x="29" y="46"/>
                  </a:lnTo>
                  <a:lnTo>
                    <a:pt x="29" y="46"/>
                  </a:lnTo>
                  <a:close/>
                </a:path>
              </a:pathLst>
            </a:custGeom>
            <a:grp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endParaRPr>
            </a:p>
          </p:txBody>
        </p:sp>
      </p:grpSp>
      <p:sp>
        <p:nvSpPr>
          <p:cNvPr id="297" name="Freeform 175"/>
          <p:cNvSpPr>
            <a:spLocks noEditPoints="1"/>
          </p:cNvSpPr>
          <p:nvPr/>
        </p:nvSpPr>
        <p:spPr bwMode="auto">
          <a:xfrm>
            <a:off x="2337337" y="2785737"/>
            <a:ext cx="120400" cy="167857"/>
          </a:xfrm>
          <a:custGeom>
            <a:avLst/>
            <a:gdLst>
              <a:gd name="T0" fmla="*/ 125 w 137"/>
              <a:gd name="T1" fmla="*/ 55 h 191"/>
              <a:gd name="T2" fmla="*/ 126 w 137"/>
              <a:gd name="T3" fmla="*/ 51 h 191"/>
              <a:gd name="T4" fmla="*/ 133 w 137"/>
              <a:gd name="T5" fmla="*/ 34 h 191"/>
              <a:gd name="T6" fmla="*/ 136 w 137"/>
              <a:gd name="T7" fmla="*/ 29 h 191"/>
              <a:gd name="T8" fmla="*/ 137 w 137"/>
              <a:gd name="T9" fmla="*/ 21 h 191"/>
              <a:gd name="T10" fmla="*/ 136 w 137"/>
              <a:gd name="T11" fmla="*/ 13 h 191"/>
              <a:gd name="T12" fmla="*/ 132 w 137"/>
              <a:gd name="T13" fmla="*/ 6 h 191"/>
              <a:gd name="T14" fmla="*/ 128 w 137"/>
              <a:gd name="T15" fmla="*/ 4 h 191"/>
              <a:gd name="T16" fmla="*/ 116 w 137"/>
              <a:gd name="T17" fmla="*/ 0 h 191"/>
              <a:gd name="T18" fmla="*/ 103 w 137"/>
              <a:gd name="T19" fmla="*/ 4 h 191"/>
              <a:gd name="T20" fmla="*/ 113 w 137"/>
              <a:gd name="T21" fmla="*/ 39 h 191"/>
              <a:gd name="T22" fmla="*/ 103 w 137"/>
              <a:gd name="T23" fmla="*/ 59 h 191"/>
              <a:gd name="T24" fmla="*/ 110 w 137"/>
              <a:gd name="T25" fmla="*/ 48 h 191"/>
              <a:gd name="T26" fmla="*/ 110 w 137"/>
              <a:gd name="T27" fmla="*/ 42 h 191"/>
              <a:gd name="T28" fmla="*/ 120 w 137"/>
              <a:gd name="T29" fmla="*/ 48 h 191"/>
              <a:gd name="T30" fmla="*/ 121 w 137"/>
              <a:gd name="T31" fmla="*/ 52 h 191"/>
              <a:gd name="T32" fmla="*/ 121 w 137"/>
              <a:gd name="T33" fmla="*/ 57 h 191"/>
              <a:gd name="T34" fmla="*/ 103 w 137"/>
              <a:gd name="T35" fmla="*/ 89 h 191"/>
              <a:gd name="T36" fmla="*/ 97 w 137"/>
              <a:gd name="T37" fmla="*/ 93 h 191"/>
              <a:gd name="T38" fmla="*/ 99 w 137"/>
              <a:gd name="T39" fmla="*/ 92 h 191"/>
              <a:gd name="T40" fmla="*/ 103 w 137"/>
              <a:gd name="T41" fmla="*/ 89 h 191"/>
              <a:gd name="T42" fmla="*/ 101 w 137"/>
              <a:gd name="T43" fmla="*/ 85 h 191"/>
              <a:gd name="T44" fmla="*/ 99 w 137"/>
              <a:gd name="T45" fmla="*/ 86 h 191"/>
              <a:gd name="T46" fmla="*/ 95 w 137"/>
              <a:gd name="T47" fmla="*/ 88 h 191"/>
              <a:gd name="T48" fmla="*/ 84 w 137"/>
              <a:gd name="T49" fmla="*/ 81 h 191"/>
              <a:gd name="T50" fmla="*/ 84 w 137"/>
              <a:gd name="T51" fmla="*/ 81 h 191"/>
              <a:gd name="T52" fmla="*/ 90 w 137"/>
              <a:gd name="T53" fmla="*/ 78 h 191"/>
              <a:gd name="T54" fmla="*/ 103 w 137"/>
              <a:gd name="T55" fmla="*/ 34 h 191"/>
              <a:gd name="T56" fmla="*/ 88 w 137"/>
              <a:gd name="T57" fmla="*/ 23 h 191"/>
              <a:gd name="T58" fmla="*/ 80 w 137"/>
              <a:gd name="T59" fmla="*/ 25 h 191"/>
              <a:gd name="T60" fmla="*/ 57 w 137"/>
              <a:gd name="T61" fmla="*/ 59 h 191"/>
              <a:gd name="T62" fmla="*/ 57 w 137"/>
              <a:gd name="T63" fmla="*/ 66 h 191"/>
              <a:gd name="T64" fmla="*/ 22 w 137"/>
              <a:gd name="T65" fmla="*/ 153 h 191"/>
              <a:gd name="T66" fmla="*/ 26 w 137"/>
              <a:gd name="T67" fmla="*/ 154 h 191"/>
              <a:gd name="T68" fmla="*/ 29 w 137"/>
              <a:gd name="T69" fmla="*/ 155 h 191"/>
              <a:gd name="T70" fmla="*/ 29 w 137"/>
              <a:gd name="T71" fmla="*/ 162 h 191"/>
              <a:gd name="T72" fmla="*/ 33 w 137"/>
              <a:gd name="T73" fmla="*/ 161 h 191"/>
              <a:gd name="T74" fmla="*/ 38 w 137"/>
              <a:gd name="T75" fmla="*/ 162 h 191"/>
              <a:gd name="T76" fmla="*/ 40 w 137"/>
              <a:gd name="T77" fmla="*/ 163 h 191"/>
              <a:gd name="T78" fmla="*/ 41 w 137"/>
              <a:gd name="T79" fmla="*/ 169 h 191"/>
              <a:gd name="T80" fmla="*/ 38 w 137"/>
              <a:gd name="T81" fmla="*/ 173 h 191"/>
              <a:gd name="T82" fmla="*/ 22 w 137"/>
              <a:gd name="T83" fmla="*/ 182 h 191"/>
              <a:gd name="T84" fmla="*/ 41 w 137"/>
              <a:gd name="T85" fmla="*/ 176 h 191"/>
              <a:gd name="T86" fmla="*/ 103 w 137"/>
              <a:gd name="T87" fmla="*/ 29 h 191"/>
              <a:gd name="T88" fmla="*/ 97 w 137"/>
              <a:gd name="T89" fmla="*/ 9 h 191"/>
              <a:gd name="T90" fmla="*/ 103 w 137"/>
              <a:gd name="T91" fmla="*/ 4 h 191"/>
              <a:gd name="T92" fmla="*/ 22 w 137"/>
              <a:gd name="T93" fmla="*/ 117 h 191"/>
              <a:gd name="T94" fmla="*/ 2 w 137"/>
              <a:gd name="T95" fmla="*/ 191 h 191"/>
              <a:gd name="T96" fmla="*/ 22 w 137"/>
              <a:gd name="T97" fmla="*/ 180 h 191"/>
              <a:gd name="T98" fmla="*/ 5 w 137"/>
              <a:gd name="T99" fmla="*/ 174 h 191"/>
              <a:gd name="T100" fmla="*/ 5 w 137"/>
              <a:gd name="T101" fmla="*/ 150 h 191"/>
              <a:gd name="T102" fmla="*/ 6 w 137"/>
              <a:gd name="T103" fmla="*/ 149 h 191"/>
              <a:gd name="T104" fmla="*/ 10 w 137"/>
              <a:gd name="T105" fmla="*/ 146 h 191"/>
              <a:gd name="T106" fmla="*/ 15 w 137"/>
              <a:gd name="T107" fmla="*/ 146 h 191"/>
              <a:gd name="T108" fmla="*/ 17 w 137"/>
              <a:gd name="T109" fmla="*/ 149 h 191"/>
              <a:gd name="T110" fmla="*/ 18 w 137"/>
              <a:gd name="T111" fmla="*/ 155 h 191"/>
              <a:gd name="T112" fmla="*/ 19 w 137"/>
              <a:gd name="T113" fmla="*/ 154 h 191"/>
              <a:gd name="T114" fmla="*/ 22 w 137"/>
              <a:gd name="T115" fmla="*/ 117 h 1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137" h="191">
                <a:moveTo>
                  <a:pt x="103" y="89"/>
                </a:moveTo>
                <a:lnTo>
                  <a:pt x="125" y="55"/>
                </a:lnTo>
                <a:lnTo>
                  <a:pt x="125" y="55"/>
                </a:lnTo>
                <a:lnTo>
                  <a:pt x="126" y="51"/>
                </a:lnTo>
                <a:lnTo>
                  <a:pt x="125" y="47"/>
                </a:lnTo>
                <a:lnTo>
                  <a:pt x="133" y="34"/>
                </a:lnTo>
                <a:lnTo>
                  <a:pt x="133" y="34"/>
                </a:lnTo>
                <a:lnTo>
                  <a:pt x="136" y="29"/>
                </a:lnTo>
                <a:lnTo>
                  <a:pt x="137" y="25"/>
                </a:lnTo>
                <a:lnTo>
                  <a:pt x="137" y="21"/>
                </a:lnTo>
                <a:lnTo>
                  <a:pt x="137" y="17"/>
                </a:lnTo>
                <a:lnTo>
                  <a:pt x="136" y="13"/>
                </a:lnTo>
                <a:lnTo>
                  <a:pt x="135" y="9"/>
                </a:lnTo>
                <a:lnTo>
                  <a:pt x="132" y="6"/>
                </a:lnTo>
                <a:lnTo>
                  <a:pt x="128" y="4"/>
                </a:lnTo>
                <a:lnTo>
                  <a:pt x="128" y="4"/>
                </a:lnTo>
                <a:lnTo>
                  <a:pt x="121" y="0"/>
                </a:lnTo>
                <a:lnTo>
                  <a:pt x="116" y="0"/>
                </a:lnTo>
                <a:lnTo>
                  <a:pt x="109" y="1"/>
                </a:lnTo>
                <a:lnTo>
                  <a:pt x="103" y="4"/>
                </a:lnTo>
                <a:lnTo>
                  <a:pt x="103" y="29"/>
                </a:lnTo>
                <a:lnTo>
                  <a:pt x="113" y="39"/>
                </a:lnTo>
                <a:lnTo>
                  <a:pt x="103" y="34"/>
                </a:lnTo>
                <a:lnTo>
                  <a:pt x="103" y="59"/>
                </a:lnTo>
                <a:lnTo>
                  <a:pt x="110" y="48"/>
                </a:lnTo>
                <a:lnTo>
                  <a:pt x="110" y="48"/>
                </a:lnTo>
                <a:lnTo>
                  <a:pt x="110" y="46"/>
                </a:lnTo>
                <a:lnTo>
                  <a:pt x="110" y="42"/>
                </a:lnTo>
                <a:lnTo>
                  <a:pt x="120" y="48"/>
                </a:lnTo>
                <a:lnTo>
                  <a:pt x="120" y="48"/>
                </a:lnTo>
                <a:lnTo>
                  <a:pt x="121" y="50"/>
                </a:lnTo>
                <a:lnTo>
                  <a:pt x="121" y="52"/>
                </a:lnTo>
                <a:lnTo>
                  <a:pt x="121" y="54"/>
                </a:lnTo>
                <a:lnTo>
                  <a:pt x="121" y="57"/>
                </a:lnTo>
                <a:lnTo>
                  <a:pt x="103" y="82"/>
                </a:lnTo>
                <a:lnTo>
                  <a:pt x="103" y="89"/>
                </a:lnTo>
                <a:close/>
                <a:moveTo>
                  <a:pt x="41" y="176"/>
                </a:moveTo>
                <a:lnTo>
                  <a:pt x="97" y="93"/>
                </a:lnTo>
                <a:lnTo>
                  <a:pt x="97" y="93"/>
                </a:lnTo>
                <a:lnTo>
                  <a:pt x="99" y="92"/>
                </a:lnTo>
                <a:lnTo>
                  <a:pt x="102" y="89"/>
                </a:lnTo>
                <a:lnTo>
                  <a:pt x="103" y="89"/>
                </a:lnTo>
                <a:lnTo>
                  <a:pt x="103" y="82"/>
                </a:lnTo>
                <a:lnTo>
                  <a:pt x="101" y="85"/>
                </a:lnTo>
                <a:lnTo>
                  <a:pt x="101" y="85"/>
                </a:lnTo>
                <a:lnTo>
                  <a:pt x="99" y="86"/>
                </a:lnTo>
                <a:lnTo>
                  <a:pt x="98" y="88"/>
                </a:lnTo>
                <a:lnTo>
                  <a:pt x="95" y="88"/>
                </a:lnTo>
                <a:lnTo>
                  <a:pt x="94" y="86"/>
                </a:lnTo>
                <a:lnTo>
                  <a:pt x="84" y="81"/>
                </a:lnTo>
                <a:lnTo>
                  <a:pt x="84" y="81"/>
                </a:lnTo>
                <a:lnTo>
                  <a:pt x="84" y="81"/>
                </a:lnTo>
                <a:lnTo>
                  <a:pt x="87" y="80"/>
                </a:lnTo>
                <a:lnTo>
                  <a:pt x="90" y="78"/>
                </a:lnTo>
                <a:lnTo>
                  <a:pt x="103" y="59"/>
                </a:lnTo>
                <a:lnTo>
                  <a:pt x="103" y="34"/>
                </a:lnTo>
                <a:lnTo>
                  <a:pt x="88" y="23"/>
                </a:lnTo>
                <a:lnTo>
                  <a:pt x="88" y="23"/>
                </a:lnTo>
                <a:lnTo>
                  <a:pt x="83" y="23"/>
                </a:lnTo>
                <a:lnTo>
                  <a:pt x="80" y="25"/>
                </a:lnTo>
                <a:lnTo>
                  <a:pt x="57" y="59"/>
                </a:lnTo>
                <a:lnTo>
                  <a:pt x="57" y="59"/>
                </a:lnTo>
                <a:lnTo>
                  <a:pt x="56" y="63"/>
                </a:lnTo>
                <a:lnTo>
                  <a:pt x="57" y="66"/>
                </a:lnTo>
                <a:lnTo>
                  <a:pt x="22" y="117"/>
                </a:lnTo>
                <a:lnTo>
                  <a:pt x="22" y="153"/>
                </a:lnTo>
                <a:lnTo>
                  <a:pt x="22" y="153"/>
                </a:lnTo>
                <a:lnTo>
                  <a:pt x="26" y="154"/>
                </a:lnTo>
                <a:lnTo>
                  <a:pt x="26" y="154"/>
                </a:lnTo>
                <a:lnTo>
                  <a:pt x="29" y="155"/>
                </a:lnTo>
                <a:lnTo>
                  <a:pt x="29" y="158"/>
                </a:lnTo>
                <a:lnTo>
                  <a:pt x="29" y="162"/>
                </a:lnTo>
                <a:lnTo>
                  <a:pt x="29" y="162"/>
                </a:lnTo>
                <a:lnTo>
                  <a:pt x="33" y="161"/>
                </a:lnTo>
                <a:lnTo>
                  <a:pt x="36" y="161"/>
                </a:lnTo>
                <a:lnTo>
                  <a:pt x="38" y="162"/>
                </a:lnTo>
                <a:lnTo>
                  <a:pt x="38" y="162"/>
                </a:lnTo>
                <a:lnTo>
                  <a:pt x="40" y="163"/>
                </a:lnTo>
                <a:lnTo>
                  <a:pt x="41" y="166"/>
                </a:lnTo>
                <a:lnTo>
                  <a:pt x="41" y="169"/>
                </a:lnTo>
                <a:lnTo>
                  <a:pt x="40" y="172"/>
                </a:lnTo>
                <a:lnTo>
                  <a:pt x="38" y="173"/>
                </a:lnTo>
                <a:lnTo>
                  <a:pt x="22" y="180"/>
                </a:lnTo>
                <a:lnTo>
                  <a:pt x="22" y="182"/>
                </a:lnTo>
                <a:lnTo>
                  <a:pt x="41" y="176"/>
                </a:lnTo>
                <a:lnTo>
                  <a:pt x="41" y="176"/>
                </a:lnTo>
                <a:close/>
                <a:moveTo>
                  <a:pt x="103" y="4"/>
                </a:moveTo>
                <a:lnTo>
                  <a:pt x="103" y="29"/>
                </a:lnTo>
                <a:lnTo>
                  <a:pt x="91" y="17"/>
                </a:lnTo>
                <a:lnTo>
                  <a:pt x="97" y="9"/>
                </a:lnTo>
                <a:lnTo>
                  <a:pt x="97" y="9"/>
                </a:lnTo>
                <a:lnTo>
                  <a:pt x="103" y="4"/>
                </a:lnTo>
                <a:lnTo>
                  <a:pt x="103" y="4"/>
                </a:lnTo>
                <a:close/>
                <a:moveTo>
                  <a:pt x="22" y="117"/>
                </a:moveTo>
                <a:lnTo>
                  <a:pt x="0" y="150"/>
                </a:lnTo>
                <a:lnTo>
                  <a:pt x="2" y="191"/>
                </a:lnTo>
                <a:lnTo>
                  <a:pt x="22" y="182"/>
                </a:lnTo>
                <a:lnTo>
                  <a:pt x="22" y="180"/>
                </a:lnTo>
                <a:lnTo>
                  <a:pt x="17" y="182"/>
                </a:lnTo>
                <a:lnTo>
                  <a:pt x="5" y="174"/>
                </a:lnTo>
                <a:lnTo>
                  <a:pt x="5" y="150"/>
                </a:lnTo>
                <a:lnTo>
                  <a:pt x="5" y="150"/>
                </a:lnTo>
                <a:lnTo>
                  <a:pt x="6" y="149"/>
                </a:lnTo>
                <a:lnTo>
                  <a:pt x="6" y="149"/>
                </a:lnTo>
                <a:lnTo>
                  <a:pt x="7" y="146"/>
                </a:lnTo>
                <a:lnTo>
                  <a:pt x="10" y="146"/>
                </a:lnTo>
                <a:lnTo>
                  <a:pt x="13" y="146"/>
                </a:lnTo>
                <a:lnTo>
                  <a:pt x="15" y="146"/>
                </a:lnTo>
                <a:lnTo>
                  <a:pt x="15" y="146"/>
                </a:lnTo>
                <a:lnTo>
                  <a:pt x="17" y="149"/>
                </a:lnTo>
                <a:lnTo>
                  <a:pt x="18" y="150"/>
                </a:lnTo>
                <a:lnTo>
                  <a:pt x="18" y="155"/>
                </a:lnTo>
                <a:lnTo>
                  <a:pt x="18" y="155"/>
                </a:lnTo>
                <a:lnTo>
                  <a:pt x="19" y="154"/>
                </a:lnTo>
                <a:lnTo>
                  <a:pt x="22" y="153"/>
                </a:lnTo>
                <a:lnTo>
                  <a:pt x="22" y="117"/>
                </a:lnTo>
                <a:close/>
              </a:path>
            </a:pathLst>
          </a:custGeom>
          <a:solidFill>
            <a:schemeClr val="accent1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298" name="Freeform 176"/>
          <p:cNvSpPr>
            <a:spLocks noEditPoints="1"/>
          </p:cNvSpPr>
          <p:nvPr/>
        </p:nvSpPr>
        <p:spPr bwMode="auto">
          <a:xfrm>
            <a:off x="1360956" y="1908664"/>
            <a:ext cx="154674" cy="167857"/>
          </a:xfrm>
          <a:custGeom>
            <a:avLst/>
            <a:gdLst>
              <a:gd name="T0" fmla="*/ 138 w 176"/>
              <a:gd name="T1" fmla="*/ 88 h 191"/>
              <a:gd name="T2" fmla="*/ 132 w 176"/>
              <a:gd name="T3" fmla="*/ 138 h 191"/>
              <a:gd name="T4" fmla="*/ 150 w 176"/>
              <a:gd name="T5" fmla="*/ 143 h 191"/>
              <a:gd name="T6" fmla="*/ 147 w 176"/>
              <a:gd name="T7" fmla="*/ 151 h 191"/>
              <a:gd name="T8" fmla="*/ 132 w 176"/>
              <a:gd name="T9" fmla="*/ 36 h 191"/>
              <a:gd name="T10" fmla="*/ 150 w 176"/>
              <a:gd name="T11" fmla="*/ 26 h 191"/>
              <a:gd name="T12" fmla="*/ 135 w 176"/>
              <a:gd name="T13" fmla="*/ 47 h 191"/>
              <a:gd name="T14" fmla="*/ 146 w 176"/>
              <a:gd name="T15" fmla="*/ 88 h 191"/>
              <a:gd name="T16" fmla="*/ 174 w 176"/>
              <a:gd name="T17" fmla="*/ 85 h 191"/>
              <a:gd name="T18" fmla="*/ 150 w 176"/>
              <a:gd name="T19" fmla="*/ 92 h 191"/>
              <a:gd name="T20" fmla="*/ 88 w 176"/>
              <a:gd name="T21" fmla="*/ 39 h 191"/>
              <a:gd name="T22" fmla="*/ 115 w 176"/>
              <a:gd name="T23" fmla="*/ 46 h 191"/>
              <a:gd name="T24" fmla="*/ 132 w 176"/>
              <a:gd name="T25" fmla="*/ 109 h 191"/>
              <a:gd name="T26" fmla="*/ 115 w 176"/>
              <a:gd name="T27" fmla="*/ 128 h 191"/>
              <a:gd name="T28" fmla="*/ 111 w 176"/>
              <a:gd name="T29" fmla="*/ 180 h 191"/>
              <a:gd name="T30" fmla="*/ 90 w 176"/>
              <a:gd name="T31" fmla="*/ 191 h 191"/>
              <a:gd name="T32" fmla="*/ 105 w 176"/>
              <a:gd name="T33" fmla="*/ 126 h 191"/>
              <a:gd name="T34" fmla="*/ 122 w 176"/>
              <a:gd name="T35" fmla="*/ 107 h 191"/>
              <a:gd name="T36" fmla="*/ 124 w 176"/>
              <a:gd name="T37" fmla="*/ 73 h 191"/>
              <a:gd name="T38" fmla="*/ 104 w 176"/>
              <a:gd name="T39" fmla="*/ 51 h 191"/>
              <a:gd name="T40" fmla="*/ 88 w 176"/>
              <a:gd name="T41" fmla="*/ 39 h 191"/>
              <a:gd name="T42" fmla="*/ 127 w 176"/>
              <a:gd name="T43" fmla="*/ 43 h 191"/>
              <a:gd name="T44" fmla="*/ 132 w 176"/>
              <a:gd name="T45" fmla="*/ 36 h 191"/>
              <a:gd name="T46" fmla="*/ 128 w 176"/>
              <a:gd name="T47" fmla="*/ 128 h 191"/>
              <a:gd name="T48" fmla="*/ 132 w 176"/>
              <a:gd name="T49" fmla="*/ 127 h 191"/>
              <a:gd name="T50" fmla="*/ 92 w 176"/>
              <a:gd name="T51" fmla="*/ 1 h 191"/>
              <a:gd name="T52" fmla="*/ 88 w 176"/>
              <a:gd name="T53" fmla="*/ 30 h 191"/>
              <a:gd name="T54" fmla="*/ 80 w 176"/>
              <a:gd name="T55" fmla="*/ 191 h 191"/>
              <a:gd name="T56" fmla="*/ 62 w 176"/>
              <a:gd name="T57" fmla="*/ 176 h 191"/>
              <a:gd name="T58" fmla="*/ 55 w 176"/>
              <a:gd name="T59" fmla="*/ 124 h 191"/>
              <a:gd name="T60" fmla="*/ 44 w 176"/>
              <a:gd name="T61" fmla="*/ 67 h 191"/>
              <a:gd name="T62" fmla="*/ 67 w 176"/>
              <a:gd name="T63" fmla="*/ 43 h 191"/>
              <a:gd name="T64" fmla="*/ 88 w 176"/>
              <a:gd name="T65" fmla="*/ 49 h 191"/>
              <a:gd name="T66" fmla="*/ 61 w 176"/>
              <a:gd name="T67" fmla="*/ 61 h 191"/>
              <a:gd name="T68" fmla="*/ 50 w 176"/>
              <a:gd name="T69" fmla="*/ 88 h 191"/>
              <a:gd name="T70" fmla="*/ 69 w 176"/>
              <a:gd name="T71" fmla="*/ 120 h 191"/>
              <a:gd name="T72" fmla="*/ 88 w 176"/>
              <a:gd name="T73" fmla="*/ 147 h 191"/>
              <a:gd name="T74" fmla="*/ 88 w 176"/>
              <a:gd name="T75" fmla="*/ 30 h 191"/>
              <a:gd name="T76" fmla="*/ 84 w 176"/>
              <a:gd name="T77" fmla="*/ 26 h 191"/>
              <a:gd name="T78" fmla="*/ 88 w 176"/>
              <a:gd name="T79" fmla="*/ 0 h 191"/>
              <a:gd name="T80" fmla="*/ 47 w 176"/>
              <a:gd name="T81" fmla="*/ 135 h 191"/>
              <a:gd name="T82" fmla="*/ 44 w 176"/>
              <a:gd name="T83" fmla="*/ 138 h 191"/>
              <a:gd name="T84" fmla="*/ 47 w 176"/>
              <a:gd name="T85" fmla="*/ 47 h 191"/>
              <a:gd name="T86" fmla="*/ 44 w 176"/>
              <a:gd name="T87" fmla="*/ 108 h 191"/>
              <a:gd name="T88" fmla="*/ 40 w 176"/>
              <a:gd name="T89" fmla="*/ 77 h 191"/>
              <a:gd name="T90" fmla="*/ 44 w 176"/>
              <a:gd name="T91" fmla="*/ 49 h 191"/>
              <a:gd name="T92" fmla="*/ 25 w 176"/>
              <a:gd name="T93" fmla="*/ 31 h 191"/>
              <a:gd name="T94" fmla="*/ 32 w 176"/>
              <a:gd name="T95" fmla="*/ 26 h 191"/>
              <a:gd name="T96" fmla="*/ 32 w 176"/>
              <a:gd name="T97" fmla="*/ 150 h 191"/>
              <a:gd name="T98" fmla="*/ 24 w 176"/>
              <a:gd name="T99" fmla="*/ 147 h 191"/>
              <a:gd name="T100" fmla="*/ 44 w 176"/>
              <a:gd name="T101" fmla="*/ 127 h 191"/>
              <a:gd name="T102" fmla="*/ 25 w 176"/>
              <a:gd name="T103" fmla="*/ 84 h 191"/>
              <a:gd name="T104" fmla="*/ 25 w 176"/>
              <a:gd name="T105" fmla="*/ 92 h 191"/>
              <a:gd name="T106" fmla="*/ 0 w 176"/>
              <a:gd name="T107" fmla="*/ 88 h 1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</a:cxnLst>
            <a:rect l="0" t="0" r="r" b="b"/>
            <a:pathLst>
              <a:path w="176" h="191">
                <a:moveTo>
                  <a:pt x="132" y="66"/>
                </a:moveTo>
                <a:lnTo>
                  <a:pt x="132" y="66"/>
                </a:lnTo>
                <a:lnTo>
                  <a:pt x="136" y="77"/>
                </a:lnTo>
                <a:lnTo>
                  <a:pt x="138" y="88"/>
                </a:lnTo>
                <a:lnTo>
                  <a:pt x="138" y="88"/>
                </a:lnTo>
                <a:lnTo>
                  <a:pt x="136" y="99"/>
                </a:lnTo>
                <a:lnTo>
                  <a:pt x="132" y="109"/>
                </a:lnTo>
                <a:lnTo>
                  <a:pt x="132" y="66"/>
                </a:lnTo>
                <a:lnTo>
                  <a:pt x="132" y="66"/>
                </a:lnTo>
                <a:close/>
                <a:moveTo>
                  <a:pt x="132" y="138"/>
                </a:moveTo>
                <a:lnTo>
                  <a:pt x="132" y="127"/>
                </a:lnTo>
                <a:lnTo>
                  <a:pt x="132" y="127"/>
                </a:lnTo>
                <a:lnTo>
                  <a:pt x="135" y="128"/>
                </a:lnTo>
                <a:lnTo>
                  <a:pt x="135" y="128"/>
                </a:lnTo>
                <a:lnTo>
                  <a:pt x="150" y="143"/>
                </a:lnTo>
                <a:lnTo>
                  <a:pt x="150" y="143"/>
                </a:lnTo>
                <a:lnTo>
                  <a:pt x="151" y="147"/>
                </a:lnTo>
                <a:lnTo>
                  <a:pt x="150" y="150"/>
                </a:lnTo>
                <a:lnTo>
                  <a:pt x="150" y="150"/>
                </a:lnTo>
                <a:lnTo>
                  <a:pt x="147" y="151"/>
                </a:lnTo>
                <a:lnTo>
                  <a:pt x="145" y="150"/>
                </a:lnTo>
                <a:lnTo>
                  <a:pt x="132" y="138"/>
                </a:lnTo>
                <a:lnTo>
                  <a:pt x="132" y="138"/>
                </a:lnTo>
                <a:close/>
                <a:moveTo>
                  <a:pt x="132" y="49"/>
                </a:moveTo>
                <a:lnTo>
                  <a:pt x="132" y="36"/>
                </a:lnTo>
                <a:lnTo>
                  <a:pt x="145" y="26"/>
                </a:lnTo>
                <a:lnTo>
                  <a:pt x="145" y="26"/>
                </a:lnTo>
                <a:lnTo>
                  <a:pt x="147" y="24"/>
                </a:lnTo>
                <a:lnTo>
                  <a:pt x="150" y="26"/>
                </a:lnTo>
                <a:lnTo>
                  <a:pt x="150" y="26"/>
                </a:lnTo>
                <a:lnTo>
                  <a:pt x="151" y="28"/>
                </a:lnTo>
                <a:lnTo>
                  <a:pt x="150" y="31"/>
                </a:lnTo>
                <a:lnTo>
                  <a:pt x="135" y="47"/>
                </a:lnTo>
                <a:lnTo>
                  <a:pt x="135" y="47"/>
                </a:lnTo>
                <a:lnTo>
                  <a:pt x="135" y="47"/>
                </a:lnTo>
                <a:lnTo>
                  <a:pt x="132" y="49"/>
                </a:lnTo>
                <a:lnTo>
                  <a:pt x="132" y="49"/>
                </a:lnTo>
                <a:close/>
                <a:moveTo>
                  <a:pt x="146" y="88"/>
                </a:moveTo>
                <a:lnTo>
                  <a:pt x="146" y="88"/>
                </a:lnTo>
                <a:lnTo>
                  <a:pt x="146" y="88"/>
                </a:lnTo>
                <a:lnTo>
                  <a:pt x="147" y="85"/>
                </a:lnTo>
                <a:lnTo>
                  <a:pt x="150" y="84"/>
                </a:lnTo>
                <a:lnTo>
                  <a:pt x="172" y="84"/>
                </a:lnTo>
                <a:lnTo>
                  <a:pt x="172" y="84"/>
                </a:lnTo>
                <a:lnTo>
                  <a:pt x="174" y="85"/>
                </a:lnTo>
                <a:lnTo>
                  <a:pt x="176" y="88"/>
                </a:lnTo>
                <a:lnTo>
                  <a:pt x="176" y="88"/>
                </a:lnTo>
                <a:lnTo>
                  <a:pt x="174" y="91"/>
                </a:lnTo>
                <a:lnTo>
                  <a:pt x="172" y="92"/>
                </a:lnTo>
                <a:lnTo>
                  <a:pt x="150" y="92"/>
                </a:lnTo>
                <a:lnTo>
                  <a:pt x="150" y="92"/>
                </a:lnTo>
                <a:lnTo>
                  <a:pt x="147" y="91"/>
                </a:lnTo>
                <a:lnTo>
                  <a:pt x="146" y="88"/>
                </a:lnTo>
                <a:lnTo>
                  <a:pt x="146" y="88"/>
                </a:lnTo>
                <a:close/>
                <a:moveTo>
                  <a:pt x="88" y="39"/>
                </a:moveTo>
                <a:lnTo>
                  <a:pt x="88" y="39"/>
                </a:lnTo>
                <a:lnTo>
                  <a:pt x="96" y="39"/>
                </a:lnTo>
                <a:lnTo>
                  <a:pt x="103" y="40"/>
                </a:lnTo>
                <a:lnTo>
                  <a:pt x="108" y="43"/>
                </a:lnTo>
                <a:lnTo>
                  <a:pt x="115" y="46"/>
                </a:lnTo>
                <a:lnTo>
                  <a:pt x="120" y="50"/>
                </a:lnTo>
                <a:lnTo>
                  <a:pt x="124" y="55"/>
                </a:lnTo>
                <a:lnTo>
                  <a:pt x="128" y="61"/>
                </a:lnTo>
                <a:lnTo>
                  <a:pt x="132" y="66"/>
                </a:lnTo>
                <a:lnTo>
                  <a:pt x="132" y="109"/>
                </a:lnTo>
                <a:lnTo>
                  <a:pt x="132" y="109"/>
                </a:lnTo>
                <a:lnTo>
                  <a:pt x="128" y="115"/>
                </a:lnTo>
                <a:lnTo>
                  <a:pt x="124" y="120"/>
                </a:lnTo>
                <a:lnTo>
                  <a:pt x="120" y="124"/>
                </a:lnTo>
                <a:lnTo>
                  <a:pt x="115" y="128"/>
                </a:lnTo>
                <a:lnTo>
                  <a:pt x="115" y="166"/>
                </a:lnTo>
                <a:lnTo>
                  <a:pt x="115" y="166"/>
                </a:lnTo>
                <a:lnTo>
                  <a:pt x="115" y="172"/>
                </a:lnTo>
                <a:lnTo>
                  <a:pt x="113" y="176"/>
                </a:lnTo>
                <a:lnTo>
                  <a:pt x="111" y="180"/>
                </a:lnTo>
                <a:lnTo>
                  <a:pt x="108" y="184"/>
                </a:lnTo>
                <a:lnTo>
                  <a:pt x="104" y="187"/>
                </a:lnTo>
                <a:lnTo>
                  <a:pt x="100" y="189"/>
                </a:lnTo>
                <a:lnTo>
                  <a:pt x="96" y="191"/>
                </a:lnTo>
                <a:lnTo>
                  <a:pt x="90" y="191"/>
                </a:lnTo>
                <a:lnTo>
                  <a:pt x="88" y="191"/>
                </a:lnTo>
                <a:lnTo>
                  <a:pt x="88" y="147"/>
                </a:lnTo>
                <a:lnTo>
                  <a:pt x="105" y="147"/>
                </a:lnTo>
                <a:lnTo>
                  <a:pt x="105" y="126"/>
                </a:lnTo>
                <a:lnTo>
                  <a:pt x="105" y="126"/>
                </a:lnTo>
                <a:lnTo>
                  <a:pt x="105" y="123"/>
                </a:lnTo>
                <a:lnTo>
                  <a:pt x="108" y="122"/>
                </a:lnTo>
                <a:lnTo>
                  <a:pt x="108" y="122"/>
                </a:lnTo>
                <a:lnTo>
                  <a:pt x="115" y="115"/>
                </a:lnTo>
                <a:lnTo>
                  <a:pt x="122" y="107"/>
                </a:lnTo>
                <a:lnTo>
                  <a:pt x="126" y="99"/>
                </a:lnTo>
                <a:lnTo>
                  <a:pt x="127" y="88"/>
                </a:lnTo>
                <a:lnTo>
                  <a:pt x="127" y="88"/>
                </a:lnTo>
                <a:lnTo>
                  <a:pt x="126" y="80"/>
                </a:lnTo>
                <a:lnTo>
                  <a:pt x="124" y="73"/>
                </a:lnTo>
                <a:lnTo>
                  <a:pt x="120" y="66"/>
                </a:lnTo>
                <a:lnTo>
                  <a:pt x="116" y="61"/>
                </a:lnTo>
                <a:lnTo>
                  <a:pt x="116" y="61"/>
                </a:lnTo>
                <a:lnTo>
                  <a:pt x="109" y="55"/>
                </a:lnTo>
                <a:lnTo>
                  <a:pt x="104" y="51"/>
                </a:lnTo>
                <a:lnTo>
                  <a:pt x="96" y="50"/>
                </a:lnTo>
                <a:lnTo>
                  <a:pt x="88" y="49"/>
                </a:lnTo>
                <a:lnTo>
                  <a:pt x="88" y="49"/>
                </a:lnTo>
                <a:lnTo>
                  <a:pt x="88" y="39"/>
                </a:lnTo>
                <a:lnTo>
                  <a:pt x="88" y="39"/>
                </a:lnTo>
                <a:lnTo>
                  <a:pt x="88" y="39"/>
                </a:lnTo>
                <a:close/>
                <a:moveTo>
                  <a:pt x="132" y="36"/>
                </a:moveTo>
                <a:lnTo>
                  <a:pt x="128" y="40"/>
                </a:lnTo>
                <a:lnTo>
                  <a:pt x="128" y="40"/>
                </a:lnTo>
                <a:lnTo>
                  <a:pt x="127" y="43"/>
                </a:lnTo>
                <a:lnTo>
                  <a:pt x="128" y="47"/>
                </a:lnTo>
                <a:lnTo>
                  <a:pt x="128" y="47"/>
                </a:lnTo>
                <a:lnTo>
                  <a:pt x="130" y="49"/>
                </a:lnTo>
                <a:lnTo>
                  <a:pt x="132" y="49"/>
                </a:lnTo>
                <a:lnTo>
                  <a:pt x="132" y="36"/>
                </a:lnTo>
                <a:lnTo>
                  <a:pt x="132" y="36"/>
                </a:lnTo>
                <a:close/>
                <a:moveTo>
                  <a:pt x="132" y="127"/>
                </a:moveTo>
                <a:lnTo>
                  <a:pt x="132" y="127"/>
                </a:lnTo>
                <a:lnTo>
                  <a:pt x="130" y="127"/>
                </a:lnTo>
                <a:lnTo>
                  <a:pt x="128" y="128"/>
                </a:lnTo>
                <a:lnTo>
                  <a:pt x="128" y="128"/>
                </a:lnTo>
                <a:lnTo>
                  <a:pt x="127" y="131"/>
                </a:lnTo>
                <a:lnTo>
                  <a:pt x="128" y="135"/>
                </a:lnTo>
                <a:lnTo>
                  <a:pt x="132" y="138"/>
                </a:lnTo>
                <a:lnTo>
                  <a:pt x="132" y="127"/>
                </a:lnTo>
                <a:lnTo>
                  <a:pt x="132" y="127"/>
                </a:lnTo>
                <a:close/>
                <a:moveTo>
                  <a:pt x="88" y="30"/>
                </a:moveTo>
                <a:lnTo>
                  <a:pt x="88" y="0"/>
                </a:lnTo>
                <a:lnTo>
                  <a:pt x="88" y="0"/>
                </a:lnTo>
                <a:lnTo>
                  <a:pt x="92" y="1"/>
                </a:lnTo>
                <a:lnTo>
                  <a:pt x="92" y="4"/>
                </a:lnTo>
                <a:lnTo>
                  <a:pt x="92" y="26"/>
                </a:lnTo>
                <a:lnTo>
                  <a:pt x="92" y="26"/>
                </a:lnTo>
                <a:lnTo>
                  <a:pt x="92" y="28"/>
                </a:lnTo>
                <a:lnTo>
                  <a:pt x="88" y="30"/>
                </a:lnTo>
                <a:lnTo>
                  <a:pt x="88" y="30"/>
                </a:lnTo>
                <a:close/>
                <a:moveTo>
                  <a:pt x="88" y="191"/>
                </a:moveTo>
                <a:lnTo>
                  <a:pt x="85" y="191"/>
                </a:lnTo>
                <a:lnTo>
                  <a:pt x="85" y="191"/>
                </a:lnTo>
                <a:lnTo>
                  <a:pt x="80" y="191"/>
                </a:lnTo>
                <a:lnTo>
                  <a:pt x="76" y="189"/>
                </a:lnTo>
                <a:lnTo>
                  <a:pt x="71" y="187"/>
                </a:lnTo>
                <a:lnTo>
                  <a:pt x="67" y="184"/>
                </a:lnTo>
                <a:lnTo>
                  <a:pt x="65" y="180"/>
                </a:lnTo>
                <a:lnTo>
                  <a:pt x="62" y="176"/>
                </a:lnTo>
                <a:lnTo>
                  <a:pt x="61" y="172"/>
                </a:lnTo>
                <a:lnTo>
                  <a:pt x="61" y="166"/>
                </a:lnTo>
                <a:lnTo>
                  <a:pt x="61" y="128"/>
                </a:lnTo>
                <a:lnTo>
                  <a:pt x="61" y="128"/>
                </a:lnTo>
                <a:lnTo>
                  <a:pt x="55" y="124"/>
                </a:lnTo>
                <a:lnTo>
                  <a:pt x="51" y="119"/>
                </a:lnTo>
                <a:lnTo>
                  <a:pt x="47" y="114"/>
                </a:lnTo>
                <a:lnTo>
                  <a:pt x="44" y="108"/>
                </a:lnTo>
                <a:lnTo>
                  <a:pt x="44" y="67"/>
                </a:lnTo>
                <a:lnTo>
                  <a:pt x="44" y="67"/>
                </a:lnTo>
                <a:lnTo>
                  <a:pt x="47" y="61"/>
                </a:lnTo>
                <a:lnTo>
                  <a:pt x="51" y="55"/>
                </a:lnTo>
                <a:lnTo>
                  <a:pt x="57" y="51"/>
                </a:lnTo>
                <a:lnTo>
                  <a:pt x="62" y="47"/>
                </a:lnTo>
                <a:lnTo>
                  <a:pt x="67" y="43"/>
                </a:lnTo>
                <a:lnTo>
                  <a:pt x="74" y="40"/>
                </a:lnTo>
                <a:lnTo>
                  <a:pt x="81" y="39"/>
                </a:lnTo>
                <a:lnTo>
                  <a:pt x="88" y="39"/>
                </a:lnTo>
                <a:lnTo>
                  <a:pt x="88" y="49"/>
                </a:lnTo>
                <a:lnTo>
                  <a:pt x="88" y="49"/>
                </a:lnTo>
                <a:lnTo>
                  <a:pt x="81" y="50"/>
                </a:lnTo>
                <a:lnTo>
                  <a:pt x="73" y="51"/>
                </a:lnTo>
                <a:lnTo>
                  <a:pt x="66" y="55"/>
                </a:lnTo>
                <a:lnTo>
                  <a:pt x="61" y="61"/>
                </a:lnTo>
                <a:lnTo>
                  <a:pt x="61" y="61"/>
                </a:lnTo>
                <a:lnTo>
                  <a:pt x="57" y="66"/>
                </a:lnTo>
                <a:lnTo>
                  <a:pt x="53" y="73"/>
                </a:lnTo>
                <a:lnTo>
                  <a:pt x="50" y="80"/>
                </a:lnTo>
                <a:lnTo>
                  <a:pt x="50" y="88"/>
                </a:lnTo>
                <a:lnTo>
                  <a:pt x="50" y="88"/>
                </a:lnTo>
                <a:lnTo>
                  <a:pt x="51" y="97"/>
                </a:lnTo>
                <a:lnTo>
                  <a:pt x="55" y="107"/>
                </a:lnTo>
                <a:lnTo>
                  <a:pt x="61" y="115"/>
                </a:lnTo>
                <a:lnTo>
                  <a:pt x="69" y="120"/>
                </a:lnTo>
                <a:lnTo>
                  <a:pt x="69" y="120"/>
                </a:lnTo>
                <a:lnTo>
                  <a:pt x="69" y="120"/>
                </a:lnTo>
                <a:lnTo>
                  <a:pt x="70" y="123"/>
                </a:lnTo>
                <a:lnTo>
                  <a:pt x="70" y="126"/>
                </a:lnTo>
                <a:lnTo>
                  <a:pt x="70" y="147"/>
                </a:lnTo>
                <a:lnTo>
                  <a:pt x="88" y="147"/>
                </a:lnTo>
                <a:lnTo>
                  <a:pt x="88" y="191"/>
                </a:lnTo>
                <a:lnTo>
                  <a:pt x="88" y="191"/>
                </a:lnTo>
                <a:close/>
                <a:moveTo>
                  <a:pt x="88" y="0"/>
                </a:moveTo>
                <a:lnTo>
                  <a:pt x="88" y="30"/>
                </a:lnTo>
                <a:lnTo>
                  <a:pt x="88" y="30"/>
                </a:lnTo>
                <a:lnTo>
                  <a:pt x="88" y="30"/>
                </a:lnTo>
                <a:lnTo>
                  <a:pt x="88" y="30"/>
                </a:lnTo>
                <a:lnTo>
                  <a:pt x="88" y="30"/>
                </a:lnTo>
                <a:lnTo>
                  <a:pt x="85" y="28"/>
                </a:lnTo>
                <a:lnTo>
                  <a:pt x="84" y="26"/>
                </a:lnTo>
                <a:lnTo>
                  <a:pt x="84" y="4"/>
                </a:lnTo>
                <a:lnTo>
                  <a:pt x="84" y="4"/>
                </a:lnTo>
                <a:lnTo>
                  <a:pt x="85" y="1"/>
                </a:lnTo>
                <a:lnTo>
                  <a:pt x="88" y="0"/>
                </a:lnTo>
                <a:lnTo>
                  <a:pt x="88" y="0"/>
                </a:lnTo>
                <a:lnTo>
                  <a:pt x="88" y="0"/>
                </a:lnTo>
                <a:lnTo>
                  <a:pt x="88" y="0"/>
                </a:lnTo>
                <a:close/>
                <a:moveTo>
                  <a:pt x="44" y="138"/>
                </a:moveTo>
                <a:lnTo>
                  <a:pt x="47" y="135"/>
                </a:lnTo>
                <a:lnTo>
                  <a:pt x="47" y="135"/>
                </a:lnTo>
                <a:lnTo>
                  <a:pt x="48" y="131"/>
                </a:lnTo>
                <a:lnTo>
                  <a:pt x="47" y="128"/>
                </a:lnTo>
                <a:lnTo>
                  <a:pt x="47" y="128"/>
                </a:lnTo>
                <a:lnTo>
                  <a:pt x="44" y="127"/>
                </a:lnTo>
                <a:lnTo>
                  <a:pt x="44" y="138"/>
                </a:lnTo>
                <a:lnTo>
                  <a:pt x="44" y="138"/>
                </a:lnTo>
                <a:close/>
                <a:moveTo>
                  <a:pt x="44" y="49"/>
                </a:moveTo>
                <a:lnTo>
                  <a:pt x="44" y="49"/>
                </a:lnTo>
                <a:lnTo>
                  <a:pt x="47" y="47"/>
                </a:lnTo>
                <a:lnTo>
                  <a:pt x="47" y="47"/>
                </a:lnTo>
                <a:lnTo>
                  <a:pt x="48" y="43"/>
                </a:lnTo>
                <a:lnTo>
                  <a:pt x="47" y="40"/>
                </a:lnTo>
                <a:lnTo>
                  <a:pt x="44" y="38"/>
                </a:lnTo>
                <a:lnTo>
                  <a:pt x="44" y="49"/>
                </a:lnTo>
                <a:close/>
                <a:moveTo>
                  <a:pt x="44" y="108"/>
                </a:moveTo>
                <a:lnTo>
                  <a:pt x="44" y="108"/>
                </a:lnTo>
                <a:lnTo>
                  <a:pt x="40" y="99"/>
                </a:lnTo>
                <a:lnTo>
                  <a:pt x="39" y="88"/>
                </a:lnTo>
                <a:lnTo>
                  <a:pt x="39" y="88"/>
                </a:lnTo>
                <a:lnTo>
                  <a:pt x="40" y="77"/>
                </a:lnTo>
                <a:lnTo>
                  <a:pt x="44" y="67"/>
                </a:lnTo>
                <a:lnTo>
                  <a:pt x="44" y="108"/>
                </a:lnTo>
                <a:lnTo>
                  <a:pt x="44" y="108"/>
                </a:lnTo>
                <a:close/>
                <a:moveTo>
                  <a:pt x="44" y="38"/>
                </a:moveTo>
                <a:lnTo>
                  <a:pt x="44" y="49"/>
                </a:lnTo>
                <a:lnTo>
                  <a:pt x="44" y="49"/>
                </a:lnTo>
                <a:lnTo>
                  <a:pt x="40" y="47"/>
                </a:lnTo>
                <a:lnTo>
                  <a:pt x="40" y="47"/>
                </a:lnTo>
                <a:lnTo>
                  <a:pt x="25" y="31"/>
                </a:lnTo>
                <a:lnTo>
                  <a:pt x="25" y="31"/>
                </a:lnTo>
                <a:lnTo>
                  <a:pt x="24" y="28"/>
                </a:lnTo>
                <a:lnTo>
                  <a:pt x="25" y="26"/>
                </a:lnTo>
                <a:lnTo>
                  <a:pt x="25" y="26"/>
                </a:lnTo>
                <a:lnTo>
                  <a:pt x="28" y="24"/>
                </a:lnTo>
                <a:lnTo>
                  <a:pt x="32" y="26"/>
                </a:lnTo>
                <a:lnTo>
                  <a:pt x="44" y="38"/>
                </a:lnTo>
                <a:lnTo>
                  <a:pt x="44" y="38"/>
                </a:lnTo>
                <a:close/>
                <a:moveTo>
                  <a:pt x="44" y="127"/>
                </a:moveTo>
                <a:lnTo>
                  <a:pt x="44" y="138"/>
                </a:lnTo>
                <a:lnTo>
                  <a:pt x="32" y="150"/>
                </a:lnTo>
                <a:lnTo>
                  <a:pt x="32" y="150"/>
                </a:lnTo>
                <a:lnTo>
                  <a:pt x="28" y="151"/>
                </a:lnTo>
                <a:lnTo>
                  <a:pt x="25" y="150"/>
                </a:lnTo>
                <a:lnTo>
                  <a:pt x="25" y="150"/>
                </a:lnTo>
                <a:lnTo>
                  <a:pt x="24" y="147"/>
                </a:lnTo>
                <a:lnTo>
                  <a:pt x="25" y="143"/>
                </a:lnTo>
                <a:lnTo>
                  <a:pt x="40" y="128"/>
                </a:lnTo>
                <a:lnTo>
                  <a:pt x="40" y="128"/>
                </a:lnTo>
                <a:lnTo>
                  <a:pt x="40" y="128"/>
                </a:lnTo>
                <a:lnTo>
                  <a:pt x="44" y="127"/>
                </a:lnTo>
                <a:lnTo>
                  <a:pt x="44" y="127"/>
                </a:lnTo>
                <a:close/>
                <a:moveTo>
                  <a:pt x="4" y="84"/>
                </a:moveTo>
                <a:lnTo>
                  <a:pt x="4" y="84"/>
                </a:lnTo>
                <a:lnTo>
                  <a:pt x="25" y="84"/>
                </a:lnTo>
                <a:lnTo>
                  <a:pt x="25" y="84"/>
                </a:lnTo>
                <a:lnTo>
                  <a:pt x="29" y="85"/>
                </a:lnTo>
                <a:lnTo>
                  <a:pt x="31" y="88"/>
                </a:lnTo>
                <a:lnTo>
                  <a:pt x="31" y="88"/>
                </a:lnTo>
                <a:lnTo>
                  <a:pt x="29" y="91"/>
                </a:lnTo>
                <a:lnTo>
                  <a:pt x="25" y="92"/>
                </a:lnTo>
                <a:lnTo>
                  <a:pt x="4" y="92"/>
                </a:lnTo>
                <a:lnTo>
                  <a:pt x="4" y="92"/>
                </a:lnTo>
                <a:lnTo>
                  <a:pt x="1" y="91"/>
                </a:lnTo>
                <a:lnTo>
                  <a:pt x="0" y="88"/>
                </a:lnTo>
                <a:lnTo>
                  <a:pt x="0" y="88"/>
                </a:lnTo>
                <a:lnTo>
                  <a:pt x="1" y="85"/>
                </a:lnTo>
                <a:lnTo>
                  <a:pt x="4" y="84"/>
                </a:lnTo>
                <a:lnTo>
                  <a:pt x="4" y="84"/>
                </a:lnTo>
                <a:close/>
              </a:path>
            </a:pathLst>
          </a:custGeom>
          <a:solidFill>
            <a:schemeClr val="accent1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299" name="Freeform 177"/>
          <p:cNvSpPr>
            <a:spLocks noEditPoints="1"/>
          </p:cNvSpPr>
          <p:nvPr/>
        </p:nvSpPr>
        <p:spPr bwMode="auto">
          <a:xfrm>
            <a:off x="2054354" y="1680168"/>
            <a:ext cx="232011" cy="335713"/>
          </a:xfrm>
          <a:custGeom>
            <a:avLst/>
            <a:gdLst>
              <a:gd name="T0" fmla="*/ 132 w 264"/>
              <a:gd name="T1" fmla="*/ 7 h 382"/>
              <a:gd name="T2" fmla="*/ 140 w 264"/>
              <a:gd name="T3" fmla="*/ 126 h 382"/>
              <a:gd name="T4" fmla="*/ 156 w 264"/>
              <a:gd name="T5" fmla="*/ 128 h 382"/>
              <a:gd name="T6" fmla="*/ 186 w 264"/>
              <a:gd name="T7" fmla="*/ 142 h 382"/>
              <a:gd name="T8" fmla="*/ 206 w 264"/>
              <a:gd name="T9" fmla="*/ 166 h 382"/>
              <a:gd name="T10" fmla="*/ 218 w 264"/>
              <a:gd name="T11" fmla="*/ 196 h 382"/>
              <a:gd name="T12" fmla="*/ 220 w 264"/>
              <a:gd name="T13" fmla="*/ 212 h 382"/>
              <a:gd name="T14" fmla="*/ 220 w 264"/>
              <a:gd name="T15" fmla="*/ 222 h 382"/>
              <a:gd name="T16" fmla="*/ 215 w 264"/>
              <a:gd name="T17" fmla="*/ 239 h 382"/>
              <a:gd name="T18" fmla="*/ 210 w 264"/>
              <a:gd name="T19" fmla="*/ 254 h 382"/>
              <a:gd name="T20" fmla="*/ 194 w 264"/>
              <a:gd name="T21" fmla="*/ 275 h 382"/>
              <a:gd name="T22" fmla="*/ 174 w 264"/>
              <a:gd name="T23" fmla="*/ 290 h 382"/>
              <a:gd name="T24" fmla="*/ 159 w 264"/>
              <a:gd name="T25" fmla="*/ 296 h 382"/>
              <a:gd name="T26" fmla="*/ 141 w 264"/>
              <a:gd name="T27" fmla="*/ 300 h 382"/>
              <a:gd name="T28" fmla="*/ 132 w 264"/>
              <a:gd name="T29" fmla="*/ 300 h 382"/>
              <a:gd name="T30" fmla="*/ 132 w 264"/>
              <a:gd name="T31" fmla="*/ 327 h 382"/>
              <a:gd name="T32" fmla="*/ 144 w 264"/>
              <a:gd name="T33" fmla="*/ 333 h 382"/>
              <a:gd name="T34" fmla="*/ 149 w 264"/>
              <a:gd name="T35" fmla="*/ 345 h 382"/>
              <a:gd name="T36" fmla="*/ 148 w 264"/>
              <a:gd name="T37" fmla="*/ 353 h 382"/>
              <a:gd name="T38" fmla="*/ 138 w 264"/>
              <a:gd name="T39" fmla="*/ 363 h 382"/>
              <a:gd name="T40" fmla="*/ 132 w 264"/>
              <a:gd name="T41" fmla="*/ 382 h 382"/>
              <a:gd name="T42" fmla="*/ 228 w 264"/>
              <a:gd name="T43" fmla="*/ 361 h 382"/>
              <a:gd name="T44" fmla="*/ 228 w 264"/>
              <a:gd name="T45" fmla="*/ 357 h 382"/>
              <a:gd name="T46" fmla="*/ 221 w 264"/>
              <a:gd name="T47" fmla="*/ 349 h 382"/>
              <a:gd name="T48" fmla="*/ 201 w 264"/>
              <a:gd name="T49" fmla="*/ 340 h 382"/>
              <a:gd name="T50" fmla="*/ 182 w 264"/>
              <a:gd name="T51" fmla="*/ 336 h 382"/>
              <a:gd name="T52" fmla="*/ 214 w 264"/>
              <a:gd name="T53" fmla="*/ 315 h 382"/>
              <a:gd name="T54" fmla="*/ 241 w 264"/>
              <a:gd name="T55" fmla="*/ 287 h 382"/>
              <a:gd name="T56" fmla="*/ 257 w 264"/>
              <a:gd name="T57" fmla="*/ 253 h 382"/>
              <a:gd name="T58" fmla="*/ 264 w 264"/>
              <a:gd name="T59" fmla="*/ 212 h 382"/>
              <a:gd name="T60" fmla="*/ 263 w 264"/>
              <a:gd name="T61" fmla="*/ 200 h 382"/>
              <a:gd name="T62" fmla="*/ 259 w 264"/>
              <a:gd name="T63" fmla="*/ 177 h 382"/>
              <a:gd name="T64" fmla="*/ 251 w 264"/>
              <a:gd name="T65" fmla="*/ 156 h 382"/>
              <a:gd name="T66" fmla="*/ 240 w 264"/>
              <a:gd name="T67" fmla="*/ 137 h 382"/>
              <a:gd name="T68" fmla="*/ 225 w 264"/>
              <a:gd name="T69" fmla="*/ 119 h 382"/>
              <a:gd name="T70" fmla="*/ 207 w 264"/>
              <a:gd name="T71" fmla="*/ 104 h 382"/>
              <a:gd name="T72" fmla="*/ 187 w 264"/>
              <a:gd name="T73" fmla="*/ 93 h 382"/>
              <a:gd name="T74" fmla="*/ 165 w 264"/>
              <a:gd name="T75" fmla="*/ 85 h 382"/>
              <a:gd name="T76" fmla="*/ 174 w 264"/>
              <a:gd name="T77" fmla="*/ 20 h 382"/>
              <a:gd name="T78" fmla="*/ 111 w 264"/>
              <a:gd name="T79" fmla="*/ 0 h 382"/>
              <a:gd name="T80" fmla="*/ 118 w 264"/>
              <a:gd name="T81" fmla="*/ 195 h 382"/>
              <a:gd name="T82" fmla="*/ 132 w 264"/>
              <a:gd name="T83" fmla="*/ 7 h 382"/>
              <a:gd name="T84" fmla="*/ 132 w 264"/>
              <a:gd name="T85" fmla="*/ 300 h 382"/>
              <a:gd name="T86" fmla="*/ 118 w 264"/>
              <a:gd name="T87" fmla="*/ 299 h 382"/>
              <a:gd name="T88" fmla="*/ 92 w 264"/>
              <a:gd name="T89" fmla="*/ 291 h 382"/>
              <a:gd name="T90" fmla="*/ 119 w 264"/>
              <a:gd name="T91" fmla="*/ 284 h 382"/>
              <a:gd name="T92" fmla="*/ 58 w 264"/>
              <a:gd name="T93" fmla="*/ 260 h 382"/>
              <a:gd name="T94" fmla="*/ 0 w 264"/>
              <a:gd name="T95" fmla="*/ 260 h 382"/>
              <a:gd name="T96" fmla="*/ 22 w 264"/>
              <a:gd name="T97" fmla="*/ 284 h 382"/>
              <a:gd name="T98" fmla="*/ 34 w 264"/>
              <a:gd name="T99" fmla="*/ 300 h 382"/>
              <a:gd name="T100" fmla="*/ 65 w 264"/>
              <a:gd name="T101" fmla="*/ 326 h 382"/>
              <a:gd name="T102" fmla="*/ 83 w 264"/>
              <a:gd name="T103" fmla="*/ 336 h 382"/>
              <a:gd name="T104" fmla="*/ 49 w 264"/>
              <a:gd name="T105" fmla="*/ 345 h 382"/>
              <a:gd name="T106" fmla="*/ 39 w 264"/>
              <a:gd name="T107" fmla="*/ 353 h 382"/>
              <a:gd name="T108" fmla="*/ 35 w 264"/>
              <a:gd name="T109" fmla="*/ 361 h 382"/>
              <a:gd name="T110" fmla="*/ 132 w 264"/>
              <a:gd name="T111" fmla="*/ 382 h 382"/>
              <a:gd name="T112" fmla="*/ 132 w 264"/>
              <a:gd name="T113" fmla="*/ 364 h 382"/>
              <a:gd name="T114" fmla="*/ 119 w 264"/>
              <a:gd name="T115" fmla="*/ 359 h 382"/>
              <a:gd name="T116" fmla="*/ 114 w 264"/>
              <a:gd name="T117" fmla="*/ 345 h 382"/>
              <a:gd name="T118" fmla="*/ 115 w 264"/>
              <a:gd name="T119" fmla="*/ 338 h 382"/>
              <a:gd name="T120" fmla="*/ 125 w 264"/>
              <a:gd name="T121" fmla="*/ 329 h 382"/>
              <a:gd name="T122" fmla="*/ 132 w 264"/>
              <a:gd name="T123" fmla="*/ 300 h 38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264" h="382">
                <a:moveTo>
                  <a:pt x="174" y="20"/>
                </a:moveTo>
                <a:lnTo>
                  <a:pt x="132" y="7"/>
                </a:lnTo>
                <a:lnTo>
                  <a:pt x="132" y="151"/>
                </a:lnTo>
                <a:lnTo>
                  <a:pt x="140" y="126"/>
                </a:lnTo>
                <a:lnTo>
                  <a:pt x="140" y="126"/>
                </a:lnTo>
                <a:lnTo>
                  <a:pt x="156" y="128"/>
                </a:lnTo>
                <a:lnTo>
                  <a:pt x="172" y="134"/>
                </a:lnTo>
                <a:lnTo>
                  <a:pt x="186" y="142"/>
                </a:lnTo>
                <a:lnTo>
                  <a:pt x="197" y="153"/>
                </a:lnTo>
                <a:lnTo>
                  <a:pt x="206" y="166"/>
                </a:lnTo>
                <a:lnTo>
                  <a:pt x="214" y="180"/>
                </a:lnTo>
                <a:lnTo>
                  <a:pt x="218" y="196"/>
                </a:lnTo>
                <a:lnTo>
                  <a:pt x="220" y="204"/>
                </a:lnTo>
                <a:lnTo>
                  <a:pt x="220" y="212"/>
                </a:lnTo>
                <a:lnTo>
                  <a:pt x="220" y="212"/>
                </a:lnTo>
                <a:lnTo>
                  <a:pt x="220" y="222"/>
                </a:lnTo>
                <a:lnTo>
                  <a:pt x="218" y="230"/>
                </a:lnTo>
                <a:lnTo>
                  <a:pt x="215" y="239"/>
                </a:lnTo>
                <a:lnTo>
                  <a:pt x="213" y="246"/>
                </a:lnTo>
                <a:lnTo>
                  <a:pt x="210" y="254"/>
                </a:lnTo>
                <a:lnTo>
                  <a:pt x="205" y="262"/>
                </a:lnTo>
                <a:lnTo>
                  <a:pt x="194" y="275"/>
                </a:lnTo>
                <a:lnTo>
                  <a:pt x="182" y="286"/>
                </a:lnTo>
                <a:lnTo>
                  <a:pt x="174" y="290"/>
                </a:lnTo>
                <a:lnTo>
                  <a:pt x="167" y="294"/>
                </a:lnTo>
                <a:lnTo>
                  <a:pt x="159" y="296"/>
                </a:lnTo>
                <a:lnTo>
                  <a:pt x="150" y="299"/>
                </a:lnTo>
                <a:lnTo>
                  <a:pt x="141" y="300"/>
                </a:lnTo>
                <a:lnTo>
                  <a:pt x="132" y="300"/>
                </a:lnTo>
                <a:lnTo>
                  <a:pt x="132" y="300"/>
                </a:lnTo>
                <a:lnTo>
                  <a:pt x="132" y="327"/>
                </a:lnTo>
                <a:lnTo>
                  <a:pt x="132" y="327"/>
                </a:lnTo>
                <a:lnTo>
                  <a:pt x="138" y="329"/>
                </a:lnTo>
                <a:lnTo>
                  <a:pt x="144" y="333"/>
                </a:lnTo>
                <a:lnTo>
                  <a:pt x="148" y="338"/>
                </a:lnTo>
                <a:lnTo>
                  <a:pt x="149" y="345"/>
                </a:lnTo>
                <a:lnTo>
                  <a:pt x="149" y="345"/>
                </a:lnTo>
                <a:lnTo>
                  <a:pt x="148" y="353"/>
                </a:lnTo>
                <a:lnTo>
                  <a:pt x="144" y="359"/>
                </a:lnTo>
                <a:lnTo>
                  <a:pt x="138" y="363"/>
                </a:lnTo>
                <a:lnTo>
                  <a:pt x="132" y="364"/>
                </a:lnTo>
                <a:lnTo>
                  <a:pt x="132" y="382"/>
                </a:lnTo>
                <a:lnTo>
                  <a:pt x="228" y="382"/>
                </a:lnTo>
                <a:lnTo>
                  <a:pt x="228" y="361"/>
                </a:lnTo>
                <a:lnTo>
                  <a:pt x="228" y="361"/>
                </a:lnTo>
                <a:lnTo>
                  <a:pt x="228" y="357"/>
                </a:lnTo>
                <a:lnTo>
                  <a:pt x="225" y="353"/>
                </a:lnTo>
                <a:lnTo>
                  <a:pt x="221" y="349"/>
                </a:lnTo>
                <a:lnTo>
                  <a:pt x="215" y="345"/>
                </a:lnTo>
                <a:lnTo>
                  <a:pt x="201" y="340"/>
                </a:lnTo>
                <a:lnTo>
                  <a:pt x="182" y="336"/>
                </a:lnTo>
                <a:lnTo>
                  <a:pt x="182" y="336"/>
                </a:lnTo>
                <a:lnTo>
                  <a:pt x="199" y="326"/>
                </a:lnTo>
                <a:lnTo>
                  <a:pt x="214" y="315"/>
                </a:lnTo>
                <a:lnTo>
                  <a:pt x="229" y="302"/>
                </a:lnTo>
                <a:lnTo>
                  <a:pt x="241" y="287"/>
                </a:lnTo>
                <a:lnTo>
                  <a:pt x="251" y="271"/>
                </a:lnTo>
                <a:lnTo>
                  <a:pt x="257" y="253"/>
                </a:lnTo>
                <a:lnTo>
                  <a:pt x="263" y="233"/>
                </a:lnTo>
                <a:lnTo>
                  <a:pt x="264" y="212"/>
                </a:lnTo>
                <a:lnTo>
                  <a:pt x="264" y="212"/>
                </a:lnTo>
                <a:lnTo>
                  <a:pt x="263" y="200"/>
                </a:lnTo>
                <a:lnTo>
                  <a:pt x="262" y="189"/>
                </a:lnTo>
                <a:lnTo>
                  <a:pt x="259" y="177"/>
                </a:lnTo>
                <a:lnTo>
                  <a:pt x="256" y="166"/>
                </a:lnTo>
                <a:lnTo>
                  <a:pt x="251" y="156"/>
                </a:lnTo>
                <a:lnTo>
                  <a:pt x="245" y="146"/>
                </a:lnTo>
                <a:lnTo>
                  <a:pt x="240" y="137"/>
                </a:lnTo>
                <a:lnTo>
                  <a:pt x="232" y="127"/>
                </a:lnTo>
                <a:lnTo>
                  <a:pt x="225" y="119"/>
                </a:lnTo>
                <a:lnTo>
                  <a:pt x="215" y="111"/>
                </a:lnTo>
                <a:lnTo>
                  <a:pt x="207" y="104"/>
                </a:lnTo>
                <a:lnTo>
                  <a:pt x="198" y="99"/>
                </a:lnTo>
                <a:lnTo>
                  <a:pt x="187" y="93"/>
                </a:lnTo>
                <a:lnTo>
                  <a:pt x="176" y="88"/>
                </a:lnTo>
                <a:lnTo>
                  <a:pt x="165" y="85"/>
                </a:lnTo>
                <a:lnTo>
                  <a:pt x="153" y="82"/>
                </a:lnTo>
                <a:lnTo>
                  <a:pt x="174" y="20"/>
                </a:lnTo>
                <a:close/>
                <a:moveTo>
                  <a:pt x="132" y="7"/>
                </a:moveTo>
                <a:lnTo>
                  <a:pt x="111" y="0"/>
                </a:lnTo>
                <a:lnTo>
                  <a:pt x="56" y="174"/>
                </a:lnTo>
                <a:lnTo>
                  <a:pt x="118" y="195"/>
                </a:lnTo>
                <a:lnTo>
                  <a:pt x="132" y="151"/>
                </a:lnTo>
                <a:lnTo>
                  <a:pt x="132" y="7"/>
                </a:lnTo>
                <a:lnTo>
                  <a:pt x="132" y="7"/>
                </a:lnTo>
                <a:close/>
                <a:moveTo>
                  <a:pt x="132" y="300"/>
                </a:moveTo>
                <a:lnTo>
                  <a:pt x="132" y="300"/>
                </a:lnTo>
                <a:lnTo>
                  <a:pt x="118" y="299"/>
                </a:lnTo>
                <a:lnTo>
                  <a:pt x="104" y="296"/>
                </a:lnTo>
                <a:lnTo>
                  <a:pt x="92" y="291"/>
                </a:lnTo>
                <a:lnTo>
                  <a:pt x="80" y="284"/>
                </a:lnTo>
                <a:lnTo>
                  <a:pt x="119" y="284"/>
                </a:lnTo>
                <a:lnTo>
                  <a:pt x="119" y="260"/>
                </a:lnTo>
                <a:lnTo>
                  <a:pt x="58" y="260"/>
                </a:lnTo>
                <a:lnTo>
                  <a:pt x="10" y="260"/>
                </a:lnTo>
                <a:lnTo>
                  <a:pt x="0" y="260"/>
                </a:lnTo>
                <a:lnTo>
                  <a:pt x="0" y="284"/>
                </a:lnTo>
                <a:lnTo>
                  <a:pt x="22" y="284"/>
                </a:lnTo>
                <a:lnTo>
                  <a:pt x="22" y="284"/>
                </a:lnTo>
                <a:lnTo>
                  <a:pt x="34" y="300"/>
                </a:lnTo>
                <a:lnTo>
                  <a:pt x="48" y="314"/>
                </a:lnTo>
                <a:lnTo>
                  <a:pt x="65" y="326"/>
                </a:lnTo>
                <a:lnTo>
                  <a:pt x="83" y="336"/>
                </a:lnTo>
                <a:lnTo>
                  <a:pt x="83" y="336"/>
                </a:lnTo>
                <a:lnTo>
                  <a:pt x="64" y="340"/>
                </a:lnTo>
                <a:lnTo>
                  <a:pt x="49" y="345"/>
                </a:lnTo>
                <a:lnTo>
                  <a:pt x="44" y="349"/>
                </a:lnTo>
                <a:lnTo>
                  <a:pt x="39" y="353"/>
                </a:lnTo>
                <a:lnTo>
                  <a:pt x="37" y="357"/>
                </a:lnTo>
                <a:lnTo>
                  <a:pt x="35" y="361"/>
                </a:lnTo>
                <a:lnTo>
                  <a:pt x="35" y="382"/>
                </a:lnTo>
                <a:lnTo>
                  <a:pt x="132" y="382"/>
                </a:lnTo>
                <a:lnTo>
                  <a:pt x="132" y="364"/>
                </a:lnTo>
                <a:lnTo>
                  <a:pt x="132" y="364"/>
                </a:lnTo>
                <a:lnTo>
                  <a:pt x="125" y="363"/>
                </a:lnTo>
                <a:lnTo>
                  <a:pt x="119" y="359"/>
                </a:lnTo>
                <a:lnTo>
                  <a:pt x="115" y="353"/>
                </a:lnTo>
                <a:lnTo>
                  <a:pt x="114" y="345"/>
                </a:lnTo>
                <a:lnTo>
                  <a:pt x="114" y="345"/>
                </a:lnTo>
                <a:lnTo>
                  <a:pt x="115" y="338"/>
                </a:lnTo>
                <a:lnTo>
                  <a:pt x="119" y="333"/>
                </a:lnTo>
                <a:lnTo>
                  <a:pt x="125" y="329"/>
                </a:lnTo>
                <a:lnTo>
                  <a:pt x="132" y="327"/>
                </a:lnTo>
                <a:lnTo>
                  <a:pt x="132" y="300"/>
                </a:lnTo>
                <a:close/>
              </a:path>
            </a:pathLst>
          </a:custGeom>
          <a:solidFill>
            <a:schemeClr val="accent1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grpSp>
        <p:nvGrpSpPr>
          <p:cNvPr id="300" name="组合 299"/>
          <p:cNvGrpSpPr/>
          <p:nvPr/>
        </p:nvGrpSpPr>
        <p:grpSpPr>
          <a:xfrm>
            <a:off x="2242424" y="1633590"/>
            <a:ext cx="201252" cy="122158"/>
            <a:chOff x="3143251" y="1577975"/>
            <a:chExt cx="363538" cy="220663"/>
          </a:xfrm>
          <a:solidFill>
            <a:schemeClr val="accent1"/>
          </a:solidFill>
        </p:grpSpPr>
        <p:sp>
          <p:nvSpPr>
            <p:cNvPr id="301" name="Freeform 178"/>
            <p:cNvSpPr>
              <a:spLocks noEditPoints="1"/>
            </p:cNvSpPr>
            <p:nvPr/>
          </p:nvSpPr>
          <p:spPr bwMode="auto">
            <a:xfrm>
              <a:off x="3143251" y="1577975"/>
              <a:ext cx="215900" cy="212725"/>
            </a:xfrm>
            <a:custGeom>
              <a:avLst/>
              <a:gdLst>
                <a:gd name="T0" fmla="*/ 68 w 136"/>
                <a:gd name="T1" fmla="*/ 0 h 134"/>
                <a:gd name="T2" fmla="*/ 94 w 136"/>
                <a:gd name="T3" fmla="*/ 4 h 134"/>
                <a:gd name="T4" fmla="*/ 106 w 136"/>
                <a:gd name="T5" fmla="*/ 11 h 134"/>
                <a:gd name="T6" fmla="*/ 125 w 136"/>
                <a:gd name="T7" fmla="*/ 28 h 134"/>
                <a:gd name="T8" fmla="*/ 134 w 136"/>
                <a:gd name="T9" fmla="*/ 53 h 134"/>
                <a:gd name="T10" fmla="*/ 134 w 136"/>
                <a:gd name="T11" fmla="*/ 79 h 134"/>
                <a:gd name="T12" fmla="*/ 131 w 136"/>
                <a:gd name="T13" fmla="*/ 92 h 134"/>
                <a:gd name="T14" fmla="*/ 121 w 136"/>
                <a:gd name="T15" fmla="*/ 110 h 134"/>
                <a:gd name="T16" fmla="*/ 106 w 136"/>
                <a:gd name="T17" fmla="*/ 123 h 134"/>
                <a:gd name="T18" fmla="*/ 88 w 136"/>
                <a:gd name="T19" fmla="*/ 131 h 134"/>
                <a:gd name="T20" fmla="*/ 68 w 136"/>
                <a:gd name="T21" fmla="*/ 134 h 134"/>
                <a:gd name="T22" fmla="*/ 68 w 136"/>
                <a:gd name="T23" fmla="*/ 122 h 134"/>
                <a:gd name="T24" fmla="*/ 84 w 136"/>
                <a:gd name="T25" fmla="*/ 119 h 134"/>
                <a:gd name="T26" fmla="*/ 99 w 136"/>
                <a:gd name="T27" fmla="*/ 112 h 134"/>
                <a:gd name="T28" fmla="*/ 111 w 136"/>
                <a:gd name="T29" fmla="*/ 102 h 134"/>
                <a:gd name="T30" fmla="*/ 119 w 136"/>
                <a:gd name="T31" fmla="*/ 87 h 134"/>
                <a:gd name="T32" fmla="*/ 119 w 136"/>
                <a:gd name="T33" fmla="*/ 87 h 134"/>
                <a:gd name="T34" fmla="*/ 123 w 136"/>
                <a:gd name="T35" fmla="*/ 66 h 134"/>
                <a:gd name="T36" fmla="*/ 119 w 136"/>
                <a:gd name="T37" fmla="*/ 45 h 134"/>
                <a:gd name="T38" fmla="*/ 107 w 136"/>
                <a:gd name="T39" fmla="*/ 28 h 134"/>
                <a:gd name="T40" fmla="*/ 88 w 136"/>
                <a:gd name="T41" fmla="*/ 16 h 134"/>
                <a:gd name="T42" fmla="*/ 79 w 136"/>
                <a:gd name="T43" fmla="*/ 14 h 134"/>
                <a:gd name="T44" fmla="*/ 68 w 136"/>
                <a:gd name="T45" fmla="*/ 0 h 134"/>
                <a:gd name="T46" fmla="*/ 6 w 136"/>
                <a:gd name="T47" fmla="*/ 42 h 134"/>
                <a:gd name="T48" fmla="*/ 16 w 136"/>
                <a:gd name="T49" fmla="*/ 24 h 134"/>
                <a:gd name="T50" fmla="*/ 31 w 136"/>
                <a:gd name="T51" fmla="*/ 11 h 134"/>
                <a:gd name="T52" fmla="*/ 49 w 136"/>
                <a:gd name="T53" fmla="*/ 3 h 134"/>
                <a:gd name="T54" fmla="*/ 68 w 136"/>
                <a:gd name="T55" fmla="*/ 0 h 134"/>
                <a:gd name="T56" fmla="*/ 68 w 136"/>
                <a:gd name="T57" fmla="*/ 12 h 134"/>
                <a:gd name="T58" fmla="*/ 52 w 136"/>
                <a:gd name="T59" fmla="*/ 15 h 134"/>
                <a:gd name="T60" fmla="*/ 38 w 136"/>
                <a:gd name="T61" fmla="*/ 22 h 134"/>
                <a:gd name="T62" fmla="*/ 26 w 136"/>
                <a:gd name="T63" fmla="*/ 33 h 134"/>
                <a:gd name="T64" fmla="*/ 18 w 136"/>
                <a:gd name="T65" fmla="*/ 46 h 134"/>
                <a:gd name="T66" fmla="*/ 14 w 136"/>
                <a:gd name="T67" fmla="*/ 57 h 134"/>
                <a:gd name="T68" fmla="*/ 15 w 136"/>
                <a:gd name="T69" fmla="*/ 79 h 134"/>
                <a:gd name="T70" fmla="*/ 23 w 136"/>
                <a:gd name="T71" fmla="*/ 98 h 134"/>
                <a:gd name="T72" fmla="*/ 38 w 136"/>
                <a:gd name="T73" fmla="*/ 112 h 134"/>
                <a:gd name="T74" fmla="*/ 48 w 136"/>
                <a:gd name="T75" fmla="*/ 118 h 134"/>
                <a:gd name="T76" fmla="*/ 68 w 136"/>
                <a:gd name="T77" fmla="*/ 122 h 134"/>
                <a:gd name="T78" fmla="*/ 68 w 136"/>
                <a:gd name="T79" fmla="*/ 134 h 134"/>
                <a:gd name="T80" fmla="*/ 43 w 136"/>
                <a:gd name="T81" fmla="*/ 130 h 134"/>
                <a:gd name="T82" fmla="*/ 31 w 136"/>
                <a:gd name="T83" fmla="*/ 123 h 134"/>
                <a:gd name="T84" fmla="*/ 12 w 136"/>
                <a:gd name="T85" fmla="*/ 104 h 134"/>
                <a:gd name="T86" fmla="*/ 3 w 136"/>
                <a:gd name="T87" fmla="*/ 81 h 134"/>
                <a:gd name="T88" fmla="*/ 1 w 136"/>
                <a:gd name="T89" fmla="*/ 56 h 134"/>
                <a:gd name="T90" fmla="*/ 6 w 136"/>
                <a:gd name="T91" fmla="*/ 42 h 1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36" h="134">
                  <a:moveTo>
                    <a:pt x="68" y="0"/>
                  </a:moveTo>
                  <a:lnTo>
                    <a:pt x="68" y="0"/>
                  </a:lnTo>
                  <a:lnTo>
                    <a:pt x="81" y="0"/>
                  </a:lnTo>
                  <a:lnTo>
                    <a:pt x="94" y="4"/>
                  </a:lnTo>
                  <a:lnTo>
                    <a:pt x="94" y="4"/>
                  </a:lnTo>
                  <a:lnTo>
                    <a:pt x="106" y="11"/>
                  </a:lnTo>
                  <a:lnTo>
                    <a:pt x="115" y="19"/>
                  </a:lnTo>
                  <a:lnTo>
                    <a:pt x="125" y="28"/>
                  </a:lnTo>
                  <a:lnTo>
                    <a:pt x="130" y="41"/>
                  </a:lnTo>
                  <a:lnTo>
                    <a:pt x="134" y="53"/>
                  </a:lnTo>
                  <a:lnTo>
                    <a:pt x="136" y="65"/>
                  </a:lnTo>
                  <a:lnTo>
                    <a:pt x="134" y="79"/>
                  </a:lnTo>
                  <a:lnTo>
                    <a:pt x="131" y="92"/>
                  </a:lnTo>
                  <a:lnTo>
                    <a:pt x="131" y="92"/>
                  </a:lnTo>
                  <a:lnTo>
                    <a:pt x="126" y="102"/>
                  </a:lnTo>
                  <a:lnTo>
                    <a:pt x="121" y="110"/>
                  </a:lnTo>
                  <a:lnTo>
                    <a:pt x="114" y="116"/>
                  </a:lnTo>
                  <a:lnTo>
                    <a:pt x="106" y="123"/>
                  </a:lnTo>
                  <a:lnTo>
                    <a:pt x="98" y="129"/>
                  </a:lnTo>
                  <a:lnTo>
                    <a:pt x="88" y="131"/>
                  </a:lnTo>
                  <a:lnTo>
                    <a:pt x="79" y="134"/>
                  </a:lnTo>
                  <a:lnTo>
                    <a:pt x="68" y="134"/>
                  </a:lnTo>
                  <a:lnTo>
                    <a:pt x="68" y="122"/>
                  </a:lnTo>
                  <a:lnTo>
                    <a:pt x="68" y="122"/>
                  </a:lnTo>
                  <a:lnTo>
                    <a:pt x="76" y="122"/>
                  </a:lnTo>
                  <a:lnTo>
                    <a:pt x="84" y="119"/>
                  </a:lnTo>
                  <a:lnTo>
                    <a:pt x="92" y="116"/>
                  </a:lnTo>
                  <a:lnTo>
                    <a:pt x="99" y="112"/>
                  </a:lnTo>
                  <a:lnTo>
                    <a:pt x="104" y="108"/>
                  </a:lnTo>
                  <a:lnTo>
                    <a:pt x="111" y="102"/>
                  </a:lnTo>
                  <a:lnTo>
                    <a:pt x="115" y="95"/>
                  </a:lnTo>
                  <a:lnTo>
                    <a:pt x="119" y="87"/>
                  </a:lnTo>
                  <a:lnTo>
                    <a:pt x="119" y="87"/>
                  </a:lnTo>
                  <a:lnTo>
                    <a:pt x="119" y="87"/>
                  </a:lnTo>
                  <a:lnTo>
                    <a:pt x="122" y="77"/>
                  </a:lnTo>
                  <a:lnTo>
                    <a:pt x="123" y="66"/>
                  </a:lnTo>
                  <a:lnTo>
                    <a:pt x="122" y="56"/>
                  </a:lnTo>
                  <a:lnTo>
                    <a:pt x="119" y="45"/>
                  </a:lnTo>
                  <a:lnTo>
                    <a:pt x="114" y="37"/>
                  </a:lnTo>
                  <a:lnTo>
                    <a:pt x="107" y="28"/>
                  </a:lnTo>
                  <a:lnTo>
                    <a:pt x="99" y="22"/>
                  </a:lnTo>
                  <a:lnTo>
                    <a:pt x="88" y="16"/>
                  </a:lnTo>
                  <a:lnTo>
                    <a:pt x="88" y="16"/>
                  </a:lnTo>
                  <a:lnTo>
                    <a:pt x="79" y="14"/>
                  </a:lnTo>
                  <a:lnTo>
                    <a:pt x="68" y="12"/>
                  </a:lnTo>
                  <a:lnTo>
                    <a:pt x="68" y="0"/>
                  </a:lnTo>
                  <a:close/>
                  <a:moveTo>
                    <a:pt x="6" y="42"/>
                  </a:moveTo>
                  <a:lnTo>
                    <a:pt x="6" y="42"/>
                  </a:lnTo>
                  <a:lnTo>
                    <a:pt x="10" y="33"/>
                  </a:lnTo>
                  <a:lnTo>
                    <a:pt x="16" y="24"/>
                  </a:lnTo>
                  <a:lnTo>
                    <a:pt x="23" y="16"/>
                  </a:lnTo>
                  <a:lnTo>
                    <a:pt x="31" y="11"/>
                  </a:lnTo>
                  <a:lnTo>
                    <a:pt x="39" y="5"/>
                  </a:lnTo>
                  <a:lnTo>
                    <a:pt x="49" y="3"/>
                  </a:lnTo>
                  <a:lnTo>
                    <a:pt x="58" y="0"/>
                  </a:lnTo>
                  <a:lnTo>
                    <a:pt x="68" y="0"/>
                  </a:lnTo>
                  <a:lnTo>
                    <a:pt x="68" y="12"/>
                  </a:lnTo>
                  <a:lnTo>
                    <a:pt x="68" y="12"/>
                  </a:lnTo>
                  <a:lnTo>
                    <a:pt x="60" y="12"/>
                  </a:lnTo>
                  <a:lnTo>
                    <a:pt x="52" y="15"/>
                  </a:lnTo>
                  <a:lnTo>
                    <a:pt x="45" y="18"/>
                  </a:lnTo>
                  <a:lnTo>
                    <a:pt x="38" y="22"/>
                  </a:lnTo>
                  <a:lnTo>
                    <a:pt x="31" y="26"/>
                  </a:lnTo>
                  <a:lnTo>
                    <a:pt x="26" y="33"/>
                  </a:lnTo>
                  <a:lnTo>
                    <a:pt x="20" y="39"/>
                  </a:lnTo>
                  <a:lnTo>
                    <a:pt x="18" y="46"/>
                  </a:lnTo>
                  <a:lnTo>
                    <a:pt x="18" y="46"/>
                  </a:lnTo>
                  <a:lnTo>
                    <a:pt x="14" y="57"/>
                  </a:lnTo>
                  <a:lnTo>
                    <a:pt x="14" y="68"/>
                  </a:lnTo>
                  <a:lnTo>
                    <a:pt x="15" y="79"/>
                  </a:lnTo>
                  <a:lnTo>
                    <a:pt x="18" y="88"/>
                  </a:lnTo>
                  <a:lnTo>
                    <a:pt x="23" y="98"/>
                  </a:lnTo>
                  <a:lnTo>
                    <a:pt x="30" y="106"/>
                  </a:lnTo>
                  <a:lnTo>
                    <a:pt x="38" y="112"/>
                  </a:lnTo>
                  <a:lnTo>
                    <a:pt x="48" y="118"/>
                  </a:lnTo>
                  <a:lnTo>
                    <a:pt x="48" y="118"/>
                  </a:lnTo>
                  <a:lnTo>
                    <a:pt x="58" y="121"/>
                  </a:lnTo>
                  <a:lnTo>
                    <a:pt x="68" y="122"/>
                  </a:lnTo>
                  <a:lnTo>
                    <a:pt x="68" y="134"/>
                  </a:lnTo>
                  <a:lnTo>
                    <a:pt x="68" y="134"/>
                  </a:lnTo>
                  <a:lnTo>
                    <a:pt x="56" y="133"/>
                  </a:lnTo>
                  <a:lnTo>
                    <a:pt x="43" y="130"/>
                  </a:lnTo>
                  <a:lnTo>
                    <a:pt x="43" y="130"/>
                  </a:lnTo>
                  <a:lnTo>
                    <a:pt x="31" y="123"/>
                  </a:lnTo>
                  <a:lnTo>
                    <a:pt x="20" y="115"/>
                  </a:lnTo>
                  <a:lnTo>
                    <a:pt x="12" y="104"/>
                  </a:lnTo>
                  <a:lnTo>
                    <a:pt x="6" y="93"/>
                  </a:lnTo>
                  <a:lnTo>
                    <a:pt x="3" y="81"/>
                  </a:lnTo>
                  <a:lnTo>
                    <a:pt x="0" y="68"/>
                  </a:lnTo>
                  <a:lnTo>
                    <a:pt x="1" y="56"/>
                  </a:lnTo>
                  <a:lnTo>
                    <a:pt x="6" y="42"/>
                  </a:lnTo>
                  <a:lnTo>
                    <a:pt x="6" y="42"/>
                  </a:lnTo>
                  <a:close/>
                </a:path>
              </a:pathLst>
            </a:custGeom>
            <a:grp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302" name="Freeform 179"/>
            <p:cNvSpPr>
              <a:spLocks/>
            </p:cNvSpPr>
            <p:nvPr/>
          </p:nvSpPr>
          <p:spPr bwMode="auto">
            <a:xfrm>
              <a:off x="3335338" y="1706563"/>
              <a:ext cx="106363" cy="65088"/>
            </a:xfrm>
            <a:custGeom>
              <a:avLst/>
              <a:gdLst>
                <a:gd name="T0" fmla="*/ 61 w 67"/>
                <a:gd name="T1" fmla="*/ 41 h 41"/>
                <a:gd name="T2" fmla="*/ 67 w 67"/>
                <a:gd name="T3" fmla="*/ 25 h 41"/>
                <a:gd name="T4" fmla="*/ 6 w 67"/>
                <a:gd name="T5" fmla="*/ 0 h 41"/>
                <a:gd name="T6" fmla="*/ 0 w 67"/>
                <a:gd name="T7" fmla="*/ 17 h 41"/>
                <a:gd name="T8" fmla="*/ 61 w 67"/>
                <a:gd name="T9" fmla="*/ 41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7" h="41">
                  <a:moveTo>
                    <a:pt x="61" y="41"/>
                  </a:moveTo>
                  <a:lnTo>
                    <a:pt x="67" y="25"/>
                  </a:lnTo>
                  <a:lnTo>
                    <a:pt x="6" y="0"/>
                  </a:lnTo>
                  <a:lnTo>
                    <a:pt x="0" y="17"/>
                  </a:lnTo>
                  <a:lnTo>
                    <a:pt x="61" y="41"/>
                  </a:lnTo>
                  <a:close/>
                </a:path>
              </a:pathLst>
            </a:custGeom>
            <a:grp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303" name="Freeform 180"/>
            <p:cNvSpPr>
              <a:spLocks/>
            </p:cNvSpPr>
            <p:nvPr/>
          </p:nvSpPr>
          <p:spPr bwMode="auto">
            <a:xfrm>
              <a:off x="3368676" y="1717675"/>
              <a:ext cx="138113" cy="80963"/>
            </a:xfrm>
            <a:custGeom>
              <a:avLst/>
              <a:gdLst>
                <a:gd name="T0" fmla="*/ 67 w 87"/>
                <a:gd name="T1" fmla="*/ 51 h 51"/>
                <a:gd name="T2" fmla="*/ 67 w 87"/>
                <a:gd name="T3" fmla="*/ 51 h 51"/>
                <a:gd name="T4" fmla="*/ 73 w 87"/>
                <a:gd name="T5" fmla="*/ 51 h 51"/>
                <a:gd name="T6" fmla="*/ 79 w 87"/>
                <a:gd name="T7" fmla="*/ 51 h 51"/>
                <a:gd name="T8" fmla="*/ 83 w 87"/>
                <a:gd name="T9" fmla="*/ 47 h 51"/>
                <a:gd name="T10" fmla="*/ 86 w 87"/>
                <a:gd name="T11" fmla="*/ 43 h 51"/>
                <a:gd name="T12" fmla="*/ 86 w 87"/>
                <a:gd name="T13" fmla="*/ 43 h 51"/>
                <a:gd name="T14" fmla="*/ 87 w 87"/>
                <a:gd name="T15" fmla="*/ 37 h 51"/>
                <a:gd name="T16" fmla="*/ 86 w 87"/>
                <a:gd name="T17" fmla="*/ 31 h 51"/>
                <a:gd name="T18" fmla="*/ 83 w 87"/>
                <a:gd name="T19" fmla="*/ 27 h 51"/>
                <a:gd name="T20" fmla="*/ 78 w 87"/>
                <a:gd name="T21" fmla="*/ 24 h 51"/>
                <a:gd name="T22" fmla="*/ 21 w 87"/>
                <a:gd name="T23" fmla="*/ 1 h 51"/>
                <a:gd name="T24" fmla="*/ 21 w 87"/>
                <a:gd name="T25" fmla="*/ 1 h 51"/>
                <a:gd name="T26" fmla="*/ 15 w 87"/>
                <a:gd name="T27" fmla="*/ 0 h 51"/>
                <a:gd name="T28" fmla="*/ 10 w 87"/>
                <a:gd name="T29" fmla="*/ 1 h 51"/>
                <a:gd name="T30" fmla="*/ 4 w 87"/>
                <a:gd name="T31" fmla="*/ 4 h 51"/>
                <a:gd name="T32" fmla="*/ 2 w 87"/>
                <a:gd name="T33" fmla="*/ 10 h 51"/>
                <a:gd name="T34" fmla="*/ 2 w 87"/>
                <a:gd name="T35" fmla="*/ 10 h 51"/>
                <a:gd name="T36" fmla="*/ 0 w 87"/>
                <a:gd name="T37" fmla="*/ 15 h 51"/>
                <a:gd name="T38" fmla="*/ 2 w 87"/>
                <a:gd name="T39" fmla="*/ 20 h 51"/>
                <a:gd name="T40" fmla="*/ 4 w 87"/>
                <a:gd name="T41" fmla="*/ 24 h 51"/>
                <a:gd name="T42" fmla="*/ 10 w 87"/>
                <a:gd name="T43" fmla="*/ 28 h 51"/>
                <a:gd name="T44" fmla="*/ 67 w 87"/>
                <a:gd name="T45" fmla="*/ 51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87" h="51">
                  <a:moveTo>
                    <a:pt x="67" y="51"/>
                  </a:moveTo>
                  <a:lnTo>
                    <a:pt x="67" y="51"/>
                  </a:lnTo>
                  <a:lnTo>
                    <a:pt x="73" y="51"/>
                  </a:lnTo>
                  <a:lnTo>
                    <a:pt x="79" y="51"/>
                  </a:lnTo>
                  <a:lnTo>
                    <a:pt x="83" y="47"/>
                  </a:lnTo>
                  <a:lnTo>
                    <a:pt x="86" y="43"/>
                  </a:lnTo>
                  <a:lnTo>
                    <a:pt x="86" y="43"/>
                  </a:lnTo>
                  <a:lnTo>
                    <a:pt x="87" y="37"/>
                  </a:lnTo>
                  <a:lnTo>
                    <a:pt x="86" y="31"/>
                  </a:lnTo>
                  <a:lnTo>
                    <a:pt x="83" y="27"/>
                  </a:lnTo>
                  <a:lnTo>
                    <a:pt x="78" y="24"/>
                  </a:lnTo>
                  <a:lnTo>
                    <a:pt x="21" y="1"/>
                  </a:lnTo>
                  <a:lnTo>
                    <a:pt x="21" y="1"/>
                  </a:lnTo>
                  <a:lnTo>
                    <a:pt x="15" y="0"/>
                  </a:lnTo>
                  <a:lnTo>
                    <a:pt x="10" y="1"/>
                  </a:lnTo>
                  <a:lnTo>
                    <a:pt x="4" y="4"/>
                  </a:lnTo>
                  <a:lnTo>
                    <a:pt x="2" y="10"/>
                  </a:lnTo>
                  <a:lnTo>
                    <a:pt x="2" y="10"/>
                  </a:lnTo>
                  <a:lnTo>
                    <a:pt x="0" y="15"/>
                  </a:lnTo>
                  <a:lnTo>
                    <a:pt x="2" y="20"/>
                  </a:lnTo>
                  <a:lnTo>
                    <a:pt x="4" y="24"/>
                  </a:lnTo>
                  <a:lnTo>
                    <a:pt x="10" y="28"/>
                  </a:lnTo>
                  <a:lnTo>
                    <a:pt x="67" y="51"/>
                  </a:lnTo>
                  <a:close/>
                </a:path>
              </a:pathLst>
            </a:custGeom>
            <a:grp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endParaRPr>
            </a:p>
          </p:txBody>
        </p:sp>
      </p:grpSp>
      <p:sp>
        <p:nvSpPr>
          <p:cNvPr id="304" name="Freeform 181"/>
          <p:cNvSpPr>
            <a:spLocks noEditPoints="1"/>
          </p:cNvSpPr>
          <p:nvPr/>
        </p:nvSpPr>
        <p:spPr bwMode="auto">
          <a:xfrm>
            <a:off x="2249454" y="2343685"/>
            <a:ext cx="241679" cy="86125"/>
          </a:xfrm>
          <a:custGeom>
            <a:avLst/>
            <a:gdLst>
              <a:gd name="T0" fmla="*/ 239 w 275"/>
              <a:gd name="T1" fmla="*/ 40 h 98"/>
              <a:gd name="T2" fmla="*/ 258 w 275"/>
              <a:gd name="T3" fmla="*/ 65 h 98"/>
              <a:gd name="T4" fmla="*/ 239 w 275"/>
              <a:gd name="T5" fmla="*/ 88 h 98"/>
              <a:gd name="T6" fmla="*/ 275 w 275"/>
              <a:gd name="T7" fmla="*/ 78 h 98"/>
              <a:gd name="T8" fmla="*/ 239 w 275"/>
              <a:gd name="T9" fmla="*/ 40 h 98"/>
              <a:gd name="T10" fmla="*/ 118 w 275"/>
              <a:gd name="T11" fmla="*/ 15 h 98"/>
              <a:gd name="T12" fmla="*/ 111 w 275"/>
              <a:gd name="T13" fmla="*/ 11 h 98"/>
              <a:gd name="T14" fmla="*/ 84 w 275"/>
              <a:gd name="T15" fmla="*/ 8 h 98"/>
              <a:gd name="T16" fmla="*/ 107 w 275"/>
              <a:gd name="T17" fmla="*/ 14 h 98"/>
              <a:gd name="T18" fmla="*/ 113 w 275"/>
              <a:gd name="T19" fmla="*/ 17 h 98"/>
              <a:gd name="T20" fmla="*/ 113 w 275"/>
              <a:gd name="T21" fmla="*/ 22 h 98"/>
              <a:gd name="T22" fmla="*/ 110 w 275"/>
              <a:gd name="T23" fmla="*/ 36 h 98"/>
              <a:gd name="T24" fmla="*/ 109 w 275"/>
              <a:gd name="T25" fmla="*/ 33 h 98"/>
              <a:gd name="T26" fmla="*/ 84 w 275"/>
              <a:gd name="T27" fmla="*/ 26 h 98"/>
              <a:gd name="T28" fmla="*/ 99 w 275"/>
              <a:gd name="T29" fmla="*/ 76 h 98"/>
              <a:gd name="T30" fmla="*/ 103 w 275"/>
              <a:gd name="T31" fmla="*/ 76 h 98"/>
              <a:gd name="T32" fmla="*/ 228 w 275"/>
              <a:gd name="T33" fmla="*/ 98 h 98"/>
              <a:gd name="T34" fmla="*/ 239 w 275"/>
              <a:gd name="T35" fmla="*/ 88 h 98"/>
              <a:gd name="T36" fmla="*/ 228 w 275"/>
              <a:gd name="T37" fmla="*/ 94 h 98"/>
              <a:gd name="T38" fmla="*/ 225 w 275"/>
              <a:gd name="T39" fmla="*/ 92 h 98"/>
              <a:gd name="T40" fmla="*/ 220 w 275"/>
              <a:gd name="T41" fmla="*/ 90 h 98"/>
              <a:gd name="T42" fmla="*/ 218 w 275"/>
              <a:gd name="T43" fmla="*/ 83 h 98"/>
              <a:gd name="T44" fmla="*/ 220 w 275"/>
              <a:gd name="T45" fmla="*/ 80 h 98"/>
              <a:gd name="T46" fmla="*/ 224 w 275"/>
              <a:gd name="T47" fmla="*/ 76 h 98"/>
              <a:gd name="T48" fmla="*/ 226 w 275"/>
              <a:gd name="T49" fmla="*/ 76 h 98"/>
              <a:gd name="T50" fmla="*/ 222 w 275"/>
              <a:gd name="T51" fmla="*/ 72 h 98"/>
              <a:gd name="T52" fmla="*/ 221 w 275"/>
              <a:gd name="T53" fmla="*/ 67 h 98"/>
              <a:gd name="T54" fmla="*/ 222 w 275"/>
              <a:gd name="T55" fmla="*/ 64 h 98"/>
              <a:gd name="T56" fmla="*/ 226 w 275"/>
              <a:gd name="T57" fmla="*/ 60 h 98"/>
              <a:gd name="T58" fmla="*/ 230 w 275"/>
              <a:gd name="T59" fmla="*/ 60 h 98"/>
              <a:gd name="T60" fmla="*/ 225 w 275"/>
              <a:gd name="T61" fmla="*/ 56 h 98"/>
              <a:gd name="T62" fmla="*/ 225 w 275"/>
              <a:gd name="T63" fmla="*/ 49 h 98"/>
              <a:gd name="T64" fmla="*/ 226 w 275"/>
              <a:gd name="T65" fmla="*/ 46 h 98"/>
              <a:gd name="T66" fmla="*/ 232 w 275"/>
              <a:gd name="T67" fmla="*/ 42 h 98"/>
              <a:gd name="T68" fmla="*/ 237 w 275"/>
              <a:gd name="T69" fmla="*/ 44 h 98"/>
              <a:gd name="T70" fmla="*/ 239 w 275"/>
              <a:gd name="T71" fmla="*/ 40 h 98"/>
              <a:gd name="T72" fmla="*/ 63 w 275"/>
              <a:gd name="T73" fmla="*/ 0 h 98"/>
              <a:gd name="T74" fmla="*/ 60 w 275"/>
              <a:gd name="T75" fmla="*/ 0 h 98"/>
              <a:gd name="T76" fmla="*/ 54 w 275"/>
              <a:gd name="T77" fmla="*/ 3 h 98"/>
              <a:gd name="T78" fmla="*/ 33 w 275"/>
              <a:gd name="T79" fmla="*/ 2 h 98"/>
              <a:gd name="T80" fmla="*/ 27 w 275"/>
              <a:gd name="T81" fmla="*/ 0 h 98"/>
              <a:gd name="T82" fmla="*/ 18 w 275"/>
              <a:gd name="T83" fmla="*/ 3 h 98"/>
              <a:gd name="T84" fmla="*/ 8 w 275"/>
              <a:gd name="T85" fmla="*/ 8 h 98"/>
              <a:gd name="T86" fmla="*/ 3 w 275"/>
              <a:gd name="T87" fmla="*/ 18 h 98"/>
              <a:gd name="T88" fmla="*/ 2 w 275"/>
              <a:gd name="T89" fmla="*/ 22 h 98"/>
              <a:gd name="T90" fmla="*/ 2 w 275"/>
              <a:gd name="T91" fmla="*/ 33 h 98"/>
              <a:gd name="T92" fmla="*/ 6 w 275"/>
              <a:gd name="T93" fmla="*/ 44 h 98"/>
              <a:gd name="T94" fmla="*/ 12 w 275"/>
              <a:gd name="T95" fmla="*/ 50 h 98"/>
              <a:gd name="T96" fmla="*/ 23 w 275"/>
              <a:gd name="T97" fmla="*/ 54 h 98"/>
              <a:gd name="T98" fmla="*/ 50 w 275"/>
              <a:gd name="T99" fmla="*/ 23 h 98"/>
              <a:gd name="T100" fmla="*/ 42 w 275"/>
              <a:gd name="T101" fmla="*/ 59 h 98"/>
              <a:gd name="T102" fmla="*/ 45 w 275"/>
              <a:gd name="T103" fmla="*/ 64 h 98"/>
              <a:gd name="T104" fmla="*/ 49 w 275"/>
              <a:gd name="T105" fmla="*/ 67 h 98"/>
              <a:gd name="T106" fmla="*/ 84 w 275"/>
              <a:gd name="T107" fmla="*/ 26 h 98"/>
              <a:gd name="T108" fmla="*/ 61 w 275"/>
              <a:gd name="T109" fmla="*/ 22 h 98"/>
              <a:gd name="T110" fmla="*/ 54 w 275"/>
              <a:gd name="T111" fmla="*/ 25 h 98"/>
              <a:gd name="T112" fmla="*/ 57 w 275"/>
              <a:gd name="T113" fmla="*/ 11 h 98"/>
              <a:gd name="T114" fmla="*/ 60 w 275"/>
              <a:gd name="T115" fmla="*/ 7 h 98"/>
              <a:gd name="T116" fmla="*/ 65 w 275"/>
              <a:gd name="T117" fmla="*/ 6 h 98"/>
              <a:gd name="T118" fmla="*/ 84 w 275"/>
              <a:gd name="T119" fmla="*/ 4 h 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275" h="98">
                <a:moveTo>
                  <a:pt x="240" y="40"/>
                </a:moveTo>
                <a:lnTo>
                  <a:pt x="239" y="40"/>
                </a:lnTo>
                <a:lnTo>
                  <a:pt x="239" y="44"/>
                </a:lnTo>
                <a:lnTo>
                  <a:pt x="258" y="65"/>
                </a:lnTo>
                <a:lnTo>
                  <a:pt x="255" y="82"/>
                </a:lnTo>
                <a:lnTo>
                  <a:pt x="239" y="88"/>
                </a:lnTo>
                <a:lnTo>
                  <a:pt x="239" y="94"/>
                </a:lnTo>
                <a:lnTo>
                  <a:pt x="275" y="78"/>
                </a:lnTo>
                <a:lnTo>
                  <a:pt x="240" y="40"/>
                </a:lnTo>
                <a:close/>
                <a:moveTo>
                  <a:pt x="239" y="40"/>
                </a:moveTo>
                <a:lnTo>
                  <a:pt x="118" y="15"/>
                </a:lnTo>
                <a:lnTo>
                  <a:pt x="118" y="15"/>
                </a:lnTo>
                <a:lnTo>
                  <a:pt x="115" y="13"/>
                </a:lnTo>
                <a:lnTo>
                  <a:pt x="111" y="11"/>
                </a:lnTo>
                <a:lnTo>
                  <a:pt x="84" y="4"/>
                </a:lnTo>
                <a:lnTo>
                  <a:pt x="84" y="8"/>
                </a:lnTo>
                <a:lnTo>
                  <a:pt x="107" y="14"/>
                </a:lnTo>
                <a:lnTo>
                  <a:pt x="107" y="14"/>
                </a:lnTo>
                <a:lnTo>
                  <a:pt x="110" y="15"/>
                </a:lnTo>
                <a:lnTo>
                  <a:pt x="113" y="17"/>
                </a:lnTo>
                <a:lnTo>
                  <a:pt x="113" y="19"/>
                </a:lnTo>
                <a:lnTo>
                  <a:pt x="113" y="22"/>
                </a:lnTo>
                <a:lnTo>
                  <a:pt x="110" y="36"/>
                </a:lnTo>
                <a:lnTo>
                  <a:pt x="110" y="36"/>
                </a:lnTo>
                <a:lnTo>
                  <a:pt x="110" y="36"/>
                </a:lnTo>
                <a:lnTo>
                  <a:pt x="109" y="33"/>
                </a:lnTo>
                <a:lnTo>
                  <a:pt x="105" y="30"/>
                </a:lnTo>
                <a:lnTo>
                  <a:pt x="84" y="26"/>
                </a:lnTo>
                <a:lnTo>
                  <a:pt x="84" y="73"/>
                </a:lnTo>
                <a:lnTo>
                  <a:pt x="99" y="76"/>
                </a:lnTo>
                <a:lnTo>
                  <a:pt x="99" y="76"/>
                </a:lnTo>
                <a:lnTo>
                  <a:pt x="103" y="76"/>
                </a:lnTo>
                <a:lnTo>
                  <a:pt x="106" y="73"/>
                </a:lnTo>
                <a:lnTo>
                  <a:pt x="228" y="98"/>
                </a:lnTo>
                <a:lnTo>
                  <a:pt x="239" y="94"/>
                </a:lnTo>
                <a:lnTo>
                  <a:pt x="239" y="88"/>
                </a:lnTo>
                <a:lnTo>
                  <a:pt x="228" y="94"/>
                </a:lnTo>
                <a:lnTo>
                  <a:pt x="228" y="94"/>
                </a:lnTo>
                <a:lnTo>
                  <a:pt x="225" y="92"/>
                </a:lnTo>
                <a:lnTo>
                  <a:pt x="225" y="92"/>
                </a:lnTo>
                <a:lnTo>
                  <a:pt x="222" y="91"/>
                </a:lnTo>
                <a:lnTo>
                  <a:pt x="220" y="90"/>
                </a:lnTo>
                <a:lnTo>
                  <a:pt x="218" y="86"/>
                </a:lnTo>
                <a:lnTo>
                  <a:pt x="218" y="83"/>
                </a:lnTo>
                <a:lnTo>
                  <a:pt x="218" y="83"/>
                </a:lnTo>
                <a:lnTo>
                  <a:pt x="220" y="80"/>
                </a:lnTo>
                <a:lnTo>
                  <a:pt x="221" y="78"/>
                </a:lnTo>
                <a:lnTo>
                  <a:pt x="224" y="76"/>
                </a:lnTo>
                <a:lnTo>
                  <a:pt x="226" y="76"/>
                </a:lnTo>
                <a:lnTo>
                  <a:pt x="226" y="76"/>
                </a:lnTo>
                <a:lnTo>
                  <a:pt x="224" y="75"/>
                </a:lnTo>
                <a:lnTo>
                  <a:pt x="222" y="72"/>
                </a:lnTo>
                <a:lnTo>
                  <a:pt x="221" y="69"/>
                </a:lnTo>
                <a:lnTo>
                  <a:pt x="221" y="67"/>
                </a:lnTo>
                <a:lnTo>
                  <a:pt x="221" y="67"/>
                </a:lnTo>
                <a:lnTo>
                  <a:pt x="222" y="64"/>
                </a:lnTo>
                <a:lnTo>
                  <a:pt x="225" y="61"/>
                </a:lnTo>
                <a:lnTo>
                  <a:pt x="226" y="60"/>
                </a:lnTo>
                <a:lnTo>
                  <a:pt x="230" y="60"/>
                </a:lnTo>
                <a:lnTo>
                  <a:pt x="230" y="60"/>
                </a:lnTo>
                <a:lnTo>
                  <a:pt x="228" y="57"/>
                </a:lnTo>
                <a:lnTo>
                  <a:pt x="225" y="56"/>
                </a:lnTo>
                <a:lnTo>
                  <a:pt x="225" y="53"/>
                </a:lnTo>
                <a:lnTo>
                  <a:pt x="225" y="49"/>
                </a:lnTo>
                <a:lnTo>
                  <a:pt x="225" y="49"/>
                </a:lnTo>
                <a:lnTo>
                  <a:pt x="226" y="46"/>
                </a:lnTo>
                <a:lnTo>
                  <a:pt x="229" y="44"/>
                </a:lnTo>
                <a:lnTo>
                  <a:pt x="232" y="42"/>
                </a:lnTo>
                <a:lnTo>
                  <a:pt x="235" y="42"/>
                </a:lnTo>
                <a:lnTo>
                  <a:pt x="237" y="44"/>
                </a:lnTo>
                <a:lnTo>
                  <a:pt x="239" y="44"/>
                </a:lnTo>
                <a:lnTo>
                  <a:pt x="239" y="40"/>
                </a:lnTo>
                <a:close/>
                <a:moveTo>
                  <a:pt x="84" y="4"/>
                </a:moveTo>
                <a:lnTo>
                  <a:pt x="63" y="0"/>
                </a:lnTo>
                <a:lnTo>
                  <a:pt x="63" y="0"/>
                </a:lnTo>
                <a:lnTo>
                  <a:pt x="60" y="0"/>
                </a:lnTo>
                <a:lnTo>
                  <a:pt x="57" y="2"/>
                </a:lnTo>
                <a:lnTo>
                  <a:pt x="54" y="3"/>
                </a:lnTo>
                <a:lnTo>
                  <a:pt x="53" y="6"/>
                </a:lnTo>
                <a:lnTo>
                  <a:pt x="33" y="2"/>
                </a:lnTo>
                <a:lnTo>
                  <a:pt x="33" y="2"/>
                </a:lnTo>
                <a:lnTo>
                  <a:pt x="27" y="0"/>
                </a:lnTo>
                <a:lnTo>
                  <a:pt x="22" y="2"/>
                </a:lnTo>
                <a:lnTo>
                  <a:pt x="18" y="3"/>
                </a:lnTo>
                <a:lnTo>
                  <a:pt x="12" y="6"/>
                </a:lnTo>
                <a:lnTo>
                  <a:pt x="8" y="8"/>
                </a:lnTo>
                <a:lnTo>
                  <a:pt x="6" y="13"/>
                </a:lnTo>
                <a:lnTo>
                  <a:pt x="3" y="18"/>
                </a:lnTo>
                <a:lnTo>
                  <a:pt x="2" y="22"/>
                </a:lnTo>
                <a:lnTo>
                  <a:pt x="2" y="22"/>
                </a:lnTo>
                <a:lnTo>
                  <a:pt x="0" y="29"/>
                </a:lnTo>
                <a:lnTo>
                  <a:pt x="2" y="33"/>
                </a:lnTo>
                <a:lnTo>
                  <a:pt x="3" y="38"/>
                </a:lnTo>
                <a:lnTo>
                  <a:pt x="6" y="44"/>
                </a:lnTo>
                <a:lnTo>
                  <a:pt x="8" y="48"/>
                </a:lnTo>
                <a:lnTo>
                  <a:pt x="12" y="50"/>
                </a:lnTo>
                <a:lnTo>
                  <a:pt x="18" y="53"/>
                </a:lnTo>
                <a:lnTo>
                  <a:pt x="23" y="54"/>
                </a:lnTo>
                <a:lnTo>
                  <a:pt x="35" y="57"/>
                </a:lnTo>
                <a:lnTo>
                  <a:pt x="50" y="23"/>
                </a:lnTo>
                <a:lnTo>
                  <a:pt x="42" y="59"/>
                </a:lnTo>
                <a:lnTo>
                  <a:pt x="42" y="59"/>
                </a:lnTo>
                <a:lnTo>
                  <a:pt x="44" y="61"/>
                </a:lnTo>
                <a:lnTo>
                  <a:pt x="45" y="64"/>
                </a:lnTo>
                <a:lnTo>
                  <a:pt x="46" y="65"/>
                </a:lnTo>
                <a:lnTo>
                  <a:pt x="49" y="67"/>
                </a:lnTo>
                <a:lnTo>
                  <a:pt x="84" y="73"/>
                </a:lnTo>
                <a:lnTo>
                  <a:pt x="84" y="26"/>
                </a:lnTo>
                <a:lnTo>
                  <a:pt x="61" y="22"/>
                </a:lnTo>
                <a:lnTo>
                  <a:pt x="61" y="22"/>
                </a:lnTo>
                <a:lnTo>
                  <a:pt x="57" y="22"/>
                </a:lnTo>
                <a:lnTo>
                  <a:pt x="54" y="25"/>
                </a:lnTo>
                <a:lnTo>
                  <a:pt x="57" y="11"/>
                </a:lnTo>
                <a:lnTo>
                  <a:pt x="57" y="11"/>
                </a:lnTo>
                <a:lnTo>
                  <a:pt x="58" y="8"/>
                </a:lnTo>
                <a:lnTo>
                  <a:pt x="60" y="7"/>
                </a:lnTo>
                <a:lnTo>
                  <a:pt x="63" y="6"/>
                </a:lnTo>
                <a:lnTo>
                  <a:pt x="65" y="6"/>
                </a:lnTo>
                <a:lnTo>
                  <a:pt x="84" y="8"/>
                </a:lnTo>
                <a:lnTo>
                  <a:pt x="84" y="4"/>
                </a:lnTo>
                <a:close/>
              </a:path>
            </a:pathLst>
          </a:custGeom>
          <a:solidFill>
            <a:schemeClr val="accent1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grpSp>
        <p:nvGrpSpPr>
          <p:cNvPr id="305" name="组合 304"/>
          <p:cNvGrpSpPr/>
          <p:nvPr/>
        </p:nvGrpSpPr>
        <p:grpSpPr>
          <a:xfrm>
            <a:off x="1341622" y="2560756"/>
            <a:ext cx="137098" cy="173129"/>
            <a:chOff x="1516063" y="3252788"/>
            <a:chExt cx="247651" cy="312737"/>
          </a:xfrm>
          <a:solidFill>
            <a:schemeClr val="accent1"/>
          </a:solidFill>
        </p:grpSpPr>
        <p:sp>
          <p:nvSpPr>
            <p:cNvPr id="306" name="Freeform 182"/>
            <p:cNvSpPr>
              <a:spLocks/>
            </p:cNvSpPr>
            <p:nvPr/>
          </p:nvSpPr>
          <p:spPr bwMode="auto">
            <a:xfrm>
              <a:off x="1527176" y="3263900"/>
              <a:ext cx="236538" cy="301625"/>
            </a:xfrm>
            <a:custGeom>
              <a:avLst/>
              <a:gdLst>
                <a:gd name="T0" fmla="*/ 0 w 149"/>
                <a:gd name="T1" fmla="*/ 33 h 190"/>
                <a:gd name="T2" fmla="*/ 7 w 149"/>
                <a:gd name="T3" fmla="*/ 28 h 190"/>
                <a:gd name="T4" fmla="*/ 96 w 149"/>
                <a:gd name="T5" fmla="*/ 171 h 190"/>
                <a:gd name="T6" fmla="*/ 96 w 149"/>
                <a:gd name="T7" fmla="*/ 171 h 190"/>
                <a:gd name="T8" fmla="*/ 99 w 149"/>
                <a:gd name="T9" fmla="*/ 176 h 190"/>
                <a:gd name="T10" fmla="*/ 101 w 149"/>
                <a:gd name="T11" fmla="*/ 178 h 190"/>
                <a:gd name="T12" fmla="*/ 105 w 149"/>
                <a:gd name="T13" fmla="*/ 180 h 190"/>
                <a:gd name="T14" fmla="*/ 109 w 149"/>
                <a:gd name="T15" fmla="*/ 181 h 190"/>
                <a:gd name="T16" fmla="*/ 114 w 149"/>
                <a:gd name="T17" fmla="*/ 181 h 190"/>
                <a:gd name="T18" fmla="*/ 119 w 149"/>
                <a:gd name="T19" fmla="*/ 181 h 190"/>
                <a:gd name="T20" fmla="*/ 123 w 149"/>
                <a:gd name="T21" fmla="*/ 180 h 190"/>
                <a:gd name="T22" fmla="*/ 127 w 149"/>
                <a:gd name="T23" fmla="*/ 177 h 190"/>
                <a:gd name="T24" fmla="*/ 127 w 149"/>
                <a:gd name="T25" fmla="*/ 177 h 190"/>
                <a:gd name="T26" fmla="*/ 131 w 149"/>
                <a:gd name="T27" fmla="*/ 174 h 190"/>
                <a:gd name="T28" fmla="*/ 135 w 149"/>
                <a:gd name="T29" fmla="*/ 171 h 190"/>
                <a:gd name="T30" fmla="*/ 137 w 149"/>
                <a:gd name="T31" fmla="*/ 167 h 190"/>
                <a:gd name="T32" fmla="*/ 138 w 149"/>
                <a:gd name="T33" fmla="*/ 163 h 190"/>
                <a:gd name="T34" fmla="*/ 139 w 149"/>
                <a:gd name="T35" fmla="*/ 159 h 190"/>
                <a:gd name="T36" fmla="*/ 139 w 149"/>
                <a:gd name="T37" fmla="*/ 155 h 190"/>
                <a:gd name="T38" fmla="*/ 138 w 149"/>
                <a:gd name="T39" fmla="*/ 150 h 190"/>
                <a:gd name="T40" fmla="*/ 137 w 149"/>
                <a:gd name="T41" fmla="*/ 146 h 190"/>
                <a:gd name="T42" fmla="*/ 49 w 149"/>
                <a:gd name="T43" fmla="*/ 4 h 190"/>
                <a:gd name="T44" fmla="*/ 54 w 149"/>
                <a:gd name="T45" fmla="*/ 0 h 190"/>
                <a:gd name="T46" fmla="*/ 145 w 149"/>
                <a:gd name="T47" fmla="*/ 144 h 190"/>
                <a:gd name="T48" fmla="*/ 145 w 149"/>
                <a:gd name="T49" fmla="*/ 144 h 190"/>
                <a:gd name="T50" fmla="*/ 147 w 149"/>
                <a:gd name="T51" fmla="*/ 150 h 190"/>
                <a:gd name="T52" fmla="*/ 149 w 149"/>
                <a:gd name="T53" fmla="*/ 155 h 190"/>
                <a:gd name="T54" fmla="*/ 149 w 149"/>
                <a:gd name="T55" fmla="*/ 161 h 190"/>
                <a:gd name="T56" fmla="*/ 147 w 149"/>
                <a:gd name="T57" fmla="*/ 166 h 190"/>
                <a:gd name="T58" fmla="*/ 145 w 149"/>
                <a:gd name="T59" fmla="*/ 171 h 190"/>
                <a:gd name="T60" fmla="*/ 142 w 149"/>
                <a:gd name="T61" fmla="*/ 177 h 190"/>
                <a:gd name="T62" fmla="*/ 138 w 149"/>
                <a:gd name="T63" fmla="*/ 181 h 190"/>
                <a:gd name="T64" fmla="*/ 133 w 149"/>
                <a:gd name="T65" fmla="*/ 185 h 190"/>
                <a:gd name="T66" fmla="*/ 133 w 149"/>
                <a:gd name="T67" fmla="*/ 185 h 190"/>
                <a:gd name="T68" fmla="*/ 127 w 149"/>
                <a:gd name="T69" fmla="*/ 188 h 190"/>
                <a:gd name="T70" fmla="*/ 120 w 149"/>
                <a:gd name="T71" fmla="*/ 190 h 190"/>
                <a:gd name="T72" fmla="*/ 115 w 149"/>
                <a:gd name="T73" fmla="*/ 190 h 190"/>
                <a:gd name="T74" fmla="*/ 108 w 149"/>
                <a:gd name="T75" fmla="*/ 190 h 190"/>
                <a:gd name="T76" fmla="*/ 103 w 149"/>
                <a:gd name="T77" fmla="*/ 189 h 190"/>
                <a:gd name="T78" fmla="*/ 97 w 149"/>
                <a:gd name="T79" fmla="*/ 186 h 190"/>
                <a:gd name="T80" fmla="*/ 93 w 149"/>
                <a:gd name="T81" fmla="*/ 182 h 190"/>
                <a:gd name="T82" fmla="*/ 91 w 149"/>
                <a:gd name="T83" fmla="*/ 178 h 190"/>
                <a:gd name="T84" fmla="*/ 0 w 149"/>
                <a:gd name="T85" fmla="*/ 33 h 1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49" h="190">
                  <a:moveTo>
                    <a:pt x="0" y="33"/>
                  </a:moveTo>
                  <a:lnTo>
                    <a:pt x="7" y="28"/>
                  </a:lnTo>
                  <a:lnTo>
                    <a:pt x="96" y="171"/>
                  </a:lnTo>
                  <a:lnTo>
                    <a:pt x="96" y="171"/>
                  </a:lnTo>
                  <a:lnTo>
                    <a:pt x="99" y="176"/>
                  </a:lnTo>
                  <a:lnTo>
                    <a:pt x="101" y="178"/>
                  </a:lnTo>
                  <a:lnTo>
                    <a:pt x="105" y="180"/>
                  </a:lnTo>
                  <a:lnTo>
                    <a:pt x="109" y="181"/>
                  </a:lnTo>
                  <a:lnTo>
                    <a:pt x="114" y="181"/>
                  </a:lnTo>
                  <a:lnTo>
                    <a:pt x="119" y="181"/>
                  </a:lnTo>
                  <a:lnTo>
                    <a:pt x="123" y="180"/>
                  </a:lnTo>
                  <a:lnTo>
                    <a:pt x="127" y="177"/>
                  </a:lnTo>
                  <a:lnTo>
                    <a:pt x="127" y="177"/>
                  </a:lnTo>
                  <a:lnTo>
                    <a:pt x="131" y="174"/>
                  </a:lnTo>
                  <a:lnTo>
                    <a:pt x="135" y="171"/>
                  </a:lnTo>
                  <a:lnTo>
                    <a:pt x="137" y="167"/>
                  </a:lnTo>
                  <a:lnTo>
                    <a:pt x="138" y="163"/>
                  </a:lnTo>
                  <a:lnTo>
                    <a:pt x="139" y="159"/>
                  </a:lnTo>
                  <a:lnTo>
                    <a:pt x="139" y="155"/>
                  </a:lnTo>
                  <a:lnTo>
                    <a:pt x="138" y="150"/>
                  </a:lnTo>
                  <a:lnTo>
                    <a:pt x="137" y="146"/>
                  </a:lnTo>
                  <a:lnTo>
                    <a:pt x="49" y="4"/>
                  </a:lnTo>
                  <a:lnTo>
                    <a:pt x="54" y="0"/>
                  </a:lnTo>
                  <a:lnTo>
                    <a:pt x="145" y="144"/>
                  </a:lnTo>
                  <a:lnTo>
                    <a:pt x="145" y="144"/>
                  </a:lnTo>
                  <a:lnTo>
                    <a:pt x="147" y="150"/>
                  </a:lnTo>
                  <a:lnTo>
                    <a:pt x="149" y="155"/>
                  </a:lnTo>
                  <a:lnTo>
                    <a:pt x="149" y="161"/>
                  </a:lnTo>
                  <a:lnTo>
                    <a:pt x="147" y="166"/>
                  </a:lnTo>
                  <a:lnTo>
                    <a:pt x="145" y="171"/>
                  </a:lnTo>
                  <a:lnTo>
                    <a:pt x="142" y="177"/>
                  </a:lnTo>
                  <a:lnTo>
                    <a:pt x="138" y="181"/>
                  </a:lnTo>
                  <a:lnTo>
                    <a:pt x="133" y="185"/>
                  </a:lnTo>
                  <a:lnTo>
                    <a:pt x="133" y="185"/>
                  </a:lnTo>
                  <a:lnTo>
                    <a:pt x="127" y="188"/>
                  </a:lnTo>
                  <a:lnTo>
                    <a:pt x="120" y="190"/>
                  </a:lnTo>
                  <a:lnTo>
                    <a:pt x="115" y="190"/>
                  </a:lnTo>
                  <a:lnTo>
                    <a:pt x="108" y="190"/>
                  </a:lnTo>
                  <a:lnTo>
                    <a:pt x="103" y="189"/>
                  </a:lnTo>
                  <a:lnTo>
                    <a:pt x="97" y="186"/>
                  </a:lnTo>
                  <a:lnTo>
                    <a:pt x="93" y="182"/>
                  </a:lnTo>
                  <a:lnTo>
                    <a:pt x="91" y="178"/>
                  </a:lnTo>
                  <a:lnTo>
                    <a:pt x="0" y="33"/>
                  </a:lnTo>
                  <a:close/>
                </a:path>
              </a:pathLst>
            </a:custGeom>
            <a:grp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307" name="Freeform 183"/>
            <p:cNvSpPr>
              <a:spLocks/>
            </p:cNvSpPr>
            <p:nvPr/>
          </p:nvSpPr>
          <p:spPr bwMode="auto">
            <a:xfrm>
              <a:off x="1516063" y="3252788"/>
              <a:ext cx="114300" cy="79375"/>
            </a:xfrm>
            <a:custGeom>
              <a:avLst/>
              <a:gdLst>
                <a:gd name="T0" fmla="*/ 0 w 72"/>
                <a:gd name="T1" fmla="*/ 47 h 50"/>
                <a:gd name="T2" fmla="*/ 0 w 72"/>
                <a:gd name="T3" fmla="*/ 47 h 50"/>
                <a:gd name="T4" fmla="*/ 1 w 72"/>
                <a:gd name="T5" fmla="*/ 49 h 50"/>
                <a:gd name="T6" fmla="*/ 4 w 72"/>
                <a:gd name="T7" fmla="*/ 50 h 50"/>
                <a:gd name="T8" fmla="*/ 5 w 72"/>
                <a:gd name="T9" fmla="*/ 50 h 50"/>
                <a:gd name="T10" fmla="*/ 8 w 72"/>
                <a:gd name="T11" fmla="*/ 49 h 50"/>
                <a:gd name="T12" fmla="*/ 69 w 72"/>
                <a:gd name="T13" fmla="*/ 11 h 50"/>
                <a:gd name="T14" fmla="*/ 69 w 72"/>
                <a:gd name="T15" fmla="*/ 11 h 50"/>
                <a:gd name="T16" fmla="*/ 70 w 72"/>
                <a:gd name="T17" fmla="*/ 9 h 50"/>
                <a:gd name="T18" fmla="*/ 72 w 72"/>
                <a:gd name="T19" fmla="*/ 8 h 50"/>
                <a:gd name="T20" fmla="*/ 72 w 72"/>
                <a:gd name="T21" fmla="*/ 5 h 50"/>
                <a:gd name="T22" fmla="*/ 70 w 72"/>
                <a:gd name="T23" fmla="*/ 2 h 50"/>
                <a:gd name="T24" fmla="*/ 70 w 72"/>
                <a:gd name="T25" fmla="*/ 2 h 50"/>
                <a:gd name="T26" fmla="*/ 69 w 72"/>
                <a:gd name="T27" fmla="*/ 1 h 50"/>
                <a:gd name="T28" fmla="*/ 68 w 72"/>
                <a:gd name="T29" fmla="*/ 0 h 50"/>
                <a:gd name="T30" fmla="*/ 65 w 72"/>
                <a:gd name="T31" fmla="*/ 0 h 50"/>
                <a:gd name="T32" fmla="*/ 64 w 72"/>
                <a:gd name="T33" fmla="*/ 1 h 50"/>
                <a:gd name="T34" fmla="*/ 1 w 72"/>
                <a:gd name="T35" fmla="*/ 39 h 50"/>
                <a:gd name="T36" fmla="*/ 1 w 72"/>
                <a:gd name="T37" fmla="*/ 39 h 50"/>
                <a:gd name="T38" fmla="*/ 0 w 72"/>
                <a:gd name="T39" fmla="*/ 40 h 50"/>
                <a:gd name="T40" fmla="*/ 0 w 72"/>
                <a:gd name="T41" fmla="*/ 43 h 50"/>
                <a:gd name="T42" fmla="*/ 0 w 72"/>
                <a:gd name="T43" fmla="*/ 44 h 50"/>
                <a:gd name="T44" fmla="*/ 0 w 72"/>
                <a:gd name="T45" fmla="*/ 47 h 50"/>
                <a:gd name="T46" fmla="*/ 0 w 72"/>
                <a:gd name="T47" fmla="*/ 47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72" h="50">
                  <a:moveTo>
                    <a:pt x="0" y="47"/>
                  </a:moveTo>
                  <a:lnTo>
                    <a:pt x="0" y="47"/>
                  </a:lnTo>
                  <a:lnTo>
                    <a:pt x="1" y="49"/>
                  </a:lnTo>
                  <a:lnTo>
                    <a:pt x="4" y="50"/>
                  </a:lnTo>
                  <a:lnTo>
                    <a:pt x="5" y="50"/>
                  </a:lnTo>
                  <a:lnTo>
                    <a:pt x="8" y="49"/>
                  </a:lnTo>
                  <a:lnTo>
                    <a:pt x="69" y="11"/>
                  </a:lnTo>
                  <a:lnTo>
                    <a:pt x="69" y="11"/>
                  </a:lnTo>
                  <a:lnTo>
                    <a:pt x="70" y="9"/>
                  </a:lnTo>
                  <a:lnTo>
                    <a:pt x="72" y="8"/>
                  </a:lnTo>
                  <a:lnTo>
                    <a:pt x="72" y="5"/>
                  </a:lnTo>
                  <a:lnTo>
                    <a:pt x="70" y="2"/>
                  </a:lnTo>
                  <a:lnTo>
                    <a:pt x="70" y="2"/>
                  </a:lnTo>
                  <a:lnTo>
                    <a:pt x="69" y="1"/>
                  </a:lnTo>
                  <a:lnTo>
                    <a:pt x="68" y="0"/>
                  </a:lnTo>
                  <a:lnTo>
                    <a:pt x="65" y="0"/>
                  </a:lnTo>
                  <a:lnTo>
                    <a:pt x="64" y="1"/>
                  </a:lnTo>
                  <a:lnTo>
                    <a:pt x="1" y="39"/>
                  </a:lnTo>
                  <a:lnTo>
                    <a:pt x="1" y="39"/>
                  </a:lnTo>
                  <a:lnTo>
                    <a:pt x="0" y="40"/>
                  </a:lnTo>
                  <a:lnTo>
                    <a:pt x="0" y="43"/>
                  </a:lnTo>
                  <a:lnTo>
                    <a:pt x="0" y="44"/>
                  </a:lnTo>
                  <a:lnTo>
                    <a:pt x="0" y="47"/>
                  </a:lnTo>
                  <a:lnTo>
                    <a:pt x="0" y="47"/>
                  </a:lnTo>
                  <a:close/>
                </a:path>
              </a:pathLst>
            </a:custGeom>
            <a:grp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308" name="Freeform 184"/>
            <p:cNvSpPr>
              <a:spLocks/>
            </p:cNvSpPr>
            <p:nvPr/>
          </p:nvSpPr>
          <p:spPr bwMode="auto">
            <a:xfrm>
              <a:off x="1560513" y="3316288"/>
              <a:ext cx="161925" cy="219075"/>
            </a:xfrm>
            <a:custGeom>
              <a:avLst/>
              <a:gdLst>
                <a:gd name="T0" fmla="*/ 0 w 102"/>
                <a:gd name="T1" fmla="*/ 6 h 138"/>
                <a:gd name="T2" fmla="*/ 9 w 102"/>
                <a:gd name="T3" fmla="*/ 0 h 138"/>
                <a:gd name="T4" fmla="*/ 88 w 102"/>
                <a:gd name="T5" fmla="*/ 128 h 138"/>
                <a:gd name="T6" fmla="*/ 88 w 102"/>
                <a:gd name="T7" fmla="*/ 128 h 138"/>
                <a:gd name="T8" fmla="*/ 91 w 102"/>
                <a:gd name="T9" fmla="*/ 132 h 138"/>
                <a:gd name="T10" fmla="*/ 94 w 102"/>
                <a:gd name="T11" fmla="*/ 133 h 138"/>
                <a:gd name="T12" fmla="*/ 98 w 102"/>
                <a:gd name="T13" fmla="*/ 134 h 138"/>
                <a:gd name="T14" fmla="*/ 102 w 102"/>
                <a:gd name="T15" fmla="*/ 136 h 138"/>
                <a:gd name="T16" fmla="*/ 102 w 102"/>
                <a:gd name="T17" fmla="*/ 136 h 138"/>
                <a:gd name="T18" fmla="*/ 101 w 102"/>
                <a:gd name="T19" fmla="*/ 136 h 138"/>
                <a:gd name="T20" fmla="*/ 101 w 102"/>
                <a:gd name="T21" fmla="*/ 136 h 138"/>
                <a:gd name="T22" fmla="*/ 95 w 102"/>
                <a:gd name="T23" fmla="*/ 138 h 138"/>
                <a:gd name="T24" fmla="*/ 88 w 102"/>
                <a:gd name="T25" fmla="*/ 138 h 138"/>
                <a:gd name="T26" fmla="*/ 83 w 102"/>
                <a:gd name="T27" fmla="*/ 136 h 138"/>
                <a:gd name="T28" fmla="*/ 79 w 102"/>
                <a:gd name="T29" fmla="*/ 132 h 138"/>
                <a:gd name="T30" fmla="*/ 0 w 102"/>
                <a:gd name="T31" fmla="*/ 6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02" h="138">
                  <a:moveTo>
                    <a:pt x="0" y="6"/>
                  </a:moveTo>
                  <a:lnTo>
                    <a:pt x="9" y="0"/>
                  </a:lnTo>
                  <a:lnTo>
                    <a:pt x="88" y="128"/>
                  </a:lnTo>
                  <a:lnTo>
                    <a:pt x="88" y="128"/>
                  </a:lnTo>
                  <a:lnTo>
                    <a:pt x="91" y="132"/>
                  </a:lnTo>
                  <a:lnTo>
                    <a:pt x="94" y="133"/>
                  </a:lnTo>
                  <a:lnTo>
                    <a:pt x="98" y="134"/>
                  </a:lnTo>
                  <a:lnTo>
                    <a:pt x="102" y="136"/>
                  </a:lnTo>
                  <a:lnTo>
                    <a:pt x="102" y="136"/>
                  </a:lnTo>
                  <a:lnTo>
                    <a:pt x="101" y="136"/>
                  </a:lnTo>
                  <a:lnTo>
                    <a:pt x="101" y="136"/>
                  </a:lnTo>
                  <a:lnTo>
                    <a:pt x="95" y="138"/>
                  </a:lnTo>
                  <a:lnTo>
                    <a:pt x="88" y="138"/>
                  </a:lnTo>
                  <a:lnTo>
                    <a:pt x="83" y="136"/>
                  </a:lnTo>
                  <a:lnTo>
                    <a:pt x="79" y="132"/>
                  </a:lnTo>
                  <a:lnTo>
                    <a:pt x="0" y="6"/>
                  </a:lnTo>
                  <a:close/>
                </a:path>
              </a:pathLst>
            </a:custGeom>
            <a:grp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endParaRPr>
            </a:p>
          </p:txBody>
        </p:sp>
      </p:grpSp>
      <p:sp>
        <p:nvSpPr>
          <p:cNvPr id="309" name="Freeform 185"/>
          <p:cNvSpPr>
            <a:spLocks noEditPoints="1"/>
          </p:cNvSpPr>
          <p:nvPr/>
        </p:nvSpPr>
        <p:spPr bwMode="auto">
          <a:xfrm>
            <a:off x="1550784" y="1891966"/>
            <a:ext cx="110733" cy="85247"/>
          </a:xfrm>
          <a:custGeom>
            <a:avLst/>
            <a:gdLst>
              <a:gd name="T0" fmla="*/ 124 w 126"/>
              <a:gd name="T1" fmla="*/ 38 h 97"/>
              <a:gd name="T2" fmla="*/ 105 w 126"/>
              <a:gd name="T3" fmla="*/ 15 h 97"/>
              <a:gd name="T4" fmla="*/ 99 w 126"/>
              <a:gd name="T5" fmla="*/ 34 h 97"/>
              <a:gd name="T6" fmla="*/ 111 w 126"/>
              <a:gd name="T7" fmla="*/ 39 h 97"/>
              <a:gd name="T8" fmla="*/ 113 w 126"/>
              <a:gd name="T9" fmla="*/ 55 h 97"/>
              <a:gd name="T10" fmla="*/ 99 w 126"/>
              <a:gd name="T11" fmla="*/ 63 h 97"/>
              <a:gd name="T12" fmla="*/ 113 w 126"/>
              <a:gd name="T13" fmla="*/ 72 h 97"/>
              <a:gd name="T14" fmla="*/ 125 w 126"/>
              <a:gd name="T15" fmla="*/ 58 h 97"/>
              <a:gd name="T16" fmla="*/ 99 w 126"/>
              <a:gd name="T17" fmla="*/ 12 h 97"/>
              <a:gd name="T18" fmla="*/ 40 w 126"/>
              <a:gd name="T19" fmla="*/ 1 h 97"/>
              <a:gd name="T20" fmla="*/ 42 w 126"/>
              <a:gd name="T21" fmla="*/ 5 h 97"/>
              <a:gd name="T22" fmla="*/ 46 w 126"/>
              <a:gd name="T23" fmla="*/ 13 h 97"/>
              <a:gd name="T24" fmla="*/ 40 w 126"/>
              <a:gd name="T25" fmla="*/ 20 h 97"/>
              <a:gd name="T26" fmla="*/ 40 w 126"/>
              <a:gd name="T27" fmla="*/ 84 h 97"/>
              <a:gd name="T28" fmla="*/ 59 w 126"/>
              <a:gd name="T29" fmla="*/ 82 h 97"/>
              <a:gd name="T30" fmla="*/ 79 w 126"/>
              <a:gd name="T31" fmla="*/ 76 h 97"/>
              <a:gd name="T32" fmla="*/ 99 w 126"/>
              <a:gd name="T33" fmla="*/ 63 h 97"/>
              <a:gd name="T34" fmla="*/ 92 w 126"/>
              <a:gd name="T35" fmla="*/ 62 h 97"/>
              <a:gd name="T36" fmla="*/ 86 w 126"/>
              <a:gd name="T37" fmla="*/ 42 h 97"/>
              <a:gd name="T38" fmla="*/ 95 w 126"/>
              <a:gd name="T39" fmla="*/ 35 h 97"/>
              <a:gd name="T40" fmla="*/ 40 w 126"/>
              <a:gd name="T41" fmla="*/ 1 h 97"/>
              <a:gd name="T42" fmla="*/ 33 w 126"/>
              <a:gd name="T43" fmla="*/ 9 h 97"/>
              <a:gd name="T44" fmla="*/ 40 w 126"/>
              <a:gd name="T45" fmla="*/ 1 h 97"/>
              <a:gd name="T46" fmla="*/ 40 w 126"/>
              <a:gd name="T47" fmla="*/ 96 h 97"/>
              <a:gd name="T48" fmla="*/ 38 w 126"/>
              <a:gd name="T49" fmla="*/ 85 h 97"/>
              <a:gd name="T50" fmla="*/ 33 w 126"/>
              <a:gd name="T51" fmla="*/ 97 h 97"/>
              <a:gd name="T52" fmla="*/ 37 w 126"/>
              <a:gd name="T53" fmla="*/ 72 h 97"/>
              <a:gd name="T54" fmla="*/ 33 w 126"/>
              <a:gd name="T55" fmla="*/ 32 h 97"/>
              <a:gd name="T56" fmla="*/ 33 w 126"/>
              <a:gd name="T57" fmla="*/ 15 h 97"/>
              <a:gd name="T58" fmla="*/ 36 w 126"/>
              <a:gd name="T59" fmla="*/ 19 h 97"/>
              <a:gd name="T60" fmla="*/ 33 w 126"/>
              <a:gd name="T61" fmla="*/ 3 h 97"/>
              <a:gd name="T62" fmla="*/ 27 w 126"/>
              <a:gd name="T63" fmla="*/ 20 h 97"/>
              <a:gd name="T64" fmla="*/ 33 w 126"/>
              <a:gd name="T65" fmla="*/ 15 h 97"/>
              <a:gd name="T66" fmla="*/ 33 w 126"/>
              <a:gd name="T67" fmla="*/ 3 h 97"/>
              <a:gd name="T68" fmla="*/ 27 w 126"/>
              <a:gd name="T69" fmla="*/ 97 h 97"/>
              <a:gd name="T70" fmla="*/ 27 w 126"/>
              <a:gd name="T71" fmla="*/ 92 h 97"/>
              <a:gd name="T72" fmla="*/ 33 w 126"/>
              <a:gd name="T73" fmla="*/ 32 h 97"/>
              <a:gd name="T74" fmla="*/ 23 w 126"/>
              <a:gd name="T75" fmla="*/ 69 h 97"/>
              <a:gd name="T76" fmla="*/ 27 w 126"/>
              <a:gd name="T77" fmla="*/ 59 h 97"/>
              <a:gd name="T78" fmla="*/ 26 w 126"/>
              <a:gd name="T79" fmla="*/ 47 h 97"/>
              <a:gd name="T80" fmla="*/ 23 w 126"/>
              <a:gd name="T81" fmla="*/ 39 h 97"/>
              <a:gd name="T82" fmla="*/ 33 w 126"/>
              <a:gd name="T83" fmla="*/ 32 h 97"/>
              <a:gd name="T84" fmla="*/ 17 w 126"/>
              <a:gd name="T85" fmla="*/ 11 h 97"/>
              <a:gd name="T86" fmla="*/ 2 w 126"/>
              <a:gd name="T87" fmla="*/ 40 h 97"/>
              <a:gd name="T88" fmla="*/ 8 w 126"/>
              <a:gd name="T89" fmla="*/ 88 h 97"/>
              <a:gd name="T90" fmla="*/ 23 w 126"/>
              <a:gd name="T91" fmla="*/ 97 h 97"/>
              <a:gd name="T92" fmla="*/ 22 w 126"/>
              <a:gd name="T93" fmla="*/ 91 h 97"/>
              <a:gd name="T94" fmla="*/ 17 w 126"/>
              <a:gd name="T95" fmla="*/ 74 h 97"/>
              <a:gd name="T96" fmla="*/ 23 w 126"/>
              <a:gd name="T97" fmla="*/ 65 h 97"/>
              <a:gd name="T98" fmla="*/ 13 w 126"/>
              <a:gd name="T99" fmla="*/ 65 h 97"/>
              <a:gd name="T100" fmla="*/ 7 w 126"/>
              <a:gd name="T101" fmla="*/ 54 h 97"/>
              <a:gd name="T102" fmla="*/ 14 w 126"/>
              <a:gd name="T103" fmla="*/ 43 h 97"/>
              <a:gd name="T104" fmla="*/ 23 w 126"/>
              <a:gd name="T105" fmla="*/ 39 h 97"/>
              <a:gd name="T106" fmla="*/ 14 w 126"/>
              <a:gd name="T107" fmla="*/ 32 h 97"/>
              <a:gd name="T108" fmla="*/ 14 w 126"/>
              <a:gd name="T109" fmla="*/ 24 h 9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</a:cxnLst>
            <a:rect l="0" t="0" r="r" b="b"/>
            <a:pathLst>
              <a:path w="126" h="97">
                <a:moveTo>
                  <a:pt x="126" y="53"/>
                </a:moveTo>
                <a:lnTo>
                  <a:pt x="126" y="53"/>
                </a:lnTo>
                <a:lnTo>
                  <a:pt x="126" y="45"/>
                </a:lnTo>
                <a:lnTo>
                  <a:pt x="124" y="38"/>
                </a:lnTo>
                <a:lnTo>
                  <a:pt x="121" y="31"/>
                </a:lnTo>
                <a:lnTo>
                  <a:pt x="117" y="24"/>
                </a:lnTo>
                <a:lnTo>
                  <a:pt x="109" y="17"/>
                </a:lnTo>
                <a:lnTo>
                  <a:pt x="105" y="15"/>
                </a:lnTo>
                <a:lnTo>
                  <a:pt x="105" y="15"/>
                </a:lnTo>
                <a:lnTo>
                  <a:pt x="99" y="12"/>
                </a:lnTo>
                <a:lnTo>
                  <a:pt x="99" y="34"/>
                </a:lnTo>
                <a:lnTo>
                  <a:pt x="99" y="34"/>
                </a:lnTo>
                <a:lnTo>
                  <a:pt x="103" y="35"/>
                </a:lnTo>
                <a:lnTo>
                  <a:pt x="106" y="36"/>
                </a:lnTo>
                <a:lnTo>
                  <a:pt x="106" y="36"/>
                </a:lnTo>
                <a:lnTo>
                  <a:pt x="111" y="39"/>
                </a:lnTo>
                <a:lnTo>
                  <a:pt x="114" y="45"/>
                </a:lnTo>
                <a:lnTo>
                  <a:pt x="114" y="50"/>
                </a:lnTo>
                <a:lnTo>
                  <a:pt x="113" y="55"/>
                </a:lnTo>
                <a:lnTo>
                  <a:pt x="113" y="55"/>
                </a:lnTo>
                <a:lnTo>
                  <a:pt x="110" y="59"/>
                </a:lnTo>
                <a:lnTo>
                  <a:pt x="107" y="62"/>
                </a:lnTo>
                <a:lnTo>
                  <a:pt x="103" y="63"/>
                </a:lnTo>
                <a:lnTo>
                  <a:pt x="99" y="63"/>
                </a:lnTo>
                <a:lnTo>
                  <a:pt x="99" y="76"/>
                </a:lnTo>
                <a:lnTo>
                  <a:pt x="99" y="76"/>
                </a:lnTo>
                <a:lnTo>
                  <a:pt x="109" y="74"/>
                </a:lnTo>
                <a:lnTo>
                  <a:pt x="113" y="72"/>
                </a:lnTo>
                <a:lnTo>
                  <a:pt x="117" y="70"/>
                </a:lnTo>
                <a:lnTo>
                  <a:pt x="121" y="68"/>
                </a:lnTo>
                <a:lnTo>
                  <a:pt x="122" y="63"/>
                </a:lnTo>
                <a:lnTo>
                  <a:pt x="125" y="58"/>
                </a:lnTo>
                <a:lnTo>
                  <a:pt x="126" y="53"/>
                </a:lnTo>
                <a:lnTo>
                  <a:pt x="126" y="53"/>
                </a:lnTo>
                <a:close/>
                <a:moveTo>
                  <a:pt x="99" y="12"/>
                </a:moveTo>
                <a:lnTo>
                  <a:pt x="99" y="12"/>
                </a:lnTo>
                <a:lnTo>
                  <a:pt x="82" y="5"/>
                </a:lnTo>
                <a:lnTo>
                  <a:pt x="65" y="1"/>
                </a:lnTo>
                <a:lnTo>
                  <a:pt x="52" y="0"/>
                </a:lnTo>
                <a:lnTo>
                  <a:pt x="40" y="1"/>
                </a:lnTo>
                <a:lnTo>
                  <a:pt x="40" y="5"/>
                </a:lnTo>
                <a:lnTo>
                  <a:pt x="40" y="5"/>
                </a:lnTo>
                <a:lnTo>
                  <a:pt x="42" y="5"/>
                </a:lnTo>
                <a:lnTo>
                  <a:pt x="42" y="5"/>
                </a:lnTo>
                <a:lnTo>
                  <a:pt x="42" y="5"/>
                </a:lnTo>
                <a:lnTo>
                  <a:pt x="45" y="8"/>
                </a:lnTo>
                <a:lnTo>
                  <a:pt x="46" y="11"/>
                </a:lnTo>
                <a:lnTo>
                  <a:pt x="46" y="13"/>
                </a:lnTo>
                <a:lnTo>
                  <a:pt x="46" y="16"/>
                </a:lnTo>
                <a:lnTo>
                  <a:pt x="46" y="16"/>
                </a:lnTo>
                <a:lnTo>
                  <a:pt x="44" y="19"/>
                </a:lnTo>
                <a:lnTo>
                  <a:pt x="40" y="20"/>
                </a:lnTo>
                <a:lnTo>
                  <a:pt x="40" y="76"/>
                </a:lnTo>
                <a:lnTo>
                  <a:pt x="40" y="76"/>
                </a:lnTo>
                <a:lnTo>
                  <a:pt x="40" y="80"/>
                </a:lnTo>
                <a:lnTo>
                  <a:pt x="40" y="84"/>
                </a:lnTo>
                <a:lnTo>
                  <a:pt x="40" y="96"/>
                </a:lnTo>
                <a:lnTo>
                  <a:pt x="40" y="96"/>
                </a:lnTo>
                <a:lnTo>
                  <a:pt x="49" y="91"/>
                </a:lnTo>
                <a:lnTo>
                  <a:pt x="59" y="82"/>
                </a:lnTo>
                <a:lnTo>
                  <a:pt x="69" y="77"/>
                </a:lnTo>
                <a:lnTo>
                  <a:pt x="73" y="76"/>
                </a:lnTo>
                <a:lnTo>
                  <a:pt x="79" y="76"/>
                </a:lnTo>
                <a:lnTo>
                  <a:pt x="79" y="76"/>
                </a:lnTo>
                <a:lnTo>
                  <a:pt x="90" y="76"/>
                </a:lnTo>
                <a:lnTo>
                  <a:pt x="99" y="76"/>
                </a:lnTo>
                <a:lnTo>
                  <a:pt x="99" y="63"/>
                </a:lnTo>
                <a:lnTo>
                  <a:pt x="99" y="63"/>
                </a:lnTo>
                <a:lnTo>
                  <a:pt x="97" y="63"/>
                </a:lnTo>
                <a:lnTo>
                  <a:pt x="92" y="62"/>
                </a:lnTo>
                <a:lnTo>
                  <a:pt x="92" y="62"/>
                </a:lnTo>
                <a:lnTo>
                  <a:pt x="92" y="62"/>
                </a:lnTo>
                <a:lnTo>
                  <a:pt x="88" y="59"/>
                </a:lnTo>
                <a:lnTo>
                  <a:pt x="86" y="54"/>
                </a:lnTo>
                <a:lnTo>
                  <a:pt x="84" y="49"/>
                </a:lnTo>
                <a:lnTo>
                  <a:pt x="86" y="42"/>
                </a:lnTo>
                <a:lnTo>
                  <a:pt x="86" y="42"/>
                </a:lnTo>
                <a:lnTo>
                  <a:pt x="88" y="39"/>
                </a:lnTo>
                <a:lnTo>
                  <a:pt x="91" y="36"/>
                </a:lnTo>
                <a:lnTo>
                  <a:pt x="95" y="35"/>
                </a:lnTo>
                <a:lnTo>
                  <a:pt x="99" y="34"/>
                </a:lnTo>
                <a:lnTo>
                  <a:pt x="99" y="12"/>
                </a:lnTo>
                <a:close/>
                <a:moveTo>
                  <a:pt x="40" y="1"/>
                </a:moveTo>
                <a:lnTo>
                  <a:pt x="40" y="1"/>
                </a:lnTo>
                <a:lnTo>
                  <a:pt x="33" y="3"/>
                </a:lnTo>
                <a:lnTo>
                  <a:pt x="33" y="11"/>
                </a:lnTo>
                <a:lnTo>
                  <a:pt x="33" y="11"/>
                </a:lnTo>
                <a:lnTo>
                  <a:pt x="33" y="9"/>
                </a:lnTo>
                <a:lnTo>
                  <a:pt x="33" y="9"/>
                </a:lnTo>
                <a:lnTo>
                  <a:pt x="36" y="7"/>
                </a:lnTo>
                <a:lnTo>
                  <a:pt x="40" y="5"/>
                </a:lnTo>
                <a:lnTo>
                  <a:pt x="40" y="1"/>
                </a:lnTo>
                <a:lnTo>
                  <a:pt x="40" y="1"/>
                </a:lnTo>
                <a:close/>
                <a:moveTo>
                  <a:pt x="33" y="97"/>
                </a:moveTo>
                <a:lnTo>
                  <a:pt x="33" y="97"/>
                </a:lnTo>
                <a:lnTo>
                  <a:pt x="40" y="96"/>
                </a:lnTo>
                <a:lnTo>
                  <a:pt x="40" y="84"/>
                </a:lnTo>
                <a:lnTo>
                  <a:pt x="40" y="84"/>
                </a:lnTo>
                <a:lnTo>
                  <a:pt x="38" y="85"/>
                </a:lnTo>
                <a:lnTo>
                  <a:pt x="38" y="85"/>
                </a:lnTo>
                <a:lnTo>
                  <a:pt x="36" y="89"/>
                </a:lnTo>
                <a:lnTo>
                  <a:pt x="33" y="92"/>
                </a:lnTo>
                <a:lnTo>
                  <a:pt x="33" y="97"/>
                </a:lnTo>
                <a:lnTo>
                  <a:pt x="33" y="97"/>
                </a:lnTo>
                <a:close/>
                <a:moveTo>
                  <a:pt x="40" y="20"/>
                </a:moveTo>
                <a:lnTo>
                  <a:pt x="40" y="76"/>
                </a:lnTo>
                <a:lnTo>
                  <a:pt x="40" y="76"/>
                </a:lnTo>
                <a:lnTo>
                  <a:pt x="37" y="72"/>
                </a:lnTo>
                <a:lnTo>
                  <a:pt x="33" y="69"/>
                </a:lnTo>
                <a:lnTo>
                  <a:pt x="33" y="69"/>
                </a:lnTo>
                <a:lnTo>
                  <a:pt x="33" y="69"/>
                </a:lnTo>
                <a:lnTo>
                  <a:pt x="33" y="32"/>
                </a:lnTo>
                <a:lnTo>
                  <a:pt x="33" y="32"/>
                </a:lnTo>
                <a:lnTo>
                  <a:pt x="33" y="30"/>
                </a:lnTo>
                <a:lnTo>
                  <a:pt x="33" y="26"/>
                </a:lnTo>
                <a:lnTo>
                  <a:pt x="33" y="15"/>
                </a:lnTo>
                <a:lnTo>
                  <a:pt x="33" y="15"/>
                </a:lnTo>
                <a:lnTo>
                  <a:pt x="34" y="17"/>
                </a:lnTo>
                <a:lnTo>
                  <a:pt x="36" y="19"/>
                </a:lnTo>
                <a:lnTo>
                  <a:pt x="36" y="19"/>
                </a:lnTo>
                <a:lnTo>
                  <a:pt x="40" y="20"/>
                </a:lnTo>
                <a:lnTo>
                  <a:pt x="40" y="20"/>
                </a:lnTo>
                <a:close/>
                <a:moveTo>
                  <a:pt x="33" y="3"/>
                </a:moveTo>
                <a:lnTo>
                  <a:pt x="33" y="3"/>
                </a:lnTo>
                <a:lnTo>
                  <a:pt x="23" y="7"/>
                </a:lnTo>
                <a:lnTo>
                  <a:pt x="23" y="19"/>
                </a:lnTo>
                <a:lnTo>
                  <a:pt x="23" y="19"/>
                </a:lnTo>
                <a:lnTo>
                  <a:pt x="27" y="20"/>
                </a:lnTo>
                <a:lnTo>
                  <a:pt x="27" y="20"/>
                </a:lnTo>
                <a:lnTo>
                  <a:pt x="30" y="23"/>
                </a:lnTo>
                <a:lnTo>
                  <a:pt x="33" y="26"/>
                </a:lnTo>
                <a:lnTo>
                  <a:pt x="33" y="15"/>
                </a:lnTo>
                <a:lnTo>
                  <a:pt x="33" y="15"/>
                </a:lnTo>
                <a:lnTo>
                  <a:pt x="32" y="13"/>
                </a:lnTo>
                <a:lnTo>
                  <a:pt x="33" y="11"/>
                </a:lnTo>
                <a:lnTo>
                  <a:pt x="33" y="3"/>
                </a:lnTo>
                <a:lnTo>
                  <a:pt x="33" y="3"/>
                </a:lnTo>
                <a:close/>
                <a:moveTo>
                  <a:pt x="23" y="97"/>
                </a:moveTo>
                <a:lnTo>
                  <a:pt x="23" y="97"/>
                </a:lnTo>
                <a:lnTo>
                  <a:pt x="27" y="97"/>
                </a:lnTo>
                <a:lnTo>
                  <a:pt x="33" y="97"/>
                </a:lnTo>
                <a:lnTo>
                  <a:pt x="33" y="92"/>
                </a:lnTo>
                <a:lnTo>
                  <a:pt x="33" y="92"/>
                </a:lnTo>
                <a:lnTo>
                  <a:pt x="27" y="92"/>
                </a:lnTo>
                <a:lnTo>
                  <a:pt x="23" y="91"/>
                </a:lnTo>
                <a:lnTo>
                  <a:pt x="23" y="97"/>
                </a:lnTo>
                <a:lnTo>
                  <a:pt x="23" y="97"/>
                </a:lnTo>
                <a:close/>
                <a:moveTo>
                  <a:pt x="33" y="32"/>
                </a:moveTo>
                <a:lnTo>
                  <a:pt x="33" y="69"/>
                </a:lnTo>
                <a:lnTo>
                  <a:pt x="33" y="69"/>
                </a:lnTo>
                <a:lnTo>
                  <a:pt x="27" y="68"/>
                </a:lnTo>
                <a:lnTo>
                  <a:pt x="23" y="69"/>
                </a:lnTo>
                <a:lnTo>
                  <a:pt x="23" y="65"/>
                </a:lnTo>
                <a:lnTo>
                  <a:pt x="23" y="65"/>
                </a:lnTo>
                <a:lnTo>
                  <a:pt x="26" y="62"/>
                </a:lnTo>
                <a:lnTo>
                  <a:pt x="27" y="59"/>
                </a:lnTo>
                <a:lnTo>
                  <a:pt x="27" y="59"/>
                </a:lnTo>
                <a:lnTo>
                  <a:pt x="29" y="55"/>
                </a:lnTo>
                <a:lnTo>
                  <a:pt x="29" y="50"/>
                </a:lnTo>
                <a:lnTo>
                  <a:pt x="26" y="47"/>
                </a:lnTo>
                <a:lnTo>
                  <a:pt x="23" y="45"/>
                </a:lnTo>
                <a:lnTo>
                  <a:pt x="23" y="43"/>
                </a:lnTo>
                <a:lnTo>
                  <a:pt x="23" y="39"/>
                </a:lnTo>
                <a:lnTo>
                  <a:pt x="23" y="39"/>
                </a:lnTo>
                <a:lnTo>
                  <a:pt x="27" y="38"/>
                </a:lnTo>
                <a:lnTo>
                  <a:pt x="32" y="34"/>
                </a:lnTo>
                <a:lnTo>
                  <a:pt x="32" y="34"/>
                </a:lnTo>
                <a:lnTo>
                  <a:pt x="33" y="32"/>
                </a:lnTo>
                <a:lnTo>
                  <a:pt x="33" y="32"/>
                </a:lnTo>
                <a:close/>
                <a:moveTo>
                  <a:pt x="23" y="7"/>
                </a:moveTo>
                <a:lnTo>
                  <a:pt x="23" y="7"/>
                </a:lnTo>
                <a:lnTo>
                  <a:pt x="17" y="11"/>
                </a:lnTo>
                <a:lnTo>
                  <a:pt x="13" y="16"/>
                </a:lnTo>
                <a:lnTo>
                  <a:pt x="8" y="21"/>
                </a:lnTo>
                <a:lnTo>
                  <a:pt x="6" y="27"/>
                </a:lnTo>
                <a:lnTo>
                  <a:pt x="2" y="40"/>
                </a:lnTo>
                <a:lnTo>
                  <a:pt x="0" y="54"/>
                </a:lnTo>
                <a:lnTo>
                  <a:pt x="2" y="66"/>
                </a:lnTo>
                <a:lnTo>
                  <a:pt x="4" y="78"/>
                </a:lnTo>
                <a:lnTo>
                  <a:pt x="8" y="88"/>
                </a:lnTo>
                <a:lnTo>
                  <a:pt x="13" y="91"/>
                </a:lnTo>
                <a:lnTo>
                  <a:pt x="15" y="93"/>
                </a:lnTo>
                <a:lnTo>
                  <a:pt x="15" y="93"/>
                </a:lnTo>
                <a:lnTo>
                  <a:pt x="23" y="97"/>
                </a:lnTo>
                <a:lnTo>
                  <a:pt x="23" y="91"/>
                </a:lnTo>
                <a:lnTo>
                  <a:pt x="22" y="91"/>
                </a:lnTo>
                <a:lnTo>
                  <a:pt x="22" y="91"/>
                </a:lnTo>
                <a:lnTo>
                  <a:pt x="22" y="91"/>
                </a:lnTo>
                <a:lnTo>
                  <a:pt x="18" y="88"/>
                </a:lnTo>
                <a:lnTo>
                  <a:pt x="17" y="84"/>
                </a:lnTo>
                <a:lnTo>
                  <a:pt x="15" y="80"/>
                </a:lnTo>
                <a:lnTo>
                  <a:pt x="17" y="74"/>
                </a:lnTo>
                <a:lnTo>
                  <a:pt x="17" y="74"/>
                </a:lnTo>
                <a:lnTo>
                  <a:pt x="19" y="72"/>
                </a:lnTo>
                <a:lnTo>
                  <a:pt x="23" y="69"/>
                </a:lnTo>
                <a:lnTo>
                  <a:pt x="23" y="65"/>
                </a:lnTo>
                <a:lnTo>
                  <a:pt x="23" y="65"/>
                </a:lnTo>
                <a:lnTo>
                  <a:pt x="18" y="66"/>
                </a:lnTo>
                <a:lnTo>
                  <a:pt x="13" y="65"/>
                </a:lnTo>
                <a:lnTo>
                  <a:pt x="13" y="65"/>
                </a:lnTo>
                <a:lnTo>
                  <a:pt x="13" y="65"/>
                </a:lnTo>
                <a:lnTo>
                  <a:pt x="10" y="62"/>
                </a:lnTo>
                <a:lnTo>
                  <a:pt x="7" y="58"/>
                </a:lnTo>
                <a:lnTo>
                  <a:pt x="7" y="54"/>
                </a:lnTo>
                <a:lnTo>
                  <a:pt x="8" y="49"/>
                </a:lnTo>
                <a:lnTo>
                  <a:pt x="8" y="49"/>
                </a:lnTo>
                <a:lnTo>
                  <a:pt x="11" y="46"/>
                </a:lnTo>
                <a:lnTo>
                  <a:pt x="14" y="43"/>
                </a:lnTo>
                <a:lnTo>
                  <a:pt x="18" y="43"/>
                </a:lnTo>
                <a:lnTo>
                  <a:pt x="23" y="43"/>
                </a:lnTo>
                <a:lnTo>
                  <a:pt x="23" y="39"/>
                </a:lnTo>
                <a:lnTo>
                  <a:pt x="23" y="39"/>
                </a:lnTo>
                <a:lnTo>
                  <a:pt x="18" y="38"/>
                </a:lnTo>
                <a:lnTo>
                  <a:pt x="18" y="38"/>
                </a:lnTo>
                <a:lnTo>
                  <a:pt x="15" y="35"/>
                </a:lnTo>
                <a:lnTo>
                  <a:pt x="14" y="32"/>
                </a:lnTo>
                <a:lnTo>
                  <a:pt x="13" y="28"/>
                </a:lnTo>
                <a:lnTo>
                  <a:pt x="14" y="24"/>
                </a:lnTo>
                <a:lnTo>
                  <a:pt x="14" y="24"/>
                </a:lnTo>
                <a:lnTo>
                  <a:pt x="14" y="24"/>
                </a:lnTo>
                <a:lnTo>
                  <a:pt x="18" y="20"/>
                </a:lnTo>
                <a:lnTo>
                  <a:pt x="23" y="19"/>
                </a:lnTo>
                <a:lnTo>
                  <a:pt x="23" y="7"/>
                </a:lnTo>
                <a:close/>
              </a:path>
            </a:pathLst>
          </a:custGeom>
          <a:solidFill>
            <a:schemeClr val="accent1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grpSp>
        <p:nvGrpSpPr>
          <p:cNvPr id="310" name="组合 309"/>
          <p:cNvGrpSpPr/>
          <p:nvPr/>
        </p:nvGrpSpPr>
        <p:grpSpPr>
          <a:xfrm>
            <a:off x="2531559" y="2476389"/>
            <a:ext cx="146765" cy="185433"/>
            <a:chOff x="3665538" y="3100388"/>
            <a:chExt cx="265113" cy="334963"/>
          </a:xfrm>
          <a:solidFill>
            <a:schemeClr val="accent1"/>
          </a:solidFill>
        </p:grpSpPr>
        <p:sp>
          <p:nvSpPr>
            <p:cNvPr id="311" name="Freeform 186"/>
            <p:cNvSpPr>
              <a:spLocks/>
            </p:cNvSpPr>
            <p:nvPr/>
          </p:nvSpPr>
          <p:spPr bwMode="auto">
            <a:xfrm>
              <a:off x="3665538" y="3109913"/>
              <a:ext cx="252413" cy="325438"/>
            </a:xfrm>
            <a:custGeom>
              <a:avLst/>
              <a:gdLst>
                <a:gd name="T0" fmla="*/ 159 w 159"/>
                <a:gd name="T1" fmla="*/ 36 h 205"/>
                <a:gd name="T2" fmla="*/ 151 w 159"/>
                <a:gd name="T3" fmla="*/ 32 h 205"/>
                <a:gd name="T4" fmla="*/ 56 w 159"/>
                <a:gd name="T5" fmla="*/ 185 h 205"/>
                <a:gd name="T6" fmla="*/ 56 w 159"/>
                <a:gd name="T7" fmla="*/ 185 h 205"/>
                <a:gd name="T8" fmla="*/ 53 w 159"/>
                <a:gd name="T9" fmla="*/ 189 h 205"/>
                <a:gd name="T10" fmla="*/ 50 w 159"/>
                <a:gd name="T11" fmla="*/ 191 h 205"/>
                <a:gd name="T12" fmla="*/ 46 w 159"/>
                <a:gd name="T13" fmla="*/ 193 h 205"/>
                <a:gd name="T14" fmla="*/ 41 w 159"/>
                <a:gd name="T15" fmla="*/ 194 h 205"/>
                <a:gd name="T16" fmla="*/ 37 w 159"/>
                <a:gd name="T17" fmla="*/ 195 h 205"/>
                <a:gd name="T18" fmla="*/ 31 w 159"/>
                <a:gd name="T19" fmla="*/ 194 h 205"/>
                <a:gd name="T20" fmla="*/ 27 w 159"/>
                <a:gd name="T21" fmla="*/ 193 h 205"/>
                <a:gd name="T22" fmla="*/ 22 w 159"/>
                <a:gd name="T23" fmla="*/ 191 h 205"/>
                <a:gd name="T24" fmla="*/ 22 w 159"/>
                <a:gd name="T25" fmla="*/ 191 h 205"/>
                <a:gd name="T26" fmla="*/ 18 w 159"/>
                <a:gd name="T27" fmla="*/ 187 h 205"/>
                <a:gd name="T28" fmla="*/ 15 w 159"/>
                <a:gd name="T29" fmla="*/ 185 h 205"/>
                <a:gd name="T30" fmla="*/ 12 w 159"/>
                <a:gd name="T31" fmla="*/ 180 h 205"/>
                <a:gd name="T32" fmla="*/ 10 w 159"/>
                <a:gd name="T33" fmla="*/ 175 h 205"/>
                <a:gd name="T34" fmla="*/ 10 w 159"/>
                <a:gd name="T35" fmla="*/ 171 h 205"/>
                <a:gd name="T36" fmla="*/ 10 w 159"/>
                <a:gd name="T37" fmla="*/ 166 h 205"/>
                <a:gd name="T38" fmla="*/ 11 w 159"/>
                <a:gd name="T39" fmla="*/ 162 h 205"/>
                <a:gd name="T40" fmla="*/ 12 w 159"/>
                <a:gd name="T41" fmla="*/ 157 h 205"/>
                <a:gd name="T42" fmla="*/ 107 w 159"/>
                <a:gd name="T43" fmla="*/ 4 h 205"/>
                <a:gd name="T44" fmla="*/ 100 w 159"/>
                <a:gd name="T45" fmla="*/ 0 h 205"/>
                <a:gd name="T46" fmla="*/ 4 w 159"/>
                <a:gd name="T47" fmla="*/ 155 h 205"/>
                <a:gd name="T48" fmla="*/ 4 w 159"/>
                <a:gd name="T49" fmla="*/ 155 h 205"/>
                <a:gd name="T50" fmla="*/ 2 w 159"/>
                <a:gd name="T51" fmla="*/ 160 h 205"/>
                <a:gd name="T52" fmla="*/ 0 w 159"/>
                <a:gd name="T53" fmla="*/ 167 h 205"/>
                <a:gd name="T54" fmla="*/ 0 w 159"/>
                <a:gd name="T55" fmla="*/ 172 h 205"/>
                <a:gd name="T56" fmla="*/ 2 w 159"/>
                <a:gd name="T57" fmla="*/ 179 h 205"/>
                <a:gd name="T58" fmla="*/ 3 w 159"/>
                <a:gd name="T59" fmla="*/ 185 h 205"/>
                <a:gd name="T60" fmla="*/ 7 w 159"/>
                <a:gd name="T61" fmla="*/ 190 h 205"/>
                <a:gd name="T62" fmla="*/ 11 w 159"/>
                <a:gd name="T63" fmla="*/ 195 h 205"/>
                <a:gd name="T64" fmla="*/ 16 w 159"/>
                <a:gd name="T65" fmla="*/ 199 h 205"/>
                <a:gd name="T66" fmla="*/ 16 w 159"/>
                <a:gd name="T67" fmla="*/ 199 h 205"/>
                <a:gd name="T68" fmla="*/ 23 w 159"/>
                <a:gd name="T69" fmla="*/ 202 h 205"/>
                <a:gd name="T70" fmla="*/ 30 w 159"/>
                <a:gd name="T71" fmla="*/ 203 h 205"/>
                <a:gd name="T72" fmla="*/ 35 w 159"/>
                <a:gd name="T73" fmla="*/ 205 h 205"/>
                <a:gd name="T74" fmla="*/ 42 w 159"/>
                <a:gd name="T75" fmla="*/ 205 h 205"/>
                <a:gd name="T76" fmla="*/ 48 w 159"/>
                <a:gd name="T77" fmla="*/ 202 h 205"/>
                <a:gd name="T78" fmla="*/ 53 w 159"/>
                <a:gd name="T79" fmla="*/ 199 h 205"/>
                <a:gd name="T80" fmla="*/ 58 w 159"/>
                <a:gd name="T81" fmla="*/ 195 h 205"/>
                <a:gd name="T82" fmla="*/ 62 w 159"/>
                <a:gd name="T83" fmla="*/ 191 h 205"/>
                <a:gd name="T84" fmla="*/ 159 w 159"/>
                <a:gd name="T85" fmla="*/ 36 h 2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59" h="205">
                  <a:moveTo>
                    <a:pt x="159" y="36"/>
                  </a:moveTo>
                  <a:lnTo>
                    <a:pt x="151" y="32"/>
                  </a:lnTo>
                  <a:lnTo>
                    <a:pt x="56" y="185"/>
                  </a:lnTo>
                  <a:lnTo>
                    <a:pt x="56" y="185"/>
                  </a:lnTo>
                  <a:lnTo>
                    <a:pt x="53" y="189"/>
                  </a:lnTo>
                  <a:lnTo>
                    <a:pt x="50" y="191"/>
                  </a:lnTo>
                  <a:lnTo>
                    <a:pt x="46" y="193"/>
                  </a:lnTo>
                  <a:lnTo>
                    <a:pt x="41" y="194"/>
                  </a:lnTo>
                  <a:lnTo>
                    <a:pt x="37" y="195"/>
                  </a:lnTo>
                  <a:lnTo>
                    <a:pt x="31" y="194"/>
                  </a:lnTo>
                  <a:lnTo>
                    <a:pt x="27" y="193"/>
                  </a:lnTo>
                  <a:lnTo>
                    <a:pt x="22" y="191"/>
                  </a:lnTo>
                  <a:lnTo>
                    <a:pt x="22" y="191"/>
                  </a:lnTo>
                  <a:lnTo>
                    <a:pt x="18" y="187"/>
                  </a:lnTo>
                  <a:lnTo>
                    <a:pt x="15" y="185"/>
                  </a:lnTo>
                  <a:lnTo>
                    <a:pt x="12" y="180"/>
                  </a:lnTo>
                  <a:lnTo>
                    <a:pt x="10" y="175"/>
                  </a:lnTo>
                  <a:lnTo>
                    <a:pt x="10" y="171"/>
                  </a:lnTo>
                  <a:lnTo>
                    <a:pt x="10" y="166"/>
                  </a:lnTo>
                  <a:lnTo>
                    <a:pt x="11" y="162"/>
                  </a:lnTo>
                  <a:lnTo>
                    <a:pt x="12" y="157"/>
                  </a:lnTo>
                  <a:lnTo>
                    <a:pt x="107" y="4"/>
                  </a:lnTo>
                  <a:lnTo>
                    <a:pt x="100" y="0"/>
                  </a:lnTo>
                  <a:lnTo>
                    <a:pt x="4" y="155"/>
                  </a:lnTo>
                  <a:lnTo>
                    <a:pt x="4" y="155"/>
                  </a:lnTo>
                  <a:lnTo>
                    <a:pt x="2" y="160"/>
                  </a:lnTo>
                  <a:lnTo>
                    <a:pt x="0" y="167"/>
                  </a:lnTo>
                  <a:lnTo>
                    <a:pt x="0" y="172"/>
                  </a:lnTo>
                  <a:lnTo>
                    <a:pt x="2" y="179"/>
                  </a:lnTo>
                  <a:lnTo>
                    <a:pt x="3" y="185"/>
                  </a:lnTo>
                  <a:lnTo>
                    <a:pt x="7" y="190"/>
                  </a:lnTo>
                  <a:lnTo>
                    <a:pt x="11" y="195"/>
                  </a:lnTo>
                  <a:lnTo>
                    <a:pt x="16" y="199"/>
                  </a:lnTo>
                  <a:lnTo>
                    <a:pt x="16" y="199"/>
                  </a:lnTo>
                  <a:lnTo>
                    <a:pt x="23" y="202"/>
                  </a:lnTo>
                  <a:lnTo>
                    <a:pt x="30" y="203"/>
                  </a:lnTo>
                  <a:lnTo>
                    <a:pt x="35" y="205"/>
                  </a:lnTo>
                  <a:lnTo>
                    <a:pt x="42" y="205"/>
                  </a:lnTo>
                  <a:lnTo>
                    <a:pt x="48" y="202"/>
                  </a:lnTo>
                  <a:lnTo>
                    <a:pt x="53" y="199"/>
                  </a:lnTo>
                  <a:lnTo>
                    <a:pt x="58" y="195"/>
                  </a:lnTo>
                  <a:lnTo>
                    <a:pt x="62" y="191"/>
                  </a:lnTo>
                  <a:lnTo>
                    <a:pt x="159" y="36"/>
                  </a:lnTo>
                  <a:close/>
                </a:path>
              </a:pathLst>
            </a:custGeom>
            <a:grp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312" name="Freeform 187"/>
            <p:cNvSpPr>
              <a:spLocks/>
            </p:cNvSpPr>
            <p:nvPr/>
          </p:nvSpPr>
          <p:spPr bwMode="auto">
            <a:xfrm>
              <a:off x="3808413" y="3100388"/>
              <a:ext cx="122238" cy="82550"/>
            </a:xfrm>
            <a:custGeom>
              <a:avLst/>
              <a:gdLst>
                <a:gd name="T0" fmla="*/ 75 w 77"/>
                <a:gd name="T1" fmla="*/ 50 h 52"/>
                <a:gd name="T2" fmla="*/ 75 w 77"/>
                <a:gd name="T3" fmla="*/ 50 h 52"/>
                <a:gd name="T4" fmla="*/ 74 w 77"/>
                <a:gd name="T5" fmla="*/ 51 h 52"/>
                <a:gd name="T6" fmla="*/ 71 w 77"/>
                <a:gd name="T7" fmla="*/ 52 h 52"/>
                <a:gd name="T8" fmla="*/ 69 w 77"/>
                <a:gd name="T9" fmla="*/ 52 h 52"/>
                <a:gd name="T10" fmla="*/ 67 w 77"/>
                <a:gd name="T11" fmla="*/ 51 h 52"/>
                <a:gd name="T12" fmla="*/ 2 w 77"/>
                <a:gd name="T13" fmla="*/ 12 h 52"/>
                <a:gd name="T14" fmla="*/ 2 w 77"/>
                <a:gd name="T15" fmla="*/ 12 h 52"/>
                <a:gd name="T16" fmla="*/ 0 w 77"/>
                <a:gd name="T17" fmla="*/ 9 h 52"/>
                <a:gd name="T18" fmla="*/ 0 w 77"/>
                <a:gd name="T19" fmla="*/ 8 h 52"/>
                <a:gd name="T20" fmla="*/ 0 w 77"/>
                <a:gd name="T21" fmla="*/ 5 h 52"/>
                <a:gd name="T22" fmla="*/ 0 w 77"/>
                <a:gd name="T23" fmla="*/ 2 h 52"/>
                <a:gd name="T24" fmla="*/ 0 w 77"/>
                <a:gd name="T25" fmla="*/ 2 h 52"/>
                <a:gd name="T26" fmla="*/ 1 w 77"/>
                <a:gd name="T27" fmla="*/ 1 h 52"/>
                <a:gd name="T28" fmla="*/ 4 w 77"/>
                <a:gd name="T29" fmla="*/ 0 h 52"/>
                <a:gd name="T30" fmla="*/ 6 w 77"/>
                <a:gd name="T31" fmla="*/ 0 h 52"/>
                <a:gd name="T32" fmla="*/ 8 w 77"/>
                <a:gd name="T33" fmla="*/ 1 h 52"/>
                <a:gd name="T34" fmla="*/ 74 w 77"/>
                <a:gd name="T35" fmla="*/ 42 h 52"/>
                <a:gd name="T36" fmla="*/ 74 w 77"/>
                <a:gd name="T37" fmla="*/ 42 h 52"/>
                <a:gd name="T38" fmla="*/ 75 w 77"/>
                <a:gd name="T39" fmla="*/ 43 h 52"/>
                <a:gd name="T40" fmla="*/ 77 w 77"/>
                <a:gd name="T41" fmla="*/ 46 h 52"/>
                <a:gd name="T42" fmla="*/ 77 w 77"/>
                <a:gd name="T43" fmla="*/ 47 h 52"/>
                <a:gd name="T44" fmla="*/ 75 w 77"/>
                <a:gd name="T45" fmla="*/ 50 h 52"/>
                <a:gd name="T46" fmla="*/ 75 w 77"/>
                <a:gd name="T47" fmla="*/ 50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77" h="52">
                  <a:moveTo>
                    <a:pt x="75" y="50"/>
                  </a:moveTo>
                  <a:lnTo>
                    <a:pt x="75" y="50"/>
                  </a:lnTo>
                  <a:lnTo>
                    <a:pt x="74" y="51"/>
                  </a:lnTo>
                  <a:lnTo>
                    <a:pt x="71" y="52"/>
                  </a:lnTo>
                  <a:lnTo>
                    <a:pt x="69" y="52"/>
                  </a:lnTo>
                  <a:lnTo>
                    <a:pt x="67" y="51"/>
                  </a:lnTo>
                  <a:lnTo>
                    <a:pt x="2" y="12"/>
                  </a:lnTo>
                  <a:lnTo>
                    <a:pt x="2" y="12"/>
                  </a:lnTo>
                  <a:lnTo>
                    <a:pt x="0" y="9"/>
                  </a:lnTo>
                  <a:lnTo>
                    <a:pt x="0" y="8"/>
                  </a:lnTo>
                  <a:lnTo>
                    <a:pt x="0" y="5"/>
                  </a:lnTo>
                  <a:lnTo>
                    <a:pt x="0" y="2"/>
                  </a:lnTo>
                  <a:lnTo>
                    <a:pt x="0" y="2"/>
                  </a:lnTo>
                  <a:lnTo>
                    <a:pt x="1" y="1"/>
                  </a:lnTo>
                  <a:lnTo>
                    <a:pt x="4" y="0"/>
                  </a:lnTo>
                  <a:lnTo>
                    <a:pt x="6" y="0"/>
                  </a:lnTo>
                  <a:lnTo>
                    <a:pt x="8" y="1"/>
                  </a:lnTo>
                  <a:lnTo>
                    <a:pt x="74" y="42"/>
                  </a:lnTo>
                  <a:lnTo>
                    <a:pt x="74" y="42"/>
                  </a:lnTo>
                  <a:lnTo>
                    <a:pt x="75" y="43"/>
                  </a:lnTo>
                  <a:lnTo>
                    <a:pt x="77" y="46"/>
                  </a:lnTo>
                  <a:lnTo>
                    <a:pt x="77" y="47"/>
                  </a:lnTo>
                  <a:lnTo>
                    <a:pt x="75" y="50"/>
                  </a:lnTo>
                  <a:lnTo>
                    <a:pt x="75" y="50"/>
                  </a:lnTo>
                  <a:close/>
                </a:path>
              </a:pathLst>
            </a:custGeom>
            <a:grp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313" name="Freeform 188"/>
            <p:cNvSpPr>
              <a:spLocks/>
            </p:cNvSpPr>
            <p:nvPr/>
          </p:nvSpPr>
          <p:spPr bwMode="auto">
            <a:xfrm>
              <a:off x="3708401" y="3168650"/>
              <a:ext cx="173038" cy="234950"/>
            </a:xfrm>
            <a:custGeom>
              <a:avLst/>
              <a:gdLst>
                <a:gd name="T0" fmla="*/ 109 w 109"/>
                <a:gd name="T1" fmla="*/ 5 h 148"/>
                <a:gd name="T2" fmla="*/ 99 w 109"/>
                <a:gd name="T3" fmla="*/ 0 h 148"/>
                <a:gd name="T4" fmla="*/ 15 w 109"/>
                <a:gd name="T5" fmla="*/ 137 h 148"/>
                <a:gd name="T6" fmla="*/ 15 w 109"/>
                <a:gd name="T7" fmla="*/ 137 h 148"/>
                <a:gd name="T8" fmla="*/ 12 w 109"/>
                <a:gd name="T9" fmla="*/ 139 h 148"/>
                <a:gd name="T10" fmla="*/ 8 w 109"/>
                <a:gd name="T11" fmla="*/ 142 h 148"/>
                <a:gd name="T12" fmla="*/ 4 w 109"/>
                <a:gd name="T13" fmla="*/ 143 h 148"/>
                <a:gd name="T14" fmla="*/ 0 w 109"/>
                <a:gd name="T15" fmla="*/ 143 h 148"/>
                <a:gd name="T16" fmla="*/ 0 w 109"/>
                <a:gd name="T17" fmla="*/ 143 h 148"/>
                <a:gd name="T18" fmla="*/ 0 w 109"/>
                <a:gd name="T19" fmla="*/ 145 h 148"/>
                <a:gd name="T20" fmla="*/ 0 w 109"/>
                <a:gd name="T21" fmla="*/ 145 h 148"/>
                <a:gd name="T22" fmla="*/ 7 w 109"/>
                <a:gd name="T23" fmla="*/ 148 h 148"/>
                <a:gd name="T24" fmla="*/ 14 w 109"/>
                <a:gd name="T25" fmla="*/ 148 h 148"/>
                <a:gd name="T26" fmla="*/ 21 w 109"/>
                <a:gd name="T27" fmla="*/ 145 h 148"/>
                <a:gd name="T28" fmla="*/ 25 w 109"/>
                <a:gd name="T29" fmla="*/ 141 h 148"/>
                <a:gd name="T30" fmla="*/ 109 w 109"/>
                <a:gd name="T31" fmla="*/ 5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09" h="148">
                  <a:moveTo>
                    <a:pt x="109" y="5"/>
                  </a:moveTo>
                  <a:lnTo>
                    <a:pt x="99" y="0"/>
                  </a:lnTo>
                  <a:lnTo>
                    <a:pt x="15" y="137"/>
                  </a:lnTo>
                  <a:lnTo>
                    <a:pt x="15" y="137"/>
                  </a:lnTo>
                  <a:lnTo>
                    <a:pt x="12" y="139"/>
                  </a:lnTo>
                  <a:lnTo>
                    <a:pt x="8" y="142"/>
                  </a:lnTo>
                  <a:lnTo>
                    <a:pt x="4" y="143"/>
                  </a:lnTo>
                  <a:lnTo>
                    <a:pt x="0" y="143"/>
                  </a:lnTo>
                  <a:lnTo>
                    <a:pt x="0" y="143"/>
                  </a:lnTo>
                  <a:lnTo>
                    <a:pt x="0" y="145"/>
                  </a:lnTo>
                  <a:lnTo>
                    <a:pt x="0" y="145"/>
                  </a:lnTo>
                  <a:lnTo>
                    <a:pt x="7" y="148"/>
                  </a:lnTo>
                  <a:lnTo>
                    <a:pt x="14" y="148"/>
                  </a:lnTo>
                  <a:lnTo>
                    <a:pt x="21" y="145"/>
                  </a:lnTo>
                  <a:lnTo>
                    <a:pt x="25" y="141"/>
                  </a:lnTo>
                  <a:lnTo>
                    <a:pt x="109" y="5"/>
                  </a:lnTo>
                  <a:close/>
                </a:path>
              </a:pathLst>
            </a:custGeom>
            <a:grp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endParaRPr>
            </a:p>
          </p:txBody>
        </p:sp>
      </p:grpSp>
      <p:sp>
        <p:nvSpPr>
          <p:cNvPr id="314" name="Freeform 189"/>
          <p:cNvSpPr>
            <a:spLocks noEditPoints="1"/>
          </p:cNvSpPr>
          <p:nvPr/>
        </p:nvSpPr>
        <p:spPr bwMode="auto">
          <a:xfrm>
            <a:off x="1812675" y="3371038"/>
            <a:ext cx="120400" cy="129188"/>
          </a:xfrm>
          <a:custGeom>
            <a:avLst/>
            <a:gdLst>
              <a:gd name="T0" fmla="*/ 107 w 137"/>
              <a:gd name="T1" fmla="*/ 68 h 147"/>
              <a:gd name="T2" fmla="*/ 103 w 137"/>
              <a:gd name="T3" fmla="*/ 51 h 147"/>
              <a:gd name="T4" fmla="*/ 103 w 137"/>
              <a:gd name="T5" fmla="*/ 99 h 147"/>
              <a:gd name="T6" fmla="*/ 117 w 137"/>
              <a:gd name="T7" fmla="*/ 111 h 147"/>
              <a:gd name="T8" fmla="*/ 115 w 137"/>
              <a:gd name="T9" fmla="*/ 118 h 147"/>
              <a:gd name="T10" fmla="*/ 103 w 137"/>
              <a:gd name="T11" fmla="*/ 38 h 147"/>
              <a:gd name="T12" fmla="*/ 115 w 137"/>
              <a:gd name="T13" fmla="*/ 19 h 147"/>
              <a:gd name="T14" fmla="*/ 117 w 137"/>
              <a:gd name="T15" fmla="*/ 24 h 147"/>
              <a:gd name="T16" fmla="*/ 103 w 137"/>
              <a:gd name="T17" fmla="*/ 38 h 147"/>
              <a:gd name="T18" fmla="*/ 114 w 137"/>
              <a:gd name="T19" fmla="*/ 68 h 147"/>
              <a:gd name="T20" fmla="*/ 134 w 137"/>
              <a:gd name="T21" fmla="*/ 65 h 147"/>
              <a:gd name="T22" fmla="*/ 136 w 137"/>
              <a:gd name="T23" fmla="*/ 70 h 147"/>
              <a:gd name="T24" fmla="*/ 114 w 137"/>
              <a:gd name="T25" fmla="*/ 70 h 147"/>
              <a:gd name="T26" fmla="*/ 69 w 137"/>
              <a:gd name="T27" fmla="*/ 30 h 147"/>
              <a:gd name="T28" fmla="*/ 103 w 137"/>
              <a:gd name="T29" fmla="*/ 51 h 147"/>
              <a:gd name="T30" fmla="*/ 90 w 137"/>
              <a:gd name="T31" fmla="*/ 100 h 147"/>
              <a:gd name="T32" fmla="*/ 84 w 137"/>
              <a:gd name="T33" fmla="*/ 142 h 147"/>
              <a:gd name="T34" fmla="*/ 69 w 137"/>
              <a:gd name="T35" fmla="*/ 114 h 147"/>
              <a:gd name="T36" fmla="*/ 83 w 137"/>
              <a:gd name="T37" fmla="*/ 96 h 147"/>
              <a:gd name="T38" fmla="*/ 95 w 137"/>
              <a:gd name="T39" fmla="*/ 84 h 147"/>
              <a:gd name="T40" fmla="*/ 99 w 137"/>
              <a:gd name="T41" fmla="*/ 62 h 147"/>
              <a:gd name="T42" fmla="*/ 91 w 137"/>
              <a:gd name="T43" fmla="*/ 47 h 147"/>
              <a:gd name="T44" fmla="*/ 69 w 137"/>
              <a:gd name="T45" fmla="*/ 38 h 147"/>
              <a:gd name="T46" fmla="*/ 100 w 137"/>
              <a:gd name="T47" fmla="*/ 31 h 147"/>
              <a:gd name="T48" fmla="*/ 100 w 137"/>
              <a:gd name="T49" fmla="*/ 36 h 147"/>
              <a:gd name="T50" fmla="*/ 103 w 137"/>
              <a:gd name="T51" fmla="*/ 99 h 147"/>
              <a:gd name="T52" fmla="*/ 99 w 137"/>
              <a:gd name="T53" fmla="*/ 101 h 147"/>
              <a:gd name="T54" fmla="*/ 103 w 137"/>
              <a:gd name="T55" fmla="*/ 99 h 147"/>
              <a:gd name="T56" fmla="*/ 72 w 137"/>
              <a:gd name="T57" fmla="*/ 1 h 147"/>
              <a:gd name="T58" fmla="*/ 72 w 137"/>
              <a:gd name="T59" fmla="*/ 23 h 147"/>
              <a:gd name="T60" fmla="*/ 67 w 137"/>
              <a:gd name="T61" fmla="*/ 147 h 147"/>
              <a:gd name="T62" fmla="*/ 49 w 137"/>
              <a:gd name="T63" fmla="*/ 137 h 147"/>
              <a:gd name="T64" fmla="*/ 41 w 137"/>
              <a:gd name="T65" fmla="*/ 92 h 147"/>
              <a:gd name="T66" fmla="*/ 41 w 137"/>
              <a:gd name="T67" fmla="*/ 43 h 147"/>
              <a:gd name="T68" fmla="*/ 69 w 137"/>
              <a:gd name="T69" fmla="*/ 30 h 147"/>
              <a:gd name="T70" fmla="*/ 57 w 137"/>
              <a:gd name="T71" fmla="*/ 40 h 147"/>
              <a:gd name="T72" fmla="*/ 45 w 137"/>
              <a:gd name="T73" fmla="*/ 51 h 147"/>
              <a:gd name="T74" fmla="*/ 40 w 137"/>
              <a:gd name="T75" fmla="*/ 68 h 147"/>
              <a:gd name="T76" fmla="*/ 54 w 137"/>
              <a:gd name="T77" fmla="*/ 93 h 147"/>
              <a:gd name="T78" fmla="*/ 56 w 137"/>
              <a:gd name="T79" fmla="*/ 97 h 147"/>
              <a:gd name="T80" fmla="*/ 69 w 137"/>
              <a:gd name="T81" fmla="*/ 147 h 147"/>
              <a:gd name="T82" fmla="*/ 69 w 137"/>
              <a:gd name="T83" fmla="*/ 24 h 147"/>
              <a:gd name="T84" fmla="*/ 65 w 137"/>
              <a:gd name="T85" fmla="*/ 4 h 147"/>
              <a:gd name="T86" fmla="*/ 69 w 137"/>
              <a:gd name="T87" fmla="*/ 0 h 147"/>
              <a:gd name="T88" fmla="*/ 38 w 137"/>
              <a:gd name="T89" fmla="*/ 104 h 147"/>
              <a:gd name="T90" fmla="*/ 35 w 137"/>
              <a:gd name="T91" fmla="*/ 99 h 147"/>
              <a:gd name="T92" fmla="*/ 35 w 137"/>
              <a:gd name="T93" fmla="*/ 38 h 147"/>
              <a:gd name="T94" fmla="*/ 38 w 137"/>
              <a:gd name="T95" fmla="*/ 31 h 147"/>
              <a:gd name="T96" fmla="*/ 35 w 137"/>
              <a:gd name="T97" fmla="*/ 84 h 147"/>
              <a:gd name="T98" fmla="*/ 33 w 137"/>
              <a:gd name="T99" fmla="*/ 59 h 147"/>
              <a:gd name="T100" fmla="*/ 35 w 137"/>
              <a:gd name="T101" fmla="*/ 30 h 147"/>
              <a:gd name="T102" fmla="*/ 33 w 137"/>
              <a:gd name="T103" fmla="*/ 36 h 147"/>
              <a:gd name="T104" fmla="*/ 21 w 137"/>
              <a:gd name="T105" fmla="*/ 20 h 147"/>
              <a:gd name="T106" fmla="*/ 35 w 137"/>
              <a:gd name="T107" fmla="*/ 30 h 147"/>
              <a:gd name="T108" fmla="*/ 26 w 137"/>
              <a:gd name="T109" fmla="*/ 116 h 147"/>
              <a:gd name="T110" fmla="*/ 21 w 137"/>
              <a:gd name="T111" fmla="*/ 116 h 147"/>
              <a:gd name="T112" fmla="*/ 33 w 137"/>
              <a:gd name="T113" fmla="*/ 99 h 147"/>
              <a:gd name="T114" fmla="*/ 4 w 137"/>
              <a:gd name="T115" fmla="*/ 65 h 147"/>
              <a:gd name="T116" fmla="*/ 23 w 137"/>
              <a:gd name="T117" fmla="*/ 65 h 147"/>
              <a:gd name="T118" fmla="*/ 21 w 137"/>
              <a:gd name="T119" fmla="*/ 72 h 147"/>
              <a:gd name="T120" fmla="*/ 0 w 137"/>
              <a:gd name="T121" fmla="*/ 68 h 147"/>
              <a:gd name="T122" fmla="*/ 4 w 137"/>
              <a:gd name="T123" fmla="*/ 65 h 1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137" h="147">
                <a:moveTo>
                  <a:pt x="103" y="51"/>
                </a:moveTo>
                <a:lnTo>
                  <a:pt x="103" y="51"/>
                </a:lnTo>
                <a:lnTo>
                  <a:pt x="106" y="59"/>
                </a:lnTo>
                <a:lnTo>
                  <a:pt x="107" y="68"/>
                </a:lnTo>
                <a:lnTo>
                  <a:pt x="107" y="68"/>
                </a:lnTo>
                <a:lnTo>
                  <a:pt x="106" y="77"/>
                </a:lnTo>
                <a:lnTo>
                  <a:pt x="103" y="84"/>
                </a:lnTo>
                <a:lnTo>
                  <a:pt x="103" y="51"/>
                </a:lnTo>
                <a:lnTo>
                  <a:pt x="103" y="51"/>
                </a:lnTo>
                <a:close/>
                <a:moveTo>
                  <a:pt x="103" y="107"/>
                </a:moveTo>
                <a:lnTo>
                  <a:pt x="103" y="99"/>
                </a:lnTo>
                <a:lnTo>
                  <a:pt x="103" y="99"/>
                </a:lnTo>
                <a:lnTo>
                  <a:pt x="106" y="99"/>
                </a:lnTo>
                <a:lnTo>
                  <a:pt x="106" y="99"/>
                </a:lnTo>
                <a:lnTo>
                  <a:pt x="117" y="111"/>
                </a:lnTo>
                <a:lnTo>
                  <a:pt x="117" y="111"/>
                </a:lnTo>
                <a:lnTo>
                  <a:pt x="118" y="114"/>
                </a:lnTo>
                <a:lnTo>
                  <a:pt x="117" y="116"/>
                </a:lnTo>
                <a:lnTo>
                  <a:pt x="117" y="116"/>
                </a:lnTo>
                <a:lnTo>
                  <a:pt x="115" y="118"/>
                </a:lnTo>
                <a:lnTo>
                  <a:pt x="113" y="116"/>
                </a:lnTo>
                <a:lnTo>
                  <a:pt x="103" y="107"/>
                </a:lnTo>
                <a:lnTo>
                  <a:pt x="103" y="107"/>
                </a:lnTo>
                <a:close/>
                <a:moveTo>
                  <a:pt x="103" y="38"/>
                </a:moveTo>
                <a:lnTo>
                  <a:pt x="103" y="28"/>
                </a:lnTo>
                <a:lnTo>
                  <a:pt x="113" y="20"/>
                </a:lnTo>
                <a:lnTo>
                  <a:pt x="113" y="20"/>
                </a:lnTo>
                <a:lnTo>
                  <a:pt x="115" y="19"/>
                </a:lnTo>
                <a:lnTo>
                  <a:pt x="117" y="20"/>
                </a:lnTo>
                <a:lnTo>
                  <a:pt x="117" y="20"/>
                </a:lnTo>
                <a:lnTo>
                  <a:pt x="118" y="23"/>
                </a:lnTo>
                <a:lnTo>
                  <a:pt x="117" y="24"/>
                </a:lnTo>
                <a:lnTo>
                  <a:pt x="106" y="36"/>
                </a:lnTo>
                <a:lnTo>
                  <a:pt x="106" y="36"/>
                </a:lnTo>
                <a:lnTo>
                  <a:pt x="106" y="36"/>
                </a:lnTo>
                <a:lnTo>
                  <a:pt x="103" y="38"/>
                </a:lnTo>
                <a:lnTo>
                  <a:pt x="103" y="38"/>
                </a:lnTo>
                <a:close/>
                <a:moveTo>
                  <a:pt x="114" y="68"/>
                </a:moveTo>
                <a:lnTo>
                  <a:pt x="114" y="68"/>
                </a:lnTo>
                <a:lnTo>
                  <a:pt x="114" y="68"/>
                </a:lnTo>
                <a:lnTo>
                  <a:pt x="114" y="65"/>
                </a:lnTo>
                <a:lnTo>
                  <a:pt x="117" y="65"/>
                </a:lnTo>
                <a:lnTo>
                  <a:pt x="134" y="65"/>
                </a:lnTo>
                <a:lnTo>
                  <a:pt x="134" y="65"/>
                </a:lnTo>
                <a:lnTo>
                  <a:pt x="136" y="65"/>
                </a:lnTo>
                <a:lnTo>
                  <a:pt x="137" y="68"/>
                </a:lnTo>
                <a:lnTo>
                  <a:pt x="137" y="68"/>
                </a:lnTo>
                <a:lnTo>
                  <a:pt x="136" y="70"/>
                </a:lnTo>
                <a:lnTo>
                  <a:pt x="134" y="72"/>
                </a:lnTo>
                <a:lnTo>
                  <a:pt x="117" y="72"/>
                </a:lnTo>
                <a:lnTo>
                  <a:pt x="117" y="72"/>
                </a:lnTo>
                <a:lnTo>
                  <a:pt x="114" y="70"/>
                </a:lnTo>
                <a:lnTo>
                  <a:pt x="114" y="68"/>
                </a:lnTo>
                <a:lnTo>
                  <a:pt x="114" y="68"/>
                </a:lnTo>
                <a:close/>
                <a:moveTo>
                  <a:pt x="69" y="30"/>
                </a:moveTo>
                <a:lnTo>
                  <a:pt x="69" y="30"/>
                </a:lnTo>
                <a:lnTo>
                  <a:pt x="80" y="32"/>
                </a:lnTo>
                <a:lnTo>
                  <a:pt x="90" y="36"/>
                </a:lnTo>
                <a:lnTo>
                  <a:pt x="98" y="43"/>
                </a:lnTo>
                <a:lnTo>
                  <a:pt x="103" y="51"/>
                </a:lnTo>
                <a:lnTo>
                  <a:pt x="103" y="84"/>
                </a:lnTo>
                <a:lnTo>
                  <a:pt x="103" y="84"/>
                </a:lnTo>
                <a:lnTo>
                  <a:pt x="98" y="93"/>
                </a:lnTo>
                <a:lnTo>
                  <a:pt x="90" y="100"/>
                </a:lnTo>
                <a:lnTo>
                  <a:pt x="90" y="130"/>
                </a:lnTo>
                <a:lnTo>
                  <a:pt x="90" y="130"/>
                </a:lnTo>
                <a:lnTo>
                  <a:pt x="88" y="137"/>
                </a:lnTo>
                <a:lnTo>
                  <a:pt x="84" y="142"/>
                </a:lnTo>
                <a:lnTo>
                  <a:pt x="79" y="146"/>
                </a:lnTo>
                <a:lnTo>
                  <a:pt x="71" y="147"/>
                </a:lnTo>
                <a:lnTo>
                  <a:pt x="69" y="147"/>
                </a:lnTo>
                <a:lnTo>
                  <a:pt x="69" y="114"/>
                </a:lnTo>
                <a:lnTo>
                  <a:pt x="82" y="114"/>
                </a:lnTo>
                <a:lnTo>
                  <a:pt x="82" y="97"/>
                </a:lnTo>
                <a:lnTo>
                  <a:pt x="82" y="97"/>
                </a:lnTo>
                <a:lnTo>
                  <a:pt x="83" y="96"/>
                </a:lnTo>
                <a:lnTo>
                  <a:pt x="84" y="95"/>
                </a:lnTo>
                <a:lnTo>
                  <a:pt x="84" y="95"/>
                </a:lnTo>
                <a:lnTo>
                  <a:pt x="91" y="89"/>
                </a:lnTo>
                <a:lnTo>
                  <a:pt x="95" y="84"/>
                </a:lnTo>
                <a:lnTo>
                  <a:pt x="98" y="76"/>
                </a:lnTo>
                <a:lnTo>
                  <a:pt x="99" y="68"/>
                </a:lnTo>
                <a:lnTo>
                  <a:pt x="99" y="68"/>
                </a:lnTo>
                <a:lnTo>
                  <a:pt x="99" y="62"/>
                </a:lnTo>
                <a:lnTo>
                  <a:pt x="96" y="57"/>
                </a:lnTo>
                <a:lnTo>
                  <a:pt x="94" y="51"/>
                </a:lnTo>
                <a:lnTo>
                  <a:pt x="91" y="47"/>
                </a:lnTo>
                <a:lnTo>
                  <a:pt x="91" y="47"/>
                </a:lnTo>
                <a:lnTo>
                  <a:pt x="86" y="43"/>
                </a:lnTo>
                <a:lnTo>
                  <a:pt x="82" y="40"/>
                </a:lnTo>
                <a:lnTo>
                  <a:pt x="75" y="39"/>
                </a:lnTo>
                <a:lnTo>
                  <a:pt x="69" y="38"/>
                </a:lnTo>
                <a:lnTo>
                  <a:pt x="69" y="30"/>
                </a:lnTo>
                <a:lnTo>
                  <a:pt x="69" y="30"/>
                </a:lnTo>
                <a:close/>
                <a:moveTo>
                  <a:pt x="103" y="28"/>
                </a:moveTo>
                <a:lnTo>
                  <a:pt x="100" y="31"/>
                </a:lnTo>
                <a:lnTo>
                  <a:pt x="100" y="31"/>
                </a:lnTo>
                <a:lnTo>
                  <a:pt x="99" y="34"/>
                </a:lnTo>
                <a:lnTo>
                  <a:pt x="100" y="36"/>
                </a:lnTo>
                <a:lnTo>
                  <a:pt x="100" y="36"/>
                </a:lnTo>
                <a:lnTo>
                  <a:pt x="103" y="38"/>
                </a:lnTo>
                <a:lnTo>
                  <a:pt x="103" y="28"/>
                </a:lnTo>
                <a:lnTo>
                  <a:pt x="103" y="28"/>
                </a:lnTo>
                <a:close/>
                <a:moveTo>
                  <a:pt x="103" y="99"/>
                </a:moveTo>
                <a:lnTo>
                  <a:pt x="103" y="99"/>
                </a:lnTo>
                <a:lnTo>
                  <a:pt x="100" y="99"/>
                </a:lnTo>
                <a:lnTo>
                  <a:pt x="100" y="99"/>
                </a:lnTo>
                <a:lnTo>
                  <a:pt x="99" y="101"/>
                </a:lnTo>
                <a:lnTo>
                  <a:pt x="100" y="104"/>
                </a:lnTo>
                <a:lnTo>
                  <a:pt x="103" y="107"/>
                </a:lnTo>
                <a:lnTo>
                  <a:pt x="103" y="99"/>
                </a:lnTo>
                <a:lnTo>
                  <a:pt x="103" y="99"/>
                </a:lnTo>
                <a:close/>
                <a:moveTo>
                  <a:pt x="69" y="24"/>
                </a:moveTo>
                <a:lnTo>
                  <a:pt x="69" y="0"/>
                </a:lnTo>
                <a:lnTo>
                  <a:pt x="69" y="0"/>
                </a:lnTo>
                <a:lnTo>
                  <a:pt x="72" y="1"/>
                </a:lnTo>
                <a:lnTo>
                  <a:pt x="72" y="4"/>
                </a:lnTo>
                <a:lnTo>
                  <a:pt x="72" y="20"/>
                </a:lnTo>
                <a:lnTo>
                  <a:pt x="72" y="20"/>
                </a:lnTo>
                <a:lnTo>
                  <a:pt x="72" y="23"/>
                </a:lnTo>
                <a:lnTo>
                  <a:pt x="69" y="24"/>
                </a:lnTo>
                <a:lnTo>
                  <a:pt x="69" y="24"/>
                </a:lnTo>
                <a:close/>
                <a:moveTo>
                  <a:pt x="69" y="147"/>
                </a:moveTo>
                <a:lnTo>
                  <a:pt x="67" y="147"/>
                </a:lnTo>
                <a:lnTo>
                  <a:pt x="67" y="147"/>
                </a:lnTo>
                <a:lnTo>
                  <a:pt x="60" y="146"/>
                </a:lnTo>
                <a:lnTo>
                  <a:pt x="53" y="142"/>
                </a:lnTo>
                <a:lnTo>
                  <a:pt x="49" y="137"/>
                </a:lnTo>
                <a:lnTo>
                  <a:pt x="48" y="130"/>
                </a:lnTo>
                <a:lnTo>
                  <a:pt x="48" y="99"/>
                </a:lnTo>
                <a:lnTo>
                  <a:pt x="48" y="99"/>
                </a:lnTo>
                <a:lnTo>
                  <a:pt x="41" y="92"/>
                </a:lnTo>
                <a:lnTo>
                  <a:pt x="35" y="84"/>
                </a:lnTo>
                <a:lnTo>
                  <a:pt x="35" y="51"/>
                </a:lnTo>
                <a:lnTo>
                  <a:pt x="35" y="51"/>
                </a:lnTo>
                <a:lnTo>
                  <a:pt x="41" y="43"/>
                </a:lnTo>
                <a:lnTo>
                  <a:pt x="49" y="36"/>
                </a:lnTo>
                <a:lnTo>
                  <a:pt x="59" y="32"/>
                </a:lnTo>
                <a:lnTo>
                  <a:pt x="64" y="31"/>
                </a:lnTo>
                <a:lnTo>
                  <a:pt x="69" y="30"/>
                </a:lnTo>
                <a:lnTo>
                  <a:pt x="69" y="38"/>
                </a:lnTo>
                <a:lnTo>
                  <a:pt x="69" y="38"/>
                </a:lnTo>
                <a:lnTo>
                  <a:pt x="64" y="39"/>
                </a:lnTo>
                <a:lnTo>
                  <a:pt x="57" y="40"/>
                </a:lnTo>
                <a:lnTo>
                  <a:pt x="53" y="43"/>
                </a:lnTo>
                <a:lnTo>
                  <a:pt x="48" y="47"/>
                </a:lnTo>
                <a:lnTo>
                  <a:pt x="48" y="47"/>
                </a:lnTo>
                <a:lnTo>
                  <a:pt x="45" y="51"/>
                </a:lnTo>
                <a:lnTo>
                  <a:pt x="42" y="57"/>
                </a:lnTo>
                <a:lnTo>
                  <a:pt x="40" y="62"/>
                </a:lnTo>
                <a:lnTo>
                  <a:pt x="40" y="68"/>
                </a:lnTo>
                <a:lnTo>
                  <a:pt x="40" y="68"/>
                </a:lnTo>
                <a:lnTo>
                  <a:pt x="41" y="76"/>
                </a:lnTo>
                <a:lnTo>
                  <a:pt x="44" y="82"/>
                </a:lnTo>
                <a:lnTo>
                  <a:pt x="48" y="89"/>
                </a:lnTo>
                <a:lnTo>
                  <a:pt x="54" y="93"/>
                </a:lnTo>
                <a:lnTo>
                  <a:pt x="54" y="93"/>
                </a:lnTo>
                <a:lnTo>
                  <a:pt x="54" y="93"/>
                </a:lnTo>
                <a:lnTo>
                  <a:pt x="56" y="95"/>
                </a:lnTo>
                <a:lnTo>
                  <a:pt x="56" y="97"/>
                </a:lnTo>
                <a:lnTo>
                  <a:pt x="56" y="114"/>
                </a:lnTo>
                <a:lnTo>
                  <a:pt x="69" y="114"/>
                </a:lnTo>
                <a:lnTo>
                  <a:pt x="69" y="147"/>
                </a:lnTo>
                <a:lnTo>
                  <a:pt x="69" y="147"/>
                </a:lnTo>
                <a:close/>
                <a:moveTo>
                  <a:pt x="69" y="0"/>
                </a:moveTo>
                <a:lnTo>
                  <a:pt x="69" y="24"/>
                </a:lnTo>
                <a:lnTo>
                  <a:pt x="69" y="24"/>
                </a:lnTo>
                <a:lnTo>
                  <a:pt x="69" y="24"/>
                </a:lnTo>
                <a:lnTo>
                  <a:pt x="69" y="24"/>
                </a:lnTo>
                <a:lnTo>
                  <a:pt x="67" y="23"/>
                </a:lnTo>
                <a:lnTo>
                  <a:pt x="65" y="20"/>
                </a:lnTo>
                <a:lnTo>
                  <a:pt x="65" y="4"/>
                </a:lnTo>
                <a:lnTo>
                  <a:pt x="65" y="4"/>
                </a:lnTo>
                <a:lnTo>
                  <a:pt x="67" y="1"/>
                </a:lnTo>
                <a:lnTo>
                  <a:pt x="69" y="0"/>
                </a:lnTo>
                <a:lnTo>
                  <a:pt x="69" y="0"/>
                </a:lnTo>
                <a:lnTo>
                  <a:pt x="69" y="0"/>
                </a:lnTo>
                <a:close/>
                <a:moveTo>
                  <a:pt x="35" y="107"/>
                </a:moveTo>
                <a:lnTo>
                  <a:pt x="38" y="104"/>
                </a:lnTo>
                <a:lnTo>
                  <a:pt x="38" y="104"/>
                </a:lnTo>
                <a:lnTo>
                  <a:pt x="38" y="101"/>
                </a:lnTo>
                <a:lnTo>
                  <a:pt x="38" y="99"/>
                </a:lnTo>
                <a:lnTo>
                  <a:pt x="38" y="99"/>
                </a:lnTo>
                <a:lnTo>
                  <a:pt x="35" y="99"/>
                </a:lnTo>
                <a:lnTo>
                  <a:pt x="35" y="107"/>
                </a:lnTo>
                <a:lnTo>
                  <a:pt x="35" y="107"/>
                </a:lnTo>
                <a:close/>
                <a:moveTo>
                  <a:pt x="35" y="38"/>
                </a:moveTo>
                <a:lnTo>
                  <a:pt x="35" y="38"/>
                </a:lnTo>
                <a:lnTo>
                  <a:pt x="38" y="36"/>
                </a:lnTo>
                <a:lnTo>
                  <a:pt x="38" y="36"/>
                </a:lnTo>
                <a:lnTo>
                  <a:pt x="38" y="34"/>
                </a:lnTo>
                <a:lnTo>
                  <a:pt x="38" y="31"/>
                </a:lnTo>
                <a:lnTo>
                  <a:pt x="35" y="30"/>
                </a:lnTo>
                <a:lnTo>
                  <a:pt x="35" y="38"/>
                </a:lnTo>
                <a:close/>
                <a:moveTo>
                  <a:pt x="35" y="84"/>
                </a:moveTo>
                <a:lnTo>
                  <a:pt x="35" y="84"/>
                </a:lnTo>
                <a:lnTo>
                  <a:pt x="33" y="76"/>
                </a:lnTo>
                <a:lnTo>
                  <a:pt x="31" y="68"/>
                </a:lnTo>
                <a:lnTo>
                  <a:pt x="31" y="68"/>
                </a:lnTo>
                <a:lnTo>
                  <a:pt x="33" y="59"/>
                </a:lnTo>
                <a:lnTo>
                  <a:pt x="35" y="51"/>
                </a:lnTo>
                <a:lnTo>
                  <a:pt x="35" y="84"/>
                </a:lnTo>
                <a:lnTo>
                  <a:pt x="35" y="84"/>
                </a:lnTo>
                <a:close/>
                <a:moveTo>
                  <a:pt x="35" y="30"/>
                </a:moveTo>
                <a:lnTo>
                  <a:pt x="35" y="38"/>
                </a:lnTo>
                <a:lnTo>
                  <a:pt x="35" y="38"/>
                </a:lnTo>
                <a:lnTo>
                  <a:pt x="33" y="36"/>
                </a:lnTo>
                <a:lnTo>
                  <a:pt x="33" y="36"/>
                </a:lnTo>
                <a:lnTo>
                  <a:pt x="21" y="24"/>
                </a:lnTo>
                <a:lnTo>
                  <a:pt x="21" y="24"/>
                </a:lnTo>
                <a:lnTo>
                  <a:pt x="19" y="23"/>
                </a:lnTo>
                <a:lnTo>
                  <a:pt x="21" y="20"/>
                </a:lnTo>
                <a:lnTo>
                  <a:pt x="21" y="20"/>
                </a:lnTo>
                <a:lnTo>
                  <a:pt x="23" y="19"/>
                </a:lnTo>
                <a:lnTo>
                  <a:pt x="26" y="20"/>
                </a:lnTo>
                <a:lnTo>
                  <a:pt x="35" y="30"/>
                </a:lnTo>
                <a:lnTo>
                  <a:pt x="35" y="30"/>
                </a:lnTo>
                <a:close/>
                <a:moveTo>
                  <a:pt x="35" y="99"/>
                </a:moveTo>
                <a:lnTo>
                  <a:pt x="35" y="107"/>
                </a:lnTo>
                <a:lnTo>
                  <a:pt x="26" y="116"/>
                </a:lnTo>
                <a:lnTo>
                  <a:pt x="26" y="116"/>
                </a:lnTo>
                <a:lnTo>
                  <a:pt x="23" y="118"/>
                </a:lnTo>
                <a:lnTo>
                  <a:pt x="21" y="116"/>
                </a:lnTo>
                <a:lnTo>
                  <a:pt x="21" y="116"/>
                </a:lnTo>
                <a:lnTo>
                  <a:pt x="19" y="114"/>
                </a:lnTo>
                <a:lnTo>
                  <a:pt x="21" y="111"/>
                </a:lnTo>
                <a:lnTo>
                  <a:pt x="33" y="99"/>
                </a:lnTo>
                <a:lnTo>
                  <a:pt x="33" y="99"/>
                </a:lnTo>
                <a:lnTo>
                  <a:pt x="33" y="99"/>
                </a:lnTo>
                <a:lnTo>
                  <a:pt x="35" y="99"/>
                </a:lnTo>
                <a:lnTo>
                  <a:pt x="35" y="99"/>
                </a:lnTo>
                <a:close/>
                <a:moveTo>
                  <a:pt x="4" y="65"/>
                </a:moveTo>
                <a:lnTo>
                  <a:pt x="4" y="65"/>
                </a:lnTo>
                <a:lnTo>
                  <a:pt x="21" y="65"/>
                </a:lnTo>
                <a:lnTo>
                  <a:pt x="21" y="65"/>
                </a:lnTo>
                <a:lnTo>
                  <a:pt x="23" y="65"/>
                </a:lnTo>
                <a:lnTo>
                  <a:pt x="25" y="68"/>
                </a:lnTo>
                <a:lnTo>
                  <a:pt x="25" y="68"/>
                </a:lnTo>
                <a:lnTo>
                  <a:pt x="23" y="70"/>
                </a:lnTo>
                <a:lnTo>
                  <a:pt x="21" y="72"/>
                </a:lnTo>
                <a:lnTo>
                  <a:pt x="4" y="72"/>
                </a:lnTo>
                <a:lnTo>
                  <a:pt x="4" y="72"/>
                </a:lnTo>
                <a:lnTo>
                  <a:pt x="2" y="70"/>
                </a:lnTo>
                <a:lnTo>
                  <a:pt x="0" y="68"/>
                </a:lnTo>
                <a:lnTo>
                  <a:pt x="0" y="68"/>
                </a:lnTo>
                <a:lnTo>
                  <a:pt x="2" y="65"/>
                </a:lnTo>
                <a:lnTo>
                  <a:pt x="4" y="65"/>
                </a:lnTo>
                <a:lnTo>
                  <a:pt x="4" y="65"/>
                </a:lnTo>
                <a:close/>
              </a:path>
            </a:pathLst>
          </a:custGeom>
          <a:solidFill>
            <a:schemeClr val="accent1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grpSp>
        <p:nvGrpSpPr>
          <p:cNvPr id="315" name="组合 314"/>
          <p:cNvGrpSpPr/>
          <p:nvPr/>
        </p:nvGrpSpPr>
        <p:grpSpPr>
          <a:xfrm>
            <a:off x="1985805" y="2378838"/>
            <a:ext cx="88762" cy="141492"/>
            <a:chOff x="2679701" y="2924175"/>
            <a:chExt cx="160337" cy="255588"/>
          </a:xfrm>
          <a:solidFill>
            <a:schemeClr val="accent1"/>
          </a:solidFill>
        </p:grpSpPr>
        <p:sp>
          <p:nvSpPr>
            <p:cNvPr id="316" name="Freeform 190"/>
            <p:cNvSpPr>
              <a:spLocks/>
            </p:cNvSpPr>
            <p:nvPr/>
          </p:nvSpPr>
          <p:spPr bwMode="auto">
            <a:xfrm>
              <a:off x="2770188" y="3103563"/>
              <a:ext cx="57150" cy="57150"/>
            </a:xfrm>
            <a:custGeom>
              <a:avLst/>
              <a:gdLst>
                <a:gd name="T0" fmla="*/ 0 w 36"/>
                <a:gd name="T1" fmla="*/ 22 h 36"/>
                <a:gd name="T2" fmla="*/ 0 w 36"/>
                <a:gd name="T3" fmla="*/ 22 h 36"/>
                <a:gd name="T4" fmla="*/ 2 w 36"/>
                <a:gd name="T5" fmla="*/ 27 h 36"/>
                <a:gd name="T6" fmla="*/ 8 w 36"/>
                <a:gd name="T7" fmla="*/ 33 h 36"/>
                <a:gd name="T8" fmla="*/ 13 w 36"/>
                <a:gd name="T9" fmla="*/ 36 h 36"/>
                <a:gd name="T10" fmla="*/ 21 w 36"/>
                <a:gd name="T11" fmla="*/ 36 h 36"/>
                <a:gd name="T12" fmla="*/ 21 w 36"/>
                <a:gd name="T13" fmla="*/ 36 h 36"/>
                <a:gd name="T14" fmla="*/ 28 w 36"/>
                <a:gd name="T15" fmla="*/ 33 h 36"/>
                <a:gd name="T16" fmla="*/ 32 w 36"/>
                <a:gd name="T17" fmla="*/ 29 h 36"/>
                <a:gd name="T18" fmla="*/ 35 w 36"/>
                <a:gd name="T19" fmla="*/ 22 h 36"/>
                <a:gd name="T20" fmla="*/ 36 w 36"/>
                <a:gd name="T21" fmla="*/ 15 h 36"/>
                <a:gd name="T22" fmla="*/ 36 w 36"/>
                <a:gd name="T23" fmla="*/ 15 h 36"/>
                <a:gd name="T24" fmla="*/ 33 w 36"/>
                <a:gd name="T25" fmla="*/ 8 h 36"/>
                <a:gd name="T26" fmla="*/ 28 w 36"/>
                <a:gd name="T27" fmla="*/ 3 h 36"/>
                <a:gd name="T28" fmla="*/ 21 w 36"/>
                <a:gd name="T29" fmla="*/ 0 h 36"/>
                <a:gd name="T30" fmla="*/ 14 w 36"/>
                <a:gd name="T31" fmla="*/ 0 h 36"/>
                <a:gd name="T32" fmla="*/ 14 w 36"/>
                <a:gd name="T33" fmla="*/ 0 h 36"/>
                <a:gd name="T34" fmla="*/ 8 w 36"/>
                <a:gd name="T35" fmla="*/ 3 h 36"/>
                <a:gd name="T36" fmla="*/ 4 w 36"/>
                <a:gd name="T37" fmla="*/ 8 h 36"/>
                <a:gd name="T38" fmla="*/ 1 w 36"/>
                <a:gd name="T39" fmla="*/ 14 h 36"/>
                <a:gd name="T40" fmla="*/ 0 w 36"/>
                <a:gd name="T41" fmla="*/ 22 h 36"/>
                <a:gd name="T42" fmla="*/ 0 w 36"/>
                <a:gd name="T43" fmla="*/ 22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36" h="36">
                  <a:moveTo>
                    <a:pt x="0" y="22"/>
                  </a:moveTo>
                  <a:lnTo>
                    <a:pt x="0" y="22"/>
                  </a:lnTo>
                  <a:lnTo>
                    <a:pt x="2" y="27"/>
                  </a:lnTo>
                  <a:lnTo>
                    <a:pt x="8" y="33"/>
                  </a:lnTo>
                  <a:lnTo>
                    <a:pt x="13" y="36"/>
                  </a:lnTo>
                  <a:lnTo>
                    <a:pt x="21" y="36"/>
                  </a:lnTo>
                  <a:lnTo>
                    <a:pt x="21" y="36"/>
                  </a:lnTo>
                  <a:lnTo>
                    <a:pt x="28" y="33"/>
                  </a:lnTo>
                  <a:lnTo>
                    <a:pt x="32" y="29"/>
                  </a:lnTo>
                  <a:lnTo>
                    <a:pt x="35" y="22"/>
                  </a:lnTo>
                  <a:lnTo>
                    <a:pt x="36" y="15"/>
                  </a:lnTo>
                  <a:lnTo>
                    <a:pt x="36" y="15"/>
                  </a:lnTo>
                  <a:lnTo>
                    <a:pt x="33" y="8"/>
                  </a:lnTo>
                  <a:lnTo>
                    <a:pt x="28" y="3"/>
                  </a:lnTo>
                  <a:lnTo>
                    <a:pt x="21" y="0"/>
                  </a:lnTo>
                  <a:lnTo>
                    <a:pt x="14" y="0"/>
                  </a:lnTo>
                  <a:lnTo>
                    <a:pt x="14" y="0"/>
                  </a:lnTo>
                  <a:lnTo>
                    <a:pt x="8" y="3"/>
                  </a:lnTo>
                  <a:lnTo>
                    <a:pt x="4" y="8"/>
                  </a:lnTo>
                  <a:lnTo>
                    <a:pt x="1" y="14"/>
                  </a:lnTo>
                  <a:lnTo>
                    <a:pt x="0" y="22"/>
                  </a:lnTo>
                  <a:lnTo>
                    <a:pt x="0" y="22"/>
                  </a:lnTo>
                  <a:close/>
                </a:path>
              </a:pathLst>
            </a:custGeom>
            <a:grp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317" name="Freeform 191"/>
            <p:cNvSpPr>
              <a:spLocks/>
            </p:cNvSpPr>
            <p:nvPr/>
          </p:nvSpPr>
          <p:spPr bwMode="auto">
            <a:xfrm>
              <a:off x="2786063" y="2924175"/>
              <a:ext cx="53975" cy="192088"/>
            </a:xfrm>
            <a:custGeom>
              <a:avLst/>
              <a:gdLst>
                <a:gd name="T0" fmla="*/ 0 w 34"/>
                <a:gd name="T1" fmla="*/ 121 h 121"/>
                <a:gd name="T2" fmla="*/ 0 w 34"/>
                <a:gd name="T3" fmla="*/ 121 h 121"/>
                <a:gd name="T4" fmla="*/ 21 w 34"/>
                <a:gd name="T5" fmla="*/ 17 h 121"/>
                <a:gd name="T6" fmla="*/ 21 w 34"/>
                <a:gd name="T7" fmla="*/ 17 h 121"/>
                <a:gd name="T8" fmla="*/ 27 w 34"/>
                <a:gd name="T9" fmla="*/ 9 h 121"/>
                <a:gd name="T10" fmla="*/ 31 w 34"/>
                <a:gd name="T11" fmla="*/ 2 h 121"/>
                <a:gd name="T12" fmla="*/ 34 w 34"/>
                <a:gd name="T13" fmla="*/ 0 h 121"/>
                <a:gd name="T14" fmla="*/ 34 w 34"/>
                <a:gd name="T15" fmla="*/ 0 h 121"/>
                <a:gd name="T16" fmla="*/ 31 w 34"/>
                <a:gd name="T17" fmla="*/ 19 h 121"/>
                <a:gd name="T18" fmla="*/ 25 w 34"/>
                <a:gd name="T19" fmla="*/ 61 h 121"/>
                <a:gd name="T20" fmla="*/ 14 w 34"/>
                <a:gd name="T21" fmla="*/ 121 h 121"/>
                <a:gd name="T22" fmla="*/ 0 w 34"/>
                <a:gd name="T23" fmla="*/ 121 h 1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4" h="121">
                  <a:moveTo>
                    <a:pt x="0" y="121"/>
                  </a:moveTo>
                  <a:lnTo>
                    <a:pt x="0" y="121"/>
                  </a:lnTo>
                  <a:lnTo>
                    <a:pt x="21" y="17"/>
                  </a:lnTo>
                  <a:lnTo>
                    <a:pt x="21" y="17"/>
                  </a:lnTo>
                  <a:lnTo>
                    <a:pt x="27" y="9"/>
                  </a:lnTo>
                  <a:lnTo>
                    <a:pt x="31" y="2"/>
                  </a:lnTo>
                  <a:lnTo>
                    <a:pt x="34" y="0"/>
                  </a:lnTo>
                  <a:lnTo>
                    <a:pt x="34" y="0"/>
                  </a:lnTo>
                  <a:lnTo>
                    <a:pt x="31" y="19"/>
                  </a:lnTo>
                  <a:lnTo>
                    <a:pt x="25" y="61"/>
                  </a:lnTo>
                  <a:lnTo>
                    <a:pt x="14" y="121"/>
                  </a:lnTo>
                  <a:lnTo>
                    <a:pt x="0" y="121"/>
                  </a:lnTo>
                  <a:close/>
                </a:path>
              </a:pathLst>
            </a:custGeom>
            <a:grp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318" name="Freeform 192"/>
            <p:cNvSpPr>
              <a:spLocks/>
            </p:cNvSpPr>
            <p:nvPr/>
          </p:nvSpPr>
          <p:spPr bwMode="auto">
            <a:xfrm>
              <a:off x="2679701" y="2954338"/>
              <a:ext cx="123825" cy="166688"/>
            </a:xfrm>
            <a:custGeom>
              <a:avLst/>
              <a:gdLst>
                <a:gd name="T0" fmla="*/ 77 w 78"/>
                <a:gd name="T1" fmla="*/ 98 h 105"/>
                <a:gd name="T2" fmla="*/ 19 w 78"/>
                <a:gd name="T3" fmla="*/ 13 h 105"/>
                <a:gd name="T4" fmla="*/ 0 w 78"/>
                <a:gd name="T5" fmla="*/ 0 h 105"/>
                <a:gd name="T6" fmla="*/ 8 w 78"/>
                <a:gd name="T7" fmla="*/ 20 h 105"/>
                <a:gd name="T8" fmla="*/ 66 w 78"/>
                <a:gd name="T9" fmla="*/ 105 h 105"/>
                <a:gd name="T10" fmla="*/ 78 w 78"/>
                <a:gd name="T11" fmla="*/ 98 h 105"/>
                <a:gd name="T12" fmla="*/ 77 w 78"/>
                <a:gd name="T13" fmla="*/ 98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8" h="105">
                  <a:moveTo>
                    <a:pt x="77" y="98"/>
                  </a:moveTo>
                  <a:lnTo>
                    <a:pt x="19" y="13"/>
                  </a:lnTo>
                  <a:lnTo>
                    <a:pt x="0" y="0"/>
                  </a:lnTo>
                  <a:lnTo>
                    <a:pt x="8" y="20"/>
                  </a:lnTo>
                  <a:lnTo>
                    <a:pt x="66" y="105"/>
                  </a:lnTo>
                  <a:lnTo>
                    <a:pt x="78" y="98"/>
                  </a:lnTo>
                  <a:lnTo>
                    <a:pt x="77" y="98"/>
                  </a:lnTo>
                  <a:close/>
                </a:path>
              </a:pathLst>
            </a:custGeom>
            <a:grp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319" name="Freeform 193"/>
            <p:cNvSpPr>
              <a:spLocks/>
            </p:cNvSpPr>
            <p:nvPr/>
          </p:nvSpPr>
          <p:spPr bwMode="auto">
            <a:xfrm>
              <a:off x="2798763" y="3149600"/>
              <a:ext cx="14288" cy="30163"/>
            </a:xfrm>
            <a:custGeom>
              <a:avLst/>
              <a:gdLst>
                <a:gd name="T0" fmla="*/ 7 w 9"/>
                <a:gd name="T1" fmla="*/ 2 h 19"/>
                <a:gd name="T2" fmla="*/ 7 w 9"/>
                <a:gd name="T3" fmla="*/ 2 h 19"/>
                <a:gd name="T4" fmla="*/ 6 w 9"/>
                <a:gd name="T5" fmla="*/ 0 h 19"/>
                <a:gd name="T6" fmla="*/ 3 w 9"/>
                <a:gd name="T7" fmla="*/ 0 h 19"/>
                <a:gd name="T8" fmla="*/ 3 w 9"/>
                <a:gd name="T9" fmla="*/ 0 h 19"/>
                <a:gd name="T10" fmla="*/ 0 w 9"/>
                <a:gd name="T11" fmla="*/ 1 h 19"/>
                <a:gd name="T12" fmla="*/ 0 w 9"/>
                <a:gd name="T13" fmla="*/ 4 h 19"/>
                <a:gd name="T14" fmla="*/ 3 w 9"/>
                <a:gd name="T15" fmla="*/ 16 h 19"/>
                <a:gd name="T16" fmla="*/ 3 w 9"/>
                <a:gd name="T17" fmla="*/ 16 h 19"/>
                <a:gd name="T18" fmla="*/ 3 w 9"/>
                <a:gd name="T19" fmla="*/ 19 h 19"/>
                <a:gd name="T20" fmla="*/ 6 w 9"/>
                <a:gd name="T21" fmla="*/ 19 h 19"/>
                <a:gd name="T22" fmla="*/ 6 w 9"/>
                <a:gd name="T23" fmla="*/ 19 h 19"/>
                <a:gd name="T24" fmla="*/ 9 w 9"/>
                <a:gd name="T25" fmla="*/ 17 h 19"/>
                <a:gd name="T26" fmla="*/ 9 w 9"/>
                <a:gd name="T27" fmla="*/ 15 h 19"/>
                <a:gd name="T28" fmla="*/ 7 w 9"/>
                <a:gd name="T29" fmla="*/ 2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9" h="19">
                  <a:moveTo>
                    <a:pt x="7" y="2"/>
                  </a:moveTo>
                  <a:lnTo>
                    <a:pt x="7" y="2"/>
                  </a:lnTo>
                  <a:lnTo>
                    <a:pt x="6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0" y="1"/>
                  </a:lnTo>
                  <a:lnTo>
                    <a:pt x="0" y="4"/>
                  </a:lnTo>
                  <a:lnTo>
                    <a:pt x="3" y="16"/>
                  </a:lnTo>
                  <a:lnTo>
                    <a:pt x="3" y="16"/>
                  </a:lnTo>
                  <a:lnTo>
                    <a:pt x="3" y="19"/>
                  </a:lnTo>
                  <a:lnTo>
                    <a:pt x="6" y="19"/>
                  </a:lnTo>
                  <a:lnTo>
                    <a:pt x="6" y="19"/>
                  </a:lnTo>
                  <a:lnTo>
                    <a:pt x="9" y="17"/>
                  </a:lnTo>
                  <a:lnTo>
                    <a:pt x="9" y="15"/>
                  </a:lnTo>
                  <a:lnTo>
                    <a:pt x="7" y="2"/>
                  </a:lnTo>
                  <a:close/>
                </a:path>
              </a:pathLst>
            </a:custGeom>
            <a:grp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endParaRPr>
            </a:p>
          </p:txBody>
        </p:sp>
      </p:grpSp>
      <p:sp>
        <p:nvSpPr>
          <p:cNvPr id="320" name="Freeform 194"/>
          <p:cNvSpPr>
            <a:spLocks noEditPoints="1"/>
          </p:cNvSpPr>
          <p:nvPr/>
        </p:nvSpPr>
        <p:spPr bwMode="auto">
          <a:xfrm>
            <a:off x="1976138" y="1653804"/>
            <a:ext cx="120400" cy="130946"/>
          </a:xfrm>
          <a:custGeom>
            <a:avLst/>
            <a:gdLst>
              <a:gd name="T0" fmla="*/ 105 w 137"/>
              <a:gd name="T1" fmla="*/ 69 h 149"/>
              <a:gd name="T2" fmla="*/ 103 w 137"/>
              <a:gd name="T3" fmla="*/ 51 h 149"/>
              <a:gd name="T4" fmla="*/ 103 w 137"/>
              <a:gd name="T5" fmla="*/ 99 h 149"/>
              <a:gd name="T6" fmla="*/ 116 w 137"/>
              <a:gd name="T7" fmla="*/ 112 h 149"/>
              <a:gd name="T8" fmla="*/ 114 w 137"/>
              <a:gd name="T9" fmla="*/ 118 h 149"/>
              <a:gd name="T10" fmla="*/ 103 w 137"/>
              <a:gd name="T11" fmla="*/ 38 h 149"/>
              <a:gd name="T12" fmla="*/ 114 w 137"/>
              <a:gd name="T13" fmla="*/ 19 h 149"/>
              <a:gd name="T14" fmla="*/ 116 w 137"/>
              <a:gd name="T15" fmla="*/ 26 h 149"/>
              <a:gd name="T16" fmla="*/ 103 w 137"/>
              <a:gd name="T17" fmla="*/ 38 h 149"/>
              <a:gd name="T18" fmla="*/ 112 w 137"/>
              <a:gd name="T19" fmla="*/ 69 h 149"/>
              <a:gd name="T20" fmla="*/ 133 w 137"/>
              <a:gd name="T21" fmla="*/ 65 h 149"/>
              <a:gd name="T22" fmla="*/ 135 w 137"/>
              <a:gd name="T23" fmla="*/ 72 h 149"/>
              <a:gd name="T24" fmla="*/ 114 w 137"/>
              <a:gd name="T25" fmla="*/ 72 h 149"/>
              <a:gd name="T26" fmla="*/ 69 w 137"/>
              <a:gd name="T27" fmla="*/ 31 h 149"/>
              <a:gd name="T28" fmla="*/ 103 w 137"/>
              <a:gd name="T29" fmla="*/ 51 h 149"/>
              <a:gd name="T30" fmla="*/ 89 w 137"/>
              <a:gd name="T31" fmla="*/ 100 h 149"/>
              <a:gd name="T32" fmla="*/ 84 w 137"/>
              <a:gd name="T33" fmla="*/ 144 h 149"/>
              <a:gd name="T34" fmla="*/ 69 w 137"/>
              <a:gd name="T35" fmla="*/ 115 h 149"/>
              <a:gd name="T36" fmla="*/ 81 w 137"/>
              <a:gd name="T37" fmla="*/ 96 h 149"/>
              <a:gd name="T38" fmla="*/ 95 w 137"/>
              <a:gd name="T39" fmla="*/ 84 h 149"/>
              <a:gd name="T40" fmla="*/ 97 w 137"/>
              <a:gd name="T41" fmla="*/ 62 h 149"/>
              <a:gd name="T42" fmla="*/ 89 w 137"/>
              <a:gd name="T43" fmla="*/ 47 h 149"/>
              <a:gd name="T44" fmla="*/ 69 w 137"/>
              <a:gd name="T45" fmla="*/ 39 h 149"/>
              <a:gd name="T46" fmla="*/ 100 w 137"/>
              <a:gd name="T47" fmla="*/ 33 h 149"/>
              <a:gd name="T48" fmla="*/ 100 w 137"/>
              <a:gd name="T49" fmla="*/ 38 h 149"/>
              <a:gd name="T50" fmla="*/ 103 w 137"/>
              <a:gd name="T51" fmla="*/ 99 h 149"/>
              <a:gd name="T52" fmla="*/ 99 w 137"/>
              <a:gd name="T53" fmla="*/ 103 h 149"/>
              <a:gd name="T54" fmla="*/ 103 w 137"/>
              <a:gd name="T55" fmla="*/ 99 h 149"/>
              <a:gd name="T56" fmla="*/ 70 w 137"/>
              <a:gd name="T57" fmla="*/ 1 h 149"/>
              <a:gd name="T58" fmla="*/ 70 w 137"/>
              <a:gd name="T59" fmla="*/ 23 h 149"/>
              <a:gd name="T60" fmla="*/ 66 w 137"/>
              <a:gd name="T61" fmla="*/ 149 h 149"/>
              <a:gd name="T62" fmla="*/ 49 w 137"/>
              <a:gd name="T63" fmla="*/ 137 h 149"/>
              <a:gd name="T64" fmla="*/ 39 w 137"/>
              <a:gd name="T65" fmla="*/ 93 h 149"/>
              <a:gd name="T66" fmla="*/ 40 w 137"/>
              <a:gd name="T67" fmla="*/ 43 h 149"/>
              <a:gd name="T68" fmla="*/ 69 w 137"/>
              <a:gd name="T69" fmla="*/ 31 h 149"/>
              <a:gd name="T70" fmla="*/ 57 w 137"/>
              <a:gd name="T71" fmla="*/ 41 h 149"/>
              <a:gd name="T72" fmla="*/ 43 w 137"/>
              <a:gd name="T73" fmla="*/ 51 h 149"/>
              <a:gd name="T74" fmla="*/ 38 w 137"/>
              <a:gd name="T75" fmla="*/ 69 h 149"/>
              <a:gd name="T76" fmla="*/ 53 w 137"/>
              <a:gd name="T77" fmla="*/ 95 h 149"/>
              <a:gd name="T78" fmla="*/ 55 w 137"/>
              <a:gd name="T79" fmla="*/ 98 h 149"/>
              <a:gd name="T80" fmla="*/ 69 w 137"/>
              <a:gd name="T81" fmla="*/ 149 h 149"/>
              <a:gd name="T82" fmla="*/ 68 w 137"/>
              <a:gd name="T83" fmla="*/ 24 h 149"/>
              <a:gd name="T84" fmla="*/ 65 w 137"/>
              <a:gd name="T85" fmla="*/ 4 h 149"/>
              <a:gd name="T86" fmla="*/ 69 w 137"/>
              <a:gd name="T87" fmla="*/ 0 h 149"/>
              <a:gd name="T88" fmla="*/ 36 w 137"/>
              <a:gd name="T89" fmla="*/ 106 h 149"/>
              <a:gd name="T90" fmla="*/ 34 w 137"/>
              <a:gd name="T91" fmla="*/ 99 h 149"/>
              <a:gd name="T92" fmla="*/ 34 w 137"/>
              <a:gd name="T93" fmla="*/ 38 h 149"/>
              <a:gd name="T94" fmla="*/ 36 w 137"/>
              <a:gd name="T95" fmla="*/ 33 h 149"/>
              <a:gd name="T96" fmla="*/ 34 w 137"/>
              <a:gd name="T97" fmla="*/ 85 h 149"/>
              <a:gd name="T98" fmla="*/ 31 w 137"/>
              <a:gd name="T99" fmla="*/ 61 h 149"/>
              <a:gd name="T100" fmla="*/ 34 w 137"/>
              <a:gd name="T101" fmla="*/ 30 h 149"/>
              <a:gd name="T102" fmla="*/ 31 w 137"/>
              <a:gd name="T103" fmla="*/ 38 h 149"/>
              <a:gd name="T104" fmla="*/ 20 w 137"/>
              <a:gd name="T105" fmla="*/ 20 h 149"/>
              <a:gd name="T106" fmla="*/ 34 w 137"/>
              <a:gd name="T107" fmla="*/ 30 h 149"/>
              <a:gd name="T108" fmla="*/ 24 w 137"/>
              <a:gd name="T109" fmla="*/ 116 h 149"/>
              <a:gd name="T110" fmla="*/ 20 w 137"/>
              <a:gd name="T111" fmla="*/ 116 h 149"/>
              <a:gd name="T112" fmla="*/ 31 w 137"/>
              <a:gd name="T113" fmla="*/ 100 h 149"/>
              <a:gd name="T114" fmla="*/ 4 w 137"/>
              <a:gd name="T115" fmla="*/ 65 h 149"/>
              <a:gd name="T116" fmla="*/ 23 w 137"/>
              <a:gd name="T117" fmla="*/ 66 h 149"/>
              <a:gd name="T118" fmla="*/ 20 w 137"/>
              <a:gd name="T119" fmla="*/ 72 h 149"/>
              <a:gd name="T120" fmla="*/ 0 w 137"/>
              <a:gd name="T121" fmla="*/ 69 h 149"/>
              <a:gd name="T122" fmla="*/ 4 w 137"/>
              <a:gd name="T123" fmla="*/ 65 h 14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137" h="149">
                <a:moveTo>
                  <a:pt x="103" y="51"/>
                </a:moveTo>
                <a:lnTo>
                  <a:pt x="103" y="51"/>
                </a:lnTo>
                <a:lnTo>
                  <a:pt x="105" y="60"/>
                </a:lnTo>
                <a:lnTo>
                  <a:pt x="105" y="69"/>
                </a:lnTo>
                <a:lnTo>
                  <a:pt x="105" y="69"/>
                </a:lnTo>
                <a:lnTo>
                  <a:pt x="105" y="77"/>
                </a:lnTo>
                <a:lnTo>
                  <a:pt x="103" y="85"/>
                </a:lnTo>
                <a:lnTo>
                  <a:pt x="103" y="51"/>
                </a:lnTo>
                <a:lnTo>
                  <a:pt x="103" y="51"/>
                </a:lnTo>
                <a:close/>
                <a:moveTo>
                  <a:pt x="103" y="108"/>
                </a:moveTo>
                <a:lnTo>
                  <a:pt x="103" y="99"/>
                </a:lnTo>
                <a:lnTo>
                  <a:pt x="103" y="99"/>
                </a:lnTo>
                <a:lnTo>
                  <a:pt x="104" y="100"/>
                </a:lnTo>
                <a:lnTo>
                  <a:pt x="104" y="100"/>
                </a:lnTo>
                <a:lnTo>
                  <a:pt x="116" y="112"/>
                </a:lnTo>
                <a:lnTo>
                  <a:pt x="116" y="112"/>
                </a:lnTo>
                <a:lnTo>
                  <a:pt x="118" y="115"/>
                </a:lnTo>
                <a:lnTo>
                  <a:pt x="116" y="116"/>
                </a:lnTo>
                <a:lnTo>
                  <a:pt x="116" y="116"/>
                </a:lnTo>
                <a:lnTo>
                  <a:pt x="114" y="118"/>
                </a:lnTo>
                <a:lnTo>
                  <a:pt x="111" y="116"/>
                </a:lnTo>
                <a:lnTo>
                  <a:pt x="103" y="108"/>
                </a:lnTo>
                <a:lnTo>
                  <a:pt x="103" y="108"/>
                </a:lnTo>
                <a:close/>
                <a:moveTo>
                  <a:pt x="103" y="38"/>
                </a:moveTo>
                <a:lnTo>
                  <a:pt x="103" y="30"/>
                </a:lnTo>
                <a:lnTo>
                  <a:pt x="111" y="20"/>
                </a:lnTo>
                <a:lnTo>
                  <a:pt x="111" y="20"/>
                </a:lnTo>
                <a:lnTo>
                  <a:pt x="114" y="19"/>
                </a:lnTo>
                <a:lnTo>
                  <a:pt x="116" y="20"/>
                </a:lnTo>
                <a:lnTo>
                  <a:pt x="116" y="20"/>
                </a:lnTo>
                <a:lnTo>
                  <a:pt x="118" y="23"/>
                </a:lnTo>
                <a:lnTo>
                  <a:pt x="116" y="26"/>
                </a:lnTo>
                <a:lnTo>
                  <a:pt x="104" y="38"/>
                </a:lnTo>
                <a:lnTo>
                  <a:pt x="104" y="38"/>
                </a:lnTo>
                <a:lnTo>
                  <a:pt x="104" y="38"/>
                </a:lnTo>
                <a:lnTo>
                  <a:pt x="103" y="38"/>
                </a:lnTo>
                <a:lnTo>
                  <a:pt x="103" y="38"/>
                </a:lnTo>
                <a:close/>
                <a:moveTo>
                  <a:pt x="112" y="69"/>
                </a:moveTo>
                <a:lnTo>
                  <a:pt x="112" y="69"/>
                </a:lnTo>
                <a:lnTo>
                  <a:pt x="112" y="69"/>
                </a:lnTo>
                <a:lnTo>
                  <a:pt x="114" y="66"/>
                </a:lnTo>
                <a:lnTo>
                  <a:pt x="116" y="65"/>
                </a:lnTo>
                <a:lnTo>
                  <a:pt x="133" y="65"/>
                </a:lnTo>
                <a:lnTo>
                  <a:pt x="133" y="65"/>
                </a:lnTo>
                <a:lnTo>
                  <a:pt x="135" y="66"/>
                </a:lnTo>
                <a:lnTo>
                  <a:pt x="137" y="69"/>
                </a:lnTo>
                <a:lnTo>
                  <a:pt x="137" y="69"/>
                </a:lnTo>
                <a:lnTo>
                  <a:pt x="135" y="72"/>
                </a:lnTo>
                <a:lnTo>
                  <a:pt x="133" y="72"/>
                </a:lnTo>
                <a:lnTo>
                  <a:pt x="116" y="72"/>
                </a:lnTo>
                <a:lnTo>
                  <a:pt x="116" y="72"/>
                </a:lnTo>
                <a:lnTo>
                  <a:pt x="114" y="72"/>
                </a:lnTo>
                <a:lnTo>
                  <a:pt x="112" y="69"/>
                </a:lnTo>
                <a:lnTo>
                  <a:pt x="112" y="69"/>
                </a:lnTo>
                <a:close/>
                <a:moveTo>
                  <a:pt x="69" y="31"/>
                </a:moveTo>
                <a:lnTo>
                  <a:pt x="69" y="31"/>
                </a:lnTo>
                <a:lnTo>
                  <a:pt x="78" y="33"/>
                </a:lnTo>
                <a:lnTo>
                  <a:pt x="88" y="37"/>
                </a:lnTo>
                <a:lnTo>
                  <a:pt x="96" y="43"/>
                </a:lnTo>
                <a:lnTo>
                  <a:pt x="103" y="51"/>
                </a:lnTo>
                <a:lnTo>
                  <a:pt x="103" y="85"/>
                </a:lnTo>
                <a:lnTo>
                  <a:pt x="103" y="85"/>
                </a:lnTo>
                <a:lnTo>
                  <a:pt x="96" y="93"/>
                </a:lnTo>
                <a:lnTo>
                  <a:pt x="89" y="100"/>
                </a:lnTo>
                <a:lnTo>
                  <a:pt x="89" y="130"/>
                </a:lnTo>
                <a:lnTo>
                  <a:pt x="89" y="130"/>
                </a:lnTo>
                <a:lnTo>
                  <a:pt x="88" y="137"/>
                </a:lnTo>
                <a:lnTo>
                  <a:pt x="84" y="144"/>
                </a:lnTo>
                <a:lnTo>
                  <a:pt x="77" y="148"/>
                </a:lnTo>
                <a:lnTo>
                  <a:pt x="70" y="149"/>
                </a:lnTo>
                <a:lnTo>
                  <a:pt x="69" y="149"/>
                </a:lnTo>
                <a:lnTo>
                  <a:pt x="69" y="115"/>
                </a:lnTo>
                <a:lnTo>
                  <a:pt x="81" y="115"/>
                </a:lnTo>
                <a:lnTo>
                  <a:pt x="81" y="98"/>
                </a:lnTo>
                <a:lnTo>
                  <a:pt x="81" y="98"/>
                </a:lnTo>
                <a:lnTo>
                  <a:pt x="81" y="96"/>
                </a:lnTo>
                <a:lnTo>
                  <a:pt x="82" y="95"/>
                </a:lnTo>
                <a:lnTo>
                  <a:pt x="82" y="95"/>
                </a:lnTo>
                <a:lnTo>
                  <a:pt x="89" y="89"/>
                </a:lnTo>
                <a:lnTo>
                  <a:pt x="95" y="84"/>
                </a:lnTo>
                <a:lnTo>
                  <a:pt x="97" y="77"/>
                </a:lnTo>
                <a:lnTo>
                  <a:pt x="99" y="69"/>
                </a:lnTo>
                <a:lnTo>
                  <a:pt x="99" y="69"/>
                </a:lnTo>
                <a:lnTo>
                  <a:pt x="97" y="62"/>
                </a:lnTo>
                <a:lnTo>
                  <a:pt x="96" y="57"/>
                </a:lnTo>
                <a:lnTo>
                  <a:pt x="93" y="51"/>
                </a:lnTo>
                <a:lnTo>
                  <a:pt x="89" y="47"/>
                </a:lnTo>
                <a:lnTo>
                  <a:pt x="89" y="47"/>
                </a:lnTo>
                <a:lnTo>
                  <a:pt x="85" y="43"/>
                </a:lnTo>
                <a:lnTo>
                  <a:pt x="80" y="41"/>
                </a:lnTo>
                <a:lnTo>
                  <a:pt x="74" y="39"/>
                </a:lnTo>
                <a:lnTo>
                  <a:pt x="69" y="39"/>
                </a:lnTo>
                <a:lnTo>
                  <a:pt x="69" y="31"/>
                </a:lnTo>
                <a:lnTo>
                  <a:pt x="69" y="31"/>
                </a:lnTo>
                <a:close/>
                <a:moveTo>
                  <a:pt x="103" y="30"/>
                </a:moveTo>
                <a:lnTo>
                  <a:pt x="100" y="33"/>
                </a:lnTo>
                <a:lnTo>
                  <a:pt x="100" y="33"/>
                </a:lnTo>
                <a:lnTo>
                  <a:pt x="99" y="35"/>
                </a:lnTo>
                <a:lnTo>
                  <a:pt x="100" y="38"/>
                </a:lnTo>
                <a:lnTo>
                  <a:pt x="100" y="38"/>
                </a:lnTo>
                <a:lnTo>
                  <a:pt x="103" y="38"/>
                </a:lnTo>
                <a:lnTo>
                  <a:pt x="103" y="30"/>
                </a:lnTo>
                <a:lnTo>
                  <a:pt x="103" y="30"/>
                </a:lnTo>
                <a:close/>
                <a:moveTo>
                  <a:pt x="103" y="99"/>
                </a:moveTo>
                <a:lnTo>
                  <a:pt x="103" y="99"/>
                </a:lnTo>
                <a:lnTo>
                  <a:pt x="100" y="100"/>
                </a:lnTo>
                <a:lnTo>
                  <a:pt x="100" y="100"/>
                </a:lnTo>
                <a:lnTo>
                  <a:pt x="99" y="103"/>
                </a:lnTo>
                <a:lnTo>
                  <a:pt x="100" y="106"/>
                </a:lnTo>
                <a:lnTo>
                  <a:pt x="103" y="108"/>
                </a:lnTo>
                <a:lnTo>
                  <a:pt x="103" y="99"/>
                </a:lnTo>
                <a:lnTo>
                  <a:pt x="103" y="99"/>
                </a:lnTo>
                <a:close/>
                <a:moveTo>
                  <a:pt x="69" y="24"/>
                </a:moveTo>
                <a:lnTo>
                  <a:pt x="69" y="0"/>
                </a:lnTo>
                <a:lnTo>
                  <a:pt x="69" y="0"/>
                </a:lnTo>
                <a:lnTo>
                  <a:pt x="70" y="1"/>
                </a:lnTo>
                <a:lnTo>
                  <a:pt x="72" y="4"/>
                </a:lnTo>
                <a:lnTo>
                  <a:pt x="72" y="20"/>
                </a:lnTo>
                <a:lnTo>
                  <a:pt x="72" y="20"/>
                </a:lnTo>
                <a:lnTo>
                  <a:pt x="70" y="23"/>
                </a:lnTo>
                <a:lnTo>
                  <a:pt x="69" y="24"/>
                </a:lnTo>
                <a:lnTo>
                  <a:pt x="69" y="24"/>
                </a:lnTo>
                <a:close/>
                <a:moveTo>
                  <a:pt x="69" y="149"/>
                </a:moveTo>
                <a:lnTo>
                  <a:pt x="66" y="149"/>
                </a:lnTo>
                <a:lnTo>
                  <a:pt x="66" y="149"/>
                </a:lnTo>
                <a:lnTo>
                  <a:pt x="58" y="148"/>
                </a:lnTo>
                <a:lnTo>
                  <a:pt x="53" y="144"/>
                </a:lnTo>
                <a:lnTo>
                  <a:pt x="49" y="137"/>
                </a:lnTo>
                <a:lnTo>
                  <a:pt x="47" y="130"/>
                </a:lnTo>
                <a:lnTo>
                  <a:pt x="47" y="100"/>
                </a:lnTo>
                <a:lnTo>
                  <a:pt x="47" y="100"/>
                </a:lnTo>
                <a:lnTo>
                  <a:pt x="39" y="93"/>
                </a:lnTo>
                <a:lnTo>
                  <a:pt x="34" y="85"/>
                </a:lnTo>
                <a:lnTo>
                  <a:pt x="34" y="53"/>
                </a:lnTo>
                <a:lnTo>
                  <a:pt x="34" y="53"/>
                </a:lnTo>
                <a:lnTo>
                  <a:pt x="40" y="43"/>
                </a:lnTo>
                <a:lnTo>
                  <a:pt x="47" y="37"/>
                </a:lnTo>
                <a:lnTo>
                  <a:pt x="58" y="33"/>
                </a:lnTo>
                <a:lnTo>
                  <a:pt x="62" y="31"/>
                </a:lnTo>
                <a:lnTo>
                  <a:pt x="69" y="31"/>
                </a:lnTo>
                <a:lnTo>
                  <a:pt x="69" y="39"/>
                </a:lnTo>
                <a:lnTo>
                  <a:pt x="69" y="39"/>
                </a:lnTo>
                <a:lnTo>
                  <a:pt x="62" y="39"/>
                </a:lnTo>
                <a:lnTo>
                  <a:pt x="57" y="41"/>
                </a:lnTo>
                <a:lnTo>
                  <a:pt x="51" y="43"/>
                </a:lnTo>
                <a:lnTo>
                  <a:pt x="47" y="47"/>
                </a:lnTo>
                <a:lnTo>
                  <a:pt x="47" y="47"/>
                </a:lnTo>
                <a:lnTo>
                  <a:pt x="43" y="51"/>
                </a:lnTo>
                <a:lnTo>
                  <a:pt x="40" y="57"/>
                </a:lnTo>
                <a:lnTo>
                  <a:pt x="39" y="62"/>
                </a:lnTo>
                <a:lnTo>
                  <a:pt x="38" y="69"/>
                </a:lnTo>
                <a:lnTo>
                  <a:pt x="38" y="69"/>
                </a:lnTo>
                <a:lnTo>
                  <a:pt x="39" y="77"/>
                </a:lnTo>
                <a:lnTo>
                  <a:pt x="42" y="84"/>
                </a:lnTo>
                <a:lnTo>
                  <a:pt x="47" y="89"/>
                </a:lnTo>
                <a:lnTo>
                  <a:pt x="53" y="95"/>
                </a:lnTo>
                <a:lnTo>
                  <a:pt x="53" y="95"/>
                </a:lnTo>
                <a:lnTo>
                  <a:pt x="53" y="95"/>
                </a:lnTo>
                <a:lnTo>
                  <a:pt x="54" y="96"/>
                </a:lnTo>
                <a:lnTo>
                  <a:pt x="55" y="98"/>
                </a:lnTo>
                <a:lnTo>
                  <a:pt x="55" y="115"/>
                </a:lnTo>
                <a:lnTo>
                  <a:pt x="69" y="115"/>
                </a:lnTo>
                <a:lnTo>
                  <a:pt x="69" y="149"/>
                </a:lnTo>
                <a:lnTo>
                  <a:pt x="69" y="149"/>
                </a:lnTo>
                <a:close/>
                <a:moveTo>
                  <a:pt x="69" y="0"/>
                </a:moveTo>
                <a:lnTo>
                  <a:pt x="69" y="24"/>
                </a:lnTo>
                <a:lnTo>
                  <a:pt x="68" y="24"/>
                </a:lnTo>
                <a:lnTo>
                  <a:pt x="68" y="24"/>
                </a:lnTo>
                <a:lnTo>
                  <a:pt x="68" y="24"/>
                </a:lnTo>
                <a:lnTo>
                  <a:pt x="66" y="23"/>
                </a:lnTo>
                <a:lnTo>
                  <a:pt x="65" y="20"/>
                </a:lnTo>
                <a:lnTo>
                  <a:pt x="65" y="4"/>
                </a:lnTo>
                <a:lnTo>
                  <a:pt x="65" y="4"/>
                </a:lnTo>
                <a:lnTo>
                  <a:pt x="66" y="1"/>
                </a:lnTo>
                <a:lnTo>
                  <a:pt x="68" y="0"/>
                </a:lnTo>
                <a:lnTo>
                  <a:pt x="69" y="0"/>
                </a:lnTo>
                <a:lnTo>
                  <a:pt x="69" y="0"/>
                </a:lnTo>
                <a:close/>
                <a:moveTo>
                  <a:pt x="34" y="107"/>
                </a:moveTo>
                <a:lnTo>
                  <a:pt x="36" y="106"/>
                </a:lnTo>
                <a:lnTo>
                  <a:pt x="36" y="106"/>
                </a:lnTo>
                <a:lnTo>
                  <a:pt x="38" y="103"/>
                </a:lnTo>
                <a:lnTo>
                  <a:pt x="36" y="100"/>
                </a:lnTo>
                <a:lnTo>
                  <a:pt x="36" y="100"/>
                </a:lnTo>
                <a:lnTo>
                  <a:pt x="34" y="99"/>
                </a:lnTo>
                <a:lnTo>
                  <a:pt x="34" y="107"/>
                </a:lnTo>
                <a:lnTo>
                  <a:pt x="34" y="107"/>
                </a:lnTo>
                <a:close/>
                <a:moveTo>
                  <a:pt x="34" y="38"/>
                </a:moveTo>
                <a:lnTo>
                  <a:pt x="34" y="38"/>
                </a:lnTo>
                <a:lnTo>
                  <a:pt x="36" y="38"/>
                </a:lnTo>
                <a:lnTo>
                  <a:pt x="36" y="38"/>
                </a:lnTo>
                <a:lnTo>
                  <a:pt x="38" y="35"/>
                </a:lnTo>
                <a:lnTo>
                  <a:pt x="36" y="33"/>
                </a:lnTo>
                <a:lnTo>
                  <a:pt x="34" y="30"/>
                </a:lnTo>
                <a:lnTo>
                  <a:pt x="34" y="38"/>
                </a:lnTo>
                <a:close/>
                <a:moveTo>
                  <a:pt x="34" y="85"/>
                </a:moveTo>
                <a:lnTo>
                  <a:pt x="34" y="85"/>
                </a:lnTo>
                <a:lnTo>
                  <a:pt x="31" y="77"/>
                </a:lnTo>
                <a:lnTo>
                  <a:pt x="31" y="69"/>
                </a:lnTo>
                <a:lnTo>
                  <a:pt x="31" y="69"/>
                </a:lnTo>
                <a:lnTo>
                  <a:pt x="31" y="61"/>
                </a:lnTo>
                <a:lnTo>
                  <a:pt x="34" y="53"/>
                </a:lnTo>
                <a:lnTo>
                  <a:pt x="34" y="85"/>
                </a:lnTo>
                <a:lnTo>
                  <a:pt x="34" y="85"/>
                </a:lnTo>
                <a:close/>
                <a:moveTo>
                  <a:pt x="34" y="30"/>
                </a:moveTo>
                <a:lnTo>
                  <a:pt x="34" y="38"/>
                </a:lnTo>
                <a:lnTo>
                  <a:pt x="34" y="38"/>
                </a:lnTo>
                <a:lnTo>
                  <a:pt x="31" y="38"/>
                </a:lnTo>
                <a:lnTo>
                  <a:pt x="31" y="38"/>
                </a:lnTo>
                <a:lnTo>
                  <a:pt x="20" y="26"/>
                </a:lnTo>
                <a:lnTo>
                  <a:pt x="20" y="26"/>
                </a:lnTo>
                <a:lnTo>
                  <a:pt x="19" y="23"/>
                </a:lnTo>
                <a:lnTo>
                  <a:pt x="20" y="20"/>
                </a:lnTo>
                <a:lnTo>
                  <a:pt x="20" y="20"/>
                </a:lnTo>
                <a:lnTo>
                  <a:pt x="23" y="19"/>
                </a:lnTo>
                <a:lnTo>
                  <a:pt x="24" y="20"/>
                </a:lnTo>
                <a:lnTo>
                  <a:pt x="34" y="30"/>
                </a:lnTo>
                <a:lnTo>
                  <a:pt x="34" y="30"/>
                </a:lnTo>
                <a:close/>
                <a:moveTo>
                  <a:pt x="34" y="99"/>
                </a:moveTo>
                <a:lnTo>
                  <a:pt x="34" y="107"/>
                </a:lnTo>
                <a:lnTo>
                  <a:pt x="24" y="116"/>
                </a:lnTo>
                <a:lnTo>
                  <a:pt x="24" y="116"/>
                </a:lnTo>
                <a:lnTo>
                  <a:pt x="23" y="118"/>
                </a:lnTo>
                <a:lnTo>
                  <a:pt x="20" y="116"/>
                </a:lnTo>
                <a:lnTo>
                  <a:pt x="20" y="116"/>
                </a:lnTo>
                <a:lnTo>
                  <a:pt x="19" y="115"/>
                </a:lnTo>
                <a:lnTo>
                  <a:pt x="20" y="112"/>
                </a:lnTo>
                <a:lnTo>
                  <a:pt x="31" y="100"/>
                </a:lnTo>
                <a:lnTo>
                  <a:pt x="31" y="100"/>
                </a:lnTo>
                <a:lnTo>
                  <a:pt x="31" y="100"/>
                </a:lnTo>
                <a:lnTo>
                  <a:pt x="34" y="99"/>
                </a:lnTo>
                <a:lnTo>
                  <a:pt x="34" y="99"/>
                </a:lnTo>
                <a:close/>
                <a:moveTo>
                  <a:pt x="4" y="65"/>
                </a:moveTo>
                <a:lnTo>
                  <a:pt x="4" y="65"/>
                </a:lnTo>
                <a:lnTo>
                  <a:pt x="20" y="65"/>
                </a:lnTo>
                <a:lnTo>
                  <a:pt x="20" y="65"/>
                </a:lnTo>
                <a:lnTo>
                  <a:pt x="23" y="66"/>
                </a:lnTo>
                <a:lnTo>
                  <a:pt x="24" y="69"/>
                </a:lnTo>
                <a:lnTo>
                  <a:pt x="24" y="69"/>
                </a:lnTo>
                <a:lnTo>
                  <a:pt x="23" y="72"/>
                </a:lnTo>
                <a:lnTo>
                  <a:pt x="20" y="72"/>
                </a:lnTo>
                <a:lnTo>
                  <a:pt x="4" y="72"/>
                </a:lnTo>
                <a:lnTo>
                  <a:pt x="4" y="72"/>
                </a:lnTo>
                <a:lnTo>
                  <a:pt x="1" y="72"/>
                </a:lnTo>
                <a:lnTo>
                  <a:pt x="0" y="69"/>
                </a:lnTo>
                <a:lnTo>
                  <a:pt x="0" y="69"/>
                </a:lnTo>
                <a:lnTo>
                  <a:pt x="1" y="66"/>
                </a:lnTo>
                <a:lnTo>
                  <a:pt x="4" y="65"/>
                </a:lnTo>
                <a:lnTo>
                  <a:pt x="4" y="65"/>
                </a:lnTo>
                <a:close/>
              </a:path>
            </a:pathLst>
          </a:custGeom>
          <a:solidFill>
            <a:schemeClr val="accent1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grpSp>
        <p:nvGrpSpPr>
          <p:cNvPr id="329" name="组合 328"/>
          <p:cNvGrpSpPr/>
          <p:nvPr/>
        </p:nvGrpSpPr>
        <p:grpSpPr>
          <a:xfrm>
            <a:off x="3511456" y="2821359"/>
            <a:ext cx="393757" cy="393757"/>
            <a:chOff x="3564033" y="3063299"/>
            <a:chExt cx="393757" cy="393757"/>
          </a:xfrm>
        </p:grpSpPr>
        <p:sp>
          <p:nvSpPr>
            <p:cNvPr id="330" name="椭圆 329"/>
            <p:cNvSpPr/>
            <p:nvPr/>
          </p:nvSpPr>
          <p:spPr>
            <a:xfrm>
              <a:off x="3564033" y="3063299"/>
              <a:ext cx="393757" cy="39375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31" name="Freeform 893"/>
            <p:cNvSpPr>
              <a:spLocks noEditPoints="1"/>
            </p:cNvSpPr>
            <p:nvPr/>
          </p:nvSpPr>
          <p:spPr bwMode="auto">
            <a:xfrm>
              <a:off x="3674786" y="3111991"/>
              <a:ext cx="172250" cy="296371"/>
            </a:xfrm>
            <a:custGeom>
              <a:avLst/>
              <a:gdLst>
                <a:gd name="T0" fmla="*/ 105 w 115"/>
                <a:gd name="T1" fmla="*/ 49 h 198"/>
                <a:gd name="T2" fmla="*/ 115 w 115"/>
                <a:gd name="T3" fmla="*/ 53 h 198"/>
                <a:gd name="T4" fmla="*/ 101 w 115"/>
                <a:gd name="T5" fmla="*/ 93 h 198"/>
                <a:gd name="T6" fmla="*/ 89 w 115"/>
                <a:gd name="T7" fmla="*/ 93 h 198"/>
                <a:gd name="T8" fmla="*/ 105 w 115"/>
                <a:gd name="T9" fmla="*/ 49 h 198"/>
                <a:gd name="T10" fmla="*/ 112 w 115"/>
                <a:gd name="T11" fmla="*/ 18 h 198"/>
                <a:gd name="T12" fmla="*/ 109 w 115"/>
                <a:gd name="T13" fmla="*/ 17 h 198"/>
                <a:gd name="T14" fmla="*/ 94 w 115"/>
                <a:gd name="T15" fmla="*/ 33 h 198"/>
                <a:gd name="T16" fmla="*/ 114 w 115"/>
                <a:gd name="T17" fmla="*/ 39 h 198"/>
                <a:gd name="T18" fmla="*/ 112 w 115"/>
                <a:gd name="T19" fmla="*/ 18 h 198"/>
                <a:gd name="T20" fmla="*/ 78 w 115"/>
                <a:gd name="T21" fmla="*/ 93 h 198"/>
                <a:gd name="T22" fmla="*/ 95 w 115"/>
                <a:gd name="T23" fmla="*/ 46 h 198"/>
                <a:gd name="T24" fmla="*/ 85 w 115"/>
                <a:gd name="T25" fmla="*/ 42 h 198"/>
                <a:gd name="T26" fmla="*/ 67 w 115"/>
                <a:gd name="T27" fmla="*/ 93 h 198"/>
                <a:gd name="T28" fmla="*/ 78 w 115"/>
                <a:gd name="T29" fmla="*/ 93 h 198"/>
                <a:gd name="T30" fmla="*/ 2 w 115"/>
                <a:gd name="T31" fmla="*/ 25 h 198"/>
                <a:gd name="T32" fmla="*/ 15 w 115"/>
                <a:gd name="T33" fmla="*/ 3 h 198"/>
                <a:gd name="T34" fmla="*/ 38 w 115"/>
                <a:gd name="T35" fmla="*/ 16 h 198"/>
                <a:gd name="T36" fmla="*/ 58 w 115"/>
                <a:gd name="T37" fmla="*/ 93 h 198"/>
                <a:gd name="T38" fmla="*/ 20 w 115"/>
                <a:gd name="T39" fmla="*/ 93 h 198"/>
                <a:gd name="T40" fmla="*/ 2 w 115"/>
                <a:gd name="T41" fmla="*/ 25 h 198"/>
                <a:gd name="T42" fmla="*/ 16 w 115"/>
                <a:gd name="T43" fmla="*/ 22 h 198"/>
                <a:gd name="T44" fmla="*/ 28 w 115"/>
                <a:gd name="T45" fmla="*/ 69 h 198"/>
                <a:gd name="T46" fmla="*/ 34 w 115"/>
                <a:gd name="T47" fmla="*/ 72 h 198"/>
                <a:gd name="T48" fmla="*/ 37 w 115"/>
                <a:gd name="T49" fmla="*/ 66 h 198"/>
                <a:gd name="T50" fmla="*/ 24 w 115"/>
                <a:gd name="T51" fmla="*/ 19 h 198"/>
                <a:gd name="T52" fmla="*/ 19 w 115"/>
                <a:gd name="T53" fmla="*/ 16 h 198"/>
                <a:gd name="T54" fmla="*/ 16 w 115"/>
                <a:gd name="T55" fmla="*/ 22 h 198"/>
                <a:gd name="T56" fmla="*/ 107 w 115"/>
                <a:gd name="T57" fmla="*/ 100 h 198"/>
                <a:gd name="T58" fmla="*/ 8 w 115"/>
                <a:gd name="T59" fmla="*/ 100 h 198"/>
                <a:gd name="T60" fmla="*/ 2 w 115"/>
                <a:gd name="T61" fmla="*/ 105 h 198"/>
                <a:gd name="T62" fmla="*/ 8 w 115"/>
                <a:gd name="T63" fmla="*/ 109 h 198"/>
                <a:gd name="T64" fmla="*/ 19 w 115"/>
                <a:gd name="T65" fmla="*/ 190 h 198"/>
                <a:gd name="T66" fmla="*/ 14 w 115"/>
                <a:gd name="T67" fmla="*/ 194 h 198"/>
                <a:gd name="T68" fmla="*/ 20 w 115"/>
                <a:gd name="T69" fmla="*/ 198 h 198"/>
                <a:gd name="T70" fmla="*/ 95 w 115"/>
                <a:gd name="T71" fmla="*/ 198 h 198"/>
                <a:gd name="T72" fmla="*/ 101 w 115"/>
                <a:gd name="T73" fmla="*/ 194 h 198"/>
                <a:gd name="T74" fmla="*/ 96 w 115"/>
                <a:gd name="T75" fmla="*/ 190 h 198"/>
                <a:gd name="T76" fmla="*/ 107 w 115"/>
                <a:gd name="T77" fmla="*/ 109 h 198"/>
                <a:gd name="T78" fmla="*/ 113 w 115"/>
                <a:gd name="T79" fmla="*/ 105 h 198"/>
                <a:gd name="T80" fmla="*/ 107 w 115"/>
                <a:gd name="T81" fmla="*/ 100 h 198"/>
                <a:gd name="T82" fmla="*/ 34 w 115"/>
                <a:gd name="T83" fmla="*/ 186 h 198"/>
                <a:gd name="T84" fmla="*/ 34 w 115"/>
                <a:gd name="T85" fmla="*/ 186 h 198"/>
                <a:gd name="T86" fmla="*/ 30 w 115"/>
                <a:gd name="T87" fmla="*/ 183 h 198"/>
                <a:gd name="T88" fmla="*/ 20 w 115"/>
                <a:gd name="T89" fmla="*/ 115 h 198"/>
                <a:gd name="T90" fmla="*/ 23 w 115"/>
                <a:gd name="T91" fmla="*/ 110 h 198"/>
                <a:gd name="T92" fmla="*/ 28 w 115"/>
                <a:gd name="T93" fmla="*/ 114 h 198"/>
                <a:gd name="T94" fmla="*/ 38 w 115"/>
                <a:gd name="T95" fmla="*/ 182 h 198"/>
                <a:gd name="T96" fmla="*/ 34 w 115"/>
                <a:gd name="T97" fmla="*/ 186 h 1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115" h="198">
                  <a:moveTo>
                    <a:pt x="105" y="49"/>
                  </a:moveTo>
                  <a:cubicBezTo>
                    <a:pt x="115" y="53"/>
                    <a:pt x="115" y="53"/>
                    <a:pt x="115" y="53"/>
                  </a:cubicBezTo>
                  <a:cubicBezTo>
                    <a:pt x="101" y="93"/>
                    <a:pt x="101" y="93"/>
                    <a:pt x="101" y="93"/>
                  </a:cubicBezTo>
                  <a:cubicBezTo>
                    <a:pt x="89" y="93"/>
                    <a:pt x="89" y="93"/>
                    <a:pt x="89" y="93"/>
                  </a:cubicBezTo>
                  <a:lnTo>
                    <a:pt x="105" y="49"/>
                  </a:lnTo>
                  <a:close/>
                  <a:moveTo>
                    <a:pt x="112" y="18"/>
                  </a:moveTo>
                  <a:cubicBezTo>
                    <a:pt x="112" y="16"/>
                    <a:pt x="111" y="16"/>
                    <a:pt x="109" y="17"/>
                  </a:cubicBezTo>
                  <a:cubicBezTo>
                    <a:pt x="94" y="33"/>
                    <a:pt x="94" y="33"/>
                    <a:pt x="94" y="33"/>
                  </a:cubicBezTo>
                  <a:cubicBezTo>
                    <a:pt x="114" y="39"/>
                    <a:pt x="114" y="39"/>
                    <a:pt x="114" y="39"/>
                  </a:cubicBezTo>
                  <a:lnTo>
                    <a:pt x="112" y="18"/>
                  </a:lnTo>
                  <a:close/>
                  <a:moveTo>
                    <a:pt x="78" y="93"/>
                  </a:moveTo>
                  <a:cubicBezTo>
                    <a:pt x="95" y="46"/>
                    <a:pt x="95" y="46"/>
                    <a:pt x="95" y="46"/>
                  </a:cubicBezTo>
                  <a:cubicBezTo>
                    <a:pt x="85" y="42"/>
                    <a:pt x="85" y="42"/>
                    <a:pt x="85" y="42"/>
                  </a:cubicBezTo>
                  <a:cubicBezTo>
                    <a:pt x="67" y="93"/>
                    <a:pt x="67" y="93"/>
                    <a:pt x="67" y="93"/>
                  </a:cubicBezTo>
                  <a:lnTo>
                    <a:pt x="78" y="93"/>
                  </a:lnTo>
                  <a:close/>
                  <a:moveTo>
                    <a:pt x="2" y="25"/>
                  </a:moveTo>
                  <a:cubicBezTo>
                    <a:pt x="0" y="15"/>
                    <a:pt x="5" y="5"/>
                    <a:pt x="15" y="3"/>
                  </a:cubicBezTo>
                  <a:cubicBezTo>
                    <a:pt x="25" y="0"/>
                    <a:pt x="35" y="6"/>
                    <a:pt x="38" y="16"/>
                  </a:cubicBezTo>
                  <a:cubicBezTo>
                    <a:pt x="58" y="93"/>
                    <a:pt x="58" y="93"/>
                    <a:pt x="58" y="93"/>
                  </a:cubicBezTo>
                  <a:cubicBezTo>
                    <a:pt x="20" y="93"/>
                    <a:pt x="20" y="93"/>
                    <a:pt x="20" y="93"/>
                  </a:cubicBezTo>
                  <a:lnTo>
                    <a:pt x="2" y="25"/>
                  </a:lnTo>
                  <a:close/>
                  <a:moveTo>
                    <a:pt x="16" y="22"/>
                  </a:moveTo>
                  <a:cubicBezTo>
                    <a:pt x="28" y="69"/>
                    <a:pt x="28" y="69"/>
                    <a:pt x="28" y="69"/>
                  </a:cubicBezTo>
                  <a:cubicBezTo>
                    <a:pt x="29" y="71"/>
                    <a:pt x="31" y="72"/>
                    <a:pt x="34" y="72"/>
                  </a:cubicBezTo>
                  <a:cubicBezTo>
                    <a:pt x="36" y="71"/>
                    <a:pt x="38" y="69"/>
                    <a:pt x="37" y="66"/>
                  </a:cubicBezTo>
                  <a:cubicBezTo>
                    <a:pt x="24" y="19"/>
                    <a:pt x="24" y="19"/>
                    <a:pt x="24" y="19"/>
                  </a:cubicBezTo>
                  <a:cubicBezTo>
                    <a:pt x="24" y="17"/>
                    <a:pt x="21" y="16"/>
                    <a:pt x="19" y="16"/>
                  </a:cubicBezTo>
                  <a:cubicBezTo>
                    <a:pt x="16" y="17"/>
                    <a:pt x="15" y="19"/>
                    <a:pt x="16" y="22"/>
                  </a:cubicBezTo>
                  <a:close/>
                  <a:moveTo>
                    <a:pt x="107" y="100"/>
                  </a:moveTo>
                  <a:cubicBezTo>
                    <a:pt x="8" y="100"/>
                    <a:pt x="8" y="100"/>
                    <a:pt x="8" y="100"/>
                  </a:cubicBezTo>
                  <a:cubicBezTo>
                    <a:pt x="5" y="100"/>
                    <a:pt x="2" y="102"/>
                    <a:pt x="2" y="105"/>
                  </a:cubicBezTo>
                  <a:cubicBezTo>
                    <a:pt x="2" y="107"/>
                    <a:pt x="4" y="109"/>
                    <a:pt x="8" y="109"/>
                  </a:cubicBezTo>
                  <a:cubicBezTo>
                    <a:pt x="19" y="190"/>
                    <a:pt x="19" y="190"/>
                    <a:pt x="19" y="190"/>
                  </a:cubicBezTo>
                  <a:cubicBezTo>
                    <a:pt x="16" y="190"/>
                    <a:pt x="14" y="192"/>
                    <a:pt x="14" y="194"/>
                  </a:cubicBezTo>
                  <a:cubicBezTo>
                    <a:pt x="14" y="196"/>
                    <a:pt x="17" y="198"/>
                    <a:pt x="20" y="198"/>
                  </a:cubicBezTo>
                  <a:cubicBezTo>
                    <a:pt x="95" y="198"/>
                    <a:pt x="95" y="198"/>
                    <a:pt x="95" y="198"/>
                  </a:cubicBezTo>
                  <a:cubicBezTo>
                    <a:pt x="98" y="198"/>
                    <a:pt x="101" y="196"/>
                    <a:pt x="101" y="194"/>
                  </a:cubicBezTo>
                  <a:cubicBezTo>
                    <a:pt x="101" y="192"/>
                    <a:pt x="99" y="190"/>
                    <a:pt x="96" y="190"/>
                  </a:cubicBezTo>
                  <a:cubicBezTo>
                    <a:pt x="107" y="109"/>
                    <a:pt x="107" y="109"/>
                    <a:pt x="107" y="109"/>
                  </a:cubicBezTo>
                  <a:cubicBezTo>
                    <a:pt x="111" y="109"/>
                    <a:pt x="113" y="107"/>
                    <a:pt x="113" y="105"/>
                  </a:cubicBezTo>
                  <a:cubicBezTo>
                    <a:pt x="113" y="102"/>
                    <a:pt x="110" y="100"/>
                    <a:pt x="107" y="100"/>
                  </a:cubicBezTo>
                  <a:close/>
                  <a:moveTo>
                    <a:pt x="34" y="186"/>
                  </a:moveTo>
                  <a:cubicBezTo>
                    <a:pt x="34" y="186"/>
                    <a:pt x="34" y="186"/>
                    <a:pt x="34" y="186"/>
                  </a:cubicBezTo>
                  <a:cubicBezTo>
                    <a:pt x="32" y="186"/>
                    <a:pt x="30" y="185"/>
                    <a:pt x="30" y="183"/>
                  </a:cubicBezTo>
                  <a:cubicBezTo>
                    <a:pt x="20" y="115"/>
                    <a:pt x="20" y="115"/>
                    <a:pt x="20" y="115"/>
                  </a:cubicBezTo>
                  <a:cubicBezTo>
                    <a:pt x="19" y="112"/>
                    <a:pt x="21" y="110"/>
                    <a:pt x="23" y="110"/>
                  </a:cubicBezTo>
                  <a:cubicBezTo>
                    <a:pt x="26" y="110"/>
                    <a:pt x="28" y="111"/>
                    <a:pt x="28" y="114"/>
                  </a:cubicBezTo>
                  <a:cubicBezTo>
                    <a:pt x="38" y="182"/>
                    <a:pt x="38" y="182"/>
                    <a:pt x="38" y="182"/>
                  </a:cubicBezTo>
                  <a:cubicBezTo>
                    <a:pt x="38" y="184"/>
                    <a:pt x="37" y="186"/>
                    <a:pt x="34" y="186"/>
                  </a:cubicBezTo>
                  <a:close/>
                </a:path>
              </a:pathLst>
            </a:custGeom>
            <a:solidFill>
              <a:sysClr val="window" lastClr="FFFFFF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>
                <a:defRPr/>
              </a:pPr>
              <a:endParaRPr lang="zh-CN" altLang="en-US" sz="1800" kern="0">
                <a:solidFill>
                  <a:prstClr val="black"/>
                </a:solidFill>
                <a:ea typeface="微软雅黑"/>
              </a:endParaRPr>
            </a:p>
          </p:txBody>
        </p:sp>
      </p:grpSp>
      <p:grpSp>
        <p:nvGrpSpPr>
          <p:cNvPr id="335" name="组合 334"/>
          <p:cNvGrpSpPr/>
          <p:nvPr/>
        </p:nvGrpSpPr>
        <p:grpSpPr>
          <a:xfrm>
            <a:off x="3511456" y="1679886"/>
            <a:ext cx="393757" cy="393757"/>
            <a:chOff x="3564033" y="1741346"/>
            <a:chExt cx="393757" cy="393757"/>
          </a:xfrm>
        </p:grpSpPr>
        <p:sp>
          <p:nvSpPr>
            <p:cNvPr id="336" name="椭圆 335"/>
            <p:cNvSpPr/>
            <p:nvPr/>
          </p:nvSpPr>
          <p:spPr>
            <a:xfrm>
              <a:off x="3564033" y="1741346"/>
              <a:ext cx="393757" cy="393757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37" name="Freeform 898"/>
            <p:cNvSpPr>
              <a:spLocks noEditPoints="1"/>
            </p:cNvSpPr>
            <p:nvPr/>
          </p:nvSpPr>
          <p:spPr bwMode="auto">
            <a:xfrm>
              <a:off x="3683642" y="1812997"/>
              <a:ext cx="154539" cy="237101"/>
            </a:xfrm>
            <a:custGeom>
              <a:avLst/>
              <a:gdLst>
                <a:gd name="T0" fmla="*/ 47 w 123"/>
                <a:gd name="T1" fmla="*/ 8 h 189"/>
                <a:gd name="T2" fmla="*/ 49 w 123"/>
                <a:gd name="T3" fmla="*/ 4 h 189"/>
                <a:gd name="T4" fmla="*/ 59 w 123"/>
                <a:gd name="T5" fmla="*/ 1 h 189"/>
                <a:gd name="T6" fmla="*/ 64 w 123"/>
                <a:gd name="T7" fmla="*/ 3 h 189"/>
                <a:gd name="T8" fmla="*/ 64 w 123"/>
                <a:gd name="T9" fmla="*/ 5 h 189"/>
                <a:gd name="T10" fmla="*/ 62 w 123"/>
                <a:gd name="T11" fmla="*/ 9 h 189"/>
                <a:gd name="T12" fmla="*/ 52 w 123"/>
                <a:gd name="T13" fmla="*/ 13 h 189"/>
                <a:gd name="T14" fmla="*/ 48 w 123"/>
                <a:gd name="T15" fmla="*/ 10 h 189"/>
                <a:gd name="T16" fmla="*/ 47 w 123"/>
                <a:gd name="T17" fmla="*/ 8 h 189"/>
                <a:gd name="T18" fmla="*/ 76 w 123"/>
                <a:gd name="T19" fmla="*/ 106 h 189"/>
                <a:gd name="T20" fmla="*/ 72 w 123"/>
                <a:gd name="T21" fmla="*/ 111 h 189"/>
                <a:gd name="T22" fmla="*/ 79 w 123"/>
                <a:gd name="T23" fmla="*/ 114 h 189"/>
                <a:gd name="T24" fmla="*/ 97 w 123"/>
                <a:gd name="T25" fmla="*/ 108 h 189"/>
                <a:gd name="T26" fmla="*/ 102 w 123"/>
                <a:gd name="T27" fmla="*/ 102 h 189"/>
                <a:gd name="T28" fmla="*/ 95 w 123"/>
                <a:gd name="T29" fmla="*/ 100 h 189"/>
                <a:gd name="T30" fmla="*/ 76 w 123"/>
                <a:gd name="T31" fmla="*/ 106 h 189"/>
                <a:gd name="T32" fmla="*/ 123 w 123"/>
                <a:gd name="T33" fmla="*/ 134 h 189"/>
                <a:gd name="T34" fmla="*/ 123 w 123"/>
                <a:gd name="T35" fmla="*/ 138 h 189"/>
                <a:gd name="T36" fmla="*/ 120 w 123"/>
                <a:gd name="T37" fmla="*/ 141 h 189"/>
                <a:gd name="T38" fmla="*/ 114 w 123"/>
                <a:gd name="T39" fmla="*/ 141 h 189"/>
                <a:gd name="T40" fmla="*/ 83 w 123"/>
                <a:gd name="T41" fmla="*/ 166 h 189"/>
                <a:gd name="T42" fmla="*/ 108 w 123"/>
                <a:gd name="T43" fmla="*/ 182 h 189"/>
                <a:gd name="T44" fmla="*/ 102 w 123"/>
                <a:gd name="T45" fmla="*/ 189 h 189"/>
                <a:gd name="T46" fmla="*/ 23 w 123"/>
                <a:gd name="T47" fmla="*/ 189 h 189"/>
                <a:gd name="T48" fmla="*/ 17 w 123"/>
                <a:gd name="T49" fmla="*/ 182 h 189"/>
                <a:gd name="T50" fmla="*/ 38 w 123"/>
                <a:gd name="T51" fmla="*/ 167 h 189"/>
                <a:gd name="T52" fmla="*/ 0 w 123"/>
                <a:gd name="T53" fmla="*/ 107 h 189"/>
                <a:gd name="T54" fmla="*/ 52 w 123"/>
                <a:gd name="T55" fmla="*/ 46 h 189"/>
                <a:gd name="T56" fmla="*/ 46 w 123"/>
                <a:gd name="T57" fmla="*/ 25 h 189"/>
                <a:gd name="T58" fmla="*/ 49 w 123"/>
                <a:gd name="T59" fmla="*/ 18 h 189"/>
                <a:gd name="T60" fmla="*/ 68 w 123"/>
                <a:gd name="T61" fmla="*/ 12 h 189"/>
                <a:gd name="T62" fmla="*/ 75 w 123"/>
                <a:gd name="T63" fmla="*/ 16 h 189"/>
                <a:gd name="T64" fmla="*/ 97 w 123"/>
                <a:gd name="T65" fmla="*/ 87 h 189"/>
                <a:gd name="T66" fmla="*/ 93 w 123"/>
                <a:gd name="T67" fmla="*/ 94 h 189"/>
                <a:gd name="T68" fmla="*/ 75 w 123"/>
                <a:gd name="T69" fmla="*/ 100 h 189"/>
                <a:gd name="T70" fmla="*/ 68 w 123"/>
                <a:gd name="T71" fmla="*/ 96 h 189"/>
                <a:gd name="T72" fmla="*/ 59 w 123"/>
                <a:gd name="T73" fmla="*/ 67 h 189"/>
                <a:gd name="T74" fmla="*/ 22 w 123"/>
                <a:gd name="T75" fmla="*/ 105 h 189"/>
                <a:gd name="T76" fmla="*/ 56 w 123"/>
                <a:gd name="T77" fmla="*/ 147 h 189"/>
                <a:gd name="T78" fmla="*/ 74 w 123"/>
                <a:gd name="T79" fmla="*/ 141 h 189"/>
                <a:gd name="T80" fmla="*/ 68 w 123"/>
                <a:gd name="T81" fmla="*/ 141 h 189"/>
                <a:gd name="T82" fmla="*/ 65 w 123"/>
                <a:gd name="T83" fmla="*/ 138 h 189"/>
                <a:gd name="T84" fmla="*/ 65 w 123"/>
                <a:gd name="T85" fmla="*/ 134 h 189"/>
                <a:gd name="T86" fmla="*/ 68 w 123"/>
                <a:gd name="T87" fmla="*/ 131 h 189"/>
                <a:gd name="T88" fmla="*/ 120 w 123"/>
                <a:gd name="T89" fmla="*/ 131 h 189"/>
                <a:gd name="T90" fmla="*/ 123 w 123"/>
                <a:gd name="T91" fmla="*/ 134 h 189"/>
                <a:gd name="T92" fmla="*/ 67 w 123"/>
                <a:gd name="T93" fmla="*/ 35 h 189"/>
                <a:gd name="T94" fmla="*/ 78 w 123"/>
                <a:gd name="T95" fmla="*/ 74 h 189"/>
                <a:gd name="T96" fmla="*/ 80 w 123"/>
                <a:gd name="T97" fmla="*/ 76 h 189"/>
                <a:gd name="T98" fmla="*/ 82 w 123"/>
                <a:gd name="T99" fmla="*/ 76 h 189"/>
                <a:gd name="T100" fmla="*/ 84 w 123"/>
                <a:gd name="T101" fmla="*/ 72 h 189"/>
                <a:gd name="T102" fmla="*/ 72 w 123"/>
                <a:gd name="T103" fmla="*/ 34 h 189"/>
                <a:gd name="T104" fmla="*/ 69 w 123"/>
                <a:gd name="T105" fmla="*/ 32 h 189"/>
                <a:gd name="T106" fmla="*/ 67 w 123"/>
                <a:gd name="T107" fmla="*/ 35 h 189"/>
                <a:gd name="T108" fmla="*/ 67 w 123"/>
                <a:gd name="T109" fmla="*/ 162 h 189"/>
                <a:gd name="T110" fmla="*/ 55 w 123"/>
                <a:gd name="T111" fmla="*/ 162 h 189"/>
                <a:gd name="T112" fmla="*/ 55 w 123"/>
                <a:gd name="T113" fmla="*/ 174 h 189"/>
                <a:gd name="T114" fmla="*/ 67 w 123"/>
                <a:gd name="T115" fmla="*/ 174 h 189"/>
                <a:gd name="T116" fmla="*/ 67 w 123"/>
                <a:gd name="T117" fmla="*/ 162 h 1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23" h="189">
                  <a:moveTo>
                    <a:pt x="47" y="8"/>
                  </a:moveTo>
                  <a:cubicBezTo>
                    <a:pt x="46" y="6"/>
                    <a:pt x="47" y="5"/>
                    <a:pt x="49" y="4"/>
                  </a:cubicBezTo>
                  <a:cubicBezTo>
                    <a:pt x="59" y="1"/>
                    <a:pt x="59" y="1"/>
                    <a:pt x="59" y="1"/>
                  </a:cubicBezTo>
                  <a:cubicBezTo>
                    <a:pt x="61" y="0"/>
                    <a:pt x="63" y="1"/>
                    <a:pt x="64" y="3"/>
                  </a:cubicBezTo>
                  <a:cubicBezTo>
                    <a:pt x="64" y="5"/>
                    <a:pt x="64" y="5"/>
                    <a:pt x="64" y="5"/>
                  </a:cubicBezTo>
                  <a:cubicBezTo>
                    <a:pt x="65" y="7"/>
                    <a:pt x="64" y="9"/>
                    <a:pt x="62" y="9"/>
                  </a:cubicBezTo>
                  <a:cubicBezTo>
                    <a:pt x="52" y="13"/>
                    <a:pt x="52" y="13"/>
                    <a:pt x="52" y="13"/>
                  </a:cubicBezTo>
                  <a:cubicBezTo>
                    <a:pt x="50" y="13"/>
                    <a:pt x="48" y="12"/>
                    <a:pt x="48" y="10"/>
                  </a:cubicBezTo>
                  <a:lnTo>
                    <a:pt x="47" y="8"/>
                  </a:lnTo>
                  <a:close/>
                  <a:moveTo>
                    <a:pt x="76" y="106"/>
                  </a:moveTo>
                  <a:cubicBezTo>
                    <a:pt x="73" y="107"/>
                    <a:pt x="71" y="109"/>
                    <a:pt x="72" y="111"/>
                  </a:cubicBezTo>
                  <a:cubicBezTo>
                    <a:pt x="73" y="114"/>
                    <a:pt x="76" y="115"/>
                    <a:pt x="79" y="114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100" y="107"/>
                    <a:pt x="102" y="105"/>
                    <a:pt x="102" y="102"/>
                  </a:cubicBezTo>
                  <a:cubicBezTo>
                    <a:pt x="101" y="100"/>
                    <a:pt x="98" y="99"/>
                    <a:pt x="95" y="100"/>
                  </a:cubicBezTo>
                  <a:lnTo>
                    <a:pt x="76" y="106"/>
                  </a:lnTo>
                  <a:close/>
                  <a:moveTo>
                    <a:pt x="123" y="134"/>
                  </a:moveTo>
                  <a:cubicBezTo>
                    <a:pt x="123" y="138"/>
                    <a:pt x="123" y="138"/>
                    <a:pt x="123" y="138"/>
                  </a:cubicBezTo>
                  <a:cubicBezTo>
                    <a:pt x="123" y="140"/>
                    <a:pt x="122" y="141"/>
                    <a:pt x="120" y="141"/>
                  </a:cubicBezTo>
                  <a:cubicBezTo>
                    <a:pt x="114" y="141"/>
                    <a:pt x="114" y="141"/>
                    <a:pt x="114" y="141"/>
                  </a:cubicBezTo>
                  <a:cubicBezTo>
                    <a:pt x="108" y="150"/>
                    <a:pt x="95" y="160"/>
                    <a:pt x="83" y="166"/>
                  </a:cubicBezTo>
                  <a:cubicBezTo>
                    <a:pt x="96" y="169"/>
                    <a:pt x="108" y="177"/>
                    <a:pt x="108" y="182"/>
                  </a:cubicBezTo>
                  <a:cubicBezTo>
                    <a:pt x="108" y="186"/>
                    <a:pt x="105" y="189"/>
                    <a:pt x="102" y="189"/>
                  </a:cubicBezTo>
                  <a:cubicBezTo>
                    <a:pt x="23" y="189"/>
                    <a:pt x="23" y="189"/>
                    <a:pt x="23" y="189"/>
                  </a:cubicBezTo>
                  <a:cubicBezTo>
                    <a:pt x="20" y="189"/>
                    <a:pt x="17" y="186"/>
                    <a:pt x="17" y="182"/>
                  </a:cubicBezTo>
                  <a:cubicBezTo>
                    <a:pt x="17" y="177"/>
                    <a:pt x="26" y="171"/>
                    <a:pt x="38" y="167"/>
                  </a:cubicBezTo>
                  <a:cubicBezTo>
                    <a:pt x="9" y="150"/>
                    <a:pt x="0" y="133"/>
                    <a:pt x="0" y="107"/>
                  </a:cubicBezTo>
                  <a:cubicBezTo>
                    <a:pt x="0" y="80"/>
                    <a:pt x="19" y="54"/>
                    <a:pt x="52" y="46"/>
                  </a:cubicBezTo>
                  <a:cubicBezTo>
                    <a:pt x="46" y="25"/>
                    <a:pt x="46" y="25"/>
                    <a:pt x="46" y="25"/>
                  </a:cubicBezTo>
                  <a:cubicBezTo>
                    <a:pt x="45" y="22"/>
                    <a:pt x="46" y="19"/>
                    <a:pt x="49" y="18"/>
                  </a:cubicBezTo>
                  <a:cubicBezTo>
                    <a:pt x="68" y="12"/>
                    <a:pt x="68" y="12"/>
                    <a:pt x="68" y="12"/>
                  </a:cubicBezTo>
                  <a:cubicBezTo>
                    <a:pt x="71" y="11"/>
                    <a:pt x="74" y="13"/>
                    <a:pt x="75" y="16"/>
                  </a:cubicBezTo>
                  <a:cubicBezTo>
                    <a:pt x="97" y="87"/>
                    <a:pt x="97" y="87"/>
                    <a:pt x="97" y="87"/>
                  </a:cubicBezTo>
                  <a:cubicBezTo>
                    <a:pt x="98" y="90"/>
                    <a:pt x="96" y="93"/>
                    <a:pt x="93" y="94"/>
                  </a:cubicBezTo>
                  <a:cubicBezTo>
                    <a:pt x="75" y="100"/>
                    <a:pt x="75" y="100"/>
                    <a:pt x="75" y="100"/>
                  </a:cubicBezTo>
                  <a:cubicBezTo>
                    <a:pt x="72" y="100"/>
                    <a:pt x="69" y="99"/>
                    <a:pt x="68" y="96"/>
                  </a:cubicBezTo>
                  <a:cubicBezTo>
                    <a:pt x="59" y="67"/>
                    <a:pt x="59" y="67"/>
                    <a:pt x="59" y="67"/>
                  </a:cubicBezTo>
                  <a:cubicBezTo>
                    <a:pt x="42" y="69"/>
                    <a:pt x="22" y="85"/>
                    <a:pt x="22" y="105"/>
                  </a:cubicBezTo>
                  <a:cubicBezTo>
                    <a:pt x="22" y="127"/>
                    <a:pt x="38" y="147"/>
                    <a:pt x="56" y="147"/>
                  </a:cubicBezTo>
                  <a:cubicBezTo>
                    <a:pt x="64" y="147"/>
                    <a:pt x="70" y="145"/>
                    <a:pt x="74" y="141"/>
                  </a:cubicBezTo>
                  <a:cubicBezTo>
                    <a:pt x="68" y="141"/>
                    <a:pt x="68" y="141"/>
                    <a:pt x="68" y="141"/>
                  </a:cubicBezTo>
                  <a:cubicBezTo>
                    <a:pt x="66" y="141"/>
                    <a:pt x="65" y="140"/>
                    <a:pt x="65" y="138"/>
                  </a:cubicBezTo>
                  <a:cubicBezTo>
                    <a:pt x="65" y="134"/>
                    <a:pt x="65" y="134"/>
                    <a:pt x="65" y="134"/>
                  </a:cubicBezTo>
                  <a:cubicBezTo>
                    <a:pt x="65" y="133"/>
                    <a:pt x="66" y="131"/>
                    <a:pt x="68" y="131"/>
                  </a:cubicBezTo>
                  <a:cubicBezTo>
                    <a:pt x="120" y="131"/>
                    <a:pt x="120" y="131"/>
                    <a:pt x="120" y="131"/>
                  </a:cubicBezTo>
                  <a:cubicBezTo>
                    <a:pt x="122" y="131"/>
                    <a:pt x="123" y="133"/>
                    <a:pt x="123" y="134"/>
                  </a:cubicBezTo>
                  <a:close/>
                  <a:moveTo>
                    <a:pt x="67" y="35"/>
                  </a:moveTo>
                  <a:cubicBezTo>
                    <a:pt x="78" y="74"/>
                    <a:pt x="78" y="74"/>
                    <a:pt x="78" y="74"/>
                  </a:cubicBezTo>
                  <a:cubicBezTo>
                    <a:pt x="78" y="75"/>
                    <a:pt x="79" y="75"/>
                    <a:pt x="80" y="76"/>
                  </a:cubicBezTo>
                  <a:cubicBezTo>
                    <a:pt x="81" y="76"/>
                    <a:pt x="81" y="76"/>
                    <a:pt x="82" y="76"/>
                  </a:cubicBezTo>
                  <a:cubicBezTo>
                    <a:pt x="83" y="75"/>
                    <a:pt x="84" y="74"/>
                    <a:pt x="84" y="72"/>
                  </a:cubicBezTo>
                  <a:cubicBezTo>
                    <a:pt x="72" y="34"/>
                    <a:pt x="72" y="34"/>
                    <a:pt x="72" y="34"/>
                  </a:cubicBezTo>
                  <a:cubicBezTo>
                    <a:pt x="72" y="32"/>
                    <a:pt x="70" y="31"/>
                    <a:pt x="69" y="32"/>
                  </a:cubicBezTo>
                  <a:cubicBezTo>
                    <a:pt x="67" y="32"/>
                    <a:pt x="66" y="34"/>
                    <a:pt x="67" y="35"/>
                  </a:cubicBezTo>
                  <a:close/>
                  <a:moveTo>
                    <a:pt x="67" y="162"/>
                  </a:moveTo>
                  <a:cubicBezTo>
                    <a:pt x="64" y="159"/>
                    <a:pt x="58" y="159"/>
                    <a:pt x="55" y="162"/>
                  </a:cubicBezTo>
                  <a:cubicBezTo>
                    <a:pt x="52" y="165"/>
                    <a:pt x="52" y="171"/>
                    <a:pt x="55" y="174"/>
                  </a:cubicBezTo>
                  <a:cubicBezTo>
                    <a:pt x="58" y="177"/>
                    <a:pt x="64" y="177"/>
                    <a:pt x="67" y="174"/>
                  </a:cubicBezTo>
                  <a:cubicBezTo>
                    <a:pt x="70" y="171"/>
                    <a:pt x="70" y="165"/>
                    <a:pt x="67" y="162"/>
                  </a:cubicBezTo>
                  <a:close/>
                </a:path>
              </a:pathLst>
            </a:custGeom>
            <a:solidFill>
              <a:sysClr val="window" lastClr="FFFFFF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>
                <a:defRPr/>
              </a:pPr>
              <a:endParaRPr lang="zh-CN" altLang="en-US" sz="1800" kern="0">
                <a:solidFill>
                  <a:prstClr val="black"/>
                </a:solidFill>
                <a:ea typeface="微软雅黑"/>
              </a:endParaRPr>
            </a:p>
          </p:txBody>
        </p:sp>
      </p:grpSp>
      <p:sp>
        <p:nvSpPr>
          <p:cNvPr id="347" name="文本框 6"/>
          <p:cNvSpPr txBox="1">
            <a:spLocks noChangeArrowheads="1"/>
          </p:cNvSpPr>
          <p:nvPr/>
        </p:nvSpPr>
        <p:spPr bwMode="auto">
          <a:xfrm>
            <a:off x="3173501" y="351628"/>
            <a:ext cx="1154483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1300">
                <a:solidFill>
                  <a:schemeClr val="tx1"/>
                </a:solidFill>
                <a:latin typeface="Calibri Light" panose="020F0302020204030204" pitchFamily="34" charset="0"/>
                <a:ea typeface="方正宋刻本秀楷简体" panose="02000000000000000000" pitchFamily="2" charset="-122"/>
              </a:defRPr>
            </a:lvl1pPr>
            <a:lvl2pPr marL="742950" indent="-285750">
              <a:defRPr sz="1300">
                <a:solidFill>
                  <a:schemeClr val="tx1"/>
                </a:solidFill>
                <a:latin typeface="Calibri Light" panose="020F0302020204030204" pitchFamily="34" charset="0"/>
                <a:ea typeface="方正宋刻本秀楷简体" panose="02000000000000000000" pitchFamily="2" charset="-122"/>
              </a:defRPr>
            </a:lvl2pPr>
            <a:lvl3pPr marL="1143000" indent="-228600">
              <a:defRPr sz="1300">
                <a:solidFill>
                  <a:schemeClr val="tx1"/>
                </a:solidFill>
                <a:latin typeface="Calibri Light" panose="020F0302020204030204" pitchFamily="34" charset="0"/>
                <a:ea typeface="方正宋刻本秀楷简体" panose="02000000000000000000" pitchFamily="2" charset="-122"/>
              </a:defRPr>
            </a:lvl3pPr>
            <a:lvl4pPr marL="1600200" indent="-228600">
              <a:defRPr sz="1300">
                <a:solidFill>
                  <a:schemeClr val="tx1"/>
                </a:solidFill>
                <a:latin typeface="Calibri Light" panose="020F0302020204030204" pitchFamily="34" charset="0"/>
                <a:ea typeface="方正宋刻本秀楷简体" panose="02000000000000000000" pitchFamily="2" charset="-122"/>
              </a:defRPr>
            </a:lvl4pPr>
            <a:lvl5pPr marL="2057400" indent="-228600">
              <a:defRPr sz="1300">
                <a:solidFill>
                  <a:schemeClr val="tx1"/>
                </a:solidFill>
                <a:latin typeface="Calibri Light" panose="020F0302020204030204" pitchFamily="34" charset="0"/>
                <a:ea typeface="方正宋刻本秀楷简体" panose="02000000000000000000" pitchFamily="2" charset="-122"/>
              </a:defRPr>
            </a:lvl5pPr>
            <a:lvl6pPr marL="25146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 Light" panose="020F0302020204030204" pitchFamily="34" charset="0"/>
                <a:ea typeface="方正宋刻本秀楷简体" panose="02000000000000000000" pitchFamily="2" charset="-122"/>
              </a:defRPr>
            </a:lvl6pPr>
            <a:lvl7pPr marL="29718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 Light" panose="020F0302020204030204" pitchFamily="34" charset="0"/>
                <a:ea typeface="方正宋刻本秀楷简体" panose="02000000000000000000" pitchFamily="2" charset="-122"/>
              </a:defRPr>
            </a:lvl7pPr>
            <a:lvl8pPr marL="34290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 Light" panose="020F0302020204030204" pitchFamily="34" charset="0"/>
                <a:ea typeface="方正宋刻本秀楷简体" panose="02000000000000000000" pitchFamily="2" charset="-122"/>
              </a:defRPr>
            </a:lvl8pPr>
            <a:lvl9pPr marL="38862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 Light" panose="020F0302020204030204" pitchFamily="34" charset="0"/>
                <a:ea typeface="方正宋刻本秀楷简体" panose="02000000000000000000" pitchFamily="2" charset="-122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zh-CN" sz="3200" dirty="0" err="1">
                <a:solidFill>
                  <a:srgbClr val="FF7862"/>
                </a:solidFill>
                <a:latin typeface="UVN Bach Tuyet Nang" pitchFamily="18" charset="0"/>
                <a:ea typeface="华文细黑" panose="02010600040101010101" pitchFamily="2" charset="-122"/>
              </a:rPr>
              <a:t>Câu</a:t>
            </a:r>
            <a:r>
              <a:rPr lang="en-US" altLang="zh-CN" sz="3200" dirty="0">
                <a:solidFill>
                  <a:srgbClr val="FF7862"/>
                </a:solidFill>
                <a:latin typeface="UVN Bach Tuyet Nang" pitchFamily="18" charset="0"/>
                <a:ea typeface="华文细黑" panose="02010600040101010101" pitchFamily="2" charset="-122"/>
              </a:rPr>
              <a:t> 1</a:t>
            </a:r>
            <a:endParaRPr lang="zh-CN" altLang="en-US" sz="3200" dirty="0">
              <a:solidFill>
                <a:srgbClr val="FF7862"/>
              </a:solidFill>
              <a:latin typeface="UVN Bach Tuyet Nang" pitchFamily="18" charset="0"/>
              <a:ea typeface="华文细黑" panose="02010600040101010101" pitchFamily="2" charset="-122"/>
            </a:endParaRPr>
          </a:p>
        </p:txBody>
      </p:sp>
      <p:sp>
        <p:nvSpPr>
          <p:cNvPr id="323" name="Text Box 1"/>
          <p:cNvSpPr txBox="1"/>
          <p:nvPr/>
        </p:nvSpPr>
        <p:spPr>
          <a:xfrm>
            <a:off x="3901656" y="1624641"/>
            <a:ext cx="524234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kể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tên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ngành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nghiệp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ta</a:t>
            </a:r>
          </a:p>
        </p:txBody>
      </p:sp>
      <p:sp>
        <p:nvSpPr>
          <p:cNvPr id="324" name="Text Box 6"/>
          <p:cNvSpPr txBox="1"/>
          <p:nvPr/>
        </p:nvSpPr>
        <p:spPr>
          <a:xfrm>
            <a:off x="3821032" y="2765957"/>
            <a:ext cx="483181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Khai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thác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khoáng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điện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luyện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kim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cơ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khí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hóa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chất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dệt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may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mặc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chế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biến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lương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phẩm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xuất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hàng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tiêu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dùng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44470024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2000"/>
                                        <p:tgtEl>
                                          <p:spTgt spid="3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3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3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3" grpId="0"/>
      <p:bldP spid="324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1" name="组合 110"/>
          <p:cNvGrpSpPr/>
          <p:nvPr/>
        </p:nvGrpSpPr>
        <p:grpSpPr>
          <a:xfrm>
            <a:off x="4306857" y="707579"/>
            <a:ext cx="628926" cy="89203"/>
            <a:chOff x="4064994" y="3738475"/>
            <a:chExt cx="987048" cy="139997"/>
          </a:xfrm>
        </p:grpSpPr>
        <p:sp>
          <p:nvSpPr>
            <p:cNvPr id="112" name="椭圆 111"/>
            <p:cNvSpPr/>
            <p:nvPr/>
          </p:nvSpPr>
          <p:spPr>
            <a:xfrm>
              <a:off x="4064994" y="3738475"/>
              <a:ext cx="139997" cy="139997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ea typeface="华文细黑" panose="02010600040101010101" pitchFamily="2" charset="-122"/>
              </a:endParaRPr>
            </a:p>
          </p:txBody>
        </p:sp>
        <p:sp>
          <p:nvSpPr>
            <p:cNvPr id="113" name="椭圆 112"/>
            <p:cNvSpPr/>
            <p:nvPr/>
          </p:nvSpPr>
          <p:spPr>
            <a:xfrm>
              <a:off x="4276757" y="3738475"/>
              <a:ext cx="139997" cy="139997"/>
            </a:xfrm>
            <a:prstGeom prst="ellipse">
              <a:avLst/>
            </a:prstGeom>
            <a:solidFill>
              <a:srgbClr val="FEC1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ea typeface="华文细黑" panose="02010600040101010101" pitchFamily="2" charset="-122"/>
              </a:endParaRPr>
            </a:p>
          </p:txBody>
        </p:sp>
        <p:sp>
          <p:nvSpPr>
            <p:cNvPr id="114" name="椭圆 113"/>
            <p:cNvSpPr/>
            <p:nvPr/>
          </p:nvSpPr>
          <p:spPr>
            <a:xfrm>
              <a:off x="4488520" y="3738475"/>
              <a:ext cx="139997" cy="139997"/>
            </a:xfrm>
            <a:prstGeom prst="ellipse">
              <a:avLst/>
            </a:prstGeom>
            <a:solidFill>
              <a:srgbClr val="B2874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ea typeface="华文细黑" panose="02010600040101010101" pitchFamily="2" charset="-122"/>
              </a:endParaRPr>
            </a:p>
          </p:txBody>
        </p:sp>
        <p:sp>
          <p:nvSpPr>
            <p:cNvPr id="115" name="椭圆 114"/>
            <p:cNvSpPr/>
            <p:nvPr/>
          </p:nvSpPr>
          <p:spPr>
            <a:xfrm>
              <a:off x="4700283" y="3738475"/>
              <a:ext cx="139997" cy="139997"/>
            </a:xfrm>
            <a:prstGeom prst="ellipse">
              <a:avLst/>
            </a:prstGeom>
            <a:solidFill>
              <a:srgbClr val="21B37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ea typeface="华文细黑" panose="02010600040101010101" pitchFamily="2" charset="-122"/>
              </a:endParaRPr>
            </a:p>
          </p:txBody>
        </p:sp>
        <p:sp>
          <p:nvSpPr>
            <p:cNvPr id="116" name="椭圆 115"/>
            <p:cNvSpPr/>
            <p:nvPr/>
          </p:nvSpPr>
          <p:spPr>
            <a:xfrm>
              <a:off x="4912045" y="3738475"/>
              <a:ext cx="139997" cy="139997"/>
            </a:xfrm>
            <a:prstGeom prst="ellipse">
              <a:avLst/>
            </a:prstGeom>
            <a:solidFill>
              <a:srgbClr val="0C674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ea typeface="华文细黑" panose="02010600040101010101" pitchFamily="2" charset="-122"/>
              </a:endParaRPr>
            </a:p>
          </p:txBody>
        </p:sp>
      </p:grpSp>
      <p:sp>
        <p:nvSpPr>
          <p:cNvPr id="6" name="矩形 5"/>
          <p:cNvSpPr/>
          <p:nvPr/>
        </p:nvSpPr>
        <p:spPr>
          <a:xfrm>
            <a:off x="2402186" y="-239562"/>
            <a:ext cx="729719" cy="35118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0" name="矩形 49"/>
          <p:cNvSpPr/>
          <p:nvPr/>
        </p:nvSpPr>
        <p:spPr>
          <a:xfrm>
            <a:off x="3305970" y="-239562"/>
            <a:ext cx="729719" cy="351182"/>
          </a:xfrm>
          <a:prstGeom prst="rect">
            <a:avLst/>
          </a:prstGeom>
          <a:solidFill>
            <a:srgbClr val="FEC1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1" name="矩形 50"/>
          <p:cNvSpPr/>
          <p:nvPr/>
        </p:nvSpPr>
        <p:spPr>
          <a:xfrm>
            <a:off x="4206064" y="-239562"/>
            <a:ext cx="729719" cy="351182"/>
          </a:xfrm>
          <a:prstGeom prst="rect">
            <a:avLst/>
          </a:prstGeom>
          <a:solidFill>
            <a:srgbClr val="B2874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2" name="矩形 51"/>
          <p:cNvSpPr/>
          <p:nvPr/>
        </p:nvSpPr>
        <p:spPr>
          <a:xfrm>
            <a:off x="5200514" y="-239562"/>
            <a:ext cx="729719" cy="351182"/>
          </a:xfrm>
          <a:prstGeom prst="rect">
            <a:avLst/>
          </a:prstGeom>
          <a:solidFill>
            <a:srgbClr val="92951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5" name="五边形 1"/>
          <p:cNvSpPr/>
          <p:nvPr/>
        </p:nvSpPr>
        <p:spPr>
          <a:xfrm>
            <a:off x="0" y="1050461"/>
            <a:ext cx="1371600" cy="971281"/>
          </a:xfrm>
          <a:prstGeom prst="homePlat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86" name="燕尾形 2"/>
          <p:cNvSpPr/>
          <p:nvPr/>
        </p:nvSpPr>
        <p:spPr>
          <a:xfrm>
            <a:off x="1259680" y="1050461"/>
            <a:ext cx="7884319" cy="971282"/>
          </a:xfrm>
          <a:prstGeom prst="chevron">
            <a:avLst/>
          </a:prstGeom>
          <a:noFill/>
          <a:ln w="127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>
              <a:solidFill>
                <a:srgbClr val="8EB453"/>
              </a:solidFill>
            </a:endParaRPr>
          </a:p>
        </p:txBody>
      </p:sp>
      <p:sp>
        <p:nvSpPr>
          <p:cNvPr id="87" name="五边形 112"/>
          <p:cNvSpPr/>
          <p:nvPr/>
        </p:nvSpPr>
        <p:spPr>
          <a:xfrm rot="10800000">
            <a:off x="7772400" y="2203908"/>
            <a:ext cx="1371600" cy="685800"/>
          </a:xfrm>
          <a:prstGeom prst="homePlate">
            <a:avLst/>
          </a:prstGeom>
          <a:solidFill>
            <a:srgbClr val="FEC1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88" name="燕尾形 113"/>
          <p:cNvSpPr/>
          <p:nvPr/>
        </p:nvSpPr>
        <p:spPr>
          <a:xfrm rot="10800000">
            <a:off x="0" y="2217005"/>
            <a:ext cx="7962901" cy="672704"/>
          </a:xfrm>
          <a:prstGeom prst="chevron">
            <a:avLst/>
          </a:prstGeom>
          <a:noFill/>
          <a:ln w="12700">
            <a:solidFill>
              <a:srgbClr val="FEC1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>
              <a:solidFill>
                <a:srgbClr val="3D7351"/>
              </a:solidFill>
            </a:endParaRPr>
          </a:p>
        </p:txBody>
      </p:sp>
      <p:sp>
        <p:nvSpPr>
          <p:cNvPr id="89" name="五边形 114"/>
          <p:cNvSpPr/>
          <p:nvPr/>
        </p:nvSpPr>
        <p:spPr>
          <a:xfrm>
            <a:off x="-1" y="3028328"/>
            <a:ext cx="1371600" cy="1098406"/>
          </a:xfrm>
          <a:prstGeom prst="homePlate">
            <a:avLst/>
          </a:prstGeom>
          <a:solidFill>
            <a:srgbClr val="B2874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90" name="燕尾形 115"/>
          <p:cNvSpPr/>
          <p:nvPr/>
        </p:nvSpPr>
        <p:spPr>
          <a:xfrm>
            <a:off x="1259681" y="3040916"/>
            <a:ext cx="7907362" cy="1077431"/>
          </a:xfrm>
          <a:prstGeom prst="chevron">
            <a:avLst/>
          </a:prstGeom>
          <a:noFill/>
          <a:ln w="12700">
            <a:solidFill>
              <a:srgbClr val="B2874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>
              <a:solidFill>
                <a:srgbClr val="8EB453"/>
              </a:solidFill>
            </a:endParaRPr>
          </a:p>
        </p:txBody>
      </p:sp>
      <p:sp>
        <p:nvSpPr>
          <p:cNvPr id="91" name="五边形 116"/>
          <p:cNvSpPr/>
          <p:nvPr/>
        </p:nvSpPr>
        <p:spPr>
          <a:xfrm rot="10800000">
            <a:off x="7772400" y="4271063"/>
            <a:ext cx="1371600" cy="685800"/>
          </a:xfrm>
          <a:prstGeom prst="homePlate">
            <a:avLst/>
          </a:prstGeom>
          <a:solidFill>
            <a:srgbClr val="92951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92" name="燕尾形 117"/>
          <p:cNvSpPr/>
          <p:nvPr/>
        </p:nvSpPr>
        <p:spPr>
          <a:xfrm rot="10800000">
            <a:off x="0" y="4284159"/>
            <a:ext cx="7962901" cy="672704"/>
          </a:xfrm>
          <a:prstGeom prst="chevron">
            <a:avLst/>
          </a:prstGeom>
          <a:noFill/>
          <a:ln w="12700">
            <a:solidFill>
              <a:srgbClr val="B2874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>
              <a:solidFill>
                <a:srgbClr val="3D7351"/>
              </a:solidFill>
            </a:endParaRPr>
          </a:p>
        </p:txBody>
      </p:sp>
      <p:sp>
        <p:nvSpPr>
          <p:cNvPr id="101" name="AutoShape 115"/>
          <p:cNvSpPr>
            <a:spLocks/>
          </p:cNvSpPr>
          <p:nvPr/>
        </p:nvSpPr>
        <p:spPr bwMode="auto">
          <a:xfrm>
            <a:off x="440537" y="1295342"/>
            <a:ext cx="423863" cy="465535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21357" y="18801"/>
                </a:moveTo>
                <a:cubicBezTo>
                  <a:pt x="21518" y="18965"/>
                  <a:pt x="21599" y="19177"/>
                  <a:pt x="21599" y="19436"/>
                </a:cubicBezTo>
                <a:cubicBezTo>
                  <a:pt x="21599" y="19580"/>
                  <a:pt x="21518" y="19775"/>
                  <a:pt x="21357" y="20018"/>
                </a:cubicBezTo>
                <a:cubicBezTo>
                  <a:pt x="21193" y="20261"/>
                  <a:pt x="20989" y="20504"/>
                  <a:pt x="20746" y="20741"/>
                </a:cubicBezTo>
                <a:cubicBezTo>
                  <a:pt x="20503" y="20978"/>
                  <a:pt x="20260" y="21184"/>
                  <a:pt x="20023" y="21348"/>
                </a:cubicBezTo>
                <a:cubicBezTo>
                  <a:pt x="19783" y="21518"/>
                  <a:pt x="19593" y="21599"/>
                  <a:pt x="19447" y="21599"/>
                </a:cubicBezTo>
                <a:cubicBezTo>
                  <a:pt x="19189" y="21599"/>
                  <a:pt x="18975" y="21515"/>
                  <a:pt x="18811" y="21343"/>
                </a:cubicBezTo>
                <a:lnTo>
                  <a:pt x="13957" y="16502"/>
                </a:lnTo>
                <a:cubicBezTo>
                  <a:pt x="13217" y="16980"/>
                  <a:pt x="12428" y="17350"/>
                  <a:pt x="11589" y="17604"/>
                </a:cubicBezTo>
                <a:cubicBezTo>
                  <a:pt x="10750" y="17864"/>
                  <a:pt x="9891" y="17991"/>
                  <a:pt x="9007" y="17991"/>
                </a:cubicBezTo>
                <a:cubicBezTo>
                  <a:pt x="7769" y="17991"/>
                  <a:pt x="6608" y="17759"/>
                  <a:pt x="5517" y="17290"/>
                </a:cubicBezTo>
                <a:cubicBezTo>
                  <a:pt x="4427" y="16822"/>
                  <a:pt x="3469" y="16175"/>
                  <a:pt x="2644" y="15353"/>
                </a:cubicBezTo>
                <a:cubicBezTo>
                  <a:pt x="1816" y="14534"/>
                  <a:pt x="1172" y="13580"/>
                  <a:pt x="700" y="12487"/>
                </a:cubicBezTo>
                <a:cubicBezTo>
                  <a:pt x="231" y="11400"/>
                  <a:pt x="0" y="10236"/>
                  <a:pt x="0" y="8999"/>
                </a:cubicBezTo>
                <a:cubicBezTo>
                  <a:pt x="0" y="7768"/>
                  <a:pt x="231" y="6602"/>
                  <a:pt x="700" y="5515"/>
                </a:cubicBezTo>
                <a:cubicBezTo>
                  <a:pt x="1169" y="4422"/>
                  <a:pt x="1816" y="3467"/>
                  <a:pt x="2644" y="2645"/>
                </a:cubicBezTo>
                <a:cubicBezTo>
                  <a:pt x="3469" y="1827"/>
                  <a:pt x="4424" y="1180"/>
                  <a:pt x="5512" y="708"/>
                </a:cubicBezTo>
                <a:cubicBezTo>
                  <a:pt x="6600" y="237"/>
                  <a:pt x="7764" y="0"/>
                  <a:pt x="9007" y="0"/>
                </a:cubicBezTo>
                <a:cubicBezTo>
                  <a:pt x="10244" y="0"/>
                  <a:pt x="11403" y="237"/>
                  <a:pt x="12488" y="708"/>
                </a:cubicBezTo>
                <a:cubicBezTo>
                  <a:pt x="13573" y="1180"/>
                  <a:pt x="14530" y="1827"/>
                  <a:pt x="15358" y="2645"/>
                </a:cubicBezTo>
                <a:cubicBezTo>
                  <a:pt x="16183" y="3467"/>
                  <a:pt x="16830" y="4422"/>
                  <a:pt x="17299" y="5515"/>
                </a:cubicBezTo>
                <a:cubicBezTo>
                  <a:pt x="17768" y="6602"/>
                  <a:pt x="18003" y="7768"/>
                  <a:pt x="18003" y="8999"/>
                </a:cubicBezTo>
                <a:cubicBezTo>
                  <a:pt x="18003" y="9886"/>
                  <a:pt x="17873" y="10747"/>
                  <a:pt x="17616" y="11589"/>
                </a:cubicBezTo>
                <a:cubicBezTo>
                  <a:pt x="17359" y="12433"/>
                  <a:pt x="16991" y="13218"/>
                  <a:pt x="16514" y="13947"/>
                </a:cubicBezTo>
                <a:lnTo>
                  <a:pt x="21357" y="18801"/>
                </a:lnTo>
                <a:close/>
                <a:moveTo>
                  <a:pt x="3596" y="8999"/>
                </a:moveTo>
                <a:cubicBezTo>
                  <a:pt x="3596" y="9759"/>
                  <a:pt x="3740" y="10465"/>
                  <a:pt x="4028" y="11117"/>
                </a:cubicBezTo>
                <a:cubicBezTo>
                  <a:pt x="4317" y="11770"/>
                  <a:pt x="4707" y="12337"/>
                  <a:pt x="5193" y="12820"/>
                </a:cubicBezTo>
                <a:cubicBezTo>
                  <a:pt x="5679" y="13300"/>
                  <a:pt x="6252" y="13684"/>
                  <a:pt x="6908" y="13969"/>
                </a:cubicBezTo>
                <a:cubicBezTo>
                  <a:pt x="7566" y="14252"/>
                  <a:pt x="8264" y="14393"/>
                  <a:pt x="9004" y="14393"/>
                </a:cubicBezTo>
                <a:cubicBezTo>
                  <a:pt x="9744" y="14393"/>
                  <a:pt x="10439" y="14252"/>
                  <a:pt x="11092" y="13969"/>
                </a:cubicBezTo>
                <a:cubicBezTo>
                  <a:pt x="11745" y="13684"/>
                  <a:pt x="12318" y="13300"/>
                  <a:pt x="12801" y="12820"/>
                </a:cubicBezTo>
                <a:cubicBezTo>
                  <a:pt x="13290" y="12337"/>
                  <a:pt x="13677" y="11770"/>
                  <a:pt x="13965" y="11117"/>
                </a:cubicBezTo>
                <a:cubicBezTo>
                  <a:pt x="14254" y="10465"/>
                  <a:pt x="14398" y="9759"/>
                  <a:pt x="14398" y="8999"/>
                </a:cubicBezTo>
                <a:cubicBezTo>
                  <a:pt x="14398" y="8259"/>
                  <a:pt x="14254" y="7565"/>
                  <a:pt x="13965" y="6912"/>
                </a:cubicBezTo>
                <a:cubicBezTo>
                  <a:pt x="13674" y="6257"/>
                  <a:pt x="13290" y="5684"/>
                  <a:pt x="12801" y="5192"/>
                </a:cubicBezTo>
                <a:cubicBezTo>
                  <a:pt x="12315" y="4704"/>
                  <a:pt x="11745" y="4317"/>
                  <a:pt x="11092" y="4032"/>
                </a:cubicBezTo>
                <a:cubicBezTo>
                  <a:pt x="10439" y="3749"/>
                  <a:pt x="9741" y="3605"/>
                  <a:pt x="9004" y="3605"/>
                </a:cubicBezTo>
                <a:cubicBezTo>
                  <a:pt x="8267" y="3605"/>
                  <a:pt x="7566" y="3749"/>
                  <a:pt x="6908" y="4032"/>
                </a:cubicBezTo>
                <a:cubicBezTo>
                  <a:pt x="6252" y="4317"/>
                  <a:pt x="5676" y="4704"/>
                  <a:pt x="5193" y="5192"/>
                </a:cubicBezTo>
                <a:cubicBezTo>
                  <a:pt x="4707" y="5684"/>
                  <a:pt x="4317" y="6257"/>
                  <a:pt x="4028" y="6912"/>
                </a:cubicBezTo>
                <a:cubicBezTo>
                  <a:pt x="3740" y="7565"/>
                  <a:pt x="3596" y="8256"/>
                  <a:pt x="3596" y="8999"/>
                </a:cubicBezTo>
                <a:moveTo>
                  <a:pt x="9007" y="5591"/>
                </a:moveTo>
                <a:cubicBezTo>
                  <a:pt x="9185" y="5591"/>
                  <a:pt x="9343" y="5656"/>
                  <a:pt x="9473" y="5785"/>
                </a:cubicBezTo>
                <a:cubicBezTo>
                  <a:pt x="9603" y="5918"/>
                  <a:pt x="9668" y="6082"/>
                  <a:pt x="9668" y="6279"/>
                </a:cubicBezTo>
                <a:cubicBezTo>
                  <a:pt x="9668" y="6460"/>
                  <a:pt x="9603" y="6616"/>
                  <a:pt x="9473" y="6745"/>
                </a:cubicBezTo>
                <a:cubicBezTo>
                  <a:pt x="9343" y="6878"/>
                  <a:pt x="9185" y="6943"/>
                  <a:pt x="9007" y="6943"/>
                </a:cubicBezTo>
                <a:cubicBezTo>
                  <a:pt x="8439" y="6943"/>
                  <a:pt x="7953" y="7144"/>
                  <a:pt x="7552" y="7536"/>
                </a:cubicBezTo>
                <a:cubicBezTo>
                  <a:pt x="7151" y="7934"/>
                  <a:pt x="6950" y="8423"/>
                  <a:pt x="6950" y="8996"/>
                </a:cubicBezTo>
                <a:cubicBezTo>
                  <a:pt x="6950" y="9180"/>
                  <a:pt x="6885" y="9332"/>
                  <a:pt x="6755" y="9465"/>
                </a:cubicBezTo>
                <a:cubicBezTo>
                  <a:pt x="6622" y="9595"/>
                  <a:pt x="6467" y="9657"/>
                  <a:pt x="6289" y="9657"/>
                </a:cubicBezTo>
                <a:cubicBezTo>
                  <a:pt x="6080" y="9657"/>
                  <a:pt x="5913" y="9595"/>
                  <a:pt x="5786" y="9465"/>
                </a:cubicBezTo>
                <a:cubicBezTo>
                  <a:pt x="5659" y="9332"/>
                  <a:pt x="5599" y="9180"/>
                  <a:pt x="5599" y="8996"/>
                </a:cubicBezTo>
                <a:cubicBezTo>
                  <a:pt x="5599" y="8539"/>
                  <a:pt x="5684" y="8104"/>
                  <a:pt x="5862" y="7686"/>
                </a:cubicBezTo>
                <a:cubicBezTo>
                  <a:pt x="6037" y="7271"/>
                  <a:pt x="6280" y="6907"/>
                  <a:pt x="6597" y="6590"/>
                </a:cubicBezTo>
                <a:cubicBezTo>
                  <a:pt x="6905" y="6277"/>
                  <a:pt x="7264" y="6028"/>
                  <a:pt x="7676" y="5856"/>
                </a:cubicBezTo>
                <a:cubicBezTo>
                  <a:pt x="8086" y="5681"/>
                  <a:pt x="8529" y="5591"/>
                  <a:pt x="9007" y="5591"/>
                </a:cubicBezTo>
              </a:path>
            </a:pathLst>
          </a:custGeom>
          <a:solidFill>
            <a:srgbClr val="F9F9F9"/>
          </a:solidFill>
          <a:ln>
            <a:noFill/>
          </a:ln>
          <a:effectLst/>
        </p:spPr>
        <p:txBody>
          <a:bodyPr lIns="101578" tIns="101578" rIns="101578" bIns="101578" anchor="ctr"/>
          <a:lstStyle/>
          <a:p>
            <a:pPr defTabSz="91419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sz="5800" dirty="0">
              <a:solidFill>
                <a:srgbClr val="44CEB9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Gill Sans" charset="0"/>
              <a:ea typeface="+mn-ea"/>
              <a:cs typeface="Gill Sans" charset="0"/>
              <a:sym typeface="Gill Sans" charset="0"/>
            </a:endParaRPr>
          </a:p>
        </p:txBody>
      </p:sp>
      <p:sp>
        <p:nvSpPr>
          <p:cNvPr id="102" name="AutoShape 29"/>
          <p:cNvSpPr>
            <a:spLocks/>
          </p:cNvSpPr>
          <p:nvPr/>
        </p:nvSpPr>
        <p:spPr bwMode="auto">
          <a:xfrm>
            <a:off x="342963" y="3358275"/>
            <a:ext cx="425053" cy="426244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3598" y="2167"/>
                </a:moveTo>
                <a:cubicBezTo>
                  <a:pt x="3598" y="2549"/>
                  <a:pt x="3517" y="2902"/>
                  <a:pt x="3358" y="3213"/>
                </a:cubicBezTo>
                <a:cubicBezTo>
                  <a:pt x="3197" y="3525"/>
                  <a:pt x="2981" y="3792"/>
                  <a:pt x="2707" y="4006"/>
                </a:cubicBezTo>
                <a:lnTo>
                  <a:pt x="2707" y="21050"/>
                </a:lnTo>
                <a:cubicBezTo>
                  <a:pt x="2707" y="21203"/>
                  <a:pt x="2663" y="21329"/>
                  <a:pt x="2580" y="21438"/>
                </a:cubicBezTo>
                <a:cubicBezTo>
                  <a:pt x="2492" y="21547"/>
                  <a:pt x="2386" y="21599"/>
                  <a:pt x="2262" y="21599"/>
                </a:cubicBezTo>
                <a:lnTo>
                  <a:pt x="1348" y="21599"/>
                </a:lnTo>
                <a:cubicBezTo>
                  <a:pt x="1221" y="21599"/>
                  <a:pt x="1118" y="21544"/>
                  <a:pt x="1038" y="21438"/>
                </a:cubicBezTo>
                <a:cubicBezTo>
                  <a:pt x="954" y="21329"/>
                  <a:pt x="913" y="21203"/>
                  <a:pt x="913" y="21050"/>
                </a:cubicBezTo>
                <a:lnTo>
                  <a:pt x="913" y="4006"/>
                </a:lnTo>
                <a:cubicBezTo>
                  <a:pt x="641" y="3792"/>
                  <a:pt x="421" y="3525"/>
                  <a:pt x="252" y="3213"/>
                </a:cubicBezTo>
                <a:cubicBezTo>
                  <a:pt x="83" y="2902"/>
                  <a:pt x="0" y="2549"/>
                  <a:pt x="0" y="2167"/>
                </a:cubicBezTo>
                <a:cubicBezTo>
                  <a:pt x="0" y="1574"/>
                  <a:pt x="176" y="1069"/>
                  <a:pt x="528" y="640"/>
                </a:cubicBezTo>
                <a:cubicBezTo>
                  <a:pt x="878" y="211"/>
                  <a:pt x="1304" y="0"/>
                  <a:pt x="1804" y="0"/>
                </a:cubicBezTo>
                <a:cubicBezTo>
                  <a:pt x="2296" y="0"/>
                  <a:pt x="2719" y="211"/>
                  <a:pt x="3069" y="640"/>
                </a:cubicBezTo>
                <a:cubicBezTo>
                  <a:pt x="3422" y="1069"/>
                  <a:pt x="3598" y="1571"/>
                  <a:pt x="3598" y="2167"/>
                </a:cubicBezTo>
                <a:moveTo>
                  <a:pt x="20838" y="2476"/>
                </a:moveTo>
                <a:cubicBezTo>
                  <a:pt x="21063" y="2323"/>
                  <a:pt x="21247" y="2297"/>
                  <a:pt x="21389" y="2391"/>
                </a:cubicBezTo>
                <a:cubicBezTo>
                  <a:pt x="21529" y="2485"/>
                  <a:pt x="21599" y="2684"/>
                  <a:pt x="21599" y="2996"/>
                </a:cubicBezTo>
                <a:lnTo>
                  <a:pt x="21599" y="13515"/>
                </a:lnTo>
                <a:cubicBezTo>
                  <a:pt x="21599" y="13803"/>
                  <a:pt x="21526" y="14106"/>
                  <a:pt x="21382" y="14420"/>
                </a:cubicBezTo>
                <a:cubicBezTo>
                  <a:pt x="21237" y="14737"/>
                  <a:pt x="21056" y="14966"/>
                  <a:pt x="20838" y="15119"/>
                </a:cubicBezTo>
                <a:cubicBezTo>
                  <a:pt x="19954" y="15757"/>
                  <a:pt x="19146" y="16165"/>
                  <a:pt x="18412" y="16350"/>
                </a:cubicBezTo>
                <a:cubicBezTo>
                  <a:pt x="17678" y="16529"/>
                  <a:pt x="17036" y="16606"/>
                  <a:pt x="16490" y="16567"/>
                </a:cubicBezTo>
                <a:cubicBezTo>
                  <a:pt x="15849" y="16526"/>
                  <a:pt x="15281" y="16371"/>
                  <a:pt x="14791" y="16103"/>
                </a:cubicBezTo>
                <a:cubicBezTo>
                  <a:pt x="14392" y="15851"/>
                  <a:pt x="14003" y="15607"/>
                  <a:pt x="13623" y="15378"/>
                </a:cubicBezTo>
                <a:cubicBezTo>
                  <a:pt x="13244" y="15146"/>
                  <a:pt x="12857" y="14946"/>
                  <a:pt x="12458" y="14773"/>
                </a:cubicBezTo>
                <a:cubicBezTo>
                  <a:pt x="12059" y="14599"/>
                  <a:pt x="11640" y="14461"/>
                  <a:pt x="11197" y="14358"/>
                </a:cubicBezTo>
                <a:cubicBezTo>
                  <a:pt x="10757" y="14256"/>
                  <a:pt x="10269" y="14203"/>
                  <a:pt x="9738" y="14203"/>
                </a:cubicBezTo>
                <a:cubicBezTo>
                  <a:pt x="9310" y="14220"/>
                  <a:pt x="8825" y="14306"/>
                  <a:pt x="8286" y="14455"/>
                </a:cubicBezTo>
                <a:cubicBezTo>
                  <a:pt x="7824" y="14588"/>
                  <a:pt x="7266" y="14799"/>
                  <a:pt x="6605" y="15090"/>
                </a:cubicBezTo>
                <a:cubicBezTo>
                  <a:pt x="5944" y="15381"/>
                  <a:pt x="5207" y="15792"/>
                  <a:pt x="4394" y="16327"/>
                </a:cubicBezTo>
                <a:cubicBezTo>
                  <a:pt x="4169" y="16476"/>
                  <a:pt x="3978" y="16494"/>
                  <a:pt x="3826" y="16382"/>
                </a:cubicBezTo>
                <a:cubicBezTo>
                  <a:pt x="3674" y="16268"/>
                  <a:pt x="3598" y="16059"/>
                  <a:pt x="3598" y="15751"/>
                </a:cubicBezTo>
                <a:lnTo>
                  <a:pt x="3598" y="5273"/>
                </a:lnTo>
                <a:cubicBezTo>
                  <a:pt x="3598" y="4964"/>
                  <a:pt x="3674" y="4653"/>
                  <a:pt x="3826" y="4347"/>
                </a:cubicBezTo>
                <a:cubicBezTo>
                  <a:pt x="3978" y="4036"/>
                  <a:pt x="4169" y="3807"/>
                  <a:pt x="4394" y="3654"/>
                </a:cubicBezTo>
                <a:cubicBezTo>
                  <a:pt x="5207" y="3143"/>
                  <a:pt x="5941" y="2737"/>
                  <a:pt x="6597" y="2447"/>
                </a:cubicBezTo>
                <a:cubicBezTo>
                  <a:pt x="7253" y="2156"/>
                  <a:pt x="7816" y="1944"/>
                  <a:pt x="8286" y="1812"/>
                </a:cubicBezTo>
                <a:cubicBezTo>
                  <a:pt x="8832" y="1665"/>
                  <a:pt x="9317" y="1580"/>
                  <a:pt x="9738" y="1559"/>
                </a:cubicBezTo>
                <a:cubicBezTo>
                  <a:pt x="10269" y="1559"/>
                  <a:pt x="10757" y="1612"/>
                  <a:pt x="11197" y="1715"/>
                </a:cubicBezTo>
                <a:cubicBezTo>
                  <a:pt x="11640" y="1818"/>
                  <a:pt x="12059" y="1956"/>
                  <a:pt x="12458" y="2135"/>
                </a:cubicBezTo>
                <a:cubicBezTo>
                  <a:pt x="12857" y="2306"/>
                  <a:pt x="13242" y="2508"/>
                  <a:pt x="13619" y="2737"/>
                </a:cubicBezTo>
                <a:cubicBezTo>
                  <a:pt x="13993" y="2967"/>
                  <a:pt x="14385" y="3207"/>
                  <a:pt x="14791" y="3463"/>
                </a:cubicBezTo>
                <a:cubicBezTo>
                  <a:pt x="15281" y="3736"/>
                  <a:pt x="15849" y="3889"/>
                  <a:pt x="16490" y="3924"/>
                </a:cubicBezTo>
                <a:cubicBezTo>
                  <a:pt x="17036" y="3965"/>
                  <a:pt x="17678" y="3889"/>
                  <a:pt x="18412" y="3707"/>
                </a:cubicBezTo>
                <a:cubicBezTo>
                  <a:pt x="19146" y="3522"/>
                  <a:pt x="19957" y="3113"/>
                  <a:pt x="20838" y="2476"/>
                </a:cubicBezTo>
              </a:path>
            </a:pathLst>
          </a:custGeom>
          <a:solidFill>
            <a:srgbClr val="F7F7F7"/>
          </a:solidFill>
          <a:ln>
            <a:noFill/>
          </a:ln>
          <a:effectLst/>
        </p:spPr>
        <p:txBody>
          <a:bodyPr lIns="101578" tIns="101578" rIns="101578" bIns="101578" anchor="ctr"/>
          <a:lstStyle/>
          <a:p>
            <a:pPr defTabSz="91419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sz="5800" dirty="0">
              <a:solidFill>
                <a:srgbClr val="44CEB9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Gill Sans" charset="0"/>
              <a:ea typeface="+mn-ea"/>
              <a:cs typeface="Gill Sans" charset="0"/>
              <a:sym typeface="Gill Sans" charset="0"/>
            </a:endParaRPr>
          </a:p>
        </p:txBody>
      </p:sp>
      <p:grpSp>
        <p:nvGrpSpPr>
          <p:cNvPr id="103" name="Group 2"/>
          <p:cNvGrpSpPr>
            <a:grpSpLocks/>
          </p:cNvGrpSpPr>
          <p:nvPr/>
        </p:nvGrpSpPr>
        <p:grpSpPr bwMode="auto">
          <a:xfrm>
            <a:off x="8333354" y="2256570"/>
            <a:ext cx="452651" cy="443967"/>
            <a:chOff x="1569458" y="688424"/>
            <a:chExt cx="334962" cy="331788"/>
          </a:xfrm>
          <a:solidFill>
            <a:srgbClr val="F7F7F7"/>
          </a:solidFill>
        </p:grpSpPr>
        <p:sp>
          <p:nvSpPr>
            <p:cNvPr id="104" name="Freeform 11"/>
            <p:cNvSpPr>
              <a:spLocks noChangeArrowheads="1"/>
            </p:cNvSpPr>
            <p:nvPr/>
          </p:nvSpPr>
          <p:spPr bwMode="auto">
            <a:xfrm>
              <a:off x="1587500" y="901699"/>
              <a:ext cx="42863" cy="77788"/>
            </a:xfrm>
            <a:custGeom>
              <a:avLst/>
              <a:gdLst>
                <a:gd name="T0" fmla="*/ 0 w 118"/>
                <a:gd name="T1" fmla="*/ 183 h 218"/>
                <a:gd name="T2" fmla="*/ 25 w 118"/>
                <a:gd name="T3" fmla="*/ 217 h 218"/>
                <a:gd name="T4" fmla="*/ 84 w 118"/>
                <a:gd name="T5" fmla="*/ 217 h 218"/>
                <a:gd name="T6" fmla="*/ 117 w 118"/>
                <a:gd name="T7" fmla="*/ 183 h 218"/>
                <a:gd name="T8" fmla="*/ 117 w 118"/>
                <a:gd name="T9" fmla="*/ 0 h 218"/>
                <a:gd name="T10" fmla="*/ 17 w 118"/>
                <a:gd name="T11" fmla="*/ 91 h 218"/>
                <a:gd name="T12" fmla="*/ 0 w 118"/>
                <a:gd name="T13" fmla="*/ 75 h 218"/>
                <a:gd name="T14" fmla="*/ 0 w 118"/>
                <a:gd name="T15" fmla="*/ 183 h 218"/>
                <a:gd name="T16" fmla="*/ 0 w 118"/>
                <a:gd name="T17" fmla="*/ 183 h 218"/>
                <a:gd name="T18" fmla="*/ 0 w 118"/>
                <a:gd name="T19" fmla="*/ 183 h 2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8" h="218">
                  <a:moveTo>
                    <a:pt x="0" y="183"/>
                  </a:moveTo>
                  <a:cubicBezTo>
                    <a:pt x="0" y="200"/>
                    <a:pt x="8" y="217"/>
                    <a:pt x="25" y="217"/>
                  </a:cubicBezTo>
                  <a:cubicBezTo>
                    <a:pt x="84" y="217"/>
                    <a:pt x="84" y="217"/>
                    <a:pt x="84" y="217"/>
                  </a:cubicBezTo>
                  <a:cubicBezTo>
                    <a:pt x="100" y="217"/>
                    <a:pt x="117" y="200"/>
                    <a:pt x="117" y="183"/>
                  </a:cubicBezTo>
                  <a:cubicBezTo>
                    <a:pt x="117" y="0"/>
                    <a:pt x="117" y="0"/>
                    <a:pt x="117" y="0"/>
                  </a:cubicBezTo>
                  <a:cubicBezTo>
                    <a:pt x="17" y="91"/>
                    <a:pt x="17" y="91"/>
                    <a:pt x="17" y="91"/>
                  </a:cubicBezTo>
                  <a:cubicBezTo>
                    <a:pt x="0" y="75"/>
                    <a:pt x="0" y="75"/>
                    <a:pt x="0" y="75"/>
                  </a:cubicBezTo>
                  <a:lnTo>
                    <a:pt x="0" y="183"/>
                  </a:lnTo>
                  <a:close/>
                  <a:moveTo>
                    <a:pt x="0" y="183"/>
                  </a:moveTo>
                  <a:lnTo>
                    <a:pt x="0" y="183"/>
                  </a:lnTo>
                  <a:close/>
                </a:path>
              </a:pathLst>
            </a:custGeom>
            <a:grpFill/>
            <a:ln>
              <a:noFill/>
            </a:ln>
            <a:effectLst/>
          </p:spPr>
          <p:txBody>
            <a:bodyPr wrap="none"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Open Sans Light"/>
                <a:ea typeface="+mn-ea"/>
                <a:cs typeface="Open Sans Light"/>
              </a:endParaRPr>
            </a:p>
          </p:txBody>
        </p:sp>
        <p:sp>
          <p:nvSpPr>
            <p:cNvPr id="105" name="Freeform 12"/>
            <p:cNvSpPr>
              <a:spLocks noChangeArrowheads="1"/>
            </p:cNvSpPr>
            <p:nvPr/>
          </p:nvSpPr>
          <p:spPr bwMode="auto">
            <a:xfrm>
              <a:off x="1657350" y="858837"/>
              <a:ext cx="42863" cy="120650"/>
            </a:xfrm>
            <a:custGeom>
              <a:avLst/>
              <a:gdLst>
                <a:gd name="T0" fmla="*/ 0 w 118"/>
                <a:gd name="T1" fmla="*/ 301 h 336"/>
                <a:gd name="T2" fmla="*/ 34 w 118"/>
                <a:gd name="T3" fmla="*/ 335 h 336"/>
                <a:gd name="T4" fmla="*/ 84 w 118"/>
                <a:gd name="T5" fmla="*/ 335 h 336"/>
                <a:gd name="T6" fmla="*/ 117 w 118"/>
                <a:gd name="T7" fmla="*/ 301 h 336"/>
                <a:gd name="T8" fmla="*/ 117 w 118"/>
                <a:gd name="T9" fmla="*/ 76 h 336"/>
                <a:gd name="T10" fmla="*/ 42 w 118"/>
                <a:gd name="T11" fmla="*/ 0 h 336"/>
                <a:gd name="T12" fmla="*/ 0 w 118"/>
                <a:gd name="T13" fmla="*/ 42 h 336"/>
                <a:gd name="T14" fmla="*/ 0 w 118"/>
                <a:gd name="T15" fmla="*/ 301 h 336"/>
                <a:gd name="T16" fmla="*/ 0 w 118"/>
                <a:gd name="T17" fmla="*/ 301 h 336"/>
                <a:gd name="T18" fmla="*/ 0 w 118"/>
                <a:gd name="T19" fmla="*/ 301 h 3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8" h="336">
                  <a:moveTo>
                    <a:pt x="0" y="301"/>
                  </a:moveTo>
                  <a:cubicBezTo>
                    <a:pt x="0" y="318"/>
                    <a:pt x="17" y="335"/>
                    <a:pt x="34" y="335"/>
                  </a:cubicBezTo>
                  <a:cubicBezTo>
                    <a:pt x="84" y="335"/>
                    <a:pt x="84" y="335"/>
                    <a:pt x="84" y="335"/>
                  </a:cubicBezTo>
                  <a:cubicBezTo>
                    <a:pt x="101" y="335"/>
                    <a:pt x="117" y="318"/>
                    <a:pt x="117" y="301"/>
                  </a:cubicBezTo>
                  <a:cubicBezTo>
                    <a:pt x="117" y="76"/>
                    <a:pt x="117" y="76"/>
                    <a:pt x="117" y="76"/>
                  </a:cubicBezTo>
                  <a:cubicBezTo>
                    <a:pt x="42" y="0"/>
                    <a:pt x="42" y="0"/>
                    <a:pt x="42" y="0"/>
                  </a:cubicBezTo>
                  <a:cubicBezTo>
                    <a:pt x="0" y="42"/>
                    <a:pt x="0" y="42"/>
                    <a:pt x="0" y="42"/>
                  </a:cubicBezTo>
                  <a:lnTo>
                    <a:pt x="0" y="301"/>
                  </a:lnTo>
                  <a:close/>
                  <a:moveTo>
                    <a:pt x="0" y="301"/>
                  </a:moveTo>
                  <a:lnTo>
                    <a:pt x="0" y="301"/>
                  </a:lnTo>
                  <a:close/>
                </a:path>
              </a:pathLst>
            </a:custGeom>
            <a:grpFill/>
            <a:ln>
              <a:noFill/>
            </a:ln>
            <a:effectLst/>
          </p:spPr>
          <p:txBody>
            <a:bodyPr wrap="none"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Open Sans Light"/>
                <a:ea typeface="+mn-ea"/>
                <a:cs typeface="Open Sans Light"/>
              </a:endParaRPr>
            </a:p>
          </p:txBody>
        </p:sp>
        <p:sp>
          <p:nvSpPr>
            <p:cNvPr id="106" name="Freeform 13"/>
            <p:cNvSpPr>
              <a:spLocks noChangeArrowheads="1"/>
            </p:cNvSpPr>
            <p:nvPr/>
          </p:nvSpPr>
          <p:spPr bwMode="auto">
            <a:xfrm>
              <a:off x="1727200" y="858837"/>
              <a:ext cx="42863" cy="120650"/>
            </a:xfrm>
            <a:custGeom>
              <a:avLst/>
              <a:gdLst>
                <a:gd name="T0" fmla="*/ 92 w 118"/>
                <a:gd name="T1" fmla="*/ 335 h 336"/>
                <a:gd name="T2" fmla="*/ 117 w 118"/>
                <a:gd name="T3" fmla="*/ 301 h 336"/>
                <a:gd name="T4" fmla="*/ 117 w 118"/>
                <a:gd name="T5" fmla="*/ 0 h 336"/>
                <a:gd name="T6" fmla="*/ 0 w 118"/>
                <a:gd name="T7" fmla="*/ 118 h 336"/>
                <a:gd name="T8" fmla="*/ 0 w 118"/>
                <a:gd name="T9" fmla="*/ 301 h 336"/>
                <a:gd name="T10" fmla="*/ 33 w 118"/>
                <a:gd name="T11" fmla="*/ 335 h 336"/>
                <a:gd name="T12" fmla="*/ 92 w 118"/>
                <a:gd name="T13" fmla="*/ 335 h 336"/>
                <a:gd name="T14" fmla="*/ 92 w 118"/>
                <a:gd name="T15" fmla="*/ 335 h 336"/>
                <a:gd name="T16" fmla="*/ 92 w 118"/>
                <a:gd name="T17" fmla="*/ 335 h 3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18" h="336">
                  <a:moveTo>
                    <a:pt x="92" y="335"/>
                  </a:moveTo>
                  <a:cubicBezTo>
                    <a:pt x="108" y="335"/>
                    <a:pt x="117" y="318"/>
                    <a:pt x="117" y="301"/>
                  </a:cubicBezTo>
                  <a:cubicBezTo>
                    <a:pt x="117" y="0"/>
                    <a:pt x="117" y="0"/>
                    <a:pt x="117" y="0"/>
                  </a:cubicBezTo>
                  <a:cubicBezTo>
                    <a:pt x="0" y="118"/>
                    <a:pt x="0" y="118"/>
                    <a:pt x="0" y="118"/>
                  </a:cubicBezTo>
                  <a:cubicBezTo>
                    <a:pt x="0" y="301"/>
                    <a:pt x="0" y="301"/>
                    <a:pt x="0" y="301"/>
                  </a:cubicBezTo>
                  <a:cubicBezTo>
                    <a:pt x="0" y="318"/>
                    <a:pt x="16" y="335"/>
                    <a:pt x="33" y="335"/>
                  </a:cubicBezTo>
                  <a:lnTo>
                    <a:pt x="92" y="335"/>
                  </a:lnTo>
                  <a:close/>
                  <a:moveTo>
                    <a:pt x="92" y="335"/>
                  </a:moveTo>
                  <a:lnTo>
                    <a:pt x="92" y="335"/>
                  </a:lnTo>
                  <a:close/>
                </a:path>
              </a:pathLst>
            </a:custGeom>
            <a:grpFill/>
            <a:ln>
              <a:noFill/>
            </a:ln>
            <a:effectLst/>
          </p:spPr>
          <p:txBody>
            <a:bodyPr wrap="none"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Open Sans Light"/>
                <a:ea typeface="+mn-ea"/>
                <a:cs typeface="Open Sans Light"/>
              </a:endParaRPr>
            </a:p>
          </p:txBody>
        </p:sp>
        <p:sp>
          <p:nvSpPr>
            <p:cNvPr id="107" name="Freeform 14"/>
            <p:cNvSpPr>
              <a:spLocks noChangeArrowheads="1"/>
            </p:cNvSpPr>
            <p:nvPr/>
          </p:nvSpPr>
          <p:spPr bwMode="auto">
            <a:xfrm>
              <a:off x="1795463" y="817562"/>
              <a:ext cx="46037" cy="163512"/>
            </a:xfrm>
            <a:custGeom>
              <a:avLst/>
              <a:gdLst>
                <a:gd name="T0" fmla="*/ 0 w 126"/>
                <a:gd name="T1" fmla="*/ 41 h 452"/>
                <a:gd name="T2" fmla="*/ 0 w 126"/>
                <a:gd name="T3" fmla="*/ 417 h 452"/>
                <a:gd name="T4" fmla="*/ 33 w 126"/>
                <a:gd name="T5" fmla="*/ 451 h 452"/>
                <a:gd name="T6" fmla="*/ 92 w 126"/>
                <a:gd name="T7" fmla="*/ 451 h 452"/>
                <a:gd name="T8" fmla="*/ 125 w 126"/>
                <a:gd name="T9" fmla="*/ 417 h 452"/>
                <a:gd name="T10" fmla="*/ 125 w 126"/>
                <a:gd name="T11" fmla="*/ 66 h 452"/>
                <a:gd name="T12" fmla="*/ 50 w 126"/>
                <a:gd name="T13" fmla="*/ 0 h 452"/>
                <a:gd name="T14" fmla="*/ 0 w 126"/>
                <a:gd name="T15" fmla="*/ 41 h 452"/>
                <a:gd name="T16" fmla="*/ 0 w 126"/>
                <a:gd name="T17" fmla="*/ 41 h 452"/>
                <a:gd name="T18" fmla="*/ 0 w 126"/>
                <a:gd name="T19" fmla="*/ 41 h 4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26" h="452">
                  <a:moveTo>
                    <a:pt x="0" y="41"/>
                  </a:moveTo>
                  <a:cubicBezTo>
                    <a:pt x="0" y="417"/>
                    <a:pt x="0" y="417"/>
                    <a:pt x="0" y="417"/>
                  </a:cubicBezTo>
                  <a:cubicBezTo>
                    <a:pt x="0" y="434"/>
                    <a:pt x="17" y="451"/>
                    <a:pt x="33" y="451"/>
                  </a:cubicBezTo>
                  <a:cubicBezTo>
                    <a:pt x="92" y="451"/>
                    <a:pt x="92" y="451"/>
                    <a:pt x="92" y="451"/>
                  </a:cubicBezTo>
                  <a:cubicBezTo>
                    <a:pt x="109" y="451"/>
                    <a:pt x="125" y="434"/>
                    <a:pt x="125" y="417"/>
                  </a:cubicBezTo>
                  <a:cubicBezTo>
                    <a:pt x="125" y="66"/>
                    <a:pt x="125" y="66"/>
                    <a:pt x="125" y="66"/>
                  </a:cubicBezTo>
                  <a:cubicBezTo>
                    <a:pt x="50" y="0"/>
                    <a:pt x="50" y="0"/>
                    <a:pt x="50" y="0"/>
                  </a:cubicBezTo>
                  <a:lnTo>
                    <a:pt x="0" y="41"/>
                  </a:lnTo>
                  <a:close/>
                  <a:moveTo>
                    <a:pt x="0" y="41"/>
                  </a:moveTo>
                  <a:lnTo>
                    <a:pt x="0" y="41"/>
                  </a:lnTo>
                  <a:close/>
                </a:path>
              </a:pathLst>
            </a:custGeom>
            <a:grpFill/>
            <a:ln>
              <a:noFill/>
            </a:ln>
            <a:effectLst/>
          </p:spPr>
          <p:txBody>
            <a:bodyPr wrap="none"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Open Sans Light"/>
                <a:ea typeface="+mn-ea"/>
                <a:cs typeface="Open Sans Light"/>
              </a:endParaRPr>
            </a:p>
          </p:txBody>
        </p:sp>
        <p:sp>
          <p:nvSpPr>
            <p:cNvPr id="108" name="Freeform 15"/>
            <p:cNvSpPr>
              <a:spLocks noChangeArrowheads="1"/>
            </p:cNvSpPr>
            <p:nvPr/>
          </p:nvSpPr>
          <p:spPr bwMode="auto">
            <a:xfrm>
              <a:off x="1576388" y="744537"/>
              <a:ext cx="261937" cy="163512"/>
            </a:xfrm>
            <a:custGeom>
              <a:avLst/>
              <a:gdLst>
                <a:gd name="T0" fmla="*/ 234 w 728"/>
                <a:gd name="T1" fmla="*/ 284 h 452"/>
                <a:gd name="T2" fmla="*/ 292 w 728"/>
                <a:gd name="T3" fmla="*/ 284 h 452"/>
                <a:gd name="T4" fmla="*/ 359 w 728"/>
                <a:gd name="T5" fmla="*/ 351 h 452"/>
                <a:gd name="T6" fmla="*/ 401 w 728"/>
                <a:gd name="T7" fmla="*/ 368 h 452"/>
                <a:gd name="T8" fmla="*/ 434 w 728"/>
                <a:gd name="T9" fmla="*/ 351 h 452"/>
                <a:gd name="T10" fmla="*/ 660 w 728"/>
                <a:gd name="T11" fmla="*/ 134 h 452"/>
                <a:gd name="T12" fmla="*/ 694 w 728"/>
                <a:gd name="T13" fmla="*/ 167 h 452"/>
                <a:gd name="T14" fmla="*/ 710 w 728"/>
                <a:gd name="T15" fmla="*/ 175 h 452"/>
                <a:gd name="T16" fmla="*/ 727 w 728"/>
                <a:gd name="T17" fmla="*/ 159 h 452"/>
                <a:gd name="T18" fmla="*/ 727 w 728"/>
                <a:gd name="T19" fmla="*/ 33 h 452"/>
                <a:gd name="T20" fmla="*/ 719 w 728"/>
                <a:gd name="T21" fmla="*/ 8 h 452"/>
                <a:gd name="T22" fmla="*/ 694 w 728"/>
                <a:gd name="T23" fmla="*/ 0 h 452"/>
                <a:gd name="T24" fmla="*/ 568 w 728"/>
                <a:gd name="T25" fmla="*/ 0 h 452"/>
                <a:gd name="T26" fmla="*/ 551 w 728"/>
                <a:gd name="T27" fmla="*/ 8 h 452"/>
                <a:gd name="T28" fmla="*/ 551 w 728"/>
                <a:gd name="T29" fmla="*/ 33 h 452"/>
                <a:gd name="T30" fmla="*/ 585 w 728"/>
                <a:gd name="T31" fmla="*/ 58 h 452"/>
                <a:gd name="T32" fmla="*/ 426 w 728"/>
                <a:gd name="T33" fmla="*/ 217 h 452"/>
                <a:gd name="T34" fmla="*/ 401 w 728"/>
                <a:gd name="T35" fmla="*/ 225 h 452"/>
                <a:gd name="T36" fmla="*/ 368 w 728"/>
                <a:gd name="T37" fmla="*/ 217 h 452"/>
                <a:gd name="T38" fmla="*/ 292 w 728"/>
                <a:gd name="T39" fmla="*/ 142 h 452"/>
                <a:gd name="T40" fmla="*/ 234 w 728"/>
                <a:gd name="T41" fmla="*/ 142 h 452"/>
                <a:gd name="T42" fmla="*/ 8 w 728"/>
                <a:gd name="T43" fmla="*/ 359 h 452"/>
                <a:gd name="T44" fmla="*/ 0 w 728"/>
                <a:gd name="T45" fmla="*/ 393 h 452"/>
                <a:gd name="T46" fmla="*/ 8 w 728"/>
                <a:gd name="T47" fmla="*/ 426 h 452"/>
                <a:gd name="T48" fmla="*/ 25 w 728"/>
                <a:gd name="T49" fmla="*/ 435 h 452"/>
                <a:gd name="T50" fmla="*/ 83 w 728"/>
                <a:gd name="T51" fmla="*/ 435 h 452"/>
                <a:gd name="T52" fmla="*/ 234 w 728"/>
                <a:gd name="T53" fmla="*/ 284 h 452"/>
                <a:gd name="T54" fmla="*/ 234 w 728"/>
                <a:gd name="T55" fmla="*/ 284 h 452"/>
                <a:gd name="T56" fmla="*/ 234 w 728"/>
                <a:gd name="T57" fmla="*/ 284 h 4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728" h="452">
                  <a:moveTo>
                    <a:pt x="234" y="284"/>
                  </a:moveTo>
                  <a:cubicBezTo>
                    <a:pt x="250" y="267"/>
                    <a:pt x="276" y="267"/>
                    <a:pt x="292" y="284"/>
                  </a:cubicBezTo>
                  <a:cubicBezTo>
                    <a:pt x="359" y="351"/>
                    <a:pt x="359" y="351"/>
                    <a:pt x="359" y="351"/>
                  </a:cubicBezTo>
                  <a:cubicBezTo>
                    <a:pt x="376" y="368"/>
                    <a:pt x="384" y="368"/>
                    <a:pt x="401" y="368"/>
                  </a:cubicBezTo>
                  <a:cubicBezTo>
                    <a:pt x="418" y="368"/>
                    <a:pt x="426" y="368"/>
                    <a:pt x="434" y="351"/>
                  </a:cubicBezTo>
                  <a:cubicBezTo>
                    <a:pt x="660" y="134"/>
                    <a:pt x="660" y="134"/>
                    <a:pt x="660" y="134"/>
                  </a:cubicBezTo>
                  <a:cubicBezTo>
                    <a:pt x="694" y="167"/>
                    <a:pt x="694" y="167"/>
                    <a:pt x="694" y="167"/>
                  </a:cubicBezTo>
                  <a:cubicBezTo>
                    <a:pt x="702" y="175"/>
                    <a:pt x="710" y="175"/>
                    <a:pt x="710" y="175"/>
                  </a:cubicBezTo>
                  <a:cubicBezTo>
                    <a:pt x="719" y="175"/>
                    <a:pt x="727" y="167"/>
                    <a:pt x="727" y="159"/>
                  </a:cubicBezTo>
                  <a:cubicBezTo>
                    <a:pt x="727" y="33"/>
                    <a:pt x="727" y="33"/>
                    <a:pt x="727" y="33"/>
                  </a:cubicBezTo>
                  <a:cubicBezTo>
                    <a:pt x="727" y="25"/>
                    <a:pt x="727" y="16"/>
                    <a:pt x="719" y="8"/>
                  </a:cubicBezTo>
                  <a:cubicBezTo>
                    <a:pt x="710" y="0"/>
                    <a:pt x="702" y="0"/>
                    <a:pt x="694" y="0"/>
                  </a:cubicBezTo>
                  <a:cubicBezTo>
                    <a:pt x="568" y="0"/>
                    <a:pt x="568" y="0"/>
                    <a:pt x="568" y="0"/>
                  </a:cubicBezTo>
                  <a:cubicBezTo>
                    <a:pt x="560" y="0"/>
                    <a:pt x="551" y="0"/>
                    <a:pt x="551" y="8"/>
                  </a:cubicBezTo>
                  <a:cubicBezTo>
                    <a:pt x="543" y="16"/>
                    <a:pt x="551" y="25"/>
                    <a:pt x="551" y="33"/>
                  </a:cubicBezTo>
                  <a:cubicBezTo>
                    <a:pt x="585" y="58"/>
                    <a:pt x="585" y="58"/>
                    <a:pt x="585" y="58"/>
                  </a:cubicBezTo>
                  <a:cubicBezTo>
                    <a:pt x="426" y="217"/>
                    <a:pt x="426" y="217"/>
                    <a:pt x="426" y="217"/>
                  </a:cubicBezTo>
                  <a:cubicBezTo>
                    <a:pt x="426" y="225"/>
                    <a:pt x="409" y="225"/>
                    <a:pt x="401" y="225"/>
                  </a:cubicBezTo>
                  <a:cubicBezTo>
                    <a:pt x="393" y="225"/>
                    <a:pt x="376" y="225"/>
                    <a:pt x="368" y="217"/>
                  </a:cubicBezTo>
                  <a:cubicBezTo>
                    <a:pt x="292" y="142"/>
                    <a:pt x="292" y="142"/>
                    <a:pt x="292" y="142"/>
                  </a:cubicBezTo>
                  <a:cubicBezTo>
                    <a:pt x="276" y="125"/>
                    <a:pt x="250" y="125"/>
                    <a:pt x="234" y="142"/>
                  </a:cubicBezTo>
                  <a:cubicBezTo>
                    <a:pt x="8" y="359"/>
                    <a:pt x="8" y="359"/>
                    <a:pt x="8" y="359"/>
                  </a:cubicBezTo>
                  <a:cubicBezTo>
                    <a:pt x="0" y="368"/>
                    <a:pt x="0" y="384"/>
                    <a:pt x="0" y="393"/>
                  </a:cubicBezTo>
                  <a:cubicBezTo>
                    <a:pt x="0" y="410"/>
                    <a:pt x="0" y="418"/>
                    <a:pt x="8" y="426"/>
                  </a:cubicBezTo>
                  <a:cubicBezTo>
                    <a:pt x="25" y="435"/>
                    <a:pt x="25" y="435"/>
                    <a:pt x="25" y="435"/>
                  </a:cubicBezTo>
                  <a:cubicBezTo>
                    <a:pt x="41" y="451"/>
                    <a:pt x="67" y="451"/>
                    <a:pt x="83" y="435"/>
                  </a:cubicBezTo>
                  <a:lnTo>
                    <a:pt x="234" y="284"/>
                  </a:lnTo>
                  <a:close/>
                  <a:moveTo>
                    <a:pt x="234" y="284"/>
                  </a:moveTo>
                  <a:lnTo>
                    <a:pt x="234" y="284"/>
                  </a:lnTo>
                  <a:close/>
                </a:path>
              </a:pathLst>
            </a:custGeom>
            <a:grpFill/>
            <a:ln>
              <a:noFill/>
            </a:ln>
            <a:effectLst/>
          </p:spPr>
          <p:txBody>
            <a:bodyPr wrap="none"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Open Sans Light"/>
                <a:ea typeface="+mn-ea"/>
                <a:cs typeface="Open Sans Light"/>
              </a:endParaRPr>
            </a:p>
          </p:txBody>
        </p:sp>
        <p:sp>
          <p:nvSpPr>
            <p:cNvPr id="109" name="Freeform 16"/>
            <p:cNvSpPr>
              <a:spLocks noChangeArrowheads="1"/>
            </p:cNvSpPr>
            <p:nvPr/>
          </p:nvSpPr>
          <p:spPr bwMode="auto">
            <a:xfrm>
              <a:off x="1569458" y="688424"/>
              <a:ext cx="334962" cy="331788"/>
            </a:xfrm>
            <a:custGeom>
              <a:avLst/>
              <a:gdLst>
                <a:gd name="T0" fmla="*/ 887 w 929"/>
                <a:gd name="T1" fmla="*/ 0 h 921"/>
                <a:gd name="T2" fmla="*/ 836 w 929"/>
                <a:gd name="T3" fmla="*/ 50 h 921"/>
                <a:gd name="T4" fmla="*/ 836 w 929"/>
                <a:gd name="T5" fmla="*/ 837 h 921"/>
                <a:gd name="T6" fmla="*/ 51 w 929"/>
                <a:gd name="T7" fmla="*/ 837 h 921"/>
                <a:gd name="T8" fmla="*/ 0 w 929"/>
                <a:gd name="T9" fmla="*/ 878 h 921"/>
                <a:gd name="T10" fmla="*/ 51 w 929"/>
                <a:gd name="T11" fmla="*/ 920 h 921"/>
                <a:gd name="T12" fmla="*/ 887 w 929"/>
                <a:gd name="T13" fmla="*/ 920 h 921"/>
                <a:gd name="T14" fmla="*/ 928 w 929"/>
                <a:gd name="T15" fmla="*/ 878 h 921"/>
                <a:gd name="T16" fmla="*/ 928 w 929"/>
                <a:gd name="T17" fmla="*/ 50 h 921"/>
                <a:gd name="T18" fmla="*/ 887 w 929"/>
                <a:gd name="T19" fmla="*/ 0 h 921"/>
                <a:gd name="T20" fmla="*/ 887 w 929"/>
                <a:gd name="T21" fmla="*/ 0 h 921"/>
                <a:gd name="T22" fmla="*/ 887 w 929"/>
                <a:gd name="T23" fmla="*/ 0 h 9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929" h="921">
                  <a:moveTo>
                    <a:pt x="887" y="0"/>
                  </a:moveTo>
                  <a:cubicBezTo>
                    <a:pt x="862" y="0"/>
                    <a:pt x="836" y="26"/>
                    <a:pt x="836" y="50"/>
                  </a:cubicBezTo>
                  <a:cubicBezTo>
                    <a:pt x="836" y="837"/>
                    <a:pt x="836" y="837"/>
                    <a:pt x="836" y="837"/>
                  </a:cubicBezTo>
                  <a:cubicBezTo>
                    <a:pt x="51" y="837"/>
                    <a:pt x="51" y="837"/>
                    <a:pt x="51" y="837"/>
                  </a:cubicBezTo>
                  <a:cubicBezTo>
                    <a:pt x="26" y="837"/>
                    <a:pt x="0" y="853"/>
                    <a:pt x="0" y="878"/>
                  </a:cubicBezTo>
                  <a:cubicBezTo>
                    <a:pt x="0" y="903"/>
                    <a:pt x="26" y="920"/>
                    <a:pt x="51" y="920"/>
                  </a:cubicBezTo>
                  <a:cubicBezTo>
                    <a:pt x="887" y="920"/>
                    <a:pt x="887" y="920"/>
                    <a:pt x="887" y="920"/>
                  </a:cubicBezTo>
                  <a:cubicBezTo>
                    <a:pt x="912" y="920"/>
                    <a:pt x="928" y="903"/>
                    <a:pt x="928" y="878"/>
                  </a:cubicBezTo>
                  <a:cubicBezTo>
                    <a:pt x="928" y="50"/>
                    <a:pt x="928" y="50"/>
                    <a:pt x="928" y="50"/>
                  </a:cubicBezTo>
                  <a:cubicBezTo>
                    <a:pt x="928" y="26"/>
                    <a:pt x="903" y="0"/>
                    <a:pt x="887" y="0"/>
                  </a:cubicBezTo>
                  <a:close/>
                  <a:moveTo>
                    <a:pt x="887" y="0"/>
                  </a:moveTo>
                  <a:lnTo>
                    <a:pt x="887" y="0"/>
                  </a:lnTo>
                  <a:close/>
                </a:path>
              </a:pathLst>
            </a:custGeom>
            <a:grpFill/>
            <a:ln>
              <a:noFill/>
            </a:ln>
            <a:effectLst/>
          </p:spPr>
          <p:txBody>
            <a:bodyPr wrap="none"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Open Sans Light"/>
                <a:ea typeface="+mn-ea"/>
                <a:cs typeface="Open Sans Light"/>
              </a:endParaRPr>
            </a:p>
          </p:txBody>
        </p:sp>
      </p:grpSp>
      <p:grpSp>
        <p:nvGrpSpPr>
          <p:cNvPr id="123" name="Group 587"/>
          <p:cNvGrpSpPr>
            <a:grpSpLocks/>
          </p:cNvGrpSpPr>
          <p:nvPr/>
        </p:nvGrpSpPr>
        <p:grpSpPr bwMode="auto">
          <a:xfrm>
            <a:off x="8342096" y="4462305"/>
            <a:ext cx="476906" cy="417553"/>
            <a:chOff x="1530350" y="5719762"/>
            <a:chExt cx="452438" cy="400050"/>
          </a:xfrm>
          <a:solidFill>
            <a:srgbClr val="F7F7F7"/>
          </a:solidFill>
        </p:grpSpPr>
        <p:sp>
          <p:nvSpPr>
            <p:cNvPr id="126" name="Freeform 533"/>
            <p:cNvSpPr>
              <a:spLocks noChangeArrowheads="1"/>
            </p:cNvSpPr>
            <p:nvPr/>
          </p:nvSpPr>
          <p:spPr bwMode="auto">
            <a:xfrm>
              <a:off x="1593850" y="5921374"/>
              <a:ext cx="42863" cy="39688"/>
            </a:xfrm>
            <a:custGeom>
              <a:avLst/>
              <a:gdLst>
                <a:gd name="T0" fmla="*/ 0 w 118"/>
                <a:gd name="T1" fmla="*/ 0 h 110"/>
                <a:gd name="T2" fmla="*/ 117 w 118"/>
                <a:gd name="T3" fmla="*/ 0 h 110"/>
                <a:gd name="T4" fmla="*/ 117 w 118"/>
                <a:gd name="T5" fmla="*/ 109 h 110"/>
                <a:gd name="T6" fmla="*/ 0 w 118"/>
                <a:gd name="T7" fmla="*/ 109 h 110"/>
                <a:gd name="T8" fmla="*/ 0 w 118"/>
                <a:gd name="T9" fmla="*/ 0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8" h="110">
                  <a:moveTo>
                    <a:pt x="0" y="0"/>
                  </a:moveTo>
                  <a:lnTo>
                    <a:pt x="117" y="0"/>
                  </a:lnTo>
                  <a:lnTo>
                    <a:pt x="117" y="109"/>
                  </a:lnTo>
                  <a:lnTo>
                    <a:pt x="0" y="109"/>
                  </a:lnTo>
                  <a:lnTo>
                    <a:pt x="0" y="0"/>
                  </a:lnTo>
                </a:path>
              </a:pathLst>
            </a:custGeom>
            <a:grpFill/>
            <a:ln>
              <a:noFill/>
            </a:ln>
            <a:effectLst/>
          </p:spPr>
          <p:txBody>
            <a:bodyPr wrap="none"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Open Sans Light"/>
                <a:ea typeface="+mn-ea"/>
                <a:cs typeface="Open Sans Light"/>
              </a:endParaRPr>
            </a:p>
          </p:txBody>
        </p:sp>
        <p:sp>
          <p:nvSpPr>
            <p:cNvPr id="127" name="Freeform 534"/>
            <p:cNvSpPr>
              <a:spLocks noChangeArrowheads="1"/>
            </p:cNvSpPr>
            <p:nvPr/>
          </p:nvSpPr>
          <p:spPr bwMode="auto">
            <a:xfrm>
              <a:off x="1593850" y="5984874"/>
              <a:ext cx="42863" cy="39688"/>
            </a:xfrm>
            <a:custGeom>
              <a:avLst/>
              <a:gdLst>
                <a:gd name="T0" fmla="*/ 0 w 118"/>
                <a:gd name="T1" fmla="*/ 0 h 110"/>
                <a:gd name="T2" fmla="*/ 117 w 118"/>
                <a:gd name="T3" fmla="*/ 0 h 110"/>
                <a:gd name="T4" fmla="*/ 117 w 118"/>
                <a:gd name="T5" fmla="*/ 109 h 110"/>
                <a:gd name="T6" fmla="*/ 0 w 118"/>
                <a:gd name="T7" fmla="*/ 109 h 110"/>
                <a:gd name="T8" fmla="*/ 0 w 118"/>
                <a:gd name="T9" fmla="*/ 0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8" h="110">
                  <a:moveTo>
                    <a:pt x="0" y="0"/>
                  </a:moveTo>
                  <a:lnTo>
                    <a:pt x="117" y="0"/>
                  </a:lnTo>
                  <a:lnTo>
                    <a:pt x="117" y="109"/>
                  </a:lnTo>
                  <a:lnTo>
                    <a:pt x="0" y="109"/>
                  </a:lnTo>
                  <a:lnTo>
                    <a:pt x="0" y="0"/>
                  </a:lnTo>
                </a:path>
              </a:pathLst>
            </a:custGeom>
            <a:grpFill/>
            <a:ln>
              <a:noFill/>
            </a:ln>
            <a:effectLst/>
          </p:spPr>
          <p:txBody>
            <a:bodyPr wrap="none"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Open Sans Light"/>
                <a:ea typeface="+mn-ea"/>
                <a:cs typeface="Open Sans Light"/>
              </a:endParaRPr>
            </a:p>
          </p:txBody>
        </p:sp>
        <p:sp>
          <p:nvSpPr>
            <p:cNvPr id="128" name="Freeform 535"/>
            <p:cNvSpPr>
              <a:spLocks noChangeArrowheads="1"/>
            </p:cNvSpPr>
            <p:nvPr/>
          </p:nvSpPr>
          <p:spPr bwMode="auto">
            <a:xfrm>
              <a:off x="1663700" y="5857874"/>
              <a:ext cx="39688" cy="39688"/>
            </a:xfrm>
            <a:custGeom>
              <a:avLst/>
              <a:gdLst>
                <a:gd name="T0" fmla="*/ 0 w 110"/>
                <a:gd name="T1" fmla="*/ 0 h 110"/>
                <a:gd name="T2" fmla="*/ 109 w 110"/>
                <a:gd name="T3" fmla="*/ 0 h 110"/>
                <a:gd name="T4" fmla="*/ 109 w 110"/>
                <a:gd name="T5" fmla="*/ 109 h 110"/>
                <a:gd name="T6" fmla="*/ 0 w 110"/>
                <a:gd name="T7" fmla="*/ 109 h 110"/>
                <a:gd name="T8" fmla="*/ 0 w 110"/>
                <a:gd name="T9" fmla="*/ 0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0" h="110">
                  <a:moveTo>
                    <a:pt x="0" y="0"/>
                  </a:moveTo>
                  <a:lnTo>
                    <a:pt x="109" y="0"/>
                  </a:lnTo>
                  <a:lnTo>
                    <a:pt x="109" y="109"/>
                  </a:lnTo>
                  <a:lnTo>
                    <a:pt x="0" y="109"/>
                  </a:lnTo>
                  <a:lnTo>
                    <a:pt x="0" y="0"/>
                  </a:lnTo>
                </a:path>
              </a:pathLst>
            </a:custGeom>
            <a:grpFill/>
            <a:ln>
              <a:noFill/>
            </a:ln>
            <a:effectLst/>
          </p:spPr>
          <p:txBody>
            <a:bodyPr wrap="none"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Open Sans Light"/>
                <a:ea typeface="+mn-ea"/>
                <a:cs typeface="Open Sans Light"/>
              </a:endParaRPr>
            </a:p>
          </p:txBody>
        </p:sp>
        <p:sp>
          <p:nvSpPr>
            <p:cNvPr id="131" name="Freeform 536"/>
            <p:cNvSpPr>
              <a:spLocks noChangeArrowheads="1"/>
            </p:cNvSpPr>
            <p:nvPr/>
          </p:nvSpPr>
          <p:spPr bwMode="auto">
            <a:xfrm>
              <a:off x="1663700" y="5921374"/>
              <a:ext cx="39688" cy="39688"/>
            </a:xfrm>
            <a:custGeom>
              <a:avLst/>
              <a:gdLst>
                <a:gd name="T0" fmla="*/ 0 w 110"/>
                <a:gd name="T1" fmla="*/ 0 h 110"/>
                <a:gd name="T2" fmla="*/ 109 w 110"/>
                <a:gd name="T3" fmla="*/ 0 h 110"/>
                <a:gd name="T4" fmla="*/ 109 w 110"/>
                <a:gd name="T5" fmla="*/ 109 h 110"/>
                <a:gd name="T6" fmla="*/ 0 w 110"/>
                <a:gd name="T7" fmla="*/ 109 h 110"/>
                <a:gd name="T8" fmla="*/ 0 w 110"/>
                <a:gd name="T9" fmla="*/ 0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0" h="110">
                  <a:moveTo>
                    <a:pt x="0" y="0"/>
                  </a:moveTo>
                  <a:lnTo>
                    <a:pt x="109" y="0"/>
                  </a:lnTo>
                  <a:lnTo>
                    <a:pt x="109" y="109"/>
                  </a:lnTo>
                  <a:lnTo>
                    <a:pt x="0" y="109"/>
                  </a:lnTo>
                  <a:lnTo>
                    <a:pt x="0" y="0"/>
                  </a:lnTo>
                </a:path>
              </a:pathLst>
            </a:custGeom>
            <a:grpFill/>
            <a:ln>
              <a:noFill/>
            </a:ln>
            <a:effectLst/>
          </p:spPr>
          <p:txBody>
            <a:bodyPr wrap="none"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Open Sans Light"/>
                <a:ea typeface="+mn-ea"/>
                <a:cs typeface="Open Sans Light"/>
              </a:endParaRPr>
            </a:p>
          </p:txBody>
        </p:sp>
        <p:sp>
          <p:nvSpPr>
            <p:cNvPr id="132" name="Freeform 537"/>
            <p:cNvSpPr>
              <a:spLocks noChangeArrowheads="1"/>
            </p:cNvSpPr>
            <p:nvPr/>
          </p:nvSpPr>
          <p:spPr bwMode="auto">
            <a:xfrm>
              <a:off x="1663700" y="5984874"/>
              <a:ext cx="39688" cy="39688"/>
            </a:xfrm>
            <a:custGeom>
              <a:avLst/>
              <a:gdLst>
                <a:gd name="T0" fmla="*/ 0 w 110"/>
                <a:gd name="T1" fmla="*/ 0 h 110"/>
                <a:gd name="T2" fmla="*/ 109 w 110"/>
                <a:gd name="T3" fmla="*/ 0 h 110"/>
                <a:gd name="T4" fmla="*/ 109 w 110"/>
                <a:gd name="T5" fmla="*/ 109 h 110"/>
                <a:gd name="T6" fmla="*/ 0 w 110"/>
                <a:gd name="T7" fmla="*/ 109 h 110"/>
                <a:gd name="T8" fmla="*/ 0 w 110"/>
                <a:gd name="T9" fmla="*/ 0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0" h="110">
                  <a:moveTo>
                    <a:pt x="0" y="0"/>
                  </a:moveTo>
                  <a:lnTo>
                    <a:pt x="109" y="0"/>
                  </a:lnTo>
                  <a:lnTo>
                    <a:pt x="109" y="109"/>
                  </a:lnTo>
                  <a:lnTo>
                    <a:pt x="0" y="109"/>
                  </a:lnTo>
                  <a:lnTo>
                    <a:pt x="0" y="0"/>
                  </a:lnTo>
                </a:path>
              </a:pathLst>
            </a:custGeom>
            <a:grpFill/>
            <a:ln>
              <a:noFill/>
            </a:ln>
            <a:effectLst/>
          </p:spPr>
          <p:txBody>
            <a:bodyPr wrap="none"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Open Sans Light"/>
                <a:ea typeface="+mn-ea"/>
                <a:cs typeface="Open Sans Light"/>
              </a:endParaRPr>
            </a:p>
          </p:txBody>
        </p:sp>
        <p:sp>
          <p:nvSpPr>
            <p:cNvPr id="133" name="Freeform 538"/>
            <p:cNvSpPr>
              <a:spLocks noChangeArrowheads="1"/>
            </p:cNvSpPr>
            <p:nvPr/>
          </p:nvSpPr>
          <p:spPr bwMode="auto">
            <a:xfrm>
              <a:off x="1530350" y="5719762"/>
              <a:ext cx="452438" cy="400050"/>
            </a:xfrm>
            <a:custGeom>
              <a:avLst/>
              <a:gdLst>
                <a:gd name="T0" fmla="*/ 1029 w 1255"/>
                <a:gd name="T1" fmla="*/ 75 h 1113"/>
                <a:gd name="T2" fmla="*/ 75 w 1255"/>
                <a:gd name="T3" fmla="*/ 0 h 1113"/>
                <a:gd name="T4" fmla="*/ 0 w 1255"/>
                <a:gd name="T5" fmla="*/ 953 h 1113"/>
                <a:gd name="T6" fmla="*/ 644 w 1255"/>
                <a:gd name="T7" fmla="*/ 1029 h 1113"/>
                <a:gd name="T8" fmla="*/ 1254 w 1255"/>
                <a:gd name="T9" fmla="*/ 736 h 1113"/>
                <a:gd name="T10" fmla="*/ 335 w 1255"/>
                <a:gd name="T11" fmla="*/ 75 h 1113"/>
                <a:gd name="T12" fmla="*/ 694 w 1255"/>
                <a:gd name="T13" fmla="*/ 167 h 1113"/>
                <a:gd name="T14" fmla="*/ 335 w 1255"/>
                <a:gd name="T15" fmla="*/ 75 h 1113"/>
                <a:gd name="T16" fmla="*/ 937 w 1255"/>
                <a:gd name="T17" fmla="*/ 251 h 1113"/>
                <a:gd name="T18" fmla="*/ 878 w 1255"/>
                <a:gd name="T19" fmla="*/ 368 h 1113"/>
                <a:gd name="T20" fmla="*/ 661 w 1255"/>
                <a:gd name="T21" fmla="*/ 385 h 1113"/>
                <a:gd name="T22" fmla="*/ 552 w 1255"/>
                <a:gd name="T23" fmla="*/ 494 h 1113"/>
                <a:gd name="T24" fmla="*/ 510 w 1255"/>
                <a:gd name="T25" fmla="*/ 736 h 1113"/>
                <a:gd name="T26" fmla="*/ 92 w 1255"/>
                <a:gd name="T27" fmla="*/ 920 h 1113"/>
                <a:gd name="T28" fmla="*/ 845 w 1255"/>
                <a:gd name="T29" fmla="*/ 435 h 1113"/>
                <a:gd name="T30" fmla="*/ 911 w 1255"/>
                <a:gd name="T31" fmla="*/ 435 h 1113"/>
                <a:gd name="T32" fmla="*/ 845 w 1255"/>
                <a:gd name="T33" fmla="*/ 435 h 1113"/>
                <a:gd name="T34" fmla="*/ 577 w 1255"/>
                <a:gd name="T35" fmla="*/ 769 h 1113"/>
                <a:gd name="T36" fmla="*/ 577 w 1255"/>
                <a:gd name="T37" fmla="*/ 703 h 1113"/>
                <a:gd name="T38" fmla="*/ 878 w 1255"/>
                <a:gd name="T39" fmla="*/ 1079 h 1113"/>
                <a:gd name="T40" fmla="*/ 878 w 1255"/>
                <a:gd name="T41" fmla="*/ 1004 h 1113"/>
                <a:gd name="T42" fmla="*/ 878 w 1255"/>
                <a:gd name="T43" fmla="*/ 1079 h 1113"/>
                <a:gd name="T44" fmla="*/ 945 w 1255"/>
                <a:gd name="T45" fmla="*/ 728 h 1113"/>
                <a:gd name="T46" fmla="*/ 878 w 1255"/>
                <a:gd name="T47" fmla="*/ 803 h 1113"/>
                <a:gd name="T48" fmla="*/ 661 w 1255"/>
                <a:gd name="T49" fmla="*/ 627 h 1113"/>
                <a:gd name="T50" fmla="*/ 694 w 1255"/>
                <a:gd name="T51" fmla="*/ 585 h 1113"/>
                <a:gd name="T52" fmla="*/ 878 w 1255"/>
                <a:gd name="T53" fmla="*/ 669 h 1113"/>
                <a:gd name="T54" fmla="*/ 1045 w 1255"/>
                <a:gd name="T55" fmla="*/ 544 h 1113"/>
                <a:gd name="T56" fmla="*/ 1087 w 1255"/>
                <a:gd name="T57" fmla="*/ 585 h 1113"/>
                <a:gd name="T58" fmla="*/ 1146 w 1255"/>
                <a:gd name="T59" fmla="*/ 736 h 1113"/>
                <a:gd name="T60" fmla="*/ 1221 w 1255"/>
                <a:gd name="T61" fmla="*/ 736 h 1113"/>
                <a:gd name="T62" fmla="*/ 1179 w 1255"/>
                <a:gd name="T63" fmla="*/ 769 h 1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255" h="1113">
                  <a:moveTo>
                    <a:pt x="1029" y="402"/>
                  </a:moveTo>
                  <a:cubicBezTo>
                    <a:pt x="1029" y="75"/>
                    <a:pt x="1029" y="75"/>
                    <a:pt x="1029" y="75"/>
                  </a:cubicBezTo>
                  <a:cubicBezTo>
                    <a:pt x="1029" y="34"/>
                    <a:pt x="995" y="0"/>
                    <a:pt x="953" y="0"/>
                  </a:cubicBezTo>
                  <a:cubicBezTo>
                    <a:pt x="75" y="0"/>
                    <a:pt x="75" y="0"/>
                    <a:pt x="75" y="0"/>
                  </a:cubicBezTo>
                  <a:cubicBezTo>
                    <a:pt x="34" y="0"/>
                    <a:pt x="0" y="34"/>
                    <a:pt x="0" y="75"/>
                  </a:cubicBezTo>
                  <a:cubicBezTo>
                    <a:pt x="0" y="953"/>
                    <a:pt x="0" y="953"/>
                    <a:pt x="0" y="953"/>
                  </a:cubicBezTo>
                  <a:cubicBezTo>
                    <a:pt x="0" y="995"/>
                    <a:pt x="34" y="1029"/>
                    <a:pt x="75" y="1029"/>
                  </a:cubicBezTo>
                  <a:cubicBezTo>
                    <a:pt x="644" y="1029"/>
                    <a:pt x="644" y="1029"/>
                    <a:pt x="644" y="1029"/>
                  </a:cubicBezTo>
                  <a:cubicBezTo>
                    <a:pt x="711" y="1079"/>
                    <a:pt x="795" y="1112"/>
                    <a:pt x="878" y="1112"/>
                  </a:cubicBezTo>
                  <a:cubicBezTo>
                    <a:pt x="1087" y="1112"/>
                    <a:pt x="1254" y="945"/>
                    <a:pt x="1254" y="736"/>
                  </a:cubicBezTo>
                  <a:cubicBezTo>
                    <a:pt x="1254" y="585"/>
                    <a:pt x="1162" y="460"/>
                    <a:pt x="1029" y="402"/>
                  </a:cubicBezTo>
                  <a:close/>
                  <a:moveTo>
                    <a:pt x="335" y="75"/>
                  </a:moveTo>
                  <a:cubicBezTo>
                    <a:pt x="694" y="75"/>
                    <a:pt x="694" y="75"/>
                    <a:pt x="694" y="75"/>
                  </a:cubicBezTo>
                  <a:cubicBezTo>
                    <a:pt x="694" y="167"/>
                    <a:pt x="694" y="167"/>
                    <a:pt x="694" y="167"/>
                  </a:cubicBezTo>
                  <a:cubicBezTo>
                    <a:pt x="335" y="167"/>
                    <a:pt x="335" y="167"/>
                    <a:pt x="335" y="167"/>
                  </a:cubicBezTo>
                  <a:lnTo>
                    <a:pt x="335" y="75"/>
                  </a:lnTo>
                  <a:close/>
                  <a:moveTo>
                    <a:pt x="92" y="251"/>
                  </a:moveTo>
                  <a:cubicBezTo>
                    <a:pt x="937" y="251"/>
                    <a:pt x="937" y="251"/>
                    <a:pt x="937" y="251"/>
                  </a:cubicBezTo>
                  <a:cubicBezTo>
                    <a:pt x="937" y="368"/>
                    <a:pt x="937" y="368"/>
                    <a:pt x="937" y="368"/>
                  </a:cubicBezTo>
                  <a:cubicBezTo>
                    <a:pt x="920" y="368"/>
                    <a:pt x="895" y="368"/>
                    <a:pt x="878" y="368"/>
                  </a:cubicBezTo>
                  <a:cubicBezTo>
                    <a:pt x="795" y="368"/>
                    <a:pt x="719" y="393"/>
                    <a:pt x="661" y="435"/>
                  </a:cubicBezTo>
                  <a:cubicBezTo>
                    <a:pt x="661" y="385"/>
                    <a:pt x="661" y="385"/>
                    <a:pt x="661" y="385"/>
                  </a:cubicBezTo>
                  <a:cubicBezTo>
                    <a:pt x="552" y="385"/>
                    <a:pt x="552" y="385"/>
                    <a:pt x="552" y="385"/>
                  </a:cubicBezTo>
                  <a:cubicBezTo>
                    <a:pt x="552" y="494"/>
                    <a:pt x="552" y="494"/>
                    <a:pt x="552" y="494"/>
                  </a:cubicBezTo>
                  <a:cubicBezTo>
                    <a:pt x="602" y="494"/>
                    <a:pt x="602" y="494"/>
                    <a:pt x="602" y="494"/>
                  </a:cubicBezTo>
                  <a:cubicBezTo>
                    <a:pt x="544" y="560"/>
                    <a:pt x="510" y="644"/>
                    <a:pt x="510" y="736"/>
                  </a:cubicBezTo>
                  <a:cubicBezTo>
                    <a:pt x="510" y="803"/>
                    <a:pt x="527" y="870"/>
                    <a:pt x="560" y="920"/>
                  </a:cubicBezTo>
                  <a:cubicBezTo>
                    <a:pt x="92" y="920"/>
                    <a:pt x="92" y="920"/>
                    <a:pt x="92" y="920"/>
                  </a:cubicBezTo>
                  <a:lnTo>
                    <a:pt x="92" y="251"/>
                  </a:lnTo>
                  <a:close/>
                  <a:moveTo>
                    <a:pt x="845" y="435"/>
                  </a:moveTo>
                  <a:cubicBezTo>
                    <a:pt x="845" y="418"/>
                    <a:pt x="861" y="402"/>
                    <a:pt x="878" y="402"/>
                  </a:cubicBezTo>
                  <a:cubicBezTo>
                    <a:pt x="895" y="402"/>
                    <a:pt x="911" y="418"/>
                    <a:pt x="911" y="435"/>
                  </a:cubicBezTo>
                  <a:cubicBezTo>
                    <a:pt x="911" y="452"/>
                    <a:pt x="895" y="468"/>
                    <a:pt x="878" y="468"/>
                  </a:cubicBezTo>
                  <a:cubicBezTo>
                    <a:pt x="861" y="468"/>
                    <a:pt x="845" y="452"/>
                    <a:pt x="845" y="435"/>
                  </a:cubicBezTo>
                  <a:close/>
                  <a:moveTo>
                    <a:pt x="610" y="736"/>
                  </a:moveTo>
                  <a:cubicBezTo>
                    <a:pt x="610" y="761"/>
                    <a:pt x="594" y="769"/>
                    <a:pt x="577" y="769"/>
                  </a:cubicBezTo>
                  <a:cubicBezTo>
                    <a:pt x="560" y="769"/>
                    <a:pt x="544" y="761"/>
                    <a:pt x="544" y="736"/>
                  </a:cubicBezTo>
                  <a:cubicBezTo>
                    <a:pt x="544" y="719"/>
                    <a:pt x="560" y="703"/>
                    <a:pt x="577" y="703"/>
                  </a:cubicBezTo>
                  <a:cubicBezTo>
                    <a:pt x="594" y="703"/>
                    <a:pt x="610" y="719"/>
                    <a:pt x="610" y="736"/>
                  </a:cubicBezTo>
                  <a:close/>
                  <a:moveTo>
                    <a:pt x="878" y="1079"/>
                  </a:moveTo>
                  <a:cubicBezTo>
                    <a:pt x="861" y="1079"/>
                    <a:pt x="845" y="1062"/>
                    <a:pt x="845" y="1045"/>
                  </a:cubicBezTo>
                  <a:cubicBezTo>
                    <a:pt x="845" y="1020"/>
                    <a:pt x="861" y="1004"/>
                    <a:pt x="878" y="1004"/>
                  </a:cubicBezTo>
                  <a:cubicBezTo>
                    <a:pt x="895" y="1004"/>
                    <a:pt x="911" y="1020"/>
                    <a:pt x="911" y="1045"/>
                  </a:cubicBezTo>
                  <a:cubicBezTo>
                    <a:pt x="911" y="1062"/>
                    <a:pt x="895" y="1079"/>
                    <a:pt x="878" y="1079"/>
                  </a:cubicBezTo>
                  <a:close/>
                  <a:moveTo>
                    <a:pt x="1087" y="585"/>
                  </a:moveTo>
                  <a:cubicBezTo>
                    <a:pt x="945" y="728"/>
                    <a:pt x="945" y="728"/>
                    <a:pt x="945" y="728"/>
                  </a:cubicBezTo>
                  <a:lnTo>
                    <a:pt x="945" y="736"/>
                  </a:lnTo>
                  <a:cubicBezTo>
                    <a:pt x="945" y="778"/>
                    <a:pt x="920" y="803"/>
                    <a:pt x="878" y="803"/>
                  </a:cubicBezTo>
                  <a:cubicBezTo>
                    <a:pt x="845" y="803"/>
                    <a:pt x="811" y="778"/>
                    <a:pt x="811" y="744"/>
                  </a:cubicBezTo>
                  <a:cubicBezTo>
                    <a:pt x="661" y="627"/>
                    <a:pt x="661" y="627"/>
                    <a:pt x="661" y="627"/>
                  </a:cubicBezTo>
                  <a:cubicBezTo>
                    <a:pt x="652" y="619"/>
                    <a:pt x="644" y="594"/>
                    <a:pt x="652" y="585"/>
                  </a:cubicBezTo>
                  <a:cubicBezTo>
                    <a:pt x="661" y="577"/>
                    <a:pt x="686" y="569"/>
                    <a:pt x="694" y="585"/>
                  </a:cubicBezTo>
                  <a:cubicBezTo>
                    <a:pt x="836" y="686"/>
                    <a:pt x="836" y="686"/>
                    <a:pt x="836" y="686"/>
                  </a:cubicBezTo>
                  <a:cubicBezTo>
                    <a:pt x="845" y="677"/>
                    <a:pt x="861" y="669"/>
                    <a:pt x="878" y="669"/>
                  </a:cubicBezTo>
                  <a:cubicBezTo>
                    <a:pt x="895" y="669"/>
                    <a:pt x="903" y="677"/>
                    <a:pt x="911" y="677"/>
                  </a:cubicBezTo>
                  <a:cubicBezTo>
                    <a:pt x="1045" y="544"/>
                    <a:pt x="1045" y="544"/>
                    <a:pt x="1045" y="544"/>
                  </a:cubicBezTo>
                  <a:cubicBezTo>
                    <a:pt x="1062" y="535"/>
                    <a:pt x="1079" y="535"/>
                    <a:pt x="1087" y="544"/>
                  </a:cubicBezTo>
                  <a:cubicBezTo>
                    <a:pt x="1104" y="552"/>
                    <a:pt x="1096" y="569"/>
                    <a:pt x="1087" y="585"/>
                  </a:cubicBezTo>
                  <a:close/>
                  <a:moveTo>
                    <a:pt x="1179" y="769"/>
                  </a:moveTo>
                  <a:cubicBezTo>
                    <a:pt x="1162" y="769"/>
                    <a:pt x="1146" y="761"/>
                    <a:pt x="1146" y="736"/>
                  </a:cubicBezTo>
                  <a:cubicBezTo>
                    <a:pt x="1146" y="719"/>
                    <a:pt x="1162" y="703"/>
                    <a:pt x="1179" y="703"/>
                  </a:cubicBezTo>
                  <a:cubicBezTo>
                    <a:pt x="1204" y="703"/>
                    <a:pt x="1221" y="719"/>
                    <a:pt x="1221" y="736"/>
                  </a:cubicBezTo>
                  <a:cubicBezTo>
                    <a:pt x="1221" y="761"/>
                    <a:pt x="1204" y="769"/>
                    <a:pt x="1179" y="769"/>
                  </a:cubicBezTo>
                  <a:close/>
                  <a:moveTo>
                    <a:pt x="1179" y="769"/>
                  </a:moveTo>
                  <a:lnTo>
                    <a:pt x="1179" y="769"/>
                  </a:lnTo>
                  <a:close/>
                </a:path>
              </a:pathLst>
            </a:custGeom>
            <a:grpFill/>
            <a:ln>
              <a:noFill/>
            </a:ln>
            <a:effectLst/>
          </p:spPr>
          <p:txBody>
            <a:bodyPr wrap="none"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Open Sans Light"/>
                <a:ea typeface="+mn-ea"/>
                <a:cs typeface="Open Sans Light"/>
              </a:endParaRPr>
            </a:p>
          </p:txBody>
        </p:sp>
      </p:grpSp>
      <p:grpSp>
        <p:nvGrpSpPr>
          <p:cNvPr id="134" name="组合 4"/>
          <p:cNvGrpSpPr>
            <a:grpSpLocks/>
          </p:cNvGrpSpPr>
          <p:nvPr/>
        </p:nvGrpSpPr>
        <p:grpSpPr bwMode="auto">
          <a:xfrm>
            <a:off x="8432242" y="1396665"/>
            <a:ext cx="467831" cy="416719"/>
            <a:chOff x="9205771" y="1936782"/>
            <a:chExt cx="554905" cy="554905"/>
          </a:xfrm>
        </p:grpSpPr>
        <p:sp>
          <p:nvSpPr>
            <p:cNvPr id="135" name="椭圆 134"/>
            <p:cNvSpPr/>
            <p:nvPr/>
          </p:nvSpPr>
          <p:spPr>
            <a:xfrm>
              <a:off x="9205771" y="1936782"/>
              <a:ext cx="554905" cy="554905"/>
            </a:xfrm>
            <a:prstGeom prst="ellipse">
              <a:avLst/>
            </a:prstGeom>
            <a:noFill/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900" dirty="0">
                <a:latin typeface="华文细黑" panose="02010600040101010101" pitchFamily="2" charset="-122"/>
                <a:ea typeface="华文细黑" panose="02010600040101010101" pitchFamily="2" charset="-122"/>
              </a:endParaRPr>
            </a:p>
          </p:txBody>
        </p:sp>
        <p:sp>
          <p:nvSpPr>
            <p:cNvPr id="136" name="文本框 142"/>
            <p:cNvSpPr txBox="1">
              <a:spLocks noChangeArrowheads="1"/>
            </p:cNvSpPr>
            <p:nvPr/>
          </p:nvSpPr>
          <p:spPr bwMode="auto">
            <a:xfrm>
              <a:off x="9229352" y="2022792"/>
              <a:ext cx="531324" cy="4098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en-US" altLang="zh-CN" sz="1400" dirty="0">
                  <a:solidFill>
                    <a:schemeClr val="accent1"/>
                  </a:solidFill>
                  <a:latin typeface="华文细黑" panose="02010600040101010101" pitchFamily="2" charset="-122"/>
                  <a:ea typeface="华文细黑" panose="02010600040101010101" pitchFamily="2" charset="-122"/>
                </a:rPr>
                <a:t>01</a:t>
              </a:r>
              <a:endParaRPr lang="zh-CN" altLang="en-US" sz="1400" dirty="0">
                <a:solidFill>
                  <a:schemeClr val="accent1"/>
                </a:solidFill>
                <a:latin typeface="华文细黑" panose="02010600040101010101" pitchFamily="2" charset="-122"/>
                <a:ea typeface="华文细黑" panose="02010600040101010101" pitchFamily="2" charset="-122"/>
              </a:endParaRPr>
            </a:p>
          </p:txBody>
        </p:sp>
      </p:grpSp>
      <p:grpSp>
        <p:nvGrpSpPr>
          <p:cNvPr id="154" name="组合 149"/>
          <p:cNvGrpSpPr>
            <a:grpSpLocks/>
          </p:cNvGrpSpPr>
          <p:nvPr/>
        </p:nvGrpSpPr>
        <p:grpSpPr bwMode="auto">
          <a:xfrm>
            <a:off x="8401100" y="3397888"/>
            <a:ext cx="583406" cy="416719"/>
            <a:chOff x="9205771" y="1936782"/>
            <a:chExt cx="777559" cy="554905"/>
          </a:xfrm>
        </p:grpSpPr>
        <p:sp>
          <p:nvSpPr>
            <p:cNvPr id="155" name="椭圆 154"/>
            <p:cNvSpPr/>
            <p:nvPr/>
          </p:nvSpPr>
          <p:spPr>
            <a:xfrm>
              <a:off x="9205771" y="1936782"/>
              <a:ext cx="555399" cy="554905"/>
            </a:xfrm>
            <a:prstGeom prst="ellipse">
              <a:avLst/>
            </a:prstGeom>
            <a:noFill/>
            <a:ln>
              <a:solidFill>
                <a:srgbClr val="B2874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900" dirty="0">
                <a:latin typeface="华文细黑" panose="02010600040101010101" pitchFamily="2" charset="-122"/>
                <a:ea typeface="华文细黑" panose="02010600040101010101" pitchFamily="2" charset="-122"/>
              </a:endParaRPr>
            </a:p>
          </p:txBody>
        </p:sp>
        <p:sp>
          <p:nvSpPr>
            <p:cNvPr id="156" name="文本框 151"/>
            <p:cNvSpPr txBox="1">
              <a:spLocks noChangeArrowheads="1"/>
            </p:cNvSpPr>
            <p:nvPr/>
          </p:nvSpPr>
          <p:spPr bwMode="auto">
            <a:xfrm>
              <a:off x="9229351" y="2010163"/>
              <a:ext cx="753979" cy="4098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en-US" altLang="zh-CN" sz="1400" dirty="0">
                  <a:solidFill>
                    <a:srgbClr val="B28743"/>
                  </a:solidFill>
                  <a:latin typeface="华文细黑" panose="02010600040101010101" pitchFamily="2" charset="-122"/>
                  <a:ea typeface="华文细黑" panose="02010600040101010101" pitchFamily="2" charset="-122"/>
                </a:rPr>
                <a:t>02</a:t>
              </a:r>
              <a:endParaRPr lang="zh-CN" altLang="en-US" sz="1400" dirty="0">
                <a:solidFill>
                  <a:srgbClr val="B28743"/>
                </a:solidFill>
                <a:latin typeface="华文细黑" panose="02010600040101010101" pitchFamily="2" charset="-122"/>
                <a:ea typeface="华文细黑" panose="02010600040101010101" pitchFamily="2" charset="-122"/>
              </a:endParaRPr>
            </a:p>
          </p:txBody>
        </p:sp>
      </p:grpSp>
      <p:sp>
        <p:nvSpPr>
          <p:cNvPr id="58" name="Text Box 3"/>
          <p:cNvSpPr txBox="1"/>
          <p:nvPr/>
        </p:nvSpPr>
        <p:spPr>
          <a:xfrm>
            <a:off x="1696624" y="1150461"/>
            <a:ext cx="6734996" cy="92333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just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? </a:t>
            </a:r>
            <a:r>
              <a:rPr lang="en-US" sz="18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Các</a:t>
            </a:r>
            <a:r>
              <a:rPr lang="en-US" sz="1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khoáng</a:t>
            </a:r>
            <a:r>
              <a:rPr lang="en-US" sz="1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sản</a:t>
            </a:r>
            <a:r>
              <a:rPr lang="en-US" sz="1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: than, </a:t>
            </a:r>
            <a:r>
              <a:rPr lang="en-US" sz="18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dầu</a:t>
            </a:r>
            <a:r>
              <a:rPr lang="en-US" sz="1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khí</a:t>
            </a:r>
            <a:r>
              <a:rPr lang="en-US" sz="1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, a-pa-tit </a:t>
            </a:r>
            <a:r>
              <a:rPr lang="en-US" sz="18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không</a:t>
            </a:r>
            <a:r>
              <a:rPr lang="en-US" sz="1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phải</a:t>
            </a:r>
            <a:r>
              <a:rPr lang="en-US" sz="1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là</a:t>
            </a:r>
            <a:r>
              <a:rPr lang="en-US" sz="1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nguồn</a:t>
            </a:r>
            <a:r>
              <a:rPr lang="en-US" sz="1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</a:p>
          <a:p>
            <a:pPr algn="just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8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tài</a:t>
            </a:r>
            <a:r>
              <a:rPr lang="en-US" sz="1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nguyên</a:t>
            </a:r>
            <a:r>
              <a:rPr lang="en-US" sz="1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vô</a:t>
            </a:r>
            <a:r>
              <a:rPr lang="en-US" sz="1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tận</a:t>
            </a:r>
            <a:r>
              <a:rPr lang="en-US" sz="1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nên</a:t>
            </a:r>
            <a:r>
              <a:rPr lang="en-US" sz="1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chúng</a:t>
            </a:r>
            <a:r>
              <a:rPr lang="en-US" sz="1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ta </a:t>
            </a:r>
            <a:r>
              <a:rPr lang="en-US" sz="18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phải</a:t>
            </a:r>
            <a:r>
              <a:rPr lang="en-US" sz="1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khai</a:t>
            </a:r>
            <a:r>
              <a:rPr lang="en-US" sz="1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thác</a:t>
            </a:r>
            <a:r>
              <a:rPr lang="en-US" sz="1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và</a:t>
            </a:r>
            <a:r>
              <a:rPr lang="en-US" sz="1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sử</a:t>
            </a:r>
            <a:r>
              <a:rPr lang="en-US" sz="1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dụng</a:t>
            </a:r>
            <a:r>
              <a:rPr lang="en-US" sz="1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tài</a:t>
            </a:r>
            <a:r>
              <a:rPr lang="en-US" sz="1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nguyên</a:t>
            </a:r>
            <a:r>
              <a:rPr lang="en-US" sz="1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thiên</a:t>
            </a:r>
            <a:r>
              <a:rPr lang="en-US" sz="1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nhiên</a:t>
            </a:r>
            <a:r>
              <a:rPr lang="en-US" sz="1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như</a:t>
            </a:r>
            <a:r>
              <a:rPr lang="en-US" sz="1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thế</a:t>
            </a:r>
            <a:r>
              <a:rPr lang="en-US" sz="1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nào</a:t>
            </a:r>
            <a:r>
              <a:rPr lang="en-US" sz="1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? </a:t>
            </a:r>
            <a:endParaRPr lang="en-US" sz="1800" dirty="0">
              <a:solidFill>
                <a:srgbClr val="000000"/>
              </a:solidFill>
              <a:latin typeface="Arial Black" panose="020B0A04020102020204" pitchFamily="34" charset="0"/>
            </a:endParaRPr>
          </a:p>
        </p:txBody>
      </p:sp>
      <p:sp>
        <p:nvSpPr>
          <p:cNvPr id="59" name="Text Box 99"/>
          <p:cNvSpPr txBox="1"/>
          <p:nvPr/>
        </p:nvSpPr>
        <p:spPr>
          <a:xfrm>
            <a:off x="873124" y="2342526"/>
            <a:ext cx="8293919" cy="40011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 </a:t>
            </a:r>
            <a:r>
              <a:rPr lang="en-US" sz="20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Chúng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ta </a:t>
            </a:r>
            <a:r>
              <a:rPr lang="en-US" sz="20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cần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khai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thác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và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sử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dụng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một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cách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hợp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lí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.</a:t>
            </a:r>
            <a:endParaRPr lang="en-US" sz="2000" b="1" dirty="0">
              <a:solidFill>
                <a:srgbClr val="000000"/>
              </a:solidFill>
              <a:latin typeface="Arial Black" panose="020B0A04020102020204" pitchFamily="34" charset="0"/>
            </a:endParaRPr>
          </a:p>
        </p:txBody>
      </p:sp>
      <p:sp>
        <p:nvSpPr>
          <p:cNvPr id="60" name="Text Box 4"/>
          <p:cNvSpPr txBox="1"/>
          <p:nvPr/>
        </p:nvSpPr>
        <p:spPr>
          <a:xfrm>
            <a:off x="1863264" y="3100141"/>
            <a:ext cx="6355300" cy="1015663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just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  ?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Trong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quá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trình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sản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xuất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ra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sản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phẩm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ta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phải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sử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dụng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tiết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kiệm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nguồn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năng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lượng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.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Để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tiết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kiệm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năng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lượng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điện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ở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trường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, ở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nhà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,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chúng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ta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cần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phải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làm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gì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?</a:t>
            </a:r>
            <a:endParaRPr lang="en-US" sz="2000" dirty="0">
              <a:solidFill>
                <a:srgbClr val="000000"/>
              </a:solidFill>
              <a:latin typeface="Arial Black" panose="020B0A04020102020204" pitchFamily="34" charset="0"/>
            </a:endParaRPr>
          </a:p>
        </p:txBody>
      </p:sp>
      <p:sp>
        <p:nvSpPr>
          <p:cNvPr id="61" name="Text Box 5"/>
          <p:cNvSpPr txBox="1"/>
          <p:nvPr/>
        </p:nvSpPr>
        <p:spPr>
          <a:xfrm>
            <a:off x="287895" y="4310533"/>
            <a:ext cx="9974739" cy="646331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800" b="1" dirty="0">
                <a:solidFill>
                  <a:srgbClr val="FF0000"/>
                </a:solidFill>
                <a:latin typeface="Times New Roman" panose="02020603050405020304" pitchFamily="18" charset="0"/>
                <a:sym typeface="+mn-ea"/>
              </a:rPr>
              <a:t> </a:t>
            </a:r>
            <a:r>
              <a:rPr lang="en-US" sz="1800" b="1" dirty="0" err="1">
                <a:solidFill>
                  <a:srgbClr val="FF0000"/>
                </a:solidFill>
                <a:latin typeface="Times New Roman" panose="02020603050405020304" pitchFamily="18" charset="0"/>
                <a:sym typeface="+mn-ea"/>
              </a:rPr>
              <a:t>Chúng</a:t>
            </a:r>
            <a:r>
              <a:rPr lang="en-US" sz="1800" b="1" dirty="0">
                <a:solidFill>
                  <a:srgbClr val="FF0000"/>
                </a:solidFill>
                <a:latin typeface="Times New Roman" panose="02020603050405020304" pitchFamily="18" charset="0"/>
                <a:sym typeface="+mn-ea"/>
              </a:rPr>
              <a:t> ta </a:t>
            </a:r>
            <a:r>
              <a:rPr lang="en-US" sz="1800" b="1" dirty="0" err="1">
                <a:solidFill>
                  <a:srgbClr val="FF0000"/>
                </a:solidFill>
                <a:latin typeface="Times New Roman" panose="02020603050405020304" pitchFamily="18" charset="0"/>
                <a:sym typeface="+mn-ea"/>
              </a:rPr>
              <a:t>nên</a:t>
            </a:r>
            <a:r>
              <a:rPr lang="en-US" sz="1800" b="1" dirty="0">
                <a:solidFill>
                  <a:srgbClr val="FF0000"/>
                </a:solidFill>
                <a:latin typeface="Times New Roman" panose="02020603050405020304" pitchFamily="18" charset="0"/>
                <a:sym typeface="+mn-ea"/>
              </a:rPr>
              <a:t> </a:t>
            </a:r>
            <a:r>
              <a:rPr lang="en-US" sz="1800" b="1" dirty="0" err="1">
                <a:solidFill>
                  <a:srgbClr val="FF0000"/>
                </a:solidFill>
                <a:latin typeface="Times New Roman" panose="02020603050405020304" pitchFamily="18" charset="0"/>
                <a:sym typeface="+mn-ea"/>
              </a:rPr>
              <a:t>tắt</a:t>
            </a:r>
            <a:r>
              <a:rPr lang="en-US" sz="1800" b="1" dirty="0">
                <a:solidFill>
                  <a:srgbClr val="FF0000"/>
                </a:solidFill>
                <a:latin typeface="Times New Roman" panose="02020603050405020304" pitchFamily="18" charset="0"/>
                <a:sym typeface="+mn-ea"/>
              </a:rPr>
              <a:t> </a:t>
            </a:r>
            <a:r>
              <a:rPr lang="en-US" sz="1800" b="1" dirty="0" err="1">
                <a:solidFill>
                  <a:srgbClr val="FF0000"/>
                </a:solidFill>
                <a:latin typeface="Times New Roman" panose="02020603050405020304" pitchFamily="18" charset="0"/>
                <a:sym typeface="+mn-ea"/>
              </a:rPr>
              <a:t>đèn</a:t>
            </a:r>
            <a:r>
              <a:rPr lang="en-US" sz="1800" b="1" dirty="0">
                <a:solidFill>
                  <a:srgbClr val="FF0000"/>
                </a:solidFill>
                <a:latin typeface="Times New Roman" panose="02020603050405020304" pitchFamily="18" charset="0"/>
                <a:sym typeface="+mn-ea"/>
              </a:rPr>
              <a:t>, </a:t>
            </a:r>
            <a:r>
              <a:rPr lang="en-US" sz="1800" b="1" dirty="0" err="1">
                <a:solidFill>
                  <a:srgbClr val="FF0000"/>
                </a:solidFill>
                <a:latin typeface="Times New Roman" panose="02020603050405020304" pitchFamily="18" charset="0"/>
                <a:sym typeface="+mn-ea"/>
              </a:rPr>
              <a:t>quạt</a:t>
            </a:r>
            <a:r>
              <a:rPr lang="en-US" sz="1800" b="1" dirty="0">
                <a:solidFill>
                  <a:srgbClr val="FF0000"/>
                </a:solidFill>
                <a:latin typeface="Times New Roman" panose="02020603050405020304" pitchFamily="18" charset="0"/>
                <a:sym typeface="+mn-ea"/>
              </a:rPr>
              <a:t>,…. </a:t>
            </a:r>
            <a:r>
              <a:rPr lang="en-US" sz="1800" b="1" dirty="0" err="1">
                <a:solidFill>
                  <a:srgbClr val="FF0000"/>
                </a:solidFill>
                <a:latin typeface="Times New Roman" panose="02020603050405020304" pitchFamily="18" charset="0"/>
                <a:sym typeface="+mn-ea"/>
              </a:rPr>
              <a:t>khi</a:t>
            </a:r>
            <a:r>
              <a:rPr lang="en-US" sz="1800" b="1" dirty="0">
                <a:solidFill>
                  <a:srgbClr val="FF0000"/>
                </a:solidFill>
                <a:latin typeface="Times New Roman" panose="02020603050405020304" pitchFamily="18" charset="0"/>
                <a:sym typeface="+mn-ea"/>
              </a:rPr>
              <a:t> </a:t>
            </a:r>
            <a:r>
              <a:rPr lang="en-US" sz="1800" b="1" dirty="0" err="1">
                <a:solidFill>
                  <a:srgbClr val="FF0000"/>
                </a:solidFill>
                <a:latin typeface="Times New Roman" panose="02020603050405020304" pitchFamily="18" charset="0"/>
                <a:sym typeface="+mn-ea"/>
              </a:rPr>
              <a:t>ra</a:t>
            </a:r>
            <a:r>
              <a:rPr lang="en-US" sz="1800" b="1" dirty="0">
                <a:solidFill>
                  <a:srgbClr val="FF0000"/>
                </a:solidFill>
                <a:latin typeface="Times New Roman" panose="02020603050405020304" pitchFamily="18" charset="0"/>
                <a:sym typeface="+mn-ea"/>
              </a:rPr>
              <a:t> </a:t>
            </a:r>
            <a:r>
              <a:rPr lang="en-US" sz="1800" b="1" dirty="0" err="1">
                <a:solidFill>
                  <a:srgbClr val="FF0000"/>
                </a:solidFill>
                <a:latin typeface="Times New Roman" panose="02020603050405020304" pitchFamily="18" charset="0"/>
                <a:sym typeface="+mn-ea"/>
              </a:rPr>
              <a:t>khỏi</a:t>
            </a:r>
            <a:r>
              <a:rPr lang="en-US" sz="1800" b="1" dirty="0">
                <a:solidFill>
                  <a:srgbClr val="FF0000"/>
                </a:solidFill>
                <a:latin typeface="Times New Roman" panose="02020603050405020304" pitchFamily="18" charset="0"/>
                <a:sym typeface="+mn-ea"/>
              </a:rPr>
              <a:t> </a:t>
            </a:r>
            <a:r>
              <a:rPr lang="en-US" sz="1800" b="1" dirty="0" err="1">
                <a:solidFill>
                  <a:srgbClr val="FF0000"/>
                </a:solidFill>
                <a:latin typeface="Times New Roman" panose="02020603050405020304" pitchFamily="18" charset="0"/>
                <a:sym typeface="+mn-ea"/>
              </a:rPr>
              <a:t>phòng</a:t>
            </a:r>
            <a:r>
              <a:rPr lang="en-US" sz="1800" b="1" dirty="0">
                <a:solidFill>
                  <a:srgbClr val="FF0000"/>
                </a:solidFill>
                <a:latin typeface="Times New Roman" panose="02020603050405020304" pitchFamily="18" charset="0"/>
                <a:sym typeface="+mn-ea"/>
              </a:rPr>
              <a:t> </a:t>
            </a:r>
            <a:r>
              <a:rPr lang="en-US" sz="1800" b="1" dirty="0" err="1">
                <a:solidFill>
                  <a:srgbClr val="FF0000"/>
                </a:solidFill>
                <a:latin typeface="Times New Roman" panose="02020603050405020304" pitchFamily="18" charset="0"/>
                <a:sym typeface="+mn-ea"/>
              </a:rPr>
              <a:t>học</a:t>
            </a:r>
            <a:r>
              <a:rPr lang="en-US" sz="1800" b="1" dirty="0">
                <a:solidFill>
                  <a:srgbClr val="FF0000"/>
                </a:solidFill>
                <a:latin typeface="Times New Roman" panose="02020603050405020304" pitchFamily="18" charset="0"/>
                <a:sym typeface="+mn-ea"/>
              </a:rPr>
              <a:t>, </a:t>
            </a:r>
            <a:r>
              <a:rPr lang="en-US" sz="1800" b="1" dirty="0" err="1">
                <a:solidFill>
                  <a:srgbClr val="FF0000"/>
                </a:solidFill>
                <a:latin typeface="Times New Roman" panose="02020603050405020304" pitchFamily="18" charset="0"/>
                <a:sym typeface="+mn-ea"/>
              </a:rPr>
              <a:t>khỏi</a:t>
            </a:r>
            <a:r>
              <a:rPr lang="en-US" sz="1800" b="1" dirty="0">
                <a:solidFill>
                  <a:srgbClr val="FF0000"/>
                </a:solidFill>
                <a:latin typeface="Times New Roman" panose="02020603050405020304" pitchFamily="18" charset="0"/>
                <a:sym typeface="+mn-ea"/>
              </a:rPr>
              <a:t> </a:t>
            </a:r>
            <a:r>
              <a:rPr lang="en-US" sz="1800" b="1" dirty="0" err="1">
                <a:solidFill>
                  <a:srgbClr val="FF0000"/>
                </a:solidFill>
                <a:latin typeface="Times New Roman" panose="02020603050405020304" pitchFamily="18" charset="0"/>
                <a:sym typeface="+mn-ea"/>
              </a:rPr>
              <a:t>nhà</a:t>
            </a:r>
            <a:r>
              <a:rPr lang="en-US" sz="1800" b="1" dirty="0">
                <a:solidFill>
                  <a:srgbClr val="FF0000"/>
                </a:solidFill>
                <a:latin typeface="Times New Roman" panose="02020603050405020304" pitchFamily="18" charset="0"/>
                <a:sym typeface="+mn-ea"/>
              </a:rPr>
              <a:t> </a:t>
            </a:r>
            <a:r>
              <a:rPr lang="en-US" sz="1800" b="1" dirty="0" err="1">
                <a:solidFill>
                  <a:srgbClr val="FF0000"/>
                </a:solidFill>
                <a:latin typeface="Times New Roman" panose="02020603050405020304" pitchFamily="18" charset="0"/>
                <a:sym typeface="+mn-ea"/>
              </a:rPr>
              <a:t>hoặc</a:t>
            </a:r>
            <a:r>
              <a:rPr lang="en-US" sz="1800" b="1" dirty="0">
                <a:solidFill>
                  <a:srgbClr val="FF0000"/>
                </a:solidFill>
                <a:latin typeface="Times New Roman" panose="02020603050405020304" pitchFamily="18" charset="0"/>
                <a:sym typeface="+mn-ea"/>
              </a:rPr>
              <a:t> </a:t>
            </a:r>
            <a:r>
              <a:rPr lang="en-US" sz="1800" b="1" dirty="0" err="1">
                <a:solidFill>
                  <a:srgbClr val="FF0000"/>
                </a:solidFill>
                <a:latin typeface="Times New Roman" panose="02020603050405020304" pitchFamily="18" charset="0"/>
                <a:sym typeface="+mn-ea"/>
              </a:rPr>
              <a:t>tắt</a:t>
            </a:r>
            <a:r>
              <a:rPr lang="en-US" sz="1800" b="1" dirty="0">
                <a:solidFill>
                  <a:srgbClr val="FF0000"/>
                </a:solidFill>
                <a:latin typeface="Times New Roman" panose="02020603050405020304" pitchFamily="18" charset="0"/>
                <a:sym typeface="+mn-ea"/>
              </a:rPr>
              <a:t> </a:t>
            </a:r>
          </a:p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800" b="1" dirty="0" err="1">
                <a:solidFill>
                  <a:srgbClr val="FF0000"/>
                </a:solidFill>
                <a:latin typeface="Times New Roman" panose="02020603050405020304" pitchFamily="18" charset="0"/>
                <a:sym typeface="+mn-ea"/>
              </a:rPr>
              <a:t>khi</a:t>
            </a:r>
            <a:r>
              <a:rPr lang="en-US" sz="1800" b="1" dirty="0">
                <a:solidFill>
                  <a:srgbClr val="FF0000"/>
                </a:solidFill>
                <a:latin typeface="Times New Roman" panose="02020603050405020304" pitchFamily="18" charset="0"/>
                <a:sym typeface="+mn-ea"/>
              </a:rPr>
              <a:t> </a:t>
            </a:r>
            <a:r>
              <a:rPr lang="en-US" sz="1800" b="1" dirty="0" err="1">
                <a:solidFill>
                  <a:srgbClr val="FF0000"/>
                </a:solidFill>
                <a:latin typeface="Times New Roman" panose="02020603050405020304" pitchFamily="18" charset="0"/>
                <a:sym typeface="+mn-ea"/>
              </a:rPr>
              <a:t>không</a:t>
            </a:r>
            <a:r>
              <a:rPr lang="en-US" sz="1800" b="1" dirty="0">
                <a:solidFill>
                  <a:srgbClr val="FF0000"/>
                </a:solidFill>
                <a:latin typeface="Times New Roman" panose="02020603050405020304" pitchFamily="18" charset="0"/>
                <a:sym typeface="+mn-ea"/>
              </a:rPr>
              <a:t> </a:t>
            </a:r>
            <a:r>
              <a:rPr lang="en-US" sz="1800" b="1" dirty="0" err="1">
                <a:solidFill>
                  <a:srgbClr val="FF0000"/>
                </a:solidFill>
                <a:latin typeface="Times New Roman" panose="02020603050405020304" pitchFamily="18" charset="0"/>
                <a:sym typeface="+mn-ea"/>
              </a:rPr>
              <a:t>sử</a:t>
            </a:r>
            <a:r>
              <a:rPr lang="en-US" sz="1800" b="1" dirty="0">
                <a:solidFill>
                  <a:srgbClr val="FF0000"/>
                </a:solidFill>
                <a:latin typeface="Times New Roman" panose="02020603050405020304" pitchFamily="18" charset="0"/>
                <a:sym typeface="+mn-ea"/>
              </a:rPr>
              <a:t> </a:t>
            </a:r>
            <a:r>
              <a:rPr lang="en-US" sz="1800" b="1" dirty="0" err="1">
                <a:solidFill>
                  <a:srgbClr val="FF0000"/>
                </a:solidFill>
                <a:latin typeface="Times New Roman" panose="02020603050405020304" pitchFamily="18" charset="0"/>
                <a:sym typeface="+mn-ea"/>
              </a:rPr>
              <a:t>dụng</a:t>
            </a:r>
            <a:r>
              <a:rPr lang="en-US" sz="1800" b="1" dirty="0">
                <a:solidFill>
                  <a:srgbClr val="FF0000"/>
                </a:solidFill>
                <a:latin typeface="Times New Roman" panose="02020603050405020304" pitchFamily="18" charset="0"/>
                <a:sym typeface="+mn-ea"/>
              </a:rPr>
              <a:t>.</a:t>
            </a:r>
            <a:endParaRPr lang="en-US" sz="1800" b="1" dirty="0">
              <a:solidFill>
                <a:srgbClr val="00000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311826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1000"/>
                                        <p:tgtEl>
                                          <p:spTgt spid="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1000"/>
                                        <p:tgtEl>
                                          <p:spTgt spid="5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6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19" dur="2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4" presetClass="exit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out)">
                                      <p:cBhvr>
                                        <p:cTn id="22" dur="2000"/>
                                        <p:tgtEl>
                                          <p:spTgt spid="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4" presetClass="exit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out)">
                                      <p:cBhvr>
                                        <p:cTn id="25" dur="2000"/>
                                        <p:tgtEl>
                                          <p:spTgt spid="5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1" dur="2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41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8" grpId="0" build="allAtOnce" bldLvl="0"/>
      <p:bldP spid="59" grpId="0"/>
      <p:bldP spid="59" grpId="1"/>
      <p:bldP spid="60" grpId="0"/>
      <p:bldP spid="61" grpId="0"/>
      <p:bldP spid="61" grpId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/>
          <p:cNvGrpSpPr/>
          <p:nvPr/>
        </p:nvGrpSpPr>
        <p:grpSpPr>
          <a:xfrm>
            <a:off x="4502085" y="426040"/>
            <a:ext cx="628926" cy="89203"/>
            <a:chOff x="4064994" y="3738475"/>
            <a:chExt cx="987048" cy="139997"/>
          </a:xfrm>
        </p:grpSpPr>
        <p:sp>
          <p:nvSpPr>
            <p:cNvPr id="5" name="椭圆 4"/>
            <p:cNvSpPr/>
            <p:nvPr/>
          </p:nvSpPr>
          <p:spPr>
            <a:xfrm>
              <a:off x="4064994" y="3738475"/>
              <a:ext cx="139997" cy="139997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  <a:ea typeface="华文细黑" panose="02010600040101010101" pitchFamily="2" charset="-122"/>
              </a:endParaRPr>
            </a:p>
          </p:txBody>
        </p:sp>
        <p:sp>
          <p:nvSpPr>
            <p:cNvPr id="6" name="椭圆 5"/>
            <p:cNvSpPr/>
            <p:nvPr/>
          </p:nvSpPr>
          <p:spPr>
            <a:xfrm>
              <a:off x="4276757" y="3738475"/>
              <a:ext cx="139997" cy="139997"/>
            </a:xfrm>
            <a:prstGeom prst="ellipse">
              <a:avLst/>
            </a:prstGeom>
            <a:solidFill>
              <a:srgbClr val="FEC1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  <a:ea typeface="华文细黑" panose="02010600040101010101" pitchFamily="2" charset="-122"/>
              </a:endParaRPr>
            </a:p>
          </p:txBody>
        </p:sp>
        <p:sp>
          <p:nvSpPr>
            <p:cNvPr id="7" name="椭圆 6"/>
            <p:cNvSpPr/>
            <p:nvPr/>
          </p:nvSpPr>
          <p:spPr>
            <a:xfrm>
              <a:off x="4488520" y="3738475"/>
              <a:ext cx="139997" cy="139997"/>
            </a:xfrm>
            <a:prstGeom prst="ellipse">
              <a:avLst/>
            </a:prstGeom>
            <a:solidFill>
              <a:srgbClr val="B2874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  <a:ea typeface="华文细黑" panose="02010600040101010101" pitchFamily="2" charset="-122"/>
              </a:endParaRPr>
            </a:p>
          </p:txBody>
        </p:sp>
        <p:sp>
          <p:nvSpPr>
            <p:cNvPr id="8" name="椭圆 7"/>
            <p:cNvSpPr/>
            <p:nvPr/>
          </p:nvSpPr>
          <p:spPr>
            <a:xfrm>
              <a:off x="4700283" y="3738475"/>
              <a:ext cx="139997" cy="139997"/>
            </a:xfrm>
            <a:prstGeom prst="ellipse">
              <a:avLst/>
            </a:prstGeom>
            <a:solidFill>
              <a:srgbClr val="21B37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  <a:ea typeface="华文细黑" panose="02010600040101010101" pitchFamily="2" charset="-122"/>
              </a:endParaRPr>
            </a:p>
          </p:txBody>
        </p:sp>
        <p:sp>
          <p:nvSpPr>
            <p:cNvPr id="9" name="椭圆 8"/>
            <p:cNvSpPr/>
            <p:nvPr/>
          </p:nvSpPr>
          <p:spPr>
            <a:xfrm>
              <a:off x="4912045" y="3738475"/>
              <a:ext cx="139997" cy="139997"/>
            </a:xfrm>
            <a:prstGeom prst="ellipse">
              <a:avLst/>
            </a:prstGeom>
            <a:solidFill>
              <a:srgbClr val="0C674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  <a:ea typeface="华文细黑" panose="02010600040101010101" pitchFamily="2" charset="-122"/>
              </a:endParaRPr>
            </a:p>
          </p:txBody>
        </p:sp>
      </p:grpSp>
      <p:sp>
        <p:nvSpPr>
          <p:cNvPr id="11" name="矩形 10"/>
          <p:cNvSpPr/>
          <p:nvPr/>
        </p:nvSpPr>
        <p:spPr>
          <a:xfrm>
            <a:off x="5409849" y="1693070"/>
            <a:ext cx="3564033" cy="252764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6" name="Content Placeholder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025606"/>
            <a:ext cx="5303520" cy="3812208"/>
          </a:xfrm>
          <a:prstGeom prst="rect">
            <a:avLst/>
          </a:prstGeom>
        </p:spPr>
      </p:pic>
      <p:sp>
        <p:nvSpPr>
          <p:cNvPr id="17" name="Text Box 4"/>
          <p:cNvSpPr txBox="1"/>
          <p:nvPr/>
        </p:nvSpPr>
        <p:spPr>
          <a:xfrm>
            <a:off x="5501274" y="2079727"/>
            <a:ext cx="3381182" cy="1938992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just"/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đoàn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Sao Mai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đầu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tư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Dự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án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điện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năng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lượng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mặt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trời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(Sao Mai Solar PV1)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tại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ấp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Thạnh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xã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Hảo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huyện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Tịnh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Biên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just"/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Khánh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6-7-2019)</a:t>
            </a:r>
          </a:p>
        </p:txBody>
      </p:sp>
    </p:spTree>
    <p:extLst>
      <p:ext uri="{BB962C8B-B14F-4D97-AF65-F5344CB8AC3E}">
        <p14:creationId xmlns:p14="http://schemas.microsoft.com/office/powerpoint/2010/main" val="19651086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99000"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28765"/>
            <a:ext cx="9144000" cy="2810256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636608" y="1228222"/>
            <a:ext cx="2696901" cy="3563697"/>
          </a:xfrm>
          <a:prstGeom prst="rect">
            <a:avLst/>
          </a:prstGeom>
          <a:solidFill>
            <a:schemeClr val="accent1">
              <a:alpha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ea typeface="华文细黑" panose="02010600040101010101" pitchFamily="2" charset="-122"/>
            </a:endParaRPr>
          </a:p>
        </p:txBody>
      </p:sp>
      <p:sp>
        <p:nvSpPr>
          <p:cNvPr id="9" name="Text Box 99"/>
          <p:cNvSpPr txBox="1"/>
          <p:nvPr/>
        </p:nvSpPr>
        <p:spPr>
          <a:xfrm>
            <a:off x="593223" y="1333067"/>
            <a:ext cx="2953798" cy="341632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234315"/>
            <a:r>
              <a:rPr lang="en-US" sz="2400" dirty="0">
                <a:latin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</a:rPr>
              <a:t>Kết</a:t>
            </a:r>
            <a:r>
              <a:rPr lang="en-US" sz="2400" dirty="0">
                <a:latin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</a:rPr>
              <a:t>luận</a:t>
            </a:r>
            <a:r>
              <a:rPr lang="en-US" sz="2400" dirty="0">
                <a:latin typeface="Times New Roman" panose="02020603050405020304" pitchFamily="18" charset="0"/>
              </a:rPr>
              <a:t>: </a:t>
            </a:r>
            <a:r>
              <a:rPr lang="en-US" sz="2400" dirty="0" err="1">
                <a:latin typeface="Times New Roman" panose="02020603050405020304" pitchFamily="18" charset="0"/>
              </a:rPr>
              <a:t>Công</a:t>
            </a:r>
            <a:r>
              <a:rPr lang="en-US" sz="2400" dirty="0">
                <a:latin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</a:rPr>
              <a:t>nghiệp</a:t>
            </a:r>
            <a:r>
              <a:rPr lang="en-US" sz="2400" dirty="0">
                <a:latin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</a:rPr>
              <a:t>phân</a:t>
            </a:r>
            <a:r>
              <a:rPr lang="en-US" sz="2400" dirty="0">
                <a:latin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</a:rPr>
              <a:t>bố</a:t>
            </a:r>
            <a:r>
              <a:rPr lang="en-US" sz="2400" dirty="0">
                <a:latin typeface="Times New Roman" panose="02020603050405020304" pitchFamily="18" charset="0"/>
              </a:rPr>
              <a:t>  </a:t>
            </a:r>
            <a:r>
              <a:rPr lang="en-US" sz="2400" dirty="0" err="1">
                <a:latin typeface="Times New Roman" panose="02020603050405020304" pitchFamily="18" charset="0"/>
              </a:rPr>
              <a:t>rộng</a:t>
            </a:r>
            <a:r>
              <a:rPr lang="en-US" sz="2400" dirty="0">
                <a:latin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</a:rPr>
              <a:t>khắp</a:t>
            </a:r>
            <a:r>
              <a:rPr lang="en-US" sz="2400" dirty="0">
                <a:latin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</a:rPr>
              <a:t>đất</a:t>
            </a:r>
            <a:r>
              <a:rPr lang="en-US" sz="2400" dirty="0">
                <a:latin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</a:rPr>
              <a:t>nước</a:t>
            </a:r>
            <a:r>
              <a:rPr lang="en-US" sz="2400" dirty="0">
                <a:latin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</a:rPr>
              <a:t>nhưng</a:t>
            </a:r>
            <a:r>
              <a:rPr lang="en-US" sz="2400" dirty="0">
                <a:latin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</a:rPr>
              <a:t>tập</a:t>
            </a:r>
            <a:r>
              <a:rPr lang="en-US" sz="2400" dirty="0">
                <a:latin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</a:rPr>
              <a:t>trung</a:t>
            </a:r>
            <a:r>
              <a:rPr lang="en-US" sz="2400" dirty="0">
                <a:latin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</a:rPr>
              <a:t>chủ</a:t>
            </a:r>
            <a:r>
              <a:rPr lang="en-US" sz="2400" dirty="0">
                <a:latin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</a:rPr>
              <a:t>yếu</a:t>
            </a:r>
            <a:r>
              <a:rPr lang="en-US" sz="2400" dirty="0">
                <a:latin typeface="Times New Roman" panose="02020603050405020304" pitchFamily="18" charset="0"/>
              </a:rPr>
              <a:t> ở </a:t>
            </a:r>
            <a:r>
              <a:rPr lang="en-US" sz="2400" dirty="0" err="1">
                <a:latin typeface="Times New Roman" panose="02020603050405020304" pitchFamily="18" charset="0"/>
              </a:rPr>
              <a:t>đồng</a:t>
            </a:r>
            <a:r>
              <a:rPr lang="en-US" sz="2400" dirty="0">
                <a:latin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</a:rPr>
              <a:t>bằng</a:t>
            </a:r>
            <a:r>
              <a:rPr lang="en-US" sz="2400" dirty="0">
                <a:latin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</a:rPr>
              <a:t>và</a:t>
            </a:r>
            <a:r>
              <a:rPr lang="en-US" sz="2400" dirty="0">
                <a:latin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</a:rPr>
              <a:t>ven</a:t>
            </a:r>
            <a:r>
              <a:rPr lang="en-US" sz="2400" dirty="0">
                <a:latin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</a:rPr>
              <a:t>biển</a:t>
            </a:r>
            <a:r>
              <a:rPr lang="en-US" sz="2400" dirty="0">
                <a:latin typeface="Times New Roman" panose="02020603050405020304" pitchFamily="18" charset="0"/>
              </a:rPr>
              <a:t>. </a:t>
            </a:r>
            <a:r>
              <a:rPr lang="en-US" sz="2400" dirty="0" err="1">
                <a:latin typeface="Times New Roman" panose="02020603050405020304" pitchFamily="18" charset="0"/>
              </a:rPr>
              <a:t>Công</a:t>
            </a:r>
            <a:r>
              <a:rPr lang="en-US" sz="2400" dirty="0">
                <a:latin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</a:rPr>
              <a:t>nghiệp</a:t>
            </a:r>
            <a:r>
              <a:rPr lang="en-US" sz="2400" dirty="0">
                <a:latin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</a:rPr>
              <a:t>khai</a:t>
            </a:r>
            <a:r>
              <a:rPr lang="en-US" sz="2400" dirty="0">
                <a:latin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</a:rPr>
              <a:t>thác</a:t>
            </a:r>
            <a:r>
              <a:rPr lang="en-US" sz="2400" dirty="0">
                <a:latin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</a:rPr>
              <a:t>khoáng</a:t>
            </a:r>
            <a:r>
              <a:rPr lang="en-US" sz="2400" dirty="0">
                <a:latin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</a:rPr>
              <a:t>sản</a:t>
            </a:r>
            <a:r>
              <a:rPr lang="en-US" sz="2400" dirty="0">
                <a:latin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</a:rPr>
              <a:t>phân</a:t>
            </a:r>
            <a:r>
              <a:rPr lang="en-US" sz="2400" dirty="0">
                <a:latin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</a:rPr>
              <a:t>bố</a:t>
            </a:r>
            <a:r>
              <a:rPr lang="en-US" sz="2400" dirty="0">
                <a:latin typeface="Times New Roman" panose="02020603050405020304" pitchFamily="18" charset="0"/>
              </a:rPr>
              <a:t> ở </a:t>
            </a:r>
            <a:r>
              <a:rPr lang="en-US" sz="2400" dirty="0" err="1">
                <a:latin typeface="Times New Roman" panose="02020603050405020304" pitchFamily="18" charset="0"/>
              </a:rPr>
              <a:t>những</a:t>
            </a:r>
            <a:r>
              <a:rPr lang="en-US" sz="2400" dirty="0">
                <a:latin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</a:rPr>
              <a:t>nơi</a:t>
            </a:r>
            <a:r>
              <a:rPr lang="en-US" sz="2400" dirty="0">
                <a:latin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</a:rPr>
              <a:t>có</a:t>
            </a:r>
            <a:r>
              <a:rPr lang="en-US" sz="2400" dirty="0">
                <a:latin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</a:rPr>
              <a:t>mỏ</a:t>
            </a:r>
            <a:r>
              <a:rPr lang="en-US" sz="2400" dirty="0">
                <a:latin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</a:rPr>
              <a:t>khoáng</a:t>
            </a:r>
            <a:r>
              <a:rPr lang="en-US" sz="2400" dirty="0">
                <a:latin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</a:rPr>
              <a:t>sản</a:t>
            </a:r>
            <a:r>
              <a:rPr lang="en-US" sz="2400" dirty="0">
                <a:latin typeface="Times New Roman" panose="02020603050405020304" pitchFamily="18" charset="0"/>
              </a:rPr>
              <a:t>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4032352428"/>
      </p:ext>
    </p:extLst>
  </p:cSld>
  <p:clrMapOvr>
    <a:masterClrMapping/>
  </p:clrMapOvr>
  <p:transition spd="slow">
    <p:push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99000"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文本框 5"/>
          <p:cNvSpPr txBox="1">
            <a:spLocks noChangeArrowheads="1"/>
          </p:cNvSpPr>
          <p:nvPr/>
        </p:nvSpPr>
        <p:spPr bwMode="auto">
          <a:xfrm>
            <a:off x="718782" y="2425330"/>
            <a:ext cx="7887096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1300">
                <a:solidFill>
                  <a:schemeClr val="tx1"/>
                </a:solidFill>
                <a:latin typeface="Calibri Light" panose="020F0302020204030204" pitchFamily="34" charset="0"/>
                <a:ea typeface="方正宋刻本秀楷简体" panose="02000000000000000000" pitchFamily="2" charset="-122"/>
              </a:defRPr>
            </a:lvl1pPr>
            <a:lvl2pPr marL="742950" indent="-285750">
              <a:defRPr sz="1300">
                <a:solidFill>
                  <a:schemeClr val="tx1"/>
                </a:solidFill>
                <a:latin typeface="Calibri Light" panose="020F0302020204030204" pitchFamily="34" charset="0"/>
                <a:ea typeface="方正宋刻本秀楷简体" panose="02000000000000000000" pitchFamily="2" charset="-122"/>
              </a:defRPr>
            </a:lvl2pPr>
            <a:lvl3pPr marL="1143000" indent="-228600">
              <a:defRPr sz="1300">
                <a:solidFill>
                  <a:schemeClr val="tx1"/>
                </a:solidFill>
                <a:latin typeface="Calibri Light" panose="020F0302020204030204" pitchFamily="34" charset="0"/>
                <a:ea typeface="方正宋刻本秀楷简体" panose="02000000000000000000" pitchFamily="2" charset="-122"/>
              </a:defRPr>
            </a:lvl3pPr>
            <a:lvl4pPr marL="1600200" indent="-228600">
              <a:defRPr sz="1300">
                <a:solidFill>
                  <a:schemeClr val="tx1"/>
                </a:solidFill>
                <a:latin typeface="Calibri Light" panose="020F0302020204030204" pitchFamily="34" charset="0"/>
                <a:ea typeface="方正宋刻本秀楷简体" panose="02000000000000000000" pitchFamily="2" charset="-122"/>
              </a:defRPr>
            </a:lvl4pPr>
            <a:lvl5pPr marL="2057400" indent="-228600">
              <a:defRPr sz="1300">
                <a:solidFill>
                  <a:schemeClr val="tx1"/>
                </a:solidFill>
                <a:latin typeface="Calibri Light" panose="020F0302020204030204" pitchFamily="34" charset="0"/>
                <a:ea typeface="方正宋刻本秀楷简体" panose="02000000000000000000" pitchFamily="2" charset="-122"/>
              </a:defRPr>
            </a:lvl5pPr>
            <a:lvl6pPr marL="25146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 Light" panose="020F0302020204030204" pitchFamily="34" charset="0"/>
                <a:ea typeface="方正宋刻本秀楷简体" panose="02000000000000000000" pitchFamily="2" charset="-122"/>
              </a:defRPr>
            </a:lvl6pPr>
            <a:lvl7pPr marL="29718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 Light" panose="020F0302020204030204" pitchFamily="34" charset="0"/>
                <a:ea typeface="方正宋刻本秀楷简体" panose="02000000000000000000" pitchFamily="2" charset="-122"/>
              </a:defRPr>
            </a:lvl7pPr>
            <a:lvl8pPr marL="34290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 Light" panose="020F0302020204030204" pitchFamily="34" charset="0"/>
                <a:ea typeface="方正宋刻本秀楷简体" panose="02000000000000000000" pitchFamily="2" charset="-122"/>
              </a:defRPr>
            </a:lvl8pPr>
            <a:lvl9pPr marL="38862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 Light" panose="020F0302020204030204" pitchFamily="34" charset="0"/>
                <a:ea typeface="方正宋刻本秀楷简体" panose="02000000000000000000" pitchFamily="2" charset="-122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zh-CN" sz="3200" dirty="0">
                <a:solidFill>
                  <a:srgbClr val="FF7862"/>
                </a:solidFill>
                <a:latin typeface="Times New Roman" panose="02020603050405020304" pitchFamily="18" charset="0"/>
                <a:ea typeface="华文细黑" panose="02010600040101010101" pitchFamily="2" charset="-122"/>
                <a:cs typeface="Times New Roman" panose="02020603050405020304" pitchFamily="18" charset="0"/>
              </a:rPr>
              <a:t>02. </a:t>
            </a:r>
            <a:r>
              <a:rPr lang="en-US" altLang="zh-CN" sz="3200" dirty="0" err="1">
                <a:solidFill>
                  <a:srgbClr val="FF7862"/>
                </a:solidFill>
                <a:latin typeface="Times New Roman" panose="02020603050405020304" pitchFamily="18" charset="0"/>
                <a:ea typeface="华文细黑" panose="02010600040101010101" pitchFamily="2" charset="-122"/>
                <a:cs typeface="Times New Roman" panose="02020603050405020304" pitchFamily="18" charset="0"/>
              </a:rPr>
              <a:t>Các</a:t>
            </a:r>
            <a:r>
              <a:rPr lang="en-US" altLang="zh-CN" sz="3200" dirty="0">
                <a:solidFill>
                  <a:srgbClr val="FF7862"/>
                </a:solidFill>
                <a:latin typeface="Times New Roman" panose="02020603050405020304" pitchFamily="18" charset="0"/>
                <a:ea typeface="华文细黑" panose="02010600040101010101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3200" dirty="0" err="1">
                <a:solidFill>
                  <a:srgbClr val="FF7862"/>
                </a:solidFill>
                <a:latin typeface="Times New Roman" panose="02020603050405020304" pitchFamily="18" charset="0"/>
                <a:ea typeface="华文细黑" panose="02010600040101010101" pitchFamily="2" charset="-122"/>
                <a:cs typeface="Times New Roman" panose="02020603050405020304" pitchFamily="18" charset="0"/>
              </a:rPr>
              <a:t>trung</a:t>
            </a:r>
            <a:r>
              <a:rPr lang="en-US" altLang="zh-CN" sz="3200" dirty="0">
                <a:solidFill>
                  <a:srgbClr val="FF7862"/>
                </a:solidFill>
                <a:latin typeface="Times New Roman" panose="02020603050405020304" pitchFamily="18" charset="0"/>
                <a:ea typeface="华文细黑" panose="02010600040101010101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3200" dirty="0" err="1">
                <a:solidFill>
                  <a:srgbClr val="FF7862"/>
                </a:solidFill>
                <a:latin typeface="Times New Roman" panose="02020603050405020304" pitchFamily="18" charset="0"/>
                <a:ea typeface="华文细黑" panose="02010600040101010101" pitchFamily="2" charset="-122"/>
                <a:cs typeface="Times New Roman" panose="02020603050405020304" pitchFamily="18" charset="0"/>
              </a:rPr>
              <a:t>tâm</a:t>
            </a:r>
            <a:r>
              <a:rPr lang="en-US" altLang="zh-CN" sz="3200" dirty="0">
                <a:solidFill>
                  <a:srgbClr val="FF7862"/>
                </a:solidFill>
                <a:latin typeface="Times New Roman" panose="02020603050405020304" pitchFamily="18" charset="0"/>
                <a:ea typeface="华文细黑" panose="02010600040101010101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3200" dirty="0" err="1">
                <a:solidFill>
                  <a:srgbClr val="FF7862"/>
                </a:solidFill>
                <a:latin typeface="Times New Roman" panose="02020603050405020304" pitchFamily="18" charset="0"/>
                <a:ea typeface="华文细黑" panose="02010600040101010101" pitchFamily="2" charset="-122"/>
                <a:cs typeface="Times New Roman" panose="02020603050405020304" pitchFamily="18" charset="0"/>
              </a:rPr>
              <a:t>công</a:t>
            </a:r>
            <a:r>
              <a:rPr lang="en-US" altLang="zh-CN" sz="3200" dirty="0">
                <a:solidFill>
                  <a:srgbClr val="FF7862"/>
                </a:solidFill>
                <a:latin typeface="Times New Roman" panose="02020603050405020304" pitchFamily="18" charset="0"/>
                <a:ea typeface="华文细黑" panose="02010600040101010101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3200" dirty="0" err="1">
                <a:solidFill>
                  <a:srgbClr val="FF7862"/>
                </a:solidFill>
                <a:latin typeface="Times New Roman" panose="02020603050405020304" pitchFamily="18" charset="0"/>
                <a:ea typeface="华文细黑" panose="02010600040101010101" pitchFamily="2" charset="-122"/>
                <a:cs typeface="Times New Roman" panose="02020603050405020304" pitchFamily="18" charset="0"/>
              </a:rPr>
              <a:t>nghiệp</a:t>
            </a:r>
            <a:r>
              <a:rPr lang="en-US" altLang="zh-CN" sz="3200" dirty="0">
                <a:solidFill>
                  <a:srgbClr val="FF7862"/>
                </a:solidFill>
                <a:latin typeface="Times New Roman" panose="02020603050405020304" pitchFamily="18" charset="0"/>
                <a:ea typeface="华文细黑" panose="02010600040101010101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3200" dirty="0" err="1">
                <a:solidFill>
                  <a:srgbClr val="FF7862"/>
                </a:solidFill>
                <a:latin typeface="Times New Roman" panose="02020603050405020304" pitchFamily="18" charset="0"/>
                <a:ea typeface="华文细黑" panose="02010600040101010101" pitchFamily="2" charset="-122"/>
                <a:cs typeface="Times New Roman" panose="02020603050405020304" pitchFamily="18" charset="0"/>
              </a:rPr>
              <a:t>lớn</a:t>
            </a:r>
            <a:r>
              <a:rPr lang="en-US" altLang="zh-CN" sz="3200" dirty="0">
                <a:solidFill>
                  <a:srgbClr val="FF7862"/>
                </a:solidFill>
                <a:latin typeface="Times New Roman" panose="02020603050405020304" pitchFamily="18" charset="0"/>
                <a:ea typeface="华文细黑" panose="02010600040101010101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3200" dirty="0" err="1">
                <a:solidFill>
                  <a:srgbClr val="FF7862"/>
                </a:solidFill>
                <a:latin typeface="Times New Roman" panose="02020603050405020304" pitchFamily="18" charset="0"/>
                <a:ea typeface="华文细黑" panose="02010600040101010101" pitchFamily="2" charset="-122"/>
                <a:cs typeface="Times New Roman" panose="02020603050405020304" pitchFamily="18" charset="0"/>
              </a:rPr>
              <a:t>của</a:t>
            </a:r>
            <a:r>
              <a:rPr lang="en-US" altLang="zh-CN" sz="3200" dirty="0">
                <a:solidFill>
                  <a:srgbClr val="FF7862"/>
                </a:solidFill>
                <a:latin typeface="Times New Roman" panose="02020603050405020304" pitchFamily="18" charset="0"/>
                <a:ea typeface="华文细黑" panose="02010600040101010101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3200" dirty="0" err="1">
                <a:solidFill>
                  <a:srgbClr val="FF7862"/>
                </a:solidFill>
                <a:latin typeface="Times New Roman" panose="02020603050405020304" pitchFamily="18" charset="0"/>
                <a:ea typeface="华文细黑" panose="02010600040101010101" pitchFamily="2" charset="-122"/>
                <a:cs typeface="Times New Roman" panose="02020603050405020304" pitchFamily="18" charset="0"/>
              </a:rPr>
              <a:t>nước</a:t>
            </a:r>
            <a:r>
              <a:rPr lang="en-US" altLang="zh-CN" sz="3200" dirty="0">
                <a:solidFill>
                  <a:srgbClr val="FF7862"/>
                </a:solidFill>
                <a:latin typeface="Times New Roman" panose="02020603050405020304" pitchFamily="18" charset="0"/>
                <a:ea typeface="华文细黑" panose="02010600040101010101" pitchFamily="2" charset="-122"/>
                <a:cs typeface="Times New Roman" panose="02020603050405020304" pitchFamily="18" charset="0"/>
              </a:rPr>
              <a:t> ta</a:t>
            </a:r>
            <a:endParaRPr lang="zh-CN" altLang="en-US" sz="3200" b="1" dirty="0">
              <a:solidFill>
                <a:srgbClr val="FF7862"/>
              </a:solidFill>
              <a:latin typeface="Times New Roman" panose="02020603050405020304" pitchFamily="18" charset="0"/>
              <a:ea typeface="华文细黑" panose="02010600040101010101" pitchFamily="2" charset="-122"/>
              <a:cs typeface="Times New Roman" panose="02020603050405020304" pitchFamily="18" charset="0"/>
            </a:endParaRPr>
          </a:p>
        </p:txBody>
      </p:sp>
      <p:grpSp>
        <p:nvGrpSpPr>
          <p:cNvPr id="4" name="组合 3"/>
          <p:cNvGrpSpPr/>
          <p:nvPr/>
        </p:nvGrpSpPr>
        <p:grpSpPr>
          <a:xfrm>
            <a:off x="4257537" y="3759544"/>
            <a:ext cx="628926" cy="89203"/>
            <a:chOff x="4064994" y="3738475"/>
            <a:chExt cx="987048" cy="139997"/>
          </a:xfrm>
        </p:grpSpPr>
        <p:sp>
          <p:nvSpPr>
            <p:cNvPr id="3" name="椭圆 2"/>
            <p:cNvSpPr/>
            <p:nvPr/>
          </p:nvSpPr>
          <p:spPr>
            <a:xfrm>
              <a:off x="4064994" y="3738475"/>
              <a:ext cx="139997" cy="139997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  <a:ea typeface="华文细黑" panose="02010600040101010101" pitchFamily="2" charset="-122"/>
              </a:endParaRPr>
            </a:p>
          </p:txBody>
        </p:sp>
        <p:sp>
          <p:nvSpPr>
            <p:cNvPr id="95" name="椭圆 94"/>
            <p:cNvSpPr/>
            <p:nvPr/>
          </p:nvSpPr>
          <p:spPr>
            <a:xfrm>
              <a:off x="4276757" y="3738475"/>
              <a:ext cx="139997" cy="139997"/>
            </a:xfrm>
            <a:prstGeom prst="ellipse">
              <a:avLst/>
            </a:prstGeom>
            <a:solidFill>
              <a:srgbClr val="FEC1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  <a:ea typeface="华文细黑" panose="02010600040101010101" pitchFamily="2" charset="-122"/>
              </a:endParaRPr>
            </a:p>
          </p:txBody>
        </p:sp>
        <p:sp>
          <p:nvSpPr>
            <p:cNvPr id="96" name="椭圆 95"/>
            <p:cNvSpPr/>
            <p:nvPr/>
          </p:nvSpPr>
          <p:spPr>
            <a:xfrm>
              <a:off x="4488520" y="3738475"/>
              <a:ext cx="139997" cy="139997"/>
            </a:xfrm>
            <a:prstGeom prst="ellipse">
              <a:avLst/>
            </a:prstGeom>
            <a:solidFill>
              <a:srgbClr val="B2874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  <a:ea typeface="华文细黑" panose="02010600040101010101" pitchFamily="2" charset="-122"/>
              </a:endParaRPr>
            </a:p>
          </p:txBody>
        </p:sp>
        <p:sp>
          <p:nvSpPr>
            <p:cNvPr id="97" name="椭圆 96"/>
            <p:cNvSpPr/>
            <p:nvPr/>
          </p:nvSpPr>
          <p:spPr>
            <a:xfrm>
              <a:off x="4700283" y="3738475"/>
              <a:ext cx="139997" cy="139997"/>
            </a:xfrm>
            <a:prstGeom prst="ellipse">
              <a:avLst/>
            </a:prstGeom>
            <a:solidFill>
              <a:srgbClr val="21B37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  <a:ea typeface="华文细黑" panose="02010600040101010101" pitchFamily="2" charset="-122"/>
              </a:endParaRPr>
            </a:p>
          </p:txBody>
        </p:sp>
        <p:sp>
          <p:nvSpPr>
            <p:cNvPr id="98" name="椭圆 97"/>
            <p:cNvSpPr/>
            <p:nvPr/>
          </p:nvSpPr>
          <p:spPr>
            <a:xfrm>
              <a:off x="4912045" y="3738475"/>
              <a:ext cx="139997" cy="139997"/>
            </a:xfrm>
            <a:prstGeom prst="ellipse">
              <a:avLst/>
            </a:prstGeom>
            <a:solidFill>
              <a:srgbClr val="0C674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  <a:ea typeface="华文细黑" panose="02010600040101010101" pitchFamily="2" charset="-122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6778866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图片 3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181" y="951174"/>
            <a:ext cx="3948780" cy="3907901"/>
          </a:xfrm>
          <a:prstGeom prst="rect">
            <a:avLst/>
          </a:prstGeom>
        </p:spPr>
      </p:pic>
      <p:grpSp>
        <p:nvGrpSpPr>
          <p:cNvPr id="41" name="组合 40"/>
          <p:cNvGrpSpPr/>
          <p:nvPr/>
        </p:nvGrpSpPr>
        <p:grpSpPr>
          <a:xfrm>
            <a:off x="4257536" y="936403"/>
            <a:ext cx="628926" cy="89203"/>
            <a:chOff x="4064994" y="3738475"/>
            <a:chExt cx="987048" cy="139997"/>
          </a:xfrm>
        </p:grpSpPr>
        <p:sp>
          <p:nvSpPr>
            <p:cNvPr id="42" name="椭圆 41"/>
            <p:cNvSpPr/>
            <p:nvPr/>
          </p:nvSpPr>
          <p:spPr>
            <a:xfrm>
              <a:off x="4064994" y="3738475"/>
              <a:ext cx="139997" cy="139997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  <a:ea typeface="华文细黑" panose="02010600040101010101" pitchFamily="2" charset="-122"/>
              </a:endParaRPr>
            </a:p>
          </p:txBody>
        </p:sp>
        <p:sp>
          <p:nvSpPr>
            <p:cNvPr id="43" name="椭圆 42"/>
            <p:cNvSpPr/>
            <p:nvPr/>
          </p:nvSpPr>
          <p:spPr>
            <a:xfrm>
              <a:off x="4276757" y="3738475"/>
              <a:ext cx="139997" cy="139997"/>
            </a:xfrm>
            <a:prstGeom prst="ellipse">
              <a:avLst/>
            </a:prstGeom>
            <a:solidFill>
              <a:srgbClr val="FEC1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  <a:ea typeface="华文细黑" panose="02010600040101010101" pitchFamily="2" charset="-122"/>
              </a:endParaRPr>
            </a:p>
          </p:txBody>
        </p:sp>
        <p:sp>
          <p:nvSpPr>
            <p:cNvPr id="44" name="椭圆 43"/>
            <p:cNvSpPr/>
            <p:nvPr/>
          </p:nvSpPr>
          <p:spPr>
            <a:xfrm>
              <a:off x="4488520" y="3738475"/>
              <a:ext cx="139997" cy="139997"/>
            </a:xfrm>
            <a:prstGeom prst="ellipse">
              <a:avLst/>
            </a:prstGeom>
            <a:solidFill>
              <a:srgbClr val="B2874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  <a:ea typeface="华文细黑" panose="02010600040101010101" pitchFamily="2" charset="-122"/>
              </a:endParaRPr>
            </a:p>
          </p:txBody>
        </p:sp>
        <p:sp>
          <p:nvSpPr>
            <p:cNvPr id="45" name="椭圆 44"/>
            <p:cNvSpPr/>
            <p:nvPr/>
          </p:nvSpPr>
          <p:spPr>
            <a:xfrm>
              <a:off x="4700283" y="3738475"/>
              <a:ext cx="139997" cy="139997"/>
            </a:xfrm>
            <a:prstGeom prst="ellipse">
              <a:avLst/>
            </a:prstGeom>
            <a:solidFill>
              <a:srgbClr val="21B37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  <a:ea typeface="华文细黑" panose="02010600040101010101" pitchFamily="2" charset="-122"/>
              </a:endParaRPr>
            </a:p>
          </p:txBody>
        </p:sp>
        <p:sp>
          <p:nvSpPr>
            <p:cNvPr id="46" name="椭圆 45"/>
            <p:cNvSpPr/>
            <p:nvPr/>
          </p:nvSpPr>
          <p:spPr>
            <a:xfrm>
              <a:off x="4912045" y="3738475"/>
              <a:ext cx="139997" cy="139997"/>
            </a:xfrm>
            <a:prstGeom prst="ellipse">
              <a:avLst/>
            </a:prstGeom>
            <a:solidFill>
              <a:srgbClr val="0C674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  <a:ea typeface="华文细黑" panose="02010600040101010101" pitchFamily="2" charset="-122"/>
              </a:endParaRPr>
            </a:p>
          </p:txBody>
        </p:sp>
      </p:grpSp>
      <p:sp>
        <p:nvSpPr>
          <p:cNvPr id="28" name="Rectangle 25"/>
          <p:cNvSpPr/>
          <p:nvPr/>
        </p:nvSpPr>
        <p:spPr>
          <a:xfrm>
            <a:off x="255181" y="4790673"/>
            <a:ext cx="3977614" cy="330200"/>
          </a:xfrm>
          <a:prstGeom prst="rect">
            <a:avLst/>
          </a:prstGeom>
          <a:solidFill>
            <a:schemeClr val="accent1"/>
          </a:solidFill>
          <a:ln w="9525" cap="flat" cmpd="sng">
            <a:solidFill>
              <a:schemeClr val="bg1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/>
          <a:lstStyle/>
          <a:p>
            <a:pPr algn="ctr" eaLnBrk="1" hangingPunct="1"/>
            <a:r>
              <a:rPr sz="2000" dirty="0">
                <a:solidFill>
                  <a:schemeClr val="tx1"/>
                </a:solidFill>
                <a:latin typeface="Times New Roman" panose="02020603050405020304" pitchFamily="18" charset="0"/>
              </a:rPr>
              <a:t>Hình 3:Lược đồ công nghiệp Việt Nam</a:t>
            </a:r>
          </a:p>
        </p:txBody>
      </p:sp>
      <p:sp>
        <p:nvSpPr>
          <p:cNvPr id="29" name="Text Box 99"/>
          <p:cNvSpPr txBox="1"/>
          <p:nvPr/>
        </p:nvSpPr>
        <p:spPr>
          <a:xfrm>
            <a:off x="1729766" y="297145"/>
            <a:ext cx="7217823" cy="52322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lang="en-US" sz="2800" dirty="0">
                <a:latin typeface="Times New Roman" panose="02020603050405020304" pitchFamily="18" charset="0"/>
              </a:rPr>
              <a:t>1/</a:t>
            </a:r>
            <a:r>
              <a:rPr lang="en-US" sz="2800" dirty="0" err="1">
                <a:latin typeface="Times New Roman" panose="02020603050405020304" pitchFamily="18" charset="0"/>
              </a:rPr>
              <a:t>Quan</a:t>
            </a:r>
            <a:r>
              <a:rPr lang="en-US" sz="2800" dirty="0">
                <a:latin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</a:rPr>
              <a:t>sát</a:t>
            </a:r>
            <a:r>
              <a:rPr lang="en-US" sz="2800" dirty="0">
                <a:latin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</a:rPr>
              <a:t>hình</a:t>
            </a:r>
            <a:r>
              <a:rPr lang="en-US" sz="2800" dirty="0">
                <a:latin typeface="Times New Roman" panose="02020603050405020304" pitchFamily="18" charset="0"/>
              </a:rPr>
              <a:t> 3 </a:t>
            </a:r>
            <a:r>
              <a:rPr lang="en-US" sz="2800" dirty="0" err="1">
                <a:latin typeface="Times New Roman" panose="02020603050405020304" pitchFamily="18" charset="0"/>
              </a:rPr>
              <a:t>và</a:t>
            </a:r>
            <a:r>
              <a:rPr lang="en-US" sz="2800" dirty="0">
                <a:latin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</a:rPr>
              <a:t>hoàn</a:t>
            </a:r>
            <a:r>
              <a:rPr lang="en-US" sz="2800" dirty="0">
                <a:latin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</a:rPr>
              <a:t>thành</a:t>
            </a:r>
            <a:r>
              <a:rPr lang="en-US" sz="2800" dirty="0">
                <a:latin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</a:rPr>
              <a:t>phiếu</a:t>
            </a:r>
            <a:r>
              <a:rPr lang="en-US" sz="2800" dirty="0">
                <a:latin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</a:rPr>
              <a:t>học</a:t>
            </a:r>
            <a:r>
              <a:rPr lang="en-US" sz="2800" dirty="0">
                <a:latin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</a:rPr>
              <a:t>tập</a:t>
            </a:r>
            <a:endParaRPr lang="en-US" sz="2800" dirty="0"/>
          </a:p>
        </p:txBody>
      </p:sp>
      <p:sp>
        <p:nvSpPr>
          <p:cNvPr id="30" name="Text Box 3"/>
          <p:cNvSpPr txBox="1"/>
          <p:nvPr/>
        </p:nvSpPr>
        <p:spPr>
          <a:xfrm>
            <a:off x="4280871" y="3221013"/>
            <a:ext cx="4841863" cy="156966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algn="just"/>
            <a:r>
              <a:rPr lang="en-US" sz="2400" dirty="0">
                <a:latin typeface="Times New Roman" panose="02020603050405020304" pitchFamily="18" charset="0"/>
              </a:rPr>
              <a:t>2/ </a:t>
            </a:r>
            <a:r>
              <a:rPr lang="en-US" sz="2400" dirty="0" err="1">
                <a:latin typeface="Times New Roman" panose="02020603050405020304" pitchFamily="18" charset="0"/>
              </a:rPr>
              <a:t>Dựa</a:t>
            </a:r>
            <a:r>
              <a:rPr lang="en-US" sz="2400" dirty="0">
                <a:latin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</a:rPr>
              <a:t>vào</a:t>
            </a:r>
            <a:r>
              <a:rPr lang="en-US" sz="2400" dirty="0">
                <a:latin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</a:rPr>
              <a:t>hình</a:t>
            </a:r>
            <a:r>
              <a:rPr lang="en-US" sz="2400" dirty="0">
                <a:latin typeface="Times New Roman" panose="02020603050405020304" pitchFamily="18" charset="0"/>
              </a:rPr>
              <a:t> 4 SGK/tr.95 </a:t>
            </a:r>
            <a:r>
              <a:rPr lang="en-US" sz="2400" dirty="0" err="1">
                <a:latin typeface="Times New Roman" panose="02020603050405020304" pitchFamily="18" charset="0"/>
              </a:rPr>
              <a:t>để</a:t>
            </a:r>
            <a:r>
              <a:rPr lang="en-US" sz="2400" dirty="0">
                <a:latin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</a:rPr>
              <a:t>nêu</a:t>
            </a:r>
            <a:r>
              <a:rPr lang="en-US" sz="2400" dirty="0">
                <a:latin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</a:rPr>
              <a:t>những</a:t>
            </a:r>
            <a:r>
              <a:rPr lang="en-US" sz="2400" dirty="0">
                <a:latin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</a:rPr>
              <a:t>điều</a:t>
            </a:r>
            <a:r>
              <a:rPr lang="en-US" sz="2400" dirty="0">
                <a:latin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</a:rPr>
              <a:t>kiện</a:t>
            </a:r>
            <a:r>
              <a:rPr lang="en-US" sz="2400" dirty="0">
                <a:latin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</a:rPr>
              <a:t>để</a:t>
            </a:r>
            <a:r>
              <a:rPr lang="en-US" sz="2400" dirty="0">
                <a:latin typeface="Times New Roman" panose="02020603050405020304" pitchFamily="18" charset="0"/>
              </a:rPr>
              <a:t> TP HCM </a:t>
            </a:r>
            <a:r>
              <a:rPr lang="en-US" sz="2400" dirty="0" err="1">
                <a:latin typeface="Times New Roman" panose="02020603050405020304" pitchFamily="18" charset="0"/>
              </a:rPr>
              <a:t>trở</a:t>
            </a:r>
            <a:r>
              <a:rPr lang="en-US" sz="2400" dirty="0">
                <a:latin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</a:rPr>
              <a:t>thành</a:t>
            </a:r>
            <a:r>
              <a:rPr lang="en-US" sz="2400" dirty="0">
                <a:latin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</a:rPr>
              <a:t>trung</a:t>
            </a:r>
            <a:r>
              <a:rPr lang="en-US" sz="2400" dirty="0">
                <a:latin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</a:rPr>
              <a:t>tâm</a:t>
            </a:r>
            <a:r>
              <a:rPr lang="en-US" sz="2400" dirty="0">
                <a:latin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</a:rPr>
              <a:t>công</a:t>
            </a:r>
            <a:r>
              <a:rPr lang="en-US" sz="2400" dirty="0">
                <a:latin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</a:rPr>
              <a:t>nghiệp</a:t>
            </a:r>
            <a:r>
              <a:rPr lang="en-US" sz="2400" dirty="0">
                <a:latin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</a:rPr>
              <a:t>lớn</a:t>
            </a:r>
            <a:r>
              <a:rPr lang="en-US" sz="2400" dirty="0">
                <a:latin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</a:rPr>
              <a:t>nhất</a:t>
            </a:r>
            <a:r>
              <a:rPr lang="en-US" sz="2400" dirty="0">
                <a:latin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</a:rPr>
              <a:t>cả</a:t>
            </a:r>
            <a:r>
              <a:rPr lang="en-US" sz="2400" dirty="0">
                <a:latin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</a:rPr>
              <a:t>nước</a:t>
            </a:r>
            <a:r>
              <a:rPr lang="en-US" sz="2400" i="1" dirty="0">
                <a:latin typeface="Times New Roman" panose="02020603050405020304" pitchFamily="18" charset="0"/>
              </a:rPr>
              <a:t>.</a:t>
            </a:r>
            <a:endParaRPr lang="en-US" sz="2400" dirty="0"/>
          </a:p>
        </p:txBody>
      </p:sp>
      <p:graphicFrame>
        <p:nvGraphicFramePr>
          <p:cNvPr id="55" name="Table 54"/>
          <p:cNvGraphicFramePr/>
          <p:nvPr>
            <p:extLst>
              <p:ext uri="{D42A27DB-BD31-4B8C-83A1-F6EECF244321}">
                <p14:modId xmlns:p14="http://schemas.microsoft.com/office/powerpoint/2010/main" val="680218075"/>
              </p:ext>
            </p:extLst>
          </p:nvPr>
        </p:nvGraphicFramePr>
        <p:xfrm>
          <a:off x="4302137" y="1440413"/>
          <a:ext cx="4768215" cy="1766951"/>
        </p:xfrm>
        <a:graphic>
          <a:graphicData uri="http://schemas.openxmlformats.org/drawingml/2006/table">
            <a:tbl>
              <a:tblPr/>
              <a:tblGrid>
                <a:gridCol w="158940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8940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8940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846455"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32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32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32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32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32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>
                        <a:spcBef>
                          <a:spcPct val="20000"/>
                        </a:spcBef>
                        <a:buNone/>
                      </a:pPr>
                      <a:r>
                        <a:rPr sz="220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Trung tâm rất lớn</a:t>
                      </a:r>
                      <a:endParaRPr lang="en-US" sz="22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>
                    <a:lnL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32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32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32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32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32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>
                        <a:spcBef>
                          <a:spcPct val="20000"/>
                        </a:spcBef>
                        <a:buNone/>
                      </a:pPr>
                      <a:r>
                        <a:rPr sz="220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Trung tâm lớn</a:t>
                      </a:r>
                      <a:endParaRPr lang="en-US" sz="22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32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32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32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32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32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>
                        <a:spcBef>
                          <a:spcPct val="20000"/>
                        </a:spcBef>
                        <a:buNone/>
                      </a:pPr>
                      <a:r>
                        <a:rPr sz="220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Trung tâm vừa</a:t>
                      </a:r>
                      <a:endParaRPr lang="en-US" sz="22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03250"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32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32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32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32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32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>
                        <a:spcBef>
                          <a:spcPct val="20000"/>
                        </a:spcBef>
                        <a:buNone/>
                      </a:pPr>
                      <a:endParaRPr lang="en-US" sz="1600" dirty="0">
                        <a:latin typeface="Verdana" panose="020B0604030504040204" pitchFamily="34" charset="0"/>
                      </a:endParaRPr>
                    </a:p>
                    <a:p>
                      <a:pPr lvl="0">
                        <a:spcBef>
                          <a:spcPct val="20000"/>
                        </a:spcBef>
                        <a:buNone/>
                      </a:pPr>
                      <a:endParaRPr lang="en-US" sz="1600" dirty="0">
                        <a:latin typeface="Verdana" panose="020B0604030504040204" pitchFamily="34" charset="0"/>
                      </a:endParaRPr>
                    </a:p>
                    <a:p>
                      <a:pPr lvl="0">
                        <a:spcBef>
                          <a:spcPct val="20000"/>
                        </a:spcBef>
                        <a:buNone/>
                      </a:pPr>
                      <a:endParaRPr lang="en-US" sz="1600" dirty="0">
                        <a:latin typeface="Verdana" panose="020B0604030504040204" pitchFamily="34" charset="0"/>
                      </a:endParaRPr>
                    </a:p>
                  </a:txBody>
                  <a:tcPr>
                    <a:lnL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32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32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32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32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32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>
                        <a:spcBef>
                          <a:spcPct val="20000"/>
                        </a:spcBef>
                        <a:buNone/>
                      </a:pPr>
                      <a:endParaRPr lang="en-US" sz="1600" dirty="0">
                        <a:latin typeface="Verdana" panose="020B0604030504040204" pitchFamily="34" charset="0"/>
                      </a:endParaRPr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32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32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32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32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32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>
                        <a:spcBef>
                          <a:spcPct val="20000"/>
                        </a:spcBef>
                        <a:buNone/>
                      </a:pPr>
                      <a:endParaRPr lang="en-US" sz="1600" dirty="0">
                        <a:latin typeface="Verdana" panose="020B0604030504040204" pitchFamily="34" charset="0"/>
                      </a:endParaRPr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9751632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200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2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/>
      <p:bldP spid="30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图片 3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181" y="951174"/>
            <a:ext cx="3948780" cy="3907901"/>
          </a:xfrm>
          <a:prstGeom prst="rect">
            <a:avLst/>
          </a:prstGeom>
        </p:spPr>
      </p:pic>
      <p:grpSp>
        <p:nvGrpSpPr>
          <p:cNvPr id="41" name="组合 40"/>
          <p:cNvGrpSpPr/>
          <p:nvPr/>
        </p:nvGrpSpPr>
        <p:grpSpPr>
          <a:xfrm>
            <a:off x="4310698" y="255919"/>
            <a:ext cx="628926" cy="89203"/>
            <a:chOff x="4064994" y="3738475"/>
            <a:chExt cx="987048" cy="139997"/>
          </a:xfrm>
        </p:grpSpPr>
        <p:sp>
          <p:nvSpPr>
            <p:cNvPr id="42" name="椭圆 41"/>
            <p:cNvSpPr/>
            <p:nvPr/>
          </p:nvSpPr>
          <p:spPr>
            <a:xfrm>
              <a:off x="4064994" y="3738475"/>
              <a:ext cx="139997" cy="139997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  <a:ea typeface="华文细黑" panose="02010600040101010101" pitchFamily="2" charset="-122"/>
              </a:endParaRPr>
            </a:p>
          </p:txBody>
        </p:sp>
        <p:sp>
          <p:nvSpPr>
            <p:cNvPr id="43" name="椭圆 42"/>
            <p:cNvSpPr/>
            <p:nvPr/>
          </p:nvSpPr>
          <p:spPr>
            <a:xfrm>
              <a:off x="4276757" y="3738475"/>
              <a:ext cx="139997" cy="139997"/>
            </a:xfrm>
            <a:prstGeom prst="ellipse">
              <a:avLst/>
            </a:prstGeom>
            <a:solidFill>
              <a:srgbClr val="FEC1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  <a:ea typeface="华文细黑" panose="02010600040101010101" pitchFamily="2" charset="-122"/>
              </a:endParaRPr>
            </a:p>
          </p:txBody>
        </p:sp>
        <p:sp>
          <p:nvSpPr>
            <p:cNvPr id="44" name="椭圆 43"/>
            <p:cNvSpPr/>
            <p:nvPr/>
          </p:nvSpPr>
          <p:spPr>
            <a:xfrm>
              <a:off x="4488520" y="3738475"/>
              <a:ext cx="139997" cy="139997"/>
            </a:xfrm>
            <a:prstGeom prst="ellipse">
              <a:avLst/>
            </a:prstGeom>
            <a:solidFill>
              <a:srgbClr val="B2874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  <a:ea typeface="华文细黑" panose="02010600040101010101" pitchFamily="2" charset="-122"/>
              </a:endParaRPr>
            </a:p>
          </p:txBody>
        </p:sp>
        <p:sp>
          <p:nvSpPr>
            <p:cNvPr id="45" name="椭圆 44"/>
            <p:cNvSpPr/>
            <p:nvPr/>
          </p:nvSpPr>
          <p:spPr>
            <a:xfrm>
              <a:off x="4700283" y="3738475"/>
              <a:ext cx="139997" cy="139997"/>
            </a:xfrm>
            <a:prstGeom prst="ellipse">
              <a:avLst/>
            </a:prstGeom>
            <a:solidFill>
              <a:srgbClr val="21B37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  <a:ea typeface="华文细黑" panose="02010600040101010101" pitchFamily="2" charset="-122"/>
              </a:endParaRPr>
            </a:p>
          </p:txBody>
        </p:sp>
        <p:sp>
          <p:nvSpPr>
            <p:cNvPr id="46" name="椭圆 45"/>
            <p:cNvSpPr/>
            <p:nvPr/>
          </p:nvSpPr>
          <p:spPr>
            <a:xfrm>
              <a:off x="4912045" y="3738475"/>
              <a:ext cx="139997" cy="139997"/>
            </a:xfrm>
            <a:prstGeom prst="ellipse">
              <a:avLst/>
            </a:prstGeom>
            <a:solidFill>
              <a:srgbClr val="0C674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  <a:ea typeface="华文细黑" panose="02010600040101010101" pitchFamily="2" charset="-122"/>
              </a:endParaRPr>
            </a:p>
          </p:txBody>
        </p:sp>
      </p:grpSp>
      <p:sp>
        <p:nvSpPr>
          <p:cNvPr id="28" name="Rectangle 25"/>
          <p:cNvSpPr/>
          <p:nvPr/>
        </p:nvSpPr>
        <p:spPr>
          <a:xfrm>
            <a:off x="255181" y="4790673"/>
            <a:ext cx="3977614" cy="330200"/>
          </a:xfrm>
          <a:prstGeom prst="rect">
            <a:avLst/>
          </a:prstGeom>
          <a:solidFill>
            <a:schemeClr val="accent1"/>
          </a:solidFill>
          <a:ln w="9525" cap="flat" cmpd="sng">
            <a:solidFill>
              <a:schemeClr val="bg1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/>
          <a:lstStyle/>
          <a:p>
            <a:pPr algn="ctr" eaLnBrk="1" hangingPunct="1"/>
            <a:r>
              <a:rPr sz="2000" dirty="0">
                <a:solidFill>
                  <a:schemeClr val="tx1"/>
                </a:solidFill>
                <a:latin typeface="Times New Roman" panose="02020603050405020304" pitchFamily="18" charset="0"/>
              </a:rPr>
              <a:t>Hình 3:Lược đồ công nghiệp Việt Nam</a:t>
            </a:r>
          </a:p>
        </p:txBody>
      </p:sp>
      <p:graphicFrame>
        <p:nvGraphicFramePr>
          <p:cNvPr id="13" name="Table 12"/>
          <p:cNvGraphicFramePr/>
          <p:nvPr>
            <p:extLst>
              <p:ext uri="{D42A27DB-BD31-4B8C-83A1-F6EECF244321}">
                <p14:modId xmlns:p14="http://schemas.microsoft.com/office/powerpoint/2010/main" val="3968297411"/>
              </p:ext>
            </p:extLst>
          </p:nvPr>
        </p:nvGraphicFramePr>
        <p:xfrm>
          <a:off x="4368002" y="670793"/>
          <a:ext cx="4744099" cy="3840480"/>
        </p:xfrm>
        <a:graphic>
          <a:graphicData uri="http://schemas.openxmlformats.org/drawingml/2006/table">
            <a:tbl>
              <a:tblPr/>
              <a:tblGrid>
                <a:gridCol w="132016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2207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0186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925195"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32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32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32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32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32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>
                        <a:spcBef>
                          <a:spcPct val="20000"/>
                        </a:spcBef>
                        <a:buNone/>
                      </a:pPr>
                      <a:r>
                        <a:rPr sz="2400" b="1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Trung tâm rất lớn</a:t>
                      </a:r>
                      <a:endParaRPr lang="en-US" sz="2400" b="1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32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32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32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32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32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>
                        <a:spcBef>
                          <a:spcPct val="20000"/>
                        </a:spcBef>
                        <a:buNone/>
                      </a:pPr>
                      <a:r>
                        <a:rPr sz="2400" b="1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Trung tâm lớn</a:t>
                      </a:r>
                      <a:endParaRPr lang="en-US" sz="2400" b="1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32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32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32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32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32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>
                        <a:spcBef>
                          <a:spcPct val="20000"/>
                        </a:spcBef>
                        <a:buNone/>
                      </a:pPr>
                      <a:r>
                        <a:rPr sz="2400" b="1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Trung tâm vừa</a:t>
                      </a:r>
                      <a:endParaRPr lang="en-US" sz="2400" b="1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559050"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32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32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32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32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32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>
                        <a:spcBef>
                          <a:spcPct val="20000"/>
                        </a:spcBef>
                        <a:buNone/>
                      </a:pPr>
                      <a:r>
                        <a:rPr lang="en-US" sz="280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TP. </a:t>
                      </a:r>
                    </a:p>
                    <a:p>
                      <a:pPr lvl="0">
                        <a:spcBef>
                          <a:spcPct val="20000"/>
                        </a:spcBef>
                        <a:buNone/>
                      </a:pPr>
                      <a:r>
                        <a:rPr sz="280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Hồ Chí Minh</a:t>
                      </a:r>
                      <a:endParaRPr lang="en-US" sz="28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32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32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32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32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32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>
                        <a:spcBef>
                          <a:spcPct val="20000"/>
                        </a:spcBef>
                        <a:buNone/>
                      </a:pPr>
                      <a:r>
                        <a:rPr sz="240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</a:t>
                      </a:r>
                      <a:r>
                        <a:rPr sz="240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à</a:t>
                      </a:r>
                      <a:r>
                        <a:rPr sz="240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Nội, HảiPhòng, Biên Hòa, Vũng T</a:t>
                      </a:r>
                      <a:r>
                        <a:rPr sz="240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à</a:t>
                      </a:r>
                      <a:r>
                        <a:rPr sz="240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u, Thủ Dầu Một.</a:t>
                      </a:r>
                      <a:endParaRPr lang="en-US" sz="24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32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32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32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32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32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>
                        <a:spcBef>
                          <a:spcPct val="20000"/>
                        </a:spcBef>
                        <a:buNone/>
                      </a:pPr>
                      <a:r>
                        <a:rPr sz="240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TháiNguyên,Phúc Yên, Việt Trì, Cẩm Phả, Đ</a:t>
                      </a:r>
                      <a:r>
                        <a:rPr sz="240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à</a:t>
                      </a:r>
                      <a:r>
                        <a:rPr sz="240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Nẵng, Nha Trang, Cần Thơ.</a:t>
                      </a:r>
                      <a:endParaRPr lang="en-US" sz="24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4162187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200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99000"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4" name="Text Box 4"/>
          <p:cNvSpPr txBox="1"/>
          <p:nvPr/>
        </p:nvSpPr>
        <p:spPr>
          <a:xfrm>
            <a:off x="11311" y="0"/>
            <a:ext cx="9121379" cy="415498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algn="ctr" eaLnBrk="1" hangingPunct="1"/>
            <a:r>
              <a:rPr sz="21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Trung tâm công nghiệp Th</a:t>
            </a:r>
            <a:r>
              <a:rPr sz="21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à</a:t>
            </a:r>
            <a:r>
              <a:rPr sz="21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 phố Hồ Chí Minh</a:t>
            </a:r>
            <a:endParaRPr sz="2100" b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22535" name="Picture 9" descr="KCN_TanBinh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34496" y="3128630"/>
            <a:ext cx="4333058" cy="164911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30731" name="Rectangle 11"/>
          <p:cNvSpPr>
            <a:spLocks noChangeArrowheads="1"/>
          </p:cNvSpPr>
          <p:nvPr/>
        </p:nvSpPr>
        <p:spPr bwMode="auto">
          <a:xfrm>
            <a:off x="5178678" y="4848106"/>
            <a:ext cx="2964656" cy="2286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000" b="1" dirty="0" err="1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Khu</a:t>
            </a:r>
            <a:r>
              <a:rPr lang="en-US" sz="2000" b="1" dirty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sz="2000" b="1" dirty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nghiệp</a:t>
            </a:r>
            <a:r>
              <a:rPr lang="en-US" sz="2000" b="1" dirty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Tân</a:t>
            </a:r>
            <a:r>
              <a:rPr lang="en-US" sz="2000" b="1" dirty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Bình</a:t>
            </a:r>
            <a:endParaRPr lang="en-US" sz="2000" b="1" dirty="0">
              <a:solidFill>
                <a:srgbClr val="000099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732" name="Rectangle 12"/>
          <p:cNvSpPr>
            <a:spLocks noChangeArrowheads="1"/>
          </p:cNvSpPr>
          <p:nvPr/>
        </p:nvSpPr>
        <p:spPr bwMode="auto">
          <a:xfrm>
            <a:off x="751621" y="2780838"/>
            <a:ext cx="2964656" cy="2286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000" b="1" dirty="0" err="1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Ngành</a:t>
            </a:r>
            <a:r>
              <a:rPr lang="en-US" sz="2000" b="1" dirty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dệt</a:t>
            </a:r>
            <a:r>
              <a:rPr lang="en-US" sz="2000" b="1" dirty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may</a:t>
            </a:r>
          </a:p>
        </p:txBody>
      </p:sp>
      <p:pic>
        <p:nvPicPr>
          <p:cNvPr id="2" name="Picture 5" descr="KCN_BinhChieu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34496" y="576739"/>
            <a:ext cx="4333057" cy="212393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4" name="Picture 7" descr="detmayvbo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19432" y="576739"/>
            <a:ext cx="4183380" cy="212393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7" name="Picture 11" descr="20523916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19432" y="3134677"/>
            <a:ext cx="4183380" cy="164306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8" name="Text Box 7"/>
          <p:cNvSpPr txBox="1"/>
          <p:nvPr/>
        </p:nvSpPr>
        <p:spPr>
          <a:xfrm>
            <a:off x="932115" y="4777740"/>
            <a:ext cx="2188420" cy="369332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algn="ctr" eaLnBrk="1" hangingPunct="1"/>
            <a:r>
              <a:rPr lang="en-US" altLang="en-US" sz="18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Chế biến thực phẩm</a:t>
            </a:r>
            <a:endParaRPr lang="en-US" sz="1800"/>
          </a:p>
        </p:txBody>
      </p:sp>
      <p:sp>
        <p:nvSpPr>
          <p:cNvPr id="3" name="Rectangle 10"/>
          <p:cNvSpPr>
            <a:spLocks noChangeArrowheads="1"/>
          </p:cNvSpPr>
          <p:nvPr/>
        </p:nvSpPr>
        <p:spPr bwMode="auto">
          <a:xfrm>
            <a:off x="5218696" y="2802635"/>
            <a:ext cx="2964656" cy="2286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800" b="1" dirty="0" err="1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Khu</a:t>
            </a:r>
            <a:r>
              <a:rPr lang="en-US" sz="1800" b="1" dirty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 err="1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sz="1800" b="1" dirty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 err="1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nghiệp</a:t>
            </a:r>
            <a:r>
              <a:rPr lang="en-US" sz="1800" b="1" dirty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 err="1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Bình</a:t>
            </a:r>
            <a:r>
              <a:rPr lang="en-US" sz="1800" b="1" dirty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 err="1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Chiểu</a:t>
            </a:r>
            <a:endParaRPr lang="en-US" sz="1800" b="1" dirty="0">
              <a:solidFill>
                <a:srgbClr val="000099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 Box 8"/>
          <p:cNvSpPr txBox="1"/>
          <p:nvPr/>
        </p:nvSpPr>
        <p:spPr>
          <a:xfrm>
            <a:off x="932115" y="4777740"/>
            <a:ext cx="2188420" cy="369332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algn="ctr" eaLnBrk="1" hangingPunct="1"/>
            <a:r>
              <a:rPr lang="en-US" altLang="en-US" sz="18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Chế biến thực phẩm</a:t>
            </a: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2081663904"/>
      </p:ext>
    </p:extLst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2000"/>
                                        <p:tgtEl>
                                          <p:spTgt spid="307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2000"/>
                                        <p:tgtEl>
                                          <p:spTgt spid="225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2000"/>
                                        <p:tgtEl>
                                          <p:spTgt spid="307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" dur="2000"/>
                                        <p:tgtEl>
                                          <p:spTgt spid="307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5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8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1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4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99000"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24" grpId="0"/>
      <p:bldP spid="30731" grpId="0" animBg="1"/>
      <p:bldP spid="30732" grpId="0" animBg="1"/>
      <p:bldP spid="8" grpId="0"/>
      <p:bldP spid="3" grpId="0" animBg="1"/>
      <p:bldP spid="9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2" name="Text Box 4"/>
          <p:cNvSpPr txBox="1"/>
          <p:nvPr/>
        </p:nvSpPr>
        <p:spPr>
          <a:xfrm>
            <a:off x="22621" y="145937"/>
            <a:ext cx="9121379" cy="415498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algn="ctr" eaLnBrk="1" hangingPunct="1"/>
            <a:r>
              <a:rPr sz="21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Trung tâm  công nghiệp Hải Phòng</a:t>
            </a:r>
            <a:endParaRPr sz="2100" b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26630" name="Rectangle 8"/>
          <p:cNvSpPr/>
          <p:nvPr/>
        </p:nvSpPr>
        <p:spPr>
          <a:xfrm>
            <a:off x="1308121" y="2658553"/>
            <a:ext cx="2508647" cy="342900"/>
          </a:xfrm>
          <a:prstGeom prst="rect">
            <a:avLst/>
          </a:prstGeom>
          <a:noFill/>
          <a:ln w="9525">
            <a:noFill/>
          </a:ln>
        </p:spPr>
        <p:txBody>
          <a:bodyPr wrap="none" anchor="ctr"/>
          <a:lstStyle/>
          <a:p>
            <a:pPr algn="ctr" eaLnBrk="1" hangingPunct="1"/>
            <a:r>
              <a:rPr sz="1600" b="1" dirty="0">
                <a:solidFill>
                  <a:srgbClr val="000099"/>
                </a:solidFill>
                <a:latin typeface="Arial" panose="020B0604020202020204" pitchFamily="34" charset="0"/>
              </a:rPr>
              <a:t>Ngành đóng tàu</a:t>
            </a:r>
          </a:p>
        </p:txBody>
      </p:sp>
      <p:sp>
        <p:nvSpPr>
          <p:cNvPr id="32777" name="Rectangle 9"/>
          <p:cNvSpPr>
            <a:spLocks noChangeArrowheads="1"/>
          </p:cNvSpPr>
          <p:nvPr/>
        </p:nvSpPr>
        <p:spPr bwMode="auto">
          <a:xfrm>
            <a:off x="5658862" y="4714875"/>
            <a:ext cx="2736056" cy="2857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400" b="1" dirty="0" err="1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Ngành</a:t>
            </a:r>
            <a:r>
              <a:rPr lang="en-US" sz="2400" b="1" dirty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dệt</a:t>
            </a:r>
            <a:endParaRPr lang="en-US" sz="2400" b="1" dirty="0">
              <a:solidFill>
                <a:srgbClr val="000099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</a:endParaRPr>
          </a:p>
        </p:txBody>
      </p:sp>
      <p:sp>
        <p:nvSpPr>
          <p:cNvPr id="32778" name="Rectangle 10"/>
          <p:cNvSpPr>
            <a:spLocks noChangeArrowheads="1"/>
          </p:cNvSpPr>
          <p:nvPr/>
        </p:nvSpPr>
        <p:spPr bwMode="auto">
          <a:xfrm>
            <a:off x="1150161" y="4868383"/>
            <a:ext cx="2583656" cy="2857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800" b="1" dirty="0" err="1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Ngành</a:t>
            </a:r>
            <a:r>
              <a:rPr lang="en-US" sz="1800" b="1" dirty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 may </a:t>
            </a:r>
          </a:p>
        </p:txBody>
      </p:sp>
      <p:pic>
        <p:nvPicPr>
          <p:cNvPr id="11" name="Picture 5" descr="đóng tàu hải phò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4036" y="634622"/>
            <a:ext cx="4316819" cy="1952576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pic>
        <p:nvPicPr>
          <p:cNvPr id="12" name="Picture 6" descr="may xuất khẩu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4036" y="3072808"/>
            <a:ext cx="4316819" cy="1800389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pic>
        <p:nvPicPr>
          <p:cNvPr id="13" name="Picture 7" descr="ngành dệt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50335" y="714664"/>
            <a:ext cx="3952875" cy="3745068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4241159316"/>
      </p:ext>
    </p:extLst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27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3277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99000"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5" dur="2000"/>
                                        <p:tgtEl>
                                          <p:spTgt spid="266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99000"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6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8" dur="2000"/>
                                        <p:tgtEl>
                                          <p:spTgt spid="3277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99000"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9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1" dur="2000"/>
                                        <p:tgtEl>
                                          <p:spTgt spid="3277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99000"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2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4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99000"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5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99000"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8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0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99000"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772" grpId="0"/>
      <p:bldP spid="32772" grpId="1"/>
      <p:bldP spid="26630" grpId="0"/>
      <p:bldP spid="32777" grpId="0" animBg="1"/>
      <p:bldP spid="32778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6" name="Text Box 4"/>
          <p:cNvSpPr txBox="1"/>
          <p:nvPr/>
        </p:nvSpPr>
        <p:spPr>
          <a:xfrm>
            <a:off x="11311" y="0"/>
            <a:ext cx="9121379" cy="415498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algn="ctr" eaLnBrk="1" hangingPunct="1"/>
            <a:r>
              <a:rPr sz="21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Trung tâm công nghiệp Th</a:t>
            </a:r>
            <a:r>
              <a:rPr sz="21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à</a:t>
            </a:r>
            <a:r>
              <a:rPr sz="21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 phố Đ</a:t>
            </a:r>
            <a:r>
              <a:rPr sz="21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à</a:t>
            </a:r>
            <a:r>
              <a:rPr sz="21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Nẵng</a:t>
            </a:r>
            <a:endParaRPr sz="2100" b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grpSp>
        <p:nvGrpSpPr>
          <p:cNvPr id="27651" name="Group 14"/>
          <p:cNvGrpSpPr/>
          <p:nvPr/>
        </p:nvGrpSpPr>
        <p:grpSpPr>
          <a:xfrm>
            <a:off x="11311" y="400050"/>
            <a:ext cx="4561285" cy="2400300"/>
            <a:chOff x="0" y="336"/>
            <a:chExt cx="2880" cy="2016"/>
          </a:xfrm>
        </p:grpSpPr>
        <p:pic>
          <p:nvPicPr>
            <p:cNvPr id="27661" name="Picture 5" descr="KCN_Hoakhanh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0" y="336"/>
              <a:ext cx="2880" cy="2016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33801" name="Rectangle 9"/>
            <p:cNvSpPr>
              <a:spLocks noChangeArrowheads="1"/>
            </p:cNvSpPr>
            <p:nvPr/>
          </p:nvSpPr>
          <p:spPr bwMode="auto">
            <a:xfrm>
              <a:off x="384" y="384"/>
              <a:ext cx="1824" cy="240"/>
            </a:xfrm>
            <a:prstGeom prst="rect">
              <a:avLst/>
            </a:prstGeom>
            <a:noFill/>
            <a:ln w="9525">
              <a:noFill/>
              <a:miter lim="800000"/>
            </a:ln>
            <a:effectLst/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sz="1500" b="1">
                  <a:solidFill>
                    <a:srgbClr val="000099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panose="020B0604020202020204" pitchFamily="34" charset="0"/>
                </a:rPr>
                <a:t>Khu công nghiệp Hoà Khánh</a:t>
              </a:r>
            </a:p>
          </p:txBody>
        </p:sp>
      </p:grpSp>
      <p:grpSp>
        <p:nvGrpSpPr>
          <p:cNvPr id="27652" name="Group 17"/>
          <p:cNvGrpSpPr/>
          <p:nvPr/>
        </p:nvGrpSpPr>
        <p:grpSpPr>
          <a:xfrm>
            <a:off x="4572596" y="2857500"/>
            <a:ext cx="4560094" cy="2286000"/>
            <a:chOff x="2880" y="2400"/>
            <a:chExt cx="2880" cy="1920"/>
          </a:xfrm>
        </p:grpSpPr>
        <p:pic>
          <p:nvPicPr>
            <p:cNvPr id="27659" name="Picture 7" descr="KCN_Danang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880" y="2400"/>
              <a:ext cx="2880" cy="1920"/>
            </a:xfrm>
            <a:prstGeom prst="rect">
              <a:avLst/>
            </a:prstGeom>
            <a:solidFill>
              <a:schemeClr val="bg1"/>
            </a:solidFill>
            <a:ln w="9525" cap="flat" cmpd="sng">
              <a:solidFill>
                <a:schemeClr val="bg1"/>
              </a:solidFill>
              <a:prstDash val="solid"/>
              <a:miter/>
              <a:headEnd type="none" w="med" len="med"/>
              <a:tailEnd type="none" w="med" len="med"/>
            </a:ln>
          </p:spPr>
        </p:pic>
        <p:sp>
          <p:nvSpPr>
            <p:cNvPr id="33802" name="Rectangle 10"/>
            <p:cNvSpPr>
              <a:spLocks noChangeArrowheads="1"/>
            </p:cNvSpPr>
            <p:nvPr/>
          </p:nvSpPr>
          <p:spPr bwMode="auto">
            <a:xfrm>
              <a:off x="3504" y="2736"/>
              <a:ext cx="1824" cy="288"/>
            </a:xfrm>
            <a:prstGeom prst="rect">
              <a:avLst/>
            </a:prstGeom>
            <a:noFill/>
            <a:ln w="9525">
              <a:noFill/>
              <a:miter lim="800000"/>
            </a:ln>
            <a:effectLst/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sz="1800" b="1">
                  <a:solidFill>
                    <a:srgbClr val="000099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panose="020B0604020202020204" pitchFamily="34" charset="0"/>
                </a:rPr>
                <a:t>Khu công nghiệp Đà Nẵng</a:t>
              </a:r>
            </a:p>
          </p:txBody>
        </p:sp>
      </p:grpSp>
      <p:grpSp>
        <p:nvGrpSpPr>
          <p:cNvPr id="27653" name="Group 16"/>
          <p:cNvGrpSpPr/>
          <p:nvPr/>
        </p:nvGrpSpPr>
        <p:grpSpPr>
          <a:xfrm>
            <a:off x="11311" y="2800350"/>
            <a:ext cx="4561285" cy="2343150"/>
            <a:chOff x="0" y="2352"/>
            <a:chExt cx="2880" cy="1968"/>
          </a:xfrm>
        </p:grpSpPr>
        <p:pic>
          <p:nvPicPr>
            <p:cNvPr id="27657" name="Picture 6" descr="KCN-Chu-Lai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0" y="2352"/>
              <a:ext cx="2880" cy="1968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33803" name="Rectangle 11"/>
            <p:cNvSpPr>
              <a:spLocks noChangeArrowheads="1"/>
            </p:cNvSpPr>
            <p:nvPr/>
          </p:nvSpPr>
          <p:spPr bwMode="auto">
            <a:xfrm>
              <a:off x="480" y="2496"/>
              <a:ext cx="1824" cy="240"/>
            </a:xfrm>
            <a:prstGeom prst="rect">
              <a:avLst/>
            </a:prstGeom>
            <a:noFill/>
            <a:ln w="9525">
              <a:noFill/>
              <a:miter lim="800000"/>
            </a:ln>
            <a:effectLst/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sz="1800" b="1">
                  <a:solidFill>
                    <a:srgbClr val="000099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panose="020B0604020202020204" pitchFamily="34" charset="0"/>
                </a:rPr>
                <a:t>Khu công nghiệp Chu Lai</a:t>
              </a:r>
            </a:p>
          </p:txBody>
        </p:sp>
      </p:grpSp>
      <p:grpSp>
        <p:nvGrpSpPr>
          <p:cNvPr id="27654" name="Group 15"/>
          <p:cNvGrpSpPr/>
          <p:nvPr/>
        </p:nvGrpSpPr>
        <p:grpSpPr>
          <a:xfrm>
            <a:off x="4572596" y="400050"/>
            <a:ext cx="4560094" cy="2400300"/>
            <a:chOff x="2880" y="336"/>
            <a:chExt cx="2880" cy="2016"/>
          </a:xfrm>
        </p:grpSpPr>
        <p:pic>
          <p:nvPicPr>
            <p:cNvPr id="27655" name="Picture 8" descr="may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2880" y="336"/>
              <a:ext cx="2880" cy="2016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33804" name="Rectangle 12"/>
            <p:cNvSpPr>
              <a:spLocks noChangeArrowheads="1"/>
            </p:cNvSpPr>
            <p:nvPr/>
          </p:nvSpPr>
          <p:spPr bwMode="auto">
            <a:xfrm>
              <a:off x="3600" y="2112"/>
              <a:ext cx="1824" cy="240"/>
            </a:xfrm>
            <a:prstGeom prst="rect">
              <a:avLst/>
            </a:prstGeom>
            <a:noFill/>
            <a:ln w="9525">
              <a:noFill/>
              <a:miter lim="800000"/>
            </a:ln>
            <a:effectLst/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sz="1800" b="1">
                  <a:solidFill>
                    <a:srgbClr val="000099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panose="020B0604020202020204" pitchFamily="34" charset="0"/>
                </a:rPr>
                <a:t>Ngành công nghiệp may</a:t>
              </a:r>
            </a:p>
          </p:txBody>
        </p:sp>
      </p:grpSp>
      <p:grpSp>
        <p:nvGrpSpPr>
          <p:cNvPr id="15" name="Group 14"/>
          <p:cNvGrpSpPr/>
          <p:nvPr/>
        </p:nvGrpSpPr>
        <p:grpSpPr>
          <a:xfrm>
            <a:off x="22621" y="415498"/>
            <a:ext cx="4561285" cy="2400300"/>
            <a:chOff x="0" y="336"/>
            <a:chExt cx="2880" cy="2016"/>
          </a:xfrm>
        </p:grpSpPr>
        <p:pic>
          <p:nvPicPr>
            <p:cNvPr id="16" name="Picture 5" descr="KCN_Hoakhanh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0" y="336"/>
              <a:ext cx="2880" cy="2016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sp>
          <p:nvSpPr>
            <p:cNvPr id="17" name="Rectangle 9"/>
            <p:cNvSpPr>
              <a:spLocks noChangeArrowheads="1"/>
            </p:cNvSpPr>
            <p:nvPr/>
          </p:nvSpPr>
          <p:spPr bwMode="auto">
            <a:xfrm>
              <a:off x="384" y="384"/>
              <a:ext cx="1824" cy="240"/>
            </a:xfrm>
            <a:prstGeom prst="rect">
              <a:avLst/>
            </a:prstGeom>
            <a:noFill/>
            <a:ln w="9525">
              <a:noFill/>
              <a:miter lim="800000"/>
            </a:ln>
            <a:effectLst/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sz="1500" b="1">
                  <a:solidFill>
                    <a:srgbClr val="000099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panose="020B0604020202020204" pitchFamily="34" charset="0"/>
                </a:rPr>
                <a:t>Khu công nghiệp Hoà Khánh</a:t>
              </a:r>
            </a:p>
          </p:txBody>
        </p:sp>
      </p:grpSp>
      <p:grpSp>
        <p:nvGrpSpPr>
          <p:cNvPr id="18" name="Group 17"/>
          <p:cNvGrpSpPr/>
          <p:nvPr/>
        </p:nvGrpSpPr>
        <p:grpSpPr>
          <a:xfrm>
            <a:off x="4583906" y="2872948"/>
            <a:ext cx="4560094" cy="2286000"/>
            <a:chOff x="2880" y="2400"/>
            <a:chExt cx="2880" cy="1920"/>
          </a:xfrm>
        </p:grpSpPr>
        <p:pic>
          <p:nvPicPr>
            <p:cNvPr id="19" name="Picture 7" descr="KCN_Danang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880" y="2400"/>
              <a:ext cx="2880" cy="1920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sp>
          <p:nvSpPr>
            <p:cNvPr id="20" name="Rectangle 10"/>
            <p:cNvSpPr>
              <a:spLocks noChangeArrowheads="1"/>
            </p:cNvSpPr>
            <p:nvPr/>
          </p:nvSpPr>
          <p:spPr bwMode="auto">
            <a:xfrm>
              <a:off x="3497" y="4024"/>
              <a:ext cx="1824" cy="288"/>
            </a:xfrm>
            <a:prstGeom prst="rect">
              <a:avLst/>
            </a:prstGeom>
            <a:noFill/>
            <a:ln w="9525">
              <a:noFill/>
              <a:miter lim="800000"/>
            </a:ln>
            <a:effectLst/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sz="1800" b="1" dirty="0" err="1">
                  <a:solidFill>
                    <a:srgbClr val="000099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panose="020B0604020202020204" pitchFamily="34" charset="0"/>
                </a:rPr>
                <a:t>Khu</a:t>
              </a:r>
              <a:r>
                <a:rPr lang="en-US" sz="1800" b="1" dirty="0">
                  <a:solidFill>
                    <a:srgbClr val="000099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panose="020B0604020202020204" pitchFamily="34" charset="0"/>
                </a:rPr>
                <a:t> </a:t>
              </a:r>
              <a:r>
                <a:rPr lang="en-US" sz="1800" b="1" dirty="0" err="1">
                  <a:solidFill>
                    <a:srgbClr val="000099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panose="020B0604020202020204" pitchFamily="34" charset="0"/>
                </a:rPr>
                <a:t>công</a:t>
              </a:r>
              <a:r>
                <a:rPr lang="en-US" sz="1800" b="1" dirty="0">
                  <a:solidFill>
                    <a:srgbClr val="000099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panose="020B0604020202020204" pitchFamily="34" charset="0"/>
                </a:rPr>
                <a:t> </a:t>
              </a:r>
              <a:r>
                <a:rPr lang="en-US" sz="1800" b="1" dirty="0" err="1">
                  <a:solidFill>
                    <a:srgbClr val="000099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panose="020B0604020202020204" pitchFamily="34" charset="0"/>
                </a:rPr>
                <a:t>nghiệp</a:t>
              </a:r>
              <a:r>
                <a:rPr lang="en-US" sz="1800" b="1" dirty="0">
                  <a:solidFill>
                    <a:srgbClr val="000099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panose="020B0604020202020204" pitchFamily="34" charset="0"/>
                </a:rPr>
                <a:t> </a:t>
              </a:r>
              <a:r>
                <a:rPr lang="en-US" sz="1800" b="1" dirty="0" err="1">
                  <a:solidFill>
                    <a:srgbClr val="000099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panose="020B0604020202020204" pitchFamily="34" charset="0"/>
                </a:rPr>
                <a:t>Đà</a:t>
              </a:r>
              <a:r>
                <a:rPr lang="en-US" sz="1800" b="1" dirty="0">
                  <a:solidFill>
                    <a:srgbClr val="000099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panose="020B0604020202020204" pitchFamily="34" charset="0"/>
                </a:rPr>
                <a:t> </a:t>
              </a:r>
              <a:r>
                <a:rPr lang="en-US" sz="1800" b="1" dirty="0" err="1">
                  <a:solidFill>
                    <a:srgbClr val="000099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panose="020B0604020202020204" pitchFamily="34" charset="0"/>
                </a:rPr>
                <a:t>Nẵng</a:t>
              </a:r>
              <a:endParaRPr lang="en-US" sz="1800" b="1" dirty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endParaRPr>
            </a:p>
          </p:txBody>
        </p:sp>
      </p:grpSp>
      <p:grpSp>
        <p:nvGrpSpPr>
          <p:cNvPr id="21" name="Group 16"/>
          <p:cNvGrpSpPr/>
          <p:nvPr/>
        </p:nvGrpSpPr>
        <p:grpSpPr>
          <a:xfrm>
            <a:off x="22621" y="2815798"/>
            <a:ext cx="4561285" cy="2343150"/>
            <a:chOff x="0" y="2352"/>
            <a:chExt cx="2880" cy="1968"/>
          </a:xfrm>
        </p:grpSpPr>
        <p:pic>
          <p:nvPicPr>
            <p:cNvPr id="22" name="Picture 6" descr="KCN-Chu-Lai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0" y="2352"/>
              <a:ext cx="2880" cy="1968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sp>
          <p:nvSpPr>
            <p:cNvPr id="23" name="Rectangle 11"/>
            <p:cNvSpPr>
              <a:spLocks noChangeArrowheads="1"/>
            </p:cNvSpPr>
            <p:nvPr/>
          </p:nvSpPr>
          <p:spPr bwMode="auto">
            <a:xfrm>
              <a:off x="480" y="2496"/>
              <a:ext cx="1824" cy="240"/>
            </a:xfrm>
            <a:prstGeom prst="rect">
              <a:avLst/>
            </a:prstGeom>
            <a:noFill/>
            <a:ln w="9525">
              <a:noFill/>
              <a:miter lim="800000"/>
            </a:ln>
            <a:effectLst/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sz="1800" b="1">
                  <a:solidFill>
                    <a:srgbClr val="000099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panose="020B0604020202020204" pitchFamily="34" charset="0"/>
                </a:rPr>
                <a:t>Khu công nghiệp Chu Lai</a:t>
              </a:r>
            </a:p>
          </p:txBody>
        </p:sp>
      </p:grpSp>
      <p:grpSp>
        <p:nvGrpSpPr>
          <p:cNvPr id="24" name="Group 15"/>
          <p:cNvGrpSpPr/>
          <p:nvPr/>
        </p:nvGrpSpPr>
        <p:grpSpPr>
          <a:xfrm>
            <a:off x="4583906" y="415498"/>
            <a:ext cx="4560094" cy="2400300"/>
            <a:chOff x="2880" y="336"/>
            <a:chExt cx="2880" cy="2016"/>
          </a:xfrm>
        </p:grpSpPr>
        <p:pic>
          <p:nvPicPr>
            <p:cNvPr id="25" name="Picture 8" descr="may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2880" y="336"/>
              <a:ext cx="2880" cy="2016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sp>
          <p:nvSpPr>
            <p:cNvPr id="26" name="Rectangle 12"/>
            <p:cNvSpPr>
              <a:spLocks noChangeArrowheads="1"/>
            </p:cNvSpPr>
            <p:nvPr/>
          </p:nvSpPr>
          <p:spPr bwMode="auto">
            <a:xfrm>
              <a:off x="3311" y="2112"/>
              <a:ext cx="1824" cy="240"/>
            </a:xfrm>
            <a:prstGeom prst="rect">
              <a:avLst/>
            </a:prstGeom>
            <a:noFill/>
            <a:ln w="9525">
              <a:noFill/>
              <a:miter lim="800000"/>
            </a:ln>
            <a:effectLst/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sz="1800" b="1" dirty="0" err="1">
                  <a:solidFill>
                    <a:srgbClr val="000099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panose="020B0604020202020204" pitchFamily="34" charset="0"/>
                </a:rPr>
                <a:t>Ngành</a:t>
              </a:r>
              <a:r>
                <a:rPr lang="en-US" sz="1800" b="1" dirty="0">
                  <a:solidFill>
                    <a:srgbClr val="000099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panose="020B0604020202020204" pitchFamily="34" charset="0"/>
                </a:rPr>
                <a:t> </a:t>
              </a:r>
              <a:r>
                <a:rPr lang="en-US" sz="1800" b="1" dirty="0" err="1">
                  <a:solidFill>
                    <a:srgbClr val="000099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panose="020B0604020202020204" pitchFamily="34" charset="0"/>
                </a:rPr>
                <a:t>công</a:t>
              </a:r>
              <a:r>
                <a:rPr lang="en-US" sz="1800" b="1" dirty="0">
                  <a:solidFill>
                    <a:srgbClr val="000099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panose="020B0604020202020204" pitchFamily="34" charset="0"/>
                </a:rPr>
                <a:t> </a:t>
              </a:r>
              <a:r>
                <a:rPr lang="en-US" sz="1800" b="1" dirty="0" err="1">
                  <a:solidFill>
                    <a:srgbClr val="000099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panose="020B0604020202020204" pitchFamily="34" charset="0"/>
                </a:rPr>
                <a:t>nghiệp</a:t>
              </a:r>
              <a:r>
                <a:rPr lang="en-US" sz="1800" b="1" dirty="0">
                  <a:solidFill>
                    <a:srgbClr val="000099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panose="020B0604020202020204" pitchFamily="34" charset="0"/>
                </a:rPr>
                <a:t> may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912509847"/>
      </p:ext>
    </p:extLst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37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796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20" name="Text Box 4"/>
          <p:cNvSpPr txBox="1"/>
          <p:nvPr/>
        </p:nvSpPr>
        <p:spPr>
          <a:xfrm>
            <a:off x="192065" y="78916"/>
            <a:ext cx="9121379" cy="415498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algn="ctr" eaLnBrk="1" hangingPunct="1"/>
            <a:r>
              <a:rPr sz="21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Trung tâm công nghiệp Đồng Nai</a:t>
            </a:r>
            <a:endParaRPr sz="2100" b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28675" name="Picture 6" descr="khu công nghiệp biên hòa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1110" y="2945218"/>
            <a:ext cx="3919504" cy="2062717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grpSp>
        <p:nvGrpSpPr>
          <p:cNvPr id="28676" name="Group 15"/>
          <p:cNvGrpSpPr/>
          <p:nvPr/>
        </p:nvGrpSpPr>
        <p:grpSpPr>
          <a:xfrm>
            <a:off x="4859079" y="867883"/>
            <a:ext cx="4135388" cy="3665574"/>
            <a:chOff x="2880" y="384"/>
            <a:chExt cx="2880" cy="3936"/>
          </a:xfrm>
        </p:grpSpPr>
        <p:pic>
          <p:nvPicPr>
            <p:cNvPr id="28680" name="Picture 5" descr="dây chuyếnản xuất mủ cao su Đòng Nai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880" y="384"/>
              <a:ext cx="2880" cy="3936"/>
            </a:xfrm>
            <a:prstGeom prst="roundRect">
              <a:avLst>
                <a:gd name="adj" fmla="val 11111"/>
              </a:avLst>
            </a:prstGeom>
            <a:ln w="190500" cap="rnd">
              <a:solidFill>
                <a:srgbClr val="C8C6BD"/>
              </a:solidFill>
              <a:prstDash val="solid"/>
            </a:ln>
            <a:effectLst>
              <a:outerShdw blurRad="101600" dist="50800" dir="7200000" algn="tl" rotWithShape="0">
                <a:srgbClr val="000000">
                  <a:alpha val="45000"/>
                </a:srgbClr>
              </a:outerShdw>
            </a:effectLst>
            <a:scene3d>
              <a:camera prst="perspectiveFront" fov="5400000"/>
              <a:lightRig rig="threePt" dir="t">
                <a:rot lat="0" lon="0" rev="19200000"/>
              </a:lightRig>
            </a:scene3d>
            <a:sp3d extrusionH="25400">
              <a:bevelT w="304800" h="152400" prst="hardEdge"/>
              <a:extrusionClr>
                <a:srgbClr val="FFFFFF"/>
              </a:extrusionClr>
            </a:sp3d>
          </p:spPr>
        </p:pic>
        <p:sp>
          <p:nvSpPr>
            <p:cNvPr id="34825" name="Rectangle 9"/>
            <p:cNvSpPr>
              <a:spLocks noChangeArrowheads="1"/>
            </p:cNvSpPr>
            <p:nvPr/>
          </p:nvSpPr>
          <p:spPr bwMode="auto">
            <a:xfrm>
              <a:off x="3360" y="4128"/>
              <a:ext cx="1776" cy="192"/>
            </a:xfrm>
            <a:prstGeom prst="rect">
              <a:avLst/>
            </a:prstGeom>
            <a:noFill/>
            <a:ln w="9525">
              <a:noFill/>
              <a:miter lim="800000"/>
            </a:ln>
            <a:effectLst/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sz="1800" b="1">
                  <a:solidFill>
                    <a:srgbClr val="000099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panose="020B0604020202020204" pitchFamily="34" charset="0"/>
                </a:rPr>
                <a:t>Chế biến mủ cao su</a:t>
              </a:r>
            </a:p>
          </p:txBody>
        </p:sp>
      </p:grpSp>
      <p:grpSp>
        <p:nvGrpSpPr>
          <p:cNvPr id="28677" name="Group 14"/>
          <p:cNvGrpSpPr/>
          <p:nvPr/>
        </p:nvGrpSpPr>
        <p:grpSpPr>
          <a:xfrm>
            <a:off x="382772" y="616688"/>
            <a:ext cx="3997842" cy="2083982"/>
            <a:chOff x="-81" y="288"/>
            <a:chExt cx="2961" cy="2064"/>
          </a:xfrm>
        </p:grpSpPr>
        <p:pic>
          <p:nvPicPr>
            <p:cNvPr id="28678" name="Picture 7" descr="cabasa20051220103351100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0" y="288"/>
              <a:ext cx="2880" cy="2064"/>
            </a:xfrm>
            <a:prstGeom prst="roundRect">
              <a:avLst>
                <a:gd name="adj" fmla="val 11111"/>
              </a:avLst>
            </a:prstGeom>
            <a:ln w="190500" cap="rnd">
              <a:solidFill>
                <a:srgbClr val="C8C6BD"/>
              </a:solidFill>
              <a:prstDash val="solid"/>
            </a:ln>
            <a:effectLst>
              <a:outerShdw blurRad="101600" dist="50800" dir="7200000" algn="tl" rotWithShape="0">
                <a:srgbClr val="000000">
                  <a:alpha val="45000"/>
                </a:srgbClr>
              </a:outerShdw>
            </a:effectLst>
            <a:scene3d>
              <a:camera prst="perspectiveFront" fov="5400000"/>
              <a:lightRig rig="threePt" dir="t">
                <a:rot lat="0" lon="0" rev="19200000"/>
              </a:lightRig>
            </a:scene3d>
            <a:sp3d extrusionH="25400">
              <a:bevelT w="304800" h="152400" prst="hardEdge"/>
              <a:extrusionClr>
                <a:srgbClr val="FFFFFF"/>
              </a:extrusionClr>
            </a:sp3d>
          </p:spPr>
        </p:pic>
        <p:sp>
          <p:nvSpPr>
            <p:cNvPr id="28679" name="Text Box 13"/>
            <p:cNvSpPr txBox="1"/>
            <p:nvPr/>
          </p:nvSpPr>
          <p:spPr>
            <a:xfrm>
              <a:off x="-81" y="288"/>
              <a:ext cx="2880" cy="310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pPr algn="ctr" eaLnBrk="1" hangingPunct="1"/>
              <a:r>
                <a:rPr sz="1800" b="1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Chế biến hải sản xuất khẩu</a:t>
              </a:r>
              <a:endParaRPr sz="1800" b="1" dirty="0">
                <a:solidFill>
                  <a:srgbClr val="FF000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82974425"/>
      </p:ext>
    </p:extLst>
  </p:cSld>
  <p:clrMapOvr>
    <a:masterClrMapping/>
  </p:clrMapOvr>
  <p:transition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48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1" name="组合 110"/>
          <p:cNvGrpSpPr/>
          <p:nvPr/>
        </p:nvGrpSpPr>
        <p:grpSpPr>
          <a:xfrm>
            <a:off x="4257536" y="936403"/>
            <a:ext cx="628926" cy="89203"/>
            <a:chOff x="4064994" y="3738475"/>
            <a:chExt cx="987048" cy="139997"/>
          </a:xfrm>
        </p:grpSpPr>
        <p:sp>
          <p:nvSpPr>
            <p:cNvPr id="112" name="椭圆 111"/>
            <p:cNvSpPr/>
            <p:nvPr/>
          </p:nvSpPr>
          <p:spPr>
            <a:xfrm>
              <a:off x="4064994" y="3738475"/>
              <a:ext cx="139997" cy="139997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UVN Cat Bien" pitchFamily="18" charset="0"/>
                <a:ea typeface="华文细黑" panose="02010600040101010101" pitchFamily="2" charset="-122"/>
              </a:endParaRPr>
            </a:p>
          </p:txBody>
        </p:sp>
        <p:sp>
          <p:nvSpPr>
            <p:cNvPr id="113" name="椭圆 112"/>
            <p:cNvSpPr/>
            <p:nvPr/>
          </p:nvSpPr>
          <p:spPr>
            <a:xfrm>
              <a:off x="4276757" y="3738475"/>
              <a:ext cx="139997" cy="139997"/>
            </a:xfrm>
            <a:prstGeom prst="ellipse">
              <a:avLst/>
            </a:prstGeom>
            <a:solidFill>
              <a:srgbClr val="FEC1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UVN Cat Bien" pitchFamily="18" charset="0"/>
                <a:ea typeface="华文细黑" panose="02010600040101010101" pitchFamily="2" charset="-122"/>
              </a:endParaRPr>
            </a:p>
          </p:txBody>
        </p:sp>
        <p:sp>
          <p:nvSpPr>
            <p:cNvPr id="114" name="椭圆 113"/>
            <p:cNvSpPr/>
            <p:nvPr/>
          </p:nvSpPr>
          <p:spPr>
            <a:xfrm>
              <a:off x="4488520" y="3738475"/>
              <a:ext cx="139997" cy="139997"/>
            </a:xfrm>
            <a:prstGeom prst="ellipse">
              <a:avLst/>
            </a:prstGeom>
            <a:solidFill>
              <a:srgbClr val="B2874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UVN Cat Bien" pitchFamily="18" charset="0"/>
                <a:ea typeface="华文细黑" panose="02010600040101010101" pitchFamily="2" charset="-122"/>
              </a:endParaRPr>
            </a:p>
          </p:txBody>
        </p:sp>
        <p:sp>
          <p:nvSpPr>
            <p:cNvPr id="115" name="椭圆 114"/>
            <p:cNvSpPr/>
            <p:nvPr/>
          </p:nvSpPr>
          <p:spPr>
            <a:xfrm>
              <a:off x="4700283" y="3738475"/>
              <a:ext cx="139997" cy="139997"/>
            </a:xfrm>
            <a:prstGeom prst="ellipse">
              <a:avLst/>
            </a:prstGeom>
            <a:solidFill>
              <a:srgbClr val="21B37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UVN Cat Bien" pitchFamily="18" charset="0"/>
                <a:ea typeface="华文细黑" panose="02010600040101010101" pitchFamily="2" charset="-122"/>
              </a:endParaRPr>
            </a:p>
          </p:txBody>
        </p:sp>
        <p:sp>
          <p:nvSpPr>
            <p:cNvPr id="116" name="椭圆 115"/>
            <p:cNvSpPr/>
            <p:nvPr/>
          </p:nvSpPr>
          <p:spPr>
            <a:xfrm>
              <a:off x="4912045" y="3738475"/>
              <a:ext cx="139997" cy="139997"/>
            </a:xfrm>
            <a:prstGeom prst="ellipse">
              <a:avLst/>
            </a:prstGeom>
            <a:solidFill>
              <a:srgbClr val="0C674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UVN Cat Bien" pitchFamily="18" charset="0"/>
                <a:ea typeface="华文细黑" panose="02010600040101010101" pitchFamily="2" charset="-122"/>
              </a:endParaRPr>
            </a:p>
          </p:txBody>
        </p:sp>
      </p:grpSp>
      <p:grpSp>
        <p:nvGrpSpPr>
          <p:cNvPr id="65" name="组合 64"/>
          <p:cNvGrpSpPr/>
          <p:nvPr/>
        </p:nvGrpSpPr>
        <p:grpSpPr>
          <a:xfrm>
            <a:off x="2026231" y="3165392"/>
            <a:ext cx="101944" cy="356805"/>
            <a:chOff x="2752726" y="4344988"/>
            <a:chExt cx="184150" cy="644525"/>
          </a:xfrm>
          <a:solidFill>
            <a:schemeClr val="accent1"/>
          </a:solidFill>
        </p:grpSpPr>
        <p:sp>
          <p:nvSpPr>
            <p:cNvPr id="66" name="Freeform 101"/>
            <p:cNvSpPr>
              <a:spLocks/>
            </p:cNvSpPr>
            <p:nvPr/>
          </p:nvSpPr>
          <p:spPr bwMode="auto">
            <a:xfrm>
              <a:off x="2762251" y="4427538"/>
              <a:ext cx="174625" cy="519113"/>
            </a:xfrm>
            <a:custGeom>
              <a:avLst/>
              <a:gdLst>
                <a:gd name="T0" fmla="*/ 34 w 110"/>
                <a:gd name="T1" fmla="*/ 267 h 327"/>
                <a:gd name="T2" fmla="*/ 67 w 110"/>
                <a:gd name="T3" fmla="*/ 327 h 327"/>
                <a:gd name="T4" fmla="*/ 95 w 110"/>
                <a:gd name="T5" fmla="*/ 323 h 327"/>
                <a:gd name="T6" fmla="*/ 110 w 110"/>
                <a:gd name="T7" fmla="*/ 256 h 327"/>
                <a:gd name="T8" fmla="*/ 76 w 110"/>
                <a:gd name="T9" fmla="*/ 0 h 327"/>
                <a:gd name="T10" fmla="*/ 0 w 110"/>
                <a:gd name="T11" fmla="*/ 10 h 327"/>
                <a:gd name="T12" fmla="*/ 34 w 110"/>
                <a:gd name="T13" fmla="*/ 267 h 3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10" h="327">
                  <a:moveTo>
                    <a:pt x="34" y="267"/>
                  </a:moveTo>
                  <a:lnTo>
                    <a:pt x="67" y="327"/>
                  </a:lnTo>
                  <a:lnTo>
                    <a:pt x="95" y="323"/>
                  </a:lnTo>
                  <a:lnTo>
                    <a:pt x="110" y="256"/>
                  </a:lnTo>
                  <a:lnTo>
                    <a:pt x="76" y="0"/>
                  </a:lnTo>
                  <a:lnTo>
                    <a:pt x="0" y="10"/>
                  </a:lnTo>
                  <a:lnTo>
                    <a:pt x="34" y="267"/>
                  </a:lnTo>
                  <a:close/>
                </a:path>
              </a:pathLst>
            </a:custGeom>
            <a:grp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67" name="Freeform 102"/>
            <p:cNvSpPr>
              <a:spLocks/>
            </p:cNvSpPr>
            <p:nvPr/>
          </p:nvSpPr>
          <p:spPr bwMode="auto">
            <a:xfrm>
              <a:off x="2754313" y="4344988"/>
              <a:ext cx="128588" cy="146050"/>
            </a:xfrm>
            <a:custGeom>
              <a:avLst/>
              <a:gdLst>
                <a:gd name="T0" fmla="*/ 5 w 81"/>
                <a:gd name="T1" fmla="*/ 58 h 92"/>
                <a:gd name="T2" fmla="*/ 5 w 81"/>
                <a:gd name="T3" fmla="*/ 58 h 92"/>
                <a:gd name="T4" fmla="*/ 7 w 81"/>
                <a:gd name="T5" fmla="*/ 66 h 92"/>
                <a:gd name="T6" fmla="*/ 10 w 81"/>
                <a:gd name="T7" fmla="*/ 73 h 92"/>
                <a:gd name="T8" fmla="*/ 15 w 81"/>
                <a:gd name="T9" fmla="*/ 78 h 92"/>
                <a:gd name="T10" fmla="*/ 20 w 81"/>
                <a:gd name="T11" fmla="*/ 84 h 92"/>
                <a:gd name="T12" fmla="*/ 26 w 81"/>
                <a:gd name="T13" fmla="*/ 88 h 92"/>
                <a:gd name="T14" fmla="*/ 33 w 81"/>
                <a:gd name="T15" fmla="*/ 90 h 92"/>
                <a:gd name="T16" fmla="*/ 39 w 81"/>
                <a:gd name="T17" fmla="*/ 92 h 92"/>
                <a:gd name="T18" fmla="*/ 47 w 81"/>
                <a:gd name="T19" fmla="*/ 90 h 92"/>
                <a:gd name="T20" fmla="*/ 49 w 81"/>
                <a:gd name="T21" fmla="*/ 90 h 92"/>
                <a:gd name="T22" fmla="*/ 49 w 81"/>
                <a:gd name="T23" fmla="*/ 90 h 92"/>
                <a:gd name="T24" fmla="*/ 56 w 81"/>
                <a:gd name="T25" fmla="*/ 89 h 92"/>
                <a:gd name="T26" fmla="*/ 62 w 81"/>
                <a:gd name="T27" fmla="*/ 86 h 92"/>
                <a:gd name="T28" fmla="*/ 69 w 81"/>
                <a:gd name="T29" fmla="*/ 81 h 92"/>
                <a:gd name="T30" fmla="*/ 73 w 81"/>
                <a:gd name="T31" fmla="*/ 77 h 92"/>
                <a:gd name="T32" fmla="*/ 77 w 81"/>
                <a:gd name="T33" fmla="*/ 70 h 92"/>
                <a:gd name="T34" fmla="*/ 80 w 81"/>
                <a:gd name="T35" fmla="*/ 63 h 92"/>
                <a:gd name="T36" fmla="*/ 81 w 81"/>
                <a:gd name="T37" fmla="*/ 56 h 92"/>
                <a:gd name="T38" fmla="*/ 81 w 81"/>
                <a:gd name="T39" fmla="*/ 48 h 92"/>
                <a:gd name="T40" fmla="*/ 76 w 81"/>
                <a:gd name="T41" fmla="*/ 13 h 92"/>
                <a:gd name="T42" fmla="*/ 76 w 81"/>
                <a:gd name="T43" fmla="*/ 13 h 92"/>
                <a:gd name="T44" fmla="*/ 75 w 81"/>
                <a:gd name="T45" fmla="*/ 8 h 92"/>
                <a:gd name="T46" fmla="*/ 72 w 81"/>
                <a:gd name="T47" fmla="*/ 2 h 92"/>
                <a:gd name="T48" fmla="*/ 68 w 81"/>
                <a:gd name="T49" fmla="*/ 1 h 92"/>
                <a:gd name="T50" fmla="*/ 64 w 81"/>
                <a:gd name="T51" fmla="*/ 0 h 92"/>
                <a:gd name="T52" fmla="*/ 51 w 81"/>
                <a:gd name="T53" fmla="*/ 0 h 92"/>
                <a:gd name="T54" fmla="*/ 37 w 81"/>
                <a:gd name="T55" fmla="*/ 2 h 92"/>
                <a:gd name="T56" fmla="*/ 35 w 81"/>
                <a:gd name="T57" fmla="*/ 2 h 92"/>
                <a:gd name="T58" fmla="*/ 35 w 81"/>
                <a:gd name="T59" fmla="*/ 2 h 92"/>
                <a:gd name="T60" fmla="*/ 22 w 81"/>
                <a:gd name="T61" fmla="*/ 4 h 92"/>
                <a:gd name="T62" fmla="*/ 10 w 81"/>
                <a:gd name="T63" fmla="*/ 6 h 92"/>
                <a:gd name="T64" fmla="*/ 5 w 81"/>
                <a:gd name="T65" fmla="*/ 9 h 92"/>
                <a:gd name="T66" fmla="*/ 3 w 81"/>
                <a:gd name="T67" fmla="*/ 12 h 92"/>
                <a:gd name="T68" fmla="*/ 0 w 81"/>
                <a:gd name="T69" fmla="*/ 17 h 92"/>
                <a:gd name="T70" fmla="*/ 0 w 81"/>
                <a:gd name="T71" fmla="*/ 24 h 92"/>
                <a:gd name="T72" fmla="*/ 5 w 81"/>
                <a:gd name="T73" fmla="*/ 58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81" h="92">
                  <a:moveTo>
                    <a:pt x="5" y="58"/>
                  </a:moveTo>
                  <a:lnTo>
                    <a:pt x="5" y="58"/>
                  </a:lnTo>
                  <a:lnTo>
                    <a:pt x="7" y="66"/>
                  </a:lnTo>
                  <a:lnTo>
                    <a:pt x="10" y="73"/>
                  </a:lnTo>
                  <a:lnTo>
                    <a:pt x="15" y="78"/>
                  </a:lnTo>
                  <a:lnTo>
                    <a:pt x="20" y="84"/>
                  </a:lnTo>
                  <a:lnTo>
                    <a:pt x="26" y="88"/>
                  </a:lnTo>
                  <a:lnTo>
                    <a:pt x="33" y="90"/>
                  </a:lnTo>
                  <a:lnTo>
                    <a:pt x="39" y="92"/>
                  </a:lnTo>
                  <a:lnTo>
                    <a:pt x="47" y="90"/>
                  </a:lnTo>
                  <a:lnTo>
                    <a:pt x="49" y="90"/>
                  </a:lnTo>
                  <a:lnTo>
                    <a:pt x="49" y="90"/>
                  </a:lnTo>
                  <a:lnTo>
                    <a:pt x="56" y="89"/>
                  </a:lnTo>
                  <a:lnTo>
                    <a:pt x="62" y="86"/>
                  </a:lnTo>
                  <a:lnTo>
                    <a:pt x="69" y="81"/>
                  </a:lnTo>
                  <a:lnTo>
                    <a:pt x="73" y="77"/>
                  </a:lnTo>
                  <a:lnTo>
                    <a:pt x="77" y="70"/>
                  </a:lnTo>
                  <a:lnTo>
                    <a:pt x="80" y="63"/>
                  </a:lnTo>
                  <a:lnTo>
                    <a:pt x="81" y="56"/>
                  </a:lnTo>
                  <a:lnTo>
                    <a:pt x="81" y="48"/>
                  </a:lnTo>
                  <a:lnTo>
                    <a:pt x="76" y="13"/>
                  </a:lnTo>
                  <a:lnTo>
                    <a:pt x="76" y="13"/>
                  </a:lnTo>
                  <a:lnTo>
                    <a:pt x="75" y="8"/>
                  </a:lnTo>
                  <a:lnTo>
                    <a:pt x="72" y="2"/>
                  </a:lnTo>
                  <a:lnTo>
                    <a:pt x="68" y="1"/>
                  </a:lnTo>
                  <a:lnTo>
                    <a:pt x="64" y="0"/>
                  </a:lnTo>
                  <a:lnTo>
                    <a:pt x="51" y="0"/>
                  </a:lnTo>
                  <a:lnTo>
                    <a:pt x="37" y="2"/>
                  </a:lnTo>
                  <a:lnTo>
                    <a:pt x="35" y="2"/>
                  </a:lnTo>
                  <a:lnTo>
                    <a:pt x="35" y="2"/>
                  </a:lnTo>
                  <a:lnTo>
                    <a:pt x="22" y="4"/>
                  </a:lnTo>
                  <a:lnTo>
                    <a:pt x="10" y="6"/>
                  </a:lnTo>
                  <a:lnTo>
                    <a:pt x="5" y="9"/>
                  </a:lnTo>
                  <a:lnTo>
                    <a:pt x="3" y="12"/>
                  </a:lnTo>
                  <a:lnTo>
                    <a:pt x="0" y="17"/>
                  </a:lnTo>
                  <a:lnTo>
                    <a:pt x="0" y="24"/>
                  </a:lnTo>
                  <a:lnTo>
                    <a:pt x="5" y="58"/>
                  </a:lnTo>
                  <a:close/>
                </a:path>
              </a:pathLst>
            </a:custGeom>
            <a:grp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68" name="Freeform 103"/>
            <p:cNvSpPr>
              <a:spLocks/>
            </p:cNvSpPr>
            <p:nvPr/>
          </p:nvSpPr>
          <p:spPr bwMode="auto">
            <a:xfrm>
              <a:off x="2752726" y="4394200"/>
              <a:ext cx="149225" cy="142875"/>
            </a:xfrm>
            <a:custGeom>
              <a:avLst/>
              <a:gdLst>
                <a:gd name="T0" fmla="*/ 11 w 94"/>
                <a:gd name="T1" fmla="*/ 90 h 90"/>
                <a:gd name="T2" fmla="*/ 94 w 94"/>
                <a:gd name="T3" fmla="*/ 80 h 90"/>
                <a:gd name="T4" fmla="*/ 84 w 94"/>
                <a:gd name="T5" fmla="*/ 0 h 90"/>
                <a:gd name="T6" fmla="*/ 0 w 94"/>
                <a:gd name="T7" fmla="*/ 11 h 90"/>
                <a:gd name="T8" fmla="*/ 11 w 94"/>
                <a:gd name="T9" fmla="*/ 90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4" h="90">
                  <a:moveTo>
                    <a:pt x="11" y="90"/>
                  </a:moveTo>
                  <a:lnTo>
                    <a:pt x="94" y="80"/>
                  </a:lnTo>
                  <a:lnTo>
                    <a:pt x="84" y="0"/>
                  </a:lnTo>
                  <a:lnTo>
                    <a:pt x="0" y="11"/>
                  </a:lnTo>
                  <a:lnTo>
                    <a:pt x="11" y="90"/>
                  </a:lnTo>
                  <a:close/>
                </a:path>
              </a:pathLst>
            </a:custGeom>
            <a:grp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69" name="Freeform 104"/>
            <p:cNvSpPr>
              <a:spLocks/>
            </p:cNvSpPr>
            <p:nvPr/>
          </p:nvSpPr>
          <p:spPr bwMode="auto">
            <a:xfrm>
              <a:off x="2868613" y="4933950"/>
              <a:ext cx="44450" cy="55563"/>
            </a:xfrm>
            <a:custGeom>
              <a:avLst/>
              <a:gdLst>
                <a:gd name="T0" fmla="*/ 28 w 28"/>
                <a:gd name="T1" fmla="*/ 2 h 35"/>
                <a:gd name="T2" fmla="*/ 28 w 28"/>
                <a:gd name="T3" fmla="*/ 2 h 35"/>
                <a:gd name="T4" fmla="*/ 27 w 28"/>
                <a:gd name="T5" fmla="*/ 14 h 35"/>
                <a:gd name="T6" fmla="*/ 21 w 28"/>
                <a:gd name="T7" fmla="*/ 31 h 35"/>
                <a:gd name="T8" fmla="*/ 21 w 28"/>
                <a:gd name="T9" fmla="*/ 31 h 35"/>
                <a:gd name="T10" fmla="*/ 20 w 28"/>
                <a:gd name="T11" fmla="*/ 35 h 35"/>
                <a:gd name="T12" fmla="*/ 19 w 28"/>
                <a:gd name="T13" fmla="*/ 35 h 35"/>
                <a:gd name="T14" fmla="*/ 16 w 28"/>
                <a:gd name="T15" fmla="*/ 35 h 35"/>
                <a:gd name="T16" fmla="*/ 13 w 28"/>
                <a:gd name="T17" fmla="*/ 32 h 35"/>
                <a:gd name="T18" fmla="*/ 11 w 28"/>
                <a:gd name="T19" fmla="*/ 27 h 35"/>
                <a:gd name="T20" fmla="*/ 0 w 28"/>
                <a:gd name="T21" fmla="*/ 8 h 35"/>
                <a:gd name="T22" fmla="*/ 0 w 28"/>
                <a:gd name="T23" fmla="*/ 8 h 35"/>
                <a:gd name="T24" fmla="*/ 3 w 28"/>
                <a:gd name="T25" fmla="*/ 5 h 35"/>
                <a:gd name="T26" fmla="*/ 8 w 28"/>
                <a:gd name="T27" fmla="*/ 2 h 35"/>
                <a:gd name="T28" fmla="*/ 12 w 28"/>
                <a:gd name="T29" fmla="*/ 1 h 35"/>
                <a:gd name="T30" fmla="*/ 16 w 28"/>
                <a:gd name="T31" fmla="*/ 0 h 35"/>
                <a:gd name="T32" fmla="*/ 23 w 28"/>
                <a:gd name="T33" fmla="*/ 0 h 35"/>
                <a:gd name="T34" fmla="*/ 28 w 28"/>
                <a:gd name="T35" fmla="*/ 2 h 35"/>
                <a:gd name="T36" fmla="*/ 28 w 28"/>
                <a:gd name="T37" fmla="*/ 2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28" h="35">
                  <a:moveTo>
                    <a:pt x="28" y="2"/>
                  </a:moveTo>
                  <a:lnTo>
                    <a:pt x="28" y="2"/>
                  </a:lnTo>
                  <a:lnTo>
                    <a:pt x="27" y="14"/>
                  </a:lnTo>
                  <a:lnTo>
                    <a:pt x="21" y="31"/>
                  </a:lnTo>
                  <a:lnTo>
                    <a:pt x="21" y="31"/>
                  </a:lnTo>
                  <a:lnTo>
                    <a:pt x="20" y="35"/>
                  </a:lnTo>
                  <a:lnTo>
                    <a:pt x="19" y="35"/>
                  </a:lnTo>
                  <a:lnTo>
                    <a:pt x="16" y="35"/>
                  </a:lnTo>
                  <a:lnTo>
                    <a:pt x="13" y="32"/>
                  </a:lnTo>
                  <a:lnTo>
                    <a:pt x="11" y="27"/>
                  </a:lnTo>
                  <a:lnTo>
                    <a:pt x="0" y="8"/>
                  </a:lnTo>
                  <a:lnTo>
                    <a:pt x="0" y="8"/>
                  </a:lnTo>
                  <a:lnTo>
                    <a:pt x="3" y="5"/>
                  </a:lnTo>
                  <a:lnTo>
                    <a:pt x="8" y="2"/>
                  </a:lnTo>
                  <a:lnTo>
                    <a:pt x="12" y="1"/>
                  </a:lnTo>
                  <a:lnTo>
                    <a:pt x="16" y="0"/>
                  </a:lnTo>
                  <a:lnTo>
                    <a:pt x="23" y="0"/>
                  </a:lnTo>
                  <a:lnTo>
                    <a:pt x="28" y="2"/>
                  </a:lnTo>
                  <a:lnTo>
                    <a:pt x="28" y="2"/>
                  </a:lnTo>
                  <a:close/>
                </a:path>
              </a:pathLst>
            </a:custGeom>
            <a:grp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endParaRPr>
            </a:p>
          </p:txBody>
        </p:sp>
      </p:grpSp>
      <p:grpSp>
        <p:nvGrpSpPr>
          <p:cNvPr id="70" name="组合 69"/>
          <p:cNvGrpSpPr/>
          <p:nvPr/>
        </p:nvGrpSpPr>
        <p:grpSpPr>
          <a:xfrm>
            <a:off x="1688760" y="3489680"/>
            <a:ext cx="783038" cy="853344"/>
            <a:chOff x="2143126" y="4930775"/>
            <a:chExt cx="1414463" cy="1541463"/>
          </a:xfrm>
          <a:solidFill>
            <a:schemeClr val="tx2"/>
          </a:solidFill>
        </p:grpSpPr>
        <p:sp>
          <p:nvSpPr>
            <p:cNvPr id="71" name="Freeform 5"/>
            <p:cNvSpPr>
              <a:spLocks/>
            </p:cNvSpPr>
            <p:nvPr/>
          </p:nvSpPr>
          <p:spPr bwMode="auto">
            <a:xfrm>
              <a:off x="2143126" y="5083175"/>
              <a:ext cx="1414463" cy="1257300"/>
            </a:xfrm>
            <a:custGeom>
              <a:avLst/>
              <a:gdLst>
                <a:gd name="T0" fmla="*/ 334 w 891"/>
                <a:gd name="T1" fmla="*/ 790 h 792"/>
                <a:gd name="T2" fmla="*/ 228 w 891"/>
                <a:gd name="T3" fmla="*/ 775 h 792"/>
                <a:gd name="T4" fmla="*/ 212 w 891"/>
                <a:gd name="T5" fmla="*/ 764 h 792"/>
                <a:gd name="T6" fmla="*/ 190 w 891"/>
                <a:gd name="T7" fmla="*/ 734 h 792"/>
                <a:gd name="T8" fmla="*/ 110 w 891"/>
                <a:gd name="T9" fmla="*/ 683 h 792"/>
                <a:gd name="T10" fmla="*/ 65 w 891"/>
                <a:gd name="T11" fmla="*/ 631 h 792"/>
                <a:gd name="T12" fmla="*/ 56 w 891"/>
                <a:gd name="T13" fmla="*/ 597 h 792"/>
                <a:gd name="T14" fmla="*/ 61 w 891"/>
                <a:gd name="T15" fmla="*/ 560 h 792"/>
                <a:gd name="T16" fmla="*/ 45 w 891"/>
                <a:gd name="T17" fmla="*/ 545 h 792"/>
                <a:gd name="T18" fmla="*/ 26 w 891"/>
                <a:gd name="T19" fmla="*/ 528 h 792"/>
                <a:gd name="T20" fmla="*/ 48 w 891"/>
                <a:gd name="T21" fmla="*/ 513 h 792"/>
                <a:gd name="T22" fmla="*/ 61 w 891"/>
                <a:gd name="T23" fmla="*/ 501 h 792"/>
                <a:gd name="T24" fmla="*/ 56 w 891"/>
                <a:gd name="T25" fmla="*/ 465 h 792"/>
                <a:gd name="T26" fmla="*/ 65 w 891"/>
                <a:gd name="T27" fmla="*/ 442 h 792"/>
                <a:gd name="T28" fmla="*/ 48 w 891"/>
                <a:gd name="T29" fmla="*/ 435 h 792"/>
                <a:gd name="T30" fmla="*/ 23 w 891"/>
                <a:gd name="T31" fmla="*/ 425 h 792"/>
                <a:gd name="T32" fmla="*/ 34 w 891"/>
                <a:gd name="T33" fmla="*/ 405 h 792"/>
                <a:gd name="T34" fmla="*/ 56 w 891"/>
                <a:gd name="T35" fmla="*/ 393 h 792"/>
                <a:gd name="T36" fmla="*/ 55 w 891"/>
                <a:gd name="T37" fmla="*/ 365 h 792"/>
                <a:gd name="T38" fmla="*/ 56 w 891"/>
                <a:gd name="T39" fmla="*/ 343 h 792"/>
                <a:gd name="T40" fmla="*/ 53 w 891"/>
                <a:gd name="T41" fmla="*/ 320 h 792"/>
                <a:gd name="T42" fmla="*/ 32 w 891"/>
                <a:gd name="T43" fmla="*/ 310 h 792"/>
                <a:gd name="T44" fmla="*/ 36 w 891"/>
                <a:gd name="T45" fmla="*/ 291 h 792"/>
                <a:gd name="T46" fmla="*/ 60 w 891"/>
                <a:gd name="T47" fmla="*/ 281 h 792"/>
                <a:gd name="T48" fmla="*/ 64 w 891"/>
                <a:gd name="T49" fmla="*/ 262 h 792"/>
                <a:gd name="T50" fmla="*/ 61 w 891"/>
                <a:gd name="T51" fmla="*/ 245 h 792"/>
                <a:gd name="T52" fmla="*/ 71 w 891"/>
                <a:gd name="T53" fmla="*/ 218 h 792"/>
                <a:gd name="T54" fmla="*/ 59 w 891"/>
                <a:gd name="T55" fmla="*/ 214 h 792"/>
                <a:gd name="T56" fmla="*/ 34 w 891"/>
                <a:gd name="T57" fmla="*/ 203 h 792"/>
                <a:gd name="T58" fmla="*/ 0 w 891"/>
                <a:gd name="T59" fmla="*/ 0 h 792"/>
                <a:gd name="T60" fmla="*/ 873 w 891"/>
                <a:gd name="T61" fmla="*/ 147 h 792"/>
                <a:gd name="T62" fmla="*/ 854 w 891"/>
                <a:gd name="T63" fmla="*/ 164 h 792"/>
                <a:gd name="T64" fmla="*/ 835 w 891"/>
                <a:gd name="T65" fmla="*/ 168 h 792"/>
                <a:gd name="T66" fmla="*/ 832 w 891"/>
                <a:gd name="T67" fmla="*/ 180 h 792"/>
                <a:gd name="T68" fmla="*/ 839 w 891"/>
                <a:gd name="T69" fmla="*/ 205 h 792"/>
                <a:gd name="T70" fmla="*/ 832 w 891"/>
                <a:gd name="T71" fmla="*/ 228 h 792"/>
                <a:gd name="T72" fmla="*/ 848 w 891"/>
                <a:gd name="T73" fmla="*/ 237 h 792"/>
                <a:gd name="T74" fmla="*/ 871 w 891"/>
                <a:gd name="T75" fmla="*/ 254 h 792"/>
                <a:gd name="T76" fmla="*/ 854 w 891"/>
                <a:gd name="T77" fmla="*/ 271 h 792"/>
                <a:gd name="T78" fmla="*/ 841 w 891"/>
                <a:gd name="T79" fmla="*/ 281 h 792"/>
                <a:gd name="T80" fmla="*/ 845 w 891"/>
                <a:gd name="T81" fmla="*/ 310 h 792"/>
                <a:gd name="T82" fmla="*/ 841 w 891"/>
                <a:gd name="T83" fmla="*/ 336 h 792"/>
                <a:gd name="T84" fmla="*/ 856 w 891"/>
                <a:gd name="T85" fmla="*/ 355 h 792"/>
                <a:gd name="T86" fmla="*/ 877 w 891"/>
                <a:gd name="T87" fmla="*/ 369 h 792"/>
                <a:gd name="T88" fmla="*/ 863 w 891"/>
                <a:gd name="T89" fmla="*/ 386 h 792"/>
                <a:gd name="T90" fmla="*/ 836 w 891"/>
                <a:gd name="T91" fmla="*/ 390 h 792"/>
                <a:gd name="T92" fmla="*/ 843 w 891"/>
                <a:gd name="T93" fmla="*/ 411 h 792"/>
                <a:gd name="T94" fmla="*/ 841 w 891"/>
                <a:gd name="T95" fmla="*/ 435 h 792"/>
                <a:gd name="T96" fmla="*/ 844 w 891"/>
                <a:gd name="T97" fmla="*/ 463 h 792"/>
                <a:gd name="T98" fmla="*/ 867 w 891"/>
                <a:gd name="T99" fmla="*/ 474 h 792"/>
                <a:gd name="T100" fmla="*/ 870 w 891"/>
                <a:gd name="T101" fmla="*/ 490 h 792"/>
                <a:gd name="T102" fmla="*/ 845 w 891"/>
                <a:gd name="T103" fmla="*/ 503 h 792"/>
                <a:gd name="T104" fmla="*/ 841 w 891"/>
                <a:gd name="T105" fmla="*/ 535 h 792"/>
                <a:gd name="T106" fmla="*/ 844 w 891"/>
                <a:gd name="T107" fmla="*/ 554 h 792"/>
                <a:gd name="T108" fmla="*/ 858 w 891"/>
                <a:gd name="T109" fmla="*/ 572 h 792"/>
                <a:gd name="T110" fmla="*/ 856 w 891"/>
                <a:gd name="T111" fmla="*/ 595 h 792"/>
                <a:gd name="T112" fmla="*/ 820 w 891"/>
                <a:gd name="T113" fmla="*/ 653 h 792"/>
                <a:gd name="T114" fmla="*/ 776 w 891"/>
                <a:gd name="T115" fmla="*/ 695 h 792"/>
                <a:gd name="T116" fmla="*/ 711 w 891"/>
                <a:gd name="T117" fmla="*/ 742 h 792"/>
                <a:gd name="T118" fmla="*/ 695 w 891"/>
                <a:gd name="T119" fmla="*/ 764 h 792"/>
                <a:gd name="T120" fmla="*/ 675 w 891"/>
                <a:gd name="T121" fmla="*/ 775 h 792"/>
                <a:gd name="T122" fmla="*/ 548 w 891"/>
                <a:gd name="T123" fmla="*/ 790 h 7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891" h="792">
                  <a:moveTo>
                    <a:pt x="435" y="792"/>
                  </a:moveTo>
                  <a:lnTo>
                    <a:pt x="435" y="792"/>
                  </a:lnTo>
                  <a:lnTo>
                    <a:pt x="370" y="791"/>
                  </a:lnTo>
                  <a:lnTo>
                    <a:pt x="334" y="790"/>
                  </a:lnTo>
                  <a:lnTo>
                    <a:pt x="298" y="787"/>
                  </a:lnTo>
                  <a:lnTo>
                    <a:pt x="266" y="783"/>
                  </a:lnTo>
                  <a:lnTo>
                    <a:pt x="237" y="778"/>
                  </a:lnTo>
                  <a:lnTo>
                    <a:pt x="228" y="775"/>
                  </a:lnTo>
                  <a:lnTo>
                    <a:pt x="220" y="772"/>
                  </a:lnTo>
                  <a:lnTo>
                    <a:pt x="213" y="768"/>
                  </a:lnTo>
                  <a:lnTo>
                    <a:pt x="212" y="764"/>
                  </a:lnTo>
                  <a:lnTo>
                    <a:pt x="212" y="764"/>
                  </a:lnTo>
                  <a:lnTo>
                    <a:pt x="209" y="756"/>
                  </a:lnTo>
                  <a:lnTo>
                    <a:pt x="205" y="749"/>
                  </a:lnTo>
                  <a:lnTo>
                    <a:pt x="198" y="741"/>
                  </a:lnTo>
                  <a:lnTo>
                    <a:pt x="190" y="734"/>
                  </a:lnTo>
                  <a:lnTo>
                    <a:pt x="164" y="717"/>
                  </a:lnTo>
                  <a:lnTo>
                    <a:pt x="129" y="695"/>
                  </a:lnTo>
                  <a:lnTo>
                    <a:pt x="129" y="695"/>
                  </a:lnTo>
                  <a:lnTo>
                    <a:pt x="110" y="683"/>
                  </a:lnTo>
                  <a:lnTo>
                    <a:pt x="95" y="669"/>
                  </a:lnTo>
                  <a:lnTo>
                    <a:pt x="82" y="657"/>
                  </a:lnTo>
                  <a:lnTo>
                    <a:pt x="72" y="643"/>
                  </a:lnTo>
                  <a:lnTo>
                    <a:pt x="65" y="631"/>
                  </a:lnTo>
                  <a:lnTo>
                    <a:pt x="60" y="619"/>
                  </a:lnTo>
                  <a:lnTo>
                    <a:pt x="57" y="608"/>
                  </a:lnTo>
                  <a:lnTo>
                    <a:pt x="56" y="597"/>
                  </a:lnTo>
                  <a:lnTo>
                    <a:pt x="56" y="597"/>
                  </a:lnTo>
                  <a:lnTo>
                    <a:pt x="57" y="589"/>
                  </a:lnTo>
                  <a:lnTo>
                    <a:pt x="59" y="581"/>
                  </a:lnTo>
                  <a:lnTo>
                    <a:pt x="61" y="566"/>
                  </a:lnTo>
                  <a:lnTo>
                    <a:pt x="61" y="560"/>
                  </a:lnTo>
                  <a:lnTo>
                    <a:pt x="59" y="554"/>
                  </a:lnTo>
                  <a:lnTo>
                    <a:pt x="55" y="549"/>
                  </a:lnTo>
                  <a:lnTo>
                    <a:pt x="45" y="545"/>
                  </a:lnTo>
                  <a:lnTo>
                    <a:pt x="45" y="545"/>
                  </a:lnTo>
                  <a:lnTo>
                    <a:pt x="36" y="541"/>
                  </a:lnTo>
                  <a:lnTo>
                    <a:pt x="30" y="537"/>
                  </a:lnTo>
                  <a:lnTo>
                    <a:pt x="28" y="532"/>
                  </a:lnTo>
                  <a:lnTo>
                    <a:pt x="26" y="528"/>
                  </a:lnTo>
                  <a:lnTo>
                    <a:pt x="29" y="524"/>
                  </a:lnTo>
                  <a:lnTo>
                    <a:pt x="33" y="522"/>
                  </a:lnTo>
                  <a:lnTo>
                    <a:pt x="40" y="518"/>
                  </a:lnTo>
                  <a:lnTo>
                    <a:pt x="48" y="513"/>
                  </a:lnTo>
                  <a:lnTo>
                    <a:pt x="48" y="513"/>
                  </a:lnTo>
                  <a:lnTo>
                    <a:pt x="55" y="511"/>
                  </a:lnTo>
                  <a:lnTo>
                    <a:pt x="59" y="505"/>
                  </a:lnTo>
                  <a:lnTo>
                    <a:pt x="61" y="501"/>
                  </a:lnTo>
                  <a:lnTo>
                    <a:pt x="61" y="496"/>
                  </a:lnTo>
                  <a:lnTo>
                    <a:pt x="59" y="482"/>
                  </a:lnTo>
                  <a:lnTo>
                    <a:pt x="57" y="474"/>
                  </a:lnTo>
                  <a:lnTo>
                    <a:pt x="56" y="465"/>
                  </a:lnTo>
                  <a:lnTo>
                    <a:pt x="56" y="465"/>
                  </a:lnTo>
                  <a:lnTo>
                    <a:pt x="57" y="457"/>
                  </a:lnTo>
                  <a:lnTo>
                    <a:pt x="60" y="450"/>
                  </a:lnTo>
                  <a:lnTo>
                    <a:pt x="65" y="442"/>
                  </a:lnTo>
                  <a:lnTo>
                    <a:pt x="65" y="439"/>
                  </a:lnTo>
                  <a:lnTo>
                    <a:pt x="64" y="436"/>
                  </a:lnTo>
                  <a:lnTo>
                    <a:pt x="59" y="435"/>
                  </a:lnTo>
                  <a:lnTo>
                    <a:pt x="48" y="435"/>
                  </a:lnTo>
                  <a:lnTo>
                    <a:pt x="48" y="435"/>
                  </a:lnTo>
                  <a:lnTo>
                    <a:pt x="36" y="432"/>
                  </a:lnTo>
                  <a:lnTo>
                    <a:pt x="28" y="430"/>
                  </a:lnTo>
                  <a:lnTo>
                    <a:pt x="23" y="425"/>
                  </a:lnTo>
                  <a:lnTo>
                    <a:pt x="22" y="420"/>
                  </a:lnTo>
                  <a:lnTo>
                    <a:pt x="23" y="415"/>
                  </a:lnTo>
                  <a:lnTo>
                    <a:pt x="28" y="409"/>
                  </a:lnTo>
                  <a:lnTo>
                    <a:pt x="34" y="405"/>
                  </a:lnTo>
                  <a:lnTo>
                    <a:pt x="42" y="401"/>
                  </a:lnTo>
                  <a:lnTo>
                    <a:pt x="42" y="401"/>
                  </a:lnTo>
                  <a:lnTo>
                    <a:pt x="51" y="397"/>
                  </a:lnTo>
                  <a:lnTo>
                    <a:pt x="56" y="393"/>
                  </a:lnTo>
                  <a:lnTo>
                    <a:pt x="59" y="389"/>
                  </a:lnTo>
                  <a:lnTo>
                    <a:pt x="59" y="384"/>
                  </a:lnTo>
                  <a:lnTo>
                    <a:pt x="56" y="371"/>
                  </a:lnTo>
                  <a:lnTo>
                    <a:pt x="55" y="365"/>
                  </a:lnTo>
                  <a:lnTo>
                    <a:pt x="55" y="356"/>
                  </a:lnTo>
                  <a:lnTo>
                    <a:pt x="55" y="356"/>
                  </a:lnTo>
                  <a:lnTo>
                    <a:pt x="55" y="350"/>
                  </a:lnTo>
                  <a:lnTo>
                    <a:pt x="56" y="343"/>
                  </a:lnTo>
                  <a:lnTo>
                    <a:pt x="59" y="332"/>
                  </a:lnTo>
                  <a:lnTo>
                    <a:pt x="59" y="328"/>
                  </a:lnTo>
                  <a:lnTo>
                    <a:pt x="57" y="324"/>
                  </a:lnTo>
                  <a:lnTo>
                    <a:pt x="53" y="320"/>
                  </a:lnTo>
                  <a:lnTo>
                    <a:pt x="45" y="317"/>
                  </a:lnTo>
                  <a:lnTo>
                    <a:pt x="45" y="317"/>
                  </a:lnTo>
                  <a:lnTo>
                    <a:pt x="37" y="314"/>
                  </a:lnTo>
                  <a:lnTo>
                    <a:pt x="32" y="310"/>
                  </a:lnTo>
                  <a:lnTo>
                    <a:pt x="29" y="305"/>
                  </a:lnTo>
                  <a:lnTo>
                    <a:pt x="29" y="301"/>
                  </a:lnTo>
                  <a:lnTo>
                    <a:pt x="30" y="296"/>
                  </a:lnTo>
                  <a:lnTo>
                    <a:pt x="36" y="291"/>
                  </a:lnTo>
                  <a:lnTo>
                    <a:pt x="42" y="287"/>
                  </a:lnTo>
                  <a:lnTo>
                    <a:pt x="52" y="283"/>
                  </a:lnTo>
                  <a:lnTo>
                    <a:pt x="52" y="283"/>
                  </a:lnTo>
                  <a:lnTo>
                    <a:pt x="60" y="281"/>
                  </a:lnTo>
                  <a:lnTo>
                    <a:pt x="65" y="278"/>
                  </a:lnTo>
                  <a:lnTo>
                    <a:pt x="68" y="275"/>
                  </a:lnTo>
                  <a:lnTo>
                    <a:pt x="68" y="271"/>
                  </a:lnTo>
                  <a:lnTo>
                    <a:pt x="64" y="262"/>
                  </a:lnTo>
                  <a:lnTo>
                    <a:pt x="63" y="256"/>
                  </a:lnTo>
                  <a:lnTo>
                    <a:pt x="61" y="251"/>
                  </a:lnTo>
                  <a:lnTo>
                    <a:pt x="61" y="251"/>
                  </a:lnTo>
                  <a:lnTo>
                    <a:pt x="61" y="245"/>
                  </a:lnTo>
                  <a:lnTo>
                    <a:pt x="63" y="239"/>
                  </a:lnTo>
                  <a:lnTo>
                    <a:pt x="68" y="228"/>
                  </a:lnTo>
                  <a:lnTo>
                    <a:pt x="70" y="222"/>
                  </a:lnTo>
                  <a:lnTo>
                    <a:pt x="71" y="218"/>
                  </a:lnTo>
                  <a:lnTo>
                    <a:pt x="70" y="216"/>
                  </a:lnTo>
                  <a:lnTo>
                    <a:pt x="65" y="216"/>
                  </a:lnTo>
                  <a:lnTo>
                    <a:pt x="65" y="216"/>
                  </a:lnTo>
                  <a:lnTo>
                    <a:pt x="59" y="214"/>
                  </a:lnTo>
                  <a:lnTo>
                    <a:pt x="53" y="213"/>
                  </a:lnTo>
                  <a:lnTo>
                    <a:pt x="46" y="210"/>
                  </a:lnTo>
                  <a:lnTo>
                    <a:pt x="40" y="207"/>
                  </a:lnTo>
                  <a:lnTo>
                    <a:pt x="34" y="203"/>
                  </a:lnTo>
                  <a:lnTo>
                    <a:pt x="30" y="198"/>
                  </a:lnTo>
                  <a:lnTo>
                    <a:pt x="28" y="193"/>
                  </a:lnTo>
                  <a:lnTo>
                    <a:pt x="25" y="187"/>
                  </a:lnTo>
                  <a:lnTo>
                    <a:pt x="0" y="0"/>
                  </a:lnTo>
                  <a:lnTo>
                    <a:pt x="891" y="0"/>
                  </a:lnTo>
                  <a:lnTo>
                    <a:pt x="874" y="140"/>
                  </a:lnTo>
                  <a:lnTo>
                    <a:pt x="874" y="140"/>
                  </a:lnTo>
                  <a:lnTo>
                    <a:pt x="873" y="147"/>
                  </a:lnTo>
                  <a:lnTo>
                    <a:pt x="870" y="152"/>
                  </a:lnTo>
                  <a:lnTo>
                    <a:pt x="864" y="157"/>
                  </a:lnTo>
                  <a:lnTo>
                    <a:pt x="859" y="161"/>
                  </a:lnTo>
                  <a:lnTo>
                    <a:pt x="854" y="164"/>
                  </a:lnTo>
                  <a:lnTo>
                    <a:pt x="847" y="167"/>
                  </a:lnTo>
                  <a:lnTo>
                    <a:pt x="840" y="168"/>
                  </a:lnTo>
                  <a:lnTo>
                    <a:pt x="835" y="168"/>
                  </a:lnTo>
                  <a:lnTo>
                    <a:pt x="835" y="168"/>
                  </a:lnTo>
                  <a:lnTo>
                    <a:pt x="831" y="170"/>
                  </a:lnTo>
                  <a:lnTo>
                    <a:pt x="829" y="172"/>
                  </a:lnTo>
                  <a:lnTo>
                    <a:pt x="829" y="176"/>
                  </a:lnTo>
                  <a:lnTo>
                    <a:pt x="832" y="180"/>
                  </a:lnTo>
                  <a:lnTo>
                    <a:pt x="837" y="193"/>
                  </a:lnTo>
                  <a:lnTo>
                    <a:pt x="839" y="198"/>
                  </a:lnTo>
                  <a:lnTo>
                    <a:pt x="839" y="205"/>
                  </a:lnTo>
                  <a:lnTo>
                    <a:pt x="839" y="205"/>
                  </a:lnTo>
                  <a:lnTo>
                    <a:pt x="837" y="210"/>
                  </a:lnTo>
                  <a:lnTo>
                    <a:pt x="835" y="216"/>
                  </a:lnTo>
                  <a:lnTo>
                    <a:pt x="832" y="224"/>
                  </a:lnTo>
                  <a:lnTo>
                    <a:pt x="832" y="228"/>
                  </a:lnTo>
                  <a:lnTo>
                    <a:pt x="833" y="232"/>
                  </a:lnTo>
                  <a:lnTo>
                    <a:pt x="839" y="235"/>
                  </a:lnTo>
                  <a:lnTo>
                    <a:pt x="848" y="237"/>
                  </a:lnTo>
                  <a:lnTo>
                    <a:pt x="848" y="237"/>
                  </a:lnTo>
                  <a:lnTo>
                    <a:pt x="858" y="240"/>
                  </a:lnTo>
                  <a:lnTo>
                    <a:pt x="864" y="244"/>
                  </a:lnTo>
                  <a:lnTo>
                    <a:pt x="868" y="249"/>
                  </a:lnTo>
                  <a:lnTo>
                    <a:pt x="871" y="254"/>
                  </a:lnTo>
                  <a:lnTo>
                    <a:pt x="870" y="259"/>
                  </a:lnTo>
                  <a:lnTo>
                    <a:pt x="867" y="263"/>
                  </a:lnTo>
                  <a:lnTo>
                    <a:pt x="862" y="267"/>
                  </a:lnTo>
                  <a:lnTo>
                    <a:pt x="854" y="271"/>
                  </a:lnTo>
                  <a:lnTo>
                    <a:pt x="854" y="271"/>
                  </a:lnTo>
                  <a:lnTo>
                    <a:pt x="847" y="274"/>
                  </a:lnTo>
                  <a:lnTo>
                    <a:pt x="843" y="277"/>
                  </a:lnTo>
                  <a:lnTo>
                    <a:pt x="841" y="281"/>
                  </a:lnTo>
                  <a:lnTo>
                    <a:pt x="840" y="286"/>
                  </a:lnTo>
                  <a:lnTo>
                    <a:pt x="843" y="297"/>
                  </a:lnTo>
                  <a:lnTo>
                    <a:pt x="844" y="304"/>
                  </a:lnTo>
                  <a:lnTo>
                    <a:pt x="845" y="310"/>
                  </a:lnTo>
                  <a:lnTo>
                    <a:pt x="845" y="310"/>
                  </a:lnTo>
                  <a:lnTo>
                    <a:pt x="844" y="317"/>
                  </a:lnTo>
                  <a:lnTo>
                    <a:pt x="843" y="324"/>
                  </a:lnTo>
                  <a:lnTo>
                    <a:pt x="841" y="336"/>
                  </a:lnTo>
                  <a:lnTo>
                    <a:pt x="841" y="342"/>
                  </a:lnTo>
                  <a:lnTo>
                    <a:pt x="844" y="347"/>
                  </a:lnTo>
                  <a:lnTo>
                    <a:pt x="848" y="351"/>
                  </a:lnTo>
                  <a:lnTo>
                    <a:pt x="856" y="355"/>
                  </a:lnTo>
                  <a:lnTo>
                    <a:pt x="856" y="355"/>
                  </a:lnTo>
                  <a:lnTo>
                    <a:pt x="866" y="359"/>
                  </a:lnTo>
                  <a:lnTo>
                    <a:pt x="873" y="363"/>
                  </a:lnTo>
                  <a:lnTo>
                    <a:pt x="877" y="369"/>
                  </a:lnTo>
                  <a:lnTo>
                    <a:pt x="878" y="374"/>
                  </a:lnTo>
                  <a:lnTo>
                    <a:pt x="877" y="378"/>
                  </a:lnTo>
                  <a:lnTo>
                    <a:pt x="871" y="384"/>
                  </a:lnTo>
                  <a:lnTo>
                    <a:pt x="863" y="386"/>
                  </a:lnTo>
                  <a:lnTo>
                    <a:pt x="852" y="388"/>
                  </a:lnTo>
                  <a:lnTo>
                    <a:pt x="852" y="388"/>
                  </a:lnTo>
                  <a:lnTo>
                    <a:pt x="841" y="389"/>
                  </a:lnTo>
                  <a:lnTo>
                    <a:pt x="836" y="390"/>
                  </a:lnTo>
                  <a:lnTo>
                    <a:pt x="833" y="392"/>
                  </a:lnTo>
                  <a:lnTo>
                    <a:pt x="835" y="396"/>
                  </a:lnTo>
                  <a:lnTo>
                    <a:pt x="840" y="404"/>
                  </a:lnTo>
                  <a:lnTo>
                    <a:pt x="843" y="411"/>
                  </a:lnTo>
                  <a:lnTo>
                    <a:pt x="843" y="419"/>
                  </a:lnTo>
                  <a:lnTo>
                    <a:pt x="843" y="419"/>
                  </a:lnTo>
                  <a:lnTo>
                    <a:pt x="843" y="428"/>
                  </a:lnTo>
                  <a:lnTo>
                    <a:pt x="841" y="435"/>
                  </a:lnTo>
                  <a:lnTo>
                    <a:pt x="839" y="449"/>
                  </a:lnTo>
                  <a:lnTo>
                    <a:pt x="839" y="455"/>
                  </a:lnTo>
                  <a:lnTo>
                    <a:pt x="840" y="459"/>
                  </a:lnTo>
                  <a:lnTo>
                    <a:pt x="844" y="463"/>
                  </a:lnTo>
                  <a:lnTo>
                    <a:pt x="852" y="467"/>
                  </a:lnTo>
                  <a:lnTo>
                    <a:pt x="852" y="467"/>
                  </a:lnTo>
                  <a:lnTo>
                    <a:pt x="860" y="472"/>
                  </a:lnTo>
                  <a:lnTo>
                    <a:pt x="867" y="474"/>
                  </a:lnTo>
                  <a:lnTo>
                    <a:pt x="871" y="478"/>
                  </a:lnTo>
                  <a:lnTo>
                    <a:pt x="873" y="482"/>
                  </a:lnTo>
                  <a:lnTo>
                    <a:pt x="873" y="486"/>
                  </a:lnTo>
                  <a:lnTo>
                    <a:pt x="870" y="490"/>
                  </a:lnTo>
                  <a:lnTo>
                    <a:pt x="863" y="495"/>
                  </a:lnTo>
                  <a:lnTo>
                    <a:pt x="854" y="499"/>
                  </a:lnTo>
                  <a:lnTo>
                    <a:pt x="854" y="499"/>
                  </a:lnTo>
                  <a:lnTo>
                    <a:pt x="845" y="503"/>
                  </a:lnTo>
                  <a:lnTo>
                    <a:pt x="840" y="508"/>
                  </a:lnTo>
                  <a:lnTo>
                    <a:pt x="839" y="513"/>
                  </a:lnTo>
                  <a:lnTo>
                    <a:pt x="837" y="520"/>
                  </a:lnTo>
                  <a:lnTo>
                    <a:pt x="841" y="535"/>
                  </a:lnTo>
                  <a:lnTo>
                    <a:pt x="843" y="543"/>
                  </a:lnTo>
                  <a:lnTo>
                    <a:pt x="843" y="551"/>
                  </a:lnTo>
                  <a:lnTo>
                    <a:pt x="843" y="551"/>
                  </a:lnTo>
                  <a:lnTo>
                    <a:pt x="844" y="554"/>
                  </a:lnTo>
                  <a:lnTo>
                    <a:pt x="845" y="557"/>
                  </a:lnTo>
                  <a:lnTo>
                    <a:pt x="852" y="564"/>
                  </a:lnTo>
                  <a:lnTo>
                    <a:pt x="855" y="568"/>
                  </a:lnTo>
                  <a:lnTo>
                    <a:pt x="858" y="572"/>
                  </a:lnTo>
                  <a:lnTo>
                    <a:pt x="859" y="576"/>
                  </a:lnTo>
                  <a:lnTo>
                    <a:pt x="859" y="581"/>
                  </a:lnTo>
                  <a:lnTo>
                    <a:pt x="859" y="581"/>
                  </a:lnTo>
                  <a:lnTo>
                    <a:pt x="856" y="595"/>
                  </a:lnTo>
                  <a:lnTo>
                    <a:pt x="850" y="610"/>
                  </a:lnTo>
                  <a:lnTo>
                    <a:pt x="841" y="625"/>
                  </a:lnTo>
                  <a:lnTo>
                    <a:pt x="832" y="638"/>
                  </a:lnTo>
                  <a:lnTo>
                    <a:pt x="820" y="653"/>
                  </a:lnTo>
                  <a:lnTo>
                    <a:pt x="806" y="668"/>
                  </a:lnTo>
                  <a:lnTo>
                    <a:pt x="793" y="681"/>
                  </a:lnTo>
                  <a:lnTo>
                    <a:pt x="776" y="695"/>
                  </a:lnTo>
                  <a:lnTo>
                    <a:pt x="776" y="695"/>
                  </a:lnTo>
                  <a:lnTo>
                    <a:pt x="761" y="707"/>
                  </a:lnTo>
                  <a:lnTo>
                    <a:pt x="747" y="718"/>
                  </a:lnTo>
                  <a:lnTo>
                    <a:pt x="722" y="734"/>
                  </a:lnTo>
                  <a:lnTo>
                    <a:pt x="711" y="742"/>
                  </a:lnTo>
                  <a:lnTo>
                    <a:pt x="703" y="749"/>
                  </a:lnTo>
                  <a:lnTo>
                    <a:pt x="698" y="756"/>
                  </a:lnTo>
                  <a:lnTo>
                    <a:pt x="695" y="764"/>
                  </a:lnTo>
                  <a:lnTo>
                    <a:pt x="695" y="764"/>
                  </a:lnTo>
                  <a:lnTo>
                    <a:pt x="694" y="765"/>
                  </a:lnTo>
                  <a:lnTo>
                    <a:pt x="692" y="768"/>
                  </a:lnTo>
                  <a:lnTo>
                    <a:pt x="686" y="772"/>
                  </a:lnTo>
                  <a:lnTo>
                    <a:pt x="675" y="775"/>
                  </a:lnTo>
                  <a:lnTo>
                    <a:pt x="663" y="778"/>
                  </a:lnTo>
                  <a:lnTo>
                    <a:pt x="629" y="783"/>
                  </a:lnTo>
                  <a:lnTo>
                    <a:pt x="590" y="787"/>
                  </a:lnTo>
                  <a:lnTo>
                    <a:pt x="548" y="790"/>
                  </a:lnTo>
                  <a:lnTo>
                    <a:pt x="504" y="791"/>
                  </a:lnTo>
                  <a:lnTo>
                    <a:pt x="435" y="792"/>
                  </a:lnTo>
                  <a:lnTo>
                    <a:pt x="435" y="79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</a:endParaRPr>
            </a:p>
          </p:txBody>
        </p:sp>
        <p:sp>
          <p:nvSpPr>
            <p:cNvPr id="72" name="Freeform 6"/>
            <p:cNvSpPr>
              <a:spLocks/>
            </p:cNvSpPr>
            <p:nvPr/>
          </p:nvSpPr>
          <p:spPr bwMode="auto">
            <a:xfrm>
              <a:off x="2446338" y="5083175"/>
              <a:ext cx="400050" cy="1257300"/>
            </a:xfrm>
            <a:custGeom>
              <a:avLst/>
              <a:gdLst>
                <a:gd name="T0" fmla="*/ 92 w 252"/>
                <a:gd name="T1" fmla="*/ 790 h 792"/>
                <a:gd name="T2" fmla="*/ 59 w 252"/>
                <a:gd name="T3" fmla="*/ 772 h 792"/>
                <a:gd name="T4" fmla="*/ 55 w 252"/>
                <a:gd name="T5" fmla="*/ 749 h 792"/>
                <a:gd name="T6" fmla="*/ 33 w 252"/>
                <a:gd name="T7" fmla="*/ 695 h 792"/>
                <a:gd name="T8" fmla="*/ 14 w 252"/>
                <a:gd name="T9" fmla="*/ 619 h 792"/>
                <a:gd name="T10" fmla="*/ 14 w 252"/>
                <a:gd name="T11" fmla="*/ 566 h 792"/>
                <a:gd name="T12" fmla="*/ 10 w 252"/>
                <a:gd name="T13" fmla="*/ 545 h 792"/>
                <a:gd name="T14" fmla="*/ 10 w 252"/>
                <a:gd name="T15" fmla="*/ 513 h 792"/>
                <a:gd name="T16" fmla="*/ 14 w 252"/>
                <a:gd name="T17" fmla="*/ 496 h 792"/>
                <a:gd name="T18" fmla="*/ 14 w 252"/>
                <a:gd name="T19" fmla="*/ 450 h 792"/>
                <a:gd name="T20" fmla="*/ 13 w 252"/>
                <a:gd name="T21" fmla="*/ 435 h 792"/>
                <a:gd name="T22" fmla="*/ 4 w 252"/>
                <a:gd name="T23" fmla="*/ 430 h 792"/>
                <a:gd name="T24" fmla="*/ 6 w 252"/>
                <a:gd name="T25" fmla="*/ 405 h 792"/>
                <a:gd name="T26" fmla="*/ 13 w 252"/>
                <a:gd name="T27" fmla="*/ 393 h 792"/>
                <a:gd name="T28" fmla="*/ 13 w 252"/>
                <a:gd name="T29" fmla="*/ 332 h 792"/>
                <a:gd name="T30" fmla="*/ 10 w 252"/>
                <a:gd name="T31" fmla="*/ 317 h 792"/>
                <a:gd name="T32" fmla="*/ 6 w 252"/>
                <a:gd name="T33" fmla="*/ 291 h 792"/>
                <a:gd name="T34" fmla="*/ 14 w 252"/>
                <a:gd name="T35" fmla="*/ 281 h 792"/>
                <a:gd name="T36" fmla="*/ 14 w 252"/>
                <a:gd name="T37" fmla="*/ 251 h 792"/>
                <a:gd name="T38" fmla="*/ 17 w 252"/>
                <a:gd name="T39" fmla="*/ 216 h 792"/>
                <a:gd name="T40" fmla="*/ 7 w 252"/>
                <a:gd name="T41" fmla="*/ 207 h 792"/>
                <a:gd name="T42" fmla="*/ 4 w 252"/>
                <a:gd name="T43" fmla="*/ 174 h 792"/>
                <a:gd name="T44" fmla="*/ 7 w 252"/>
                <a:gd name="T45" fmla="*/ 133 h 792"/>
                <a:gd name="T46" fmla="*/ 7 w 252"/>
                <a:gd name="T47" fmla="*/ 65 h 792"/>
                <a:gd name="T48" fmla="*/ 252 w 252"/>
                <a:gd name="T49" fmla="*/ 0 h 792"/>
                <a:gd name="T50" fmla="*/ 250 w 252"/>
                <a:gd name="T51" fmla="*/ 34 h 792"/>
                <a:gd name="T52" fmla="*/ 244 w 252"/>
                <a:gd name="T53" fmla="*/ 87 h 792"/>
                <a:gd name="T54" fmla="*/ 247 w 252"/>
                <a:gd name="T55" fmla="*/ 140 h 792"/>
                <a:gd name="T56" fmla="*/ 240 w 252"/>
                <a:gd name="T57" fmla="*/ 167 h 792"/>
                <a:gd name="T58" fmla="*/ 235 w 252"/>
                <a:gd name="T59" fmla="*/ 172 h 792"/>
                <a:gd name="T60" fmla="*/ 237 w 252"/>
                <a:gd name="T61" fmla="*/ 205 h 792"/>
                <a:gd name="T62" fmla="*/ 240 w 252"/>
                <a:gd name="T63" fmla="*/ 237 h 792"/>
                <a:gd name="T64" fmla="*/ 247 w 252"/>
                <a:gd name="T65" fmla="*/ 254 h 792"/>
                <a:gd name="T66" fmla="*/ 241 w 252"/>
                <a:gd name="T67" fmla="*/ 271 h 792"/>
                <a:gd name="T68" fmla="*/ 239 w 252"/>
                <a:gd name="T69" fmla="*/ 310 h 792"/>
                <a:gd name="T70" fmla="*/ 240 w 252"/>
                <a:gd name="T71" fmla="*/ 351 h 792"/>
                <a:gd name="T72" fmla="*/ 247 w 252"/>
                <a:gd name="T73" fmla="*/ 363 h 792"/>
                <a:gd name="T74" fmla="*/ 244 w 252"/>
                <a:gd name="T75" fmla="*/ 386 h 792"/>
                <a:gd name="T76" fmla="*/ 236 w 252"/>
                <a:gd name="T77" fmla="*/ 390 h 792"/>
                <a:gd name="T78" fmla="*/ 239 w 252"/>
                <a:gd name="T79" fmla="*/ 419 h 792"/>
                <a:gd name="T80" fmla="*/ 237 w 252"/>
                <a:gd name="T81" fmla="*/ 459 h 792"/>
                <a:gd name="T82" fmla="*/ 245 w 252"/>
                <a:gd name="T83" fmla="*/ 474 h 792"/>
                <a:gd name="T84" fmla="*/ 241 w 252"/>
                <a:gd name="T85" fmla="*/ 499 h 792"/>
                <a:gd name="T86" fmla="*/ 237 w 252"/>
                <a:gd name="T87" fmla="*/ 535 h 792"/>
                <a:gd name="T88" fmla="*/ 241 w 252"/>
                <a:gd name="T89" fmla="*/ 564 h 792"/>
                <a:gd name="T90" fmla="*/ 240 w 252"/>
                <a:gd name="T91" fmla="*/ 610 h 792"/>
                <a:gd name="T92" fmla="*/ 220 w 252"/>
                <a:gd name="T93" fmla="*/ 695 h 792"/>
                <a:gd name="T94" fmla="*/ 197 w 252"/>
                <a:gd name="T95" fmla="*/ 756 h 792"/>
                <a:gd name="T96" fmla="*/ 193 w 252"/>
                <a:gd name="T97" fmla="*/ 772 h 792"/>
                <a:gd name="T98" fmla="*/ 166 w 252"/>
                <a:gd name="T99" fmla="*/ 787 h 792"/>
                <a:gd name="T100" fmla="*/ 121 w 252"/>
                <a:gd name="T101" fmla="*/ 792 h 7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252" h="792">
                  <a:moveTo>
                    <a:pt x="121" y="792"/>
                  </a:moveTo>
                  <a:lnTo>
                    <a:pt x="121" y="792"/>
                  </a:lnTo>
                  <a:lnTo>
                    <a:pt x="103" y="791"/>
                  </a:lnTo>
                  <a:lnTo>
                    <a:pt x="92" y="790"/>
                  </a:lnTo>
                  <a:lnTo>
                    <a:pt x="82" y="787"/>
                  </a:lnTo>
                  <a:lnTo>
                    <a:pt x="72" y="783"/>
                  </a:lnTo>
                  <a:lnTo>
                    <a:pt x="64" y="778"/>
                  </a:lnTo>
                  <a:lnTo>
                    <a:pt x="59" y="772"/>
                  </a:lnTo>
                  <a:lnTo>
                    <a:pt x="57" y="768"/>
                  </a:lnTo>
                  <a:lnTo>
                    <a:pt x="57" y="764"/>
                  </a:lnTo>
                  <a:lnTo>
                    <a:pt x="57" y="764"/>
                  </a:lnTo>
                  <a:lnTo>
                    <a:pt x="55" y="749"/>
                  </a:lnTo>
                  <a:lnTo>
                    <a:pt x="50" y="734"/>
                  </a:lnTo>
                  <a:lnTo>
                    <a:pt x="44" y="717"/>
                  </a:lnTo>
                  <a:lnTo>
                    <a:pt x="33" y="695"/>
                  </a:lnTo>
                  <a:lnTo>
                    <a:pt x="33" y="695"/>
                  </a:lnTo>
                  <a:lnTo>
                    <a:pt x="27" y="683"/>
                  </a:lnTo>
                  <a:lnTo>
                    <a:pt x="23" y="669"/>
                  </a:lnTo>
                  <a:lnTo>
                    <a:pt x="17" y="643"/>
                  </a:lnTo>
                  <a:lnTo>
                    <a:pt x="14" y="619"/>
                  </a:lnTo>
                  <a:lnTo>
                    <a:pt x="13" y="597"/>
                  </a:lnTo>
                  <a:lnTo>
                    <a:pt x="13" y="597"/>
                  </a:lnTo>
                  <a:lnTo>
                    <a:pt x="13" y="581"/>
                  </a:lnTo>
                  <a:lnTo>
                    <a:pt x="14" y="566"/>
                  </a:lnTo>
                  <a:lnTo>
                    <a:pt x="13" y="554"/>
                  </a:lnTo>
                  <a:lnTo>
                    <a:pt x="11" y="549"/>
                  </a:lnTo>
                  <a:lnTo>
                    <a:pt x="10" y="545"/>
                  </a:lnTo>
                  <a:lnTo>
                    <a:pt x="10" y="545"/>
                  </a:lnTo>
                  <a:lnTo>
                    <a:pt x="4" y="537"/>
                  </a:lnTo>
                  <a:lnTo>
                    <a:pt x="4" y="528"/>
                  </a:lnTo>
                  <a:lnTo>
                    <a:pt x="6" y="522"/>
                  </a:lnTo>
                  <a:lnTo>
                    <a:pt x="10" y="513"/>
                  </a:lnTo>
                  <a:lnTo>
                    <a:pt x="10" y="513"/>
                  </a:lnTo>
                  <a:lnTo>
                    <a:pt x="13" y="511"/>
                  </a:lnTo>
                  <a:lnTo>
                    <a:pt x="13" y="505"/>
                  </a:lnTo>
                  <a:lnTo>
                    <a:pt x="14" y="496"/>
                  </a:lnTo>
                  <a:lnTo>
                    <a:pt x="13" y="482"/>
                  </a:lnTo>
                  <a:lnTo>
                    <a:pt x="13" y="465"/>
                  </a:lnTo>
                  <a:lnTo>
                    <a:pt x="13" y="465"/>
                  </a:lnTo>
                  <a:lnTo>
                    <a:pt x="14" y="450"/>
                  </a:lnTo>
                  <a:lnTo>
                    <a:pt x="15" y="442"/>
                  </a:lnTo>
                  <a:lnTo>
                    <a:pt x="15" y="439"/>
                  </a:lnTo>
                  <a:lnTo>
                    <a:pt x="14" y="436"/>
                  </a:lnTo>
                  <a:lnTo>
                    <a:pt x="13" y="435"/>
                  </a:lnTo>
                  <a:lnTo>
                    <a:pt x="10" y="435"/>
                  </a:lnTo>
                  <a:lnTo>
                    <a:pt x="10" y="435"/>
                  </a:lnTo>
                  <a:lnTo>
                    <a:pt x="7" y="432"/>
                  </a:lnTo>
                  <a:lnTo>
                    <a:pt x="4" y="430"/>
                  </a:lnTo>
                  <a:lnTo>
                    <a:pt x="3" y="425"/>
                  </a:lnTo>
                  <a:lnTo>
                    <a:pt x="3" y="420"/>
                  </a:lnTo>
                  <a:lnTo>
                    <a:pt x="4" y="409"/>
                  </a:lnTo>
                  <a:lnTo>
                    <a:pt x="6" y="405"/>
                  </a:lnTo>
                  <a:lnTo>
                    <a:pt x="9" y="401"/>
                  </a:lnTo>
                  <a:lnTo>
                    <a:pt x="9" y="401"/>
                  </a:lnTo>
                  <a:lnTo>
                    <a:pt x="11" y="397"/>
                  </a:lnTo>
                  <a:lnTo>
                    <a:pt x="13" y="393"/>
                  </a:lnTo>
                  <a:lnTo>
                    <a:pt x="13" y="384"/>
                  </a:lnTo>
                  <a:lnTo>
                    <a:pt x="11" y="356"/>
                  </a:lnTo>
                  <a:lnTo>
                    <a:pt x="11" y="356"/>
                  </a:lnTo>
                  <a:lnTo>
                    <a:pt x="13" y="332"/>
                  </a:lnTo>
                  <a:lnTo>
                    <a:pt x="13" y="324"/>
                  </a:lnTo>
                  <a:lnTo>
                    <a:pt x="11" y="320"/>
                  </a:lnTo>
                  <a:lnTo>
                    <a:pt x="10" y="317"/>
                  </a:lnTo>
                  <a:lnTo>
                    <a:pt x="10" y="317"/>
                  </a:lnTo>
                  <a:lnTo>
                    <a:pt x="7" y="314"/>
                  </a:lnTo>
                  <a:lnTo>
                    <a:pt x="6" y="310"/>
                  </a:lnTo>
                  <a:lnTo>
                    <a:pt x="4" y="301"/>
                  </a:lnTo>
                  <a:lnTo>
                    <a:pt x="6" y="291"/>
                  </a:lnTo>
                  <a:lnTo>
                    <a:pt x="9" y="287"/>
                  </a:lnTo>
                  <a:lnTo>
                    <a:pt x="11" y="283"/>
                  </a:lnTo>
                  <a:lnTo>
                    <a:pt x="11" y="283"/>
                  </a:lnTo>
                  <a:lnTo>
                    <a:pt x="14" y="281"/>
                  </a:lnTo>
                  <a:lnTo>
                    <a:pt x="15" y="278"/>
                  </a:lnTo>
                  <a:lnTo>
                    <a:pt x="15" y="271"/>
                  </a:lnTo>
                  <a:lnTo>
                    <a:pt x="14" y="251"/>
                  </a:lnTo>
                  <a:lnTo>
                    <a:pt x="14" y="251"/>
                  </a:lnTo>
                  <a:lnTo>
                    <a:pt x="14" y="239"/>
                  </a:lnTo>
                  <a:lnTo>
                    <a:pt x="15" y="228"/>
                  </a:lnTo>
                  <a:lnTo>
                    <a:pt x="17" y="218"/>
                  </a:lnTo>
                  <a:lnTo>
                    <a:pt x="17" y="216"/>
                  </a:lnTo>
                  <a:lnTo>
                    <a:pt x="15" y="216"/>
                  </a:lnTo>
                  <a:lnTo>
                    <a:pt x="15" y="216"/>
                  </a:lnTo>
                  <a:lnTo>
                    <a:pt x="11" y="213"/>
                  </a:lnTo>
                  <a:lnTo>
                    <a:pt x="7" y="207"/>
                  </a:lnTo>
                  <a:lnTo>
                    <a:pt x="4" y="198"/>
                  </a:lnTo>
                  <a:lnTo>
                    <a:pt x="3" y="187"/>
                  </a:lnTo>
                  <a:lnTo>
                    <a:pt x="3" y="187"/>
                  </a:lnTo>
                  <a:lnTo>
                    <a:pt x="4" y="174"/>
                  </a:lnTo>
                  <a:lnTo>
                    <a:pt x="6" y="163"/>
                  </a:lnTo>
                  <a:lnTo>
                    <a:pt x="7" y="149"/>
                  </a:lnTo>
                  <a:lnTo>
                    <a:pt x="7" y="133"/>
                  </a:lnTo>
                  <a:lnTo>
                    <a:pt x="7" y="133"/>
                  </a:lnTo>
                  <a:lnTo>
                    <a:pt x="9" y="96"/>
                  </a:lnTo>
                  <a:lnTo>
                    <a:pt x="7" y="80"/>
                  </a:lnTo>
                  <a:lnTo>
                    <a:pt x="7" y="65"/>
                  </a:lnTo>
                  <a:lnTo>
                    <a:pt x="7" y="65"/>
                  </a:lnTo>
                  <a:lnTo>
                    <a:pt x="3" y="34"/>
                  </a:lnTo>
                  <a:lnTo>
                    <a:pt x="0" y="0"/>
                  </a:lnTo>
                  <a:lnTo>
                    <a:pt x="252" y="0"/>
                  </a:lnTo>
                  <a:lnTo>
                    <a:pt x="252" y="0"/>
                  </a:lnTo>
                  <a:lnTo>
                    <a:pt x="252" y="21"/>
                  </a:lnTo>
                  <a:lnTo>
                    <a:pt x="251" y="27"/>
                  </a:lnTo>
                  <a:lnTo>
                    <a:pt x="250" y="34"/>
                  </a:lnTo>
                  <a:lnTo>
                    <a:pt x="250" y="34"/>
                  </a:lnTo>
                  <a:lnTo>
                    <a:pt x="245" y="46"/>
                  </a:lnTo>
                  <a:lnTo>
                    <a:pt x="244" y="59"/>
                  </a:lnTo>
                  <a:lnTo>
                    <a:pt x="244" y="87"/>
                  </a:lnTo>
                  <a:lnTo>
                    <a:pt x="244" y="87"/>
                  </a:lnTo>
                  <a:lnTo>
                    <a:pt x="244" y="103"/>
                  </a:lnTo>
                  <a:lnTo>
                    <a:pt x="245" y="115"/>
                  </a:lnTo>
                  <a:lnTo>
                    <a:pt x="247" y="128"/>
                  </a:lnTo>
                  <a:lnTo>
                    <a:pt x="247" y="140"/>
                  </a:lnTo>
                  <a:lnTo>
                    <a:pt x="247" y="140"/>
                  </a:lnTo>
                  <a:lnTo>
                    <a:pt x="247" y="152"/>
                  </a:lnTo>
                  <a:lnTo>
                    <a:pt x="243" y="161"/>
                  </a:lnTo>
                  <a:lnTo>
                    <a:pt x="240" y="167"/>
                  </a:lnTo>
                  <a:lnTo>
                    <a:pt x="236" y="168"/>
                  </a:lnTo>
                  <a:lnTo>
                    <a:pt x="236" y="168"/>
                  </a:lnTo>
                  <a:lnTo>
                    <a:pt x="235" y="170"/>
                  </a:lnTo>
                  <a:lnTo>
                    <a:pt x="235" y="172"/>
                  </a:lnTo>
                  <a:lnTo>
                    <a:pt x="235" y="180"/>
                  </a:lnTo>
                  <a:lnTo>
                    <a:pt x="236" y="193"/>
                  </a:lnTo>
                  <a:lnTo>
                    <a:pt x="237" y="205"/>
                  </a:lnTo>
                  <a:lnTo>
                    <a:pt x="237" y="205"/>
                  </a:lnTo>
                  <a:lnTo>
                    <a:pt x="235" y="224"/>
                  </a:lnTo>
                  <a:lnTo>
                    <a:pt x="236" y="232"/>
                  </a:lnTo>
                  <a:lnTo>
                    <a:pt x="237" y="235"/>
                  </a:lnTo>
                  <a:lnTo>
                    <a:pt x="240" y="237"/>
                  </a:lnTo>
                  <a:lnTo>
                    <a:pt x="240" y="237"/>
                  </a:lnTo>
                  <a:lnTo>
                    <a:pt x="243" y="240"/>
                  </a:lnTo>
                  <a:lnTo>
                    <a:pt x="244" y="244"/>
                  </a:lnTo>
                  <a:lnTo>
                    <a:pt x="247" y="254"/>
                  </a:lnTo>
                  <a:lnTo>
                    <a:pt x="245" y="263"/>
                  </a:lnTo>
                  <a:lnTo>
                    <a:pt x="244" y="267"/>
                  </a:lnTo>
                  <a:lnTo>
                    <a:pt x="241" y="271"/>
                  </a:lnTo>
                  <a:lnTo>
                    <a:pt x="241" y="271"/>
                  </a:lnTo>
                  <a:lnTo>
                    <a:pt x="240" y="274"/>
                  </a:lnTo>
                  <a:lnTo>
                    <a:pt x="239" y="277"/>
                  </a:lnTo>
                  <a:lnTo>
                    <a:pt x="237" y="286"/>
                  </a:lnTo>
                  <a:lnTo>
                    <a:pt x="239" y="310"/>
                  </a:lnTo>
                  <a:lnTo>
                    <a:pt x="239" y="310"/>
                  </a:lnTo>
                  <a:lnTo>
                    <a:pt x="237" y="336"/>
                  </a:lnTo>
                  <a:lnTo>
                    <a:pt x="239" y="347"/>
                  </a:lnTo>
                  <a:lnTo>
                    <a:pt x="240" y="351"/>
                  </a:lnTo>
                  <a:lnTo>
                    <a:pt x="243" y="355"/>
                  </a:lnTo>
                  <a:lnTo>
                    <a:pt x="243" y="355"/>
                  </a:lnTo>
                  <a:lnTo>
                    <a:pt x="245" y="359"/>
                  </a:lnTo>
                  <a:lnTo>
                    <a:pt x="247" y="363"/>
                  </a:lnTo>
                  <a:lnTo>
                    <a:pt x="248" y="374"/>
                  </a:lnTo>
                  <a:lnTo>
                    <a:pt x="248" y="378"/>
                  </a:lnTo>
                  <a:lnTo>
                    <a:pt x="247" y="384"/>
                  </a:lnTo>
                  <a:lnTo>
                    <a:pt x="244" y="386"/>
                  </a:lnTo>
                  <a:lnTo>
                    <a:pt x="241" y="388"/>
                  </a:lnTo>
                  <a:lnTo>
                    <a:pt x="241" y="388"/>
                  </a:lnTo>
                  <a:lnTo>
                    <a:pt x="237" y="389"/>
                  </a:lnTo>
                  <a:lnTo>
                    <a:pt x="236" y="390"/>
                  </a:lnTo>
                  <a:lnTo>
                    <a:pt x="236" y="392"/>
                  </a:lnTo>
                  <a:lnTo>
                    <a:pt x="236" y="396"/>
                  </a:lnTo>
                  <a:lnTo>
                    <a:pt x="237" y="404"/>
                  </a:lnTo>
                  <a:lnTo>
                    <a:pt x="239" y="419"/>
                  </a:lnTo>
                  <a:lnTo>
                    <a:pt x="239" y="419"/>
                  </a:lnTo>
                  <a:lnTo>
                    <a:pt x="237" y="435"/>
                  </a:lnTo>
                  <a:lnTo>
                    <a:pt x="237" y="449"/>
                  </a:lnTo>
                  <a:lnTo>
                    <a:pt x="237" y="459"/>
                  </a:lnTo>
                  <a:lnTo>
                    <a:pt x="239" y="463"/>
                  </a:lnTo>
                  <a:lnTo>
                    <a:pt x="241" y="467"/>
                  </a:lnTo>
                  <a:lnTo>
                    <a:pt x="241" y="467"/>
                  </a:lnTo>
                  <a:lnTo>
                    <a:pt x="245" y="474"/>
                  </a:lnTo>
                  <a:lnTo>
                    <a:pt x="247" y="482"/>
                  </a:lnTo>
                  <a:lnTo>
                    <a:pt x="245" y="490"/>
                  </a:lnTo>
                  <a:lnTo>
                    <a:pt x="241" y="499"/>
                  </a:lnTo>
                  <a:lnTo>
                    <a:pt x="241" y="499"/>
                  </a:lnTo>
                  <a:lnTo>
                    <a:pt x="239" y="503"/>
                  </a:lnTo>
                  <a:lnTo>
                    <a:pt x="237" y="508"/>
                  </a:lnTo>
                  <a:lnTo>
                    <a:pt x="237" y="520"/>
                  </a:lnTo>
                  <a:lnTo>
                    <a:pt x="237" y="535"/>
                  </a:lnTo>
                  <a:lnTo>
                    <a:pt x="239" y="551"/>
                  </a:lnTo>
                  <a:lnTo>
                    <a:pt x="239" y="551"/>
                  </a:lnTo>
                  <a:lnTo>
                    <a:pt x="239" y="557"/>
                  </a:lnTo>
                  <a:lnTo>
                    <a:pt x="241" y="564"/>
                  </a:lnTo>
                  <a:lnTo>
                    <a:pt x="243" y="572"/>
                  </a:lnTo>
                  <a:lnTo>
                    <a:pt x="243" y="581"/>
                  </a:lnTo>
                  <a:lnTo>
                    <a:pt x="243" y="581"/>
                  </a:lnTo>
                  <a:lnTo>
                    <a:pt x="240" y="610"/>
                  </a:lnTo>
                  <a:lnTo>
                    <a:pt x="235" y="638"/>
                  </a:lnTo>
                  <a:lnTo>
                    <a:pt x="228" y="668"/>
                  </a:lnTo>
                  <a:lnTo>
                    <a:pt x="220" y="695"/>
                  </a:lnTo>
                  <a:lnTo>
                    <a:pt x="220" y="695"/>
                  </a:lnTo>
                  <a:lnTo>
                    <a:pt x="210" y="718"/>
                  </a:lnTo>
                  <a:lnTo>
                    <a:pt x="204" y="734"/>
                  </a:lnTo>
                  <a:lnTo>
                    <a:pt x="198" y="749"/>
                  </a:lnTo>
                  <a:lnTo>
                    <a:pt x="197" y="756"/>
                  </a:lnTo>
                  <a:lnTo>
                    <a:pt x="195" y="764"/>
                  </a:lnTo>
                  <a:lnTo>
                    <a:pt x="195" y="764"/>
                  </a:lnTo>
                  <a:lnTo>
                    <a:pt x="195" y="768"/>
                  </a:lnTo>
                  <a:lnTo>
                    <a:pt x="193" y="772"/>
                  </a:lnTo>
                  <a:lnTo>
                    <a:pt x="190" y="775"/>
                  </a:lnTo>
                  <a:lnTo>
                    <a:pt x="186" y="778"/>
                  </a:lnTo>
                  <a:lnTo>
                    <a:pt x="176" y="783"/>
                  </a:lnTo>
                  <a:lnTo>
                    <a:pt x="166" y="787"/>
                  </a:lnTo>
                  <a:lnTo>
                    <a:pt x="153" y="790"/>
                  </a:lnTo>
                  <a:lnTo>
                    <a:pt x="141" y="791"/>
                  </a:lnTo>
                  <a:lnTo>
                    <a:pt x="121" y="792"/>
                  </a:lnTo>
                  <a:lnTo>
                    <a:pt x="121" y="79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</a:endParaRPr>
            </a:p>
          </p:txBody>
        </p:sp>
        <p:sp>
          <p:nvSpPr>
            <p:cNvPr id="73" name="Freeform 7"/>
            <p:cNvSpPr>
              <a:spLocks/>
            </p:cNvSpPr>
            <p:nvPr/>
          </p:nvSpPr>
          <p:spPr bwMode="auto">
            <a:xfrm>
              <a:off x="2700338" y="6330950"/>
              <a:ext cx="322263" cy="141288"/>
            </a:xfrm>
            <a:custGeom>
              <a:avLst/>
              <a:gdLst>
                <a:gd name="T0" fmla="*/ 102 w 203"/>
                <a:gd name="T1" fmla="*/ 0 h 89"/>
                <a:gd name="T2" fmla="*/ 102 w 203"/>
                <a:gd name="T3" fmla="*/ 0 h 89"/>
                <a:gd name="T4" fmla="*/ 122 w 203"/>
                <a:gd name="T5" fmla="*/ 1 h 89"/>
                <a:gd name="T6" fmla="*/ 141 w 203"/>
                <a:gd name="T7" fmla="*/ 4 h 89"/>
                <a:gd name="T8" fmla="*/ 159 w 203"/>
                <a:gd name="T9" fmla="*/ 8 h 89"/>
                <a:gd name="T10" fmla="*/ 174 w 203"/>
                <a:gd name="T11" fmla="*/ 13 h 89"/>
                <a:gd name="T12" fmla="*/ 186 w 203"/>
                <a:gd name="T13" fmla="*/ 20 h 89"/>
                <a:gd name="T14" fmla="*/ 195 w 203"/>
                <a:gd name="T15" fmla="*/ 27 h 89"/>
                <a:gd name="T16" fmla="*/ 199 w 203"/>
                <a:gd name="T17" fmla="*/ 31 h 89"/>
                <a:gd name="T18" fmla="*/ 202 w 203"/>
                <a:gd name="T19" fmla="*/ 36 h 89"/>
                <a:gd name="T20" fmla="*/ 203 w 203"/>
                <a:gd name="T21" fmla="*/ 40 h 89"/>
                <a:gd name="T22" fmla="*/ 203 w 203"/>
                <a:gd name="T23" fmla="*/ 44 h 89"/>
                <a:gd name="T24" fmla="*/ 203 w 203"/>
                <a:gd name="T25" fmla="*/ 44 h 89"/>
                <a:gd name="T26" fmla="*/ 203 w 203"/>
                <a:gd name="T27" fmla="*/ 50 h 89"/>
                <a:gd name="T28" fmla="*/ 202 w 203"/>
                <a:gd name="T29" fmla="*/ 54 h 89"/>
                <a:gd name="T30" fmla="*/ 199 w 203"/>
                <a:gd name="T31" fmla="*/ 58 h 89"/>
                <a:gd name="T32" fmla="*/ 195 w 203"/>
                <a:gd name="T33" fmla="*/ 62 h 89"/>
                <a:gd name="T34" fmla="*/ 186 w 203"/>
                <a:gd name="T35" fmla="*/ 70 h 89"/>
                <a:gd name="T36" fmla="*/ 174 w 203"/>
                <a:gd name="T37" fmla="*/ 77 h 89"/>
                <a:gd name="T38" fmla="*/ 159 w 203"/>
                <a:gd name="T39" fmla="*/ 82 h 89"/>
                <a:gd name="T40" fmla="*/ 141 w 203"/>
                <a:gd name="T41" fmla="*/ 86 h 89"/>
                <a:gd name="T42" fmla="*/ 122 w 203"/>
                <a:gd name="T43" fmla="*/ 89 h 89"/>
                <a:gd name="T44" fmla="*/ 102 w 203"/>
                <a:gd name="T45" fmla="*/ 89 h 89"/>
                <a:gd name="T46" fmla="*/ 102 w 203"/>
                <a:gd name="T47" fmla="*/ 89 h 89"/>
                <a:gd name="T48" fmla="*/ 81 w 203"/>
                <a:gd name="T49" fmla="*/ 89 h 89"/>
                <a:gd name="T50" fmla="*/ 62 w 203"/>
                <a:gd name="T51" fmla="*/ 86 h 89"/>
                <a:gd name="T52" fmla="*/ 45 w 203"/>
                <a:gd name="T53" fmla="*/ 82 h 89"/>
                <a:gd name="T54" fmla="*/ 30 w 203"/>
                <a:gd name="T55" fmla="*/ 77 h 89"/>
                <a:gd name="T56" fmla="*/ 18 w 203"/>
                <a:gd name="T57" fmla="*/ 70 h 89"/>
                <a:gd name="T58" fmla="*/ 8 w 203"/>
                <a:gd name="T59" fmla="*/ 62 h 89"/>
                <a:gd name="T60" fmla="*/ 4 w 203"/>
                <a:gd name="T61" fmla="*/ 58 h 89"/>
                <a:gd name="T62" fmla="*/ 2 w 203"/>
                <a:gd name="T63" fmla="*/ 54 h 89"/>
                <a:gd name="T64" fmla="*/ 0 w 203"/>
                <a:gd name="T65" fmla="*/ 50 h 89"/>
                <a:gd name="T66" fmla="*/ 0 w 203"/>
                <a:gd name="T67" fmla="*/ 44 h 89"/>
                <a:gd name="T68" fmla="*/ 0 w 203"/>
                <a:gd name="T69" fmla="*/ 44 h 89"/>
                <a:gd name="T70" fmla="*/ 0 w 203"/>
                <a:gd name="T71" fmla="*/ 40 h 89"/>
                <a:gd name="T72" fmla="*/ 2 w 203"/>
                <a:gd name="T73" fmla="*/ 36 h 89"/>
                <a:gd name="T74" fmla="*/ 4 w 203"/>
                <a:gd name="T75" fmla="*/ 31 h 89"/>
                <a:gd name="T76" fmla="*/ 8 w 203"/>
                <a:gd name="T77" fmla="*/ 27 h 89"/>
                <a:gd name="T78" fmla="*/ 18 w 203"/>
                <a:gd name="T79" fmla="*/ 20 h 89"/>
                <a:gd name="T80" fmla="*/ 30 w 203"/>
                <a:gd name="T81" fmla="*/ 13 h 89"/>
                <a:gd name="T82" fmla="*/ 45 w 203"/>
                <a:gd name="T83" fmla="*/ 8 h 89"/>
                <a:gd name="T84" fmla="*/ 62 w 203"/>
                <a:gd name="T85" fmla="*/ 4 h 89"/>
                <a:gd name="T86" fmla="*/ 81 w 203"/>
                <a:gd name="T87" fmla="*/ 1 h 89"/>
                <a:gd name="T88" fmla="*/ 102 w 203"/>
                <a:gd name="T89" fmla="*/ 0 h 89"/>
                <a:gd name="T90" fmla="*/ 102 w 203"/>
                <a:gd name="T91" fmla="*/ 0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203" h="89">
                  <a:moveTo>
                    <a:pt x="102" y="0"/>
                  </a:moveTo>
                  <a:lnTo>
                    <a:pt x="102" y="0"/>
                  </a:lnTo>
                  <a:lnTo>
                    <a:pt x="122" y="1"/>
                  </a:lnTo>
                  <a:lnTo>
                    <a:pt x="141" y="4"/>
                  </a:lnTo>
                  <a:lnTo>
                    <a:pt x="159" y="8"/>
                  </a:lnTo>
                  <a:lnTo>
                    <a:pt x="174" y="13"/>
                  </a:lnTo>
                  <a:lnTo>
                    <a:pt x="186" y="20"/>
                  </a:lnTo>
                  <a:lnTo>
                    <a:pt x="195" y="27"/>
                  </a:lnTo>
                  <a:lnTo>
                    <a:pt x="199" y="31"/>
                  </a:lnTo>
                  <a:lnTo>
                    <a:pt x="202" y="36"/>
                  </a:lnTo>
                  <a:lnTo>
                    <a:pt x="203" y="40"/>
                  </a:lnTo>
                  <a:lnTo>
                    <a:pt x="203" y="44"/>
                  </a:lnTo>
                  <a:lnTo>
                    <a:pt x="203" y="44"/>
                  </a:lnTo>
                  <a:lnTo>
                    <a:pt x="203" y="50"/>
                  </a:lnTo>
                  <a:lnTo>
                    <a:pt x="202" y="54"/>
                  </a:lnTo>
                  <a:lnTo>
                    <a:pt x="199" y="58"/>
                  </a:lnTo>
                  <a:lnTo>
                    <a:pt x="195" y="62"/>
                  </a:lnTo>
                  <a:lnTo>
                    <a:pt x="186" y="70"/>
                  </a:lnTo>
                  <a:lnTo>
                    <a:pt x="174" y="77"/>
                  </a:lnTo>
                  <a:lnTo>
                    <a:pt x="159" y="82"/>
                  </a:lnTo>
                  <a:lnTo>
                    <a:pt x="141" y="86"/>
                  </a:lnTo>
                  <a:lnTo>
                    <a:pt x="122" y="89"/>
                  </a:lnTo>
                  <a:lnTo>
                    <a:pt x="102" y="89"/>
                  </a:lnTo>
                  <a:lnTo>
                    <a:pt x="102" y="89"/>
                  </a:lnTo>
                  <a:lnTo>
                    <a:pt x="81" y="89"/>
                  </a:lnTo>
                  <a:lnTo>
                    <a:pt x="62" y="86"/>
                  </a:lnTo>
                  <a:lnTo>
                    <a:pt x="45" y="82"/>
                  </a:lnTo>
                  <a:lnTo>
                    <a:pt x="30" y="77"/>
                  </a:lnTo>
                  <a:lnTo>
                    <a:pt x="18" y="70"/>
                  </a:lnTo>
                  <a:lnTo>
                    <a:pt x="8" y="62"/>
                  </a:lnTo>
                  <a:lnTo>
                    <a:pt x="4" y="58"/>
                  </a:lnTo>
                  <a:lnTo>
                    <a:pt x="2" y="54"/>
                  </a:lnTo>
                  <a:lnTo>
                    <a:pt x="0" y="50"/>
                  </a:lnTo>
                  <a:lnTo>
                    <a:pt x="0" y="44"/>
                  </a:lnTo>
                  <a:lnTo>
                    <a:pt x="0" y="44"/>
                  </a:lnTo>
                  <a:lnTo>
                    <a:pt x="0" y="40"/>
                  </a:lnTo>
                  <a:lnTo>
                    <a:pt x="2" y="36"/>
                  </a:lnTo>
                  <a:lnTo>
                    <a:pt x="4" y="31"/>
                  </a:lnTo>
                  <a:lnTo>
                    <a:pt x="8" y="27"/>
                  </a:lnTo>
                  <a:lnTo>
                    <a:pt x="18" y="20"/>
                  </a:lnTo>
                  <a:lnTo>
                    <a:pt x="30" y="13"/>
                  </a:lnTo>
                  <a:lnTo>
                    <a:pt x="45" y="8"/>
                  </a:lnTo>
                  <a:lnTo>
                    <a:pt x="62" y="4"/>
                  </a:lnTo>
                  <a:lnTo>
                    <a:pt x="81" y="1"/>
                  </a:lnTo>
                  <a:lnTo>
                    <a:pt x="102" y="0"/>
                  </a:lnTo>
                  <a:lnTo>
                    <a:pt x="10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</a:endParaRPr>
            </a:p>
          </p:txBody>
        </p:sp>
        <p:sp>
          <p:nvSpPr>
            <p:cNvPr id="74" name="Freeform 8"/>
            <p:cNvSpPr>
              <a:spLocks/>
            </p:cNvSpPr>
            <p:nvPr/>
          </p:nvSpPr>
          <p:spPr bwMode="auto">
            <a:xfrm>
              <a:off x="2579688" y="6265863"/>
              <a:ext cx="563563" cy="157163"/>
            </a:xfrm>
            <a:custGeom>
              <a:avLst/>
              <a:gdLst>
                <a:gd name="T0" fmla="*/ 178 w 355"/>
                <a:gd name="T1" fmla="*/ 0 h 99"/>
                <a:gd name="T2" fmla="*/ 178 w 355"/>
                <a:gd name="T3" fmla="*/ 0 h 99"/>
                <a:gd name="T4" fmla="*/ 213 w 355"/>
                <a:gd name="T5" fmla="*/ 1 h 99"/>
                <a:gd name="T6" fmla="*/ 247 w 355"/>
                <a:gd name="T7" fmla="*/ 4 h 99"/>
                <a:gd name="T8" fmla="*/ 277 w 355"/>
                <a:gd name="T9" fmla="*/ 8 h 99"/>
                <a:gd name="T10" fmla="*/ 302 w 355"/>
                <a:gd name="T11" fmla="*/ 15 h 99"/>
                <a:gd name="T12" fmla="*/ 324 w 355"/>
                <a:gd name="T13" fmla="*/ 22 h 99"/>
                <a:gd name="T14" fmla="*/ 333 w 355"/>
                <a:gd name="T15" fmla="*/ 26 h 99"/>
                <a:gd name="T16" fmla="*/ 340 w 355"/>
                <a:gd name="T17" fmla="*/ 30 h 99"/>
                <a:gd name="T18" fmla="*/ 347 w 355"/>
                <a:gd name="T19" fmla="*/ 34 h 99"/>
                <a:gd name="T20" fmla="*/ 351 w 355"/>
                <a:gd name="T21" fmla="*/ 39 h 99"/>
                <a:gd name="T22" fmla="*/ 354 w 355"/>
                <a:gd name="T23" fmla="*/ 45 h 99"/>
                <a:gd name="T24" fmla="*/ 355 w 355"/>
                <a:gd name="T25" fmla="*/ 49 h 99"/>
                <a:gd name="T26" fmla="*/ 355 w 355"/>
                <a:gd name="T27" fmla="*/ 49 h 99"/>
                <a:gd name="T28" fmla="*/ 354 w 355"/>
                <a:gd name="T29" fmla="*/ 54 h 99"/>
                <a:gd name="T30" fmla="*/ 351 w 355"/>
                <a:gd name="T31" fmla="*/ 60 h 99"/>
                <a:gd name="T32" fmla="*/ 347 w 355"/>
                <a:gd name="T33" fmla="*/ 64 h 99"/>
                <a:gd name="T34" fmla="*/ 340 w 355"/>
                <a:gd name="T35" fmla="*/ 68 h 99"/>
                <a:gd name="T36" fmla="*/ 333 w 355"/>
                <a:gd name="T37" fmla="*/ 73 h 99"/>
                <a:gd name="T38" fmla="*/ 324 w 355"/>
                <a:gd name="T39" fmla="*/ 77 h 99"/>
                <a:gd name="T40" fmla="*/ 302 w 355"/>
                <a:gd name="T41" fmla="*/ 84 h 99"/>
                <a:gd name="T42" fmla="*/ 277 w 355"/>
                <a:gd name="T43" fmla="*/ 89 h 99"/>
                <a:gd name="T44" fmla="*/ 247 w 355"/>
                <a:gd name="T45" fmla="*/ 95 h 99"/>
                <a:gd name="T46" fmla="*/ 213 w 355"/>
                <a:gd name="T47" fmla="*/ 98 h 99"/>
                <a:gd name="T48" fmla="*/ 178 w 355"/>
                <a:gd name="T49" fmla="*/ 99 h 99"/>
                <a:gd name="T50" fmla="*/ 178 w 355"/>
                <a:gd name="T51" fmla="*/ 99 h 99"/>
                <a:gd name="T52" fmla="*/ 143 w 355"/>
                <a:gd name="T53" fmla="*/ 98 h 99"/>
                <a:gd name="T54" fmla="*/ 109 w 355"/>
                <a:gd name="T55" fmla="*/ 95 h 99"/>
                <a:gd name="T56" fmla="*/ 79 w 355"/>
                <a:gd name="T57" fmla="*/ 89 h 99"/>
                <a:gd name="T58" fmla="*/ 53 w 355"/>
                <a:gd name="T59" fmla="*/ 84 h 99"/>
                <a:gd name="T60" fmla="*/ 31 w 355"/>
                <a:gd name="T61" fmla="*/ 77 h 99"/>
                <a:gd name="T62" fmla="*/ 22 w 355"/>
                <a:gd name="T63" fmla="*/ 73 h 99"/>
                <a:gd name="T64" fmla="*/ 15 w 355"/>
                <a:gd name="T65" fmla="*/ 68 h 99"/>
                <a:gd name="T66" fmla="*/ 8 w 355"/>
                <a:gd name="T67" fmla="*/ 64 h 99"/>
                <a:gd name="T68" fmla="*/ 4 w 355"/>
                <a:gd name="T69" fmla="*/ 60 h 99"/>
                <a:gd name="T70" fmla="*/ 2 w 355"/>
                <a:gd name="T71" fmla="*/ 54 h 99"/>
                <a:gd name="T72" fmla="*/ 0 w 355"/>
                <a:gd name="T73" fmla="*/ 49 h 99"/>
                <a:gd name="T74" fmla="*/ 0 w 355"/>
                <a:gd name="T75" fmla="*/ 49 h 99"/>
                <a:gd name="T76" fmla="*/ 2 w 355"/>
                <a:gd name="T77" fmla="*/ 45 h 99"/>
                <a:gd name="T78" fmla="*/ 4 w 355"/>
                <a:gd name="T79" fmla="*/ 39 h 99"/>
                <a:gd name="T80" fmla="*/ 8 w 355"/>
                <a:gd name="T81" fmla="*/ 34 h 99"/>
                <a:gd name="T82" fmla="*/ 15 w 355"/>
                <a:gd name="T83" fmla="*/ 30 h 99"/>
                <a:gd name="T84" fmla="*/ 22 w 355"/>
                <a:gd name="T85" fmla="*/ 26 h 99"/>
                <a:gd name="T86" fmla="*/ 31 w 355"/>
                <a:gd name="T87" fmla="*/ 22 h 99"/>
                <a:gd name="T88" fmla="*/ 53 w 355"/>
                <a:gd name="T89" fmla="*/ 15 h 99"/>
                <a:gd name="T90" fmla="*/ 79 w 355"/>
                <a:gd name="T91" fmla="*/ 8 h 99"/>
                <a:gd name="T92" fmla="*/ 109 w 355"/>
                <a:gd name="T93" fmla="*/ 4 h 99"/>
                <a:gd name="T94" fmla="*/ 143 w 355"/>
                <a:gd name="T95" fmla="*/ 1 h 99"/>
                <a:gd name="T96" fmla="*/ 178 w 355"/>
                <a:gd name="T97" fmla="*/ 0 h 99"/>
                <a:gd name="T98" fmla="*/ 178 w 355"/>
                <a:gd name="T99" fmla="*/ 0 h 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355" h="99">
                  <a:moveTo>
                    <a:pt x="178" y="0"/>
                  </a:moveTo>
                  <a:lnTo>
                    <a:pt x="178" y="0"/>
                  </a:lnTo>
                  <a:lnTo>
                    <a:pt x="213" y="1"/>
                  </a:lnTo>
                  <a:lnTo>
                    <a:pt x="247" y="4"/>
                  </a:lnTo>
                  <a:lnTo>
                    <a:pt x="277" y="8"/>
                  </a:lnTo>
                  <a:lnTo>
                    <a:pt x="302" y="15"/>
                  </a:lnTo>
                  <a:lnTo>
                    <a:pt x="324" y="22"/>
                  </a:lnTo>
                  <a:lnTo>
                    <a:pt x="333" y="26"/>
                  </a:lnTo>
                  <a:lnTo>
                    <a:pt x="340" y="30"/>
                  </a:lnTo>
                  <a:lnTo>
                    <a:pt x="347" y="34"/>
                  </a:lnTo>
                  <a:lnTo>
                    <a:pt x="351" y="39"/>
                  </a:lnTo>
                  <a:lnTo>
                    <a:pt x="354" y="45"/>
                  </a:lnTo>
                  <a:lnTo>
                    <a:pt x="355" y="49"/>
                  </a:lnTo>
                  <a:lnTo>
                    <a:pt x="355" y="49"/>
                  </a:lnTo>
                  <a:lnTo>
                    <a:pt x="354" y="54"/>
                  </a:lnTo>
                  <a:lnTo>
                    <a:pt x="351" y="60"/>
                  </a:lnTo>
                  <a:lnTo>
                    <a:pt x="347" y="64"/>
                  </a:lnTo>
                  <a:lnTo>
                    <a:pt x="340" y="68"/>
                  </a:lnTo>
                  <a:lnTo>
                    <a:pt x="333" y="73"/>
                  </a:lnTo>
                  <a:lnTo>
                    <a:pt x="324" y="77"/>
                  </a:lnTo>
                  <a:lnTo>
                    <a:pt x="302" y="84"/>
                  </a:lnTo>
                  <a:lnTo>
                    <a:pt x="277" y="89"/>
                  </a:lnTo>
                  <a:lnTo>
                    <a:pt x="247" y="95"/>
                  </a:lnTo>
                  <a:lnTo>
                    <a:pt x="213" y="98"/>
                  </a:lnTo>
                  <a:lnTo>
                    <a:pt x="178" y="99"/>
                  </a:lnTo>
                  <a:lnTo>
                    <a:pt x="178" y="99"/>
                  </a:lnTo>
                  <a:lnTo>
                    <a:pt x="143" y="98"/>
                  </a:lnTo>
                  <a:lnTo>
                    <a:pt x="109" y="95"/>
                  </a:lnTo>
                  <a:lnTo>
                    <a:pt x="79" y="89"/>
                  </a:lnTo>
                  <a:lnTo>
                    <a:pt x="53" y="84"/>
                  </a:lnTo>
                  <a:lnTo>
                    <a:pt x="31" y="77"/>
                  </a:lnTo>
                  <a:lnTo>
                    <a:pt x="22" y="73"/>
                  </a:lnTo>
                  <a:lnTo>
                    <a:pt x="15" y="68"/>
                  </a:lnTo>
                  <a:lnTo>
                    <a:pt x="8" y="64"/>
                  </a:lnTo>
                  <a:lnTo>
                    <a:pt x="4" y="60"/>
                  </a:lnTo>
                  <a:lnTo>
                    <a:pt x="2" y="54"/>
                  </a:lnTo>
                  <a:lnTo>
                    <a:pt x="0" y="49"/>
                  </a:lnTo>
                  <a:lnTo>
                    <a:pt x="0" y="49"/>
                  </a:lnTo>
                  <a:lnTo>
                    <a:pt x="2" y="45"/>
                  </a:lnTo>
                  <a:lnTo>
                    <a:pt x="4" y="39"/>
                  </a:lnTo>
                  <a:lnTo>
                    <a:pt x="8" y="34"/>
                  </a:lnTo>
                  <a:lnTo>
                    <a:pt x="15" y="30"/>
                  </a:lnTo>
                  <a:lnTo>
                    <a:pt x="22" y="26"/>
                  </a:lnTo>
                  <a:lnTo>
                    <a:pt x="31" y="22"/>
                  </a:lnTo>
                  <a:lnTo>
                    <a:pt x="53" y="15"/>
                  </a:lnTo>
                  <a:lnTo>
                    <a:pt x="79" y="8"/>
                  </a:lnTo>
                  <a:lnTo>
                    <a:pt x="109" y="4"/>
                  </a:lnTo>
                  <a:lnTo>
                    <a:pt x="143" y="1"/>
                  </a:lnTo>
                  <a:lnTo>
                    <a:pt x="178" y="0"/>
                  </a:lnTo>
                  <a:lnTo>
                    <a:pt x="178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</a:endParaRPr>
            </a:p>
          </p:txBody>
        </p:sp>
        <p:sp>
          <p:nvSpPr>
            <p:cNvPr id="75" name="Freeform 9"/>
            <p:cNvSpPr>
              <a:spLocks/>
            </p:cNvSpPr>
            <p:nvPr/>
          </p:nvSpPr>
          <p:spPr bwMode="auto">
            <a:xfrm>
              <a:off x="2505076" y="6310313"/>
              <a:ext cx="714375" cy="58738"/>
            </a:xfrm>
            <a:custGeom>
              <a:avLst/>
              <a:gdLst>
                <a:gd name="T0" fmla="*/ 207 w 450"/>
                <a:gd name="T1" fmla="*/ 37 h 37"/>
                <a:gd name="T2" fmla="*/ 207 w 450"/>
                <a:gd name="T3" fmla="*/ 37 h 37"/>
                <a:gd name="T4" fmla="*/ 149 w 450"/>
                <a:gd name="T5" fmla="*/ 37 h 37"/>
                <a:gd name="T6" fmla="*/ 115 w 450"/>
                <a:gd name="T7" fmla="*/ 34 h 37"/>
                <a:gd name="T8" fmla="*/ 83 w 450"/>
                <a:gd name="T9" fmla="*/ 32 h 37"/>
                <a:gd name="T10" fmla="*/ 53 w 450"/>
                <a:gd name="T11" fmla="*/ 29 h 37"/>
                <a:gd name="T12" fmla="*/ 27 w 450"/>
                <a:gd name="T13" fmla="*/ 23 h 37"/>
                <a:gd name="T14" fmla="*/ 18 w 450"/>
                <a:gd name="T15" fmla="*/ 21 h 37"/>
                <a:gd name="T16" fmla="*/ 9 w 450"/>
                <a:gd name="T17" fmla="*/ 18 h 37"/>
                <a:gd name="T18" fmla="*/ 5 w 450"/>
                <a:gd name="T19" fmla="*/ 15 h 37"/>
                <a:gd name="T20" fmla="*/ 3 w 450"/>
                <a:gd name="T21" fmla="*/ 11 h 37"/>
                <a:gd name="T22" fmla="*/ 3 w 450"/>
                <a:gd name="T23" fmla="*/ 11 h 37"/>
                <a:gd name="T24" fmla="*/ 0 w 450"/>
                <a:gd name="T25" fmla="*/ 2 h 37"/>
                <a:gd name="T26" fmla="*/ 0 w 450"/>
                <a:gd name="T27" fmla="*/ 2 h 37"/>
                <a:gd name="T28" fmla="*/ 19 w 450"/>
                <a:gd name="T29" fmla="*/ 7 h 37"/>
                <a:gd name="T30" fmla="*/ 42 w 450"/>
                <a:gd name="T31" fmla="*/ 10 h 37"/>
                <a:gd name="T32" fmla="*/ 69 w 450"/>
                <a:gd name="T33" fmla="*/ 14 h 37"/>
                <a:gd name="T34" fmla="*/ 97 w 450"/>
                <a:gd name="T35" fmla="*/ 15 h 37"/>
                <a:gd name="T36" fmla="*/ 156 w 450"/>
                <a:gd name="T37" fmla="*/ 19 h 37"/>
                <a:gd name="T38" fmla="*/ 206 w 450"/>
                <a:gd name="T39" fmla="*/ 19 h 37"/>
                <a:gd name="T40" fmla="*/ 206 w 450"/>
                <a:gd name="T41" fmla="*/ 19 h 37"/>
                <a:gd name="T42" fmla="*/ 263 w 450"/>
                <a:gd name="T43" fmla="*/ 18 h 37"/>
                <a:gd name="T44" fmla="*/ 332 w 450"/>
                <a:gd name="T45" fmla="*/ 15 h 37"/>
                <a:gd name="T46" fmla="*/ 367 w 450"/>
                <a:gd name="T47" fmla="*/ 13 h 37"/>
                <a:gd name="T48" fmla="*/ 399 w 450"/>
                <a:gd name="T49" fmla="*/ 10 h 37"/>
                <a:gd name="T50" fmla="*/ 428 w 450"/>
                <a:gd name="T51" fmla="*/ 6 h 37"/>
                <a:gd name="T52" fmla="*/ 450 w 450"/>
                <a:gd name="T53" fmla="*/ 0 h 37"/>
                <a:gd name="T54" fmla="*/ 450 w 450"/>
                <a:gd name="T55" fmla="*/ 0 h 37"/>
                <a:gd name="T56" fmla="*/ 447 w 450"/>
                <a:gd name="T57" fmla="*/ 11 h 37"/>
                <a:gd name="T58" fmla="*/ 447 w 450"/>
                <a:gd name="T59" fmla="*/ 11 h 37"/>
                <a:gd name="T60" fmla="*/ 444 w 450"/>
                <a:gd name="T61" fmla="*/ 15 h 37"/>
                <a:gd name="T62" fmla="*/ 437 w 450"/>
                <a:gd name="T63" fmla="*/ 18 h 37"/>
                <a:gd name="T64" fmla="*/ 429 w 450"/>
                <a:gd name="T65" fmla="*/ 21 h 37"/>
                <a:gd name="T66" fmla="*/ 417 w 450"/>
                <a:gd name="T67" fmla="*/ 23 h 37"/>
                <a:gd name="T68" fmla="*/ 386 w 450"/>
                <a:gd name="T69" fmla="*/ 29 h 37"/>
                <a:gd name="T70" fmla="*/ 351 w 450"/>
                <a:gd name="T71" fmla="*/ 32 h 37"/>
                <a:gd name="T72" fmla="*/ 311 w 450"/>
                <a:gd name="T73" fmla="*/ 34 h 37"/>
                <a:gd name="T74" fmla="*/ 272 w 450"/>
                <a:gd name="T75" fmla="*/ 37 h 37"/>
                <a:gd name="T76" fmla="*/ 207 w 450"/>
                <a:gd name="T77" fmla="*/ 37 h 37"/>
                <a:gd name="T78" fmla="*/ 207 w 450"/>
                <a:gd name="T79" fmla="*/ 37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450" h="37">
                  <a:moveTo>
                    <a:pt x="207" y="37"/>
                  </a:moveTo>
                  <a:lnTo>
                    <a:pt x="207" y="37"/>
                  </a:lnTo>
                  <a:lnTo>
                    <a:pt x="149" y="37"/>
                  </a:lnTo>
                  <a:lnTo>
                    <a:pt x="115" y="34"/>
                  </a:lnTo>
                  <a:lnTo>
                    <a:pt x="83" y="32"/>
                  </a:lnTo>
                  <a:lnTo>
                    <a:pt x="53" y="29"/>
                  </a:lnTo>
                  <a:lnTo>
                    <a:pt x="27" y="23"/>
                  </a:lnTo>
                  <a:lnTo>
                    <a:pt x="18" y="21"/>
                  </a:lnTo>
                  <a:lnTo>
                    <a:pt x="9" y="18"/>
                  </a:lnTo>
                  <a:lnTo>
                    <a:pt x="5" y="15"/>
                  </a:lnTo>
                  <a:lnTo>
                    <a:pt x="3" y="11"/>
                  </a:lnTo>
                  <a:lnTo>
                    <a:pt x="3" y="11"/>
                  </a:lnTo>
                  <a:lnTo>
                    <a:pt x="0" y="2"/>
                  </a:lnTo>
                  <a:lnTo>
                    <a:pt x="0" y="2"/>
                  </a:lnTo>
                  <a:lnTo>
                    <a:pt x="19" y="7"/>
                  </a:lnTo>
                  <a:lnTo>
                    <a:pt x="42" y="10"/>
                  </a:lnTo>
                  <a:lnTo>
                    <a:pt x="69" y="14"/>
                  </a:lnTo>
                  <a:lnTo>
                    <a:pt x="97" y="15"/>
                  </a:lnTo>
                  <a:lnTo>
                    <a:pt x="156" y="19"/>
                  </a:lnTo>
                  <a:lnTo>
                    <a:pt x="206" y="19"/>
                  </a:lnTo>
                  <a:lnTo>
                    <a:pt x="206" y="19"/>
                  </a:lnTo>
                  <a:lnTo>
                    <a:pt x="263" y="18"/>
                  </a:lnTo>
                  <a:lnTo>
                    <a:pt x="332" y="15"/>
                  </a:lnTo>
                  <a:lnTo>
                    <a:pt x="367" y="13"/>
                  </a:lnTo>
                  <a:lnTo>
                    <a:pt x="399" y="10"/>
                  </a:lnTo>
                  <a:lnTo>
                    <a:pt x="428" y="6"/>
                  </a:lnTo>
                  <a:lnTo>
                    <a:pt x="450" y="0"/>
                  </a:lnTo>
                  <a:lnTo>
                    <a:pt x="450" y="0"/>
                  </a:lnTo>
                  <a:lnTo>
                    <a:pt x="447" y="11"/>
                  </a:lnTo>
                  <a:lnTo>
                    <a:pt x="447" y="11"/>
                  </a:lnTo>
                  <a:lnTo>
                    <a:pt x="444" y="15"/>
                  </a:lnTo>
                  <a:lnTo>
                    <a:pt x="437" y="18"/>
                  </a:lnTo>
                  <a:lnTo>
                    <a:pt x="429" y="21"/>
                  </a:lnTo>
                  <a:lnTo>
                    <a:pt x="417" y="23"/>
                  </a:lnTo>
                  <a:lnTo>
                    <a:pt x="386" y="29"/>
                  </a:lnTo>
                  <a:lnTo>
                    <a:pt x="351" y="32"/>
                  </a:lnTo>
                  <a:lnTo>
                    <a:pt x="311" y="34"/>
                  </a:lnTo>
                  <a:lnTo>
                    <a:pt x="272" y="37"/>
                  </a:lnTo>
                  <a:lnTo>
                    <a:pt x="207" y="37"/>
                  </a:lnTo>
                  <a:lnTo>
                    <a:pt x="207" y="3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</a:endParaRPr>
            </a:p>
          </p:txBody>
        </p:sp>
        <p:sp>
          <p:nvSpPr>
            <p:cNvPr id="76" name="Freeform 10"/>
            <p:cNvSpPr>
              <a:spLocks/>
            </p:cNvSpPr>
            <p:nvPr/>
          </p:nvSpPr>
          <p:spPr bwMode="auto">
            <a:xfrm>
              <a:off x="2212976" y="5440363"/>
              <a:ext cx="1306513" cy="96838"/>
            </a:xfrm>
            <a:custGeom>
              <a:avLst/>
              <a:gdLst>
                <a:gd name="T0" fmla="*/ 20 w 823"/>
                <a:gd name="T1" fmla="*/ 37 h 61"/>
                <a:gd name="T2" fmla="*/ 788 w 823"/>
                <a:gd name="T3" fmla="*/ 0 h 61"/>
                <a:gd name="T4" fmla="*/ 788 w 823"/>
                <a:gd name="T5" fmla="*/ 0 h 61"/>
                <a:gd name="T6" fmla="*/ 788 w 823"/>
                <a:gd name="T7" fmla="*/ 4 h 61"/>
                <a:gd name="T8" fmla="*/ 791 w 823"/>
                <a:gd name="T9" fmla="*/ 7 h 61"/>
                <a:gd name="T10" fmla="*/ 795 w 823"/>
                <a:gd name="T11" fmla="*/ 10 h 61"/>
                <a:gd name="T12" fmla="*/ 804 w 823"/>
                <a:gd name="T13" fmla="*/ 12 h 61"/>
                <a:gd name="T14" fmla="*/ 804 w 823"/>
                <a:gd name="T15" fmla="*/ 12 h 61"/>
                <a:gd name="T16" fmla="*/ 810 w 823"/>
                <a:gd name="T17" fmla="*/ 15 h 61"/>
                <a:gd name="T18" fmla="*/ 816 w 823"/>
                <a:gd name="T19" fmla="*/ 16 h 61"/>
                <a:gd name="T20" fmla="*/ 820 w 823"/>
                <a:gd name="T21" fmla="*/ 19 h 61"/>
                <a:gd name="T22" fmla="*/ 823 w 823"/>
                <a:gd name="T23" fmla="*/ 23 h 61"/>
                <a:gd name="T24" fmla="*/ 0 w 823"/>
                <a:gd name="T25" fmla="*/ 61 h 61"/>
                <a:gd name="T26" fmla="*/ 0 w 823"/>
                <a:gd name="T27" fmla="*/ 61 h 61"/>
                <a:gd name="T28" fmla="*/ 8 w 823"/>
                <a:gd name="T29" fmla="*/ 58 h 61"/>
                <a:gd name="T30" fmla="*/ 8 w 823"/>
                <a:gd name="T31" fmla="*/ 58 h 61"/>
                <a:gd name="T32" fmla="*/ 15 w 823"/>
                <a:gd name="T33" fmla="*/ 57 h 61"/>
                <a:gd name="T34" fmla="*/ 20 w 823"/>
                <a:gd name="T35" fmla="*/ 54 h 61"/>
                <a:gd name="T36" fmla="*/ 23 w 823"/>
                <a:gd name="T37" fmla="*/ 52 h 61"/>
                <a:gd name="T38" fmla="*/ 24 w 823"/>
                <a:gd name="T39" fmla="*/ 49 h 61"/>
                <a:gd name="T40" fmla="*/ 24 w 823"/>
                <a:gd name="T41" fmla="*/ 46 h 61"/>
                <a:gd name="T42" fmla="*/ 23 w 823"/>
                <a:gd name="T43" fmla="*/ 43 h 61"/>
                <a:gd name="T44" fmla="*/ 20 w 823"/>
                <a:gd name="T45" fmla="*/ 37 h 61"/>
                <a:gd name="T46" fmla="*/ 20 w 823"/>
                <a:gd name="T47" fmla="*/ 37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823" h="61">
                  <a:moveTo>
                    <a:pt x="20" y="37"/>
                  </a:moveTo>
                  <a:lnTo>
                    <a:pt x="788" y="0"/>
                  </a:lnTo>
                  <a:lnTo>
                    <a:pt x="788" y="0"/>
                  </a:lnTo>
                  <a:lnTo>
                    <a:pt x="788" y="4"/>
                  </a:lnTo>
                  <a:lnTo>
                    <a:pt x="791" y="7"/>
                  </a:lnTo>
                  <a:lnTo>
                    <a:pt x="795" y="10"/>
                  </a:lnTo>
                  <a:lnTo>
                    <a:pt x="804" y="12"/>
                  </a:lnTo>
                  <a:lnTo>
                    <a:pt x="804" y="12"/>
                  </a:lnTo>
                  <a:lnTo>
                    <a:pt x="810" y="15"/>
                  </a:lnTo>
                  <a:lnTo>
                    <a:pt x="816" y="16"/>
                  </a:lnTo>
                  <a:lnTo>
                    <a:pt x="820" y="19"/>
                  </a:lnTo>
                  <a:lnTo>
                    <a:pt x="823" y="23"/>
                  </a:lnTo>
                  <a:lnTo>
                    <a:pt x="0" y="61"/>
                  </a:lnTo>
                  <a:lnTo>
                    <a:pt x="0" y="61"/>
                  </a:lnTo>
                  <a:lnTo>
                    <a:pt x="8" y="58"/>
                  </a:lnTo>
                  <a:lnTo>
                    <a:pt x="8" y="58"/>
                  </a:lnTo>
                  <a:lnTo>
                    <a:pt x="15" y="57"/>
                  </a:lnTo>
                  <a:lnTo>
                    <a:pt x="20" y="54"/>
                  </a:lnTo>
                  <a:lnTo>
                    <a:pt x="23" y="52"/>
                  </a:lnTo>
                  <a:lnTo>
                    <a:pt x="24" y="49"/>
                  </a:lnTo>
                  <a:lnTo>
                    <a:pt x="24" y="46"/>
                  </a:lnTo>
                  <a:lnTo>
                    <a:pt x="23" y="43"/>
                  </a:lnTo>
                  <a:lnTo>
                    <a:pt x="20" y="37"/>
                  </a:lnTo>
                  <a:lnTo>
                    <a:pt x="20" y="3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</a:endParaRPr>
            </a:p>
          </p:txBody>
        </p:sp>
        <p:sp>
          <p:nvSpPr>
            <p:cNvPr id="77" name="Freeform 11"/>
            <p:cNvSpPr>
              <a:spLocks/>
            </p:cNvSpPr>
            <p:nvPr/>
          </p:nvSpPr>
          <p:spPr bwMode="auto">
            <a:xfrm>
              <a:off x="2189163" y="5332413"/>
              <a:ext cx="1325563" cy="100013"/>
            </a:xfrm>
            <a:custGeom>
              <a:avLst/>
              <a:gdLst>
                <a:gd name="T0" fmla="*/ 0 w 835"/>
                <a:gd name="T1" fmla="*/ 40 h 63"/>
                <a:gd name="T2" fmla="*/ 835 w 835"/>
                <a:gd name="T3" fmla="*/ 0 h 63"/>
                <a:gd name="T4" fmla="*/ 835 w 835"/>
                <a:gd name="T5" fmla="*/ 0 h 63"/>
                <a:gd name="T6" fmla="*/ 829 w 835"/>
                <a:gd name="T7" fmla="*/ 6 h 63"/>
                <a:gd name="T8" fmla="*/ 821 w 835"/>
                <a:gd name="T9" fmla="*/ 9 h 63"/>
                <a:gd name="T10" fmla="*/ 812 w 835"/>
                <a:gd name="T11" fmla="*/ 11 h 63"/>
                <a:gd name="T12" fmla="*/ 806 w 835"/>
                <a:gd name="T13" fmla="*/ 11 h 63"/>
                <a:gd name="T14" fmla="*/ 806 w 835"/>
                <a:gd name="T15" fmla="*/ 11 h 63"/>
                <a:gd name="T16" fmla="*/ 800 w 835"/>
                <a:gd name="T17" fmla="*/ 13 h 63"/>
                <a:gd name="T18" fmla="*/ 800 w 835"/>
                <a:gd name="T19" fmla="*/ 14 h 63"/>
                <a:gd name="T20" fmla="*/ 800 w 835"/>
                <a:gd name="T21" fmla="*/ 17 h 63"/>
                <a:gd name="T22" fmla="*/ 802 w 835"/>
                <a:gd name="T23" fmla="*/ 21 h 63"/>
                <a:gd name="T24" fmla="*/ 804 w 835"/>
                <a:gd name="T25" fmla="*/ 26 h 63"/>
                <a:gd name="T26" fmla="*/ 42 w 835"/>
                <a:gd name="T27" fmla="*/ 63 h 63"/>
                <a:gd name="T28" fmla="*/ 42 w 835"/>
                <a:gd name="T29" fmla="*/ 63 h 63"/>
                <a:gd name="T30" fmla="*/ 42 w 835"/>
                <a:gd name="T31" fmla="*/ 60 h 63"/>
                <a:gd name="T32" fmla="*/ 41 w 835"/>
                <a:gd name="T33" fmla="*/ 60 h 63"/>
                <a:gd name="T34" fmla="*/ 36 w 835"/>
                <a:gd name="T35" fmla="*/ 59 h 63"/>
                <a:gd name="T36" fmla="*/ 36 w 835"/>
                <a:gd name="T37" fmla="*/ 59 h 63"/>
                <a:gd name="T38" fmla="*/ 27 w 835"/>
                <a:gd name="T39" fmla="*/ 57 h 63"/>
                <a:gd name="T40" fmla="*/ 16 w 835"/>
                <a:gd name="T41" fmla="*/ 53 h 63"/>
                <a:gd name="T42" fmla="*/ 7 w 835"/>
                <a:gd name="T43" fmla="*/ 48 h 63"/>
                <a:gd name="T44" fmla="*/ 3 w 835"/>
                <a:gd name="T45" fmla="*/ 44 h 63"/>
                <a:gd name="T46" fmla="*/ 0 w 835"/>
                <a:gd name="T47" fmla="*/ 40 h 63"/>
                <a:gd name="T48" fmla="*/ 0 w 835"/>
                <a:gd name="T49" fmla="*/ 40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835" h="63">
                  <a:moveTo>
                    <a:pt x="0" y="40"/>
                  </a:moveTo>
                  <a:lnTo>
                    <a:pt x="835" y="0"/>
                  </a:lnTo>
                  <a:lnTo>
                    <a:pt x="835" y="0"/>
                  </a:lnTo>
                  <a:lnTo>
                    <a:pt x="829" y="6"/>
                  </a:lnTo>
                  <a:lnTo>
                    <a:pt x="821" y="9"/>
                  </a:lnTo>
                  <a:lnTo>
                    <a:pt x="812" y="11"/>
                  </a:lnTo>
                  <a:lnTo>
                    <a:pt x="806" y="11"/>
                  </a:lnTo>
                  <a:lnTo>
                    <a:pt x="806" y="11"/>
                  </a:lnTo>
                  <a:lnTo>
                    <a:pt x="800" y="13"/>
                  </a:lnTo>
                  <a:lnTo>
                    <a:pt x="800" y="14"/>
                  </a:lnTo>
                  <a:lnTo>
                    <a:pt x="800" y="17"/>
                  </a:lnTo>
                  <a:lnTo>
                    <a:pt x="802" y="21"/>
                  </a:lnTo>
                  <a:lnTo>
                    <a:pt x="804" y="26"/>
                  </a:lnTo>
                  <a:lnTo>
                    <a:pt x="42" y="63"/>
                  </a:lnTo>
                  <a:lnTo>
                    <a:pt x="42" y="63"/>
                  </a:lnTo>
                  <a:lnTo>
                    <a:pt x="42" y="60"/>
                  </a:lnTo>
                  <a:lnTo>
                    <a:pt x="41" y="60"/>
                  </a:lnTo>
                  <a:lnTo>
                    <a:pt x="36" y="59"/>
                  </a:lnTo>
                  <a:lnTo>
                    <a:pt x="36" y="59"/>
                  </a:lnTo>
                  <a:lnTo>
                    <a:pt x="27" y="57"/>
                  </a:lnTo>
                  <a:lnTo>
                    <a:pt x="16" y="53"/>
                  </a:lnTo>
                  <a:lnTo>
                    <a:pt x="7" y="48"/>
                  </a:lnTo>
                  <a:lnTo>
                    <a:pt x="3" y="44"/>
                  </a:lnTo>
                  <a:lnTo>
                    <a:pt x="0" y="40"/>
                  </a:lnTo>
                  <a:lnTo>
                    <a:pt x="0" y="4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</a:endParaRPr>
            </a:p>
          </p:txBody>
        </p:sp>
        <p:sp>
          <p:nvSpPr>
            <p:cNvPr id="78" name="Freeform 12"/>
            <p:cNvSpPr>
              <a:spLocks/>
            </p:cNvSpPr>
            <p:nvPr/>
          </p:nvSpPr>
          <p:spPr bwMode="auto">
            <a:xfrm>
              <a:off x="2216151" y="5529263"/>
              <a:ext cx="1268413" cy="96838"/>
            </a:xfrm>
            <a:custGeom>
              <a:avLst/>
              <a:gdLst>
                <a:gd name="T0" fmla="*/ 0 w 799"/>
                <a:gd name="T1" fmla="*/ 36 h 61"/>
                <a:gd name="T2" fmla="*/ 795 w 799"/>
                <a:gd name="T3" fmla="*/ 0 h 61"/>
                <a:gd name="T4" fmla="*/ 795 w 799"/>
                <a:gd name="T5" fmla="*/ 0 h 61"/>
                <a:gd name="T6" fmla="*/ 794 w 799"/>
                <a:gd name="T7" fmla="*/ 4 h 61"/>
                <a:gd name="T8" fmla="*/ 795 w 799"/>
                <a:gd name="T9" fmla="*/ 10 h 61"/>
                <a:gd name="T10" fmla="*/ 799 w 799"/>
                <a:gd name="T11" fmla="*/ 23 h 61"/>
                <a:gd name="T12" fmla="*/ 11 w 799"/>
                <a:gd name="T13" fmla="*/ 61 h 61"/>
                <a:gd name="T14" fmla="*/ 11 w 799"/>
                <a:gd name="T15" fmla="*/ 61 h 61"/>
                <a:gd name="T16" fmla="*/ 13 w 799"/>
                <a:gd name="T17" fmla="*/ 52 h 61"/>
                <a:gd name="T18" fmla="*/ 13 w 799"/>
                <a:gd name="T19" fmla="*/ 46 h 61"/>
                <a:gd name="T20" fmla="*/ 11 w 799"/>
                <a:gd name="T21" fmla="*/ 43 h 61"/>
                <a:gd name="T22" fmla="*/ 10 w 799"/>
                <a:gd name="T23" fmla="*/ 40 h 61"/>
                <a:gd name="T24" fmla="*/ 6 w 799"/>
                <a:gd name="T25" fmla="*/ 39 h 61"/>
                <a:gd name="T26" fmla="*/ 0 w 799"/>
                <a:gd name="T27" fmla="*/ 36 h 61"/>
                <a:gd name="T28" fmla="*/ 0 w 799"/>
                <a:gd name="T29" fmla="*/ 36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799" h="61">
                  <a:moveTo>
                    <a:pt x="0" y="36"/>
                  </a:moveTo>
                  <a:lnTo>
                    <a:pt x="795" y="0"/>
                  </a:lnTo>
                  <a:lnTo>
                    <a:pt x="795" y="0"/>
                  </a:lnTo>
                  <a:lnTo>
                    <a:pt x="794" y="4"/>
                  </a:lnTo>
                  <a:lnTo>
                    <a:pt x="795" y="10"/>
                  </a:lnTo>
                  <a:lnTo>
                    <a:pt x="799" y="23"/>
                  </a:lnTo>
                  <a:lnTo>
                    <a:pt x="11" y="61"/>
                  </a:lnTo>
                  <a:lnTo>
                    <a:pt x="11" y="61"/>
                  </a:lnTo>
                  <a:lnTo>
                    <a:pt x="13" y="52"/>
                  </a:lnTo>
                  <a:lnTo>
                    <a:pt x="13" y="46"/>
                  </a:lnTo>
                  <a:lnTo>
                    <a:pt x="11" y="43"/>
                  </a:lnTo>
                  <a:lnTo>
                    <a:pt x="10" y="40"/>
                  </a:lnTo>
                  <a:lnTo>
                    <a:pt x="6" y="39"/>
                  </a:lnTo>
                  <a:lnTo>
                    <a:pt x="0" y="36"/>
                  </a:lnTo>
                  <a:lnTo>
                    <a:pt x="0" y="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</a:endParaRPr>
            </a:p>
          </p:txBody>
        </p:sp>
        <p:sp>
          <p:nvSpPr>
            <p:cNvPr id="79" name="Freeform 13"/>
            <p:cNvSpPr>
              <a:spLocks/>
            </p:cNvSpPr>
            <p:nvPr/>
          </p:nvSpPr>
          <p:spPr bwMode="auto">
            <a:xfrm>
              <a:off x="2227263" y="5614988"/>
              <a:ext cx="1285875" cy="96838"/>
            </a:xfrm>
            <a:custGeom>
              <a:avLst/>
              <a:gdLst>
                <a:gd name="T0" fmla="*/ 3 w 810"/>
                <a:gd name="T1" fmla="*/ 36 h 61"/>
                <a:gd name="T2" fmla="*/ 788 w 810"/>
                <a:gd name="T3" fmla="*/ 0 h 61"/>
                <a:gd name="T4" fmla="*/ 788 w 810"/>
                <a:gd name="T5" fmla="*/ 0 h 61"/>
                <a:gd name="T6" fmla="*/ 788 w 810"/>
                <a:gd name="T7" fmla="*/ 5 h 61"/>
                <a:gd name="T8" fmla="*/ 790 w 810"/>
                <a:gd name="T9" fmla="*/ 11 h 61"/>
                <a:gd name="T10" fmla="*/ 795 w 810"/>
                <a:gd name="T11" fmla="*/ 16 h 61"/>
                <a:gd name="T12" fmla="*/ 803 w 810"/>
                <a:gd name="T13" fmla="*/ 20 h 61"/>
                <a:gd name="T14" fmla="*/ 803 w 810"/>
                <a:gd name="T15" fmla="*/ 20 h 61"/>
                <a:gd name="T16" fmla="*/ 810 w 810"/>
                <a:gd name="T17" fmla="*/ 23 h 61"/>
                <a:gd name="T18" fmla="*/ 0 w 810"/>
                <a:gd name="T19" fmla="*/ 61 h 61"/>
                <a:gd name="T20" fmla="*/ 0 w 810"/>
                <a:gd name="T21" fmla="*/ 61 h 61"/>
                <a:gd name="T22" fmla="*/ 4 w 810"/>
                <a:gd name="T23" fmla="*/ 55 h 61"/>
                <a:gd name="T24" fmla="*/ 6 w 810"/>
                <a:gd name="T25" fmla="*/ 50 h 61"/>
                <a:gd name="T26" fmla="*/ 4 w 810"/>
                <a:gd name="T27" fmla="*/ 43 h 61"/>
                <a:gd name="T28" fmla="*/ 3 w 810"/>
                <a:gd name="T29" fmla="*/ 36 h 61"/>
                <a:gd name="T30" fmla="*/ 3 w 810"/>
                <a:gd name="T31" fmla="*/ 36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810" h="61">
                  <a:moveTo>
                    <a:pt x="3" y="36"/>
                  </a:moveTo>
                  <a:lnTo>
                    <a:pt x="788" y="0"/>
                  </a:lnTo>
                  <a:lnTo>
                    <a:pt x="788" y="0"/>
                  </a:lnTo>
                  <a:lnTo>
                    <a:pt x="788" y="5"/>
                  </a:lnTo>
                  <a:lnTo>
                    <a:pt x="790" y="11"/>
                  </a:lnTo>
                  <a:lnTo>
                    <a:pt x="795" y="16"/>
                  </a:lnTo>
                  <a:lnTo>
                    <a:pt x="803" y="20"/>
                  </a:lnTo>
                  <a:lnTo>
                    <a:pt x="803" y="20"/>
                  </a:lnTo>
                  <a:lnTo>
                    <a:pt x="810" y="23"/>
                  </a:lnTo>
                  <a:lnTo>
                    <a:pt x="0" y="61"/>
                  </a:lnTo>
                  <a:lnTo>
                    <a:pt x="0" y="61"/>
                  </a:lnTo>
                  <a:lnTo>
                    <a:pt x="4" y="55"/>
                  </a:lnTo>
                  <a:lnTo>
                    <a:pt x="6" y="50"/>
                  </a:lnTo>
                  <a:lnTo>
                    <a:pt x="4" y="43"/>
                  </a:lnTo>
                  <a:lnTo>
                    <a:pt x="3" y="36"/>
                  </a:lnTo>
                  <a:lnTo>
                    <a:pt x="3" y="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</a:endParaRPr>
            </a:p>
          </p:txBody>
        </p:sp>
        <p:sp>
          <p:nvSpPr>
            <p:cNvPr id="80" name="Freeform 14"/>
            <p:cNvSpPr>
              <a:spLocks/>
            </p:cNvSpPr>
            <p:nvPr/>
          </p:nvSpPr>
          <p:spPr bwMode="auto">
            <a:xfrm>
              <a:off x="2219326" y="5713413"/>
              <a:ext cx="1262063" cy="96838"/>
            </a:xfrm>
            <a:custGeom>
              <a:avLst/>
              <a:gdLst>
                <a:gd name="T0" fmla="*/ 0 w 795"/>
                <a:gd name="T1" fmla="*/ 38 h 61"/>
                <a:gd name="T2" fmla="*/ 788 w 795"/>
                <a:gd name="T3" fmla="*/ 0 h 61"/>
                <a:gd name="T4" fmla="*/ 788 w 795"/>
                <a:gd name="T5" fmla="*/ 0 h 61"/>
                <a:gd name="T6" fmla="*/ 792 w 795"/>
                <a:gd name="T7" fmla="*/ 8 h 61"/>
                <a:gd name="T8" fmla="*/ 795 w 795"/>
                <a:gd name="T9" fmla="*/ 15 h 61"/>
                <a:gd name="T10" fmla="*/ 795 w 795"/>
                <a:gd name="T11" fmla="*/ 22 h 61"/>
                <a:gd name="T12" fmla="*/ 795 w 795"/>
                <a:gd name="T13" fmla="*/ 22 h 61"/>
                <a:gd name="T14" fmla="*/ 795 w 795"/>
                <a:gd name="T15" fmla="*/ 24 h 61"/>
                <a:gd name="T16" fmla="*/ 9 w 795"/>
                <a:gd name="T17" fmla="*/ 61 h 61"/>
                <a:gd name="T18" fmla="*/ 9 w 795"/>
                <a:gd name="T19" fmla="*/ 61 h 61"/>
                <a:gd name="T20" fmla="*/ 11 w 795"/>
                <a:gd name="T21" fmla="*/ 56 h 61"/>
                <a:gd name="T22" fmla="*/ 13 w 795"/>
                <a:gd name="T23" fmla="*/ 50 h 61"/>
                <a:gd name="T24" fmla="*/ 17 w 795"/>
                <a:gd name="T25" fmla="*/ 43 h 61"/>
                <a:gd name="T26" fmla="*/ 17 w 795"/>
                <a:gd name="T27" fmla="*/ 41 h 61"/>
                <a:gd name="T28" fmla="*/ 15 w 795"/>
                <a:gd name="T29" fmla="*/ 39 h 61"/>
                <a:gd name="T30" fmla="*/ 9 w 795"/>
                <a:gd name="T31" fmla="*/ 38 h 61"/>
                <a:gd name="T32" fmla="*/ 0 w 795"/>
                <a:gd name="T33" fmla="*/ 38 h 61"/>
                <a:gd name="T34" fmla="*/ 0 w 795"/>
                <a:gd name="T35" fmla="*/ 38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795" h="61">
                  <a:moveTo>
                    <a:pt x="0" y="38"/>
                  </a:moveTo>
                  <a:lnTo>
                    <a:pt x="788" y="0"/>
                  </a:lnTo>
                  <a:lnTo>
                    <a:pt x="788" y="0"/>
                  </a:lnTo>
                  <a:lnTo>
                    <a:pt x="792" y="8"/>
                  </a:lnTo>
                  <a:lnTo>
                    <a:pt x="795" y="15"/>
                  </a:lnTo>
                  <a:lnTo>
                    <a:pt x="795" y="22"/>
                  </a:lnTo>
                  <a:lnTo>
                    <a:pt x="795" y="22"/>
                  </a:lnTo>
                  <a:lnTo>
                    <a:pt x="795" y="24"/>
                  </a:lnTo>
                  <a:lnTo>
                    <a:pt x="9" y="61"/>
                  </a:lnTo>
                  <a:lnTo>
                    <a:pt x="9" y="61"/>
                  </a:lnTo>
                  <a:lnTo>
                    <a:pt x="11" y="56"/>
                  </a:lnTo>
                  <a:lnTo>
                    <a:pt x="13" y="50"/>
                  </a:lnTo>
                  <a:lnTo>
                    <a:pt x="17" y="43"/>
                  </a:lnTo>
                  <a:lnTo>
                    <a:pt x="17" y="41"/>
                  </a:lnTo>
                  <a:lnTo>
                    <a:pt x="15" y="39"/>
                  </a:lnTo>
                  <a:lnTo>
                    <a:pt x="9" y="38"/>
                  </a:lnTo>
                  <a:lnTo>
                    <a:pt x="0" y="38"/>
                  </a:lnTo>
                  <a:lnTo>
                    <a:pt x="0" y="3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</a:endParaRPr>
            </a:p>
          </p:txBody>
        </p:sp>
        <p:sp>
          <p:nvSpPr>
            <p:cNvPr id="81" name="Freeform 15"/>
            <p:cNvSpPr>
              <a:spLocks/>
            </p:cNvSpPr>
            <p:nvPr/>
          </p:nvSpPr>
          <p:spPr bwMode="auto">
            <a:xfrm>
              <a:off x="2214563" y="5803900"/>
              <a:ext cx="1306513" cy="96838"/>
            </a:xfrm>
            <a:custGeom>
              <a:avLst/>
              <a:gdLst>
                <a:gd name="T0" fmla="*/ 15 w 823"/>
                <a:gd name="T1" fmla="*/ 36 h 61"/>
                <a:gd name="T2" fmla="*/ 794 w 823"/>
                <a:gd name="T3" fmla="*/ 0 h 61"/>
                <a:gd name="T4" fmla="*/ 794 w 823"/>
                <a:gd name="T5" fmla="*/ 0 h 61"/>
                <a:gd name="T6" fmla="*/ 794 w 823"/>
                <a:gd name="T7" fmla="*/ 4 h 61"/>
                <a:gd name="T8" fmla="*/ 796 w 823"/>
                <a:gd name="T9" fmla="*/ 7 h 61"/>
                <a:gd name="T10" fmla="*/ 800 w 823"/>
                <a:gd name="T11" fmla="*/ 11 h 61"/>
                <a:gd name="T12" fmla="*/ 807 w 823"/>
                <a:gd name="T13" fmla="*/ 13 h 61"/>
                <a:gd name="T14" fmla="*/ 807 w 823"/>
                <a:gd name="T15" fmla="*/ 13 h 61"/>
                <a:gd name="T16" fmla="*/ 817 w 823"/>
                <a:gd name="T17" fmla="*/ 18 h 61"/>
                <a:gd name="T18" fmla="*/ 823 w 823"/>
                <a:gd name="T19" fmla="*/ 22 h 61"/>
                <a:gd name="T20" fmla="*/ 0 w 823"/>
                <a:gd name="T21" fmla="*/ 61 h 61"/>
                <a:gd name="T22" fmla="*/ 0 w 823"/>
                <a:gd name="T23" fmla="*/ 61 h 61"/>
                <a:gd name="T24" fmla="*/ 3 w 823"/>
                <a:gd name="T25" fmla="*/ 59 h 61"/>
                <a:gd name="T26" fmla="*/ 3 w 823"/>
                <a:gd name="T27" fmla="*/ 59 h 61"/>
                <a:gd name="T28" fmla="*/ 11 w 823"/>
                <a:gd name="T29" fmla="*/ 55 h 61"/>
                <a:gd name="T30" fmla="*/ 14 w 823"/>
                <a:gd name="T31" fmla="*/ 53 h 61"/>
                <a:gd name="T32" fmla="*/ 15 w 823"/>
                <a:gd name="T33" fmla="*/ 50 h 61"/>
                <a:gd name="T34" fmla="*/ 16 w 823"/>
                <a:gd name="T35" fmla="*/ 43 h 61"/>
                <a:gd name="T36" fmla="*/ 15 w 823"/>
                <a:gd name="T37" fmla="*/ 36 h 61"/>
                <a:gd name="T38" fmla="*/ 15 w 823"/>
                <a:gd name="T39" fmla="*/ 36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823" h="61">
                  <a:moveTo>
                    <a:pt x="15" y="36"/>
                  </a:moveTo>
                  <a:lnTo>
                    <a:pt x="794" y="0"/>
                  </a:lnTo>
                  <a:lnTo>
                    <a:pt x="794" y="0"/>
                  </a:lnTo>
                  <a:lnTo>
                    <a:pt x="794" y="4"/>
                  </a:lnTo>
                  <a:lnTo>
                    <a:pt x="796" y="7"/>
                  </a:lnTo>
                  <a:lnTo>
                    <a:pt x="800" y="11"/>
                  </a:lnTo>
                  <a:lnTo>
                    <a:pt x="807" y="13"/>
                  </a:lnTo>
                  <a:lnTo>
                    <a:pt x="807" y="13"/>
                  </a:lnTo>
                  <a:lnTo>
                    <a:pt x="817" y="18"/>
                  </a:lnTo>
                  <a:lnTo>
                    <a:pt x="823" y="22"/>
                  </a:lnTo>
                  <a:lnTo>
                    <a:pt x="0" y="61"/>
                  </a:lnTo>
                  <a:lnTo>
                    <a:pt x="0" y="61"/>
                  </a:lnTo>
                  <a:lnTo>
                    <a:pt x="3" y="59"/>
                  </a:lnTo>
                  <a:lnTo>
                    <a:pt x="3" y="59"/>
                  </a:lnTo>
                  <a:lnTo>
                    <a:pt x="11" y="55"/>
                  </a:lnTo>
                  <a:lnTo>
                    <a:pt x="14" y="53"/>
                  </a:lnTo>
                  <a:lnTo>
                    <a:pt x="15" y="50"/>
                  </a:lnTo>
                  <a:lnTo>
                    <a:pt x="16" y="43"/>
                  </a:lnTo>
                  <a:lnTo>
                    <a:pt x="15" y="36"/>
                  </a:lnTo>
                  <a:lnTo>
                    <a:pt x="15" y="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</a:endParaRPr>
            </a:p>
          </p:txBody>
        </p:sp>
        <p:sp>
          <p:nvSpPr>
            <p:cNvPr id="82" name="Freeform 16"/>
            <p:cNvSpPr>
              <a:spLocks/>
            </p:cNvSpPr>
            <p:nvPr/>
          </p:nvSpPr>
          <p:spPr bwMode="auto">
            <a:xfrm>
              <a:off x="2227263" y="5895975"/>
              <a:ext cx="1250950" cy="96838"/>
            </a:xfrm>
            <a:custGeom>
              <a:avLst/>
              <a:gdLst>
                <a:gd name="T0" fmla="*/ 0 w 788"/>
                <a:gd name="T1" fmla="*/ 37 h 61"/>
                <a:gd name="T2" fmla="*/ 786 w 788"/>
                <a:gd name="T3" fmla="*/ 0 h 61"/>
                <a:gd name="T4" fmla="*/ 786 w 788"/>
                <a:gd name="T5" fmla="*/ 0 h 61"/>
                <a:gd name="T6" fmla="*/ 784 w 788"/>
                <a:gd name="T7" fmla="*/ 6 h 61"/>
                <a:gd name="T8" fmla="*/ 786 w 788"/>
                <a:gd name="T9" fmla="*/ 11 h 61"/>
                <a:gd name="T10" fmla="*/ 788 w 788"/>
                <a:gd name="T11" fmla="*/ 25 h 61"/>
                <a:gd name="T12" fmla="*/ 7 w 788"/>
                <a:gd name="T13" fmla="*/ 61 h 61"/>
                <a:gd name="T14" fmla="*/ 7 w 788"/>
                <a:gd name="T15" fmla="*/ 61 h 61"/>
                <a:gd name="T16" fmla="*/ 8 w 788"/>
                <a:gd name="T17" fmla="*/ 54 h 61"/>
                <a:gd name="T18" fmla="*/ 8 w 788"/>
                <a:gd name="T19" fmla="*/ 48 h 61"/>
                <a:gd name="T20" fmla="*/ 6 w 788"/>
                <a:gd name="T21" fmla="*/ 42 h 61"/>
                <a:gd name="T22" fmla="*/ 0 w 788"/>
                <a:gd name="T23" fmla="*/ 37 h 61"/>
                <a:gd name="T24" fmla="*/ 0 w 788"/>
                <a:gd name="T25" fmla="*/ 37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88" h="61">
                  <a:moveTo>
                    <a:pt x="0" y="37"/>
                  </a:moveTo>
                  <a:lnTo>
                    <a:pt x="786" y="0"/>
                  </a:lnTo>
                  <a:lnTo>
                    <a:pt x="786" y="0"/>
                  </a:lnTo>
                  <a:lnTo>
                    <a:pt x="784" y="6"/>
                  </a:lnTo>
                  <a:lnTo>
                    <a:pt x="786" y="11"/>
                  </a:lnTo>
                  <a:lnTo>
                    <a:pt x="788" y="25"/>
                  </a:lnTo>
                  <a:lnTo>
                    <a:pt x="7" y="61"/>
                  </a:lnTo>
                  <a:lnTo>
                    <a:pt x="7" y="61"/>
                  </a:lnTo>
                  <a:lnTo>
                    <a:pt x="8" y="54"/>
                  </a:lnTo>
                  <a:lnTo>
                    <a:pt x="8" y="48"/>
                  </a:lnTo>
                  <a:lnTo>
                    <a:pt x="6" y="42"/>
                  </a:lnTo>
                  <a:lnTo>
                    <a:pt x="0" y="37"/>
                  </a:lnTo>
                  <a:lnTo>
                    <a:pt x="0" y="3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</a:endParaRPr>
            </a:p>
          </p:txBody>
        </p:sp>
        <p:sp>
          <p:nvSpPr>
            <p:cNvPr id="83" name="Freeform 17"/>
            <p:cNvSpPr>
              <a:spLocks/>
            </p:cNvSpPr>
            <p:nvPr/>
          </p:nvSpPr>
          <p:spPr bwMode="auto">
            <a:xfrm>
              <a:off x="2246313" y="6029325"/>
              <a:ext cx="1254125" cy="311150"/>
            </a:xfrm>
            <a:custGeom>
              <a:avLst/>
              <a:gdLst>
                <a:gd name="T0" fmla="*/ 370 w 790"/>
                <a:gd name="T1" fmla="*/ 196 h 196"/>
                <a:gd name="T2" fmla="*/ 370 w 790"/>
                <a:gd name="T3" fmla="*/ 196 h 196"/>
                <a:gd name="T4" fmla="*/ 305 w 790"/>
                <a:gd name="T5" fmla="*/ 195 h 196"/>
                <a:gd name="T6" fmla="*/ 269 w 790"/>
                <a:gd name="T7" fmla="*/ 194 h 196"/>
                <a:gd name="T8" fmla="*/ 233 w 790"/>
                <a:gd name="T9" fmla="*/ 191 h 196"/>
                <a:gd name="T10" fmla="*/ 201 w 790"/>
                <a:gd name="T11" fmla="*/ 187 h 196"/>
                <a:gd name="T12" fmla="*/ 172 w 790"/>
                <a:gd name="T13" fmla="*/ 182 h 196"/>
                <a:gd name="T14" fmla="*/ 163 w 790"/>
                <a:gd name="T15" fmla="*/ 179 h 196"/>
                <a:gd name="T16" fmla="*/ 155 w 790"/>
                <a:gd name="T17" fmla="*/ 176 h 196"/>
                <a:gd name="T18" fmla="*/ 148 w 790"/>
                <a:gd name="T19" fmla="*/ 172 h 196"/>
                <a:gd name="T20" fmla="*/ 147 w 790"/>
                <a:gd name="T21" fmla="*/ 168 h 196"/>
                <a:gd name="T22" fmla="*/ 147 w 790"/>
                <a:gd name="T23" fmla="*/ 168 h 196"/>
                <a:gd name="T24" fmla="*/ 144 w 790"/>
                <a:gd name="T25" fmla="*/ 160 h 196"/>
                <a:gd name="T26" fmla="*/ 140 w 790"/>
                <a:gd name="T27" fmla="*/ 153 h 196"/>
                <a:gd name="T28" fmla="*/ 133 w 790"/>
                <a:gd name="T29" fmla="*/ 145 h 196"/>
                <a:gd name="T30" fmla="*/ 125 w 790"/>
                <a:gd name="T31" fmla="*/ 138 h 196"/>
                <a:gd name="T32" fmla="*/ 99 w 790"/>
                <a:gd name="T33" fmla="*/ 121 h 196"/>
                <a:gd name="T34" fmla="*/ 64 w 790"/>
                <a:gd name="T35" fmla="*/ 99 h 196"/>
                <a:gd name="T36" fmla="*/ 64 w 790"/>
                <a:gd name="T37" fmla="*/ 99 h 196"/>
                <a:gd name="T38" fmla="*/ 52 w 790"/>
                <a:gd name="T39" fmla="*/ 92 h 196"/>
                <a:gd name="T40" fmla="*/ 42 w 790"/>
                <a:gd name="T41" fmla="*/ 84 h 196"/>
                <a:gd name="T42" fmla="*/ 33 w 790"/>
                <a:gd name="T43" fmla="*/ 76 h 196"/>
                <a:gd name="T44" fmla="*/ 23 w 790"/>
                <a:gd name="T45" fmla="*/ 68 h 196"/>
                <a:gd name="T46" fmla="*/ 11 w 790"/>
                <a:gd name="T47" fmla="*/ 53 h 196"/>
                <a:gd name="T48" fmla="*/ 0 w 790"/>
                <a:gd name="T49" fmla="*/ 37 h 196"/>
                <a:gd name="T50" fmla="*/ 790 w 790"/>
                <a:gd name="T51" fmla="*/ 0 h 196"/>
                <a:gd name="T52" fmla="*/ 790 w 790"/>
                <a:gd name="T53" fmla="*/ 0 h 196"/>
                <a:gd name="T54" fmla="*/ 786 w 790"/>
                <a:gd name="T55" fmla="*/ 12 h 196"/>
                <a:gd name="T56" fmla="*/ 778 w 790"/>
                <a:gd name="T57" fmla="*/ 24 h 196"/>
                <a:gd name="T58" fmla="*/ 770 w 790"/>
                <a:gd name="T59" fmla="*/ 38 h 196"/>
                <a:gd name="T60" fmla="*/ 760 w 790"/>
                <a:gd name="T61" fmla="*/ 50 h 196"/>
                <a:gd name="T62" fmla="*/ 749 w 790"/>
                <a:gd name="T63" fmla="*/ 62 h 196"/>
                <a:gd name="T64" fmla="*/ 738 w 790"/>
                <a:gd name="T65" fmla="*/ 76 h 196"/>
                <a:gd name="T66" fmla="*/ 711 w 790"/>
                <a:gd name="T67" fmla="*/ 99 h 196"/>
                <a:gd name="T68" fmla="*/ 711 w 790"/>
                <a:gd name="T69" fmla="*/ 99 h 196"/>
                <a:gd name="T70" fmla="*/ 696 w 790"/>
                <a:gd name="T71" fmla="*/ 111 h 196"/>
                <a:gd name="T72" fmla="*/ 682 w 790"/>
                <a:gd name="T73" fmla="*/ 122 h 196"/>
                <a:gd name="T74" fmla="*/ 657 w 790"/>
                <a:gd name="T75" fmla="*/ 138 h 196"/>
                <a:gd name="T76" fmla="*/ 646 w 790"/>
                <a:gd name="T77" fmla="*/ 146 h 196"/>
                <a:gd name="T78" fmla="*/ 638 w 790"/>
                <a:gd name="T79" fmla="*/ 153 h 196"/>
                <a:gd name="T80" fmla="*/ 633 w 790"/>
                <a:gd name="T81" fmla="*/ 160 h 196"/>
                <a:gd name="T82" fmla="*/ 630 w 790"/>
                <a:gd name="T83" fmla="*/ 168 h 196"/>
                <a:gd name="T84" fmla="*/ 630 w 790"/>
                <a:gd name="T85" fmla="*/ 168 h 196"/>
                <a:gd name="T86" fmla="*/ 629 w 790"/>
                <a:gd name="T87" fmla="*/ 169 h 196"/>
                <a:gd name="T88" fmla="*/ 627 w 790"/>
                <a:gd name="T89" fmla="*/ 172 h 196"/>
                <a:gd name="T90" fmla="*/ 621 w 790"/>
                <a:gd name="T91" fmla="*/ 176 h 196"/>
                <a:gd name="T92" fmla="*/ 610 w 790"/>
                <a:gd name="T93" fmla="*/ 179 h 196"/>
                <a:gd name="T94" fmla="*/ 598 w 790"/>
                <a:gd name="T95" fmla="*/ 182 h 196"/>
                <a:gd name="T96" fmla="*/ 564 w 790"/>
                <a:gd name="T97" fmla="*/ 187 h 196"/>
                <a:gd name="T98" fmla="*/ 525 w 790"/>
                <a:gd name="T99" fmla="*/ 191 h 196"/>
                <a:gd name="T100" fmla="*/ 483 w 790"/>
                <a:gd name="T101" fmla="*/ 194 h 196"/>
                <a:gd name="T102" fmla="*/ 439 w 790"/>
                <a:gd name="T103" fmla="*/ 195 h 196"/>
                <a:gd name="T104" fmla="*/ 370 w 790"/>
                <a:gd name="T105" fmla="*/ 196 h 196"/>
                <a:gd name="T106" fmla="*/ 370 w 790"/>
                <a:gd name="T107" fmla="*/ 196 h 1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790" h="196">
                  <a:moveTo>
                    <a:pt x="370" y="196"/>
                  </a:moveTo>
                  <a:lnTo>
                    <a:pt x="370" y="196"/>
                  </a:lnTo>
                  <a:lnTo>
                    <a:pt x="305" y="195"/>
                  </a:lnTo>
                  <a:lnTo>
                    <a:pt x="269" y="194"/>
                  </a:lnTo>
                  <a:lnTo>
                    <a:pt x="233" y="191"/>
                  </a:lnTo>
                  <a:lnTo>
                    <a:pt x="201" y="187"/>
                  </a:lnTo>
                  <a:lnTo>
                    <a:pt x="172" y="182"/>
                  </a:lnTo>
                  <a:lnTo>
                    <a:pt x="163" y="179"/>
                  </a:lnTo>
                  <a:lnTo>
                    <a:pt x="155" y="176"/>
                  </a:lnTo>
                  <a:lnTo>
                    <a:pt x="148" y="172"/>
                  </a:lnTo>
                  <a:lnTo>
                    <a:pt x="147" y="168"/>
                  </a:lnTo>
                  <a:lnTo>
                    <a:pt x="147" y="168"/>
                  </a:lnTo>
                  <a:lnTo>
                    <a:pt x="144" y="160"/>
                  </a:lnTo>
                  <a:lnTo>
                    <a:pt x="140" y="153"/>
                  </a:lnTo>
                  <a:lnTo>
                    <a:pt x="133" y="145"/>
                  </a:lnTo>
                  <a:lnTo>
                    <a:pt x="125" y="138"/>
                  </a:lnTo>
                  <a:lnTo>
                    <a:pt x="99" y="121"/>
                  </a:lnTo>
                  <a:lnTo>
                    <a:pt x="64" y="99"/>
                  </a:lnTo>
                  <a:lnTo>
                    <a:pt x="64" y="99"/>
                  </a:lnTo>
                  <a:lnTo>
                    <a:pt x="52" y="92"/>
                  </a:lnTo>
                  <a:lnTo>
                    <a:pt x="42" y="84"/>
                  </a:lnTo>
                  <a:lnTo>
                    <a:pt x="33" y="76"/>
                  </a:lnTo>
                  <a:lnTo>
                    <a:pt x="23" y="68"/>
                  </a:lnTo>
                  <a:lnTo>
                    <a:pt x="11" y="53"/>
                  </a:lnTo>
                  <a:lnTo>
                    <a:pt x="0" y="37"/>
                  </a:lnTo>
                  <a:lnTo>
                    <a:pt x="790" y="0"/>
                  </a:lnTo>
                  <a:lnTo>
                    <a:pt x="790" y="0"/>
                  </a:lnTo>
                  <a:lnTo>
                    <a:pt x="786" y="12"/>
                  </a:lnTo>
                  <a:lnTo>
                    <a:pt x="778" y="24"/>
                  </a:lnTo>
                  <a:lnTo>
                    <a:pt x="770" y="38"/>
                  </a:lnTo>
                  <a:lnTo>
                    <a:pt x="760" y="50"/>
                  </a:lnTo>
                  <a:lnTo>
                    <a:pt x="749" y="62"/>
                  </a:lnTo>
                  <a:lnTo>
                    <a:pt x="738" y="76"/>
                  </a:lnTo>
                  <a:lnTo>
                    <a:pt x="711" y="99"/>
                  </a:lnTo>
                  <a:lnTo>
                    <a:pt x="711" y="99"/>
                  </a:lnTo>
                  <a:lnTo>
                    <a:pt x="696" y="111"/>
                  </a:lnTo>
                  <a:lnTo>
                    <a:pt x="682" y="122"/>
                  </a:lnTo>
                  <a:lnTo>
                    <a:pt x="657" y="138"/>
                  </a:lnTo>
                  <a:lnTo>
                    <a:pt x="646" y="146"/>
                  </a:lnTo>
                  <a:lnTo>
                    <a:pt x="638" y="153"/>
                  </a:lnTo>
                  <a:lnTo>
                    <a:pt x="633" y="160"/>
                  </a:lnTo>
                  <a:lnTo>
                    <a:pt x="630" y="168"/>
                  </a:lnTo>
                  <a:lnTo>
                    <a:pt x="630" y="168"/>
                  </a:lnTo>
                  <a:lnTo>
                    <a:pt x="629" y="169"/>
                  </a:lnTo>
                  <a:lnTo>
                    <a:pt x="627" y="172"/>
                  </a:lnTo>
                  <a:lnTo>
                    <a:pt x="621" y="176"/>
                  </a:lnTo>
                  <a:lnTo>
                    <a:pt x="610" y="179"/>
                  </a:lnTo>
                  <a:lnTo>
                    <a:pt x="598" y="182"/>
                  </a:lnTo>
                  <a:lnTo>
                    <a:pt x="564" y="187"/>
                  </a:lnTo>
                  <a:lnTo>
                    <a:pt x="525" y="191"/>
                  </a:lnTo>
                  <a:lnTo>
                    <a:pt x="483" y="194"/>
                  </a:lnTo>
                  <a:lnTo>
                    <a:pt x="439" y="195"/>
                  </a:lnTo>
                  <a:lnTo>
                    <a:pt x="370" y="196"/>
                  </a:lnTo>
                  <a:lnTo>
                    <a:pt x="370" y="19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</a:endParaRPr>
            </a:p>
          </p:txBody>
        </p:sp>
        <p:sp>
          <p:nvSpPr>
            <p:cNvPr id="84" name="Freeform 18"/>
            <p:cNvSpPr>
              <a:spLocks/>
            </p:cNvSpPr>
            <p:nvPr/>
          </p:nvSpPr>
          <p:spPr bwMode="auto">
            <a:xfrm>
              <a:off x="2470151" y="6061075"/>
              <a:ext cx="361950" cy="279400"/>
            </a:xfrm>
            <a:custGeom>
              <a:avLst/>
              <a:gdLst>
                <a:gd name="T0" fmla="*/ 82 w 228"/>
                <a:gd name="T1" fmla="*/ 170 h 176"/>
                <a:gd name="T2" fmla="*/ 82 w 228"/>
                <a:gd name="T3" fmla="*/ 170 h 176"/>
                <a:gd name="T4" fmla="*/ 73 w 228"/>
                <a:gd name="T5" fmla="*/ 149 h 176"/>
                <a:gd name="T6" fmla="*/ 65 w 228"/>
                <a:gd name="T7" fmla="*/ 130 h 176"/>
                <a:gd name="T8" fmla="*/ 52 w 228"/>
                <a:gd name="T9" fmla="*/ 109 h 176"/>
                <a:gd name="T10" fmla="*/ 34 w 228"/>
                <a:gd name="T11" fmla="*/ 80 h 176"/>
                <a:gd name="T12" fmla="*/ 34 w 228"/>
                <a:gd name="T13" fmla="*/ 80 h 176"/>
                <a:gd name="T14" fmla="*/ 25 w 228"/>
                <a:gd name="T15" fmla="*/ 64 h 176"/>
                <a:gd name="T16" fmla="*/ 15 w 228"/>
                <a:gd name="T17" fmla="*/ 46 h 176"/>
                <a:gd name="T18" fmla="*/ 0 w 228"/>
                <a:gd name="T19" fmla="*/ 10 h 176"/>
                <a:gd name="T20" fmla="*/ 225 w 228"/>
                <a:gd name="T21" fmla="*/ 0 h 176"/>
                <a:gd name="T22" fmla="*/ 225 w 228"/>
                <a:gd name="T23" fmla="*/ 0 h 176"/>
                <a:gd name="T24" fmla="*/ 228 w 228"/>
                <a:gd name="T25" fmla="*/ 41 h 176"/>
                <a:gd name="T26" fmla="*/ 228 w 228"/>
                <a:gd name="T27" fmla="*/ 80 h 176"/>
                <a:gd name="T28" fmla="*/ 228 w 228"/>
                <a:gd name="T29" fmla="*/ 80 h 176"/>
                <a:gd name="T30" fmla="*/ 226 w 228"/>
                <a:gd name="T31" fmla="*/ 110 h 176"/>
                <a:gd name="T32" fmla="*/ 224 w 228"/>
                <a:gd name="T33" fmla="*/ 133 h 176"/>
                <a:gd name="T34" fmla="*/ 224 w 228"/>
                <a:gd name="T35" fmla="*/ 152 h 176"/>
                <a:gd name="T36" fmla="*/ 224 w 228"/>
                <a:gd name="T37" fmla="*/ 162 h 176"/>
                <a:gd name="T38" fmla="*/ 226 w 228"/>
                <a:gd name="T39" fmla="*/ 172 h 176"/>
                <a:gd name="T40" fmla="*/ 226 w 228"/>
                <a:gd name="T41" fmla="*/ 172 h 176"/>
                <a:gd name="T42" fmla="*/ 226 w 228"/>
                <a:gd name="T43" fmla="*/ 176 h 176"/>
                <a:gd name="T44" fmla="*/ 226 w 228"/>
                <a:gd name="T45" fmla="*/ 176 h 176"/>
                <a:gd name="T46" fmla="*/ 157 w 228"/>
                <a:gd name="T47" fmla="*/ 175 h 176"/>
                <a:gd name="T48" fmla="*/ 118 w 228"/>
                <a:gd name="T49" fmla="*/ 172 h 176"/>
                <a:gd name="T50" fmla="*/ 82 w 228"/>
                <a:gd name="T51" fmla="*/ 170 h 176"/>
                <a:gd name="T52" fmla="*/ 82 w 228"/>
                <a:gd name="T53" fmla="*/ 170 h 1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228" h="176">
                  <a:moveTo>
                    <a:pt x="82" y="170"/>
                  </a:moveTo>
                  <a:lnTo>
                    <a:pt x="82" y="170"/>
                  </a:lnTo>
                  <a:lnTo>
                    <a:pt x="73" y="149"/>
                  </a:lnTo>
                  <a:lnTo>
                    <a:pt x="65" y="130"/>
                  </a:lnTo>
                  <a:lnTo>
                    <a:pt x="52" y="109"/>
                  </a:lnTo>
                  <a:lnTo>
                    <a:pt x="34" y="80"/>
                  </a:lnTo>
                  <a:lnTo>
                    <a:pt x="34" y="80"/>
                  </a:lnTo>
                  <a:lnTo>
                    <a:pt x="25" y="64"/>
                  </a:lnTo>
                  <a:lnTo>
                    <a:pt x="15" y="46"/>
                  </a:lnTo>
                  <a:lnTo>
                    <a:pt x="0" y="10"/>
                  </a:lnTo>
                  <a:lnTo>
                    <a:pt x="225" y="0"/>
                  </a:lnTo>
                  <a:lnTo>
                    <a:pt x="225" y="0"/>
                  </a:lnTo>
                  <a:lnTo>
                    <a:pt x="228" y="41"/>
                  </a:lnTo>
                  <a:lnTo>
                    <a:pt x="228" y="80"/>
                  </a:lnTo>
                  <a:lnTo>
                    <a:pt x="228" y="80"/>
                  </a:lnTo>
                  <a:lnTo>
                    <a:pt x="226" y="110"/>
                  </a:lnTo>
                  <a:lnTo>
                    <a:pt x="224" y="133"/>
                  </a:lnTo>
                  <a:lnTo>
                    <a:pt x="224" y="152"/>
                  </a:lnTo>
                  <a:lnTo>
                    <a:pt x="224" y="162"/>
                  </a:lnTo>
                  <a:lnTo>
                    <a:pt x="226" y="172"/>
                  </a:lnTo>
                  <a:lnTo>
                    <a:pt x="226" y="172"/>
                  </a:lnTo>
                  <a:lnTo>
                    <a:pt x="226" y="176"/>
                  </a:lnTo>
                  <a:lnTo>
                    <a:pt x="226" y="176"/>
                  </a:lnTo>
                  <a:lnTo>
                    <a:pt x="157" y="175"/>
                  </a:lnTo>
                  <a:lnTo>
                    <a:pt x="118" y="172"/>
                  </a:lnTo>
                  <a:lnTo>
                    <a:pt x="82" y="170"/>
                  </a:lnTo>
                  <a:lnTo>
                    <a:pt x="82" y="17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</a:endParaRPr>
            </a:p>
          </p:txBody>
        </p:sp>
        <p:sp>
          <p:nvSpPr>
            <p:cNvPr id="93" name="Freeform 19"/>
            <p:cNvSpPr>
              <a:spLocks/>
            </p:cNvSpPr>
            <p:nvPr/>
          </p:nvSpPr>
          <p:spPr bwMode="auto">
            <a:xfrm>
              <a:off x="3044826" y="5083175"/>
              <a:ext cx="512763" cy="271463"/>
            </a:xfrm>
            <a:custGeom>
              <a:avLst/>
              <a:gdLst>
                <a:gd name="T0" fmla="*/ 0 w 323"/>
                <a:gd name="T1" fmla="*/ 0 h 171"/>
                <a:gd name="T2" fmla="*/ 323 w 323"/>
                <a:gd name="T3" fmla="*/ 0 h 171"/>
                <a:gd name="T4" fmla="*/ 306 w 323"/>
                <a:gd name="T5" fmla="*/ 140 h 171"/>
                <a:gd name="T6" fmla="*/ 306 w 323"/>
                <a:gd name="T7" fmla="*/ 140 h 171"/>
                <a:gd name="T8" fmla="*/ 305 w 323"/>
                <a:gd name="T9" fmla="*/ 147 h 171"/>
                <a:gd name="T10" fmla="*/ 302 w 323"/>
                <a:gd name="T11" fmla="*/ 152 h 171"/>
                <a:gd name="T12" fmla="*/ 296 w 323"/>
                <a:gd name="T13" fmla="*/ 157 h 171"/>
                <a:gd name="T14" fmla="*/ 291 w 323"/>
                <a:gd name="T15" fmla="*/ 161 h 171"/>
                <a:gd name="T16" fmla="*/ 286 w 323"/>
                <a:gd name="T17" fmla="*/ 164 h 171"/>
                <a:gd name="T18" fmla="*/ 279 w 323"/>
                <a:gd name="T19" fmla="*/ 167 h 171"/>
                <a:gd name="T20" fmla="*/ 272 w 323"/>
                <a:gd name="T21" fmla="*/ 168 h 171"/>
                <a:gd name="T22" fmla="*/ 267 w 323"/>
                <a:gd name="T23" fmla="*/ 168 h 171"/>
                <a:gd name="T24" fmla="*/ 0 w 323"/>
                <a:gd name="T25" fmla="*/ 171 h 171"/>
                <a:gd name="T26" fmla="*/ 0 w 323"/>
                <a:gd name="T27" fmla="*/ 0 h 1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23" h="171">
                  <a:moveTo>
                    <a:pt x="0" y="0"/>
                  </a:moveTo>
                  <a:lnTo>
                    <a:pt x="323" y="0"/>
                  </a:lnTo>
                  <a:lnTo>
                    <a:pt x="306" y="140"/>
                  </a:lnTo>
                  <a:lnTo>
                    <a:pt x="306" y="140"/>
                  </a:lnTo>
                  <a:lnTo>
                    <a:pt x="305" y="147"/>
                  </a:lnTo>
                  <a:lnTo>
                    <a:pt x="302" y="152"/>
                  </a:lnTo>
                  <a:lnTo>
                    <a:pt x="296" y="157"/>
                  </a:lnTo>
                  <a:lnTo>
                    <a:pt x="291" y="161"/>
                  </a:lnTo>
                  <a:lnTo>
                    <a:pt x="286" y="164"/>
                  </a:lnTo>
                  <a:lnTo>
                    <a:pt x="279" y="167"/>
                  </a:lnTo>
                  <a:lnTo>
                    <a:pt x="272" y="168"/>
                  </a:lnTo>
                  <a:lnTo>
                    <a:pt x="267" y="168"/>
                  </a:lnTo>
                  <a:lnTo>
                    <a:pt x="0" y="171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</a:endParaRPr>
            </a:p>
          </p:txBody>
        </p:sp>
        <p:sp>
          <p:nvSpPr>
            <p:cNvPr id="94" name="Freeform 20"/>
            <p:cNvSpPr>
              <a:spLocks/>
            </p:cNvSpPr>
            <p:nvPr/>
          </p:nvSpPr>
          <p:spPr bwMode="auto">
            <a:xfrm>
              <a:off x="3049588" y="5083175"/>
              <a:ext cx="508000" cy="269875"/>
            </a:xfrm>
            <a:custGeom>
              <a:avLst/>
              <a:gdLst>
                <a:gd name="T0" fmla="*/ 0 w 320"/>
                <a:gd name="T1" fmla="*/ 0 h 170"/>
                <a:gd name="T2" fmla="*/ 0 w 320"/>
                <a:gd name="T3" fmla="*/ 0 h 170"/>
                <a:gd name="T4" fmla="*/ 320 w 320"/>
                <a:gd name="T5" fmla="*/ 0 h 170"/>
                <a:gd name="T6" fmla="*/ 320 w 320"/>
                <a:gd name="T7" fmla="*/ 0 h 170"/>
                <a:gd name="T8" fmla="*/ 303 w 320"/>
                <a:gd name="T9" fmla="*/ 140 h 170"/>
                <a:gd name="T10" fmla="*/ 303 w 320"/>
                <a:gd name="T11" fmla="*/ 140 h 170"/>
                <a:gd name="T12" fmla="*/ 302 w 320"/>
                <a:gd name="T13" fmla="*/ 147 h 170"/>
                <a:gd name="T14" fmla="*/ 299 w 320"/>
                <a:gd name="T15" fmla="*/ 152 h 170"/>
                <a:gd name="T16" fmla="*/ 293 w 320"/>
                <a:gd name="T17" fmla="*/ 157 h 170"/>
                <a:gd name="T18" fmla="*/ 288 w 320"/>
                <a:gd name="T19" fmla="*/ 161 h 170"/>
                <a:gd name="T20" fmla="*/ 283 w 320"/>
                <a:gd name="T21" fmla="*/ 164 h 170"/>
                <a:gd name="T22" fmla="*/ 276 w 320"/>
                <a:gd name="T23" fmla="*/ 167 h 170"/>
                <a:gd name="T24" fmla="*/ 269 w 320"/>
                <a:gd name="T25" fmla="*/ 168 h 170"/>
                <a:gd name="T26" fmla="*/ 264 w 320"/>
                <a:gd name="T27" fmla="*/ 168 h 170"/>
                <a:gd name="T28" fmla="*/ 264 w 320"/>
                <a:gd name="T29" fmla="*/ 168 h 170"/>
                <a:gd name="T30" fmla="*/ 1 w 320"/>
                <a:gd name="T31" fmla="*/ 170 h 170"/>
                <a:gd name="T32" fmla="*/ 1 w 320"/>
                <a:gd name="T33" fmla="*/ 170 h 170"/>
                <a:gd name="T34" fmla="*/ 0 w 320"/>
                <a:gd name="T35" fmla="*/ 0 h 170"/>
                <a:gd name="T36" fmla="*/ 0 w 320"/>
                <a:gd name="T37" fmla="*/ 0 h 1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320" h="170">
                  <a:moveTo>
                    <a:pt x="0" y="0"/>
                  </a:moveTo>
                  <a:lnTo>
                    <a:pt x="0" y="0"/>
                  </a:lnTo>
                  <a:lnTo>
                    <a:pt x="320" y="0"/>
                  </a:lnTo>
                  <a:lnTo>
                    <a:pt x="320" y="0"/>
                  </a:lnTo>
                  <a:lnTo>
                    <a:pt x="303" y="140"/>
                  </a:lnTo>
                  <a:lnTo>
                    <a:pt x="303" y="140"/>
                  </a:lnTo>
                  <a:lnTo>
                    <a:pt x="302" y="147"/>
                  </a:lnTo>
                  <a:lnTo>
                    <a:pt x="299" y="152"/>
                  </a:lnTo>
                  <a:lnTo>
                    <a:pt x="293" y="157"/>
                  </a:lnTo>
                  <a:lnTo>
                    <a:pt x="288" y="161"/>
                  </a:lnTo>
                  <a:lnTo>
                    <a:pt x="283" y="164"/>
                  </a:lnTo>
                  <a:lnTo>
                    <a:pt x="276" y="167"/>
                  </a:lnTo>
                  <a:lnTo>
                    <a:pt x="269" y="168"/>
                  </a:lnTo>
                  <a:lnTo>
                    <a:pt x="264" y="168"/>
                  </a:lnTo>
                  <a:lnTo>
                    <a:pt x="264" y="168"/>
                  </a:lnTo>
                  <a:lnTo>
                    <a:pt x="1" y="170"/>
                  </a:lnTo>
                  <a:lnTo>
                    <a:pt x="1" y="17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</a:endParaRPr>
            </a:p>
          </p:txBody>
        </p:sp>
        <p:sp>
          <p:nvSpPr>
            <p:cNvPr id="95" name="Freeform 21"/>
            <p:cNvSpPr>
              <a:spLocks/>
            </p:cNvSpPr>
            <p:nvPr/>
          </p:nvSpPr>
          <p:spPr bwMode="auto">
            <a:xfrm>
              <a:off x="3055938" y="5083175"/>
              <a:ext cx="501650" cy="269875"/>
            </a:xfrm>
            <a:custGeom>
              <a:avLst/>
              <a:gdLst>
                <a:gd name="T0" fmla="*/ 0 w 316"/>
                <a:gd name="T1" fmla="*/ 0 h 170"/>
                <a:gd name="T2" fmla="*/ 0 w 316"/>
                <a:gd name="T3" fmla="*/ 0 h 170"/>
                <a:gd name="T4" fmla="*/ 316 w 316"/>
                <a:gd name="T5" fmla="*/ 0 h 170"/>
                <a:gd name="T6" fmla="*/ 316 w 316"/>
                <a:gd name="T7" fmla="*/ 0 h 170"/>
                <a:gd name="T8" fmla="*/ 299 w 316"/>
                <a:gd name="T9" fmla="*/ 140 h 170"/>
                <a:gd name="T10" fmla="*/ 299 w 316"/>
                <a:gd name="T11" fmla="*/ 140 h 170"/>
                <a:gd name="T12" fmla="*/ 298 w 316"/>
                <a:gd name="T13" fmla="*/ 147 h 170"/>
                <a:gd name="T14" fmla="*/ 295 w 316"/>
                <a:gd name="T15" fmla="*/ 152 h 170"/>
                <a:gd name="T16" fmla="*/ 289 w 316"/>
                <a:gd name="T17" fmla="*/ 156 h 170"/>
                <a:gd name="T18" fmla="*/ 284 w 316"/>
                <a:gd name="T19" fmla="*/ 160 h 170"/>
                <a:gd name="T20" fmla="*/ 279 w 316"/>
                <a:gd name="T21" fmla="*/ 164 h 170"/>
                <a:gd name="T22" fmla="*/ 272 w 316"/>
                <a:gd name="T23" fmla="*/ 167 h 170"/>
                <a:gd name="T24" fmla="*/ 266 w 316"/>
                <a:gd name="T25" fmla="*/ 168 h 170"/>
                <a:gd name="T26" fmla="*/ 260 w 316"/>
                <a:gd name="T27" fmla="*/ 168 h 170"/>
                <a:gd name="T28" fmla="*/ 260 w 316"/>
                <a:gd name="T29" fmla="*/ 168 h 170"/>
                <a:gd name="T30" fmla="*/ 1 w 316"/>
                <a:gd name="T31" fmla="*/ 170 h 170"/>
                <a:gd name="T32" fmla="*/ 1 w 316"/>
                <a:gd name="T33" fmla="*/ 170 h 170"/>
                <a:gd name="T34" fmla="*/ 0 w 316"/>
                <a:gd name="T35" fmla="*/ 0 h 170"/>
                <a:gd name="T36" fmla="*/ 0 w 316"/>
                <a:gd name="T37" fmla="*/ 0 h 1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316" h="170">
                  <a:moveTo>
                    <a:pt x="0" y="0"/>
                  </a:moveTo>
                  <a:lnTo>
                    <a:pt x="0" y="0"/>
                  </a:lnTo>
                  <a:lnTo>
                    <a:pt x="316" y="0"/>
                  </a:lnTo>
                  <a:lnTo>
                    <a:pt x="316" y="0"/>
                  </a:lnTo>
                  <a:lnTo>
                    <a:pt x="299" y="140"/>
                  </a:lnTo>
                  <a:lnTo>
                    <a:pt x="299" y="140"/>
                  </a:lnTo>
                  <a:lnTo>
                    <a:pt x="298" y="147"/>
                  </a:lnTo>
                  <a:lnTo>
                    <a:pt x="295" y="152"/>
                  </a:lnTo>
                  <a:lnTo>
                    <a:pt x="289" y="156"/>
                  </a:lnTo>
                  <a:lnTo>
                    <a:pt x="284" y="160"/>
                  </a:lnTo>
                  <a:lnTo>
                    <a:pt x="279" y="164"/>
                  </a:lnTo>
                  <a:lnTo>
                    <a:pt x="272" y="167"/>
                  </a:lnTo>
                  <a:lnTo>
                    <a:pt x="266" y="168"/>
                  </a:lnTo>
                  <a:lnTo>
                    <a:pt x="260" y="168"/>
                  </a:lnTo>
                  <a:lnTo>
                    <a:pt x="260" y="168"/>
                  </a:lnTo>
                  <a:lnTo>
                    <a:pt x="1" y="170"/>
                  </a:lnTo>
                  <a:lnTo>
                    <a:pt x="1" y="17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</a:endParaRPr>
            </a:p>
          </p:txBody>
        </p:sp>
        <p:sp>
          <p:nvSpPr>
            <p:cNvPr id="96" name="Freeform 22"/>
            <p:cNvSpPr>
              <a:spLocks/>
            </p:cNvSpPr>
            <p:nvPr/>
          </p:nvSpPr>
          <p:spPr bwMode="auto">
            <a:xfrm>
              <a:off x="3062288" y="5083175"/>
              <a:ext cx="495300" cy="266700"/>
            </a:xfrm>
            <a:custGeom>
              <a:avLst/>
              <a:gdLst>
                <a:gd name="T0" fmla="*/ 0 w 312"/>
                <a:gd name="T1" fmla="*/ 0 h 168"/>
                <a:gd name="T2" fmla="*/ 0 w 312"/>
                <a:gd name="T3" fmla="*/ 0 h 168"/>
                <a:gd name="T4" fmla="*/ 312 w 312"/>
                <a:gd name="T5" fmla="*/ 0 h 168"/>
                <a:gd name="T6" fmla="*/ 312 w 312"/>
                <a:gd name="T7" fmla="*/ 0 h 168"/>
                <a:gd name="T8" fmla="*/ 295 w 312"/>
                <a:gd name="T9" fmla="*/ 140 h 168"/>
                <a:gd name="T10" fmla="*/ 295 w 312"/>
                <a:gd name="T11" fmla="*/ 140 h 168"/>
                <a:gd name="T12" fmla="*/ 294 w 312"/>
                <a:gd name="T13" fmla="*/ 147 h 168"/>
                <a:gd name="T14" fmla="*/ 291 w 312"/>
                <a:gd name="T15" fmla="*/ 152 h 168"/>
                <a:gd name="T16" fmla="*/ 285 w 312"/>
                <a:gd name="T17" fmla="*/ 156 h 168"/>
                <a:gd name="T18" fmla="*/ 280 w 312"/>
                <a:gd name="T19" fmla="*/ 160 h 168"/>
                <a:gd name="T20" fmla="*/ 275 w 312"/>
                <a:gd name="T21" fmla="*/ 164 h 168"/>
                <a:gd name="T22" fmla="*/ 269 w 312"/>
                <a:gd name="T23" fmla="*/ 167 h 168"/>
                <a:gd name="T24" fmla="*/ 262 w 312"/>
                <a:gd name="T25" fmla="*/ 168 h 168"/>
                <a:gd name="T26" fmla="*/ 257 w 312"/>
                <a:gd name="T27" fmla="*/ 168 h 168"/>
                <a:gd name="T28" fmla="*/ 257 w 312"/>
                <a:gd name="T29" fmla="*/ 168 h 168"/>
                <a:gd name="T30" fmla="*/ 0 w 312"/>
                <a:gd name="T31" fmla="*/ 168 h 168"/>
                <a:gd name="T32" fmla="*/ 0 w 312"/>
                <a:gd name="T33" fmla="*/ 168 h 168"/>
                <a:gd name="T34" fmla="*/ 0 w 312"/>
                <a:gd name="T35" fmla="*/ 0 h 168"/>
                <a:gd name="T36" fmla="*/ 0 w 312"/>
                <a:gd name="T37" fmla="*/ 0 h 1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312" h="168">
                  <a:moveTo>
                    <a:pt x="0" y="0"/>
                  </a:moveTo>
                  <a:lnTo>
                    <a:pt x="0" y="0"/>
                  </a:lnTo>
                  <a:lnTo>
                    <a:pt x="312" y="0"/>
                  </a:lnTo>
                  <a:lnTo>
                    <a:pt x="312" y="0"/>
                  </a:lnTo>
                  <a:lnTo>
                    <a:pt x="295" y="140"/>
                  </a:lnTo>
                  <a:lnTo>
                    <a:pt x="295" y="140"/>
                  </a:lnTo>
                  <a:lnTo>
                    <a:pt x="294" y="147"/>
                  </a:lnTo>
                  <a:lnTo>
                    <a:pt x="291" y="152"/>
                  </a:lnTo>
                  <a:lnTo>
                    <a:pt x="285" y="156"/>
                  </a:lnTo>
                  <a:lnTo>
                    <a:pt x="280" y="160"/>
                  </a:lnTo>
                  <a:lnTo>
                    <a:pt x="275" y="164"/>
                  </a:lnTo>
                  <a:lnTo>
                    <a:pt x="269" y="167"/>
                  </a:lnTo>
                  <a:lnTo>
                    <a:pt x="262" y="168"/>
                  </a:lnTo>
                  <a:lnTo>
                    <a:pt x="257" y="168"/>
                  </a:lnTo>
                  <a:lnTo>
                    <a:pt x="257" y="168"/>
                  </a:lnTo>
                  <a:lnTo>
                    <a:pt x="0" y="168"/>
                  </a:lnTo>
                  <a:lnTo>
                    <a:pt x="0" y="168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</a:endParaRPr>
            </a:p>
          </p:txBody>
        </p:sp>
        <p:sp>
          <p:nvSpPr>
            <p:cNvPr id="97" name="Freeform 23"/>
            <p:cNvSpPr>
              <a:spLocks/>
            </p:cNvSpPr>
            <p:nvPr/>
          </p:nvSpPr>
          <p:spPr bwMode="auto">
            <a:xfrm>
              <a:off x="3068638" y="5083175"/>
              <a:ext cx="488950" cy="266700"/>
            </a:xfrm>
            <a:custGeom>
              <a:avLst/>
              <a:gdLst>
                <a:gd name="T0" fmla="*/ 0 w 308"/>
                <a:gd name="T1" fmla="*/ 0 h 168"/>
                <a:gd name="T2" fmla="*/ 0 w 308"/>
                <a:gd name="T3" fmla="*/ 0 h 168"/>
                <a:gd name="T4" fmla="*/ 308 w 308"/>
                <a:gd name="T5" fmla="*/ 0 h 168"/>
                <a:gd name="T6" fmla="*/ 308 w 308"/>
                <a:gd name="T7" fmla="*/ 0 h 168"/>
                <a:gd name="T8" fmla="*/ 291 w 308"/>
                <a:gd name="T9" fmla="*/ 140 h 168"/>
                <a:gd name="T10" fmla="*/ 291 w 308"/>
                <a:gd name="T11" fmla="*/ 140 h 168"/>
                <a:gd name="T12" fmla="*/ 290 w 308"/>
                <a:gd name="T13" fmla="*/ 147 h 168"/>
                <a:gd name="T14" fmla="*/ 287 w 308"/>
                <a:gd name="T15" fmla="*/ 152 h 168"/>
                <a:gd name="T16" fmla="*/ 281 w 308"/>
                <a:gd name="T17" fmla="*/ 156 h 168"/>
                <a:gd name="T18" fmla="*/ 277 w 308"/>
                <a:gd name="T19" fmla="*/ 160 h 168"/>
                <a:gd name="T20" fmla="*/ 271 w 308"/>
                <a:gd name="T21" fmla="*/ 164 h 168"/>
                <a:gd name="T22" fmla="*/ 265 w 308"/>
                <a:gd name="T23" fmla="*/ 166 h 168"/>
                <a:gd name="T24" fmla="*/ 258 w 308"/>
                <a:gd name="T25" fmla="*/ 168 h 168"/>
                <a:gd name="T26" fmla="*/ 253 w 308"/>
                <a:gd name="T27" fmla="*/ 168 h 168"/>
                <a:gd name="T28" fmla="*/ 253 w 308"/>
                <a:gd name="T29" fmla="*/ 168 h 168"/>
                <a:gd name="T30" fmla="*/ 0 w 308"/>
                <a:gd name="T31" fmla="*/ 167 h 168"/>
                <a:gd name="T32" fmla="*/ 0 w 308"/>
                <a:gd name="T33" fmla="*/ 167 h 168"/>
                <a:gd name="T34" fmla="*/ 0 w 308"/>
                <a:gd name="T35" fmla="*/ 0 h 168"/>
                <a:gd name="T36" fmla="*/ 0 w 308"/>
                <a:gd name="T37" fmla="*/ 0 h 1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308" h="168">
                  <a:moveTo>
                    <a:pt x="0" y="0"/>
                  </a:moveTo>
                  <a:lnTo>
                    <a:pt x="0" y="0"/>
                  </a:lnTo>
                  <a:lnTo>
                    <a:pt x="308" y="0"/>
                  </a:lnTo>
                  <a:lnTo>
                    <a:pt x="308" y="0"/>
                  </a:lnTo>
                  <a:lnTo>
                    <a:pt x="291" y="140"/>
                  </a:lnTo>
                  <a:lnTo>
                    <a:pt x="291" y="140"/>
                  </a:lnTo>
                  <a:lnTo>
                    <a:pt x="290" y="147"/>
                  </a:lnTo>
                  <a:lnTo>
                    <a:pt x="287" y="152"/>
                  </a:lnTo>
                  <a:lnTo>
                    <a:pt x="281" y="156"/>
                  </a:lnTo>
                  <a:lnTo>
                    <a:pt x="277" y="160"/>
                  </a:lnTo>
                  <a:lnTo>
                    <a:pt x="271" y="164"/>
                  </a:lnTo>
                  <a:lnTo>
                    <a:pt x="265" y="166"/>
                  </a:lnTo>
                  <a:lnTo>
                    <a:pt x="258" y="168"/>
                  </a:lnTo>
                  <a:lnTo>
                    <a:pt x="253" y="168"/>
                  </a:lnTo>
                  <a:lnTo>
                    <a:pt x="253" y="168"/>
                  </a:lnTo>
                  <a:lnTo>
                    <a:pt x="0" y="167"/>
                  </a:lnTo>
                  <a:lnTo>
                    <a:pt x="0" y="167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</a:endParaRPr>
            </a:p>
          </p:txBody>
        </p:sp>
        <p:sp>
          <p:nvSpPr>
            <p:cNvPr id="98" name="Freeform 24"/>
            <p:cNvSpPr>
              <a:spLocks/>
            </p:cNvSpPr>
            <p:nvPr/>
          </p:nvSpPr>
          <p:spPr bwMode="auto">
            <a:xfrm>
              <a:off x="3074988" y="5083175"/>
              <a:ext cx="482600" cy="266700"/>
            </a:xfrm>
            <a:custGeom>
              <a:avLst/>
              <a:gdLst>
                <a:gd name="T0" fmla="*/ 0 w 304"/>
                <a:gd name="T1" fmla="*/ 0 h 168"/>
                <a:gd name="T2" fmla="*/ 0 w 304"/>
                <a:gd name="T3" fmla="*/ 0 h 168"/>
                <a:gd name="T4" fmla="*/ 304 w 304"/>
                <a:gd name="T5" fmla="*/ 0 h 168"/>
                <a:gd name="T6" fmla="*/ 304 w 304"/>
                <a:gd name="T7" fmla="*/ 0 h 168"/>
                <a:gd name="T8" fmla="*/ 287 w 304"/>
                <a:gd name="T9" fmla="*/ 140 h 168"/>
                <a:gd name="T10" fmla="*/ 287 w 304"/>
                <a:gd name="T11" fmla="*/ 140 h 168"/>
                <a:gd name="T12" fmla="*/ 286 w 304"/>
                <a:gd name="T13" fmla="*/ 147 h 168"/>
                <a:gd name="T14" fmla="*/ 283 w 304"/>
                <a:gd name="T15" fmla="*/ 152 h 168"/>
                <a:gd name="T16" fmla="*/ 279 w 304"/>
                <a:gd name="T17" fmla="*/ 156 h 168"/>
                <a:gd name="T18" fmla="*/ 273 w 304"/>
                <a:gd name="T19" fmla="*/ 160 h 168"/>
                <a:gd name="T20" fmla="*/ 267 w 304"/>
                <a:gd name="T21" fmla="*/ 164 h 168"/>
                <a:gd name="T22" fmla="*/ 261 w 304"/>
                <a:gd name="T23" fmla="*/ 166 h 168"/>
                <a:gd name="T24" fmla="*/ 254 w 304"/>
                <a:gd name="T25" fmla="*/ 167 h 168"/>
                <a:gd name="T26" fmla="*/ 249 w 304"/>
                <a:gd name="T27" fmla="*/ 168 h 168"/>
                <a:gd name="T28" fmla="*/ 249 w 304"/>
                <a:gd name="T29" fmla="*/ 168 h 168"/>
                <a:gd name="T30" fmla="*/ 0 w 304"/>
                <a:gd name="T31" fmla="*/ 166 h 168"/>
                <a:gd name="T32" fmla="*/ 0 w 304"/>
                <a:gd name="T33" fmla="*/ 166 h 168"/>
                <a:gd name="T34" fmla="*/ 0 w 304"/>
                <a:gd name="T35" fmla="*/ 0 h 168"/>
                <a:gd name="T36" fmla="*/ 0 w 304"/>
                <a:gd name="T37" fmla="*/ 0 h 1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304" h="168">
                  <a:moveTo>
                    <a:pt x="0" y="0"/>
                  </a:moveTo>
                  <a:lnTo>
                    <a:pt x="0" y="0"/>
                  </a:lnTo>
                  <a:lnTo>
                    <a:pt x="304" y="0"/>
                  </a:lnTo>
                  <a:lnTo>
                    <a:pt x="304" y="0"/>
                  </a:lnTo>
                  <a:lnTo>
                    <a:pt x="287" y="140"/>
                  </a:lnTo>
                  <a:lnTo>
                    <a:pt x="287" y="140"/>
                  </a:lnTo>
                  <a:lnTo>
                    <a:pt x="286" y="147"/>
                  </a:lnTo>
                  <a:lnTo>
                    <a:pt x="283" y="152"/>
                  </a:lnTo>
                  <a:lnTo>
                    <a:pt x="279" y="156"/>
                  </a:lnTo>
                  <a:lnTo>
                    <a:pt x="273" y="160"/>
                  </a:lnTo>
                  <a:lnTo>
                    <a:pt x="267" y="164"/>
                  </a:lnTo>
                  <a:lnTo>
                    <a:pt x="261" y="166"/>
                  </a:lnTo>
                  <a:lnTo>
                    <a:pt x="254" y="167"/>
                  </a:lnTo>
                  <a:lnTo>
                    <a:pt x="249" y="168"/>
                  </a:lnTo>
                  <a:lnTo>
                    <a:pt x="249" y="168"/>
                  </a:lnTo>
                  <a:lnTo>
                    <a:pt x="0" y="166"/>
                  </a:lnTo>
                  <a:lnTo>
                    <a:pt x="0" y="16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</a:endParaRPr>
            </a:p>
          </p:txBody>
        </p:sp>
        <p:sp>
          <p:nvSpPr>
            <p:cNvPr id="99" name="Freeform 25"/>
            <p:cNvSpPr>
              <a:spLocks/>
            </p:cNvSpPr>
            <p:nvPr/>
          </p:nvSpPr>
          <p:spPr bwMode="auto">
            <a:xfrm>
              <a:off x="3081338" y="5083175"/>
              <a:ext cx="476250" cy="266700"/>
            </a:xfrm>
            <a:custGeom>
              <a:avLst/>
              <a:gdLst>
                <a:gd name="T0" fmla="*/ 0 w 300"/>
                <a:gd name="T1" fmla="*/ 0 h 168"/>
                <a:gd name="T2" fmla="*/ 0 w 300"/>
                <a:gd name="T3" fmla="*/ 0 h 168"/>
                <a:gd name="T4" fmla="*/ 300 w 300"/>
                <a:gd name="T5" fmla="*/ 0 h 168"/>
                <a:gd name="T6" fmla="*/ 300 w 300"/>
                <a:gd name="T7" fmla="*/ 0 h 168"/>
                <a:gd name="T8" fmla="*/ 283 w 300"/>
                <a:gd name="T9" fmla="*/ 140 h 168"/>
                <a:gd name="T10" fmla="*/ 283 w 300"/>
                <a:gd name="T11" fmla="*/ 140 h 168"/>
                <a:gd name="T12" fmla="*/ 282 w 300"/>
                <a:gd name="T13" fmla="*/ 147 h 168"/>
                <a:gd name="T14" fmla="*/ 279 w 300"/>
                <a:gd name="T15" fmla="*/ 152 h 168"/>
                <a:gd name="T16" fmla="*/ 275 w 300"/>
                <a:gd name="T17" fmla="*/ 156 h 168"/>
                <a:gd name="T18" fmla="*/ 269 w 300"/>
                <a:gd name="T19" fmla="*/ 160 h 168"/>
                <a:gd name="T20" fmla="*/ 264 w 300"/>
                <a:gd name="T21" fmla="*/ 163 h 168"/>
                <a:gd name="T22" fmla="*/ 257 w 300"/>
                <a:gd name="T23" fmla="*/ 166 h 168"/>
                <a:gd name="T24" fmla="*/ 252 w 300"/>
                <a:gd name="T25" fmla="*/ 167 h 168"/>
                <a:gd name="T26" fmla="*/ 245 w 300"/>
                <a:gd name="T27" fmla="*/ 168 h 168"/>
                <a:gd name="T28" fmla="*/ 245 w 300"/>
                <a:gd name="T29" fmla="*/ 168 h 168"/>
                <a:gd name="T30" fmla="*/ 0 w 300"/>
                <a:gd name="T31" fmla="*/ 164 h 168"/>
                <a:gd name="T32" fmla="*/ 0 w 300"/>
                <a:gd name="T33" fmla="*/ 164 h 168"/>
                <a:gd name="T34" fmla="*/ 0 w 300"/>
                <a:gd name="T35" fmla="*/ 0 h 168"/>
                <a:gd name="T36" fmla="*/ 0 w 300"/>
                <a:gd name="T37" fmla="*/ 0 h 1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300" h="168">
                  <a:moveTo>
                    <a:pt x="0" y="0"/>
                  </a:moveTo>
                  <a:lnTo>
                    <a:pt x="0" y="0"/>
                  </a:lnTo>
                  <a:lnTo>
                    <a:pt x="300" y="0"/>
                  </a:lnTo>
                  <a:lnTo>
                    <a:pt x="300" y="0"/>
                  </a:lnTo>
                  <a:lnTo>
                    <a:pt x="283" y="140"/>
                  </a:lnTo>
                  <a:lnTo>
                    <a:pt x="283" y="140"/>
                  </a:lnTo>
                  <a:lnTo>
                    <a:pt x="282" y="147"/>
                  </a:lnTo>
                  <a:lnTo>
                    <a:pt x="279" y="152"/>
                  </a:lnTo>
                  <a:lnTo>
                    <a:pt x="275" y="156"/>
                  </a:lnTo>
                  <a:lnTo>
                    <a:pt x="269" y="160"/>
                  </a:lnTo>
                  <a:lnTo>
                    <a:pt x="264" y="163"/>
                  </a:lnTo>
                  <a:lnTo>
                    <a:pt x="257" y="166"/>
                  </a:lnTo>
                  <a:lnTo>
                    <a:pt x="252" y="167"/>
                  </a:lnTo>
                  <a:lnTo>
                    <a:pt x="245" y="168"/>
                  </a:lnTo>
                  <a:lnTo>
                    <a:pt x="245" y="168"/>
                  </a:lnTo>
                  <a:lnTo>
                    <a:pt x="0" y="164"/>
                  </a:lnTo>
                  <a:lnTo>
                    <a:pt x="0" y="164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</a:endParaRPr>
            </a:p>
          </p:txBody>
        </p:sp>
        <p:sp>
          <p:nvSpPr>
            <p:cNvPr id="100" name="Freeform 26"/>
            <p:cNvSpPr>
              <a:spLocks/>
            </p:cNvSpPr>
            <p:nvPr/>
          </p:nvSpPr>
          <p:spPr bwMode="auto">
            <a:xfrm>
              <a:off x="3086101" y="5083175"/>
              <a:ext cx="471488" cy="266700"/>
            </a:xfrm>
            <a:custGeom>
              <a:avLst/>
              <a:gdLst>
                <a:gd name="T0" fmla="*/ 0 w 297"/>
                <a:gd name="T1" fmla="*/ 0 h 168"/>
                <a:gd name="T2" fmla="*/ 0 w 297"/>
                <a:gd name="T3" fmla="*/ 0 h 168"/>
                <a:gd name="T4" fmla="*/ 297 w 297"/>
                <a:gd name="T5" fmla="*/ 0 h 168"/>
                <a:gd name="T6" fmla="*/ 297 w 297"/>
                <a:gd name="T7" fmla="*/ 0 h 168"/>
                <a:gd name="T8" fmla="*/ 280 w 297"/>
                <a:gd name="T9" fmla="*/ 140 h 168"/>
                <a:gd name="T10" fmla="*/ 280 w 297"/>
                <a:gd name="T11" fmla="*/ 140 h 168"/>
                <a:gd name="T12" fmla="*/ 279 w 297"/>
                <a:gd name="T13" fmla="*/ 147 h 168"/>
                <a:gd name="T14" fmla="*/ 276 w 297"/>
                <a:gd name="T15" fmla="*/ 152 h 168"/>
                <a:gd name="T16" fmla="*/ 272 w 297"/>
                <a:gd name="T17" fmla="*/ 156 h 168"/>
                <a:gd name="T18" fmla="*/ 266 w 297"/>
                <a:gd name="T19" fmla="*/ 160 h 168"/>
                <a:gd name="T20" fmla="*/ 261 w 297"/>
                <a:gd name="T21" fmla="*/ 163 h 168"/>
                <a:gd name="T22" fmla="*/ 254 w 297"/>
                <a:gd name="T23" fmla="*/ 166 h 168"/>
                <a:gd name="T24" fmla="*/ 249 w 297"/>
                <a:gd name="T25" fmla="*/ 167 h 168"/>
                <a:gd name="T26" fmla="*/ 243 w 297"/>
                <a:gd name="T27" fmla="*/ 168 h 168"/>
                <a:gd name="T28" fmla="*/ 243 w 297"/>
                <a:gd name="T29" fmla="*/ 168 h 168"/>
                <a:gd name="T30" fmla="*/ 1 w 297"/>
                <a:gd name="T31" fmla="*/ 163 h 168"/>
                <a:gd name="T32" fmla="*/ 1 w 297"/>
                <a:gd name="T33" fmla="*/ 163 h 168"/>
                <a:gd name="T34" fmla="*/ 0 w 297"/>
                <a:gd name="T35" fmla="*/ 0 h 168"/>
                <a:gd name="T36" fmla="*/ 0 w 297"/>
                <a:gd name="T37" fmla="*/ 0 h 1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297" h="168">
                  <a:moveTo>
                    <a:pt x="0" y="0"/>
                  </a:moveTo>
                  <a:lnTo>
                    <a:pt x="0" y="0"/>
                  </a:lnTo>
                  <a:lnTo>
                    <a:pt x="297" y="0"/>
                  </a:lnTo>
                  <a:lnTo>
                    <a:pt x="297" y="0"/>
                  </a:lnTo>
                  <a:lnTo>
                    <a:pt x="280" y="140"/>
                  </a:lnTo>
                  <a:lnTo>
                    <a:pt x="280" y="140"/>
                  </a:lnTo>
                  <a:lnTo>
                    <a:pt x="279" y="147"/>
                  </a:lnTo>
                  <a:lnTo>
                    <a:pt x="276" y="152"/>
                  </a:lnTo>
                  <a:lnTo>
                    <a:pt x="272" y="156"/>
                  </a:lnTo>
                  <a:lnTo>
                    <a:pt x="266" y="160"/>
                  </a:lnTo>
                  <a:lnTo>
                    <a:pt x="261" y="163"/>
                  </a:lnTo>
                  <a:lnTo>
                    <a:pt x="254" y="166"/>
                  </a:lnTo>
                  <a:lnTo>
                    <a:pt x="249" y="167"/>
                  </a:lnTo>
                  <a:lnTo>
                    <a:pt x="243" y="168"/>
                  </a:lnTo>
                  <a:lnTo>
                    <a:pt x="243" y="168"/>
                  </a:lnTo>
                  <a:lnTo>
                    <a:pt x="1" y="163"/>
                  </a:lnTo>
                  <a:lnTo>
                    <a:pt x="1" y="163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</a:endParaRPr>
            </a:p>
          </p:txBody>
        </p:sp>
        <p:sp>
          <p:nvSpPr>
            <p:cNvPr id="117" name="Freeform 27"/>
            <p:cNvSpPr>
              <a:spLocks/>
            </p:cNvSpPr>
            <p:nvPr/>
          </p:nvSpPr>
          <p:spPr bwMode="auto">
            <a:xfrm>
              <a:off x="3092451" y="5083175"/>
              <a:ext cx="465138" cy="266700"/>
            </a:xfrm>
            <a:custGeom>
              <a:avLst/>
              <a:gdLst>
                <a:gd name="T0" fmla="*/ 0 w 293"/>
                <a:gd name="T1" fmla="*/ 0 h 168"/>
                <a:gd name="T2" fmla="*/ 0 w 293"/>
                <a:gd name="T3" fmla="*/ 0 h 168"/>
                <a:gd name="T4" fmla="*/ 293 w 293"/>
                <a:gd name="T5" fmla="*/ 0 h 168"/>
                <a:gd name="T6" fmla="*/ 293 w 293"/>
                <a:gd name="T7" fmla="*/ 0 h 168"/>
                <a:gd name="T8" fmla="*/ 276 w 293"/>
                <a:gd name="T9" fmla="*/ 140 h 168"/>
                <a:gd name="T10" fmla="*/ 276 w 293"/>
                <a:gd name="T11" fmla="*/ 140 h 168"/>
                <a:gd name="T12" fmla="*/ 275 w 293"/>
                <a:gd name="T13" fmla="*/ 147 h 168"/>
                <a:gd name="T14" fmla="*/ 272 w 293"/>
                <a:gd name="T15" fmla="*/ 152 h 168"/>
                <a:gd name="T16" fmla="*/ 268 w 293"/>
                <a:gd name="T17" fmla="*/ 156 h 168"/>
                <a:gd name="T18" fmla="*/ 262 w 293"/>
                <a:gd name="T19" fmla="*/ 160 h 168"/>
                <a:gd name="T20" fmla="*/ 257 w 293"/>
                <a:gd name="T21" fmla="*/ 163 h 168"/>
                <a:gd name="T22" fmla="*/ 250 w 293"/>
                <a:gd name="T23" fmla="*/ 166 h 168"/>
                <a:gd name="T24" fmla="*/ 245 w 293"/>
                <a:gd name="T25" fmla="*/ 167 h 168"/>
                <a:gd name="T26" fmla="*/ 239 w 293"/>
                <a:gd name="T27" fmla="*/ 168 h 168"/>
                <a:gd name="T28" fmla="*/ 239 w 293"/>
                <a:gd name="T29" fmla="*/ 168 h 168"/>
                <a:gd name="T30" fmla="*/ 0 w 293"/>
                <a:gd name="T31" fmla="*/ 163 h 168"/>
                <a:gd name="T32" fmla="*/ 0 w 293"/>
                <a:gd name="T33" fmla="*/ 163 h 168"/>
                <a:gd name="T34" fmla="*/ 0 w 293"/>
                <a:gd name="T35" fmla="*/ 0 h 168"/>
                <a:gd name="T36" fmla="*/ 0 w 293"/>
                <a:gd name="T37" fmla="*/ 0 h 1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293" h="168">
                  <a:moveTo>
                    <a:pt x="0" y="0"/>
                  </a:moveTo>
                  <a:lnTo>
                    <a:pt x="0" y="0"/>
                  </a:lnTo>
                  <a:lnTo>
                    <a:pt x="293" y="0"/>
                  </a:lnTo>
                  <a:lnTo>
                    <a:pt x="293" y="0"/>
                  </a:lnTo>
                  <a:lnTo>
                    <a:pt x="276" y="140"/>
                  </a:lnTo>
                  <a:lnTo>
                    <a:pt x="276" y="140"/>
                  </a:lnTo>
                  <a:lnTo>
                    <a:pt x="275" y="147"/>
                  </a:lnTo>
                  <a:lnTo>
                    <a:pt x="272" y="152"/>
                  </a:lnTo>
                  <a:lnTo>
                    <a:pt x="268" y="156"/>
                  </a:lnTo>
                  <a:lnTo>
                    <a:pt x="262" y="160"/>
                  </a:lnTo>
                  <a:lnTo>
                    <a:pt x="257" y="163"/>
                  </a:lnTo>
                  <a:lnTo>
                    <a:pt x="250" y="166"/>
                  </a:lnTo>
                  <a:lnTo>
                    <a:pt x="245" y="167"/>
                  </a:lnTo>
                  <a:lnTo>
                    <a:pt x="239" y="168"/>
                  </a:lnTo>
                  <a:lnTo>
                    <a:pt x="239" y="168"/>
                  </a:lnTo>
                  <a:lnTo>
                    <a:pt x="0" y="163"/>
                  </a:lnTo>
                  <a:lnTo>
                    <a:pt x="0" y="163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</a:endParaRPr>
            </a:p>
          </p:txBody>
        </p:sp>
        <p:sp>
          <p:nvSpPr>
            <p:cNvPr id="118" name="Freeform 28"/>
            <p:cNvSpPr>
              <a:spLocks/>
            </p:cNvSpPr>
            <p:nvPr/>
          </p:nvSpPr>
          <p:spPr bwMode="auto">
            <a:xfrm>
              <a:off x="3098801" y="5083175"/>
              <a:ext cx="458788" cy="266700"/>
            </a:xfrm>
            <a:custGeom>
              <a:avLst/>
              <a:gdLst>
                <a:gd name="T0" fmla="*/ 0 w 289"/>
                <a:gd name="T1" fmla="*/ 0 h 168"/>
                <a:gd name="T2" fmla="*/ 0 w 289"/>
                <a:gd name="T3" fmla="*/ 0 h 168"/>
                <a:gd name="T4" fmla="*/ 289 w 289"/>
                <a:gd name="T5" fmla="*/ 0 h 168"/>
                <a:gd name="T6" fmla="*/ 289 w 289"/>
                <a:gd name="T7" fmla="*/ 0 h 168"/>
                <a:gd name="T8" fmla="*/ 272 w 289"/>
                <a:gd name="T9" fmla="*/ 140 h 168"/>
                <a:gd name="T10" fmla="*/ 272 w 289"/>
                <a:gd name="T11" fmla="*/ 140 h 168"/>
                <a:gd name="T12" fmla="*/ 271 w 289"/>
                <a:gd name="T13" fmla="*/ 147 h 168"/>
                <a:gd name="T14" fmla="*/ 268 w 289"/>
                <a:gd name="T15" fmla="*/ 151 h 168"/>
                <a:gd name="T16" fmla="*/ 264 w 289"/>
                <a:gd name="T17" fmla="*/ 156 h 168"/>
                <a:gd name="T18" fmla="*/ 258 w 289"/>
                <a:gd name="T19" fmla="*/ 160 h 168"/>
                <a:gd name="T20" fmla="*/ 253 w 289"/>
                <a:gd name="T21" fmla="*/ 163 h 168"/>
                <a:gd name="T22" fmla="*/ 248 w 289"/>
                <a:gd name="T23" fmla="*/ 166 h 168"/>
                <a:gd name="T24" fmla="*/ 235 w 289"/>
                <a:gd name="T25" fmla="*/ 168 h 168"/>
                <a:gd name="T26" fmla="*/ 235 w 289"/>
                <a:gd name="T27" fmla="*/ 168 h 168"/>
                <a:gd name="T28" fmla="*/ 0 w 289"/>
                <a:gd name="T29" fmla="*/ 161 h 168"/>
                <a:gd name="T30" fmla="*/ 0 w 289"/>
                <a:gd name="T31" fmla="*/ 161 h 168"/>
                <a:gd name="T32" fmla="*/ 0 w 289"/>
                <a:gd name="T33" fmla="*/ 0 h 168"/>
                <a:gd name="T34" fmla="*/ 0 w 289"/>
                <a:gd name="T35" fmla="*/ 0 h 1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89" h="168">
                  <a:moveTo>
                    <a:pt x="0" y="0"/>
                  </a:moveTo>
                  <a:lnTo>
                    <a:pt x="0" y="0"/>
                  </a:lnTo>
                  <a:lnTo>
                    <a:pt x="289" y="0"/>
                  </a:lnTo>
                  <a:lnTo>
                    <a:pt x="289" y="0"/>
                  </a:lnTo>
                  <a:lnTo>
                    <a:pt x="272" y="140"/>
                  </a:lnTo>
                  <a:lnTo>
                    <a:pt x="272" y="140"/>
                  </a:lnTo>
                  <a:lnTo>
                    <a:pt x="271" y="147"/>
                  </a:lnTo>
                  <a:lnTo>
                    <a:pt x="268" y="151"/>
                  </a:lnTo>
                  <a:lnTo>
                    <a:pt x="264" y="156"/>
                  </a:lnTo>
                  <a:lnTo>
                    <a:pt x="258" y="160"/>
                  </a:lnTo>
                  <a:lnTo>
                    <a:pt x="253" y="163"/>
                  </a:lnTo>
                  <a:lnTo>
                    <a:pt x="248" y="166"/>
                  </a:lnTo>
                  <a:lnTo>
                    <a:pt x="235" y="168"/>
                  </a:lnTo>
                  <a:lnTo>
                    <a:pt x="235" y="168"/>
                  </a:lnTo>
                  <a:lnTo>
                    <a:pt x="0" y="161"/>
                  </a:lnTo>
                  <a:lnTo>
                    <a:pt x="0" y="16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</a:endParaRPr>
            </a:p>
          </p:txBody>
        </p:sp>
        <p:sp>
          <p:nvSpPr>
            <p:cNvPr id="119" name="Freeform 29"/>
            <p:cNvSpPr>
              <a:spLocks/>
            </p:cNvSpPr>
            <p:nvPr/>
          </p:nvSpPr>
          <p:spPr bwMode="auto">
            <a:xfrm>
              <a:off x="3105151" y="5083175"/>
              <a:ext cx="452438" cy="265113"/>
            </a:xfrm>
            <a:custGeom>
              <a:avLst/>
              <a:gdLst>
                <a:gd name="T0" fmla="*/ 0 w 285"/>
                <a:gd name="T1" fmla="*/ 0 h 167"/>
                <a:gd name="T2" fmla="*/ 0 w 285"/>
                <a:gd name="T3" fmla="*/ 0 h 167"/>
                <a:gd name="T4" fmla="*/ 285 w 285"/>
                <a:gd name="T5" fmla="*/ 0 h 167"/>
                <a:gd name="T6" fmla="*/ 285 w 285"/>
                <a:gd name="T7" fmla="*/ 0 h 167"/>
                <a:gd name="T8" fmla="*/ 268 w 285"/>
                <a:gd name="T9" fmla="*/ 140 h 167"/>
                <a:gd name="T10" fmla="*/ 268 w 285"/>
                <a:gd name="T11" fmla="*/ 140 h 167"/>
                <a:gd name="T12" fmla="*/ 267 w 285"/>
                <a:gd name="T13" fmla="*/ 147 h 167"/>
                <a:gd name="T14" fmla="*/ 264 w 285"/>
                <a:gd name="T15" fmla="*/ 151 h 167"/>
                <a:gd name="T16" fmla="*/ 260 w 285"/>
                <a:gd name="T17" fmla="*/ 156 h 167"/>
                <a:gd name="T18" fmla="*/ 254 w 285"/>
                <a:gd name="T19" fmla="*/ 160 h 167"/>
                <a:gd name="T20" fmla="*/ 249 w 285"/>
                <a:gd name="T21" fmla="*/ 163 h 167"/>
                <a:gd name="T22" fmla="*/ 244 w 285"/>
                <a:gd name="T23" fmla="*/ 166 h 167"/>
                <a:gd name="T24" fmla="*/ 231 w 285"/>
                <a:gd name="T25" fmla="*/ 167 h 167"/>
                <a:gd name="T26" fmla="*/ 231 w 285"/>
                <a:gd name="T27" fmla="*/ 167 h 167"/>
                <a:gd name="T28" fmla="*/ 0 w 285"/>
                <a:gd name="T29" fmla="*/ 160 h 167"/>
                <a:gd name="T30" fmla="*/ 0 w 285"/>
                <a:gd name="T31" fmla="*/ 160 h 167"/>
                <a:gd name="T32" fmla="*/ 0 w 285"/>
                <a:gd name="T33" fmla="*/ 0 h 167"/>
                <a:gd name="T34" fmla="*/ 0 w 285"/>
                <a:gd name="T35" fmla="*/ 0 h 1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85" h="167">
                  <a:moveTo>
                    <a:pt x="0" y="0"/>
                  </a:moveTo>
                  <a:lnTo>
                    <a:pt x="0" y="0"/>
                  </a:lnTo>
                  <a:lnTo>
                    <a:pt x="285" y="0"/>
                  </a:lnTo>
                  <a:lnTo>
                    <a:pt x="285" y="0"/>
                  </a:lnTo>
                  <a:lnTo>
                    <a:pt x="268" y="140"/>
                  </a:lnTo>
                  <a:lnTo>
                    <a:pt x="268" y="140"/>
                  </a:lnTo>
                  <a:lnTo>
                    <a:pt x="267" y="147"/>
                  </a:lnTo>
                  <a:lnTo>
                    <a:pt x="264" y="151"/>
                  </a:lnTo>
                  <a:lnTo>
                    <a:pt x="260" y="156"/>
                  </a:lnTo>
                  <a:lnTo>
                    <a:pt x="254" y="160"/>
                  </a:lnTo>
                  <a:lnTo>
                    <a:pt x="249" y="163"/>
                  </a:lnTo>
                  <a:lnTo>
                    <a:pt x="244" y="166"/>
                  </a:lnTo>
                  <a:lnTo>
                    <a:pt x="231" y="167"/>
                  </a:lnTo>
                  <a:lnTo>
                    <a:pt x="231" y="167"/>
                  </a:lnTo>
                  <a:lnTo>
                    <a:pt x="0" y="160"/>
                  </a:lnTo>
                  <a:lnTo>
                    <a:pt x="0" y="16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</a:endParaRPr>
            </a:p>
          </p:txBody>
        </p:sp>
        <p:sp>
          <p:nvSpPr>
            <p:cNvPr id="120" name="Freeform 30"/>
            <p:cNvSpPr>
              <a:spLocks/>
            </p:cNvSpPr>
            <p:nvPr/>
          </p:nvSpPr>
          <p:spPr bwMode="auto">
            <a:xfrm>
              <a:off x="3111501" y="5083175"/>
              <a:ext cx="446088" cy="265113"/>
            </a:xfrm>
            <a:custGeom>
              <a:avLst/>
              <a:gdLst>
                <a:gd name="T0" fmla="*/ 0 w 281"/>
                <a:gd name="T1" fmla="*/ 0 h 167"/>
                <a:gd name="T2" fmla="*/ 0 w 281"/>
                <a:gd name="T3" fmla="*/ 0 h 167"/>
                <a:gd name="T4" fmla="*/ 281 w 281"/>
                <a:gd name="T5" fmla="*/ 0 h 167"/>
                <a:gd name="T6" fmla="*/ 281 w 281"/>
                <a:gd name="T7" fmla="*/ 0 h 167"/>
                <a:gd name="T8" fmla="*/ 264 w 281"/>
                <a:gd name="T9" fmla="*/ 140 h 167"/>
                <a:gd name="T10" fmla="*/ 264 w 281"/>
                <a:gd name="T11" fmla="*/ 140 h 167"/>
                <a:gd name="T12" fmla="*/ 263 w 281"/>
                <a:gd name="T13" fmla="*/ 145 h 167"/>
                <a:gd name="T14" fmla="*/ 260 w 281"/>
                <a:gd name="T15" fmla="*/ 151 h 167"/>
                <a:gd name="T16" fmla="*/ 256 w 281"/>
                <a:gd name="T17" fmla="*/ 156 h 167"/>
                <a:gd name="T18" fmla="*/ 250 w 281"/>
                <a:gd name="T19" fmla="*/ 160 h 167"/>
                <a:gd name="T20" fmla="*/ 245 w 281"/>
                <a:gd name="T21" fmla="*/ 163 h 167"/>
                <a:gd name="T22" fmla="*/ 240 w 281"/>
                <a:gd name="T23" fmla="*/ 166 h 167"/>
                <a:gd name="T24" fmla="*/ 229 w 281"/>
                <a:gd name="T25" fmla="*/ 167 h 167"/>
                <a:gd name="T26" fmla="*/ 229 w 281"/>
                <a:gd name="T27" fmla="*/ 167 h 167"/>
                <a:gd name="T28" fmla="*/ 0 w 281"/>
                <a:gd name="T29" fmla="*/ 159 h 167"/>
                <a:gd name="T30" fmla="*/ 0 w 281"/>
                <a:gd name="T31" fmla="*/ 159 h 167"/>
                <a:gd name="T32" fmla="*/ 0 w 281"/>
                <a:gd name="T33" fmla="*/ 0 h 167"/>
                <a:gd name="T34" fmla="*/ 0 w 281"/>
                <a:gd name="T35" fmla="*/ 0 h 1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81" h="167">
                  <a:moveTo>
                    <a:pt x="0" y="0"/>
                  </a:moveTo>
                  <a:lnTo>
                    <a:pt x="0" y="0"/>
                  </a:lnTo>
                  <a:lnTo>
                    <a:pt x="281" y="0"/>
                  </a:lnTo>
                  <a:lnTo>
                    <a:pt x="281" y="0"/>
                  </a:lnTo>
                  <a:lnTo>
                    <a:pt x="264" y="140"/>
                  </a:lnTo>
                  <a:lnTo>
                    <a:pt x="264" y="140"/>
                  </a:lnTo>
                  <a:lnTo>
                    <a:pt x="263" y="145"/>
                  </a:lnTo>
                  <a:lnTo>
                    <a:pt x="260" y="151"/>
                  </a:lnTo>
                  <a:lnTo>
                    <a:pt x="256" y="156"/>
                  </a:lnTo>
                  <a:lnTo>
                    <a:pt x="250" y="160"/>
                  </a:lnTo>
                  <a:lnTo>
                    <a:pt x="245" y="163"/>
                  </a:lnTo>
                  <a:lnTo>
                    <a:pt x="240" y="166"/>
                  </a:lnTo>
                  <a:lnTo>
                    <a:pt x="229" y="167"/>
                  </a:lnTo>
                  <a:lnTo>
                    <a:pt x="229" y="167"/>
                  </a:lnTo>
                  <a:lnTo>
                    <a:pt x="0" y="159"/>
                  </a:lnTo>
                  <a:lnTo>
                    <a:pt x="0" y="159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</a:endParaRPr>
            </a:p>
          </p:txBody>
        </p:sp>
        <p:sp>
          <p:nvSpPr>
            <p:cNvPr id="121" name="Freeform 31"/>
            <p:cNvSpPr>
              <a:spLocks/>
            </p:cNvSpPr>
            <p:nvPr/>
          </p:nvSpPr>
          <p:spPr bwMode="auto">
            <a:xfrm>
              <a:off x="3116263" y="5083175"/>
              <a:ext cx="441325" cy="265113"/>
            </a:xfrm>
            <a:custGeom>
              <a:avLst/>
              <a:gdLst>
                <a:gd name="T0" fmla="*/ 1 w 278"/>
                <a:gd name="T1" fmla="*/ 0 h 167"/>
                <a:gd name="T2" fmla="*/ 1 w 278"/>
                <a:gd name="T3" fmla="*/ 0 h 167"/>
                <a:gd name="T4" fmla="*/ 278 w 278"/>
                <a:gd name="T5" fmla="*/ 0 h 167"/>
                <a:gd name="T6" fmla="*/ 278 w 278"/>
                <a:gd name="T7" fmla="*/ 0 h 167"/>
                <a:gd name="T8" fmla="*/ 261 w 278"/>
                <a:gd name="T9" fmla="*/ 140 h 167"/>
                <a:gd name="T10" fmla="*/ 261 w 278"/>
                <a:gd name="T11" fmla="*/ 140 h 167"/>
                <a:gd name="T12" fmla="*/ 260 w 278"/>
                <a:gd name="T13" fmla="*/ 145 h 167"/>
                <a:gd name="T14" fmla="*/ 257 w 278"/>
                <a:gd name="T15" fmla="*/ 151 h 167"/>
                <a:gd name="T16" fmla="*/ 253 w 278"/>
                <a:gd name="T17" fmla="*/ 156 h 167"/>
                <a:gd name="T18" fmla="*/ 247 w 278"/>
                <a:gd name="T19" fmla="*/ 159 h 167"/>
                <a:gd name="T20" fmla="*/ 242 w 278"/>
                <a:gd name="T21" fmla="*/ 163 h 167"/>
                <a:gd name="T22" fmla="*/ 237 w 278"/>
                <a:gd name="T23" fmla="*/ 166 h 167"/>
                <a:gd name="T24" fmla="*/ 226 w 278"/>
                <a:gd name="T25" fmla="*/ 167 h 167"/>
                <a:gd name="T26" fmla="*/ 226 w 278"/>
                <a:gd name="T27" fmla="*/ 167 h 167"/>
                <a:gd name="T28" fmla="*/ 0 w 278"/>
                <a:gd name="T29" fmla="*/ 157 h 167"/>
                <a:gd name="T30" fmla="*/ 0 w 278"/>
                <a:gd name="T31" fmla="*/ 157 h 167"/>
                <a:gd name="T32" fmla="*/ 1 w 278"/>
                <a:gd name="T33" fmla="*/ 0 h 167"/>
                <a:gd name="T34" fmla="*/ 1 w 278"/>
                <a:gd name="T35" fmla="*/ 0 h 1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78" h="167">
                  <a:moveTo>
                    <a:pt x="1" y="0"/>
                  </a:moveTo>
                  <a:lnTo>
                    <a:pt x="1" y="0"/>
                  </a:lnTo>
                  <a:lnTo>
                    <a:pt x="278" y="0"/>
                  </a:lnTo>
                  <a:lnTo>
                    <a:pt x="278" y="0"/>
                  </a:lnTo>
                  <a:lnTo>
                    <a:pt x="261" y="140"/>
                  </a:lnTo>
                  <a:lnTo>
                    <a:pt x="261" y="140"/>
                  </a:lnTo>
                  <a:lnTo>
                    <a:pt x="260" y="145"/>
                  </a:lnTo>
                  <a:lnTo>
                    <a:pt x="257" y="151"/>
                  </a:lnTo>
                  <a:lnTo>
                    <a:pt x="253" y="156"/>
                  </a:lnTo>
                  <a:lnTo>
                    <a:pt x="247" y="159"/>
                  </a:lnTo>
                  <a:lnTo>
                    <a:pt x="242" y="163"/>
                  </a:lnTo>
                  <a:lnTo>
                    <a:pt x="237" y="166"/>
                  </a:lnTo>
                  <a:lnTo>
                    <a:pt x="226" y="167"/>
                  </a:lnTo>
                  <a:lnTo>
                    <a:pt x="226" y="167"/>
                  </a:lnTo>
                  <a:lnTo>
                    <a:pt x="0" y="157"/>
                  </a:lnTo>
                  <a:lnTo>
                    <a:pt x="0" y="157"/>
                  </a:ln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</a:endParaRPr>
            </a:p>
          </p:txBody>
        </p:sp>
        <p:sp>
          <p:nvSpPr>
            <p:cNvPr id="122" name="Freeform 32"/>
            <p:cNvSpPr>
              <a:spLocks/>
            </p:cNvSpPr>
            <p:nvPr/>
          </p:nvSpPr>
          <p:spPr bwMode="auto">
            <a:xfrm>
              <a:off x="3122613" y="5083175"/>
              <a:ext cx="434975" cy="265113"/>
            </a:xfrm>
            <a:custGeom>
              <a:avLst/>
              <a:gdLst>
                <a:gd name="T0" fmla="*/ 1 w 274"/>
                <a:gd name="T1" fmla="*/ 0 h 167"/>
                <a:gd name="T2" fmla="*/ 1 w 274"/>
                <a:gd name="T3" fmla="*/ 0 h 167"/>
                <a:gd name="T4" fmla="*/ 274 w 274"/>
                <a:gd name="T5" fmla="*/ 0 h 167"/>
                <a:gd name="T6" fmla="*/ 274 w 274"/>
                <a:gd name="T7" fmla="*/ 0 h 167"/>
                <a:gd name="T8" fmla="*/ 257 w 274"/>
                <a:gd name="T9" fmla="*/ 140 h 167"/>
                <a:gd name="T10" fmla="*/ 257 w 274"/>
                <a:gd name="T11" fmla="*/ 140 h 167"/>
                <a:gd name="T12" fmla="*/ 256 w 274"/>
                <a:gd name="T13" fmla="*/ 145 h 167"/>
                <a:gd name="T14" fmla="*/ 253 w 274"/>
                <a:gd name="T15" fmla="*/ 151 h 167"/>
                <a:gd name="T16" fmla="*/ 249 w 274"/>
                <a:gd name="T17" fmla="*/ 156 h 167"/>
                <a:gd name="T18" fmla="*/ 245 w 274"/>
                <a:gd name="T19" fmla="*/ 159 h 167"/>
                <a:gd name="T20" fmla="*/ 239 w 274"/>
                <a:gd name="T21" fmla="*/ 163 h 167"/>
                <a:gd name="T22" fmla="*/ 233 w 274"/>
                <a:gd name="T23" fmla="*/ 164 h 167"/>
                <a:gd name="T24" fmla="*/ 222 w 274"/>
                <a:gd name="T25" fmla="*/ 167 h 167"/>
                <a:gd name="T26" fmla="*/ 222 w 274"/>
                <a:gd name="T27" fmla="*/ 167 h 167"/>
                <a:gd name="T28" fmla="*/ 0 w 274"/>
                <a:gd name="T29" fmla="*/ 156 h 167"/>
                <a:gd name="T30" fmla="*/ 0 w 274"/>
                <a:gd name="T31" fmla="*/ 156 h 167"/>
                <a:gd name="T32" fmla="*/ 1 w 274"/>
                <a:gd name="T33" fmla="*/ 0 h 167"/>
                <a:gd name="T34" fmla="*/ 1 w 274"/>
                <a:gd name="T35" fmla="*/ 0 h 1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74" h="167">
                  <a:moveTo>
                    <a:pt x="1" y="0"/>
                  </a:moveTo>
                  <a:lnTo>
                    <a:pt x="1" y="0"/>
                  </a:lnTo>
                  <a:lnTo>
                    <a:pt x="274" y="0"/>
                  </a:lnTo>
                  <a:lnTo>
                    <a:pt x="274" y="0"/>
                  </a:lnTo>
                  <a:lnTo>
                    <a:pt x="257" y="140"/>
                  </a:lnTo>
                  <a:lnTo>
                    <a:pt x="257" y="140"/>
                  </a:lnTo>
                  <a:lnTo>
                    <a:pt x="256" y="145"/>
                  </a:lnTo>
                  <a:lnTo>
                    <a:pt x="253" y="151"/>
                  </a:lnTo>
                  <a:lnTo>
                    <a:pt x="249" y="156"/>
                  </a:lnTo>
                  <a:lnTo>
                    <a:pt x="245" y="159"/>
                  </a:lnTo>
                  <a:lnTo>
                    <a:pt x="239" y="163"/>
                  </a:lnTo>
                  <a:lnTo>
                    <a:pt x="233" y="164"/>
                  </a:lnTo>
                  <a:lnTo>
                    <a:pt x="222" y="167"/>
                  </a:lnTo>
                  <a:lnTo>
                    <a:pt x="222" y="167"/>
                  </a:lnTo>
                  <a:lnTo>
                    <a:pt x="0" y="156"/>
                  </a:lnTo>
                  <a:lnTo>
                    <a:pt x="0" y="156"/>
                  </a:ln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</a:endParaRPr>
            </a:p>
          </p:txBody>
        </p:sp>
        <p:sp>
          <p:nvSpPr>
            <p:cNvPr id="124" name="Freeform 33"/>
            <p:cNvSpPr>
              <a:spLocks/>
            </p:cNvSpPr>
            <p:nvPr/>
          </p:nvSpPr>
          <p:spPr bwMode="auto">
            <a:xfrm>
              <a:off x="3128963" y="5083175"/>
              <a:ext cx="428625" cy="265113"/>
            </a:xfrm>
            <a:custGeom>
              <a:avLst/>
              <a:gdLst>
                <a:gd name="T0" fmla="*/ 0 w 270"/>
                <a:gd name="T1" fmla="*/ 0 h 167"/>
                <a:gd name="T2" fmla="*/ 0 w 270"/>
                <a:gd name="T3" fmla="*/ 0 h 167"/>
                <a:gd name="T4" fmla="*/ 270 w 270"/>
                <a:gd name="T5" fmla="*/ 0 h 167"/>
                <a:gd name="T6" fmla="*/ 270 w 270"/>
                <a:gd name="T7" fmla="*/ 0 h 167"/>
                <a:gd name="T8" fmla="*/ 253 w 270"/>
                <a:gd name="T9" fmla="*/ 140 h 167"/>
                <a:gd name="T10" fmla="*/ 253 w 270"/>
                <a:gd name="T11" fmla="*/ 140 h 167"/>
                <a:gd name="T12" fmla="*/ 252 w 270"/>
                <a:gd name="T13" fmla="*/ 145 h 167"/>
                <a:gd name="T14" fmla="*/ 249 w 270"/>
                <a:gd name="T15" fmla="*/ 151 h 167"/>
                <a:gd name="T16" fmla="*/ 245 w 270"/>
                <a:gd name="T17" fmla="*/ 155 h 167"/>
                <a:gd name="T18" fmla="*/ 241 w 270"/>
                <a:gd name="T19" fmla="*/ 159 h 167"/>
                <a:gd name="T20" fmla="*/ 235 w 270"/>
                <a:gd name="T21" fmla="*/ 163 h 167"/>
                <a:gd name="T22" fmla="*/ 230 w 270"/>
                <a:gd name="T23" fmla="*/ 164 h 167"/>
                <a:gd name="T24" fmla="*/ 219 w 270"/>
                <a:gd name="T25" fmla="*/ 167 h 167"/>
                <a:gd name="T26" fmla="*/ 219 w 270"/>
                <a:gd name="T27" fmla="*/ 167 h 167"/>
                <a:gd name="T28" fmla="*/ 0 w 270"/>
                <a:gd name="T29" fmla="*/ 156 h 167"/>
                <a:gd name="T30" fmla="*/ 0 w 270"/>
                <a:gd name="T31" fmla="*/ 156 h 167"/>
                <a:gd name="T32" fmla="*/ 0 w 270"/>
                <a:gd name="T33" fmla="*/ 0 h 167"/>
                <a:gd name="T34" fmla="*/ 0 w 270"/>
                <a:gd name="T35" fmla="*/ 0 h 1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70" h="167">
                  <a:moveTo>
                    <a:pt x="0" y="0"/>
                  </a:moveTo>
                  <a:lnTo>
                    <a:pt x="0" y="0"/>
                  </a:lnTo>
                  <a:lnTo>
                    <a:pt x="270" y="0"/>
                  </a:lnTo>
                  <a:lnTo>
                    <a:pt x="270" y="0"/>
                  </a:lnTo>
                  <a:lnTo>
                    <a:pt x="253" y="140"/>
                  </a:lnTo>
                  <a:lnTo>
                    <a:pt x="253" y="140"/>
                  </a:lnTo>
                  <a:lnTo>
                    <a:pt x="252" y="145"/>
                  </a:lnTo>
                  <a:lnTo>
                    <a:pt x="249" y="151"/>
                  </a:lnTo>
                  <a:lnTo>
                    <a:pt x="245" y="155"/>
                  </a:lnTo>
                  <a:lnTo>
                    <a:pt x="241" y="159"/>
                  </a:lnTo>
                  <a:lnTo>
                    <a:pt x="235" y="163"/>
                  </a:lnTo>
                  <a:lnTo>
                    <a:pt x="230" y="164"/>
                  </a:lnTo>
                  <a:lnTo>
                    <a:pt x="219" y="167"/>
                  </a:lnTo>
                  <a:lnTo>
                    <a:pt x="219" y="167"/>
                  </a:lnTo>
                  <a:lnTo>
                    <a:pt x="0" y="156"/>
                  </a:lnTo>
                  <a:lnTo>
                    <a:pt x="0" y="15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</a:endParaRPr>
            </a:p>
          </p:txBody>
        </p:sp>
        <p:sp>
          <p:nvSpPr>
            <p:cNvPr id="125" name="Freeform 34"/>
            <p:cNvSpPr>
              <a:spLocks/>
            </p:cNvSpPr>
            <p:nvPr/>
          </p:nvSpPr>
          <p:spPr bwMode="auto">
            <a:xfrm>
              <a:off x="3135313" y="5083175"/>
              <a:ext cx="422275" cy="265113"/>
            </a:xfrm>
            <a:custGeom>
              <a:avLst/>
              <a:gdLst>
                <a:gd name="T0" fmla="*/ 0 w 266"/>
                <a:gd name="T1" fmla="*/ 0 h 167"/>
                <a:gd name="T2" fmla="*/ 0 w 266"/>
                <a:gd name="T3" fmla="*/ 0 h 167"/>
                <a:gd name="T4" fmla="*/ 266 w 266"/>
                <a:gd name="T5" fmla="*/ 0 h 167"/>
                <a:gd name="T6" fmla="*/ 266 w 266"/>
                <a:gd name="T7" fmla="*/ 0 h 167"/>
                <a:gd name="T8" fmla="*/ 249 w 266"/>
                <a:gd name="T9" fmla="*/ 140 h 167"/>
                <a:gd name="T10" fmla="*/ 249 w 266"/>
                <a:gd name="T11" fmla="*/ 140 h 167"/>
                <a:gd name="T12" fmla="*/ 248 w 266"/>
                <a:gd name="T13" fmla="*/ 145 h 167"/>
                <a:gd name="T14" fmla="*/ 245 w 266"/>
                <a:gd name="T15" fmla="*/ 151 h 167"/>
                <a:gd name="T16" fmla="*/ 241 w 266"/>
                <a:gd name="T17" fmla="*/ 155 h 167"/>
                <a:gd name="T18" fmla="*/ 237 w 266"/>
                <a:gd name="T19" fmla="*/ 159 h 167"/>
                <a:gd name="T20" fmla="*/ 226 w 266"/>
                <a:gd name="T21" fmla="*/ 164 h 167"/>
                <a:gd name="T22" fmla="*/ 215 w 266"/>
                <a:gd name="T23" fmla="*/ 167 h 167"/>
                <a:gd name="T24" fmla="*/ 215 w 266"/>
                <a:gd name="T25" fmla="*/ 167 h 167"/>
                <a:gd name="T26" fmla="*/ 0 w 266"/>
                <a:gd name="T27" fmla="*/ 155 h 167"/>
                <a:gd name="T28" fmla="*/ 0 w 266"/>
                <a:gd name="T29" fmla="*/ 155 h 167"/>
                <a:gd name="T30" fmla="*/ 0 w 266"/>
                <a:gd name="T31" fmla="*/ 0 h 167"/>
                <a:gd name="T32" fmla="*/ 0 w 266"/>
                <a:gd name="T33" fmla="*/ 0 h 1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66" h="167">
                  <a:moveTo>
                    <a:pt x="0" y="0"/>
                  </a:moveTo>
                  <a:lnTo>
                    <a:pt x="0" y="0"/>
                  </a:lnTo>
                  <a:lnTo>
                    <a:pt x="266" y="0"/>
                  </a:lnTo>
                  <a:lnTo>
                    <a:pt x="266" y="0"/>
                  </a:lnTo>
                  <a:lnTo>
                    <a:pt x="249" y="140"/>
                  </a:lnTo>
                  <a:lnTo>
                    <a:pt x="249" y="140"/>
                  </a:lnTo>
                  <a:lnTo>
                    <a:pt x="248" y="145"/>
                  </a:lnTo>
                  <a:lnTo>
                    <a:pt x="245" y="151"/>
                  </a:lnTo>
                  <a:lnTo>
                    <a:pt x="241" y="155"/>
                  </a:lnTo>
                  <a:lnTo>
                    <a:pt x="237" y="159"/>
                  </a:lnTo>
                  <a:lnTo>
                    <a:pt x="226" y="164"/>
                  </a:lnTo>
                  <a:lnTo>
                    <a:pt x="215" y="167"/>
                  </a:lnTo>
                  <a:lnTo>
                    <a:pt x="215" y="167"/>
                  </a:lnTo>
                  <a:lnTo>
                    <a:pt x="0" y="155"/>
                  </a:lnTo>
                  <a:lnTo>
                    <a:pt x="0" y="15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</a:endParaRPr>
            </a:p>
          </p:txBody>
        </p:sp>
        <p:sp>
          <p:nvSpPr>
            <p:cNvPr id="129" name="Freeform 35"/>
            <p:cNvSpPr>
              <a:spLocks/>
            </p:cNvSpPr>
            <p:nvPr/>
          </p:nvSpPr>
          <p:spPr bwMode="auto">
            <a:xfrm>
              <a:off x="3138488" y="5083175"/>
              <a:ext cx="419100" cy="265113"/>
            </a:xfrm>
            <a:custGeom>
              <a:avLst/>
              <a:gdLst>
                <a:gd name="T0" fmla="*/ 2 w 264"/>
                <a:gd name="T1" fmla="*/ 0 h 167"/>
                <a:gd name="T2" fmla="*/ 2 w 264"/>
                <a:gd name="T3" fmla="*/ 0 h 167"/>
                <a:gd name="T4" fmla="*/ 264 w 264"/>
                <a:gd name="T5" fmla="*/ 0 h 167"/>
                <a:gd name="T6" fmla="*/ 264 w 264"/>
                <a:gd name="T7" fmla="*/ 0 h 167"/>
                <a:gd name="T8" fmla="*/ 247 w 264"/>
                <a:gd name="T9" fmla="*/ 140 h 167"/>
                <a:gd name="T10" fmla="*/ 247 w 264"/>
                <a:gd name="T11" fmla="*/ 140 h 167"/>
                <a:gd name="T12" fmla="*/ 246 w 264"/>
                <a:gd name="T13" fmla="*/ 145 h 167"/>
                <a:gd name="T14" fmla="*/ 243 w 264"/>
                <a:gd name="T15" fmla="*/ 151 h 167"/>
                <a:gd name="T16" fmla="*/ 239 w 264"/>
                <a:gd name="T17" fmla="*/ 155 h 167"/>
                <a:gd name="T18" fmla="*/ 235 w 264"/>
                <a:gd name="T19" fmla="*/ 159 h 167"/>
                <a:gd name="T20" fmla="*/ 224 w 264"/>
                <a:gd name="T21" fmla="*/ 164 h 167"/>
                <a:gd name="T22" fmla="*/ 213 w 264"/>
                <a:gd name="T23" fmla="*/ 167 h 167"/>
                <a:gd name="T24" fmla="*/ 213 w 264"/>
                <a:gd name="T25" fmla="*/ 167 h 167"/>
                <a:gd name="T26" fmla="*/ 0 w 264"/>
                <a:gd name="T27" fmla="*/ 153 h 167"/>
                <a:gd name="T28" fmla="*/ 0 w 264"/>
                <a:gd name="T29" fmla="*/ 153 h 167"/>
                <a:gd name="T30" fmla="*/ 2 w 264"/>
                <a:gd name="T31" fmla="*/ 0 h 167"/>
                <a:gd name="T32" fmla="*/ 2 w 264"/>
                <a:gd name="T33" fmla="*/ 0 h 1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64" h="167">
                  <a:moveTo>
                    <a:pt x="2" y="0"/>
                  </a:moveTo>
                  <a:lnTo>
                    <a:pt x="2" y="0"/>
                  </a:lnTo>
                  <a:lnTo>
                    <a:pt x="264" y="0"/>
                  </a:lnTo>
                  <a:lnTo>
                    <a:pt x="264" y="0"/>
                  </a:lnTo>
                  <a:lnTo>
                    <a:pt x="247" y="140"/>
                  </a:lnTo>
                  <a:lnTo>
                    <a:pt x="247" y="140"/>
                  </a:lnTo>
                  <a:lnTo>
                    <a:pt x="246" y="145"/>
                  </a:lnTo>
                  <a:lnTo>
                    <a:pt x="243" y="151"/>
                  </a:lnTo>
                  <a:lnTo>
                    <a:pt x="239" y="155"/>
                  </a:lnTo>
                  <a:lnTo>
                    <a:pt x="235" y="159"/>
                  </a:lnTo>
                  <a:lnTo>
                    <a:pt x="224" y="164"/>
                  </a:lnTo>
                  <a:lnTo>
                    <a:pt x="213" y="167"/>
                  </a:lnTo>
                  <a:lnTo>
                    <a:pt x="213" y="167"/>
                  </a:lnTo>
                  <a:lnTo>
                    <a:pt x="0" y="153"/>
                  </a:lnTo>
                  <a:lnTo>
                    <a:pt x="0" y="153"/>
                  </a:lnTo>
                  <a:lnTo>
                    <a:pt x="2" y="0"/>
                  </a:lnTo>
                  <a:lnTo>
                    <a:pt x="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</a:endParaRPr>
            </a:p>
          </p:txBody>
        </p:sp>
        <p:sp>
          <p:nvSpPr>
            <p:cNvPr id="130" name="Freeform 36"/>
            <p:cNvSpPr>
              <a:spLocks/>
            </p:cNvSpPr>
            <p:nvPr/>
          </p:nvSpPr>
          <p:spPr bwMode="auto">
            <a:xfrm>
              <a:off x="3144838" y="5083175"/>
              <a:ext cx="412750" cy="265113"/>
            </a:xfrm>
            <a:custGeom>
              <a:avLst/>
              <a:gdLst>
                <a:gd name="T0" fmla="*/ 2 w 260"/>
                <a:gd name="T1" fmla="*/ 0 h 167"/>
                <a:gd name="T2" fmla="*/ 2 w 260"/>
                <a:gd name="T3" fmla="*/ 0 h 167"/>
                <a:gd name="T4" fmla="*/ 260 w 260"/>
                <a:gd name="T5" fmla="*/ 0 h 167"/>
                <a:gd name="T6" fmla="*/ 260 w 260"/>
                <a:gd name="T7" fmla="*/ 0 h 167"/>
                <a:gd name="T8" fmla="*/ 243 w 260"/>
                <a:gd name="T9" fmla="*/ 140 h 167"/>
                <a:gd name="T10" fmla="*/ 243 w 260"/>
                <a:gd name="T11" fmla="*/ 140 h 167"/>
                <a:gd name="T12" fmla="*/ 242 w 260"/>
                <a:gd name="T13" fmla="*/ 145 h 167"/>
                <a:gd name="T14" fmla="*/ 239 w 260"/>
                <a:gd name="T15" fmla="*/ 151 h 167"/>
                <a:gd name="T16" fmla="*/ 235 w 260"/>
                <a:gd name="T17" fmla="*/ 155 h 167"/>
                <a:gd name="T18" fmla="*/ 231 w 260"/>
                <a:gd name="T19" fmla="*/ 159 h 167"/>
                <a:gd name="T20" fmla="*/ 220 w 260"/>
                <a:gd name="T21" fmla="*/ 164 h 167"/>
                <a:gd name="T22" fmla="*/ 209 w 260"/>
                <a:gd name="T23" fmla="*/ 167 h 167"/>
                <a:gd name="T24" fmla="*/ 209 w 260"/>
                <a:gd name="T25" fmla="*/ 167 h 167"/>
                <a:gd name="T26" fmla="*/ 0 w 260"/>
                <a:gd name="T27" fmla="*/ 152 h 167"/>
                <a:gd name="T28" fmla="*/ 0 w 260"/>
                <a:gd name="T29" fmla="*/ 152 h 167"/>
                <a:gd name="T30" fmla="*/ 2 w 260"/>
                <a:gd name="T31" fmla="*/ 0 h 167"/>
                <a:gd name="T32" fmla="*/ 2 w 260"/>
                <a:gd name="T33" fmla="*/ 0 h 1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60" h="167">
                  <a:moveTo>
                    <a:pt x="2" y="0"/>
                  </a:moveTo>
                  <a:lnTo>
                    <a:pt x="2" y="0"/>
                  </a:lnTo>
                  <a:lnTo>
                    <a:pt x="260" y="0"/>
                  </a:lnTo>
                  <a:lnTo>
                    <a:pt x="260" y="0"/>
                  </a:lnTo>
                  <a:lnTo>
                    <a:pt x="243" y="140"/>
                  </a:lnTo>
                  <a:lnTo>
                    <a:pt x="243" y="140"/>
                  </a:lnTo>
                  <a:lnTo>
                    <a:pt x="242" y="145"/>
                  </a:lnTo>
                  <a:lnTo>
                    <a:pt x="239" y="151"/>
                  </a:lnTo>
                  <a:lnTo>
                    <a:pt x="235" y="155"/>
                  </a:lnTo>
                  <a:lnTo>
                    <a:pt x="231" y="159"/>
                  </a:lnTo>
                  <a:lnTo>
                    <a:pt x="220" y="164"/>
                  </a:lnTo>
                  <a:lnTo>
                    <a:pt x="209" y="167"/>
                  </a:lnTo>
                  <a:lnTo>
                    <a:pt x="209" y="167"/>
                  </a:lnTo>
                  <a:lnTo>
                    <a:pt x="0" y="152"/>
                  </a:lnTo>
                  <a:lnTo>
                    <a:pt x="0" y="152"/>
                  </a:lnTo>
                  <a:lnTo>
                    <a:pt x="2" y="0"/>
                  </a:lnTo>
                  <a:lnTo>
                    <a:pt x="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</a:endParaRPr>
            </a:p>
          </p:txBody>
        </p:sp>
        <p:sp>
          <p:nvSpPr>
            <p:cNvPr id="139" name="Freeform 37"/>
            <p:cNvSpPr>
              <a:spLocks/>
            </p:cNvSpPr>
            <p:nvPr/>
          </p:nvSpPr>
          <p:spPr bwMode="auto">
            <a:xfrm>
              <a:off x="3152776" y="5083175"/>
              <a:ext cx="404813" cy="265113"/>
            </a:xfrm>
            <a:custGeom>
              <a:avLst/>
              <a:gdLst>
                <a:gd name="T0" fmla="*/ 1 w 255"/>
                <a:gd name="T1" fmla="*/ 0 h 167"/>
                <a:gd name="T2" fmla="*/ 1 w 255"/>
                <a:gd name="T3" fmla="*/ 0 h 167"/>
                <a:gd name="T4" fmla="*/ 255 w 255"/>
                <a:gd name="T5" fmla="*/ 0 h 167"/>
                <a:gd name="T6" fmla="*/ 255 w 255"/>
                <a:gd name="T7" fmla="*/ 0 h 167"/>
                <a:gd name="T8" fmla="*/ 238 w 255"/>
                <a:gd name="T9" fmla="*/ 140 h 167"/>
                <a:gd name="T10" fmla="*/ 238 w 255"/>
                <a:gd name="T11" fmla="*/ 140 h 167"/>
                <a:gd name="T12" fmla="*/ 237 w 255"/>
                <a:gd name="T13" fmla="*/ 145 h 167"/>
                <a:gd name="T14" fmla="*/ 234 w 255"/>
                <a:gd name="T15" fmla="*/ 151 h 167"/>
                <a:gd name="T16" fmla="*/ 230 w 255"/>
                <a:gd name="T17" fmla="*/ 155 h 167"/>
                <a:gd name="T18" fmla="*/ 226 w 255"/>
                <a:gd name="T19" fmla="*/ 159 h 167"/>
                <a:gd name="T20" fmla="*/ 215 w 255"/>
                <a:gd name="T21" fmla="*/ 164 h 167"/>
                <a:gd name="T22" fmla="*/ 205 w 255"/>
                <a:gd name="T23" fmla="*/ 167 h 167"/>
                <a:gd name="T24" fmla="*/ 205 w 255"/>
                <a:gd name="T25" fmla="*/ 167 h 167"/>
                <a:gd name="T26" fmla="*/ 0 w 255"/>
                <a:gd name="T27" fmla="*/ 151 h 167"/>
                <a:gd name="T28" fmla="*/ 0 w 255"/>
                <a:gd name="T29" fmla="*/ 151 h 167"/>
                <a:gd name="T30" fmla="*/ 1 w 255"/>
                <a:gd name="T31" fmla="*/ 0 h 167"/>
                <a:gd name="T32" fmla="*/ 1 w 255"/>
                <a:gd name="T33" fmla="*/ 0 h 1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55" h="167">
                  <a:moveTo>
                    <a:pt x="1" y="0"/>
                  </a:moveTo>
                  <a:lnTo>
                    <a:pt x="1" y="0"/>
                  </a:lnTo>
                  <a:lnTo>
                    <a:pt x="255" y="0"/>
                  </a:lnTo>
                  <a:lnTo>
                    <a:pt x="255" y="0"/>
                  </a:lnTo>
                  <a:lnTo>
                    <a:pt x="238" y="140"/>
                  </a:lnTo>
                  <a:lnTo>
                    <a:pt x="238" y="140"/>
                  </a:lnTo>
                  <a:lnTo>
                    <a:pt x="237" y="145"/>
                  </a:lnTo>
                  <a:lnTo>
                    <a:pt x="234" y="151"/>
                  </a:lnTo>
                  <a:lnTo>
                    <a:pt x="230" y="155"/>
                  </a:lnTo>
                  <a:lnTo>
                    <a:pt x="226" y="159"/>
                  </a:lnTo>
                  <a:lnTo>
                    <a:pt x="215" y="164"/>
                  </a:lnTo>
                  <a:lnTo>
                    <a:pt x="205" y="167"/>
                  </a:lnTo>
                  <a:lnTo>
                    <a:pt x="205" y="167"/>
                  </a:lnTo>
                  <a:lnTo>
                    <a:pt x="0" y="151"/>
                  </a:lnTo>
                  <a:lnTo>
                    <a:pt x="0" y="151"/>
                  </a:ln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</a:endParaRPr>
            </a:p>
          </p:txBody>
        </p:sp>
        <p:sp>
          <p:nvSpPr>
            <p:cNvPr id="140" name="Freeform 38"/>
            <p:cNvSpPr>
              <a:spLocks/>
            </p:cNvSpPr>
            <p:nvPr/>
          </p:nvSpPr>
          <p:spPr bwMode="auto">
            <a:xfrm>
              <a:off x="3159126" y="5083175"/>
              <a:ext cx="398463" cy="265113"/>
            </a:xfrm>
            <a:custGeom>
              <a:avLst/>
              <a:gdLst>
                <a:gd name="T0" fmla="*/ 1 w 251"/>
                <a:gd name="T1" fmla="*/ 0 h 167"/>
                <a:gd name="T2" fmla="*/ 1 w 251"/>
                <a:gd name="T3" fmla="*/ 0 h 167"/>
                <a:gd name="T4" fmla="*/ 251 w 251"/>
                <a:gd name="T5" fmla="*/ 0 h 167"/>
                <a:gd name="T6" fmla="*/ 251 w 251"/>
                <a:gd name="T7" fmla="*/ 0 h 167"/>
                <a:gd name="T8" fmla="*/ 234 w 251"/>
                <a:gd name="T9" fmla="*/ 140 h 167"/>
                <a:gd name="T10" fmla="*/ 234 w 251"/>
                <a:gd name="T11" fmla="*/ 140 h 167"/>
                <a:gd name="T12" fmla="*/ 233 w 251"/>
                <a:gd name="T13" fmla="*/ 145 h 167"/>
                <a:gd name="T14" fmla="*/ 230 w 251"/>
                <a:gd name="T15" fmla="*/ 151 h 167"/>
                <a:gd name="T16" fmla="*/ 226 w 251"/>
                <a:gd name="T17" fmla="*/ 155 h 167"/>
                <a:gd name="T18" fmla="*/ 222 w 251"/>
                <a:gd name="T19" fmla="*/ 159 h 167"/>
                <a:gd name="T20" fmla="*/ 212 w 251"/>
                <a:gd name="T21" fmla="*/ 164 h 167"/>
                <a:gd name="T22" fmla="*/ 201 w 251"/>
                <a:gd name="T23" fmla="*/ 167 h 167"/>
                <a:gd name="T24" fmla="*/ 201 w 251"/>
                <a:gd name="T25" fmla="*/ 167 h 167"/>
                <a:gd name="T26" fmla="*/ 0 w 251"/>
                <a:gd name="T27" fmla="*/ 149 h 167"/>
                <a:gd name="T28" fmla="*/ 0 w 251"/>
                <a:gd name="T29" fmla="*/ 149 h 167"/>
                <a:gd name="T30" fmla="*/ 1 w 251"/>
                <a:gd name="T31" fmla="*/ 0 h 167"/>
                <a:gd name="T32" fmla="*/ 1 w 251"/>
                <a:gd name="T33" fmla="*/ 0 h 1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51" h="167">
                  <a:moveTo>
                    <a:pt x="1" y="0"/>
                  </a:moveTo>
                  <a:lnTo>
                    <a:pt x="1" y="0"/>
                  </a:lnTo>
                  <a:lnTo>
                    <a:pt x="251" y="0"/>
                  </a:lnTo>
                  <a:lnTo>
                    <a:pt x="251" y="0"/>
                  </a:lnTo>
                  <a:lnTo>
                    <a:pt x="234" y="140"/>
                  </a:lnTo>
                  <a:lnTo>
                    <a:pt x="234" y="140"/>
                  </a:lnTo>
                  <a:lnTo>
                    <a:pt x="233" y="145"/>
                  </a:lnTo>
                  <a:lnTo>
                    <a:pt x="230" y="151"/>
                  </a:lnTo>
                  <a:lnTo>
                    <a:pt x="226" y="155"/>
                  </a:lnTo>
                  <a:lnTo>
                    <a:pt x="222" y="159"/>
                  </a:lnTo>
                  <a:lnTo>
                    <a:pt x="212" y="164"/>
                  </a:lnTo>
                  <a:lnTo>
                    <a:pt x="201" y="167"/>
                  </a:lnTo>
                  <a:lnTo>
                    <a:pt x="201" y="167"/>
                  </a:lnTo>
                  <a:lnTo>
                    <a:pt x="0" y="149"/>
                  </a:lnTo>
                  <a:lnTo>
                    <a:pt x="0" y="149"/>
                  </a:ln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</a:endParaRPr>
            </a:p>
          </p:txBody>
        </p:sp>
        <p:sp>
          <p:nvSpPr>
            <p:cNvPr id="142" name="Freeform 39"/>
            <p:cNvSpPr>
              <a:spLocks/>
            </p:cNvSpPr>
            <p:nvPr/>
          </p:nvSpPr>
          <p:spPr bwMode="auto">
            <a:xfrm>
              <a:off x="3162301" y="5083175"/>
              <a:ext cx="395288" cy="263525"/>
            </a:xfrm>
            <a:custGeom>
              <a:avLst/>
              <a:gdLst>
                <a:gd name="T0" fmla="*/ 2 w 249"/>
                <a:gd name="T1" fmla="*/ 0 h 166"/>
                <a:gd name="T2" fmla="*/ 2 w 249"/>
                <a:gd name="T3" fmla="*/ 0 h 166"/>
                <a:gd name="T4" fmla="*/ 249 w 249"/>
                <a:gd name="T5" fmla="*/ 0 h 166"/>
                <a:gd name="T6" fmla="*/ 249 w 249"/>
                <a:gd name="T7" fmla="*/ 0 h 166"/>
                <a:gd name="T8" fmla="*/ 232 w 249"/>
                <a:gd name="T9" fmla="*/ 140 h 166"/>
                <a:gd name="T10" fmla="*/ 232 w 249"/>
                <a:gd name="T11" fmla="*/ 140 h 166"/>
                <a:gd name="T12" fmla="*/ 231 w 249"/>
                <a:gd name="T13" fmla="*/ 145 h 166"/>
                <a:gd name="T14" fmla="*/ 228 w 249"/>
                <a:gd name="T15" fmla="*/ 151 h 166"/>
                <a:gd name="T16" fmla="*/ 225 w 249"/>
                <a:gd name="T17" fmla="*/ 155 h 166"/>
                <a:gd name="T18" fmla="*/ 220 w 249"/>
                <a:gd name="T19" fmla="*/ 159 h 166"/>
                <a:gd name="T20" fmla="*/ 210 w 249"/>
                <a:gd name="T21" fmla="*/ 164 h 166"/>
                <a:gd name="T22" fmla="*/ 199 w 249"/>
                <a:gd name="T23" fmla="*/ 166 h 166"/>
                <a:gd name="T24" fmla="*/ 199 w 249"/>
                <a:gd name="T25" fmla="*/ 166 h 166"/>
                <a:gd name="T26" fmla="*/ 0 w 249"/>
                <a:gd name="T27" fmla="*/ 148 h 166"/>
                <a:gd name="T28" fmla="*/ 0 w 249"/>
                <a:gd name="T29" fmla="*/ 148 h 166"/>
                <a:gd name="T30" fmla="*/ 2 w 249"/>
                <a:gd name="T31" fmla="*/ 0 h 166"/>
                <a:gd name="T32" fmla="*/ 2 w 249"/>
                <a:gd name="T33" fmla="*/ 0 h 1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49" h="166">
                  <a:moveTo>
                    <a:pt x="2" y="0"/>
                  </a:moveTo>
                  <a:lnTo>
                    <a:pt x="2" y="0"/>
                  </a:lnTo>
                  <a:lnTo>
                    <a:pt x="249" y="0"/>
                  </a:lnTo>
                  <a:lnTo>
                    <a:pt x="249" y="0"/>
                  </a:lnTo>
                  <a:lnTo>
                    <a:pt x="232" y="140"/>
                  </a:lnTo>
                  <a:lnTo>
                    <a:pt x="232" y="140"/>
                  </a:lnTo>
                  <a:lnTo>
                    <a:pt x="231" y="145"/>
                  </a:lnTo>
                  <a:lnTo>
                    <a:pt x="228" y="151"/>
                  </a:lnTo>
                  <a:lnTo>
                    <a:pt x="225" y="155"/>
                  </a:lnTo>
                  <a:lnTo>
                    <a:pt x="220" y="159"/>
                  </a:lnTo>
                  <a:lnTo>
                    <a:pt x="210" y="164"/>
                  </a:lnTo>
                  <a:lnTo>
                    <a:pt x="199" y="166"/>
                  </a:lnTo>
                  <a:lnTo>
                    <a:pt x="199" y="166"/>
                  </a:lnTo>
                  <a:lnTo>
                    <a:pt x="0" y="148"/>
                  </a:lnTo>
                  <a:lnTo>
                    <a:pt x="0" y="148"/>
                  </a:lnTo>
                  <a:lnTo>
                    <a:pt x="2" y="0"/>
                  </a:lnTo>
                  <a:lnTo>
                    <a:pt x="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</a:endParaRPr>
            </a:p>
          </p:txBody>
        </p:sp>
        <p:sp>
          <p:nvSpPr>
            <p:cNvPr id="143" name="Freeform 40"/>
            <p:cNvSpPr>
              <a:spLocks/>
            </p:cNvSpPr>
            <p:nvPr/>
          </p:nvSpPr>
          <p:spPr bwMode="auto">
            <a:xfrm>
              <a:off x="3168651" y="5083175"/>
              <a:ext cx="388938" cy="263525"/>
            </a:xfrm>
            <a:custGeom>
              <a:avLst/>
              <a:gdLst>
                <a:gd name="T0" fmla="*/ 2 w 245"/>
                <a:gd name="T1" fmla="*/ 0 h 166"/>
                <a:gd name="T2" fmla="*/ 2 w 245"/>
                <a:gd name="T3" fmla="*/ 0 h 166"/>
                <a:gd name="T4" fmla="*/ 245 w 245"/>
                <a:gd name="T5" fmla="*/ 0 h 166"/>
                <a:gd name="T6" fmla="*/ 245 w 245"/>
                <a:gd name="T7" fmla="*/ 0 h 166"/>
                <a:gd name="T8" fmla="*/ 228 w 245"/>
                <a:gd name="T9" fmla="*/ 140 h 166"/>
                <a:gd name="T10" fmla="*/ 228 w 245"/>
                <a:gd name="T11" fmla="*/ 140 h 166"/>
                <a:gd name="T12" fmla="*/ 227 w 245"/>
                <a:gd name="T13" fmla="*/ 145 h 166"/>
                <a:gd name="T14" fmla="*/ 224 w 245"/>
                <a:gd name="T15" fmla="*/ 151 h 166"/>
                <a:gd name="T16" fmla="*/ 221 w 245"/>
                <a:gd name="T17" fmla="*/ 155 h 166"/>
                <a:gd name="T18" fmla="*/ 216 w 245"/>
                <a:gd name="T19" fmla="*/ 159 h 166"/>
                <a:gd name="T20" fmla="*/ 206 w 245"/>
                <a:gd name="T21" fmla="*/ 163 h 166"/>
                <a:gd name="T22" fmla="*/ 195 w 245"/>
                <a:gd name="T23" fmla="*/ 166 h 166"/>
                <a:gd name="T24" fmla="*/ 195 w 245"/>
                <a:gd name="T25" fmla="*/ 166 h 166"/>
                <a:gd name="T26" fmla="*/ 0 w 245"/>
                <a:gd name="T27" fmla="*/ 148 h 166"/>
                <a:gd name="T28" fmla="*/ 0 w 245"/>
                <a:gd name="T29" fmla="*/ 148 h 166"/>
                <a:gd name="T30" fmla="*/ 2 w 245"/>
                <a:gd name="T31" fmla="*/ 0 h 166"/>
                <a:gd name="T32" fmla="*/ 2 w 245"/>
                <a:gd name="T33" fmla="*/ 0 h 1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45" h="166">
                  <a:moveTo>
                    <a:pt x="2" y="0"/>
                  </a:moveTo>
                  <a:lnTo>
                    <a:pt x="2" y="0"/>
                  </a:lnTo>
                  <a:lnTo>
                    <a:pt x="245" y="0"/>
                  </a:lnTo>
                  <a:lnTo>
                    <a:pt x="245" y="0"/>
                  </a:lnTo>
                  <a:lnTo>
                    <a:pt x="228" y="140"/>
                  </a:lnTo>
                  <a:lnTo>
                    <a:pt x="228" y="140"/>
                  </a:lnTo>
                  <a:lnTo>
                    <a:pt x="227" y="145"/>
                  </a:lnTo>
                  <a:lnTo>
                    <a:pt x="224" y="151"/>
                  </a:lnTo>
                  <a:lnTo>
                    <a:pt x="221" y="155"/>
                  </a:lnTo>
                  <a:lnTo>
                    <a:pt x="216" y="159"/>
                  </a:lnTo>
                  <a:lnTo>
                    <a:pt x="206" y="163"/>
                  </a:lnTo>
                  <a:lnTo>
                    <a:pt x="195" y="166"/>
                  </a:lnTo>
                  <a:lnTo>
                    <a:pt x="195" y="166"/>
                  </a:lnTo>
                  <a:lnTo>
                    <a:pt x="0" y="148"/>
                  </a:lnTo>
                  <a:lnTo>
                    <a:pt x="0" y="148"/>
                  </a:lnTo>
                  <a:lnTo>
                    <a:pt x="2" y="0"/>
                  </a:lnTo>
                  <a:lnTo>
                    <a:pt x="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</a:endParaRPr>
            </a:p>
          </p:txBody>
        </p:sp>
        <p:sp>
          <p:nvSpPr>
            <p:cNvPr id="144" name="Freeform 41"/>
            <p:cNvSpPr>
              <a:spLocks/>
            </p:cNvSpPr>
            <p:nvPr/>
          </p:nvSpPr>
          <p:spPr bwMode="auto">
            <a:xfrm>
              <a:off x="3175001" y="5083175"/>
              <a:ext cx="382588" cy="263525"/>
            </a:xfrm>
            <a:custGeom>
              <a:avLst/>
              <a:gdLst>
                <a:gd name="T0" fmla="*/ 2 w 241"/>
                <a:gd name="T1" fmla="*/ 0 h 166"/>
                <a:gd name="T2" fmla="*/ 2 w 241"/>
                <a:gd name="T3" fmla="*/ 0 h 166"/>
                <a:gd name="T4" fmla="*/ 241 w 241"/>
                <a:gd name="T5" fmla="*/ 0 h 166"/>
                <a:gd name="T6" fmla="*/ 241 w 241"/>
                <a:gd name="T7" fmla="*/ 0 h 166"/>
                <a:gd name="T8" fmla="*/ 224 w 241"/>
                <a:gd name="T9" fmla="*/ 140 h 166"/>
                <a:gd name="T10" fmla="*/ 224 w 241"/>
                <a:gd name="T11" fmla="*/ 140 h 166"/>
                <a:gd name="T12" fmla="*/ 223 w 241"/>
                <a:gd name="T13" fmla="*/ 145 h 166"/>
                <a:gd name="T14" fmla="*/ 220 w 241"/>
                <a:gd name="T15" fmla="*/ 151 h 166"/>
                <a:gd name="T16" fmla="*/ 217 w 241"/>
                <a:gd name="T17" fmla="*/ 155 h 166"/>
                <a:gd name="T18" fmla="*/ 212 w 241"/>
                <a:gd name="T19" fmla="*/ 157 h 166"/>
                <a:gd name="T20" fmla="*/ 202 w 241"/>
                <a:gd name="T21" fmla="*/ 163 h 166"/>
                <a:gd name="T22" fmla="*/ 193 w 241"/>
                <a:gd name="T23" fmla="*/ 166 h 166"/>
                <a:gd name="T24" fmla="*/ 193 w 241"/>
                <a:gd name="T25" fmla="*/ 166 h 166"/>
                <a:gd name="T26" fmla="*/ 0 w 241"/>
                <a:gd name="T27" fmla="*/ 147 h 166"/>
                <a:gd name="T28" fmla="*/ 0 w 241"/>
                <a:gd name="T29" fmla="*/ 147 h 166"/>
                <a:gd name="T30" fmla="*/ 2 w 241"/>
                <a:gd name="T31" fmla="*/ 0 h 166"/>
                <a:gd name="T32" fmla="*/ 2 w 241"/>
                <a:gd name="T33" fmla="*/ 0 h 1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41" h="166">
                  <a:moveTo>
                    <a:pt x="2" y="0"/>
                  </a:moveTo>
                  <a:lnTo>
                    <a:pt x="2" y="0"/>
                  </a:lnTo>
                  <a:lnTo>
                    <a:pt x="241" y="0"/>
                  </a:lnTo>
                  <a:lnTo>
                    <a:pt x="241" y="0"/>
                  </a:lnTo>
                  <a:lnTo>
                    <a:pt x="224" y="140"/>
                  </a:lnTo>
                  <a:lnTo>
                    <a:pt x="224" y="140"/>
                  </a:lnTo>
                  <a:lnTo>
                    <a:pt x="223" y="145"/>
                  </a:lnTo>
                  <a:lnTo>
                    <a:pt x="220" y="151"/>
                  </a:lnTo>
                  <a:lnTo>
                    <a:pt x="217" y="155"/>
                  </a:lnTo>
                  <a:lnTo>
                    <a:pt x="212" y="157"/>
                  </a:lnTo>
                  <a:lnTo>
                    <a:pt x="202" y="163"/>
                  </a:lnTo>
                  <a:lnTo>
                    <a:pt x="193" y="166"/>
                  </a:lnTo>
                  <a:lnTo>
                    <a:pt x="193" y="166"/>
                  </a:lnTo>
                  <a:lnTo>
                    <a:pt x="0" y="147"/>
                  </a:lnTo>
                  <a:lnTo>
                    <a:pt x="0" y="147"/>
                  </a:lnTo>
                  <a:lnTo>
                    <a:pt x="2" y="0"/>
                  </a:lnTo>
                  <a:lnTo>
                    <a:pt x="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</a:endParaRPr>
            </a:p>
          </p:txBody>
        </p:sp>
        <p:sp>
          <p:nvSpPr>
            <p:cNvPr id="145" name="Freeform 42"/>
            <p:cNvSpPr>
              <a:spLocks/>
            </p:cNvSpPr>
            <p:nvPr/>
          </p:nvSpPr>
          <p:spPr bwMode="auto">
            <a:xfrm>
              <a:off x="3182938" y="5083175"/>
              <a:ext cx="374650" cy="263525"/>
            </a:xfrm>
            <a:custGeom>
              <a:avLst/>
              <a:gdLst>
                <a:gd name="T0" fmla="*/ 1 w 236"/>
                <a:gd name="T1" fmla="*/ 0 h 166"/>
                <a:gd name="T2" fmla="*/ 1 w 236"/>
                <a:gd name="T3" fmla="*/ 0 h 166"/>
                <a:gd name="T4" fmla="*/ 236 w 236"/>
                <a:gd name="T5" fmla="*/ 0 h 166"/>
                <a:gd name="T6" fmla="*/ 236 w 236"/>
                <a:gd name="T7" fmla="*/ 0 h 166"/>
                <a:gd name="T8" fmla="*/ 219 w 236"/>
                <a:gd name="T9" fmla="*/ 140 h 166"/>
                <a:gd name="T10" fmla="*/ 219 w 236"/>
                <a:gd name="T11" fmla="*/ 140 h 166"/>
                <a:gd name="T12" fmla="*/ 218 w 236"/>
                <a:gd name="T13" fmla="*/ 145 h 166"/>
                <a:gd name="T14" fmla="*/ 215 w 236"/>
                <a:gd name="T15" fmla="*/ 151 h 166"/>
                <a:gd name="T16" fmla="*/ 212 w 236"/>
                <a:gd name="T17" fmla="*/ 155 h 166"/>
                <a:gd name="T18" fmla="*/ 208 w 236"/>
                <a:gd name="T19" fmla="*/ 157 h 166"/>
                <a:gd name="T20" fmla="*/ 197 w 236"/>
                <a:gd name="T21" fmla="*/ 163 h 166"/>
                <a:gd name="T22" fmla="*/ 188 w 236"/>
                <a:gd name="T23" fmla="*/ 166 h 166"/>
                <a:gd name="T24" fmla="*/ 188 w 236"/>
                <a:gd name="T25" fmla="*/ 166 h 166"/>
                <a:gd name="T26" fmla="*/ 0 w 236"/>
                <a:gd name="T27" fmla="*/ 145 h 166"/>
                <a:gd name="T28" fmla="*/ 0 w 236"/>
                <a:gd name="T29" fmla="*/ 145 h 166"/>
                <a:gd name="T30" fmla="*/ 1 w 236"/>
                <a:gd name="T31" fmla="*/ 0 h 166"/>
                <a:gd name="T32" fmla="*/ 1 w 236"/>
                <a:gd name="T33" fmla="*/ 0 h 1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36" h="166">
                  <a:moveTo>
                    <a:pt x="1" y="0"/>
                  </a:moveTo>
                  <a:lnTo>
                    <a:pt x="1" y="0"/>
                  </a:lnTo>
                  <a:lnTo>
                    <a:pt x="236" y="0"/>
                  </a:lnTo>
                  <a:lnTo>
                    <a:pt x="236" y="0"/>
                  </a:lnTo>
                  <a:lnTo>
                    <a:pt x="219" y="140"/>
                  </a:lnTo>
                  <a:lnTo>
                    <a:pt x="219" y="140"/>
                  </a:lnTo>
                  <a:lnTo>
                    <a:pt x="218" y="145"/>
                  </a:lnTo>
                  <a:lnTo>
                    <a:pt x="215" y="151"/>
                  </a:lnTo>
                  <a:lnTo>
                    <a:pt x="212" y="155"/>
                  </a:lnTo>
                  <a:lnTo>
                    <a:pt x="208" y="157"/>
                  </a:lnTo>
                  <a:lnTo>
                    <a:pt x="197" y="163"/>
                  </a:lnTo>
                  <a:lnTo>
                    <a:pt x="188" y="166"/>
                  </a:lnTo>
                  <a:lnTo>
                    <a:pt x="188" y="166"/>
                  </a:lnTo>
                  <a:lnTo>
                    <a:pt x="0" y="145"/>
                  </a:lnTo>
                  <a:lnTo>
                    <a:pt x="0" y="145"/>
                  </a:ln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</a:endParaRPr>
            </a:p>
          </p:txBody>
        </p:sp>
        <p:sp>
          <p:nvSpPr>
            <p:cNvPr id="146" name="Freeform 43"/>
            <p:cNvSpPr>
              <a:spLocks/>
            </p:cNvSpPr>
            <p:nvPr/>
          </p:nvSpPr>
          <p:spPr bwMode="auto">
            <a:xfrm>
              <a:off x="3189288" y="5083175"/>
              <a:ext cx="368300" cy="263525"/>
            </a:xfrm>
            <a:custGeom>
              <a:avLst/>
              <a:gdLst>
                <a:gd name="T0" fmla="*/ 1 w 232"/>
                <a:gd name="T1" fmla="*/ 0 h 166"/>
                <a:gd name="T2" fmla="*/ 1 w 232"/>
                <a:gd name="T3" fmla="*/ 0 h 166"/>
                <a:gd name="T4" fmla="*/ 232 w 232"/>
                <a:gd name="T5" fmla="*/ 0 h 166"/>
                <a:gd name="T6" fmla="*/ 232 w 232"/>
                <a:gd name="T7" fmla="*/ 0 h 166"/>
                <a:gd name="T8" fmla="*/ 215 w 232"/>
                <a:gd name="T9" fmla="*/ 140 h 166"/>
                <a:gd name="T10" fmla="*/ 215 w 232"/>
                <a:gd name="T11" fmla="*/ 140 h 166"/>
                <a:gd name="T12" fmla="*/ 214 w 232"/>
                <a:gd name="T13" fmla="*/ 145 h 166"/>
                <a:gd name="T14" fmla="*/ 211 w 232"/>
                <a:gd name="T15" fmla="*/ 151 h 166"/>
                <a:gd name="T16" fmla="*/ 208 w 232"/>
                <a:gd name="T17" fmla="*/ 155 h 166"/>
                <a:gd name="T18" fmla="*/ 204 w 232"/>
                <a:gd name="T19" fmla="*/ 157 h 166"/>
                <a:gd name="T20" fmla="*/ 195 w 232"/>
                <a:gd name="T21" fmla="*/ 163 h 166"/>
                <a:gd name="T22" fmla="*/ 184 w 232"/>
                <a:gd name="T23" fmla="*/ 166 h 166"/>
                <a:gd name="T24" fmla="*/ 184 w 232"/>
                <a:gd name="T25" fmla="*/ 166 h 166"/>
                <a:gd name="T26" fmla="*/ 0 w 232"/>
                <a:gd name="T27" fmla="*/ 144 h 166"/>
                <a:gd name="T28" fmla="*/ 0 w 232"/>
                <a:gd name="T29" fmla="*/ 144 h 166"/>
                <a:gd name="T30" fmla="*/ 1 w 232"/>
                <a:gd name="T31" fmla="*/ 0 h 166"/>
                <a:gd name="T32" fmla="*/ 1 w 232"/>
                <a:gd name="T33" fmla="*/ 0 h 1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32" h="166">
                  <a:moveTo>
                    <a:pt x="1" y="0"/>
                  </a:moveTo>
                  <a:lnTo>
                    <a:pt x="1" y="0"/>
                  </a:lnTo>
                  <a:lnTo>
                    <a:pt x="232" y="0"/>
                  </a:lnTo>
                  <a:lnTo>
                    <a:pt x="232" y="0"/>
                  </a:lnTo>
                  <a:lnTo>
                    <a:pt x="215" y="140"/>
                  </a:lnTo>
                  <a:lnTo>
                    <a:pt x="215" y="140"/>
                  </a:lnTo>
                  <a:lnTo>
                    <a:pt x="214" y="145"/>
                  </a:lnTo>
                  <a:lnTo>
                    <a:pt x="211" y="151"/>
                  </a:lnTo>
                  <a:lnTo>
                    <a:pt x="208" y="155"/>
                  </a:lnTo>
                  <a:lnTo>
                    <a:pt x="204" y="157"/>
                  </a:lnTo>
                  <a:lnTo>
                    <a:pt x="195" y="163"/>
                  </a:lnTo>
                  <a:lnTo>
                    <a:pt x="184" y="166"/>
                  </a:lnTo>
                  <a:lnTo>
                    <a:pt x="184" y="166"/>
                  </a:lnTo>
                  <a:lnTo>
                    <a:pt x="0" y="144"/>
                  </a:lnTo>
                  <a:lnTo>
                    <a:pt x="0" y="144"/>
                  </a:ln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</a:endParaRPr>
            </a:p>
          </p:txBody>
        </p:sp>
        <p:sp>
          <p:nvSpPr>
            <p:cNvPr id="147" name="Freeform 44"/>
            <p:cNvSpPr>
              <a:spLocks/>
            </p:cNvSpPr>
            <p:nvPr/>
          </p:nvSpPr>
          <p:spPr bwMode="auto">
            <a:xfrm>
              <a:off x="3192463" y="5083175"/>
              <a:ext cx="365125" cy="263525"/>
            </a:xfrm>
            <a:custGeom>
              <a:avLst/>
              <a:gdLst>
                <a:gd name="T0" fmla="*/ 3 w 230"/>
                <a:gd name="T1" fmla="*/ 0 h 166"/>
                <a:gd name="T2" fmla="*/ 3 w 230"/>
                <a:gd name="T3" fmla="*/ 0 h 166"/>
                <a:gd name="T4" fmla="*/ 230 w 230"/>
                <a:gd name="T5" fmla="*/ 0 h 166"/>
                <a:gd name="T6" fmla="*/ 230 w 230"/>
                <a:gd name="T7" fmla="*/ 0 h 166"/>
                <a:gd name="T8" fmla="*/ 213 w 230"/>
                <a:gd name="T9" fmla="*/ 140 h 166"/>
                <a:gd name="T10" fmla="*/ 213 w 230"/>
                <a:gd name="T11" fmla="*/ 140 h 166"/>
                <a:gd name="T12" fmla="*/ 212 w 230"/>
                <a:gd name="T13" fmla="*/ 145 h 166"/>
                <a:gd name="T14" fmla="*/ 209 w 230"/>
                <a:gd name="T15" fmla="*/ 149 h 166"/>
                <a:gd name="T16" fmla="*/ 206 w 230"/>
                <a:gd name="T17" fmla="*/ 153 h 166"/>
                <a:gd name="T18" fmla="*/ 202 w 230"/>
                <a:gd name="T19" fmla="*/ 157 h 166"/>
                <a:gd name="T20" fmla="*/ 193 w 230"/>
                <a:gd name="T21" fmla="*/ 163 h 166"/>
                <a:gd name="T22" fmla="*/ 183 w 230"/>
                <a:gd name="T23" fmla="*/ 166 h 166"/>
                <a:gd name="T24" fmla="*/ 183 w 230"/>
                <a:gd name="T25" fmla="*/ 166 h 166"/>
                <a:gd name="T26" fmla="*/ 0 w 230"/>
                <a:gd name="T27" fmla="*/ 143 h 166"/>
                <a:gd name="T28" fmla="*/ 0 w 230"/>
                <a:gd name="T29" fmla="*/ 143 h 166"/>
                <a:gd name="T30" fmla="*/ 3 w 230"/>
                <a:gd name="T31" fmla="*/ 0 h 166"/>
                <a:gd name="T32" fmla="*/ 3 w 230"/>
                <a:gd name="T33" fmla="*/ 0 h 1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30" h="166">
                  <a:moveTo>
                    <a:pt x="3" y="0"/>
                  </a:moveTo>
                  <a:lnTo>
                    <a:pt x="3" y="0"/>
                  </a:lnTo>
                  <a:lnTo>
                    <a:pt x="230" y="0"/>
                  </a:lnTo>
                  <a:lnTo>
                    <a:pt x="230" y="0"/>
                  </a:lnTo>
                  <a:lnTo>
                    <a:pt x="213" y="140"/>
                  </a:lnTo>
                  <a:lnTo>
                    <a:pt x="213" y="140"/>
                  </a:lnTo>
                  <a:lnTo>
                    <a:pt x="212" y="145"/>
                  </a:lnTo>
                  <a:lnTo>
                    <a:pt x="209" y="149"/>
                  </a:lnTo>
                  <a:lnTo>
                    <a:pt x="206" y="153"/>
                  </a:lnTo>
                  <a:lnTo>
                    <a:pt x="202" y="157"/>
                  </a:lnTo>
                  <a:lnTo>
                    <a:pt x="193" y="163"/>
                  </a:lnTo>
                  <a:lnTo>
                    <a:pt x="183" y="166"/>
                  </a:lnTo>
                  <a:lnTo>
                    <a:pt x="183" y="166"/>
                  </a:lnTo>
                  <a:lnTo>
                    <a:pt x="0" y="143"/>
                  </a:lnTo>
                  <a:lnTo>
                    <a:pt x="0" y="143"/>
                  </a:lnTo>
                  <a:lnTo>
                    <a:pt x="3" y="0"/>
                  </a:lnTo>
                  <a:lnTo>
                    <a:pt x="3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</a:endParaRPr>
            </a:p>
          </p:txBody>
        </p:sp>
        <p:sp>
          <p:nvSpPr>
            <p:cNvPr id="148" name="Freeform 45"/>
            <p:cNvSpPr>
              <a:spLocks/>
            </p:cNvSpPr>
            <p:nvPr/>
          </p:nvSpPr>
          <p:spPr bwMode="auto">
            <a:xfrm>
              <a:off x="3198813" y="5083175"/>
              <a:ext cx="358775" cy="263525"/>
            </a:xfrm>
            <a:custGeom>
              <a:avLst/>
              <a:gdLst>
                <a:gd name="T0" fmla="*/ 3 w 226"/>
                <a:gd name="T1" fmla="*/ 0 h 166"/>
                <a:gd name="T2" fmla="*/ 3 w 226"/>
                <a:gd name="T3" fmla="*/ 0 h 166"/>
                <a:gd name="T4" fmla="*/ 226 w 226"/>
                <a:gd name="T5" fmla="*/ 0 h 166"/>
                <a:gd name="T6" fmla="*/ 226 w 226"/>
                <a:gd name="T7" fmla="*/ 0 h 166"/>
                <a:gd name="T8" fmla="*/ 209 w 226"/>
                <a:gd name="T9" fmla="*/ 140 h 166"/>
                <a:gd name="T10" fmla="*/ 209 w 226"/>
                <a:gd name="T11" fmla="*/ 140 h 166"/>
                <a:gd name="T12" fmla="*/ 208 w 226"/>
                <a:gd name="T13" fmla="*/ 145 h 166"/>
                <a:gd name="T14" fmla="*/ 205 w 226"/>
                <a:gd name="T15" fmla="*/ 149 h 166"/>
                <a:gd name="T16" fmla="*/ 202 w 226"/>
                <a:gd name="T17" fmla="*/ 153 h 166"/>
                <a:gd name="T18" fmla="*/ 198 w 226"/>
                <a:gd name="T19" fmla="*/ 157 h 166"/>
                <a:gd name="T20" fmla="*/ 189 w 226"/>
                <a:gd name="T21" fmla="*/ 163 h 166"/>
                <a:gd name="T22" fmla="*/ 179 w 226"/>
                <a:gd name="T23" fmla="*/ 166 h 166"/>
                <a:gd name="T24" fmla="*/ 179 w 226"/>
                <a:gd name="T25" fmla="*/ 166 h 166"/>
                <a:gd name="T26" fmla="*/ 0 w 226"/>
                <a:gd name="T27" fmla="*/ 141 h 166"/>
                <a:gd name="T28" fmla="*/ 0 w 226"/>
                <a:gd name="T29" fmla="*/ 141 h 166"/>
                <a:gd name="T30" fmla="*/ 3 w 226"/>
                <a:gd name="T31" fmla="*/ 0 h 166"/>
                <a:gd name="T32" fmla="*/ 3 w 226"/>
                <a:gd name="T33" fmla="*/ 0 h 1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26" h="166">
                  <a:moveTo>
                    <a:pt x="3" y="0"/>
                  </a:moveTo>
                  <a:lnTo>
                    <a:pt x="3" y="0"/>
                  </a:lnTo>
                  <a:lnTo>
                    <a:pt x="226" y="0"/>
                  </a:lnTo>
                  <a:lnTo>
                    <a:pt x="226" y="0"/>
                  </a:lnTo>
                  <a:lnTo>
                    <a:pt x="209" y="140"/>
                  </a:lnTo>
                  <a:lnTo>
                    <a:pt x="209" y="140"/>
                  </a:lnTo>
                  <a:lnTo>
                    <a:pt x="208" y="145"/>
                  </a:lnTo>
                  <a:lnTo>
                    <a:pt x="205" y="149"/>
                  </a:lnTo>
                  <a:lnTo>
                    <a:pt x="202" y="153"/>
                  </a:lnTo>
                  <a:lnTo>
                    <a:pt x="198" y="157"/>
                  </a:lnTo>
                  <a:lnTo>
                    <a:pt x="189" y="163"/>
                  </a:lnTo>
                  <a:lnTo>
                    <a:pt x="179" y="166"/>
                  </a:lnTo>
                  <a:lnTo>
                    <a:pt x="179" y="166"/>
                  </a:lnTo>
                  <a:lnTo>
                    <a:pt x="0" y="141"/>
                  </a:lnTo>
                  <a:lnTo>
                    <a:pt x="0" y="141"/>
                  </a:lnTo>
                  <a:lnTo>
                    <a:pt x="3" y="0"/>
                  </a:lnTo>
                  <a:lnTo>
                    <a:pt x="3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</a:endParaRPr>
            </a:p>
          </p:txBody>
        </p:sp>
        <p:sp>
          <p:nvSpPr>
            <p:cNvPr id="149" name="Freeform 46"/>
            <p:cNvSpPr>
              <a:spLocks/>
            </p:cNvSpPr>
            <p:nvPr/>
          </p:nvSpPr>
          <p:spPr bwMode="auto">
            <a:xfrm>
              <a:off x="3205163" y="5083175"/>
              <a:ext cx="352425" cy="263525"/>
            </a:xfrm>
            <a:custGeom>
              <a:avLst/>
              <a:gdLst>
                <a:gd name="T0" fmla="*/ 2 w 222"/>
                <a:gd name="T1" fmla="*/ 0 h 166"/>
                <a:gd name="T2" fmla="*/ 2 w 222"/>
                <a:gd name="T3" fmla="*/ 0 h 166"/>
                <a:gd name="T4" fmla="*/ 222 w 222"/>
                <a:gd name="T5" fmla="*/ 0 h 166"/>
                <a:gd name="T6" fmla="*/ 222 w 222"/>
                <a:gd name="T7" fmla="*/ 0 h 166"/>
                <a:gd name="T8" fmla="*/ 205 w 222"/>
                <a:gd name="T9" fmla="*/ 140 h 166"/>
                <a:gd name="T10" fmla="*/ 205 w 222"/>
                <a:gd name="T11" fmla="*/ 140 h 166"/>
                <a:gd name="T12" fmla="*/ 204 w 222"/>
                <a:gd name="T13" fmla="*/ 145 h 166"/>
                <a:gd name="T14" fmla="*/ 201 w 222"/>
                <a:gd name="T15" fmla="*/ 149 h 166"/>
                <a:gd name="T16" fmla="*/ 198 w 222"/>
                <a:gd name="T17" fmla="*/ 153 h 166"/>
                <a:gd name="T18" fmla="*/ 194 w 222"/>
                <a:gd name="T19" fmla="*/ 157 h 166"/>
                <a:gd name="T20" fmla="*/ 185 w 222"/>
                <a:gd name="T21" fmla="*/ 163 h 166"/>
                <a:gd name="T22" fmla="*/ 175 w 222"/>
                <a:gd name="T23" fmla="*/ 166 h 166"/>
                <a:gd name="T24" fmla="*/ 175 w 222"/>
                <a:gd name="T25" fmla="*/ 166 h 166"/>
                <a:gd name="T26" fmla="*/ 0 w 222"/>
                <a:gd name="T27" fmla="*/ 141 h 166"/>
                <a:gd name="T28" fmla="*/ 0 w 222"/>
                <a:gd name="T29" fmla="*/ 141 h 166"/>
                <a:gd name="T30" fmla="*/ 2 w 222"/>
                <a:gd name="T31" fmla="*/ 0 h 166"/>
                <a:gd name="T32" fmla="*/ 2 w 222"/>
                <a:gd name="T33" fmla="*/ 0 h 1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22" h="166">
                  <a:moveTo>
                    <a:pt x="2" y="0"/>
                  </a:moveTo>
                  <a:lnTo>
                    <a:pt x="2" y="0"/>
                  </a:lnTo>
                  <a:lnTo>
                    <a:pt x="222" y="0"/>
                  </a:lnTo>
                  <a:lnTo>
                    <a:pt x="222" y="0"/>
                  </a:lnTo>
                  <a:lnTo>
                    <a:pt x="205" y="140"/>
                  </a:lnTo>
                  <a:lnTo>
                    <a:pt x="205" y="140"/>
                  </a:lnTo>
                  <a:lnTo>
                    <a:pt x="204" y="145"/>
                  </a:lnTo>
                  <a:lnTo>
                    <a:pt x="201" y="149"/>
                  </a:lnTo>
                  <a:lnTo>
                    <a:pt x="198" y="153"/>
                  </a:lnTo>
                  <a:lnTo>
                    <a:pt x="194" y="157"/>
                  </a:lnTo>
                  <a:lnTo>
                    <a:pt x="185" y="163"/>
                  </a:lnTo>
                  <a:lnTo>
                    <a:pt x="175" y="166"/>
                  </a:lnTo>
                  <a:lnTo>
                    <a:pt x="175" y="166"/>
                  </a:lnTo>
                  <a:lnTo>
                    <a:pt x="0" y="141"/>
                  </a:lnTo>
                  <a:lnTo>
                    <a:pt x="0" y="141"/>
                  </a:lnTo>
                  <a:lnTo>
                    <a:pt x="2" y="0"/>
                  </a:lnTo>
                  <a:lnTo>
                    <a:pt x="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</a:endParaRPr>
            </a:p>
          </p:txBody>
        </p:sp>
        <p:sp>
          <p:nvSpPr>
            <p:cNvPr id="161" name="Freeform 47"/>
            <p:cNvSpPr>
              <a:spLocks/>
            </p:cNvSpPr>
            <p:nvPr/>
          </p:nvSpPr>
          <p:spPr bwMode="auto">
            <a:xfrm>
              <a:off x="3211513" y="5083175"/>
              <a:ext cx="346075" cy="263525"/>
            </a:xfrm>
            <a:custGeom>
              <a:avLst/>
              <a:gdLst>
                <a:gd name="T0" fmla="*/ 2 w 218"/>
                <a:gd name="T1" fmla="*/ 0 h 166"/>
                <a:gd name="T2" fmla="*/ 2 w 218"/>
                <a:gd name="T3" fmla="*/ 0 h 166"/>
                <a:gd name="T4" fmla="*/ 218 w 218"/>
                <a:gd name="T5" fmla="*/ 0 h 166"/>
                <a:gd name="T6" fmla="*/ 218 w 218"/>
                <a:gd name="T7" fmla="*/ 0 h 166"/>
                <a:gd name="T8" fmla="*/ 201 w 218"/>
                <a:gd name="T9" fmla="*/ 140 h 166"/>
                <a:gd name="T10" fmla="*/ 201 w 218"/>
                <a:gd name="T11" fmla="*/ 140 h 166"/>
                <a:gd name="T12" fmla="*/ 200 w 218"/>
                <a:gd name="T13" fmla="*/ 145 h 166"/>
                <a:gd name="T14" fmla="*/ 197 w 218"/>
                <a:gd name="T15" fmla="*/ 149 h 166"/>
                <a:gd name="T16" fmla="*/ 194 w 218"/>
                <a:gd name="T17" fmla="*/ 153 h 166"/>
                <a:gd name="T18" fmla="*/ 190 w 218"/>
                <a:gd name="T19" fmla="*/ 157 h 166"/>
                <a:gd name="T20" fmla="*/ 181 w 218"/>
                <a:gd name="T21" fmla="*/ 163 h 166"/>
                <a:gd name="T22" fmla="*/ 171 w 218"/>
                <a:gd name="T23" fmla="*/ 166 h 166"/>
                <a:gd name="T24" fmla="*/ 171 w 218"/>
                <a:gd name="T25" fmla="*/ 166 h 166"/>
                <a:gd name="T26" fmla="*/ 0 w 218"/>
                <a:gd name="T27" fmla="*/ 140 h 166"/>
                <a:gd name="T28" fmla="*/ 0 w 218"/>
                <a:gd name="T29" fmla="*/ 140 h 166"/>
                <a:gd name="T30" fmla="*/ 2 w 218"/>
                <a:gd name="T31" fmla="*/ 0 h 166"/>
                <a:gd name="T32" fmla="*/ 2 w 218"/>
                <a:gd name="T33" fmla="*/ 0 h 1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18" h="166">
                  <a:moveTo>
                    <a:pt x="2" y="0"/>
                  </a:moveTo>
                  <a:lnTo>
                    <a:pt x="2" y="0"/>
                  </a:lnTo>
                  <a:lnTo>
                    <a:pt x="218" y="0"/>
                  </a:lnTo>
                  <a:lnTo>
                    <a:pt x="218" y="0"/>
                  </a:lnTo>
                  <a:lnTo>
                    <a:pt x="201" y="140"/>
                  </a:lnTo>
                  <a:lnTo>
                    <a:pt x="201" y="140"/>
                  </a:lnTo>
                  <a:lnTo>
                    <a:pt x="200" y="145"/>
                  </a:lnTo>
                  <a:lnTo>
                    <a:pt x="197" y="149"/>
                  </a:lnTo>
                  <a:lnTo>
                    <a:pt x="194" y="153"/>
                  </a:lnTo>
                  <a:lnTo>
                    <a:pt x="190" y="157"/>
                  </a:lnTo>
                  <a:lnTo>
                    <a:pt x="181" y="163"/>
                  </a:lnTo>
                  <a:lnTo>
                    <a:pt x="171" y="166"/>
                  </a:lnTo>
                  <a:lnTo>
                    <a:pt x="171" y="166"/>
                  </a:lnTo>
                  <a:lnTo>
                    <a:pt x="0" y="140"/>
                  </a:lnTo>
                  <a:lnTo>
                    <a:pt x="0" y="140"/>
                  </a:lnTo>
                  <a:lnTo>
                    <a:pt x="2" y="0"/>
                  </a:lnTo>
                  <a:lnTo>
                    <a:pt x="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</a:endParaRPr>
            </a:p>
          </p:txBody>
        </p:sp>
        <p:sp>
          <p:nvSpPr>
            <p:cNvPr id="162" name="Freeform 48"/>
            <p:cNvSpPr>
              <a:spLocks/>
            </p:cNvSpPr>
            <p:nvPr/>
          </p:nvSpPr>
          <p:spPr bwMode="auto">
            <a:xfrm>
              <a:off x="3216276" y="5083175"/>
              <a:ext cx="341313" cy="260350"/>
            </a:xfrm>
            <a:custGeom>
              <a:avLst/>
              <a:gdLst>
                <a:gd name="T0" fmla="*/ 3 w 215"/>
                <a:gd name="T1" fmla="*/ 0 h 164"/>
                <a:gd name="T2" fmla="*/ 3 w 215"/>
                <a:gd name="T3" fmla="*/ 0 h 164"/>
                <a:gd name="T4" fmla="*/ 215 w 215"/>
                <a:gd name="T5" fmla="*/ 0 h 164"/>
                <a:gd name="T6" fmla="*/ 215 w 215"/>
                <a:gd name="T7" fmla="*/ 0 h 164"/>
                <a:gd name="T8" fmla="*/ 198 w 215"/>
                <a:gd name="T9" fmla="*/ 140 h 164"/>
                <a:gd name="T10" fmla="*/ 198 w 215"/>
                <a:gd name="T11" fmla="*/ 140 h 164"/>
                <a:gd name="T12" fmla="*/ 197 w 215"/>
                <a:gd name="T13" fmla="*/ 145 h 164"/>
                <a:gd name="T14" fmla="*/ 195 w 215"/>
                <a:gd name="T15" fmla="*/ 149 h 164"/>
                <a:gd name="T16" fmla="*/ 191 w 215"/>
                <a:gd name="T17" fmla="*/ 153 h 164"/>
                <a:gd name="T18" fmla="*/ 187 w 215"/>
                <a:gd name="T19" fmla="*/ 157 h 164"/>
                <a:gd name="T20" fmla="*/ 178 w 215"/>
                <a:gd name="T21" fmla="*/ 163 h 164"/>
                <a:gd name="T22" fmla="*/ 169 w 215"/>
                <a:gd name="T23" fmla="*/ 164 h 164"/>
                <a:gd name="T24" fmla="*/ 169 w 215"/>
                <a:gd name="T25" fmla="*/ 164 h 164"/>
                <a:gd name="T26" fmla="*/ 0 w 215"/>
                <a:gd name="T27" fmla="*/ 138 h 164"/>
                <a:gd name="T28" fmla="*/ 0 w 215"/>
                <a:gd name="T29" fmla="*/ 138 h 164"/>
                <a:gd name="T30" fmla="*/ 3 w 215"/>
                <a:gd name="T31" fmla="*/ 0 h 164"/>
                <a:gd name="T32" fmla="*/ 3 w 215"/>
                <a:gd name="T33" fmla="*/ 0 h 1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15" h="164">
                  <a:moveTo>
                    <a:pt x="3" y="0"/>
                  </a:moveTo>
                  <a:lnTo>
                    <a:pt x="3" y="0"/>
                  </a:lnTo>
                  <a:lnTo>
                    <a:pt x="215" y="0"/>
                  </a:lnTo>
                  <a:lnTo>
                    <a:pt x="215" y="0"/>
                  </a:lnTo>
                  <a:lnTo>
                    <a:pt x="198" y="140"/>
                  </a:lnTo>
                  <a:lnTo>
                    <a:pt x="198" y="140"/>
                  </a:lnTo>
                  <a:lnTo>
                    <a:pt x="197" y="145"/>
                  </a:lnTo>
                  <a:lnTo>
                    <a:pt x="195" y="149"/>
                  </a:lnTo>
                  <a:lnTo>
                    <a:pt x="191" y="153"/>
                  </a:lnTo>
                  <a:lnTo>
                    <a:pt x="187" y="157"/>
                  </a:lnTo>
                  <a:lnTo>
                    <a:pt x="178" y="163"/>
                  </a:lnTo>
                  <a:lnTo>
                    <a:pt x="169" y="164"/>
                  </a:lnTo>
                  <a:lnTo>
                    <a:pt x="169" y="164"/>
                  </a:lnTo>
                  <a:lnTo>
                    <a:pt x="0" y="138"/>
                  </a:lnTo>
                  <a:lnTo>
                    <a:pt x="0" y="138"/>
                  </a:lnTo>
                  <a:lnTo>
                    <a:pt x="3" y="0"/>
                  </a:lnTo>
                  <a:lnTo>
                    <a:pt x="3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</a:endParaRPr>
            </a:p>
          </p:txBody>
        </p:sp>
        <p:sp>
          <p:nvSpPr>
            <p:cNvPr id="163" name="Freeform 49"/>
            <p:cNvSpPr>
              <a:spLocks/>
            </p:cNvSpPr>
            <p:nvPr/>
          </p:nvSpPr>
          <p:spPr bwMode="auto">
            <a:xfrm>
              <a:off x="3222626" y="5083175"/>
              <a:ext cx="334963" cy="260350"/>
            </a:xfrm>
            <a:custGeom>
              <a:avLst/>
              <a:gdLst>
                <a:gd name="T0" fmla="*/ 3 w 211"/>
                <a:gd name="T1" fmla="*/ 0 h 164"/>
                <a:gd name="T2" fmla="*/ 3 w 211"/>
                <a:gd name="T3" fmla="*/ 0 h 164"/>
                <a:gd name="T4" fmla="*/ 211 w 211"/>
                <a:gd name="T5" fmla="*/ 0 h 164"/>
                <a:gd name="T6" fmla="*/ 211 w 211"/>
                <a:gd name="T7" fmla="*/ 0 h 164"/>
                <a:gd name="T8" fmla="*/ 194 w 211"/>
                <a:gd name="T9" fmla="*/ 140 h 164"/>
                <a:gd name="T10" fmla="*/ 194 w 211"/>
                <a:gd name="T11" fmla="*/ 140 h 164"/>
                <a:gd name="T12" fmla="*/ 193 w 211"/>
                <a:gd name="T13" fmla="*/ 145 h 164"/>
                <a:gd name="T14" fmla="*/ 191 w 211"/>
                <a:gd name="T15" fmla="*/ 149 h 164"/>
                <a:gd name="T16" fmla="*/ 187 w 211"/>
                <a:gd name="T17" fmla="*/ 153 h 164"/>
                <a:gd name="T18" fmla="*/ 183 w 211"/>
                <a:gd name="T19" fmla="*/ 157 h 164"/>
                <a:gd name="T20" fmla="*/ 175 w 211"/>
                <a:gd name="T21" fmla="*/ 161 h 164"/>
                <a:gd name="T22" fmla="*/ 165 w 211"/>
                <a:gd name="T23" fmla="*/ 164 h 164"/>
                <a:gd name="T24" fmla="*/ 165 w 211"/>
                <a:gd name="T25" fmla="*/ 164 h 164"/>
                <a:gd name="T26" fmla="*/ 0 w 211"/>
                <a:gd name="T27" fmla="*/ 137 h 164"/>
                <a:gd name="T28" fmla="*/ 0 w 211"/>
                <a:gd name="T29" fmla="*/ 137 h 164"/>
                <a:gd name="T30" fmla="*/ 3 w 211"/>
                <a:gd name="T31" fmla="*/ 0 h 164"/>
                <a:gd name="T32" fmla="*/ 3 w 211"/>
                <a:gd name="T33" fmla="*/ 0 h 1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11" h="164">
                  <a:moveTo>
                    <a:pt x="3" y="0"/>
                  </a:moveTo>
                  <a:lnTo>
                    <a:pt x="3" y="0"/>
                  </a:lnTo>
                  <a:lnTo>
                    <a:pt x="211" y="0"/>
                  </a:lnTo>
                  <a:lnTo>
                    <a:pt x="211" y="0"/>
                  </a:lnTo>
                  <a:lnTo>
                    <a:pt x="194" y="140"/>
                  </a:lnTo>
                  <a:lnTo>
                    <a:pt x="194" y="140"/>
                  </a:lnTo>
                  <a:lnTo>
                    <a:pt x="193" y="145"/>
                  </a:lnTo>
                  <a:lnTo>
                    <a:pt x="191" y="149"/>
                  </a:lnTo>
                  <a:lnTo>
                    <a:pt x="187" y="153"/>
                  </a:lnTo>
                  <a:lnTo>
                    <a:pt x="183" y="157"/>
                  </a:lnTo>
                  <a:lnTo>
                    <a:pt x="175" y="161"/>
                  </a:lnTo>
                  <a:lnTo>
                    <a:pt x="165" y="164"/>
                  </a:lnTo>
                  <a:lnTo>
                    <a:pt x="165" y="164"/>
                  </a:lnTo>
                  <a:lnTo>
                    <a:pt x="0" y="137"/>
                  </a:lnTo>
                  <a:lnTo>
                    <a:pt x="0" y="137"/>
                  </a:lnTo>
                  <a:lnTo>
                    <a:pt x="3" y="0"/>
                  </a:lnTo>
                  <a:lnTo>
                    <a:pt x="3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</a:endParaRPr>
            </a:p>
          </p:txBody>
        </p:sp>
        <p:sp>
          <p:nvSpPr>
            <p:cNvPr id="164" name="Freeform 50"/>
            <p:cNvSpPr>
              <a:spLocks/>
            </p:cNvSpPr>
            <p:nvPr/>
          </p:nvSpPr>
          <p:spPr bwMode="auto">
            <a:xfrm>
              <a:off x="3228976" y="5083175"/>
              <a:ext cx="328613" cy="260350"/>
            </a:xfrm>
            <a:custGeom>
              <a:avLst/>
              <a:gdLst>
                <a:gd name="T0" fmla="*/ 3 w 207"/>
                <a:gd name="T1" fmla="*/ 0 h 164"/>
                <a:gd name="T2" fmla="*/ 3 w 207"/>
                <a:gd name="T3" fmla="*/ 0 h 164"/>
                <a:gd name="T4" fmla="*/ 207 w 207"/>
                <a:gd name="T5" fmla="*/ 0 h 164"/>
                <a:gd name="T6" fmla="*/ 207 w 207"/>
                <a:gd name="T7" fmla="*/ 0 h 164"/>
                <a:gd name="T8" fmla="*/ 190 w 207"/>
                <a:gd name="T9" fmla="*/ 140 h 164"/>
                <a:gd name="T10" fmla="*/ 190 w 207"/>
                <a:gd name="T11" fmla="*/ 140 h 164"/>
                <a:gd name="T12" fmla="*/ 189 w 207"/>
                <a:gd name="T13" fmla="*/ 145 h 164"/>
                <a:gd name="T14" fmla="*/ 187 w 207"/>
                <a:gd name="T15" fmla="*/ 149 h 164"/>
                <a:gd name="T16" fmla="*/ 183 w 207"/>
                <a:gd name="T17" fmla="*/ 153 h 164"/>
                <a:gd name="T18" fmla="*/ 179 w 207"/>
                <a:gd name="T19" fmla="*/ 156 h 164"/>
                <a:gd name="T20" fmla="*/ 171 w 207"/>
                <a:gd name="T21" fmla="*/ 161 h 164"/>
                <a:gd name="T22" fmla="*/ 161 w 207"/>
                <a:gd name="T23" fmla="*/ 164 h 164"/>
                <a:gd name="T24" fmla="*/ 161 w 207"/>
                <a:gd name="T25" fmla="*/ 164 h 164"/>
                <a:gd name="T26" fmla="*/ 0 w 207"/>
                <a:gd name="T27" fmla="*/ 136 h 164"/>
                <a:gd name="T28" fmla="*/ 0 w 207"/>
                <a:gd name="T29" fmla="*/ 136 h 164"/>
                <a:gd name="T30" fmla="*/ 3 w 207"/>
                <a:gd name="T31" fmla="*/ 0 h 164"/>
                <a:gd name="T32" fmla="*/ 3 w 207"/>
                <a:gd name="T33" fmla="*/ 0 h 1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07" h="164">
                  <a:moveTo>
                    <a:pt x="3" y="0"/>
                  </a:moveTo>
                  <a:lnTo>
                    <a:pt x="3" y="0"/>
                  </a:lnTo>
                  <a:lnTo>
                    <a:pt x="207" y="0"/>
                  </a:lnTo>
                  <a:lnTo>
                    <a:pt x="207" y="0"/>
                  </a:lnTo>
                  <a:lnTo>
                    <a:pt x="190" y="140"/>
                  </a:lnTo>
                  <a:lnTo>
                    <a:pt x="190" y="140"/>
                  </a:lnTo>
                  <a:lnTo>
                    <a:pt x="189" y="145"/>
                  </a:lnTo>
                  <a:lnTo>
                    <a:pt x="187" y="149"/>
                  </a:lnTo>
                  <a:lnTo>
                    <a:pt x="183" y="153"/>
                  </a:lnTo>
                  <a:lnTo>
                    <a:pt x="179" y="156"/>
                  </a:lnTo>
                  <a:lnTo>
                    <a:pt x="171" y="161"/>
                  </a:lnTo>
                  <a:lnTo>
                    <a:pt x="161" y="164"/>
                  </a:lnTo>
                  <a:lnTo>
                    <a:pt x="161" y="164"/>
                  </a:lnTo>
                  <a:lnTo>
                    <a:pt x="0" y="136"/>
                  </a:lnTo>
                  <a:lnTo>
                    <a:pt x="0" y="136"/>
                  </a:lnTo>
                  <a:lnTo>
                    <a:pt x="3" y="0"/>
                  </a:lnTo>
                  <a:lnTo>
                    <a:pt x="3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</a:endParaRPr>
            </a:p>
          </p:txBody>
        </p:sp>
        <p:sp>
          <p:nvSpPr>
            <p:cNvPr id="165" name="Freeform 51"/>
            <p:cNvSpPr>
              <a:spLocks/>
            </p:cNvSpPr>
            <p:nvPr/>
          </p:nvSpPr>
          <p:spPr bwMode="auto">
            <a:xfrm>
              <a:off x="3235326" y="5083175"/>
              <a:ext cx="322263" cy="260350"/>
            </a:xfrm>
            <a:custGeom>
              <a:avLst/>
              <a:gdLst>
                <a:gd name="T0" fmla="*/ 3 w 203"/>
                <a:gd name="T1" fmla="*/ 0 h 164"/>
                <a:gd name="T2" fmla="*/ 3 w 203"/>
                <a:gd name="T3" fmla="*/ 0 h 164"/>
                <a:gd name="T4" fmla="*/ 203 w 203"/>
                <a:gd name="T5" fmla="*/ 0 h 164"/>
                <a:gd name="T6" fmla="*/ 203 w 203"/>
                <a:gd name="T7" fmla="*/ 0 h 164"/>
                <a:gd name="T8" fmla="*/ 186 w 203"/>
                <a:gd name="T9" fmla="*/ 140 h 164"/>
                <a:gd name="T10" fmla="*/ 186 w 203"/>
                <a:gd name="T11" fmla="*/ 140 h 164"/>
                <a:gd name="T12" fmla="*/ 185 w 203"/>
                <a:gd name="T13" fmla="*/ 145 h 164"/>
                <a:gd name="T14" fmla="*/ 183 w 203"/>
                <a:gd name="T15" fmla="*/ 149 h 164"/>
                <a:gd name="T16" fmla="*/ 179 w 203"/>
                <a:gd name="T17" fmla="*/ 153 h 164"/>
                <a:gd name="T18" fmla="*/ 176 w 203"/>
                <a:gd name="T19" fmla="*/ 156 h 164"/>
                <a:gd name="T20" fmla="*/ 167 w 203"/>
                <a:gd name="T21" fmla="*/ 161 h 164"/>
                <a:gd name="T22" fmla="*/ 157 w 203"/>
                <a:gd name="T23" fmla="*/ 164 h 164"/>
                <a:gd name="T24" fmla="*/ 157 w 203"/>
                <a:gd name="T25" fmla="*/ 164 h 164"/>
                <a:gd name="T26" fmla="*/ 0 w 203"/>
                <a:gd name="T27" fmla="*/ 134 h 164"/>
                <a:gd name="T28" fmla="*/ 0 w 203"/>
                <a:gd name="T29" fmla="*/ 134 h 164"/>
                <a:gd name="T30" fmla="*/ 3 w 203"/>
                <a:gd name="T31" fmla="*/ 0 h 164"/>
                <a:gd name="T32" fmla="*/ 3 w 203"/>
                <a:gd name="T33" fmla="*/ 0 h 1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03" h="164">
                  <a:moveTo>
                    <a:pt x="3" y="0"/>
                  </a:moveTo>
                  <a:lnTo>
                    <a:pt x="3" y="0"/>
                  </a:lnTo>
                  <a:lnTo>
                    <a:pt x="203" y="0"/>
                  </a:lnTo>
                  <a:lnTo>
                    <a:pt x="203" y="0"/>
                  </a:lnTo>
                  <a:lnTo>
                    <a:pt x="186" y="140"/>
                  </a:lnTo>
                  <a:lnTo>
                    <a:pt x="186" y="140"/>
                  </a:lnTo>
                  <a:lnTo>
                    <a:pt x="185" y="145"/>
                  </a:lnTo>
                  <a:lnTo>
                    <a:pt x="183" y="149"/>
                  </a:lnTo>
                  <a:lnTo>
                    <a:pt x="179" y="153"/>
                  </a:lnTo>
                  <a:lnTo>
                    <a:pt x="176" y="156"/>
                  </a:lnTo>
                  <a:lnTo>
                    <a:pt x="167" y="161"/>
                  </a:lnTo>
                  <a:lnTo>
                    <a:pt x="157" y="164"/>
                  </a:lnTo>
                  <a:lnTo>
                    <a:pt x="157" y="164"/>
                  </a:lnTo>
                  <a:lnTo>
                    <a:pt x="0" y="134"/>
                  </a:lnTo>
                  <a:lnTo>
                    <a:pt x="0" y="134"/>
                  </a:lnTo>
                  <a:lnTo>
                    <a:pt x="3" y="0"/>
                  </a:lnTo>
                  <a:lnTo>
                    <a:pt x="3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</a:endParaRPr>
            </a:p>
          </p:txBody>
        </p:sp>
        <p:sp>
          <p:nvSpPr>
            <p:cNvPr id="166" name="Freeform 52"/>
            <p:cNvSpPr>
              <a:spLocks/>
            </p:cNvSpPr>
            <p:nvPr/>
          </p:nvSpPr>
          <p:spPr bwMode="auto">
            <a:xfrm>
              <a:off x="3240088" y="5083175"/>
              <a:ext cx="317500" cy="260350"/>
            </a:xfrm>
            <a:custGeom>
              <a:avLst/>
              <a:gdLst>
                <a:gd name="T0" fmla="*/ 3 w 200"/>
                <a:gd name="T1" fmla="*/ 0 h 164"/>
                <a:gd name="T2" fmla="*/ 3 w 200"/>
                <a:gd name="T3" fmla="*/ 0 h 164"/>
                <a:gd name="T4" fmla="*/ 200 w 200"/>
                <a:gd name="T5" fmla="*/ 0 h 164"/>
                <a:gd name="T6" fmla="*/ 200 w 200"/>
                <a:gd name="T7" fmla="*/ 0 h 164"/>
                <a:gd name="T8" fmla="*/ 183 w 200"/>
                <a:gd name="T9" fmla="*/ 140 h 164"/>
                <a:gd name="T10" fmla="*/ 183 w 200"/>
                <a:gd name="T11" fmla="*/ 140 h 164"/>
                <a:gd name="T12" fmla="*/ 182 w 200"/>
                <a:gd name="T13" fmla="*/ 145 h 164"/>
                <a:gd name="T14" fmla="*/ 180 w 200"/>
                <a:gd name="T15" fmla="*/ 149 h 164"/>
                <a:gd name="T16" fmla="*/ 176 w 200"/>
                <a:gd name="T17" fmla="*/ 153 h 164"/>
                <a:gd name="T18" fmla="*/ 173 w 200"/>
                <a:gd name="T19" fmla="*/ 156 h 164"/>
                <a:gd name="T20" fmla="*/ 164 w 200"/>
                <a:gd name="T21" fmla="*/ 161 h 164"/>
                <a:gd name="T22" fmla="*/ 156 w 200"/>
                <a:gd name="T23" fmla="*/ 164 h 164"/>
                <a:gd name="T24" fmla="*/ 156 w 200"/>
                <a:gd name="T25" fmla="*/ 164 h 164"/>
                <a:gd name="T26" fmla="*/ 0 w 200"/>
                <a:gd name="T27" fmla="*/ 134 h 164"/>
                <a:gd name="T28" fmla="*/ 0 w 200"/>
                <a:gd name="T29" fmla="*/ 134 h 164"/>
                <a:gd name="T30" fmla="*/ 3 w 200"/>
                <a:gd name="T31" fmla="*/ 0 h 164"/>
                <a:gd name="T32" fmla="*/ 3 w 200"/>
                <a:gd name="T33" fmla="*/ 0 h 1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00" h="164">
                  <a:moveTo>
                    <a:pt x="3" y="0"/>
                  </a:moveTo>
                  <a:lnTo>
                    <a:pt x="3" y="0"/>
                  </a:lnTo>
                  <a:lnTo>
                    <a:pt x="200" y="0"/>
                  </a:lnTo>
                  <a:lnTo>
                    <a:pt x="200" y="0"/>
                  </a:lnTo>
                  <a:lnTo>
                    <a:pt x="183" y="140"/>
                  </a:lnTo>
                  <a:lnTo>
                    <a:pt x="183" y="140"/>
                  </a:lnTo>
                  <a:lnTo>
                    <a:pt x="182" y="145"/>
                  </a:lnTo>
                  <a:lnTo>
                    <a:pt x="180" y="149"/>
                  </a:lnTo>
                  <a:lnTo>
                    <a:pt x="176" y="153"/>
                  </a:lnTo>
                  <a:lnTo>
                    <a:pt x="173" y="156"/>
                  </a:lnTo>
                  <a:lnTo>
                    <a:pt x="164" y="161"/>
                  </a:lnTo>
                  <a:lnTo>
                    <a:pt x="156" y="164"/>
                  </a:lnTo>
                  <a:lnTo>
                    <a:pt x="156" y="164"/>
                  </a:lnTo>
                  <a:lnTo>
                    <a:pt x="0" y="134"/>
                  </a:lnTo>
                  <a:lnTo>
                    <a:pt x="0" y="134"/>
                  </a:lnTo>
                  <a:lnTo>
                    <a:pt x="3" y="0"/>
                  </a:lnTo>
                  <a:lnTo>
                    <a:pt x="3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</a:endParaRPr>
            </a:p>
          </p:txBody>
        </p:sp>
        <p:sp>
          <p:nvSpPr>
            <p:cNvPr id="167" name="Freeform 53"/>
            <p:cNvSpPr>
              <a:spLocks/>
            </p:cNvSpPr>
            <p:nvPr/>
          </p:nvSpPr>
          <p:spPr bwMode="auto">
            <a:xfrm>
              <a:off x="3246438" y="5083175"/>
              <a:ext cx="311150" cy="260350"/>
            </a:xfrm>
            <a:custGeom>
              <a:avLst/>
              <a:gdLst>
                <a:gd name="T0" fmla="*/ 3 w 196"/>
                <a:gd name="T1" fmla="*/ 0 h 164"/>
                <a:gd name="T2" fmla="*/ 3 w 196"/>
                <a:gd name="T3" fmla="*/ 0 h 164"/>
                <a:gd name="T4" fmla="*/ 196 w 196"/>
                <a:gd name="T5" fmla="*/ 0 h 164"/>
                <a:gd name="T6" fmla="*/ 196 w 196"/>
                <a:gd name="T7" fmla="*/ 0 h 164"/>
                <a:gd name="T8" fmla="*/ 179 w 196"/>
                <a:gd name="T9" fmla="*/ 140 h 164"/>
                <a:gd name="T10" fmla="*/ 179 w 196"/>
                <a:gd name="T11" fmla="*/ 140 h 164"/>
                <a:gd name="T12" fmla="*/ 178 w 196"/>
                <a:gd name="T13" fmla="*/ 145 h 164"/>
                <a:gd name="T14" fmla="*/ 176 w 196"/>
                <a:gd name="T15" fmla="*/ 149 h 164"/>
                <a:gd name="T16" fmla="*/ 172 w 196"/>
                <a:gd name="T17" fmla="*/ 153 h 164"/>
                <a:gd name="T18" fmla="*/ 169 w 196"/>
                <a:gd name="T19" fmla="*/ 156 h 164"/>
                <a:gd name="T20" fmla="*/ 160 w 196"/>
                <a:gd name="T21" fmla="*/ 161 h 164"/>
                <a:gd name="T22" fmla="*/ 152 w 196"/>
                <a:gd name="T23" fmla="*/ 164 h 164"/>
                <a:gd name="T24" fmla="*/ 152 w 196"/>
                <a:gd name="T25" fmla="*/ 164 h 164"/>
                <a:gd name="T26" fmla="*/ 0 w 196"/>
                <a:gd name="T27" fmla="*/ 133 h 164"/>
                <a:gd name="T28" fmla="*/ 0 w 196"/>
                <a:gd name="T29" fmla="*/ 133 h 164"/>
                <a:gd name="T30" fmla="*/ 3 w 196"/>
                <a:gd name="T31" fmla="*/ 0 h 164"/>
                <a:gd name="T32" fmla="*/ 3 w 196"/>
                <a:gd name="T33" fmla="*/ 0 h 1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96" h="164">
                  <a:moveTo>
                    <a:pt x="3" y="0"/>
                  </a:moveTo>
                  <a:lnTo>
                    <a:pt x="3" y="0"/>
                  </a:lnTo>
                  <a:lnTo>
                    <a:pt x="196" y="0"/>
                  </a:lnTo>
                  <a:lnTo>
                    <a:pt x="196" y="0"/>
                  </a:lnTo>
                  <a:lnTo>
                    <a:pt x="179" y="140"/>
                  </a:lnTo>
                  <a:lnTo>
                    <a:pt x="179" y="140"/>
                  </a:lnTo>
                  <a:lnTo>
                    <a:pt x="178" y="145"/>
                  </a:lnTo>
                  <a:lnTo>
                    <a:pt x="176" y="149"/>
                  </a:lnTo>
                  <a:lnTo>
                    <a:pt x="172" y="153"/>
                  </a:lnTo>
                  <a:lnTo>
                    <a:pt x="169" y="156"/>
                  </a:lnTo>
                  <a:lnTo>
                    <a:pt x="160" y="161"/>
                  </a:lnTo>
                  <a:lnTo>
                    <a:pt x="152" y="164"/>
                  </a:lnTo>
                  <a:lnTo>
                    <a:pt x="152" y="164"/>
                  </a:lnTo>
                  <a:lnTo>
                    <a:pt x="0" y="133"/>
                  </a:lnTo>
                  <a:lnTo>
                    <a:pt x="0" y="133"/>
                  </a:lnTo>
                  <a:lnTo>
                    <a:pt x="3" y="0"/>
                  </a:lnTo>
                  <a:lnTo>
                    <a:pt x="3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</a:endParaRPr>
            </a:p>
          </p:txBody>
        </p:sp>
        <p:sp>
          <p:nvSpPr>
            <p:cNvPr id="168" name="Freeform 54"/>
            <p:cNvSpPr>
              <a:spLocks/>
            </p:cNvSpPr>
            <p:nvPr/>
          </p:nvSpPr>
          <p:spPr bwMode="auto">
            <a:xfrm>
              <a:off x="3252788" y="5083175"/>
              <a:ext cx="304800" cy="260350"/>
            </a:xfrm>
            <a:custGeom>
              <a:avLst/>
              <a:gdLst>
                <a:gd name="T0" fmla="*/ 3 w 192"/>
                <a:gd name="T1" fmla="*/ 0 h 164"/>
                <a:gd name="T2" fmla="*/ 3 w 192"/>
                <a:gd name="T3" fmla="*/ 0 h 164"/>
                <a:gd name="T4" fmla="*/ 192 w 192"/>
                <a:gd name="T5" fmla="*/ 0 h 164"/>
                <a:gd name="T6" fmla="*/ 192 w 192"/>
                <a:gd name="T7" fmla="*/ 0 h 164"/>
                <a:gd name="T8" fmla="*/ 175 w 192"/>
                <a:gd name="T9" fmla="*/ 140 h 164"/>
                <a:gd name="T10" fmla="*/ 175 w 192"/>
                <a:gd name="T11" fmla="*/ 140 h 164"/>
                <a:gd name="T12" fmla="*/ 174 w 192"/>
                <a:gd name="T13" fmla="*/ 145 h 164"/>
                <a:gd name="T14" fmla="*/ 172 w 192"/>
                <a:gd name="T15" fmla="*/ 149 h 164"/>
                <a:gd name="T16" fmla="*/ 169 w 192"/>
                <a:gd name="T17" fmla="*/ 153 h 164"/>
                <a:gd name="T18" fmla="*/ 165 w 192"/>
                <a:gd name="T19" fmla="*/ 156 h 164"/>
                <a:gd name="T20" fmla="*/ 157 w 192"/>
                <a:gd name="T21" fmla="*/ 161 h 164"/>
                <a:gd name="T22" fmla="*/ 148 w 192"/>
                <a:gd name="T23" fmla="*/ 164 h 164"/>
                <a:gd name="T24" fmla="*/ 148 w 192"/>
                <a:gd name="T25" fmla="*/ 164 h 164"/>
                <a:gd name="T26" fmla="*/ 0 w 192"/>
                <a:gd name="T27" fmla="*/ 132 h 164"/>
                <a:gd name="T28" fmla="*/ 0 w 192"/>
                <a:gd name="T29" fmla="*/ 132 h 164"/>
                <a:gd name="T30" fmla="*/ 3 w 192"/>
                <a:gd name="T31" fmla="*/ 0 h 164"/>
                <a:gd name="T32" fmla="*/ 3 w 192"/>
                <a:gd name="T33" fmla="*/ 0 h 1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92" h="164">
                  <a:moveTo>
                    <a:pt x="3" y="0"/>
                  </a:moveTo>
                  <a:lnTo>
                    <a:pt x="3" y="0"/>
                  </a:lnTo>
                  <a:lnTo>
                    <a:pt x="192" y="0"/>
                  </a:lnTo>
                  <a:lnTo>
                    <a:pt x="192" y="0"/>
                  </a:lnTo>
                  <a:lnTo>
                    <a:pt x="175" y="140"/>
                  </a:lnTo>
                  <a:lnTo>
                    <a:pt x="175" y="140"/>
                  </a:lnTo>
                  <a:lnTo>
                    <a:pt x="174" y="145"/>
                  </a:lnTo>
                  <a:lnTo>
                    <a:pt x="172" y="149"/>
                  </a:lnTo>
                  <a:lnTo>
                    <a:pt x="169" y="153"/>
                  </a:lnTo>
                  <a:lnTo>
                    <a:pt x="165" y="156"/>
                  </a:lnTo>
                  <a:lnTo>
                    <a:pt x="157" y="161"/>
                  </a:lnTo>
                  <a:lnTo>
                    <a:pt x="148" y="164"/>
                  </a:lnTo>
                  <a:lnTo>
                    <a:pt x="148" y="164"/>
                  </a:lnTo>
                  <a:lnTo>
                    <a:pt x="0" y="132"/>
                  </a:lnTo>
                  <a:lnTo>
                    <a:pt x="0" y="132"/>
                  </a:lnTo>
                  <a:lnTo>
                    <a:pt x="3" y="0"/>
                  </a:lnTo>
                  <a:lnTo>
                    <a:pt x="3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</a:endParaRPr>
            </a:p>
          </p:txBody>
        </p:sp>
        <p:sp>
          <p:nvSpPr>
            <p:cNvPr id="169" name="Freeform 55"/>
            <p:cNvSpPr>
              <a:spLocks/>
            </p:cNvSpPr>
            <p:nvPr/>
          </p:nvSpPr>
          <p:spPr bwMode="auto">
            <a:xfrm>
              <a:off x="3259138" y="5083175"/>
              <a:ext cx="298450" cy="260350"/>
            </a:xfrm>
            <a:custGeom>
              <a:avLst/>
              <a:gdLst>
                <a:gd name="T0" fmla="*/ 3 w 188"/>
                <a:gd name="T1" fmla="*/ 0 h 164"/>
                <a:gd name="T2" fmla="*/ 3 w 188"/>
                <a:gd name="T3" fmla="*/ 0 h 164"/>
                <a:gd name="T4" fmla="*/ 188 w 188"/>
                <a:gd name="T5" fmla="*/ 0 h 164"/>
                <a:gd name="T6" fmla="*/ 188 w 188"/>
                <a:gd name="T7" fmla="*/ 0 h 164"/>
                <a:gd name="T8" fmla="*/ 171 w 188"/>
                <a:gd name="T9" fmla="*/ 140 h 164"/>
                <a:gd name="T10" fmla="*/ 171 w 188"/>
                <a:gd name="T11" fmla="*/ 140 h 164"/>
                <a:gd name="T12" fmla="*/ 170 w 188"/>
                <a:gd name="T13" fmla="*/ 145 h 164"/>
                <a:gd name="T14" fmla="*/ 168 w 188"/>
                <a:gd name="T15" fmla="*/ 149 h 164"/>
                <a:gd name="T16" fmla="*/ 165 w 188"/>
                <a:gd name="T17" fmla="*/ 153 h 164"/>
                <a:gd name="T18" fmla="*/ 161 w 188"/>
                <a:gd name="T19" fmla="*/ 156 h 164"/>
                <a:gd name="T20" fmla="*/ 153 w 188"/>
                <a:gd name="T21" fmla="*/ 161 h 164"/>
                <a:gd name="T22" fmla="*/ 144 w 188"/>
                <a:gd name="T23" fmla="*/ 164 h 164"/>
                <a:gd name="T24" fmla="*/ 144 w 188"/>
                <a:gd name="T25" fmla="*/ 164 h 164"/>
                <a:gd name="T26" fmla="*/ 0 w 188"/>
                <a:gd name="T27" fmla="*/ 130 h 164"/>
                <a:gd name="T28" fmla="*/ 0 w 188"/>
                <a:gd name="T29" fmla="*/ 130 h 164"/>
                <a:gd name="T30" fmla="*/ 3 w 188"/>
                <a:gd name="T31" fmla="*/ 0 h 164"/>
                <a:gd name="T32" fmla="*/ 3 w 188"/>
                <a:gd name="T33" fmla="*/ 0 h 1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88" h="164">
                  <a:moveTo>
                    <a:pt x="3" y="0"/>
                  </a:moveTo>
                  <a:lnTo>
                    <a:pt x="3" y="0"/>
                  </a:lnTo>
                  <a:lnTo>
                    <a:pt x="188" y="0"/>
                  </a:lnTo>
                  <a:lnTo>
                    <a:pt x="188" y="0"/>
                  </a:lnTo>
                  <a:lnTo>
                    <a:pt x="171" y="140"/>
                  </a:lnTo>
                  <a:lnTo>
                    <a:pt x="171" y="140"/>
                  </a:lnTo>
                  <a:lnTo>
                    <a:pt x="170" y="145"/>
                  </a:lnTo>
                  <a:lnTo>
                    <a:pt x="168" y="149"/>
                  </a:lnTo>
                  <a:lnTo>
                    <a:pt x="165" y="153"/>
                  </a:lnTo>
                  <a:lnTo>
                    <a:pt x="161" y="156"/>
                  </a:lnTo>
                  <a:lnTo>
                    <a:pt x="153" y="161"/>
                  </a:lnTo>
                  <a:lnTo>
                    <a:pt x="144" y="164"/>
                  </a:lnTo>
                  <a:lnTo>
                    <a:pt x="144" y="164"/>
                  </a:lnTo>
                  <a:lnTo>
                    <a:pt x="0" y="130"/>
                  </a:lnTo>
                  <a:lnTo>
                    <a:pt x="0" y="130"/>
                  </a:lnTo>
                  <a:lnTo>
                    <a:pt x="3" y="0"/>
                  </a:lnTo>
                  <a:lnTo>
                    <a:pt x="3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</a:endParaRPr>
            </a:p>
          </p:txBody>
        </p:sp>
        <p:sp>
          <p:nvSpPr>
            <p:cNvPr id="170" name="Freeform 56"/>
            <p:cNvSpPr>
              <a:spLocks/>
            </p:cNvSpPr>
            <p:nvPr/>
          </p:nvSpPr>
          <p:spPr bwMode="auto">
            <a:xfrm>
              <a:off x="3265488" y="5083175"/>
              <a:ext cx="292100" cy="260350"/>
            </a:xfrm>
            <a:custGeom>
              <a:avLst/>
              <a:gdLst>
                <a:gd name="T0" fmla="*/ 3 w 184"/>
                <a:gd name="T1" fmla="*/ 0 h 164"/>
                <a:gd name="T2" fmla="*/ 3 w 184"/>
                <a:gd name="T3" fmla="*/ 0 h 164"/>
                <a:gd name="T4" fmla="*/ 184 w 184"/>
                <a:gd name="T5" fmla="*/ 0 h 164"/>
                <a:gd name="T6" fmla="*/ 184 w 184"/>
                <a:gd name="T7" fmla="*/ 0 h 164"/>
                <a:gd name="T8" fmla="*/ 167 w 184"/>
                <a:gd name="T9" fmla="*/ 140 h 164"/>
                <a:gd name="T10" fmla="*/ 167 w 184"/>
                <a:gd name="T11" fmla="*/ 140 h 164"/>
                <a:gd name="T12" fmla="*/ 166 w 184"/>
                <a:gd name="T13" fmla="*/ 145 h 164"/>
                <a:gd name="T14" fmla="*/ 164 w 184"/>
                <a:gd name="T15" fmla="*/ 149 h 164"/>
                <a:gd name="T16" fmla="*/ 157 w 184"/>
                <a:gd name="T17" fmla="*/ 156 h 164"/>
                <a:gd name="T18" fmla="*/ 149 w 184"/>
                <a:gd name="T19" fmla="*/ 161 h 164"/>
                <a:gd name="T20" fmla="*/ 141 w 184"/>
                <a:gd name="T21" fmla="*/ 164 h 164"/>
                <a:gd name="T22" fmla="*/ 141 w 184"/>
                <a:gd name="T23" fmla="*/ 164 h 164"/>
                <a:gd name="T24" fmla="*/ 0 w 184"/>
                <a:gd name="T25" fmla="*/ 129 h 164"/>
                <a:gd name="T26" fmla="*/ 0 w 184"/>
                <a:gd name="T27" fmla="*/ 129 h 164"/>
                <a:gd name="T28" fmla="*/ 3 w 184"/>
                <a:gd name="T29" fmla="*/ 0 h 164"/>
                <a:gd name="T30" fmla="*/ 3 w 184"/>
                <a:gd name="T31" fmla="*/ 0 h 1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84" h="164">
                  <a:moveTo>
                    <a:pt x="3" y="0"/>
                  </a:moveTo>
                  <a:lnTo>
                    <a:pt x="3" y="0"/>
                  </a:lnTo>
                  <a:lnTo>
                    <a:pt x="184" y="0"/>
                  </a:lnTo>
                  <a:lnTo>
                    <a:pt x="184" y="0"/>
                  </a:lnTo>
                  <a:lnTo>
                    <a:pt x="167" y="140"/>
                  </a:lnTo>
                  <a:lnTo>
                    <a:pt x="167" y="140"/>
                  </a:lnTo>
                  <a:lnTo>
                    <a:pt x="166" y="145"/>
                  </a:lnTo>
                  <a:lnTo>
                    <a:pt x="164" y="149"/>
                  </a:lnTo>
                  <a:lnTo>
                    <a:pt x="157" y="156"/>
                  </a:lnTo>
                  <a:lnTo>
                    <a:pt x="149" y="161"/>
                  </a:lnTo>
                  <a:lnTo>
                    <a:pt x="141" y="164"/>
                  </a:lnTo>
                  <a:lnTo>
                    <a:pt x="141" y="164"/>
                  </a:lnTo>
                  <a:lnTo>
                    <a:pt x="0" y="129"/>
                  </a:lnTo>
                  <a:lnTo>
                    <a:pt x="0" y="129"/>
                  </a:lnTo>
                  <a:lnTo>
                    <a:pt x="3" y="0"/>
                  </a:lnTo>
                  <a:lnTo>
                    <a:pt x="3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</a:endParaRPr>
            </a:p>
          </p:txBody>
        </p:sp>
        <p:sp>
          <p:nvSpPr>
            <p:cNvPr id="171" name="Freeform 57"/>
            <p:cNvSpPr>
              <a:spLocks/>
            </p:cNvSpPr>
            <p:nvPr/>
          </p:nvSpPr>
          <p:spPr bwMode="auto">
            <a:xfrm>
              <a:off x="3270251" y="5083175"/>
              <a:ext cx="287338" cy="260350"/>
            </a:xfrm>
            <a:custGeom>
              <a:avLst/>
              <a:gdLst>
                <a:gd name="T0" fmla="*/ 4 w 181"/>
                <a:gd name="T1" fmla="*/ 0 h 164"/>
                <a:gd name="T2" fmla="*/ 4 w 181"/>
                <a:gd name="T3" fmla="*/ 0 h 164"/>
                <a:gd name="T4" fmla="*/ 181 w 181"/>
                <a:gd name="T5" fmla="*/ 0 h 164"/>
                <a:gd name="T6" fmla="*/ 181 w 181"/>
                <a:gd name="T7" fmla="*/ 0 h 164"/>
                <a:gd name="T8" fmla="*/ 164 w 181"/>
                <a:gd name="T9" fmla="*/ 140 h 164"/>
                <a:gd name="T10" fmla="*/ 164 w 181"/>
                <a:gd name="T11" fmla="*/ 140 h 164"/>
                <a:gd name="T12" fmla="*/ 163 w 181"/>
                <a:gd name="T13" fmla="*/ 145 h 164"/>
                <a:gd name="T14" fmla="*/ 161 w 181"/>
                <a:gd name="T15" fmla="*/ 149 h 164"/>
                <a:gd name="T16" fmla="*/ 154 w 181"/>
                <a:gd name="T17" fmla="*/ 156 h 164"/>
                <a:gd name="T18" fmla="*/ 146 w 181"/>
                <a:gd name="T19" fmla="*/ 160 h 164"/>
                <a:gd name="T20" fmla="*/ 138 w 181"/>
                <a:gd name="T21" fmla="*/ 164 h 164"/>
                <a:gd name="T22" fmla="*/ 138 w 181"/>
                <a:gd name="T23" fmla="*/ 164 h 164"/>
                <a:gd name="T24" fmla="*/ 0 w 181"/>
                <a:gd name="T25" fmla="*/ 128 h 164"/>
                <a:gd name="T26" fmla="*/ 0 w 181"/>
                <a:gd name="T27" fmla="*/ 128 h 164"/>
                <a:gd name="T28" fmla="*/ 4 w 181"/>
                <a:gd name="T29" fmla="*/ 0 h 164"/>
                <a:gd name="T30" fmla="*/ 4 w 181"/>
                <a:gd name="T31" fmla="*/ 0 h 1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81" h="164">
                  <a:moveTo>
                    <a:pt x="4" y="0"/>
                  </a:moveTo>
                  <a:lnTo>
                    <a:pt x="4" y="0"/>
                  </a:lnTo>
                  <a:lnTo>
                    <a:pt x="181" y="0"/>
                  </a:lnTo>
                  <a:lnTo>
                    <a:pt x="181" y="0"/>
                  </a:lnTo>
                  <a:lnTo>
                    <a:pt x="164" y="140"/>
                  </a:lnTo>
                  <a:lnTo>
                    <a:pt x="164" y="140"/>
                  </a:lnTo>
                  <a:lnTo>
                    <a:pt x="163" y="145"/>
                  </a:lnTo>
                  <a:lnTo>
                    <a:pt x="161" y="149"/>
                  </a:lnTo>
                  <a:lnTo>
                    <a:pt x="154" y="156"/>
                  </a:lnTo>
                  <a:lnTo>
                    <a:pt x="146" y="160"/>
                  </a:lnTo>
                  <a:lnTo>
                    <a:pt x="138" y="164"/>
                  </a:lnTo>
                  <a:lnTo>
                    <a:pt x="138" y="164"/>
                  </a:lnTo>
                  <a:lnTo>
                    <a:pt x="0" y="128"/>
                  </a:lnTo>
                  <a:lnTo>
                    <a:pt x="0" y="128"/>
                  </a:lnTo>
                  <a:lnTo>
                    <a:pt x="4" y="0"/>
                  </a:lnTo>
                  <a:lnTo>
                    <a:pt x="4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</a:endParaRPr>
            </a:p>
          </p:txBody>
        </p:sp>
        <p:sp>
          <p:nvSpPr>
            <p:cNvPr id="172" name="Freeform 58"/>
            <p:cNvSpPr>
              <a:spLocks/>
            </p:cNvSpPr>
            <p:nvPr/>
          </p:nvSpPr>
          <p:spPr bwMode="auto">
            <a:xfrm>
              <a:off x="3276601" y="5083175"/>
              <a:ext cx="280988" cy="258763"/>
            </a:xfrm>
            <a:custGeom>
              <a:avLst/>
              <a:gdLst>
                <a:gd name="T0" fmla="*/ 4 w 177"/>
                <a:gd name="T1" fmla="*/ 0 h 163"/>
                <a:gd name="T2" fmla="*/ 4 w 177"/>
                <a:gd name="T3" fmla="*/ 0 h 163"/>
                <a:gd name="T4" fmla="*/ 177 w 177"/>
                <a:gd name="T5" fmla="*/ 0 h 163"/>
                <a:gd name="T6" fmla="*/ 177 w 177"/>
                <a:gd name="T7" fmla="*/ 0 h 163"/>
                <a:gd name="T8" fmla="*/ 160 w 177"/>
                <a:gd name="T9" fmla="*/ 140 h 163"/>
                <a:gd name="T10" fmla="*/ 160 w 177"/>
                <a:gd name="T11" fmla="*/ 140 h 163"/>
                <a:gd name="T12" fmla="*/ 159 w 177"/>
                <a:gd name="T13" fmla="*/ 145 h 163"/>
                <a:gd name="T14" fmla="*/ 157 w 177"/>
                <a:gd name="T15" fmla="*/ 149 h 163"/>
                <a:gd name="T16" fmla="*/ 150 w 177"/>
                <a:gd name="T17" fmla="*/ 156 h 163"/>
                <a:gd name="T18" fmla="*/ 142 w 177"/>
                <a:gd name="T19" fmla="*/ 160 h 163"/>
                <a:gd name="T20" fmla="*/ 134 w 177"/>
                <a:gd name="T21" fmla="*/ 163 h 163"/>
                <a:gd name="T22" fmla="*/ 134 w 177"/>
                <a:gd name="T23" fmla="*/ 163 h 163"/>
                <a:gd name="T24" fmla="*/ 0 w 177"/>
                <a:gd name="T25" fmla="*/ 128 h 163"/>
                <a:gd name="T26" fmla="*/ 0 w 177"/>
                <a:gd name="T27" fmla="*/ 128 h 163"/>
                <a:gd name="T28" fmla="*/ 4 w 177"/>
                <a:gd name="T29" fmla="*/ 0 h 163"/>
                <a:gd name="T30" fmla="*/ 4 w 177"/>
                <a:gd name="T31" fmla="*/ 0 h 1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77" h="163">
                  <a:moveTo>
                    <a:pt x="4" y="0"/>
                  </a:moveTo>
                  <a:lnTo>
                    <a:pt x="4" y="0"/>
                  </a:lnTo>
                  <a:lnTo>
                    <a:pt x="177" y="0"/>
                  </a:lnTo>
                  <a:lnTo>
                    <a:pt x="177" y="0"/>
                  </a:lnTo>
                  <a:lnTo>
                    <a:pt x="160" y="140"/>
                  </a:lnTo>
                  <a:lnTo>
                    <a:pt x="160" y="140"/>
                  </a:lnTo>
                  <a:lnTo>
                    <a:pt x="159" y="145"/>
                  </a:lnTo>
                  <a:lnTo>
                    <a:pt x="157" y="149"/>
                  </a:lnTo>
                  <a:lnTo>
                    <a:pt x="150" y="156"/>
                  </a:lnTo>
                  <a:lnTo>
                    <a:pt x="142" y="160"/>
                  </a:lnTo>
                  <a:lnTo>
                    <a:pt x="134" y="163"/>
                  </a:lnTo>
                  <a:lnTo>
                    <a:pt x="134" y="163"/>
                  </a:lnTo>
                  <a:lnTo>
                    <a:pt x="0" y="128"/>
                  </a:lnTo>
                  <a:lnTo>
                    <a:pt x="0" y="128"/>
                  </a:lnTo>
                  <a:lnTo>
                    <a:pt x="4" y="0"/>
                  </a:lnTo>
                  <a:lnTo>
                    <a:pt x="4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</a:endParaRPr>
            </a:p>
          </p:txBody>
        </p:sp>
        <p:sp>
          <p:nvSpPr>
            <p:cNvPr id="173" name="Freeform 59"/>
            <p:cNvSpPr>
              <a:spLocks/>
            </p:cNvSpPr>
            <p:nvPr/>
          </p:nvSpPr>
          <p:spPr bwMode="auto">
            <a:xfrm>
              <a:off x="3282951" y="5083175"/>
              <a:ext cx="274638" cy="258763"/>
            </a:xfrm>
            <a:custGeom>
              <a:avLst/>
              <a:gdLst>
                <a:gd name="T0" fmla="*/ 3 w 173"/>
                <a:gd name="T1" fmla="*/ 0 h 163"/>
                <a:gd name="T2" fmla="*/ 3 w 173"/>
                <a:gd name="T3" fmla="*/ 0 h 163"/>
                <a:gd name="T4" fmla="*/ 173 w 173"/>
                <a:gd name="T5" fmla="*/ 0 h 163"/>
                <a:gd name="T6" fmla="*/ 173 w 173"/>
                <a:gd name="T7" fmla="*/ 0 h 163"/>
                <a:gd name="T8" fmla="*/ 156 w 173"/>
                <a:gd name="T9" fmla="*/ 140 h 163"/>
                <a:gd name="T10" fmla="*/ 156 w 173"/>
                <a:gd name="T11" fmla="*/ 140 h 163"/>
                <a:gd name="T12" fmla="*/ 155 w 173"/>
                <a:gd name="T13" fmla="*/ 145 h 163"/>
                <a:gd name="T14" fmla="*/ 153 w 173"/>
                <a:gd name="T15" fmla="*/ 149 h 163"/>
                <a:gd name="T16" fmla="*/ 146 w 173"/>
                <a:gd name="T17" fmla="*/ 156 h 163"/>
                <a:gd name="T18" fmla="*/ 140 w 173"/>
                <a:gd name="T19" fmla="*/ 160 h 163"/>
                <a:gd name="T20" fmla="*/ 132 w 173"/>
                <a:gd name="T21" fmla="*/ 163 h 163"/>
                <a:gd name="T22" fmla="*/ 132 w 173"/>
                <a:gd name="T23" fmla="*/ 163 h 163"/>
                <a:gd name="T24" fmla="*/ 0 w 173"/>
                <a:gd name="T25" fmla="*/ 126 h 163"/>
                <a:gd name="T26" fmla="*/ 0 w 173"/>
                <a:gd name="T27" fmla="*/ 126 h 163"/>
                <a:gd name="T28" fmla="*/ 3 w 173"/>
                <a:gd name="T29" fmla="*/ 0 h 163"/>
                <a:gd name="T30" fmla="*/ 3 w 173"/>
                <a:gd name="T31" fmla="*/ 0 h 1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73" h="163">
                  <a:moveTo>
                    <a:pt x="3" y="0"/>
                  </a:moveTo>
                  <a:lnTo>
                    <a:pt x="3" y="0"/>
                  </a:lnTo>
                  <a:lnTo>
                    <a:pt x="173" y="0"/>
                  </a:lnTo>
                  <a:lnTo>
                    <a:pt x="173" y="0"/>
                  </a:lnTo>
                  <a:lnTo>
                    <a:pt x="156" y="140"/>
                  </a:lnTo>
                  <a:lnTo>
                    <a:pt x="156" y="140"/>
                  </a:lnTo>
                  <a:lnTo>
                    <a:pt x="155" y="145"/>
                  </a:lnTo>
                  <a:lnTo>
                    <a:pt x="153" y="149"/>
                  </a:lnTo>
                  <a:lnTo>
                    <a:pt x="146" y="156"/>
                  </a:lnTo>
                  <a:lnTo>
                    <a:pt x="140" y="160"/>
                  </a:lnTo>
                  <a:lnTo>
                    <a:pt x="132" y="163"/>
                  </a:lnTo>
                  <a:lnTo>
                    <a:pt x="132" y="163"/>
                  </a:lnTo>
                  <a:lnTo>
                    <a:pt x="0" y="126"/>
                  </a:lnTo>
                  <a:lnTo>
                    <a:pt x="0" y="126"/>
                  </a:lnTo>
                  <a:lnTo>
                    <a:pt x="3" y="0"/>
                  </a:lnTo>
                  <a:lnTo>
                    <a:pt x="3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</a:endParaRPr>
            </a:p>
          </p:txBody>
        </p:sp>
        <p:sp>
          <p:nvSpPr>
            <p:cNvPr id="174" name="Freeform 60"/>
            <p:cNvSpPr>
              <a:spLocks/>
            </p:cNvSpPr>
            <p:nvPr/>
          </p:nvSpPr>
          <p:spPr bwMode="auto">
            <a:xfrm>
              <a:off x="3289301" y="5083175"/>
              <a:ext cx="268288" cy="258763"/>
            </a:xfrm>
            <a:custGeom>
              <a:avLst/>
              <a:gdLst>
                <a:gd name="T0" fmla="*/ 3 w 169"/>
                <a:gd name="T1" fmla="*/ 0 h 163"/>
                <a:gd name="T2" fmla="*/ 3 w 169"/>
                <a:gd name="T3" fmla="*/ 0 h 163"/>
                <a:gd name="T4" fmla="*/ 169 w 169"/>
                <a:gd name="T5" fmla="*/ 0 h 163"/>
                <a:gd name="T6" fmla="*/ 169 w 169"/>
                <a:gd name="T7" fmla="*/ 0 h 163"/>
                <a:gd name="T8" fmla="*/ 152 w 169"/>
                <a:gd name="T9" fmla="*/ 140 h 163"/>
                <a:gd name="T10" fmla="*/ 152 w 169"/>
                <a:gd name="T11" fmla="*/ 140 h 163"/>
                <a:gd name="T12" fmla="*/ 151 w 169"/>
                <a:gd name="T13" fmla="*/ 144 h 163"/>
                <a:gd name="T14" fmla="*/ 149 w 169"/>
                <a:gd name="T15" fmla="*/ 148 h 163"/>
                <a:gd name="T16" fmla="*/ 142 w 169"/>
                <a:gd name="T17" fmla="*/ 155 h 163"/>
                <a:gd name="T18" fmla="*/ 136 w 169"/>
                <a:gd name="T19" fmla="*/ 160 h 163"/>
                <a:gd name="T20" fmla="*/ 128 w 169"/>
                <a:gd name="T21" fmla="*/ 163 h 163"/>
                <a:gd name="T22" fmla="*/ 128 w 169"/>
                <a:gd name="T23" fmla="*/ 163 h 163"/>
                <a:gd name="T24" fmla="*/ 0 w 169"/>
                <a:gd name="T25" fmla="*/ 125 h 163"/>
                <a:gd name="T26" fmla="*/ 0 w 169"/>
                <a:gd name="T27" fmla="*/ 125 h 163"/>
                <a:gd name="T28" fmla="*/ 3 w 169"/>
                <a:gd name="T29" fmla="*/ 0 h 163"/>
                <a:gd name="T30" fmla="*/ 3 w 169"/>
                <a:gd name="T31" fmla="*/ 0 h 1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69" h="163">
                  <a:moveTo>
                    <a:pt x="3" y="0"/>
                  </a:moveTo>
                  <a:lnTo>
                    <a:pt x="3" y="0"/>
                  </a:lnTo>
                  <a:lnTo>
                    <a:pt x="169" y="0"/>
                  </a:lnTo>
                  <a:lnTo>
                    <a:pt x="169" y="0"/>
                  </a:lnTo>
                  <a:lnTo>
                    <a:pt x="152" y="140"/>
                  </a:lnTo>
                  <a:lnTo>
                    <a:pt x="152" y="140"/>
                  </a:lnTo>
                  <a:lnTo>
                    <a:pt x="151" y="144"/>
                  </a:lnTo>
                  <a:lnTo>
                    <a:pt x="149" y="148"/>
                  </a:lnTo>
                  <a:lnTo>
                    <a:pt x="142" y="155"/>
                  </a:lnTo>
                  <a:lnTo>
                    <a:pt x="136" y="160"/>
                  </a:lnTo>
                  <a:lnTo>
                    <a:pt x="128" y="163"/>
                  </a:lnTo>
                  <a:lnTo>
                    <a:pt x="128" y="163"/>
                  </a:lnTo>
                  <a:lnTo>
                    <a:pt x="0" y="125"/>
                  </a:lnTo>
                  <a:lnTo>
                    <a:pt x="0" y="125"/>
                  </a:lnTo>
                  <a:lnTo>
                    <a:pt x="3" y="0"/>
                  </a:lnTo>
                  <a:lnTo>
                    <a:pt x="3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</a:endParaRPr>
            </a:p>
          </p:txBody>
        </p:sp>
        <p:sp>
          <p:nvSpPr>
            <p:cNvPr id="175" name="Freeform 61"/>
            <p:cNvSpPr>
              <a:spLocks/>
            </p:cNvSpPr>
            <p:nvPr/>
          </p:nvSpPr>
          <p:spPr bwMode="auto">
            <a:xfrm>
              <a:off x="3294063" y="5083175"/>
              <a:ext cx="263525" cy="258763"/>
            </a:xfrm>
            <a:custGeom>
              <a:avLst/>
              <a:gdLst>
                <a:gd name="T0" fmla="*/ 4 w 166"/>
                <a:gd name="T1" fmla="*/ 0 h 163"/>
                <a:gd name="T2" fmla="*/ 4 w 166"/>
                <a:gd name="T3" fmla="*/ 0 h 163"/>
                <a:gd name="T4" fmla="*/ 166 w 166"/>
                <a:gd name="T5" fmla="*/ 0 h 163"/>
                <a:gd name="T6" fmla="*/ 166 w 166"/>
                <a:gd name="T7" fmla="*/ 0 h 163"/>
                <a:gd name="T8" fmla="*/ 149 w 166"/>
                <a:gd name="T9" fmla="*/ 140 h 163"/>
                <a:gd name="T10" fmla="*/ 149 w 166"/>
                <a:gd name="T11" fmla="*/ 140 h 163"/>
                <a:gd name="T12" fmla="*/ 148 w 166"/>
                <a:gd name="T13" fmla="*/ 144 h 163"/>
                <a:gd name="T14" fmla="*/ 146 w 166"/>
                <a:gd name="T15" fmla="*/ 148 h 163"/>
                <a:gd name="T16" fmla="*/ 141 w 166"/>
                <a:gd name="T17" fmla="*/ 155 h 163"/>
                <a:gd name="T18" fmla="*/ 133 w 166"/>
                <a:gd name="T19" fmla="*/ 160 h 163"/>
                <a:gd name="T20" fmla="*/ 125 w 166"/>
                <a:gd name="T21" fmla="*/ 163 h 163"/>
                <a:gd name="T22" fmla="*/ 125 w 166"/>
                <a:gd name="T23" fmla="*/ 163 h 163"/>
                <a:gd name="T24" fmla="*/ 0 w 166"/>
                <a:gd name="T25" fmla="*/ 124 h 163"/>
                <a:gd name="T26" fmla="*/ 0 w 166"/>
                <a:gd name="T27" fmla="*/ 124 h 163"/>
                <a:gd name="T28" fmla="*/ 4 w 166"/>
                <a:gd name="T29" fmla="*/ 0 h 163"/>
                <a:gd name="T30" fmla="*/ 4 w 166"/>
                <a:gd name="T31" fmla="*/ 0 h 1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66" h="163">
                  <a:moveTo>
                    <a:pt x="4" y="0"/>
                  </a:moveTo>
                  <a:lnTo>
                    <a:pt x="4" y="0"/>
                  </a:lnTo>
                  <a:lnTo>
                    <a:pt x="166" y="0"/>
                  </a:lnTo>
                  <a:lnTo>
                    <a:pt x="166" y="0"/>
                  </a:lnTo>
                  <a:lnTo>
                    <a:pt x="149" y="140"/>
                  </a:lnTo>
                  <a:lnTo>
                    <a:pt x="149" y="140"/>
                  </a:lnTo>
                  <a:lnTo>
                    <a:pt x="148" y="144"/>
                  </a:lnTo>
                  <a:lnTo>
                    <a:pt x="146" y="148"/>
                  </a:lnTo>
                  <a:lnTo>
                    <a:pt x="141" y="155"/>
                  </a:lnTo>
                  <a:lnTo>
                    <a:pt x="133" y="160"/>
                  </a:lnTo>
                  <a:lnTo>
                    <a:pt x="125" y="163"/>
                  </a:lnTo>
                  <a:lnTo>
                    <a:pt x="125" y="163"/>
                  </a:lnTo>
                  <a:lnTo>
                    <a:pt x="0" y="124"/>
                  </a:lnTo>
                  <a:lnTo>
                    <a:pt x="0" y="124"/>
                  </a:lnTo>
                  <a:lnTo>
                    <a:pt x="4" y="0"/>
                  </a:lnTo>
                  <a:lnTo>
                    <a:pt x="4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</a:endParaRPr>
            </a:p>
          </p:txBody>
        </p:sp>
        <p:sp>
          <p:nvSpPr>
            <p:cNvPr id="176" name="Freeform 62"/>
            <p:cNvSpPr>
              <a:spLocks/>
            </p:cNvSpPr>
            <p:nvPr/>
          </p:nvSpPr>
          <p:spPr bwMode="auto">
            <a:xfrm>
              <a:off x="3300413" y="5083175"/>
              <a:ext cx="257175" cy="258763"/>
            </a:xfrm>
            <a:custGeom>
              <a:avLst/>
              <a:gdLst>
                <a:gd name="T0" fmla="*/ 4 w 162"/>
                <a:gd name="T1" fmla="*/ 0 h 163"/>
                <a:gd name="T2" fmla="*/ 4 w 162"/>
                <a:gd name="T3" fmla="*/ 0 h 163"/>
                <a:gd name="T4" fmla="*/ 162 w 162"/>
                <a:gd name="T5" fmla="*/ 0 h 163"/>
                <a:gd name="T6" fmla="*/ 162 w 162"/>
                <a:gd name="T7" fmla="*/ 0 h 163"/>
                <a:gd name="T8" fmla="*/ 145 w 162"/>
                <a:gd name="T9" fmla="*/ 140 h 163"/>
                <a:gd name="T10" fmla="*/ 145 w 162"/>
                <a:gd name="T11" fmla="*/ 140 h 163"/>
                <a:gd name="T12" fmla="*/ 144 w 162"/>
                <a:gd name="T13" fmla="*/ 144 h 163"/>
                <a:gd name="T14" fmla="*/ 142 w 162"/>
                <a:gd name="T15" fmla="*/ 148 h 163"/>
                <a:gd name="T16" fmla="*/ 137 w 162"/>
                <a:gd name="T17" fmla="*/ 155 h 163"/>
                <a:gd name="T18" fmla="*/ 129 w 162"/>
                <a:gd name="T19" fmla="*/ 160 h 163"/>
                <a:gd name="T20" fmla="*/ 121 w 162"/>
                <a:gd name="T21" fmla="*/ 163 h 163"/>
                <a:gd name="T22" fmla="*/ 121 w 162"/>
                <a:gd name="T23" fmla="*/ 163 h 163"/>
                <a:gd name="T24" fmla="*/ 0 w 162"/>
                <a:gd name="T25" fmla="*/ 122 h 163"/>
                <a:gd name="T26" fmla="*/ 0 w 162"/>
                <a:gd name="T27" fmla="*/ 122 h 163"/>
                <a:gd name="T28" fmla="*/ 4 w 162"/>
                <a:gd name="T29" fmla="*/ 0 h 163"/>
                <a:gd name="T30" fmla="*/ 4 w 162"/>
                <a:gd name="T31" fmla="*/ 0 h 1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62" h="163">
                  <a:moveTo>
                    <a:pt x="4" y="0"/>
                  </a:moveTo>
                  <a:lnTo>
                    <a:pt x="4" y="0"/>
                  </a:lnTo>
                  <a:lnTo>
                    <a:pt x="162" y="0"/>
                  </a:lnTo>
                  <a:lnTo>
                    <a:pt x="162" y="0"/>
                  </a:lnTo>
                  <a:lnTo>
                    <a:pt x="145" y="140"/>
                  </a:lnTo>
                  <a:lnTo>
                    <a:pt x="145" y="140"/>
                  </a:lnTo>
                  <a:lnTo>
                    <a:pt x="144" y="144"/>
                  </a:lnTo>
                  <a:lnTo>
                    <a:pt x="142" y="148"/>
                  </a:lnTo>
                  <a:lnTo>
                    <a:pt x="137" y="155"/>
                  </a:lnTo>
                  <a:lnTo>
                    <a:pt x="129" y="160"/>
                  </a:lnTo>
                  <a:lnTo>
                    <a:pt x="121" y="163"/>
                  </a:lnTo>
                  <a:lnTo>
                    <a:pt x="121" y="163"/>
                  </a:lnTo>
                  <a:lnTo>
                    <a:pt x="0" y="122"/>
                  </a:lnTo>
                  <a:lnTo>
                    <a:pt x="0" y="122"/>
                  </a:lnTo>
                  <a:lnTo>
                    <a:pt x="4" y="0"/>
                  </a:lnTo>
                  <a:lnTo>
                    <a:pt x="4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</a:endParaRPr>
            </a:p>
          </p:txBody>
        </p:sp>
        <p:sp>
          <p:nvSpPr>
            <p:cNvPr id="177" name="Freeform 63"/>
            <p:cNvSpPr>
              <a:spLocks/>
            </p:cNvSpPr>
            <p:nvPr/>
          </p:nvSpPr>
          <p:spPr bwMode="auto">
            <a:xfrm>
              <a:off x="3306763" y="5083175"/>
              <a:ext cx="250825" cy="258763"/>
            </a:xfrm>
            <a:custGeom>
              <a:avLst/>
              <a:gdLst>
                <a:gd name="T0" fmla="*/ 4 w 158"/>
                <a:gd name="T1" fmla="*/ 0 h 163"/>
                <a:gd name="T2" fmla="*/ 4 w 158"/>
                <a:gd name="T3" fmla="*/ 0 h 163"/>
                <a:gd name="T4" fmla="*/ 158 w 158"/>
                <a:gd name="T5" fmla="*/ 0 h 163"/>
                <a:gd name="T6" fmla="*/ 158 w 158"/>
                <a:gd name="T7" fmla="*/ 0 h 163"/>
                <a:gd name="T8" fmla="*/ 141 w 158"/>
                <a:gd name="T9" fmla="*/ 140 h 163"/>
                <a:gd name="T10" fmla="*/ 141 w 158"/>
                <a:gd name="T11" fmla="*/ 140 h 163"/>
                <a:gd name="T12" fmla="*/ 140 w 158"/>
                <a:gd name="T13" fmla="*/ 144 h 163"/>
                <a:gd name="T14" fmla="*/ 138 w 158"/>
                <a:gd name="T15" fmla="*/ 148 h 163"/>
                <a:gd name="T16" fmla="*/ 133 w 158"/>
                <a:gd name="T17" fmla="*/ 155 h 163"/>
                <a:gd name="T18" fmla="*/ 125 w 158"/>
                <a:gd name="T19" fmla="*/ 160 h 163"/>
                <a:gd name="T20" fmla="*/ 118 w 158"/>
                <a:gd name="T21" fmla="*/ 163 h 163"/>
                <a:gd name="T22" fmla="*/ 118 w 158"/>
                <a:gd name="T23" fmla="*/ 163 h 163"/>
                <a:gd name="T24" fmla="*/ 0 w 158"/>
                <a:gd name="T25" fmla="*/ 121 h 163"/>
                <a:gd name="T26" fmla="*/ 0 w 158"/>
                <a:gd name="T27" fmla="*/ 121 h 163"/>
                <a:gd name="T28" fmla="*/ 4 w 158"/>
                <a:gd name="T29" fmla="*/ 0 h 163"/>
                <a:gd name="T30" fmla="*/ 4 w 158"/>
                <a:gd name="T31" fmla="*/ 0 h 1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58" h="163">
                  <a:moveTo>
                    <a:pt x="4" y="0"/>
                  </a:moveTo>
                  <a:lnTo>
                    <a:pt x="4" y="0"/>
                  </a:lnTo>
                  <a:lnTo>
                    <a:pt x="158" y="0"/>
                  </a:lnTo>
                  <a:lnTo>
                    <a:pt x="158" y="0"/>
                  </a:lnTo>
                  <a:lnTo>
                    <a:pt x="141" y="140"/>
                  </a:lnTo>
                  <a:lnTo>
                    <a:pt x="141" y="140"/>
                  </a:lnTo>
                  <a:lnTo>
                    <a:pt x="140" y="144"/>
                  </a:lnTo>
                  <a:lnTo>
                    <a:pt x="138" y="148"/>
                  </a:lnTo>
                  <a:lnTo>
                    <a:pt x="133" y="155"/>
                  </a:lnTo>
                  <a:lnTo>
                    <a:pt x="125" y="160"/>
                  </a:lnTo>
                  <a:lnTo>
                    <a:pt x="118" y="163"/>
                  </a:lnTo>
                  <a:lnTo>
                    <a:pt x="118" y="163"/>
                  </a:lnTo>
                  <a:lnTo>
                    <a:pt x="0" y="121"/>
                  </a:lnTo>
                  <a:lnTo>
                    <a:pt x="0" y="121"/>
                  </a:lnTo>
                  <a:lnTo>
                    <a:pt x="4" y="0"/>
                  </a:lnTo>
                  <a:lnTo>
                    <a:pt x="4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</a:endParaRPr>
            </a:p>
          </p:txBody>
        </p:sp>
        <p:sp>
          <p:nvSpPr>
            <p:cNvPr id="178" name="Freeform 64"/>
            <p:cNvSpPr>
              <a:spLocks/>
            </p:cNvSpPr>
            <p:nvPr/>
          </p:nvSpPr>
          <p:spPr bwMode="auto">
            <a:xfrm>
              <a:off x="3313113" y="5083175"/>
              <a:ext cx="244475" cy="258763"/>
            </a:xfrm>
            <a:custGeom>
              <a:avLst/>
              <a:gdLst>
                <a:gd name="T0" fmla="*/ 4 w 154"/>
                <a:gd name="T1" fmla="*/ 0 h 163"/>
                <a:gd name="T2" fmla="*/ 4 w 154"/>
                <a:gd name="T3" fmla="*/ 0 h 163"/>
                <a:gd name="T4" fmla="*/ 154 w 154"/>
                <a:gd name="T5" fmla="*/ 0 h 163"/>
                <a:gd name="T6" fmla="*/ 154 w 154"/>
                <a:gd name="T7" fmla="*/ 0 h 163"/>
                <a:gd name="T8" fmla="*/ 137 w 154"/>
                <a:gd name="T9" fmla="*/ 140 h 163"/>
                <a:gd name="T10" fmla="*/ 137 w 154"/>
                <a:gd name="T11" fmla="*/ 140 h 163"/>
                <a:gd name="T12" fmla="*/ 136 w 154"/>
                <a:gd name="T13" fmla="*/ 144 h 163"/>
                <a:gd name="T14" fmla="*/ 134 w 154"/>
                <a:gd name="T15" fmla="*/ 148 h 163"/>
                <a:gd name="T16" fmla="*/ 129 w 154"/>
                <a:gd name="T17" fmla="*/ 155 h 163"/>
                <a:gd name="T18" fmla="*/ 122 w 154"/>
                <a:gd name="T19" fmla="*/ 160 h 163"/>
                <a:gd name="T20" fmla="*/ 114 w 154"/>
                <a:gd name="T21" fmla="*/ 163 h 163"/>
                <a:gd name="T22" fmla="*/ 114 w 154"/>
                <a:gd name="T23" fmla="*/ 163 h 163"/>
                <a:gd name="T24" fmla="*/ 0 w 154"/>
                <a:gd name="T25" fmla="*/ 119 h 163"/>
                <a:gd name="T26" fmla="*/ 0 w 154"/>
                <a:gd name="T27" fmla="*/ 119 h 163"/>
                <a:gd name="T28" fmla="*/ 4 w 154"/>
                <a:gd name="T29" fmla="*/ 0 h 163"/>
                <a:gd name="T30" fmla="*/ 4 w 154"/>
                <a:gd name="T31" fmla="*/ 0 h 1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54" h="163">
                  <a:moveTo>
                    <a:pt x="4" y="0"/>
                  </a:moveTo>
                  <a:lnTo>
                    <a:pt x="4" y="0"/>
                  </a:lnTo>
                  <a:lnTo>
                    <a:pt x="154" y="0"/>
                  </a:lnTo>
                  <a:lnTo>
                    <a:pt x="154" y="0"/>
                  </a:lnTo>
                  <a:lnTo>
                    <a:pt x="137" y="140"/>
                  </a:lnTo>
                  <a:lnTo>
                    <a:pt x="137" y="140"/>
                  </a:lnTo>
                  <a:lnTo>
                    <a:pt x="136" y="144"/>
                  </a:lnTo>
                  <a:lnTo>
                    <a:pt x="134" y="148"/>
                  </a:lnTo>
                  <a:lnTo>
                    <a:pt x="129" y="155"/>
                  </a:lnTo>
                  <a:lnTo>
                    <a:pt x="122" y="160"/>
                  </a:lnTo>
                  <a:lnTo>
                    <a:pt x="114" y="163"/>
                  </a:lnTo>
                  <a:lnTo>
                    <a:pt x="114" y="163"/>
                  </a:lnTo>
                  <a:lnTo>
                    <a:pt x="0" y="119"/>
                  </a:lnTo>
                  <a:lnTo>
                    <a:pt x="0" y="119"/>
                  </a:lnTo>
                  <a:lnTo>
                    <a:pt x="4" y="0"/>
                  </a:lnTo>
                  <a:lnTo>
                    <a:pt x="4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</a:endParaRPr>
            </a:p>
          </p:txBody>
        </p:sp>
        <p:sp>
          <p:nvSpPr>
            <p:cNvPr id="179" name="Freeform 65"/>
            <p:cNvSpPr>
              <a:spLocks/>
            </p:cNvSpPr>
            <p:nvPr/>
          </p:nvSpPr>
          <p:spPr bwMode="auto">
            <a:xfrm>
              <a:off x="3317876" y="5083175"/>
              <a:ext cx="239713" cy="258763"/>
            </a:xfrm>
            <a:custGeom>
              <a:avLst/>
              <a:gdLst>
                <a:gd name="T0" fmla="*/ 4 w 151"/>
                <a:gd name="T1" fmla="*/ 0 h 163"/>
                <a:gd name="T2" fmla="*/ 4 w 151"/>
                <a:gd name="T3" fmla="*/ 0 h 163"/>
                <a:gd name="T4" fmla="*/ 151 w 151"/>
                <a:gd name="T5" fmla="*/ 0 h 163"/>
                <a:gd name="T6" fmla="*/ 151 w 151"/>
                <a:gd name="T7" fmla="*/ 0 h 163"/>
                <a:gd name="T8" fmla="*/ 134 w 151"/>
                <a:gd name="T9" fmla="*/ 140 h 163"/>
                <a:gd name="T10" fmla="*/ 134 w 151"/>
                <a:gd name="T11" fmla="*/ 140 h 163"/>
                <a:gd name="T12" fmla="*/ 133 w 151"/>
                <a:gd name="T13" fmla="*/ 144 h 163"/>
                <a:gd name="T14" fmla="*/ 131 w 151"/>
                <a:gd name="T15" fmla="*/ 148 h 163"/>
                <a:gd name="T16" fmla="*/ 126 w 151"/>
                <a:gd name="T17" fmla="*/ 155 h 163"/>
                <a:gd name="T18" fmla="*/ 119 w 151"/>
                <a:gd name="T19" fmla="*/ 160 h 163"/>
                <a:gd name="T20" fmla="*/ 111 w 151"/>
                <a:gd name="T21" fmla="*/ 163 h 163"/>
                <a:gd name="T22" fmla="*/ 111 w 151"/>
                <a:gd name="T23" fmla="*/ 163 h 163"/>
                <a:gd name="T24" fmla="*/ 0 w 151"/>
                <a:gd name="T25" fmla="*/ 119 h 163"/>
                <a:gd name="T26" fmla="*/ 0 w 151"/>
                <a:gd name="T27" fmla="*/ 119 h 163"/>
                <a:gd name="T28" fmla="*/ 4 w 151"/>
                <a:gd name="T29" fmla="*/ 0 h 163"/>
                <a:gd name="T30" fmla="*/ 4 w 151"/>
                <a:gd name="T31" fmla="*/ 0 h 1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51" h="163">
                  <a:moveTo>
                    <a:pt x="4" y="0"/>
                  </a:moveTo>
                  <a:lnTo>
                    <a:pt x="4" y="0"/>
                  </a:lnTo>
                  <a:lnTo>
                    <a:pt x="151" y="0"/>
                  </a:lnTo>
                  <a:lnTo>
                    <a:pt x="151" y="0"/>
                  </a:lnTo>
                  <a:lnTo>
                    <a:pt x="134" y="140"/>
                  </a:lnTo>
                  <a:lnTo>
                    <a:pt x="134" y="140"/>
                  </a:lnTo>
                  <a:lnTo>
                    <a:pt x="133" y="144"/>
                  </a:lnTo>
                  <a:lnTo>
                    <a:pt x="131" y="148"/>
                  </a:lnTo>
                  <a:lnTo>
                    <a:pt x="126" y="155"/>
                  </a:lnTo>
                  <a:lnTo>
                    <a:pt x="119" y="160"/>
                  </a:lnTo>
                  <a:lnTo>
                    <a:pt x="111" y="163"/>
                  </a:lnTo>
                  <a:lnTo>
                    <a:pt x="111" y="163"/>
                  </a:lnTo>
                  <a:lnTo>
                    <a:pt x="0" y="119"/>
                  </a:lnTo>
                  <a:lnTo>
                    <a:pt x="0" y="119"/>
                  </a:lnTo>
                  <a:lnTo>
                    <a:pt x="4" y="0"/>
                  </a:lnTo>
                  <a:lnTo>
                    <a:pt x="4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</a:endParaRPr>
            </a:p>
          </p:txBody>
        </p:sp>
        <p:sp>
          <p:nvSpPr>
            <p:cNvPr id="180" name="Freeform 66"/>
            <p:cNvSpPr>
              <a:spLocks/>
            </p:cNvSpPr>
            <p:nvPr/>
          </p:nvSpPr>
          <p:spPr bwMode="auto">
            <a:xfrm>
              <a:off x="3324226" y="5083175"/>
              <a:ext cx="233363" cy="258763"/>
            </a:xfrm>
            <a:custGeom>
              <a:avLst/>
              <a:gdLst>
                <a:gd name="T0" fmla="*/ 4 w 147"/>
                <a:gd name="T1" fmla="*/ 0 h 163"/>
                <a:gd name="T2" fmla="*/ 4 w 147"/>
                <a:gd name="T3" fmla="*/ 0 h 163"/>
                <a:gd name="T4" fmla="*/ 147 w 147"/>
                <a:gd name="T5" fmla="*/ 0 h 163"/>
                <a:gd name="T6" fmla="*/ 147 w 147"/>
                <a:gd name="T7" fmla="*/ 0 h 163"/>
                <a:gd name="T8" fmla="*/ 130 w 147"/>
                <a:gd name="T9" fmla="*/ 140 h 163"/>
                <a:gd name="T10" fmla="*/ 130 w 147"/>
                <a:gd name="T11" fmla="*/ 140 h 163"/>
                <a:gd name="T12" fmla="*/ 129 w 147"/>
                <a:gd name="T13" fmla="*/ 144 h 163"/>
                <a:gd name="T14" fmla="*/ 127 w 147"/>
                <a:gd name="T15" fmla="*/ 148 h 163"/>
                <a:gd name="T16" fmla="*/ 122 w 147"/>
                <a:gd name="T17" fmla="*/ 155 h 163"/>
                <a:gd name="T18" fmla="*/ 115 w 147"/>
                <a:gd name="T19" fmla="*/ 159 h 163"/>
                <a:gd name="T20" fmla="*/ 107 w 147"/>
                <a:gd name="T21" fmla="*/ 163 h 163"/>
                <a:gd name="T22" fmla="*/ 107 w 147"/>
                <a:gd name="T23" fmla="*/ 163 h 163"/>
                <a:gd name="T24" fmla="*/ 0 w 147"/>
                <a:gd name="T25" fmla="*/ 118 h 163"/>
                <a:gd name="T26" fmla="*/ 0 w 147"/>
                <a:gd name="T27" fmla="*/ 118 h 163"/>
                <a:gd name="T28" fmla="*/ 4 w 147"/>
                <a:gd name="T29" fmla="*/ 0 h 163"/>
                <a:gd name="T30" fmla="*/ 4 w 147"/>
                <a:gd name="T31" fmla="*/ 0 h 1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47" h="163">
                  <a:moveTo>
                    <a:pt x="4" y="0"/>
                  </a:moveTo>
                  <a:lnTo>
                    <a:pt x="4" y="0"/>
                  </a:lnTo>
                  <a:lnTo>
                    <a:pt x="147" y="0"/>
                  </a:lnTo>
                  <a:lnTo>
                    <a:pt x="147" y="0"/>
                  </a:lnTo>
                  <a:lnTo>
                    <a:pt x="130" y="140"/>
                  </a:lnTo>
                  <a:lnTo>
                    <a:pt x="130" y="140"/>
                  </a:lnTo>
                  <a:lnTo>
                    <a:pt x="129" y="144"/>
                  </a:lnTo>
                  <a:lnTo>
                    <a:pt x="127" y="148"/>
                  </a:lnTo>
                  <a:lnTo>
                    <a:pt x="122" y="155"/>
                  </a:lnTo>
                  <a:lnTo>
                    <a:pt x="115" y="159"/>
                  </a:lnTo>
                  <a:lnTo>
                    <a:pt x="107" y="163"/>
                  </a:lnTo>
                  <a:lnTo>
                    <a:pt x="107" y="163"/>
                  </a:lnTo>
                  <a:lnTo>
                    <a:pt x="0" y="118"/>
                  </a:lnTo>
                  <a:lnTo>
                    <a:pt x="0" y="118"/>
                  </a:lnTo>
                  <a:lnTo>
                    <a:pt x="4" y="0"/>
                  </a:lnTo>
                  <a:lnTo>
                    <a:pt x="4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</a:endParaRPr>
            </a:p>
          </p:txBody>
        </p:sp>
        <p:sp>
          <p:nvSpPr>
            <p:cNvPr id="181" name="Freeform 67"/>
            <p:cNvSpPr>
              <a:spLocks/>
            </p:cNvSpPr>
            <p:nvPr/>
          </p:nvSpPr>
          <p:spPr bwMode="auto">
            <a:xfrm>
              <a:off x="3330576" y="5083175"/>
              <a:ext cx="227013" cy="258763"/>
            </a:xfrm>
            <a:custGeom>
              <a:avLst/>
              <a:gdLst>
                <a:gd name="T0" fmla="*/ 4 w 143"/>
                <a:gd name="T1" fmla="*/ 0 h 163"/>
                <a:gd name="T2" fmla="*/ 4 w 143"/>
                <a:gd name="T3" fmla="*/ 0 h 163"/>
                <a:gd name="T4" fmla="*/ 143 w 143"/>
                <a:gd name="T5" fmla="*/ 0 h 163"/>
                <a:gd name="T6" fmla="*/ 143 w 143"/>
                <a:gd name="T7" fmla="*/ 0 h 163"/>
                <a:gd name="T8" fmla="*/ 126 w 143"/>
                <a:gd name="T9" fmla="*/ 140 h 163"/>
                <a:gd name="T10" fmla="*/ 126 w 143"/>
                <a:gd name="T11" fmla="*/ 140 h 163"/>
                <a:gd name="T12" fmla="*/ 125 w 143"/>
                <a:gd name="T13" fmla="*/ 144 h 163"/>
                <a:gd name="T14" fmla="*/ 123 w 143"/>
                <a:gd name="T15" fmla="*/ 148 h 163"/>
                <a:gd name="T16" fmla="*/ 118 w 143"/>
                <a:gd name="T17" fmla="*/ 155 h 163"/>
                <a:gd name="T18" fmla="*/ 111 w 143"/>
                <a:gd name="T19" fmla="*/ 159 h 163"/>
                <a:gd name="T20" fmla="*/ 104 w 143"/>
                <a:gd name="T21" fmla="*/ 163 h 163"/>
                <a:gd name="T22" fmla="*/ 104 w 143"/>
                <a:gd name="T23" fmla="*/ 163 h 163"/>
                <a:gd name="T24" fmla="*/ 0 w 143"/>
                <a:gd name="T25" fmla="*/ 117 h 163"/>
                <a:gd name="T26" fmla="*/ 0 w 143"/>
                <a:gd name="T27" fmla="*/ 117 h 163"/>
                <a:gd name="T28" fmla="*/ 4 w 143"/>
                <a:gd name="T29" fmla="*/ 0 h 163"/>
                <a:gd name="T30" fmla="*/ 4 w 143"/>
                <a:gd name="T31" fmla="*/ 0 h 1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43" h="163">
                  <a:moveTo>
                    <a:pt x="4" y="0"/>
                  </a:moveTo>
                  <a:lnTo>
                    <a:pt x="4" y="0"/>
                  </a:lnTo>
                  <a:lnTo>
                    <a:pt x="143" y="0"/>
                  </a:lnTo>
                  <a:lnTo>
                    <a:pt x="143" y="0"/>
                  </a:lnTo>
                  <a:lnTo>
                    <a:pt x="126" y="140"/>
                  </a:lnTo>
                  <a:lnTo>
                    <a:pt x="126" y="140"/>
                  </a:lnTo>
                  <a:lnTo>
                    <a:pt x="125" y="144"/>
                  </a:lnTo>
                  <a:lnTo>
                    <a:pt x="123" y="148"/>
                  </a:lnTo>
                  <a:lnTo>
                    <a:pt x="118" y="155"/>
                  </a:lnTo>
                  <a:lnTo>
                    <a:pt x="111" y="159"/>
                  </a:lnTo>
                  <a:lnTo>
                    <a:pt x="104" y="163"/>
                  </a:lnTo>
                  <a:lnTo>
                    <a:pt x="104" y="163"/>
                  </a:lnTo>
                  <a:lnTo>
                    <a:pt x="0" y="117"/>
                  </a:lnTo>
                  <a:lnTo>
                    <a:pt x="0" y="117"/>
                  </a:lnTo>
                  <a:lnTo>
                    <a:pt x="4" y="0"/>
                  </a:lnTo>
                  <a:lnTo>
                    <a:pt x="4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</a:endParaRPr>
            </a:p>
          </p:txBody>
        </p:sp>
        <p:sp>
          <p:nvSpPr>
            <p:cNvPr id="182" name="Freeform 68"/>
            <p:cNvSpPr>
              <a:spLocks/>
            </p:cNvSpPr>
            <p:nvPr/>
          </p:nvSpPr>
          <p:spPr bwMode="auto">
            <a:xfrm>
              <a:off x="3336926" y="5083175"/>
              <a:ext cx="220663" cy="255588"/>
            </a:xfrm>
            <a:custGeom>
              <a:avLst/>
              <a:gdLst>
                <a:gd name="T0" fmla="*/ 4 w 139"/>
                <a:gd name="T1" fmla="*/ 0 h 161"/>
                <a:gd name="T2" fmla="*/ 4 w 139"/>
                <a:gd name="T3" fmla="*/ 0 h 161"/>
                <a:gd name="T4" fmla="*/ 139 w 139"/>
                <a:gd name="T5" fmla="*/ 0 h 161"/>
                <a:gd name="T6" fmla="*/ 139 w 139"/>
                <a:gd name="T7" fmla="*/ 0 h 161"/>
                <a:gd name="T8" fmla="*/ 122 w 139"/>
                <a:gd name="T9" fmla="*/ 140 h 161"/>
                <a:gd name="T10" fmla="*/ 122 w 139"/>
                <a:gd name="T11" fmla="*/ 140 h 161"/>
                <a:gd name="T12" fmla="*/ 121 w 139"/>
                <a:gd name="T13" fmla="*/ 144 h 161"/>
                <a:gd name="T14" fmla="*/ 119 w 139"/>
                <a:gd name="T15" fmla="*/ 148 h 161"/>
                <a:gd name="T16" fmla="*/ 114 w 139"/>
                <a:gd name="T17" fmla="*/ 155 h 161"/>
                <a:gd name="T18" fmla="*/ 107 w 139"/>
                <a:gd name="T19" fmla="*/ 159 h 161"/>
                <a:gd name="T20" fmla="*/ 100 w 139"/>
                <a:gd name="T21" fmla="*/ 161 h 161"/>
                <a:gd name="T22" fmla="*/ 100 w 139"/>
                <a:gd name="T23" fmla="*/ 161 h 161"/>
                <a:gd name="T24" fmla="*/ 0 w 139"/>
                <a:gd name="T25" fmla="*/ 115 h 161"/>
                <a:gd name="T26" fmla="*/ 0 w 139"/>
                <a:gd name="T27" fmla="*/ 115 h 161"/>
                <a:gd name="T28" fmla="*/ 4 w 139"/>
                <a:gd name="T29" fmla="*/ 0 h 161"/>
                <a:gd name="T30" fmla="*/ 4 w 139"/>
                <a:gd name="T31" fmla="*/ 0 h 1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39" h="161">
                  <a:moveTo>
                    <a:pt x="4" y="0"/>
                  </a:moveTo>
                  <a:lnTo>
                    <a:pt x="4" y="0"/>
                  </a:lnTo>
                  <a:lnTo>
                    <a:pt x="139" y="0"/>
                  </a:lnTo>
                  <a:lnTo>
                    <a:pt x="139" y="0"/>
                  </a:lnTo>
                  <a:lnTo>
                    <a:pt x="122" y="140"/>
                  </a:lnTo>
                  <a:lnTo>
                    <a:pt x="122" y="140"/>
                  </a:lnTo>
                  <a:lnTo>
                    <a:pt x="121" y="144"/>
                  </a:lnTo>
                  <a:lnTo>
                    <a:pt x="119" y="148"/>
                  </a:lnTo>
                  <a:lnTo>
                    <a:pt x="114" y="155"/>
                  </a:lnTo>
                  <a:lnTo>
                    <a:pt x="107" y="159"/>
                  </a:lnTo>
                  <a:lnTo>
                    <a:pt x="100" y="161"/>
                  </a:lnTo>
                  <a:lnTo>
                    <a:pt x="100" y="161"/>
                  </a:lnTo>
                  <a:lnTo>
                    <a:pt x="0" y="115"/>
                  </a:lnTo>
                  <a:lnTo>
                    <a:pt x="0" y="115"/>
                  </a:lnTo>
                  <a:lnTo>
                    <a:pt x="4" y="0"/>
                  </a:lnTo>
                  <a:lnTo>
                    <a:pt x="4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</a:endParaRPr>
            </a:p>
          </p:txBody>
        </p:sp>
        <p:sp>
          <p:nvSpPr>
            <p:cNvPr id="183" name="Freeform 69"/>
            <p:cNvSpPr>
              <a:spLocks/>
            </p:cNvSpPr>
            <p:nvPr/>
          </p:nvSpPr>
          <p:spPr bwMode="auto">
            <a:xfrm>
              <a:off x="3343276" y="5083175"/>
              <a:ext cx="214313" cy="255588"/>
            </a:xfrm>
            <a:custGeom>
              <a:avLst/>
              <a:gdLst>
                <a:gd name="T0" fmla="*/ 4 w 135"/>
                <a:gd name="T1" fmla="*/ 0 h 161"/>
                <a:gd name="T2" fmla="*/ 4 w 135"/>
                <a:gd name="T3" fmla="*/ 0 h 161"/>
                <a:gd name="T4" fmla="*/ 135 w 135"/>
                <a:gd name="T5" fmla="*/ 0 h 161"/>
                <a:gd name="T6" fmla="*/ 135 w 135"/>
                <a:gd name="T7" fmla="*/ 0 h 161"/>
                <a:gd name="T8" fmla="*/ 118 w 135"/>
                <a:gd name="T9" fmla="*/ 140 h 161"/>
                <a:gd name="T10" fmla="*/ 118 w 135"/>
                <a:gd name="T11" fmla="*/ 140 h 161"/>
                <a:gd name="T12" fmla="*/ 117 w 135"/>
                <a:gd name="T13" fmla="*/ 144 h 161"/>
                <a:gd name="T14" fmla="*/ 115 w 135"/>
                <a:gd name="T15" fmla="*/ 148 h 161"/>
                <a:gd name="T16" fmla="*/ 110 w 135"/>
                <a:gd name="T17" fmla="*/ 155 h 161"/>
                <a:gd name="T18" fmla="*/ 103 w 135"/>
                <a:gd name="T19" fmla="*/ 159 h 161"/>
                <a:gd name="T20" fmla="*/ 96 w 135"/>
                <a:gd name="T21" fmla="*/ 161 h 161"/>
                <a:gd name="T22" fmla="*/ 96 w 135"/>
                <a:gd name="T23" fmla="*/ 161 h 161"/>
                <a:gd name="T24" fmla="*/ 0 w 135"/>
                <a:gd name="T25" fmla="*/ 114 h 161"/>
                <a:gd name="T26" fmla="*/ 0 w 135"/>
                <a:gd name="T27" fmla="*/ 114 h 161"/>
                <a:gd name="T28" fmla="*/ 4 w 135"/>
                <a:gd name="T29" fmla="*/ 0 h 161"/>
                <a:gd name="T30" fmla="*/ 4 w 135"/>
                <a:gd name="T31" fmla="*/ 0 h 1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35" h="161">
                  <a:moveTo>
                    <a:pt x="4" y="0"/>
                  </a:moveTo>
                  <a:lnTo>
                    <a:pt x="4" y="0"/>
                  </a:lnTo>
                  <a:lnTo>
                    <a:pt x="135" y="0"/>
                  </a:lnTo>
                  <a:lnTo>
                    <a:pt x="135" y="0"/>
                  </a:lnTo>
                  <a:lnTo>
                    <a:pt x="118" y="140"/>
                  </a:lnTo>
                  <a:lnTo>
                    <a:pt x="118" y="140"/>
                  </a:lnTo>
                  <a:lnTo>
                    <a:pt x="117" y="144"/>
                  </a:lnTo>
                  <a:lnTo>
                    <a:pt x="115" y="148"/>
                  </a:lnTo>
                  <a:lnTo>
                    <a:pt x="110" y="155"/>
                  </a:lnTo>
                  <a:lnTo>
                    <a:pt x="103" y="159"/>
                  </a:lnTo>
                  <a:lnTo>
                    <a:pt x="96" y="161"/>
                  </a:lnTo>
                  <a:lnTo>
                    <a:pt x="96" y="161"/>
                  </a:lnTo>
                  <a:lnTo>
                    <a:pt x="0" y="114"/>
                  </a:lnTo>
                  <a:lnTo>
                    <a:pt x="0" y="114"/>
                  </a:lnTo>
                  <a:lnTo>
                    <a:pt x="4" y="0"/>
                  </a:lnTo>
                  <a:lnTo>
                    <a:pt x="4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</a:endParaRPr>
            </a:p>
          </p:txBody>
        </p:sp>
        <p:sp>
          <p:nvSpPr>
            <p:cNvPr id="184" name="Freeform 70"/>
            <p:cNvSpPr>
              <a:spLocks/>
            </p:cNvSpPr>
            <p:nvPr/>
          </p:nvSpPr>
          <p:spPr bwMode="auto">
            <a:xfrm>
              <a:off x="3348038" y="5083175"/>
              <a:ext cx="209550" cy="255588"/>
            </a:xfrm>
            <a:custGeom>
              <a:avLst/>
              <a:gdLst>
                <a:gd name="T0" fmla="*/ 5 w 132"/>
                <a:gd name="T1" fmla="*/ 0 h 161"/>
                <a:gd name="T2" fmla="*/ 5 w 132"/>
                <a:gd name="T3" fmla="*/ 0 h 161"/>
                <a:gd name="T4" fmla="*/ 132 w 132"/>
                <a:gd name="T5" fmla="*/ 0 h 161"/>
                <a:gd name="T6" fmla="*/ 132 w 132"/>
                <a:gd name="T7" fmla="*/ 0 h 161"/>
                <a:gd name="T8" fmla="*/ 115 w 132"/>
                <a:gd name="T9" fmla="*/ 140 h 161"/>
                <a:gd name="T10" fmla="*/ 115 w 132"/>
                <a:gd name="T11" fmla="*/ 140 h 161"/>
                <a:gd name="T12" fmla="*/ 114 w 132"/>
                <a:gd name="T13" fmla="*/ 144 h 161"/>
                <a:gd name="T14" fmla="*/ 112 w 132"/>
                <a:gd name="T15" fmla="*/ 148 h 161"/>
                <a:gd name="T16" fmla="*/ 108 w 132"/>
                <a:gd name="T17" fmla="*/ 153 h 161"/>
                <a:gd name="T18" fmla="*/ 101 w 132"/>
                <a:gd name="T19" fmla="*/ 159 h 161"/>
                <a:gd name="T20" fmla="*/ 95 w 132"/>
                <a:gd name="T21" fmla="*/ 161 h 161"/>
                <a:gd name="T22" fmla="*/ 95 w 132"/>
                <a:gd name="T23" fmla="*/ 161 h 161"/>
                <a:gd name="T24" fmla="*/ 0 w 132"/>
                <a:gd name="T25" fmla="*/ 113 h 161"/>
                <a:gd name="T26" fmla="*/ 0 w 132"/>
                <a:gd name="T27" fmla="*/ 113 h 161"/>
                <a:gd name="T28" fmla="*/ 5 w 132"/>
                <a:gd name="T29" fmla="*/ 0 h 161"/>
                <a:gd name="T30" fmla="*/ 5 w 132"/>
                <a:gd name="T31" fmla="*/ 0 h 1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32" h="161">
                  <a:moveTo>
                    <a:pt x="5" y="0"/>
                  </a:moveTo>
                  <a:lnTo>
                    <a:pt x="5" y="0"/>
                  </a:lnTo>
                  <a:lnTo>
                    <a:pt x="132" y="0"/>
                  </a:lnTo>
                  <a:lnTo>
                    <a:pt x="132" y="0"/>
                  </a:lnTo>
                  <a:lnTo>
                    <a:pt x="115" y="140"/>
                  </a:lnTo>
                  <a:lnTo>
                    <a:pt x="115" y="140"/>
                  </a:lnTo>
                  <a:lnTo>
                    <a:pt x="114" y="144"/>
                  </a:lnTo>
                  <a:lnTo>
                    <a:pt x="112" y="148"/>
                  </a:lnTo>
                  <a:lnTo>
                    <a:pt x="108" y="153"/>
                  </a:lnTo>
                  <a:lnTo>
                    <a:pt x="101" y="159"/>
                  </a:lnTo>
                  <a:lnTo>
                    <a:pt x="95" y="161"/>
                  </a:lnTo>
                  <a:lnTo>
                    <a:pt x="95" y="161"/>
                  </a:lnTo>
                  <a:lnTo>
                    <a:pt x="0" y="113"/>
                  </a:lnTo>
                  <a:lnTo>
                    <a:pt x="0" y="113"/>
                  </a:lnTo>
                  <a:lnTo>
                    <a:pt x="5" y="0"/>
                  </a:lnTo>
                  <a:lnTo>
                    <a:pt x="5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</a:endParaRPr>
            </a:p>
          </p:txBody>
        </p:sp>
        <p:sp>
          <p:nvSpPr>
            <p:cNvPr id="185" name="Freeform 71"/>
            <p:cNvSpPr>
              <a:spLocks/>
            </p:cNvSpPr>
            <p:nvPr/>
          </p:nvSpPr>
          <p:spPr bwMode="auto">
            <a:xfrm>
              <a:off x="3354388" y="5083175"/>
              <a:ext cx="203200" cy="255588"/>
            </a:xfrm>
            <a:custGeom>
              <a:avLst/>
              <a:gdLst>
                <a:gd name="T0" fmla="*/ 4 w 128"/>
                <a:gd name="T1" fmla="*/ 0 h 161"/>
                <a:gd name="T2" fmla="*/ 4 w 128"/>
                <a:gd name="T3" fmla="*/ 0 h 161"/>
                <a:gd name="T4" fmla="*/ 128 w 128"/>
                <a:gd name="T5" fmla="*/ 0 h 161"/>
                <a:gd name="T6" fmla="*/ 128 w 128"/>
                <a:gd name="T7" fmla="*/ 0 h 161"/>
                <a:gd name="T8" fmla="*/ 111 w 128"/>
                <a:gd name="T9" fmla="*/ 140 h 161"/>
                <a:gd name="T10" fmla="*/ 111 w 128"/>
                <a:gd name="T11" fmla="*/ 140 h 161"/>
                <a:gd name="T12" fmla="*/ 111 w 128"/>
                <a:gd name="T13" fmla="*/ 144 h 161"/>
                <a:gd name="T14" fmla="*/ 108 w 128"/>
                <a:gd name="T15" fmla="*/ 148 h 161"/>
                <a:gd name="T16" fmla="*/ 104 w 128"/>
                <a:gd name="T17" fmla="*/ 153 h 161"/>
                <a:gd name="T18" fmla="*/ 97 w 128"/>
                <a:gd name="T19" fmla="*/ 159 h 161"/>
                <a:gd name="T20" fmla="*/ 91 w 128"/>
                <a:gd name="T21" fmla="*/ 161 h 161"/>
                <a:gd name="T22" fmla="*/ 91 w 128"/>
                <a:gd name="T23" fmla="*/ 161 h 161"/>
                <a:gd name="T24" fmla="*/ 0 w 128"/>
                <a:gd name="T25" fmla="*/ 113 h 161"/>
                <a:gd name="T26" fmla="*/ 0 w 128"/>
                <a:gd name="T27" fmla="*/ 113 h 161"/>
                <a:gd name="T28" fmla="*/ 4 w 128"/>
                <a:gd name="T29" fmla="*/ 0 h 161"/>
                <a:gd name="T30" fmla="*/ 4 w 128"/>
                <a:gd name="T31" fmla="*/ 0 h 1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28" h="161">
                  <a:moveTo>
                    <a:pt x="4" y="0"/>
                  </a:moveTo>
                  <a:lnTo>
                    <a:pt x="4" y="0"/>
                  </a:lnTo>
                  <a:lnTo>
                    <a:pt x="128" y="0"/>
                  </a:lnTo>
                  <a:lnTo>
                    <a:pt x="128" y="0"/>
                  </a:lnTo>
                  <a:lnTo>
                    <a:pt x="111" y="140"/>
                  </a:lnTo>
                  <a:lnTo>
                    <a:pt x="111" y="140"/>
                  </a:lnTo>
                  <a:lnTo>
                    <a:pt x="111" y="144"/>
                  </a:lnTo>
                  <a:lnTo>
                    <a:pt x="108" y="148"/>
                  </a:lnTo>
                  <a:lnTo>
                    <a:pt x="104" y="153"/>
                  </a:lnTo>
                  <a:lnTo>
                    <a:pt x="97" y="159"/>
                  </a:lnTo>
                  <a:lnTo>
                    <a:pt x="91" y="161"/>
                  </a:lnTo>
                  <a:lnTo>
                    <a:pt x="91" y="161"/>
                  </a:lnTo>
                  <a:lnTo>
                    <a:pt x="0" y="113"/>
                  </a:lnTo>
                  <a:lnTo>
                    <a:pt x="0" y="113"/>
                  </a:lnTo>
                  <a:lnTo>
                    <a:pt x="4" y="0"/>
                  </a:lnTo>
                  <a:lnTo>
                    <a:pt x="4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</a:endParaRPr>
            </a:p>
          </p:txBody>
        </p:sp>
        <p:sp>
          <p:nvSpPr>
            <p:cNvPr id="186" name="Freeform 72"/>
            <p:cNvSpPr>
              <a:spLocks/>
            </p:cNvSpPr>
            <p:nvPr/>
          </p:nvSpPr>
          <p:spPr bwMode="auto">
            <a:xfrm>
              <a:off x="3360738" y="5083175"/>
              <a:ext cx="196850" cy="255588"/>
            </a:xfrm>
            <a:custGeom>
              <a:avLst/>
              <a:gdLst>
                <a:gd name="T0" fmla="*/ 4 w 124"/>
                <a:gd name="T1" fmla="*/ 0 h 161"/>
                <a:gd name="T2" fmla="*/ 4 w 124"/>
                <a:gd name="T3" fmla="*/ 0 h 161"/>
                <a:gd name="T4" fmla="*/ 124 w 124"/>
                <a:gd name="T5" fmla="*/ 0 h 161"/>
                <a:gd name="T6" fmla="*/ 124 w 124"/>
                <a:gd name="T7" fmla="*/ 0 h 161"/>
                <a:gd name="T8" fmla="*/ 107 w 124"/>
                <a:gd name="T9" fmla="*/ 140 h 161"/>
                <a:gd name="T10" fmla="*/ 107 w 124"/>
                <a:gd name="T11" fmla="*/ 140 h 161"/>
                <a:gd name="T12" fmla="*/ 104 w 124"/>
                <a:gd name="T13" fmla="*/ 148 h 161"/>
                <a:gd name="T14" fmla="*/ 100 w 124"/>
                <a:gd name="T15" fmla="*/ 153 h 161"/>
                <a:gd name="T16" fmla="*/ 93 w 124"/>
                <a:gd name="T17" fmla="*/ 159 h 161"/>
                <a:gd name="T18" fmla="*/ 87 w 124"/>
                <a:gd name="T19" fmla="*/ 161 h 161"/>
                <a:gd name="T20" fmla="*/ 87 w 124"/>
                <a:gd name="T21" fmla="*/ 161 h 161"/>
                <a:gd name="T22" fmla="*/ 0 w 124"/>
                <a:gd name="T23" fmla="*/ 111 h 161"/>
                <a:gd name="T24" fmla="*/ 0 w 124"/>
                <a:gd name="T25" fmla="*/ 111 h 161"/>
                <a:gd name="T26" fmla="*/ 4 w 124"/>
                <a:gd name="T27" fmla="*/ 0 h 161"/>
                <a:gd name="T28" fmla="*/ 4 w 124"/>
                <a:gd name="T29" fmla="*/ 0 h 1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4" h="161">
                  <a:moveTo>
                    <a:pt x="4" y="0"/>
                  </a:moveTo>
                  <a:lnTo>
                    <a:pt x="4" y="0"/>
                  </a:lnTo>
                  <a:lnTo>
                    <a:pt x="124" y="0"/>
                  </a:lnTo>
                  <a:lnTo>
                    <a:pt x="124" y="0"/>
                  </a:lnTo>
                  <a:lnTo>
                    <a:pt x="107" y="140"/>
                  </a:lnTo>
                  <a:lnTo>
                    <a:pt x="107" y="140"/>
                  </a:lnTo>
                  <a:lnTo>
                    <a:pt x="104" y="148"/>
                  </a:lnTo>
                  <a:lnTo>
                    <a:pt x="100" y="153"/>
                  </a:lnTo>
                  <a:lnTo>
                    <a:pt x="93" y="159"/>
                  </a:lnTo>
                  <a:lnTo>
                    <a:pt x="87" y="161"/>
                  </a:lnTo>
                  <a:lnTo>
                    <a:pt x="87" y="161"/>
                  </a:lnTo>
                  <a:lnTo>
                    <a:pt x="0" y="111"/>
                  </a:lnTo>
                  <a:lnTo>
                    <a:pt x="0" y="111"/>
                  </a:lnTo>
                  <a:lnTo>
                    <a:pt x="4" y="0"/>
                  </a:lnTo>
                  <a:lnTo>
                    <a:pt x="4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</a:endParaRPr>
            </a:p>
          </p:txBody>
        </p:sp>
        <p:sp>
          <p:nvSpPr>
            <p:cNvPr id="187" name="Freeform 73"/>
            <p:cNvSpPr>
              <a:spLocks/>
            </p:cNvSpPr>
            <p:nvPr/>
          </p:nvSpPr>
          <p:spPr bwMode="auto">
            <a:xfrm>
              <a:off x="3367088" y="5083175"/>
              <a:ext cx="190500" cy="255588"/>
            </a:xfrm>
            <a:custGeom>
              <a:avLst/>
              <a:gdLst>
                <a:gd name="T0" fmla="*/ 4 w 120"/>
                <a:gd name="T1" fmla="*/ 0 h 161"/>
                <a:gd name="T2" fmla="*/ 4 w 120"/>
                <a:gd name="T3" fmla="*/ 0 h 161"/>
                <a:gd name="T4" fmla="*/ 120 w 120"/>
                <a:gd name="T5" fmla="*/ 0 h 161"/>
                <a:gd name="T6" fmla="*/ 120 w 120"/>
                <a:gd name="T7" fmla="*/ 0 h 161"/>
                <a:gd name="T8" fmla="*/ 103 w 120"/>
                <a:gd name="T9" fmla="*/ 140 h 161"/>
                <a:gd name="T10" fmla="*/ 103 w 120"/>
                <a:gd name="T11" fmla="*/ 140 h 161"/>
                <a:gd name="T12" fmla="*/ 100 w 120"/>
                <a:gd name="T13" fmla="*/ 148 h 161"/>
                <a:gd name="T14" fmla="*/ 96 w 120"/>
                <a:gd name="T15" fmla="*/ 153 h 161"/>
                <a:gd name="T16" fmla="*/ 89 w 120"/>
                <a:gd name="T17" fmla="*/ 159 h 161"/>
                <a:gd name="T18" fmla="*/ 83 w 120"/>
                <a:gd name="T19" fmla="*/ 161 h 161"/>
                <a:gd name="T20" fmla="*/ 83 w 120"/>
                <a:gd name="T21" fmla="*/ 161 h 161"/>
                <a:gd name="T22" fmla="*/ 0 w 120"/>
                <a:gd name="T23" fmla="*/ 110 h 161"/>
                <a:gd name="T24" fmla="*/ 0 w 120"/>
                <a:gd name="T25" fmla="*/ 110 h 161"/>
                <a:gd name="T26" fmla="*/ 4 w 120"/>
                <a:gd name="T27" fmla="*/ 0 h 161"/>
                <a:gd name="T28" fmla="*/ 4 w 120"/>
                <a:gd name="T29" fmla="*/ 0 h 1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0" h="161">
                  <a:moveTo>
                    <a:pt x="4" y="0"/>
                  </a:moveTo>
                  <a:lnTo>
                    <a:pt x="4" y="0"/>
                  </a:lnTo>
                  <a:lnTo>
                    <a:pt x="120" y="0"/>
                  </a:lnTo>
                  <a:lnTo>
                    <a:pt x="120" y="0"/>
                  </a:lnTo>
                  <a:lnTo>
                    <a:pt x="103" y="140"/>
                  </a:lnTo>
                  <a:lnTo>
                    <a:pt x="103" y="140"/>
                  </a:lnTo>
                  <a:lnTo>
                    <a:pt x="100" y="148"/>
                  </a:lnTo>
                  <a:lnTo>
                    <a:pt x="96" y="153"/>
                  </a:lnTo>
                  <a:lnTo>
                    <a:pt x="89" y="159"/>
                  </a:lnTo>
                  <a:lnTo>
                    <a:pt x="83" y="161"/>
                  </a:lnTo>
                  <a:lnTo>
                    <a:pt x="83" y="161"/>
                  </a:lnTo>
                  <a:lnTo>
                    <a:pt x="0" y="110"/>
                  </a:lnTo>
                  <a:lnTo>
                    <a:pt x="0" y="110"/>
                  </a:lnTo>
                  <a:lnTo>
                    <a:pt x="4" y="0"/>
                  </a:lnTo>
                  <a:lnTo>
                    <a:pt x="4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</a:endParaRPr>
            </a:p>
          </p:txBody>
        </p:sp>
        <p:sp>
          <p:nvSpPr>
            <p:cNvPr id="188" name="Freeform 74"/>
            <p:cNvSpPr>
              <a:spLocks/>
            </p:cNvSpPr>
            <p:nvPr/>
          </p:nvSpPr>
          <p:spPr bwMode="auto">
            <a:xfrm>
              <a:off x="3371851" y="5083175"/>
              <a:ext cx="185738" cy="255588"/>
            </a:xfrm>
            <a:custGeom>
              <a:avLst/>
              <a:gdLst>
                <a:gd name="T0" fmla="*/ 5 w 117"/>
                <a:gd name="T1" fmla="*/ 0 h 161"/>
                <a:gd name="T2" fmla="*/ 5 w 117"/>
                <a:gd name="T3" fmla="*/ 0 h 161"/>
                <a:gd name="T4" fmla="*/ 117 w 117"/>
                <a:gd name="T5" fmla="*/ 0 h 161"/>
                <a:gd name="T6" fmla="*/ 117 w 117"/>
                <a:gd name="T7" fmla="*/ 0 h 161"/>
                <a:gd name="T8" fmla="*/ 100 w 117"/>
                <a:gd name="T9" fmla="*/ 140 h 161"/>
                <a:gd name="T10" fmla="*/ 100 w 117"/>
                <a:gd name="T11" fmla="*/ 140 h 161"/>
                <a:gd name="T12" fmla="*/ 97 w 117"/>
                <a:gd name="T13" fmla="*/ 148 h 161"/>
                <a:gd name="T14" fmla="*/ 93 w 117"/>
                <a:gd name="T15" fmla="*/ 153 h 161"/>
                <a:gd name="T16" fmla="*/ 86 w 117"/>
                <a:gd name="T17" fmla="*/ 157 h 161"/>
                <a:gd name="T18" fmla="*/ 81 w 117"/>
                <a:gd name="T19" fmla="*/ 161 h 161"/>
                <a:gd name="T20" fmla="*/ 81 w 117"/>
                <a:gd name="T21" fmla="*/ 161 h 161"/>
                <a:gd name="T22" fmla="*/ 0 w 117"/>
                <a:gd name="T23" fmla="*/ 109 h 161"/>
                <a:gd name="T24" fmla="*/ 0 w 117"/>
                <a:gd name="T25" fmla="*/ 109 h 161"/>
                <a:gd name="T26" fmla="*/ 5 w 117"/>
                <a:gd name="T27" fmla="*/ 0 h 161"/>
                <a:gd name="T28" fmla="*/ 5 w 117"/>
                <a:gd name="T29" fmla="*/ 0 h 1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7" h="161">
                  <a:moveTo>
                    <a:pt x="5" y="0"/>
                  </a:moveTo>
                  <a:lnTo>
                    <a:pt x="5" y="0"/>
                  </a:lnTo>
                  <a:lnTo>
                    <a:pt x="117" y="0"/>
                  </a:lnTo>
                  <a:lnTo>
                    <a:pt x="117" y="0"/>
                  </a:lnTo>
                  <a:lnTo>
                    <a:pt x="100" y="140"/>
                  </a:lnTo>
                  <a:lnTo>
                    <a:pt x="100" y="140"/>
                  </a:lnTo>
                  <a:lnTo>
                    <a:pt x="97" y="148"/>
                  </a:lnTo>
                  <a:lnTo>
                    <a:pt x="93" y="153"/>
                  </a:lnTo>
                  <a:lnTo>
                    <a:pt x="86" y="157"/>
                  </a:lnTo>
                  <a:lnTo>
                    <a:pt x="81" y="161"/>
                  </a:lnTo>
                  <a:lnTo>
                    <a:pt x="81" y="161"/>
                  </a:lnTo>
                  <a:lnTo>
                    <a:pt x="0" y="109"/>
                  </a:lnTo>
                  <a:lnTo>
                    <a:pt x="0" y="109"/>
                  </a:lnTo>
                  <a:lnTo>
                    <a:pt x="5" y="0"/>
                  </a:lnTo>
                  <a:lnTo>
                    <a:pt x="5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</a:endParaRPr>
            </a:p>
          </p:txBody>
        </p:sp>
        <p:sp>
          <p:nvSpPr>
            <p:cNvPr id="189" name="Freeform 75"/>
            <p:cNvSpPr>
              <a:spLocks/>
            </p:cNvSpPr>
            <p:nvPr/>
          </p:nvSpPr>
          <p:spPr bwMode="auto">
            <a:xfrm>
              <a:off x="3378201" y="5083175"/>
              <a:ext cx="179388" cy="255588"/>
            </a:xfrm>
            <a:custGeom>
              <a:avLst/>
              <a:gdLst>
                <a:gd name="T0" fmla="*/ 5 w 113"/>
                <a:gd name="T1" fmla="*/ 0 h 161"/>
                <a:gd name="T2" fmla="*/ 5 w 113"/>
                <a:gd name="T3" fmla="*/ 0 h 161"/>
                <a:gd name="T4" fmla="*/ 113 w 113"/>
                <a:gd name="T5" fmla="*/ 0 h 161"/>
                <a:gd name="T6" fmla="*/ 113 w 113"/>
                <a:gd name="T7" fmla="*/ 0 h 161"/>
                <a:gd name="T8" fmla="*/ 96 w 113"/>
                <a:gd name="T9" fmla="*/ 140 h 161"/>
                <a:gd name="T10" fmla="*/ 96 w 113"/>
                <a:gd name="T11" fmla="*/ 140 h 161"/>
                <a:gd name="T12" fmla="*/ 93 w 113"/>
                <a:gd name="T13" fmla="*/ 147 h 161"/>
                <a:gd name="T14" fmla="*/ 89 w 113"/>
                <a:gd name="T15" fmla="*/ 153 h 161"/>
                <a:gd name="T16" fmla="*/ 84 w 113"/>
                <a:gd name="T17" fmla="*/ 157 h 161"/>
                <a:gd name="T18" fmla="*/ 77 w 113"/>
                <a:gd name="T19" fmla="*/ 161 h 161"/>
                <a:gd name="T20" fmla="*/ 77 w 113"/>
                <a:gd name="T21" fmla="*/ 161 h 161"/>
                <a:gd name="T22" fmla="*/ 0 w 113"/>
                <a:gd name="T23" fmla="*/ 107 h 161"/>
                <a:gd name="T24" fmla="*/ 0 w 113"/>
                <a:gd name="T25" fmla="*/ 107 h 161"/>
                <a:gd name="T26" fmla="*/ 5 w 113"/>
                <a:gd name="T27" fmla="*/ 0 h 161"/>
                <a:gd name="T28" fmla="*/ 5 w 113"/>
                <a:gd name="T29" fmla="*/ 0 h 1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3" h="161">
                  <a:moveTo>
                    <a:pt x="5" y="0"/>
                  </a:moveTo>
                  <a:lnTo>
                    <a:pt x="5" y="0"/>
                  </a:lnTo>
                  <a:lnTo>
                    <a:pt x="113" y="0"/>
                  </a:lnTo>
                  <a:lnTo>
                    <a:pt x="113" y="0"/>
                  </a:lnTo>
                  <a:lnTo>
                    <a:pt x="96" y="140"/>
                  </a:lnTo>
                  <a:lnTo>
                    <a:pt x="96" y="140"/>
                  </a:lnTo>
                  <a:lnTo>
                    <a:pt x="93" y="147"/>
                  </a:lnTo>
                  <a:lnTo>
                    <a:pt x="89" y="153"/>
                  </a:lnTo>
                  <a:lnTo>
                    <a:pt x="84" y="157"/>
                  </a:lnTo>
                  <a:lnTo>
                    <a:pt x="77" y="161"/>
                  </a:lnTo>
                  <a:lnTo>
                    <a:pt x="77" y="161"/>
                  </a:lnTo>
                  <a:lnTo>
                    <a:pt x="0" y="107"/>
                  </a:lnTo>
                  <a:lnTo>
                    <a:pt x="0" y="107"/>
                  </a:lnTo>
                  <a:lnTo>
                    <a:pt x="5" y="0"/>
                  </a:lnTo>
                  <a:lnTo>
                    <a:pt x="5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</a:endParaRPr>
            </a:p>
          </p:txBody>
        </p:sp>
        <p:sp>
          <p:nvSpPr>
            <p:cNvPr id="190" name="Freeform 76"/>
            <p:cNvSpPr>
              <a:spLocks/>
            </p:cNvSpPr>
            <p:nvPr/>
          </p:nvSpPr>
          <p:spPr bwMode="auto">
            <a:xfrm>
              <a:off x="3384551" y="5083175"/>
              <a:ext cx="173038" cy="255588"/>
            </a:xfrm>
            <a:custGeom>
              <a:avLst/>
              <a:gdLst>
                <a:gd name="T0" fmla="*/ 5 w 109"/>
                <a:gd name="T1" fmla="*/ 0 h 161"/>
                <a:gd name="T2" fmla="*/ 5 w 109"/>
                <a:gd name="T3" fmla="*/ 0 h 161"/>
                <a:gd name="T4" fmla="*/ 109 w 109"/>
                <a:gd name="T5" fmla="*/ 0 h 161"/>
                <a:gd name="T6" fmla="*/ 109 w 109"/>
                <a:gd name="T7" fmla="*/ 0 h 161"/>
                <a:gd name="T8" fmla="*/ 92 w 109"/>
                <a:gd name="T9" fmla="*/ 140 h 161"/>
                <a:gd name="T10" fmla="*/ 92 w 109"/>
                <a:gd name="T11" fmla="*/ 140 h 161"/>
                <a:gd name="T12" fmla="*/ 89 w 109"/>
                <a:gd name="T13" fmla="*/ 147 h 161"/>
                <a:gd name="T14" fmla="*/ 85 w 109"/>
                <a:gd name="T15" fmla="*/ 153 h 161"/>
                <a:gd name="T16" fmla="*/ 80 w 109"/>
                <a:gd name="T17" fmla="*/ 157 h 161"/>
                <a:gd name="T18" fmla="*/ 73 w 109"/>
                <a:gd name="T19" fmla="*/ 161 h 161"/>
                <a:gd name="T20" fmla="*/ 73 w 109"/>
                <a:gd name="T21" fmla="*/ 161 h 161"/>
                <a:gd name="T22" fmla="*/ 0 w 109"/>
                <a:gd name="T23" fmla="*/ 106 h 161"/>
                <a:gd name="T24" fmla="*/ 0 w 109"/>
                <a:gd name="T25" fmla="*/ 106 h 161"/>
                <a:gd name="T26" fmla="*/ 5 w 109"/>
                <a:gd name="T27" fmla="*/ 0 h 161"/>
                <a:gd name="T28" fmla="*/ 5 w 109"/>
                <a:gd name="T29" fmla="*/ 0 h 1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09" h="161">
                  <a:moveTo>
                    <a:pt x="5" y="0"/>
                  </a:moveTo>
                  <a:lnTo>
                    <a:pt x="5" y="0"/>
                  </a:lnTo>
                  <a:lnTo>
                    <a:pt x="109" y="0"/>
                  </a:lnTo>
                  <a:lnTo>
                    <a:pt x="109" y="0"/>
                  </a:lnTo>
                  <a:lnTo>
                    <a:pt x="92" y="140"/>
                  </a:lnTo>
                  <a:lnTo>
                    <a:pt x="92" y="140"/>
                  </a:lnTo>
                  <a:lnTo>
                    <a:pt x="89" y="147"/>
                  </a:lnTo>
                  <a:lnTo>
                    <a:pt x="85" y="153"/>
                  </a:lnTo>
                  <a:lnTo>
                    <a:pt x="80" y="157"/>
                  </a:lnTo>
                  <a:lnTo>
                    <a:pt x="73" y="161"/>
                  </a:lnTo>
                  <a:lnTo>
                    <a:pt x="73" y="161"/>
                  </a:lnTo>
                  <a:lnTo>
                    <a:pt x="0" y="106"/>
                  </a:lnTo>
                  <a:lnTo>
                    <a:pt x="0" y="106"/>
                  </a:lnTo>
                  <a:lnTo>
                    <a:pt x="5" y="0"/>
                  </a:lnTo>
                  <a:lnTo>
                    <a:pt x="5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</a:endParaRPr>
            </a:p>
          </p:txBody>
        </p:sp>
        <p:sp>
          <p:nvSpPr>
            <p:cNvPr id="191" name="Freeform 77"/>
            <p:cNvSpPr>
              <a:spLocks/>
            </p:cNvSpPr>
            <p:nvPr/>
          </p:nvSpPr>
          <p:spPr bwMode="auto">
            <a:xfrm>
              <a:off x="3390901" y="5083175"/>
              <a:ext cx="166688" cy="254000"/>
            </a:xfrm>
            <a:custGeom>
              <a:avLst/>
              <a:gdLst>
                <a:gd name="T0" fmla="*/ 5 w 105"/>
                <a:gd name="T1" fmla="*/ 0 h 160"/>
                <a:gd name="T2" fmla="*/ 5 w 105"/>
                <a:gd name="T3" fmla="*/ 0 h 160"/>
                <a:gd name="T4" fmla="*/ 105 w 105"/>
                <a:gd name="T5" fmla="*/ 0 h 160"/>
                <a:gd name="T6" fmla="*/ 105 w 105"/>
                <a:gd name="T7" fmla="*/ 0 h 160"/>
                <a:gd name="T8" fmla="*/ 88 w 105"/>
                <a:gd name="T9" fmla="*/ 140 h 160"/>
                <a:gd name="T10" fmla="*/ 88 w 105"/>
                <a:gd name="T11" fmla="*/ 140 h 160"/>
                <a:gd name="T12" fmla="*/ 87 w 105"/>
                <a:gd name="T13" fmla="*/ 147 h 160"/>
                <a:gd name="T14" fmla="*/ 81 w 105"/>
                <a:gd name="T15" fmla="*/ 153 h 160"/>
                <a:gd name="T16" fmla="*/ 76 w 105"/>
                <a:gd name="T17" fmla="*/ 157 h 160"/>
                <a:gd name="T18" fmla="*/ 69 w 105"/>
                <a:gd name="T19" fmla="*/ 160 h 160"/>
                <a:gd name="T20" fmla="*/ 69 w 105"/>
                <a:gd name="T21" fmla="*/ 160 h 160"/>
                <a:gd name="T22" fmla="*/ 0 w 105"/>
                <a:gd name="T23" fmla="*/ 106 h 160"/>
                <a:gd name="T24" fmla="*/ 0 w 105"/>
                <a:gd name="T25" fmla="*/ 106 h 160"/>
                <a:gd name="T26" fmla="*/ 5 w 105"/>
                <a:gd name="T27" fmla="*/ 0 h 160"/>
                <a:gd name="T28" fmla="*/ 5 w 105"/>
                <a:gd name="T29" fmla="*/ 0 h 1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05" h="160">
                  <a:moveTo>
                    <a:pt x="5" y="0"/>
                  </a:moveTo>
                  <a:lnTo>
                    <a:pt x="5" y="0"/>
                  </a:lnTo>
                  <a:lnTo>
                    <a:pt x="105" y="0"/>
                  </a:lnTo>
                  <a:lnTo>
                    <a:pt x="105" y="0"/>
                  </a:lnTo>
                  <a:lnTo>
                    <a:pt x="88" y="140"/>
                  </a:lnTo>
                  <a:lnTo>
                    <a:pt x="88" y="140"/>
                  </a:lnTo>
                  <a:lnTo>
                    <a:pt x="87" y="147"/>
                  </a:lnTo>
                  <a:lnTo>
                    <a:pt x="81" y="153"/>
                  </a:lnTo>
                  <a:lnTo>
                    <a:pt x="76" y="157"/>
                  </a:lnTo>
                  <a:lnTo>
                    <a:pt x="69" y="160"/>
                  </a:lnTo>
                  <a:lnTo>
                    <a:pt x="69" y="160"/>
                  </a:lnTo>
                  <a:lnTo>
                    <a:pt x="0" y="106"/>
                  </a:lnTo>
                  <a:lnTo>
                    <a:pt x="0" y="106"/>
                  </a:lnTo>
                  <a:lnTo>
                    <a:pt x="5" y="0"/>
                  </a:lnTo>
                  <a:lnTo>
                    <a:pt x="5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</a:endParaRPr>
            </a:p>
          </p:txBody>
        </p:sp>
        <p:sp>
          <p:nvSpPr>
            <p:cNvPr id="192" name="Freeform 78"/>
            <p:cNvSpPr>
              <a:spLocks/>
            </p:cNvSpPr>
            <p:nvPr/>
          </p:nvSpPr>
          <p:spPr bwMode="auto">
            <a:xfrm>
              <a:off x="3395663" y="5083175"/>
              <a:ext cx="161925" cy="254000"/>
            </a:xfrm>
            <a:custGeom>
              <a:avLst/>
              <a:gdLst>
                <a:gd name="T0" fmla="*/ 5 w 102"/>
                <a:gd name="T1" fmla="*/ 0 h 160"/>
                <a:gd name="T2" fmla="*/ 5 w 102"/>
                <a:gd name="T3" fmla="*/ 0 h 160"/>
                <a:gd name="T4" fmla="*/ 102 w 102"/>
                <a:gd name="T5" fmla="*/ 0 h 160"/>
                <a:gd name="T6" fmla="*/ 102 w 102"/>
                <a:gd name="T7" fmla="*/ 0 h 160"/>
                <a:gd name="T8" fmla="*/ 85 w 102"/>
                <a:gd name="T9" fmla="*/ 140 h 160"/>
                <a:gd name="T10" fmla="*/ 85 w 102"/>
                <a:gd name="T11" fmla="*/ 140 h 160"/>
                <a:gd name="T12" fmla="*/ 84 w 102"/>
                <a:gd name="T13" fmla="*/ 147 h 160"/>
                <a:gd name="T14" fmla="*/ 78 w 102"/>
                <a:gd name="T15" fmla="*/ 153 h 160"/>
                <a:gd name="T16" fmla="*/ 73 w 102"/>
                <a:gd name="T17" fmla="*/ 157 h 160"/>
                <a:gd name="T18" fmla="*/ 67 w 102"/>
                <a:gd name="T19" fmla="*/ 160 h 160"/>
                <a:gd name="T20" fmla="*/ 67 w 102"/>
                <a:gd name="T21" fmla="*/ 160 h 160"/>
                <a:gd name="T22" fmla="*/ 0 w 102"/>
                <a:gd name="T23" fmla="*/ 105 h 160"/>
                <a:gd name="T24" fmla="*/ 0 w 102"/>
                <a:gd name="T25" fmla="*/ 105 h 160"/>
                <a:gd name="T26" fmla="*/ 5 w 102"/>
                <a:gd name="T27" fmla="*/ 0 h 160"/>
                <a:gd name="T28" fmla="*/ 5 w 102"/>
                <a:gd name="T29" fmla="*/ 0 h 1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02" h="160">
                  <a:moveTo>
                    <a:pt x="5" y="0"/>
                  </a:moveTo>
                  <a:lnTo>
                    <a:pt x="5" y="0"/>
                  </a:lnTo>
                  <a:lnTo>
                    <a:pt x="102" y="0"/>
                  </a:lnTo>
                  <a:lnTo>
                    <a:pt x="102" y="0"/>
                  </a:lnTo>
                  <a:lnTo>
                    <a:pt x="85" y="140"/>
                  </a:lnTo>
                  <a:lnTo>
                    <a:pt x="85" y="140"/>
                  </a:lnTo>
                  <a:lnTo>
                    <a:pt x="84" y="147"/>
                  </a:lnTo>
                  <a:lnTo>
                    <a:pt x="78" y="153"/>
                  </a:lnTo>
                  <a:lnTo>
                    <a:pt x="73" y="157"/>
                  </a:lnTo>
                  <a:lnTo>
                    <a:pt x="67" y="160"/>
                  </a:lnTo>
                  <a:lnTo>
                    <a:pt x="67" y="160"/>
                  </a:lnTo>
                  <a:lnTo>
                    <a:pt x="0" y="105"/>
                  </a:lnTo>
                  <a:lnTo>
                    <a:pt x="0" y="105"/>
                  </a:lnTo>
                  <a:lnTo>
                    <a:pt x="5" y="0"/>
                  </a:lnTo>
                  <a:lnTo>
                    <a:pt x="5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</a:endParaRPr>
            </a:p>
          </p:txBody>
        </p:sp>
        <p:sp>
          <p:nvSpPr>
            <p:cNvPr id="193" name="Freeform 79"/>
            <p:cNvSpPr>
              <a:spLocks/>
            </p:cNvSpPr>
            <p:nvPr/>
          </p:nvSpPr>
          <p:spPr bwMode="auto">
            <a:xfrm>
              <a:off x="3402013" y="5083175"/>
              <a:ext cx="155575" cy="254000"/>
            </a:xfrm>
            <a:custGeom>
              <a:avLst/>
              <a:gdLst>
                <a:gd name="T0" fmla="*/ 5 w 98"/>
                <a:gd name="T1" fmla="*/ 0 h 160"/>
                <a:gd name="T2" fmla="*/ 5 w 98"/>
                <a:gd name="T3" fmla="*/ 0 h 160"/>
                <a:gd name="T4" fmla="*/ 98 w 98"/>
                <a:gd name="T5" fmla="*/ 0 h 160"/>
                <a:gd name="T6" fmla="*/ 98 w 98"/>
                <a:gd name="T7" fmla="*/ 0 h 160"/>
                <a:gd name="T8" fmla="*/ 81 w 98"/>
                <a:gd name="T9" fmla="*/ 140 h 160"/>
                <a:gd name="T10" fmla="*/ 81 w 98"/>
                <a:gd name="T11" fmla="*/ 140 h 160"/>
                <a:gd name="T12" fmla="*/ 80 w 98"/>
                <a:gd name="T13" fmla="*/ 147 h 160"/>
                <a:gd name="T14" fmla="*/ 74 w 98"/>
                <a:gd name="T15" fmla="*/ 152 h 160"/>
                <a:gd name="T16" fmla="*/ 69 w 98"/>
                <a:gd name="T17" fmla="*/ 157 h 160"/>
                <a:gd name="T18" fmla="*/ 63 w 98"/>
                <a:gd name="T19" fmla="*/ 160 h 160"/>
                <a:gd name="T20" fmla="*/ 63 w 98"/>
                <a:gd name="T21" fmla="*/ 160 h 160"/>
                <a:gd name="T22" fmla="*/ 0 w 98"/>
                <a:gd name="T23" fmla="*/ 103 h 160"/>
                <a:gd name="T24" fmla="*/ 0 w 98"/>
                <a:gd name="T25" fmla="*/ 103 h 160"/>
                <a:gd name="T26" fmla="*/ 5 w 98"/>
                <a:gd name="T27" fmla="*/ 0 h 160"/>
                <a:gd name="T28" fmla="*/ 5 w 98"/>
                <a:gd name="T29" fmla="*/ 0 h 1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98" h="160">
                  <a:moveTo>
                    <a:pt x="5" y="0"/>
                  </a:moveTo>
                  <a:lnTo>
                    <a:pt x="5" y="0"/>
                  </a:lnTo>
                  <a:lnTo>
                    <a:pt x="98" y="0"/>
                  </a:lnTo>
                  <a:lnTo>
                    <a:pt x="98" y="0"/>
                  </a:lnTo>
                  <a:lnTo>
                    <a:pt x="81" y="140"/>
                  </a:lnTo>
                  <a:lnTo>
                    <a:pt x="81" y="140"/>
                  </a:lnTo>
                  <a:lnTo>
                    <a:pt x="80" y="147"/>
                  </a:lnTo>
                  <a:lnTo>
                    <a:pt x="74" y="152"/>
                  </a:lnTo>
                  <a:lnTo>
                    <a:pt x="69" y="157"/>
                  </a:lnTo>
                  <a:lnTo>
                    <a:pt x="63" y="160"/>
                  </a:lnTo>
                  <a:lnTo>
                    <a:pt x="63" y="160"/>
                  </a:lnTo>
                  <a:lnTo>
                    <a:pt x="0" y="103"/>
                  </a:lnTo>
                  <a:lnTo>
                    <a:pt x="0" y="103"/>
                  </a:lnTo>
                  <a:lnTo>
                    <a:pt x="5" y="0"/>
                  </a:lnTo>
                  <a:lnTo>
                    <a:pt x="5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</a:endParaRPr>
            </a:p>
          </p:txBody>
        </p:sp>
        <p:sp>
          <p:nvSpPr>
            <p:cNvPr id="194" name="Freeform 80"/>
            <p:cNvSpPr>
              <a:spLocks/>
            </p:cNvSpPr>
            <p:nvPr/>
          </p:nvSpPr>
          <p:spPr bwMode="auto">
            <a:xfrm>
              <a:off x="3408363" y="5083175"/>
              <a:ext cx="149225" cy="254000"/>
            </a:xfrm>
            <a:custGeom>
              <a:avLst/>
              <a:gdLst>
                <a:gd name="T0" fmla="*/ 5 w 94"/>
                <a:gd name="T1" fmla="*/ 0 h 160"/>
                <a:gd name="T2" fmla="*/ 5 w 94"/>
                <a:gd name="T3" fmla="*/ 0 h 160"/>
                <a:gd name="T4" fmla="*/ 94 w 94"/>
                <a:gd name="T5" fmla="*/ 0 h 160"/>
                <a:gd name="T6" fmla="*/ 94 w 94"/>
                <a:gd name="T7" fmla="*/ 0 h 160"/>
                <a:gd name="T8" fmla="*/ 77 w 94"/>
                <a:gd name="T9" fmla="*/ 140 h 160"/>
                <a:gd name="T10" fmla="*/ 77 w 94"/>
                <a:gd name="T11" fmla="*/ 140 h 160"/>
                <a:gd name="T12" fmla="*/ 76 w 94"/>
                <a:gd name="T13" fmla="*/ 147 h 160"/>
                <a:gd name="T14" fmla="*/ 71 w 94"/>
                <a:gd name="T15" fmla="*/ 152 h 160"/>
                <a:gd name="T16" fmla="*/ 66 w 94"/>
                <a:gd name="T17" fmla="*/ 157 h 160"/>
                <a:gd name="T18" fmla="*/ 59 w 94"/>
                <a:gd name="T19" fmla="*/ 160 h 160"/>
                <a:gd name="T20" fmla="*/ 59 w 94"/>
                <a:gd name="T21" fmla="*/ 160 h 160"/>
                <a:gd name="T22" fmla="*/ 0 w 94"/>
                <a:gd name="T23" fmla="*/ 102 h 160"/>
                <a:gd name="T24" fmla="*/ 0 w 94"/>
                <a:gd name="T25" fmla="*/ 102 h 160"/>
                <a:gd name="T26" fmla="*/ 5 w 94"/>
                <a:gd name="T27" fmla="*/ 0 h 160"/>
                <a:gd name="T28" fmla="*/ 5 w 94"/>
                <a:gd name="T29" fmla="*/ 0 h 1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94" h="160">
                  <a:moveTo>
                    <a:pt x="5" y="0"/>
                  </a:moveTo>
                  <a:lnTo>
                    <a:pt x="5" y="0"/>
                  </a:lnTo>
                  <a:lnTo>
                    <a:pt x="94" y="0"/>
                  </a:lnTo>
                  <a:lnTo>
                    <a:pt x="94" y="0"/>
                  </a:lnTo>
                  <a:lnTo>
                    <a:pt x="77" y="140"/>
                  </a:lnTo>
                  <a:lnTo>
                    <a:pt x="77" y="140"/>
                  </a:lnTo>
                  <a:lnTo>
                    <a:pt x="76" y="147"/>
                  </a:lnTo>
                  <a:lnTo>
                    <a:pt x="71" y="152"/>
                  </a:lnTo>
                  <a:lnTo>
                    <a:pt x="66" y="157"/>
                  </a:lnTo>
                  <a:lnTo>
                    <a:pt x="59" y="160"/>
                  </a:lnTo>
                  <a:lnTo>
                    <a:pt x="59" y="160"/>
                  </a:lnTo>
                  <a:lnTo>
                    <a:pt x="0" y="102"/>
                  </a:lnTo>
                  <a:lnTo>
                    <a:pt x="0" y="102"/>
                  </a:lnTo>
                  <a:lnTo>
                    <a:pt x="5" y="0"/>
                  </a:lnTo>
                  <a:lnTo>
                    <a:pt x="5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</a:endParaRPr>
            </a:p>
          </p:txBody>
        </p:sp>
        <p:sp>
          <p:nvSpPr>
            <p:cNvPr id="195" name="Freeform 81"/>
            <p:cNvSpPr>
              <a:spLocks/>
            </p:cNvSpPr>
            <p:nvPr/>
          </p:nvSpPr>
          <p:spPr bwMode="auto">
            <a:xfrm>
              <a:off x="3414713" y="5083175"/>
              <a:ext cx="142875" cy="254000"/>
            </a:xfrm>
            <a:custGeom>
              <a:avLst/>
              <a:gdLst>
                <a:gd name="T0" fmla="*/ 5 w 90"/>
                <a:gd name="T1" fmla="*/ 0 h 160"/>
                <a:gd name="T2" fmla="*/ 5 w 90"/>
                <a:gd name="T3" fmla="*/ 0 h 160"/>
                <a:gd name="T4" fmla="*/ 90 w 90"/>
                <a:gd name="T5" fmla="*/ 0 h 160"/>
                <a:gd name="T6" fmla="*/ 90 w 90"/>
                <a:gd name="T7" fmla="*/ 0 h 160"/>
                <a:gd name="T8" fmla="*/ 73 w 90"/>
                <a:gd name="T9" fmla="*/ 140 h 160"/>
                <a:gd name="T10" fmla="*/ 73 w 90"/>
                <a:gd name="T11" fmla="*/ 140 h 160"/>
                <a:gd name="T12" fmla="*/ 72 w 90"/>
                <a:gd name="T13" fmla="*/ 147 h 160"/>
                <a:gd name="T14" fmla="*/ 67 w 90"/>
                <a:gd name="T15" fmla="*/ 152 h 160"/>
                <a:gd name="T16" fmla="*/ 62 w 90"/>
                <a:gd name="T17" fmla="*/ 157 h 160"/>
                <a:gd name="T18" fmla="*/ 55 w 90"/>
                <a:gd name="T19" fmla="*/ 160 h 160"/>
                <a:gd name="T20" fmla="*/ 55 w 90"/>
                <a:gd name="T21" fmla="*/ 160 h 160"/>
                <a:gd name="T22" fmla="*/ 0 w 90"/>
                <a:gd name="T23" fmla="*/ 101 h 160"/>
                <a:gd name="T24" fmla="*/ 0 w 90"/>
                <a:gd name="T25" fmla="*/ 101 h 160"/>
                <a:gd name="T26" fmla="*/ 5 w 90"/>
                <a:gd name="T27" fmla="*/ 0 h 160"/>
                <a:gd name="T28" fmla="*/ 5 w 90"/>
                <a:gd name="T29" fmla="*/ 0 h 1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90" h="160">
                  <a:moveTo>
                    <a:pt x="5" y="0"/>
                  </a:moveTo>
                  <a:lnTo>
                    <a:pt x="5" y="0"/>
                  </a:lnTo>
                  <a:lnTo>
                    <a:pt x="90" y="0"/>
                  </a:lnTo>
                  <a:lnTo>
                    <a:pt x="90" y="0"/>
                  </a:lnTo>
                  <a:lnTo>
                    <a:pt x="73" y="140"/>
                  </a:lnTo>
                  <a:lnTo>
                    <a:pt x="73" y="140"/>
                  </a:lnTo>
                  <a:lnTo>
                    <a:pt x="72" y="147"/>
                  </a:lnTo>
                  <a:lnTo>
                    <a:pt x="67" y="152"/>
                  </a:lnTo>
                  <a:lnTo>
                    <a:pt x="62" y="157"/>
                  </a:lnTo>
                  <a:lnTo>
                    <a:pt x="55" y="160"/>
                  </a:lnTo>
                  <a:lnTo>
                    <a:pt x="55" y="160"/>
                  </a:lnTo>
                  <a:lnTo>
                    <a:pt x="0" y="101"/>
                  </a:lnTo>
                  <a:lnTo>
                    <a:pt x="0" y="101"/>
                  </a:lnTo>
                  <a:lnTo>
                    <a:pt x="5" y="0"/>
                  </a:lnTo>
                  <a:lnTo>
                    <a:pt x="5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</a:endParaRPr>
            </a:p>
          </p:txBody>
        </p:sp>
        <p:sp>
          <p:nvSpPr>
            <p:cNvPr id="196" name="Freeform 82"/>
            <p:cNvSpPr>
              <a:spLocks/>
            </p:cNvSpPr>
            <p:nvPr/>
          </p:nvSpPr>
          <p:spPr bwMode="auto">
            <a:xfrm>
              <a:off x="3417888" y="5083175"/>
              <a:ext cx="139700" cy="254000"/>
            </a:xfrm>
            <a:custGeom>
              <a:avLst/>
              <a:gdLst>
                <a:gd name="T0" fmla="*/ 7 w 88"/>
                <a:gd name="T1" fmla="*/ 0 h 160"/>
                <a:gd name="T2" fmla="*/ 7 w 88"/>
                <a:gd name="T3" fmla="*/ 0 h 160"/>
                <a:gd name="T4" fmla="*/ 88 w 88"/>
                <a:gd name="T5" fmla="*/ 0 h 160"/>
                <a:gd name="T6" fmla="*/ 88 w 88"/>
                <a:gd name="T7" fmla="*/ 0 h 160"/>
                <a:gd name="T8" fmla="*/ 71 w 88"/>
                <a:gd name="T9" fmla="*/ 140 h 160"/>
                <a:gd name="T10" fmla="*/ 71 w 88"/>
                <a:gd name="T11" fmla="*/ 140 h 160"/>
                <a:gd name="T12" fmla="*/ 70 w 88"/>
                <a:gd name="T13" fmla="*/ 147 h 160"/>
                <a:gd name="T14" fmla="*/ 65 w 88"/>
                <a:gd name="T15" fmla="*/ 152 h 160"/>
                <a:gd name="T16" fmla="*/ 60 w 88"/>
                <a:gd name="T17" fmla="*/ 157 h 160"/>
                <a:gd name="T18" fmla="*/ 55 w 88"/>
                <a:gd name="T19" fmla="*/ 160 h 160"/>
                <a:gd name="T20" fmla="*/ 55 w 88"/>
                <a:gd name="T21" fmla="*/ 160 h 160"/>
                <a:gd name="T22" fmla="*/ 0 w 88"/>
                <a:gd name="T23" fmla="*/ 99 h 160"/>
                <a:gd name="T24" fmla="*/ 0 w 88"/>
                <a:gd name="T25" fmla="*/ 99 h 160"/>
                <a:gd name="T26" fmla="*/ 7 w 88"/>
                <a:gd name="T27" fmla="*/ 0 h 160"/>
                <a:gd name="T28" fmla="*/ 7 w 88"/>
                <a:gd name="T29" fmla="*/ 0 h 1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88" h="160">
                  <a:moveTo>
                    <a:pt x="7" y="0"/>
                  </a:moveTo>
                  <a:lnTo>
                    <a:pt x="7" y="0"/>
                  </a:lnTo>
                  <a:lnTo>
                    <a:pt x="88" y="0"/>
                  </a:lnTo>
                  <a:lnTo>
                    <a:pt x="88" y="0"/>
                  </a:lnTo>
                  <a:lnTo>
                    <a:pt x="71" y="140"/>
                  </a:lnTo>
                  <a:lnTo>
                    <a:pt x="71" y="140"/>
                  </a:lnTo>
                  <a:lnTo>
                    <a:pt x="70" y="147"/>
                  </a:lnTo>
                  <a:lnTo>
                    <a:pt x="65" y="152"/>
                  </a:lnTo>
                  <a:lnTo>
                    <a:pt x="60" y="157"/>
                  </a:lnTo>
                  <a:lnTo>
                    <a:pt x="55" y="160"/>
                  </a:lnTo>
                  <a:lnTo>
                    <a:pt x="55" y="160"/>
                  </a:lnTo>
                  <a:lnTo>
                    <a:pt x="0" y="99"/>
                  </a:lnTo>
                  <a:lnTo>
                    <a:pt x="0" y="99"/>
                  </a:lnTo>
                  <a:lnTo>
                    <a:pt x="7" y="0"/>
                  </a:lnTo>
                  <a:lnTo>
                    <a:pt x="7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</a:endParaRPr>
            </a:p>
          </p:txBody>
        </p:sp>
        <p:sp>
          <p:nvSpPr>
            <p:cNvPr id="197" name="Freeform 83"/>
            <p:cNvSpPr>
              <a:spLocks/>
            </p:cNvSpPr>
            <p:nvPr/>
          </p:nvSpPr>
          <p:spPr bwMode="auto">
            <a:xfrm>
              <a:off x="3425826" y="5083175"/>
              <a:ext cx="131763" cy="254000"/>
            </a:xfrm>
            <a:custGeom>
              <a:avLst/>
              <a:gdLst>
                <a:gd name="T0" fmla="*/ 6 w 83"/>
                <a:gd name="T1" fmla="*/ 0 h 160"/>
                <a:gd name="T2" fmla="*/ 6 w 83"/>
                <a:gd name="T3" fmla="*/ 0 h 160"/>
                <a:gd name="T4" fmla="*/ 83 w 83"/>
                <a:gd name="T5" fmla="*/ 0 h 160"/>
                <a:gd name="T6" fmla="*/ 83 w 83"/>
                <a:gd name="T7" fmla="*/ 0 h 160"/>
                <a:gd name="T8" fmla="*/ 66 w 83"/>
                <a:gd name="T9" fmla="*/ 140 h 160"/>
                <a:gd name="T10" fmla="*/ 66 w 83"/>
                <a:gd name="T11" fmla="*/ 140 h 160"/>
                <a:gd name="T12" fmla="*/ 65 w 83"/>
                <a:gd name="T13" fmla="*/ 147 h 160"/>
                <a:gd name="T14" fmla="*/ 60 w 83"/>
                <a:gd name="T15" fmla="*/ 152 h 160"/>
                <a:gd name="T16" fmla="*/ 55 w 83"/>
                <a:gd name="T17" fmla="*/ 156 h 160"/>
                <a:gd name="T18" fmla="*/ 50 w 83"/>
                <a:gd name="T19" fmla="*/ 160 h 160"/>
                <a:gd name="T20" fmla="*/ 50 w 83"/>
                <a:gd name="T21" fmla="*/ 160 h 160"/>
                <a:gd name="T22" fmla="*/ 0 w 83"/>
                <a:gd name="T23" fmla="*/ 99 h 160"/>
                <a:gd name="T24" fmla="*/ 0 w 83"/>
                <a:gd name="T25" fmla="*/ 99 h 160"/>
                <a:gd name="T26" fmla="*/ 6 w 83"/>
                <a:gd name="T27" fmla="*/ 0 h 160"/>
                <a:gd name="T28" fmla="*/ 6 w 83"/>
                <a:gd name="T29" fmla="*/ 0 h 1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83" h="160">
                  <a:moveTo>
                    <a:pt x="6" y="0"/>
                  </a:moveTo>
                  <a:lnTo>
                    <a:pt x="6" y="0"/>
                  </a:lnTo>
                  <a:lnTo>
                    <a:pt x="83" y="0"/>
                  </a:lnTo>
                  <a:lnTo>
                    <a:pt x="83" y="0"/>
                  </a:lnTo>
                  <a:lnTo>
                    <a:pt x="66" y="140"/>
                  </a:lnTo>
                  <a:lnTo>
                    <a:pt x="66" y="140"/>
                  </a:lnTo>
                  <a:lnTo>
                    <a:pt x="65" y="147"/>
                  </a:lnTo>
                  <a:lnTo>
                    <a:pt x="60" y="152"/>
                  </a:lnTo>
                  <a:lnTo>
                    <a:pt x="55" y="156"/>
                  </a:lnTo>
                  <a:lnTo>
                    <a:pt x="50" y="160"/>
                  </a:lnTo>
                  <a:lnTo>
                    <a:pt x="50" y="160"/>
                  </a:lnTo>
                  <a:lnTo>
                    <a:pt x="0" y="99"/>
                  </a:lnTo>
                  <a:lnTo>
                    <a:pt x="0" y="99"/>
                  </a:lnTo>
                  <a:lnTo>
                    <a:pt x="6" y="0"/>
                  </a:lnTo>
                  <a:lnTo>
                    <a:pt x="6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</a:endParaRPr>
            </a:p>
          </p:txBody>
        </p:sp>
        <p:sp>
          <p:nvSpPr>
            <p:cNvPr id="198" name="Freeform 84"/>
            <p:cNvSpPr>
              <a:spLocks/>
            </p:cNvSpPr>
            <p:nvPr/>
          </p:nvSpPr>
          <p:spPr bwMode="auto">
            <a:xfrm>
              <a:off x="3432176" y="5083175"/>
              <a:ext cx="125413" cy="254000"/>
            </a:xfrm>
            <a:custGeom>
              <a:avLst/>
              <a:gdLst>
                <a:gd name="T0" fmla="*/ 5 w 79"/>
                <a:gd name="T1" fmla="*/ 0 h 160"/>
                <a:gd name="T2" fmla="*/ 5 w 79"/>
                <a:gd name="T3" fmla="*/ 0 h 160"/>
                <a:gd name="T4" fmla="*/ 79 w 79"/>
                <a:gd name="T5" fmla="*/ 0 h 160"/>
                <a:gd name="T6" fmla="*/ 79 w 79"/>
                <a:gd name="T7" fmla="*/ 0 h 160"/>
                <a:gd name="T8" fmla="*/ 62 w 79"/>
                <a:gd name="T9" fmla="*/ 140 h 160"/>
                <a:gd name="T10" fmla="*/ 62 w 79"/>
                <a:gd name="T11" fmla="*/ 140 h 160"/>
                <a:gd name="T12" fmla="*/ 61 w 79"/>
                <a:gd name="T13" fmla="*/ 147 h 160"/>
                <a:gd name="T14" fmla="*/ 56 w 79"/>
                <a:gd name="T15" fmla="*/ 152 h 160"/>
                <a:gd name="T16" fmla="*/ 51 w 79"/>
                <a:gd name="T17" fmla="*/ 156 h 160"/>
                <a:gd name="T18" fmla="*/ 46 w 79"/>
                <a:gd name="T19" fmla="*/ 160 h 160"/>
                <a:gd name="T20" fmla="*/ 46 w 79"/>
                <a:gd name="T21" fmla="*/ 160 h 160"/>
                <a:gd name="T22" fmla="*/ 0 w 79"/>
                <a:gd name="T23" fmla="*/ 98 h 160"/>
                <a:gd name="T24" fmla="*/ 0 w 79"/>
                <a:gd name="T25" fmla="*/ 98 h 160"/>
                <a:gd name="T26" fmla="*/ 5 w 79"/>
                <a:gd name="T27" fmla="*/ 0 h 160"/>
                <a:gd name="T28" fmla="*/ 5 w 79"/>
                <a:gd name="T29" fmla="*/ 0 h 1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79" h="160">
                  <a:moveTo>
                    <a:pt x="5" y="0"/>
                  </a:moveTo>
                  <a:lnTo>
                    <a:pt x="5" y="0"/>
                  </a:lnTo>
                  <a:lnTo>
                    <a:pt x="79" y="0"/>
                  </a:lnTo>
                  <a:lnTo>
                    <a:pt x="79" y="0"/>
                  </a:lnTo>
                  <a:lnTo>
                    <a:pt x="62" y="140"/>
                  </a:lnTo>
                  <a:lnTo>
                    <a:pt x="62" y="140"/>
                  </a:lnTo>
                  <a:lnTo>
                    <a:pt x="61" y="147"/>
                  </a:lnTo>
                  <a:lnTo>
                    <a:pt x="56" y="152"/>
                  </a:lnTo>
                  <a:lnTo>
                    <a:pt x="51" y="156"/>
                  </a:lnTo>
                  <a:lnTo>
                    <a:pt x="46" y="160"/>
                  </a:lnTo>
                  <a:lnTo>
                    <a:pt x="46" y="160"/>
                  </a:lnTo>
                  <a:lnTo>
                    <a:pt x="0" y="98"/>
                  </a:lnTo>
                  <a:lnTo>
                    <a:pt x="0" y="98"/>
                  </a:lnTo>
                  <a:lnTo>
                    <a:pt x="5" y="0"/>
                  </a:lnTo>
                  <a:lnTo>
                    <a:pt x="5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</a:endParaRPr>
            </a:p>
          </p:txBody>
        </p:sp>
        <p:sp>
          <p:nvSpPr>
            <p:cNvPr id="199" name="Freeform 85"/>
            <p:cNvSpPr>
              <a:spLocks/>
            </p:cNvSpPr>
            <p:nvPr/>
          </p:nvSpPr>
          <p:spPr bwMode="auto">
            <a:xfrm>
              <a:off x="3438526" y="5083175"/>
              <a:ext cx="119063" cy="254000"/>
            </a:xfrm>
            <a:custGeom>
              <a:avLst/>
              <a:gdLst>
                <a:gd name="T0" fmla="*/ 5 w 75"/>
                <a:gd name="T1" fmla="*/ 0 h 160"/>
                <a:gd name="T2" fmla="*/ 5 w 75"/>
                <a:gd name="T3" fmla="*/ 0 h 160"/>
                <a:gd name="T4" fmla="*/ 75 w 75"/>
                <a:gd name="T5" fmla="*/ 0 h 160"/>
                <a:gd name="T6" fmla="*/ 75 w 75"/>
                <a:gd name="T7" fmla="*/ 0 h 160"/>
                <a:gd name="T8" fmla="*/ 58 w 75"/>
                <a:gd name="T9" fmla="*/ 140 h 160"/>
                <a:gd name="T10" fmla="*/ 58 w 75"/>
                <a:gd name="T11" fmla="*/ 140 h 160"/>
                <a:gd name="T12" fmla="*/ 57 w 75"/>
                <a:gd name="T13" fmla="*/ 147 h 160"/>
                <a:gd name="T14" fmla="*/ 52 w 75"/>
                <a:gd name="T15" fmla="*/ 152 h 160"/>
                <a:gd name="T16" fmla="*/ 48 w 75"/>
                <a:gd name="T17" fmla="*/ 156 h 160"/>
                <a:gd name="T18" fmla="*/ 43 w 75"/>
                <a:gd name="T19" fmla="*/ 160 h 160"/>
                <a:gd name="T20" fmla="*/ 43 w 75"/>
                <a:gd name="T21" fmla="*/ 160 h 160"/>
                <a:gd name="T22" fmla="*/ 0 w 75"/>
                <a:gd name="T23" fmla="*/ 96 h 160"/>
                <a:gd name="T24" fmla="*/ 0 w 75"/>
                <a:gd name="T25" fmla="*/ 96 h 160"/>
                <a:gd name="T26" fmla="*/ 5 w 75"/>
                <a:gd name="T27" fmla="*/ 0 h 160"/>
                <a:gd name="T28" fmla="*/ 5 w 75"/>
                <a:gd name="T29" fmla="*/ 0 h 1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75" h="160">
                  <a:moveTo>
                    <a:pt x="5" y="0"/>
                  </a:moveTo>
                  <a:lnTo>
                    <a:pt x="5" y="0"/>
                  </a:lnTo>
                  <a:lnTo>
                    <a:pt x="75" y="0"/>
                  </a:lnTo>
                  <a:lnTo>
                    <a:pt x="75" y="0"/>
                  </a:lnTo>
                  <a:lnTo>
                    <a:pt x="58" y="140"/>
                  </a:lnTo>
                  <a:lnTo>
                    <a:pt x="58" y="140"/>
                  </a:lnTo>
                  <a:lnTo>
                    <a:pt x="57" y="147"/>
                  </a:lnTo>
                  <a:lnTo>
                    <a:pt x="52" y="152"/>
                  </a:lnTo>
                  <a:lnTo>
                    <a:pt x="48" y="156"/>
                  </a:lnTo>
                  <a:lnTo>
                    <a:pt x="43" y="160"/>
                  </a:lnTo>
                  <a:lnTo>
                    <a:pt x="43" y="160"/>
                  </a:lnTo>
                  <a:lnTo>
                    <a:pt x="0" y="96"/>
                  </a:lnTo>
                  <a:lnTo>
                    <a:pt x="0" y="96"/>
                  </a:lnTo>
                  <a:lnTo>
                    <a:pt x="5" y="0"/>
                  </a:lnTo>
                  <a:lnTo>
                    <a:pt x="5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</a:endParaRPr>
            </a:p>
          </p:txBody>
        </p:sp>
        <p:sp>
          <p:nvSpPr>
            <p:cNvPr id="200" name="Freeform 86"/>
            <p:cNvSpPr>
              <a:spLocks/>
            </p:cNvSpPr>
            <p:nvPr/>
          </p:nvSpPr>
          <p:spPr bwMode="auto">
            <a:xfrm>
              <a:off x="3444876" y="5083175"/>
              <a:ext cx="112713" cy="254000"/>
            </a:xfrm>
            <a:custGeom>
              <a:avLst/>
              <a:gdLst>
                <a:gd name="T0" fmla="*/ 5 w 71"/>
                <a:gd name="T1" fmla="*/ 0 h 160"/>
                <a:gd name="T2" fmla="*/ 5 w 71"/>
                <a:gd name="T3" fmla="*/ 0 h 160"/>
                <a:gd name="T4" fmla="*/ 71 w 71"/>
                <a:gd name="T5" fmla="*/ 0 h 160"/>
                <a:gd name="T6" fmla="*/ 71 w 71"/>
                <a:gd name="T7" fmla="*/ 0 h 160"/>
                <a:gd name="T8" fmla="*/ 54 w 71"/>
                <a:gd name="T9" fmla="*/ 140 h 160"/>
                <a:gd name="T10" fmla="*/ 54 w 71"/>
                <a:gd name="T11" fmla="*/ 140 h 160"/>
                <a:gd name="T12" fmla="*/ 53 w 71"/>
                <a:gd name="T13" fmla="*/ 147 h 160"/>
                <a:gd name="T14" fmla="*/ 48 w 71"/>
                <a:gd name="T15" fmla="*/ 152 h 160"/>
                <a:gd name="T16" fmla="*/ 44 w 71"/>
                <a:gd name="T17" fmla="*/ 156 h 160"/>
                <a:gd name="T18" fmla="*/ 39 w 71"/>
                <a:gd name="T19" fmla="*/ 160 h 160"/>
                <a:gd name="T20" fmla="*/ 39 w 71"/>
                <a:gd name="T21" fmla="*/ 160 h 160"/>
                <a:gd name="T22" fmla="*/ 0 w 71"/>
                <a:gd name="T23" fmla="*/ 95 h 160"/>
                <a:gd name="T24" fmla="*/ 0 w 71"/>
                <a:gd name="T25" fmla="*/ 95 h 160"/>
                <a:gd name="T26" fmla="*/ 5 w 71"/>
                <a:gd name="T27" fmla="*/ 0 h 160"/>
                <a:gd name="T28" fmla="*/ 5 w 71"/>
                <a:gd name="T29" fmla="*/ 0 h 1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71" h="160">
                  <a:moveTo>
                    <a:pt x="5" y="0"/>
                  </a:moveTo>
                  <a:lnTo>
                    <a:pt x="5" y="0"/>
                  </a:lnTo>
                  <a:lnTo>
                    <a:pt x="71" y="0"/>
                  </a:lnTo>
                  <a:lnTo>
                    <a:pt x="71" y="0"/>
                  </a:lnTo>
                  <a:lnTo>
                    <a:pt x="54" y="140"/>
                  </a:lnTo>
                  <a:lnTo>
                    <a:pt x="54" y="140"/>
                  </a:lnTo>
                  <a:lnTo>
                    <a:pt x="53" y="147"/>
                  </a:lnTo>
                  <a:lnTo>
                    <a:pt x="48" y="152"/>
                  </a:lnTo>
                  <a:lnTo>
                    <a:pt x="44" y="156"/>
                  </a:lnTo>
                  <a:lnTo>
                    <a:pt x="39" y="160"/>
                  </a:lnTo>
                  <a:lnTo>
                    <a:pt x="39" y="160"/>
                  </a:lnTo>
                  <a:lnTo>
                    <a:pt x="0" y="95"/>
                  </a:lnTo>
                  <a:lnTo>
                    <a:pt x="0" y="95"/>
                  </a:lnTo>
                  <a:lnTo>
                    <a:pt x="5" y="0"/>
                  </a:lnTo>
                  <a:lnTo>
                    <a:pt x="5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</a:endParaRPr>
            </a:p>
          </p:txBody>
        </p:sp>
        <p:sp>
          <p:nvSpPr>
            <p:cNvPr id="201" name="Freeform 87"/>
            <p:cNvSpPr>
              <a:spLocks/>
            </p:cNvSpPr>
            <p:nvPr/>
          </p:nvSpPr>
          <p:spPr bwMode="auto">
            <a:xfrm>
              <a:off x="3448051" y="5083175"/>
              <a:ext cx="109538" cy="252413"/>
            </a:xfrm>
            <a:custGeom>
              <a:avLst/>
              <a:gdLst>
                <a:gd name="T0" fmla="*/ 7 w 69"/>
                <a:gd name="T1" fmla="*/ 0 h 159"/>
                <a:gd name="T2" fmla="*/ 7 w 69"/>
                <a:gd name="T3" fmla="*/ 0 h 159"/>
                <a:gd name="T4" fmla="*/ 69 w 69"/>
                <a:gd name="T5" fmla="*/ 0 h 159"/>
                <a:gd name="T6" fmla="*/ 69 w 69"/>
                <a:gd name="T7" fmla="*/ 0 h 159"/>
                <a:gd name="T8" fmla="*/ 52 w 69"/>
                <a:gd name="T9" fmla="*/ 140 h 159"/>
                <a:gd name="T10" fmla="*/ 52 w 69"/>
                <a:gd name="T11" fmla="*/ 140 h 159"/>
                <a:gd name="T12" fmla="*/ 51 w 69"/>
                <a:gd name="T13" fmla="*/ 147 h 159"/>
                <a:gd name="T14" fmla="*/ 46 w 69"/>
                <a:gd name="T15" fmla="*/ 152 h 159"/>
                <a:gd name="T16" fmla="*/ 42 w 69"/>
                <a:gd name="T17" fmla="*/ 156 h 159"/>
                <a:gd name="T18" fmla="*/ 37 w 69"/>
                <a:gd name="T19" fmla="*/ 159 h 159"/>
                <a:gd name="T20" fmla="*/ 37 w 69"/>
                <a:gd name="T21" fmla="*/ 159 h 159"/>
                <a:gd name="T22" fmla="*/ 0 w 69"/>
                <a:gd name="T23" fmla="*/ 94 h 159"/>
                <a:gd name="T24" fmla="*/ 0 w 69"/>
                <a:gd name="T25" fmla="*/ 94 h 159"/>
                <a:gd name="T26" fmla="*/ 7 w 69"/>
                <a:gd name="T27" fmla="*/ 0 h 159"/>
                <a:gd name="T28" fmla="*/ 7 w 69"/>
                <a:gd name="T29" fmla="*/ 0 h 1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69" h="159">
                  <a:moveTo>
                    <a:pt x="7" y="0"/>
                  </a:moveTo>
                  <a:lnTo>
                    <a:pt x="7" y="0"/>
                  </a:lnTo>
                  <a:lnTo>
                    <a:pt x="69" y="0"/>
                  </a:lnTo>
                  <a:lnTo>
                    <a:pt x="69" y="0"/>
                  </a:lnTo>
                  <a:lnTo>
                    <a:pt x="52" y="140"/>
                  </a:lnTo>
                  <a:lnTo>
                    <a:pt x="52" y="140"/>
                  </a:lnTo>
                  <a:lnTo>
                    <a:pt x="51" y="147"/>
                  </a:lnTo>
                  <a:lnTo>
                    <a:pt x="46" y="152"/>
                  </a:lnTo>
                  <a:lnTo>
                    <a:pt x="42" y="156"/>
                  </a:lnTo>
                  <a:lnTo>
                    <a:pt x="37" y="159"/>
                  </a:lnTo>
                  <a:lnTo>
                    <a:pt x="37" y="159"/>
                  </a:lnTo>
                  <a:lnTo>
                    <a:pt x="0" y="94"/>
                  </a:lnTo>
                  <a:lnTo>
                    <a:pt x="0" y="94"/>
                  </a:lnTo>
                  <a:lnTo>
                    <a:pt x="7" y="0"/>
                  </a:lnTo>
                  <a:lnTo>
                    <a:pt x="7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</a:endParaRPr>
            </a:p>
          </p:txBody>
        </p:sp>
        <p:sp>
          <p:nvSpPr>
            <p:cNvPr id="202" name="Freeform 88"/>
            <p:cNvSpPr>
              <a:spLocks/>
            </p:cNvSpPr>
            <p:nvPr/>
          </p:nvSpPr>
          <p:spPr bwMode="auto">
            <a:xfrm>
              <a:off x="3454401" y="5083175"/>
              <a:ext cx="103188" cy="252413"/>
            </a:xfrm>
            <a:custGeom>
              <a:avLst/>
              <a:gdLst>
                <a:gd name="T0" fmla="*/ 7 w 65"/>
                <a:gd name="T1" fmla="*/ 0 h 159"/>
                <a:gd name="T2" fmla="*/ 7 w 65"/>
                <a:gd name="T3" fmla="*/ 0 h 159"/>
                <a:gd name="T4" fmla="*/ 65 w 65"/>
                <a:gd name="T5" fmla="*/ 0 h 159"/>
                <a:gd name="T6" fmla="*/ 65 w 65"/>
                <a:gd name="T7" fmla="*/ 0 h 159"/>
                <a:gd name="T8" fmla="*/ 48 w 65"/>
                <a:gd name="T9" fmla="*/ 140 h 159"/>
                <a:gd name="T10" fmla="*/ 48 w 65"/>
                <a:gd name="T11" fmla="*/ 140 h 159"/>
                <a:gd name="T12" fmla="*/ 47 w 65"/>
                <a:gd name="T13" fmla="*/ 147 h 159"/>
                <a:gd name="T14" fmla="*/ 42 w 65"/>
                <a:gd name="T15" fmla="*/ 152 h 159"/>
                <a:gd name="T16" fmla="*/ 38 w 65"/>
                <a:gd name="T17" fmla="*/ 156 h 159"/>
                <a:gd name="T18" fmla="*/ 33 w 65"/>
                <a:gd name="T19" fmla="*/ 159 h 159"/>
                <a:gd name="T20" fmla="*/ 33 w 65"/>
                <a:gd name="T21" fmla="*/ 159 h 159"/>
                <a:gd name="T22" fmla="*/ 0 w 65"/>
                <a:gd name="T23" fmla="*/ 92 h 159"/>
                <a:gd name="T24" fmla="*/ 0 w 65"/>
                <a:gd name="T25" fmla="*/ 92 h 159"/>
                <a:gd name="T26" fmla="*/ 7 w 65"/>
                <a:gd name="T27" fmla="*/ 0 h 159"/>
                <a:gd name="T28" fmla="*/ 7 w 65"/>
                <a:gd name="T29" fmla="*/ 0 h 1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65" h="159">
                  <a:moveTo>
                    <a:pt x="7" y="0"/>
                  </a:moveTo>
                  <a:lnTo>
                    <a:pt x="7" y="0"/>
                  </a:lnTo>
                  <a:lnTo>
                    <a:pt x="65" y="0"/>
                  </a:lnTo>
                  <a:lnTo>
                    <a:pt x="65" y="0"/>
                  </a:lnTo>
                  <a:lnTo>
                    <a:pt x="48" y="140"/>
                  </a:lnTo>
                  <a:lnTo>
                    <a:pt x="48" y="140"/>
                  </a:lnTo>
                  <a:lnTo>
                    <a:pt x="47" y="147"/>
                  </a:lnTo>
                  <a:lnTo>
                    <a:pt x="42" y="152"/>
                  </a:lnTo>
                  <a:lnTo>
                    <a:pt x="38" y="156"/>
                  </a:lnTo>
                  <a:lnTo>
                    <a:pt x="33" y="159"/>
                  </a:lnTo>
                  <a:lnTo>
                    <a:pt x="33" y="159"/>
                  </a:lnTo>
                  <a:lnTo>
                    <a:pt x="0" y="92"/>
                  </a:lnTo>
                  <a:lnTo>
                    <a:pt x="0" y="92"/>
                  </a:lnTo>
                  <a:lnTo>
                    <a:pt x="7" y="0"/>
                  </a:lnTo>
                  <a:lnTo>
                    <a:pt x="7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</a:endParaRPr>
            </a:p>
          </p:txBody>
        </p:sp>
        <p:sp>
          <p:nvSpPr>
            <p:cNvPr id="203" name="Freeform 89"/>
            <p:cNvSpPr>
              <a:spLocks/>
            </p:cNvSpPr>
            <p:nvPr/>
          </p:nvSpPr>
          <p:spPr bwMode="auto">
            <a:xfrm>
              <a:off x="3462338" y="5083175"/>
              <a:ext cx="95250" cy="252413"/>
            </a:xfrm>
            <a:custGeom>
              <a:avLst/>
              <a:gdLst>
                <a:gd name="T0" fmla="*/ 6 w 60"/>
                <a:gd name="T1" fmla="*/ 0 h 159"/>
                <a:gd name="T2" fmla="*/ 6 w 60"/>
                <a:gd name="T3" fmla="*/ 0 h 159"/>
                <a:gd name="T4" fmla="*/ 60 w 60"/>
                <a:gd name="T5" fmla="*/ 0 h 159"/>
                <a:gd name="T6" fmla="*/ 60 w 60"/>
                <a:gd name="T7" fmla="*/ 0 h 159"/>
                <a:gd name="T8" fmla="*/ 43 w 60"/>
                <a:gd name="T9" fmla="*/ 140 h 159"/>
                <a:gd name="T10" fmla="*/ 43 w 60"/>
                <a:gd name="T11" fmla="*/ 140 h 159"/>
                <a:gd name="T12" fmla="*/ 42 w 60"/>
                <a:gd name="T13" fmla="*/ 147 h 159"/>
                <a:gd name="T14" fmla="*/ 39 w 60"/>
                <a:gd name="T15" fmla="*/ 151 h 159"/>
                <a:gd name="T16" fmla="*/ 33 w 60"/>
                <a:gd name="T17" fmla="*/ 156 h 159"/>
                <a:gd name="T18" fmla="*/ 29 w 60"/>
                <a:gd name="T19" fmla="*/ 159 h 159"/>
                <a:gd name="T20" fmla="*/ 29 w 60"/>
                <a:gd name="T21" fmla="*/ 159 h 159"/>
                <a:gd name="T22" fmla="*/ 0 w 60"/>
                <a:gd name="T23" fmla="*/ 91 h 159"/>
                <a:gd name="T24" fmla="*/ 0 w 60"/>
                <a:gd name="T25" fmla="*/ 91 h 159"/>
                <a:gd name="T26" fmla="*/ 6 w 60"/>
                <a:gd name="T27" fmla="*/ 0 h 159"/>
                <a:gd name="T28" fmla="*/ 6 w 60"/>
                <a:gd name="T29" fmla="*/ 0 h 1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60" h="159">
                  <a:moveTo>
                    <a:pt x="6" y="0"/>
                  </a:moveTo>
                  <a:lnTo>
                    <a:pt x="6" y="0"/>
                  </a:lnTo>
                  <a:lnTo>
                    <a:pt x="60" y="0"/>
                  </a:lnTo>
                  <a:lnTo>
                    <a:pt x="60" y="0"/>
                  </a:lnTo>
                  <a:lnTo>
                    <a:pt x="43" y="140"/>
                  </a:lnTo>
                  <a:lnTo>
                    <a:pt x="43" y="140"/>
                  </a:lnTo>
                  <a:lnTo>
                    <a:pt x="42" y="147"/>
                  </a:lnTo>
                  <a:lnTo>
                    <a:pt x="39" y="151"/>
                  </a:lnTo>
                  <a:lnTo>
                    <a:pt x="33" y="156"/>
                  </a:lnTo>
                  <a:lnTo>
                    <a:pt x="29" y="159"/>
                  </a:lnTo>
                  <a:lnTo>
                    <a:pt x="29" y="159"/>
                  </a:lnTo>
                  <a:lnTo>
                    <a:pt x="0" y="91"/>
                  </a:lnTo>
                  <a:lnTo>
                    <a:pt x="0" y="91"/>
                  </a:lnTo>
                  <a:lnTo>
                    <a:pt x="6" y="0"/>
                  </a:lnTo>
                  <a:lnTo>
                    <a:pt x="6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</a:endParaRPr>
            </a:p>
          </p:txBody>
        </p:sp>
        <p:sp>
          <p:nvSpPr>
            <p:cNvPr id="204" name="Freeform 90"/>
            <p:cNvSpPr>
              <a:spLocks/>
            </p:cNvSpPr>
            <p:nvPr/>
          </p:nvSpPr>
          <p:spPr bwMode="auto">
            <a:xfrm>
              <a:off x="3468688" y="5083175"/>
              <a:ext cx="88900" cy="252413"/>
            </a:xfrm>
            <a:custGeom>
              <a:avLst/>
              <a:gdLst>
                <a:gd name="T0" fmla="*/ 6 w 56"/>
                <a:gd name="T1" fmla="*/ 0 h 159"/>
                <a:gd name="T2" fmla="*/ 6 w 56"/>
                <a:gd name="T3" fmla="*/ 0 h 159"/>
                <a:gd name="T4" fmla="*/ 56 w 56"/>
                <a:gd name="T5" fmla="*/ 0 h 159"/>
                <a:gd name="T6" fmla="*/ 56 w 56"/>
                <a:gd name="T7" fmla="*/ 0 h 159"/>
                <a:gd name="T8" fmla="*/ 39 w 56"/>
                <a:gd name="T9" fmla="*/ 140 h 159"/>
                <a:gd name="T10" fmla="*/ 39 w 56"/>
                <a:gd name="T11" fmla="*/ 140 h 159"/>
                <a:gd name="T12" fmla="*/ 38 w 56"/>
                <a:gd name="T13" fmla="*/ 147 h 159"/>
                <a:gd name="T14" fmla="*/ 35 w 56"/>
                <a:gd name="T15" fmla="*/ 151 h 159"/>
                <a:gd name="T16" fmla="*/ 29 w 56"/>
                <a:gd name="T17" fmla="*/ 156 h 159"/>
                <a:gd name="T18" fmla="*/ 25 w 56"/>
                <a:gd name="T19" fmla="*/ 159 h 159"/>
                <a:gd name="T20" fmla="*/ 25 w 56"/>
                <a:gd name="T21" fmla="*/ 159 h 159"/>
                <a:gd name="T22" fmla="*/ 0 w 56"/>
                <a:gd name="T23" fmla="*/ 91 h 159"/>
                <a:gd name="T24" fmla="*/ 0 w 56"/>
                <a:gd name="T25" fmla="*/ 91 h 159"/>
                <a:gd name="T26" fmla="*/ 6 w 56"/>
                <a:gd name="T27" fmla="*/ 0 h 159"/>
                <a:gd name="T28" fmla="*/ 6 w 56"/>
                <a:gd name="T29" fmla="*/ 0 h 1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6" h="159">
                  <a:moveTo>
                    <a:pt x="6" y="0"/>
                  </a:moveTo>
                  <a:lnTo>
                    <a:pt x="6" y="0"/>
                  </a:lnTo>
                  <a:lnTo>
                    <a:pt x="56" y="0"/>
                  </a:lnTo>
                  <a:lnTo>
                    <a:pt x="56" y="0"/>
                  </a:lnTo>
                  <a:lnTo>
                    <a:pt x="39" y="140"/>
                  </a:lnTo>
                  <a:lnTo>
                    <a:pt x="39" y="140"/>
                  </a:lnTo>
                  <a:lnTo>
                    <a:pt x="38" y="147"/>
                  </a:lnTo>
                  <a:lnTo>
                    <a:pt x="35" y="151"/>
                  </a:lnTo>
                  <a:lnTo>
                    <a:pt x="29" y="156"/>
                  </a:lnTo>
                  <a:lnTo>
                    <a:pt x="25" y="159"/>
                  </a:lnTo>
                  <a:lnTo>
                    <a:pt x="25" y="159"/>
                  </a:lnTo>
                  <a:lnTo>
                    <a:pt x="0" y="91"/>
                  </a:lnTo>
                  <a:lnTo>
                    <a:pt x="0" y="91"/>
                  </a:lnTo>
                  <a:lnTo>
                    <a:pt x="6" y="0"/>
                  </a:lnTo>
                  <a:lnTo>
                    <a:pt x="6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</a:endParaRPr>
            </a:p>
          </p:txBody>
        </p:sp>
        <p:sp>
          <p:nvSpPr>
            <p:cNvPr id="205" name="Freeform 91"/>
            <p:cNvSpPr>
              <a:spLocks/>
            </p:cNvSpPr>
            <p:nvPr/>
          </p:nvSpPr>
          <p:spPr bwMode="auto">
            <a:xfrm>
              <a:off x="3471863" y="5083175"/>
              <a:ext cx="85725" cy="252413"/>
            </a:xfrm>
            <a:custGeom>
              <a:avLst/>
              <a:gdLst>
                <a:gd name="T0" fmla="*/ 7 w 54"/>
                <a:gd name="T1" fmla="*/ 0 h 159"/>
                <a:gd name="T2" fmla="*/ 7 w 54"/>
                <a:gd name="T3" fmla="*/ 0 h 159"/>
                <a:gd name="T4" fmla="*/ 54 w 54"/>
                <a:gd name="T5" fmla="*/ 0 h 159"/>
                <a:gd name="T6" fmla="*/ 54 w 54"/>
                <a:gd name="T7" fmla="*/ 0 h 159"/>
                <a:gd name="T8" fmla="*/ 37 w 54"/>
                <a:gd name="T9" fmla="*/ 140 h 159"/>
                <a:gd name="T10" fmla="*/ 37 w 54"/>
                <a:gd name="T11" fmla="*/ 140 h 159"/>
                <a:gd name="T12" fmla="*/ 36 w 54"/>
                <a:gd name="T13" fmla="*/ 145 h 159"/>
                <a:gd name="T14" fmla="*/ 33 w 54"/>
                <a:gd name="T15" fmla="*/ 151 h 159"/>
                <a:gd name="T16" fmla="*/ 29 w 54"/>
                <a:gd name="T17" fmla="*/ 155 h 159"/>
                <a:gd name="T18" fmla="*/ 23 w 54"/>
                <a:gd name="T19" fmla="*/ 159 h 159"/>
                <a:gd name="T20" fmla="*/ 23 w 54"/>
                <a:gd name="T21" fmla="*/ 159 h 159"/>
                <a:gd name="T22" fmla="*/ 0 w 54"/>
                <a:gd name="T23" fmla="*/ 90 h 159"/>
                <a:gd name="T24" fmla="*/ 0 w 54"/>
                <a:gd name="T25" fmla="*/ 90 h 159"/>
                <a:gd name="T26" fmla="*/ 7 w 54"/>
                <a:gd name="T27" fmla="*/ 0 h 159"/>
                <a:gd name="T28" fmla="*/ 7 w 54"/>
                <a:gd name="T29" fmla="*/ 0 h 1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4" h="159">
                  <a:moveTo>
                    <a:pt x="7" y="0"/>
                  </a:moveTo>
                  <a:lnTo>
                    <a:pt x="7" y="0"/>
                  </a:lnTo>
                  <a:lnTo>
                    <a:pt x="54" y="0"/>
                  </a:lnTo>
                  <a:lnTo>
                    <a:pt x="54" y="0"/>
                  </a:lnTo>
                  <a:lnTo>
                    <a:pt x="37" y="140"/>
                  </a:lnTo>
                  <a:lnTo>
                    <a:pt x="37" y="140"/>
                  </a:lnTo>
                  <a:lnTo>
                    <a:pt x="36" y="145"/>
                  </a:lnTo>
                  <a:lnTo>
                    <a:pt x="33" y="151"/>
                  </a:lnTo>
                  <a:lnTo>
                    <a:pt x="29" y="155"/>
                  </a:lnTo>
                  <a:lnTo>
                    <a:pt x="23" y="159"/>
                  </a:lnTo>
                  <a:lnTo>
                    <a:pt x="23" y="159"/>
                  </a:lnTo>
                  <a:lnTo>
                    <a:pt x="0" y="90"/>
                  </a:lnTo>
                  <a:lnTo>
                    <a:pt x="0" y="90"/>
                  </a:lnTo>
                  <a:lnTo>
                    <a:pt x="7" y="0"/>
                  </a:lnTo>
                  <a:lnTo>
                    <a:pt x="7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</a:endParaRPr>
            </a:p>
          </p:txBody>
        </p:sp>
        <p:sp>
          <p:nvSpPr>
            <p:cNvPr id="206" name="Freeform 92"/>
            <p:cNvSpPr>
              <a:spLocks/>
            </p:cNvSpPr>
            <p:nvPr/>
          </p:nvSpPr>
          <p:spPr bwMode="auto">
            <a:xfrm>
              <a:off x="3478213" y="5083175"/>
              <a:ext cx="79375" cy="252413"/>
            </a:xfrm>
            <a:custGeom>
              <a:avLst/>
              <a:gdLst>
                <a:gd name="T0" fmla="*/ 7 w 50"/>
                <a:gd name="T1" fmla="*/ 0 h 159"/>
                <a:gd name="T2" fmla="*/ 7 w 50"/>
                <a:gd name="T3" fmla="*/ 0 h 159"/>
                <a:gd name="T4" fmla="*/ 50 w 50"/>
                <a:gd name="T5" fmla="*/ 0 h 159"/>
                <a:gd name="T6" fmla="*/ 50 w 50"/>
                <a:gd name="T7" fmla="*/ 0 h 159"/>
                <a:gd name="T8" fmla="*/ 33 w 50"/>
                <a:gd name="T9" fmla="*/ 140 h 159"/>
                <a:gd name="T10" fmla="*/ 33 w 50"/>
                <a:gd name="T11" fmla="*/ 140 h 159"/>
                <a:gd name="T12" fmla="*/ 32 w 50"/>
                <a:gd name="T13" fmla="*/ 145 h 159"/>
                <a:gd name="T14" fmla="*/ 29 w 50"/>
                <a:gd name="T15" fmla="*/ 151 h 159"/>
                <a:gd name="T16" fmla="*/ 25 w 50"/>
                <a:gd name="T17" fmla="*/ 155 h 159"/>
                <a:gd name="T18" fmla="*/ 19 w 50"/>
                <a:gd name="T19" fmla="*/ 159 h 159"/>
                <a:gd name="T20" fmla="*/ 19 w 50"/>
                <a:gd name="T21" fmla="*/ 159 h 159"/>
                <a:gd name="T22" fmla="*/ 0 w 50"/>
                <a:gd name="T23" fmla="*/ 88 h 159"/>
                <a:gd name="T24" fmla="*/ 0 w 50"/>
                <a:gd name="T25" fmla="*/ 88 h 159"/>
                <a:gd name="T26" fmla="*/ 7 w 50"/>
                <a:gd name="T27" fmla="*/ 0 h 159"/>
                <a:gd name="T28" fmla="*/ 7 w 50"/>
                <a:gd name="T29" fmla="*/ 0 h 1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0" h="159">
                  <a:moveTo>
                    <a:pt x="7" y="0"/>
                  </a:moveTo>
                  <a:lnTo>
                    <a:pt x="7" y="0"/>
                  </a:lnTo>
                  <a:lnTo>
                    <a:pt x="50" y="0"/>
                  </a:lnTo>
                  <a:lnTo>
                    <a:pt x="50" y="0"/>
                  </a:lnTo>
                  <a:lnTo>
                    <a:pt x="33" y="140"/>
                  </a:lnTo>
                  <a:lnTo>
                    <a:pt x="33" y="140"/>
                  </a:lnTo>
                  <a:lnTo>
                    <a:pt x="32" y="145"/>
                  </a:lnTo>
                  <a:lnTo>
                    <a:pt x="29" y="151"/>
                  </a:lnTo>
                  <a:lnTo>
                    <a:pt x="25" y="155"/>
                  </a:lnTo>
                  <a:lnTo>
                    <a:pt x="19" y="159"/>
                  </a:lnTo>
                  <a:lnTo>
                    <a:pt x="19" y="159"/>
                  </a:lnTo>
                  <a:lnTo>
                    <a:pt x="0" y="88"/>
                  </a:lnTo>
                  <a:lnTo>
                    <a:pt x="0" y="88"/>
                  </a:lnTo>
                  <a:lnTo>
                    <a:pt x="7" y="0"/>
                  </a:lnTo>
                  <a:lnTo>
                    <a:pt x="7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</a:endParaRPr>
            </a:p>
          </p:txBody>
        </p:sp>
        <p:sp>
          <p:nvSpPr>
            <p:cNvPr id="207" name="Freeform 93"/>
            <p:cNvSpPr>
              <a:spLocks/>
            </p:cNvSpPr>
            <p:nvPr/>
          </p:nvSpPr>
          <p:spPr bwMode="auto">
            <a:xfrm>
              <a:off x="3484563" y="5083175"/>
              <a:ext cx="73025" cy="252413"/>
            </a:xfrm>
            <a:custGeom>
              <a:avLst/>
              <a:gdLst>
                <a:gd name="T0" fmla="*/ 7 w 46"/>
                <a:gd name="T1" fmla="*/ 0 h 159"/>
                <a:gd name="T2" fmla="*/ 7 w 46"/>
                <a:gd name="T3" fmla="*/ 0 h 159"/>
                <a:gd name="T4" fmla="*/ 46 w 46"/>
                <a:gd name="T5" fmla="*/ 0 h 159"/>
                <a:gd name="T6" fmla="*/ 46 w 46"/>
                <a:gd name="T7" fmla="*/ 0 h 159"/>
                <a:gd name="T8" fmla="*/ 29 w 46"/>
                <a:gd name="T9" fmla="*/ 140 h 159"/>
                <a:gd name="T10" fmla="*/ 29 w 46"/>
                <a:gd name="T11" fmla="*/ 140 h 159"/>
                <a:gd name="T12" fmla="*/ 28 w 46"/>
                <a:gd name="T13" fmla="*/ 145 h 159"/>
                <a:gd name="T14" fmla="*/ 25 w 46"/>
                <a:gd name="T15" fmla="*/ 151 h 159"/>
                <a:gd name="T16" fmla="*/ 21 w 46"/>
                <a:gd name="T17" fmla="*/ 155 h 159"/>
                <a:gd name="T18" fmla="*/ 17 w 46"/>
                <a:gd name="T19" fmla="*/ 159 h 159"/>
                <a:gd name="T20" fmla="*/ 17 w 46"/>
                <a:gd name="T21" fmla="*/ 159 h 159"/>
                <a:gd name="T22" fmla="*/ 0 w 46"/>
                <a:gd name="T23" fmla="*/ 87 h 159"/>
                <a:gd name="T24" fmla="*/ 0 w 46"/>
                <a:gd name="T25" fmla="*/ 87 h 159"/>
                <a:gd name="T26" fmla="*/ 7 w 46"/>
                <a:gd name="T27" fmla="*/ 0 h 159"/>
                <a:gd name="T28" fmla="*/ 7 w 46"/>
                <a:gd name="T29" fmla="*/ 0 h 1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46" h="159">
                  <a:moveTo>
                    <a:pt x="7" y="0"/>
                  </a:moveTo>
                  <a:lnTo>
                    <a:pt x="7" y="0"/>
                  </a:lnTo>
                  <a:lnTo>
                    <a:pt x="46" y="0"/>
                  </a:lnTo>
                  <a:lnTo>
                    <a:pt x="46" y="0"/>
                  </a:lnTo>
                  <a:lnTo>
                    <a:pt x="29" y="140"/>
                  </a:lnTo>
                  <a:lnTo>
                    <a:pt x="29" y="140"/>
                  </a:lnTo>
                  <a:lnTo>
                    <a:pt x="28" y="145"/>
                  </a:lnTo>
                  <a:lnTo>
                    <a:pt x="25" y="151"/>
                  </a:lnTo>
                  <a:lnTo>
                    <a:pt x="21" y="155"/>
                  </a:lnTo>
                  <a:lnTo>
                    <a:pt x="17" y="159"/>
                  </a:lnTo>
                  <a:lnTo>
                    <a:pt x="17" y="159"/>
                  </a:lnTo>
                  <a:lnTo>
                    <a:pt x="0" y="87"/>
                  </a:lnTo>
                  <a:lnTo>
                    <a:pt x="0" y="87"/>
                  </a:lnTo>
                  <a:lnTo>
                    <a:pt x="7" y="0"/>
                  </a:lnTo>
                  <a:lnTo>
                    <a:pt x="7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</a:endParaRPr>
            </a:p>
          </p:txBody>
        </p:sp>
        <p:sp>
          <p:nvSpPr>
            <p:cNvPr id="208" name="Freeform 94"/>
            <p:cNvSpPr>
              <a:spLocks/>
            </p:cNvSpPr>
            <p:nvPr/>
          </p:nvSpPr>
          <p:spPr bwMode="auto">
            <a:xfrm>
              <a:off x="3492501" y="5083175"/>
              <a:ext cx="65088" cy="252413"/>
            </a:xfrm>
            <a:custGeom>
              <a:avLst/>
              <a:gdLst>
                <a:gd name="T0" fmla="*/ 6 w 41"/>
                <a:gd name="T1" fmla="*/ 0 h 159"/>
                <a:gd name="T2" fmla="*/ 6 w 41"/>
                <a:gd name="T3" fmla="*/ 0 h 159"/>
                <a:gd name="T4" fmla="*/ 41 w 41"/>
                <a:gd name="T5" fmla="*/ 0 h 159"/>
                <a:gd name="T6" fmla="*/ 41 w 41"/>
                <a:gd name="T7" fmla="*/ 0 h 159"/>
                <a:gd name="T8" fmla="*/ 24 w 41"/>
                <a:gd name="T9" fmla="*/ 140 h 159"/>
                <a:gd name="T10" fmla="*/ 24 w 41"/>
                <a:gd name="T11" fmla="*/ 140 h 159"/>
                <a:gd name="T12" fmla="*/ 23 w 41"/>
                <a:gd name="T13" fmla="*/ 145 h 159"/>
                <a:gd name="T14" fmla="*/ 20 w 41"/>
                <a:gd name="T15" fmla="*/ 151 h 159"/>
                <a:gd name="T16" fmla="*/ 16 w 41"/>
                <a:gd name="T17" fmla="*/ 155 h 159"/>
                <a:gd name="T18" fmla="*/ 12 w 41"/>
                <a:gd name="T19" fmla="*/ 159 h 159"/>
                <a:gd name="T20" fmla="*/ 12 w 41"/>
                <a:gd name="T21" fmla="*/ 159 h 159"/>
                <a:gd name="T22" fmla="*/ 0 w 41"/>
                <a:gd name="T23" fmla="*/ 86 h 159"/>
                <a:gd name="T24" fmla="*/ 0 w 41"/>
                <a:gd name="T25" fmla="*/ 86 h 159"/>
                <a:gd name="T26" fmla="*/ 6 w 41"/>
                <a:gd name="T27" fmla="*/ 0 h 159"/>
                <a:gd name="T28" fmla="*/ 6 w 41"/>
                <a:gd name="T29" fmla="*/ 0 h 1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41" h="159">
                  <a:moveTo>
                    <a:pt x="6" y="0"/>
                  </a:moveTo>
                  <a:lnTo>
                    <a:pt x="6" y="0"/>
                  </a:lnTo>
                  <a:lnTo>
                    <a:pt x="41" y="0"/>
                  </a:lnTo>
                  <a:lnTo>
                    <a:pt x="41" y="0"/>
                  </a:lnTo>
                  <a:lnTo>
                    <a:pt x="24" y="140"/>
                  </a:lnTo>
                  <a:lnTo>
                    <a:pt x="24" y="140"/>
                  </a:lnTo>
                  <a:lnTo>
                    <a:pt x="23" y="145"/>
                  </a:lnTo>
                  <a:lnTo>
                    <a:pt x="20" y="151"/>
                  </a:lnTo>
                  <a:lnTo>
                    <a:pt x="16" y="155"/>
                  </a:lnTo>
                  <a:lnTo>
                    <a:pt x="12" y="159"/>
                  </a:lnTo>
                  <a:lnTo>
                    <a:pt x="12" y="159"/>
                  </a:lnTo>
                  <a:lnTo>
                    <a:pt x="0" y="86"/>
                  </a:lnTo>
                  <a:lnTo>
                    <a:pt x="0" y="86"/>
                  </a:lnTo>
                  <a:lnTo>
                    <a:pt x="6" y="0"/>
                  </a:lnTo>
                  <a:lnTo>
                    <a:pt x="6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</a:endParaRPr>
            </a:p>
          </p:txBody>
        </p:sp>
        <p:sp>
          <p:nvSpPr>
            <p:cNvPr id="209" name="Freeform 95"/>
            <p:cNvSpPr>
              <a:spLocks/>
            </p:cNvSpPr>
            <p:nvPr/>
          </p:nvSpPr>
          <p:spPr bwMode="auto">
            <a:xfrm>
              <a:off x="3495676" y="5083175"/>
              <a:ext cx="61913" cy="252413"/>
            </a:xfrm>
            <a:custGeom>
              <a:avLst/>
              <a:gdLst>
                <a:gd name="T0" fmla="*/ 8 w 39"/>
                <a:gd name="T1" fmla="*/ 0 h 159"/>
                <a:gd name="T2" fmla="*/ 8 w 39"/>
                <a:gd name="T3" fmla="*/ 0 h 159"/>
                <a:gd name="T4" fmla="*/ 39 w 39"/>
                <a:gd name="T5" fmla="*/ 0 h 159"/>
                <a:gd name="T6" fmla="*/ 39 w 39"/>
                <a:gd name="T7" fmla="*/ 0 h 159"/>
                <a:gd name="T8" fmla="*/ 22 w 39"/>
                <a:gd name="T9" fmla="*/ 140 h 159"/>
                <a:gd name="T10" fmla="*/ 22 w 39"/>
                <a:gd name="T11" fmla="*/ 140 h 159"/>
                <a:gd name="T12" fmla="*/ 21 w 39"/>
                <a:gd name="T13" fmla="*/ 145 h 159"/>
                <a:gd name="T14" fmla="*/ 18 w 39"/>
                <a:gd name="T15" fmla="*/ 151 h 159"/>
                <a:gd name="T16" fmla="*/ 14 w 39"/>
                <a:gd name="T17" fmla="*/ 155 h 159"/>
                <a:gd name="T18" fmla="*/ 10 w 39"/>
                <a:gd name="T19" fmla="*/ 159 h 159"/>
                <a:gd name="T20" fmla="*/ 10 w 39"/>
                <a:gd name="T21" fmla="*/ 159 h 159"/>
                <a:gd name="T22" fmla="*/ 0 w 39"/>
                <a:gd name="T23" fmla="*/ 84 h 159"/>
                <a:gd name="T24" fmla="*/ 0 w 39"/>
                <a:gd name="T25" fmla="*/ 84 h 159"/>
                <a:gd name="T26" fmla="*/ 8 w 39"/>
                <a:gd name="T27" fmla="*/ 0 h 159"/>
                <a:gd name="T28" fmla="*/ 8 w 39"/>
                <a:gd name="T29" fmla="*/ 0 h 1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39" h="159">
                  <a:moveTo>
                    <a:pt x="8" y="0"/>
                  </a:moveTo>
                  <a:lnTo>
                    <a:pt x="8" y="0"/>
                  </a:lnTo>
                  <a:lnTo>
                    <a:pt x="39" y="0"/>
                  </a:lnTo>
                  <a:lnTo>
                    <a:pt x="39" y="0"/>
                  </a:lnTo>
                  <a:lnTo>
                    <a:pt x="22" y="140"/>
                  </a:lnTo>
                  <a:lnTo>
                    <a:pt x="22" y="140"/>
                  </a:lnTo>
                  <a:lnTo>
                    <a:pt x="21" y="145"/>
                  </a:lnTo>
                  <a:lnTo>
                    <a:pt x="18" y="151"/>
                  </a:lnTo>
                  <a:lnTo>
                    <a:pt x="14" y="155"/>
                  </a:lnTo>
                  <a:lnTo>
                    <a:pt x="10" y="159"/>
                  </a:lnTo>
                  <a:lnTo>
                    <a:pt x="10" y="159"/>
                  </a:lnTo>
                  <a:lnTo>
                    <a:pt x="0" y="84"/>
                  </a:lnTo>
                  <a:lnTo>
                    <a:pt x="0" y="84"/>
                  </a:lnTo>
                  <a:lnTo>
                    <a:pt x="8" y="0"/>
                  </a:lnTo>
                  <a:lnTo>
                    <a:pt x="8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</a:endParaRPr>
            </a:p>
          </p:txBody>
        </p:sp>
        <p:sp>
          <p:nvSpPr>
            <p:cNvPr id="210" name="Freeform 96"/>
            <p:cNvSpPr>
              <a:spLocks/>
            </p:cNvSpPr>
            <p:nvPr/>
          </p:nvSpPr>
          <p:spPr bwMode="auto">
            <a:xfrm>
              <a:off x="3502026" y="5083175"/>
              <a:ext cx="55563" cy="252413"/>
            </a:xfrm>
            <a:custGeom>
              <a:avLst/>
              <a:gdLst>
                <a:gd name="T0" fmla="*/ 8 w 35"/>
                <a:gd name="T1" fmla="*/ 0 h 159"/>
                <a:gd name="T2" fmla="*/ 8 w 35"/>
                <a:gd name="T3" fmla="*/ 0 h 159"/>
                <a:gd name="T4" fmla="*/ 35 w 35"/>
                <a:gd name="T5" fmla="*/ 0 h 159"/>
                <a:gd name="T6" fmla="*/ 35 w 35"/>
                <a:gd name="T7" fmla="*/ 0 h 159"/>
                <a:gd name="T8" fmla="*/ 18 w 35"/>
                <a:gd name="T9" fmla="*/ 140 h 159"/>
                <a:gd name="T10" fmla="*/ 18 w 35"/>
                <a:gd name="T11" fmla="*/ 140 h 159"/>
                <a:gd name="T12" fmla="*/ 17 w 35"/>
                <a:gd name="T13" fmla="*/ 145 h 159"/>
                <a:gd name="T14" fmla="*/ 14 w 35"/>
                <a:gd name="T15" fmla="*/ 151 h 159"/>
                <a:gd name="T16" fmla="*/ 11 w 35"/>
                <a:gd name="T17" fmla="*/ 155 h 159"/>
                <a:gd name="T18" fmla="*/ 7 w 35"/>
                <a:gd name="T19" fmla="*/ 159 h 159"/>
                <a:gd name="T20" fmla="*/ 7 w 35"/>
                <a:gd name="T21" fmla="*/ 159 h 159"/>
                <a:gd name="T22" fmla="*/ 0 w 35"/>
                <a:gd name="T23" fmla="*/ 84 h 159"/>
                <a:gd name="T24" fmla="*/ 0 w 35"/>
                <a:gd name="T25" fmla="*/ 84 h 159"/>
                <a:gd name="T26" fmla="*/ 8 w 35"/>
                <a:gd name="T27" fmla="*/ 0 h 159"/>
                <a:gd name="T28" fmla="*/ 8 w 35"/>
                <a:gd name="T29" fmla="*/ 0 h 1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35" h="159">
                  <a:moveTo>
                    <a:pt x="8" y="0"/>
                  </a:moveTo>
                  <a:lnTo>
                    <a:pt x="8" y="0"/>
                  </a:lnTo>
                  <a:lnTo>
                    <a:pt x="35" y="0"/>
                  </a:lnTo>
                  <a:lnTo>
                    <a:pt x="35" y="0"/>
                  </a:lnTo>
                  <a:lnTo>
                    <a:pt x="18" y="140"/>
                  </a:lnTo>
                  <a:lnTo>
                    <a:pt x="18" y="140"/>
                  </a:lnTo>
                  <a:lnTo>
                    <a:pt x="17" y="145"/>
                  </a:lnTo>
                  <a:lnTo>
                    <a:pt x="14" y="151"/>
                  </a:lnTo>
                  <a:lnTo>
                    <a:pt x="11" y="155"/>
                  </a:lnTo>
                  <a:lnTo>
                    <a:pt x="7" y="159"/>
                  </a:lnTo>
                  <a:lnTo>
                    <a:pt x="7" y="159"/>
                  </a:lnTo>
                  <a:lnTo>
                    <a:pt x="0" y="84"/>
                  </a:lnTo>
                  <a:lnTo>
                    <a:pt x="0" y="84"/>
                  </a:lnTo>
                  <a:lnTo>
                    <a:pt x="8" y="0"/>
                  </a:lnTo>
                  <a:lnTo>
                    <a:pt x="8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</a:endParaRPr>
            </a:p>
          </p:txBody>
        </p:sp>
        <p:sp>
          <p:nvSpPr>
            <p:cNvPr id="211" name="Freeform 97"/>
            <p:cNvSpPr>
              <a:spLocks/>
            </p:cNvSpPr>
            <p:nvPr/>
          </p:nvSpPr>
          <p:spPr bwMode="auto">
            <a:xfrm>
              <a:off x="3508376" y="5083175"/>
              <a:ext cx="49213" cy="249238"/>
            </a:xfrm>
            <a:custGeom>
              <a:avLst/>
              <a:gdLst>
                <a:gd name="T0" fmla="*/ 7 w 31"/>
                <a:gd name="T1" fmla="*/ 0 h 157"/>
                <a:gd name="T2" fmla="*/ 7 w 31"/>
                <a:gd name="T3" fmla="*/ 0 h 157"/>
                <a:gd name="T4" fmla="*/ 31 w 31"/>
                <a:gd name="T5" fmla="*/ 0 h 157"/>
                <a:gd name="T6" fmla="*/ 31 w 31"/>
                <a:gd name="T7" fmla="*/ 0 h 157"/>
                <a:gd name="T8" fmla="*/ 14 w 31"/>
                <a:gd name="T9" fmla="*/ 140 h 157"/>
                <a:gd name="T10" fmla="*/ 14 w 31"/>
                <a:gd name="T11" fmla="*/ 140 h 157"/>
                <a:gd name="T12" fmla="*/ 13 w 31"/>
                <a:gd name="T13" fmla="*/ 145 h 157"/>
                <a:gd name="T14" fmla="*/ 10 w 31"/>
                <a:gd name="T15" fmla="*/ 151 h 157"/>
                <a:gd name="T16" fmla="*/ 7 w 31"/>
                <a:gd name="T17" fmla="*/ 155 h 157"/>
                <a:gd name="T18" fmla="*/ 3 w 31"/>
                <a:gd name="T19" fmla="*/ 157 h 157"/>
                <a:gd name="T20" fmla="*/ 3 w 31"/>
                <a:gd name="T21" fmla="*/ 157 h 157"/>
                <a:gd name="T22" fmla="*/ 0 w 31"/>
                <a:gd name="T23" fmla="*/ 83 h 157"/>
                <a:gd name="T24" fmla="*/ 0 w 31"/>
                <a:gd name="T25" fmla="*/ 83 h 157"/>
                <a:gd name="T26" fmla="*/ 7 w 31"/>
                <a:gd name="T27" fmla="*/ 0 h 157"/>
                <a:gd name="T28" fmla="*/ 7 w 31"/>
                <a:gd name="T29" fmla="*/ 0 h 1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31" h="157">
                  <a:moveTo>
                    <a:pt x="7" y="0"/>
                  </a:moveTo>
                  <a:lnTo>
                    <a:pt x="7" y="0"/>
                  </a:lnTo>
                  <a:lnTo>
                    <a:pt x="31" y="0"/>
                  </a:lnTo>
                  <a:lnTo>
                    <a:pt x="31" y="0"/>
                  </a:lnTo>
                  <a:lnTo>
                    <a:pt x="14" y="140"/>
                  </a:lnTo>
                  <a:lnTo>
                    <a:pt x="14" y="140"/>
                  </a:lnTo>
                  <a:lnTo>
                    <a:pt x="13" y="145"/>
                  </a:lnTo>
                  <a:lnTo>
                    <a:pt x="10" y="151"/>
                  </a:lnTo>
                  <a:lnTo>
                    <a:pt x="7" y="155"/>
                  </a:lnTo>
                  <a:lnTo>
                    <a:pt x="3" y="157"/>
                  </a:lnTo>
                  <a:lnTo>
                    <a:pt x="3" y="157"/>
                  </a:lnTo>
                  <a:lnTo>
                    <a:pt x="0" y="83"/>
                  </a:lnTo>
                  <a:lnTo>
                    <a:pt x="0" y="83"/>
                  </a:lnTo>
                  <a:lnTo>
                    <a:pt x="7" y="0"/>
                  </a:lnTo>
                  <a:lnTo>
                    <a:pt x="7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</a:endParaRPr>
            </a:p>
          </p:txBody>
        </p:sp>
        <p:sp>
          <p:nvSpPr>
            <p:cNvPr id="212" name="Freeform 98"/>
            <p:cNvSpPr>
              <a:spLocks/>
            </p:cNvSpPr>
            <p:nvPr/>
          </p:nvSpPr>
          <p:spPr bwMode="auto">
            <a:xfrm>
              <a:off x="3513138" y="5083175"/>
              <a:ext cx="44450" cy="249238"/>
            </a:xfrm>
            <a:custGeom>
              <a:avLst/>
              <a:gdLst>
                <a:gd name="T0" fmla="*/ 8 w 28"/>
                <a:gd name="T1" fmla="*/ 0 h 157"/>
                <a:gd name="T2" fmla="*/ 8 w 28"/>
                <a:gd name="T3" fmla="*/ 0 h 157"/>
                <a:gd name="T4" fmla="*/ 28 w 28"/>
                <a:gd name="T5" fmla="*/ 0 h 157"/>
                <a:gd name="T6" fmla="*/ 28 w 28"/>
                <a:gd name="T7" fmla="*/ 0 h 157"/>
                <a:gd name="T8" fmla="*/ 11 w 28"/>
                <a:gd name="T9" fmla="*/ 140 h 157"/>
                <a:gd name="T10" fmla="*/ 11 w 28"/>
                <a:gd name="T11" fmla="*/ 140 h 157"/>
                <a:gd name="T12" fmla="*/ 10 w 28"/>
                <a:gd name="T13" fmla="*/ 145 h 157"/>
                <a:gd name="T14" fmla="*/ 7 w 28"/>
                <a:gd name="T15" fmla="*/ 151 h 157"/>
                <a:gd name="T16" fmla="*/ 4 w 28"/>
                <a:gd name="T17" fmla="*/ 155 h 157"/>
                <a:gd name="T18" fmla="*/ 0 w 28"/>
                <a:gd name="T19" fmla="*/ 157 h 157"/>
                <a:gd name="T20" fmla="*/ 0 w 28"/>
                <a:gd name="T21" fmla="*/ 157 h 157"/>
                <a:gd name="T22" fmla="*/ 1 w 28"/>
                <a:gd name="T23" fmla="*/ 82 h 157"/>
                <a:gd name="T24" fmla="*/ 1 w 28"/>
                <a:gd name="T25" fmla="*/ 82 h 157"/>
                <a:gd name="T26" fmla="*/ 8 w 28"/>
                <a:gd name="T27" fmla="*/ 0 h 157"/>
                <a:gd name="T28" fmla="*/ 8 w 28"/>
                <a:gd name="T29" fmla="*/ 0 h 1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8" h="157">
                  <a:moveTo>
                    <a:pt x="8" y="0"/>
                  </a:moveTo>
                  <a:lnTo>
                    <a:pt x="8" y="0"/>
                  </a:lnTo>
                  <a:lnTo>
                    <a:pt x="28" y="0"/>
                  </a:lnTo>
                  <a:lnTo>
                    <a:pt x="28" y="0"/>
                  </a:lnTo>
                  <a:lnTo>
                    <a:pt x="11" y="140"/>
                  </a:lnTo>
                  <a:lnTo>
                    <a:pt x="11" y="140"/>
                  </a:lnTo>
                  <a:lnTo>
                    <a:pt x="10" y="145"/>
                  </a:lnTo>
                  <a:lnTo>
                    <a:pt x="7" y="151"/>
                  </a:lnTo>
                  <a:lnTo>
                    <a:pt x="4" y="155"/>
                  </a:lnTo>
                  <a:lnTo>
                    <a:pt x="0" y="157"/>
                  </a:lnTo>
                  <a:lnTo>
                    <a:pt x="0" y="157"/>
                  </a:lnTo>
                  <a:lnTo>
                    <a:pt x="1" y="82"/>
                  </a:lnTo>
                  <a:lnTo>
                    <a:pt x="1" y="82"/>
                  </a:lnTo>
                  <a:lnTo>
                    <a:pt x="8" y="0"/>
                  </a:lnTo>
                  <a:lnTo>
                    <a:pt x="8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</a:endParaRPr>
            </a:p>
          </p:txBody>
        </p:sp>
        <p:sp>
          <p:nvSpPr>
            <p:cNvPr id="213" name="Freeform 99"/>
            <p:cNvSpPr>
              <a:spLocks/>
            </p:cNvSpPr>
            <p:nvPr/>
          </p:nvSpPr>
          <p:spPr bwMode="auto">
            <a:xfrm>
              <a:off x="3513138" y="5083175"/>
              <a:ext cx="44450" cy="249238"/>
            </a:xfrm>
            <a:custGeom>
              <a:avLst/>
              <a:gdLst>
                <a:gd name="T0" fmla="*/ 12 w 28"/>
                <a:gd name="T1" fmla="*/ 0 h 157"/>
                <a:gd name="T2" fmla="*/ 12 w 28"/>
                <a:gd name="T3" fmla="*/ 0 h 157"/>
                <a:gd name="T4" fmla="*/ 28 w 28"/>
                <a:gd name="T5" fmla="*/ 0 h 157"/>
                <a:gd name="T6" fmla="*/ 28 w 28"/>
                <a:gd name="T7" fmla="*/ 0 h 157"/>
                <a:gd name="T8" fmla="*/ 11 w 28"/>
                <a:gd name="T9" fmla="*/ 140 h 157"/>
                <a:gd name="T10" fmla="*/ 11 w 28"/>
                <a:gd name="T11" fmla="*/ 140 h 157"/>
                <a:gd name="T12" fmla="*/ 10 w 28"/>
                <a:gd name="T13" fmla="*/ 145 h 157"/>
                <a:gd name="T14" fmla="*/ 8 w 28"/>
                <a:gd name="T15" fmla="*/ 149 h 157"/>
                <a:gd name="T16" fmla="*/ 4 w 28"/>
                <a:gd name="T17" fmla="*/ 155 h 157"/>
                <a:gd name="T18" fmla="*/ 0 w 28"/>
                <a:gd name="T19" fmla="*/ 157 h 157"/>
                <a:gd name="T20" fmla="*/ 0 w 28"/>
                <a:gd name="T21" fmla="*/ 157 h 157"/>
                <a:gd name="T22" fmla="*/ 5 w 28"/>
                <a:gd name="T23" fmla="*/ 80 h 157"/>
                <a:gd name="T24" fmla="*/ 5 w 28"/>
                <a:gd name="T25" fmla="*/ 80 h 157"/>
                <a:gd name="T26" fmla="*/ 12 w 28"/>
                <a:gd name="T27" fmla="*/ 0 h 157"/>
                <a:gd name="T28" fmla="*/ 12 w 28"/>
                <a:gd name="T29" fmla="*/ 0 h 1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8" h="157">
                  <a:moveTo>
                    <a:pt x="12" y="0"/>
                  </a:moveTo>
                  <a:lnTo>
                    <a:pt x="12" y="0"/>
                  </a:lnTo>
                  <a:lnTo>
                    <a:pt x="28" y="0"/>
                  </a:lnTo>
                  <a:lnTo>
                    <a:pt x="28" y="0"/>
                  </a:lnTo>
                  <a:lnTo>
                    <a:pt x="11" y="140"/>
                  </a:lnTo>
                  <a:lnTo>
                    <a:pt x="11" y="140"/>
                  </a:lnTo>
                  <a:lnTo>
                    <a:pt x="10" y="145"/>
                  </a:lnTo>
                  <a:lnTo>
                    <a:pt x="8" y="149"/>
                  </a:lnTo>
                  <a:lnTo>
                    <a:pt x="4" y="155"/>
                  </a:lnTo>
                  <a:lnTo>
                    <a:pt x="0" y="157"/>
                  </a:lnTo>
                  <a:lnTo>
                    <a:pt x="0" y="157"/>
                  </a:lnTo>
                  <a:lnTo>
                    <a:pt x="5" y="80"/>
                  </a:lnTo>
                  <a:lnTo>
                    <a:pt x="5" y="80"/>
                  </a:lnTo>
                  <a:lnTo>
                    <a:pt x="12" y="0"/>
                  </a:lnTo>
                  <a:lnTo>
                    <a:pt x="1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</a:endParaRPr>
            </a:p>
          </p:txBody>
        </p:sp>
        <p:sp>
          <p:nvSpPr>
            <p:cNvPr id="214" name="Freeform 100"/>
            <p:cNvSpPr>
              <a:spLocks/>
            </p:cNvSpPr>
            <p:nvPr/>
          </p:nvSpPr>
          <p:spPr bwMode="auto">
            <a:xfrm>
              <a:off x="3514726" y="5083175"/>
              <a:ext cx="42863" cy="249238"/>
            </a:xfrm>
            <a:custGeom>
              <a:avLst/>
              <a:gdLst>
                <a:gd name="T0" fmla="*/ 15 w 27"/>
                <a:gd name="T1" fmla="*/ 0 h 157"/>
                <a:gd name="T2" fmla="*/ 27 w 27"/>
                <a:gd name="T3" fmla="*/ 0 h 157"/>
                <a:gd name="T4" fmla="*/ 10 w 27"/>
                <a:gd name="T5" fmla="*/ 140 h 157"/>
                <a:gd name="T6" fmla="*/ 10 w 27"/>
                <a:gd name="T7" fmla="*/ 140 h 157"/>
                <a:gd name="T8" fmla="*/ 9 w 27"/>
                <a:gd name="T9" fmla="*/ 145 h 157"/>
                <a:gd name="T10" fmla="*/ 7 w 27"/>
                <a:gd name="T11" fmla="*/ 149 h 157"/>
                <a:gd name="T12" fmla="*/ 3 w 27"/>
                <a:gd name="T13" fmla="*/ 153 h 157"/>
                <a:gd name="T14" fmla="*/ 0 w 27"/>
                <a:gd name="T15" fmla="*/ 157 h 157"/>
                <a:gd name="T16" fmla="*/ 15 w 27"/>
                <a:gd name="T17" fmla="*/ 0 h 1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7" h="157">
                  <a:moveTo>
                    <a:pt x="15" y="0"/>
                  </a:moveTo>
                  <a:lnTo>
                    <a:pt x="27" y="0"/>
                  </a:lnTo>
                  <a:lnTo>
                    <a:pt x="10" y="140"/>
                  </a:lnTo>
                  <a:lnTo>
                    <a:pt x="10" y="140"/>
                  </a:lnTo>
                  <a:lnTo>
                    <a:pt x="9" y="145"/>
                  </a:lnTo>
                  <a:lnTo>
                    <a:pt x="7" y="149"/>
                  </a:lnTo>
                  <a:lnTo>
                    <a:pt x="3" y="153"/>
                  </a:lnTo>
                  <a:lnTo>
                    <a:pt x="0" y="157"/>
                  </a:lnTo>
                  <a:lnTo>
                    <a:pt x="15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</a:endParaRPr>
            </a:p>
          </p:txBody>
        </p:sp>
        <p:sp>
          <p:nvSpPr>
            <p:cNvPr id="215" name="Freeform 108"/>
            <p:cNvSpPr>
              <a:spLocks/>
            </p:cNvSpPr>
            <p:nvPr/>
          </p:nvSpPr>
          <p:spPr bwMode="auto">
            <a:xfrm>
              <a:off x="2687638" y="4930775"/>
              <a:ext cx="47625" cy="55563"/>
            </a:xfrm>
            <a:custGeom>
              <a:avLst/>
              <a:gdLst>
                <a:gd name="T0" fmla="*/ 30 w 30"/>
                <a:gd name="T1" fmla="*/ 2 h 35"/>
                <a:gd name="T2" fmla="*/ 30 w 30"/>
                <a:gd name="T3" fmla="*/ 2 h 35"/>
                <a:gd name="T4" fmla="*/ 27 w 30"/>
                <a:gd name="T5" fmla="*/ 14 h 35"/>
                <a:gd name="T6" fmla="*/ 23 w 30"/>
                <a:gd name="T7" fmla="*/ 30 h 35"/>
                <a:gd name="T8" fmla="*/ 23 w 30"/>
                <a:gd name="T9" fmla="*/ 30 h 35"/>
                <a:gd name="T10" fmla="*/ 20 w 30"/>
                <a:gd name="T11" fmla="*/ 34 h 35"/>
                <a:gd name="T12" fmla="*/ 19 w 30"/>
                <a:gd name="T13" fmla="*/ 35 h 35"/>
                <a:gd name="T14" fmla="*/ 16 w 30"/>
                <a:gd name="T15" fmla="*/ 34 h 35"/>
                <a:gd name="T16" fmla="*/ 14 w 30"/>
                <a:gd name="T17" fmla="*/ 31 h 35"/>
                <a:gd name="T18" fmla="*/ 11 w 30"/>
                <a:gd name="T19" fmla="*/ 26 h 35"/>
                <a:gd name="T20" fmla="*/ 0 w 30"/>
                <a:gd name="T21" fmla="*/ 7 h 35"/>
                <a:gd name="T22" fmla="*/ 0 w 30"/>
                <a:gd name="T23" fmla="*/ 7 h 35"/>
                <a:gd name="T24" fmla="*/ 3 w 30"/>
                <a:gd name="T25" fmla="*/ 6 h 35"/>
                <a:gd name="T26" fmla="*/ 8 w 30"/>
                <a:gd name="T27" fmla="*/ 2 h 35"/>
                <a:gd name="T28" fmla="*/ 12 w 30"/>
                <a:gd name="T29" fmla="*/ 0 h 35"/>
                <a:gd name="T30" fmla="*/ 18 w 30"/>
                <a:gd name="T31" fmla="*/ 0 h 35"/>
                <a:gd name="T32" fmla="*/ 23 w 30"/>
                <a:gd name="T33" fmla="*/ 0 h 35"/>
                <a:gd name="T34" fmla="*/ 30 w 30"/>
                <a:gd name="T35" fmla="*/ 2 h 35"/>
                <a:gd name="T36" fmla="*/ 30 w 30"/>
                <a:gd name="T37" fmla="*/ 2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30" h="35">
                  <a:moveTo>
                    <a:pt x="30" y="2"/>
                  </a:moveTo>
                  <a:lnTo>
                    <a:pt x="30" y="2"/>
                  </a:lnTo>
                  <a:lnTo>
                    <a:pt x="27" y="14"/>
                  </a:lnTo>
                  <a:lnTo>
                    <a:pt x="23" y="30"/>
                  </a:lnTo>
                  <a:lnTo>
                    <a:pt x="23" y="30"/>
                  </a:lnTo>
                  <a:lnTo>
                    <a:pt x="20" y="34"/>
                  </a:lnTo>
                  <a:lnTo>
                    <a:pt x="19" y="35"/>
                  </a:lnTo>
                  <a:lnTo>
                    <a:pt x="16" y="34"/>
                  </a:lnTo>
                  <a:lnTo>
                    <a:pt x="14" y="31"/>
                  </a:lnTo>
                  <a:lnTo>
                    <a:pt x="11" y="26"/>
                  </a:lnTo>
                  <a:lnTo>
                    <a:pt x="0" y="7"/>
                  </a:lnTo>
                  <a:lnTo>
                    <a:pt x="0" y="7"/>
                  </a:lnTo>
                  <a:lnTo>
                    <a:pt x="3" y="6"/>
                  </a:lnTo>
                  <a:lnTo>
                    <a:pt x="8" y="2"/>
                  </a:lnTo>
                  <a:lnTo>
                    <a:pt x="12" y="0"/>
                  </a:lnTo>
                  <a:lnTo>
                    <a:pt x="18" y="0"/>
                  </a:lnTo>
                  <a:lnTo>
                    <a:pt x="23" y="0"/>
                  </a:lnTo>
                  <a:lnTo>
                    <a:pt x="30" y="2"/>
                  </a:lnTo>
                  <a:lnTo>
                    <a:pt x="30" y="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</a:endParaRPr>
            </a:p>
          </p:txBody>
        </p:sp>
      </p:grpSp>
      <p:grpSp>
        <p:nvGrpSpPr>
          <p:cNvPr id="216" name="组合 215"/>
          <p:cNvGrpSpPr/>
          <p:nvPr/>
        </p:nvGrpSpPr>
        <p:grpSpPr>
          <a:xfrm>
            <a:off x="1917256" y="3162755"/>
            <a:ext cx="112490" cy="333077"/>
            <a:chOff x="2555876" y="4340225"/>
            <a:chExt cx="203200" cy="601663"/>
          </a:xfrm>
          <a:solidFill>
            <a:schemeClr val="accent1"/>
          </a:solidFill>
        </p:grpSpPr>
        <p:sp>
          <p:nvSpPr>
            <p:cNvPr id="217" name="Freeform 105"/>
            <p:cNvSpPr>
              <a:spLocks/>
            </p:cNvSpPr>
            <p:nvPr/>
          </p:nvSpPr>
          <p:spPr bwMode="auto">
            <a:xfrm>
              <a:off x="2582863" y="4424363"/>
              <a:ext cx="176213" cy="517525"/>
            </a:xfrm>
            <a:custGeom>
              <a:avLst/>
              <a:gdLst>
                <a:gd name="T0" fmla="*/ 35 w 111"/>
                <a:gd name="T1" fmla="*/ 266 h 326"/>
                <a:gd name="T2" fmla="*/ 66 w 111"/>
                <a:gd name="T3" fmla="*/ 326 h 326"/>
                <a:gd name="T4" fmla="*/ 94 w 111"/>
                <a:gd name="T5" fmla="*/ 322 h 326"/>
                <a:gd name="T6" fmla="*/ 111 w 111"/>
                <a:gd name="T7" fmla="*/ 256 h 326"/>
                <a:gd name="T8" fmla="*/ 76 w 111"/>
                <a:gd name="T9" fmla="*/ 0 h 326"/>
                <a:gd name="T10" fmla="*/ 0 w 111"/>
                <a:gd name="T11" fmla="*/ 11 h 326"/>
                <a:gd name="T12" fmla="*/ 35 w 111"/>
                <a:gd name="T13" fmla="*/ 266 h 3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11" h="326">
                  <a:moveTo>
                    <a:pt x="35" y="266"/>
                  </a:moveTo>
                  <a:lnTo>
                    <a:pt x="66" y="326"/>
                  </a:lnTo>
                  <a:lnTo>
                    <a:pt x="94" y="322"/>
                  </a:lnTo>
                  <a:lnTo>
                    <a:pt x="111" y="256"/>
                  </a:lnTo>
                  <a:lnTo>
                    <a:pt x="76" y="0"/>
                  </a:lnTo>
                  <a:lnTo>
                    <a:pt x="0" y="11"/>
                  </a:lnTo>
                  <a:lnTo>
                    <a:pt x="35" y="266"/>
                  </a:lnTo>
                  <a:close/>
                </a:path>
              </a:pathLst>
            </a:custGeom>
            <a:grp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218" name="Freeform 106"/>
            <p:cNvSpPr>
              <a:spLocks/>
            </p:cNvSpPr>
            <p:nvPr/>
          </p:nvSpPr>
          <p:spPr bwMode="auto">
            <a:xfrm>
              <a:off x="2576513" y="4340225"/>
              <a:ext cx="127000" cy="146050"/>
            </a:xfrm>
            <a:custGeom>
              <a:avLst/>
              <a:gdLst>
                <a:gd name="T0" fmla="*/ 4 w 80"/>
                <a:gd name="T1" fmla="*/ 59 h 92"/>
                <a:gd name="T2" fmla="*/ 4 w 80"/>
                <a:gd name="T3" fmla="*/ 59 h 92"/>
                <a:gd name="T4" fmla="*/ 5 w 80"/>
                <a:gd name="T5" fmla="*/ 66 h 92"/>
                <a:gd name="T6" fmla="*/ 9 w 80"/>
                <a:gd name="T7" fmla="*/ 73 h 92"/>
                <a:gd name="T8" fmla="*/ 13 w 80"/>
                <a:gd name="T9" fmla="*/ 80 h 92"/>
                <a:gd name="T10" fmla="*/ 19 w 80"/>
                <a:gd name="T11" fmla="*/ 84 h 92"/>
                <a:gd name="T12" fmla="*/ 24 w 80"/>
                <a:gd name="T13" fmla="*/ 88 h 92"/>
                <a:gd name="T14" fmla="*/ 31 w 80"/>
                <a:gd name="T15" fmla="*/ 91 h 92"/>
                <a:gd name="T16" fmla="*/ 39 w 80"/>
                <a:gd name="T17" fmla="*/ 92 h 92"/>
                <a:gd name="T18" fmla="*/ 46 w 80"/>
                <a:gd name="T19" fmla="*/ 92 h 92"/>
                <a:gd name="T20" fmla="*/ 47 w 80"/>
                <a:gd name="T21" fmla="*/ 92 h 92"/>
                <a:gd name="T22" fmla="*/ 47 w 80"/>
                <a:gd name="T23" fmla="*/ 92 h 92"/>
                <a:gd name="T24" fmla="*/ 55 w 80"/>
                <a:gd name="T25" fmla="*/ 89 h 92"/>
                <a:gd name="T26" fmla="*/ 62 w 80"/>
                <a:gd name="T27" fmla="*/ 87 h 92"/>
                <a:gd name="T28" fmla="*/ 67 w 80"/>
                <a:gd name="T29" fmla="*/ 82 h 92"/>
                <a:gd name="T30" fmla="*/ 71 w 80"/>
                <a:gd name="T31" fmla="*/ 77 h 92"/>
                <a:gd name="T32" fmla="*/ 75 w 80"/>
                <a:gd name="T33" fmla="*/ 70 h 92"/>
                <a:gd name="T34" fmla="*/ 78 w 80"/>
                <a:gd name="T35" fmla="*/ 64 h 92"/>
                <a:gd name="T36" fmla="*/ 80 w 80"/>
                <a:gd name="T37" fmla="*/ 57 h 92"/>
                <a:gd name="T38" fmla="*/ 80 w 80"/>
                <a:gd name="T39" fmla="*/ 49 h 92"/>
                <a:gd name="T40" fmla="*/ 75 w 80"/>
                <a:gd name="T41" fmla="*/ 15 h 92"/>
                <a:gd name="T42" fmla="*/ 75 w 80"/>
                <a:gd name="T43" fmla="*/ 15 h 92"/>
                <a:gd name="T44" fmla="*/ 73 w 80"/>
                <a:gd name="T45" fmla="*/ 8 h 92"/>
                <a:gd name="T46" fmla="*/ 70 w 80"/>
                <a:gd name="T47" fmla="*/ 4 h 92"/>
                <a:gd name="T48" fmla="*/ 66 w 80"/>
                <a:gd name="T49" fmla="*/ 1 h 92"/>
                <a:gd name="T50" fmla="*/ 62 w 80"/>
                <a:gd name="T51" fmla="*/ 0 h 92"/>
                <a:gd name="T52" fmla="*/ 50 w 80"/>
                <a:gd name="T53" fmla="*/ 1 h 92"/>
                <a:gd name="T54" fmla="*/ 35 w 80"/>
                <a:gd name="T55" fmla="*/ 3 h 92"/>
                <a:gd name="T56" fmla="*/ 35 w 80"/>
                <a:gd name="T57" fmla="*/ 3 h 92"/>
                <a:gd name="T58" fmla="*/ 35 w 80"/>
                <a:gd name="T59" fmla="*/ 3 h 92"/>
                <a:gd name="T60" fmla="*/ 20 w 80"/>
                <a:gd name="T61" fmla="*/ 5 h 92"/>
                <a:gd name="T62" fmla="*/ 8 w 80"/>
                <a:gd name="T63" fmla="*/ 7 h 92"/>
                <a:gd name="T64" fmla="*/ 4 w 80"/>
                <a:gd name="T65" fmla="*/ 9 h 92"/>
                <a:gd name="T66" fmla="*/ 1 w 80"/>
                <a:gd name="T67" fmla="*/ 13 h 92"/>
                <a:gd name="T68" fmla="*/ 0 w 80"/>
                <a:gd name="T69" fmla="*/ 17 h 92"/>
                <a:gd name="T70" fmla="*/ 0 w 80"/>
                <a:gd name="T71" fmla="*/ 24 h 92"/>
                <a:gd name="T72" fmla="*/ 4 w 80"/>
                <a:gd name="T73" fmla="*/ 59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80" h="92">
                  <a:moveTo>
                    <a:pt x="4" y="59"/>
                  </a:moveTo>
                  <a:lnTo>
                    <a:pt x="4" y="59"/>
                  </a:lnTo>
                  <a:lnTo>
                    <a:pt x="5" y="66"/>
                  </a:lnTo>
                  <a:lnTo>
                    <a:pt x="9" y="73"/>
                  </a:lnTo>
                  <a:lnTo>
                    <a:pt x="13" y="80"/>
                  </a:lnTo>
                  <a:lnTo>
                    <a:pt x="19" y="84"/>
                  </a:lnTo>
                  <a:lnTo>
                    <a:pt x="24" y="88"/>
                  </a:lnTo>
                  <a:lnTo>
                    <a:pt x="31" y="91"/>
                  </a:lnTo>
                  <a:lnTo>
                    <a:pt x="39" y="92"/>
                  </a:lnTo>
                  <a:lnTo>
                    <a:pt x="46" y="92"/>
                  </a:lnTo>
                  <a:lnTo>
                    <a:pt x="47" y="92"/>
                  </a:lnTo>
                  <a:lnTo>
                    <a:pt x="47" y="92"/>
                  </a:lnTo>
                  <a:lnTo>
                    <a:pt x="55" y="89"/>
                  </a:lnTo>
                  <a:lnTo>
                    <a:pt x="62" y="87"/>
                  </a:lnTo>
                  <a:lnTo>
                    <a:pt x="67" y="82"/>
                  </a:lnTo>
                  <a:lnTo>
                    <a:pt x="71" y="77"/>
                  </a:lnTo>
                  <a:lnTo>
                    <a:pt x="75" y="70"/>
                  </a:lnTo>
                  <a:lnTo>
                    <a:pt x="78" y="64"/>
                  </a:lnTo>
                  <a:lnTo>
                    <a:pt x="80" y="57"/>
                  </a:lnTo>
                  <a:lnTo>
                    <a:pt x="80" y="49"/>
                  </a:lnTo>
                  <a:lnTo>
                    <a:pt x="75" y="15"/>
                  </a:lnTo>
                  <a:lnTo>
                    <a:pt x="75" y="15"/>
                  </a:lnTo>
                  <a:lnTo>
                    <a:pt x="73" y="8"/>
                  </a:lnTo>
                  <a:lnTo>
                    <a:pt x="70" y="4"/>
                  </a:lnTo>
                  <a:lnTo>
                    <a:pt x="66" y="1"/>
                  </a:lnTo>
                  <a:lnTo>
                    <a:pt x="62" y="0"/>
                  </a:lnTo>
                  <a:lnTo>
                    <a:pt x="50" y="1"/>
                  </a:lnTo>
                  <a:lnTo>
                    <a:pt x="35" y="3"/>
                  </a:lnTo>
                  <a:lnTo>
                    <a:pt x="35" y="3"/>
                  </a:lnTo>
                  <a:lnTo>
                    <a:pt x="35" y="3"/>
                  </a:lnTo>
                  <a:lnTo>
                    <a:pt x="20" y="5"/>
                  </a:lnTo>
                  <a:lnTo>
                    <a:pt x="8" y="7"/>
                  </a:lnTo>
                  <a:lnTo>
                    <a:pt x="4" y="9"/>
                  </a:lnTo>
                  <a:lnTo>
                    <a:pt x="1" y="13"/>
                  </a:lnTo>
                  <a:lnTo>
                    <a:pt x="0" y="17"/>
                  </a:lnTo>
                  <a:lnTo>
                    <a:pt x="0" y="24"/>
                  </a:lnTo>
                  <a:lnTo>
                    <a:pt x="4" y="59"/>
                  </a:lnTo>
                  <a:close/>
                </a:path>
              </a:pathLst>
            </a:custGeom>
            <a:grp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219" name="Freeform 107"/>
            <p:cNvSpPr>
              <a:spLocks/>
            </p:cNvSpPr>
            <p:nvPr/>
          </p:nvSpPr>
          <p:spPr bwMode="auto">
            <a:xfrm>
              <a:off x="2571751" y="4389438"/>
              <a:ext cx="150813" cy="144463"/>
            </a:xfrm>
            <a:custGeom>
              <a:avLst/>
              <a:gdLst>
                <a:gd name="T0" fmla="*/ 11 w 95"/>
                <a:gd name="T1" fmla="*/ 91 h 91"/>
                <a:gd name="T2" fmla="*/ 95 w 95"/>
                <a:gd name="T3" fmla="*/ 80 h 91"/>
                <a:gd name="T4" fmla="*/ 84 w 95"/>
                <a:gd name="T5" fmla="*/ 0 h 91"/>
                <a:gd name="T6" fmla="*/ 0 w 95"/>
                <a:gd name="T7" fmla="*/ 11 h 91"/>
                <a:gd name="T8" fmla="*/ 11 w 95"/>
                <a:gd name="T9" fmla="*/ 91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5" h="91">
                  <a:moveTo>
                    <a:pt x="11" y="91"/>
                  </a:moveTo>
                  <a:lnTo>
                    <a:pt x="95" y="80"/>
                  </a:lnTo>
                  <a:lnTo>
                    <a:pt x="84" y="0"/>
                  </a:lnTo>
                  <a:lnTo>
                    <a:pt x="0" y="11"/>
                  </a:lnTo>
                  <a:lnTo>
                    <a:pt x="11" y="91"/>
                  </a:lnTo>
                  <a:close/>
                </a:path>
              </a:pathLst>
            </a:custGeom>
            <a:grp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220" name="Freeform 109"/>
            <p:cNvSpPr>
              <a:spLocks/>
            </p:cNvSpPr>
            <p:nvPr/>
          </p:nvSpPr>
          <p:spPr bwMode="auto">
            <a:xfrm>
              <a:off x="2555876" y="4430713"/>
              <a:ext cx="44450" cy="260350"/>
            </a:xfrm>
            <a:custGeom>
              <a:avLst/>
              <a:gdLst>
                <a:gd name="T0" fmla="*/ 21 w 28"/>
                <a:gd name="T1" fmla="*/ 0 h 164"/>
                <a:gd name="T2" fmla="*/ 21 w 28"/>
                <a:gd name="T3" fmla="*/ 0 h 164"/>
                <a:gd name="T4" fmla="*/ 11 w 28"/>
                <a:gd name="T5" fmla="*/ 7 h 164"/>
                <a:gd name="T6" fmla="*/ 5 w 28"/>
                <a:gd name="T7" fmla="*/ 13 h 164"/>
                <a:gd name="T8" fmla="*/ 2 w 28"/>
                <a:gd name="T9" fmla="*/ 17 h 164"/>
                <a:gd name="T10" fmla="*/ 0 w 28"/>
                <a:gd name="T11" fmla="*/ 20 h 164"/>
                <a:gd name="T12" fmla="*/ 0 w 28"/>
                <a:gd name="T13" fmla="*/ 20 h 164"/>
                <a:gd name="T14" fmla="*/ 3 w 28"/>
                <a:gd name="T15" fmla="*/ 44 h 164"/>
                <a:gd name="T16" fmla="*/ 9 w 28"/>
                <a:gd name="T17" fmla="*/ 90 h 164"/>
                <a:gd name="T18" fmla="*/ 18 w 28"/>
                <a:gd name="T19" fmla="*/ 154 h 164"/>
                <a:gd name="T20" fmla="*/ 18 w 28"/>
                <a:gd name="T21" fmla="*/ 154 h 164"/>
                <a:gd name="T22" fmla="*/ 17 w 28"/>
                <a:gd name="T23" fmla="*/ 155 h 164"/>
                <a:gd name="T24" fmla="*/ 18 w 28"/>
                <a:gd name="T25" fmla="*/ 160 h 164"/>
                <a:gd name="T26" fmla="*/ 19 w 28"/>
                <a:gd name="T27" fmla="*/ 161 h 164"/>
                <a:gd name="T28" fmla="*/ 21 w 28"/>
                <a:gd name="T29" fmla="*/ 162 h 164"/>
                <a:gd name="T30" fmla="*/ 23 w 28"/>
                <a:gd name="T31" fmla="*/ 164 h 164"/>
                <a:gd name="T32" fmla="*/ 28 w 28"/>
                <a:gd name="T33" fmla="*/ 164 h 164"/>
                <a:gd name="T34" fmla="*/ 13 w 28"/>
                <a:gd name="T35" fmla="*/ 58 h 164"/>
                <a:gd name="T36" fmla="*/ 19 w 28"/>
                <a:gd name="T37" fmla="*/ 44 h 164"/>
                <a:gd name="T38" fmla="*/ 21 w 28"/>
                <a:gd name="T39" fmla="*/ 0 h 164"/>
                <a:gd name="T40" fmla="*/ 21 w 28"/>
                <a:gd name="T41" fmla="*/ 0 h 1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8" h="164">
                  <a:moveTo>
                    <a:pt x="21" y="0"/>
                  </a:moveTo>
                  <a:lnTo>
                    <a:pt x="21" y="0"/>
                  </a:lnTo>
                  <a:lnTo>
                    <a:pt x="11" y="7"/>
                  </a:lnTo>
                  <a:lnTo>
                    <a:pt x="5" y="13"/>
                  </a:lnTo>
                  <a:lnTo>
                    <a:pt x="2" y="17"/>
                  </a:lnTo>
                  <a:lnTo>
                    <a:pt x="0" y="20"/>
                  </a:lnTo>
                  <a:lnTo>
                    <a:pt x="0" y="20"/>
                  </a:lnTo>
                  <a:lnTo>
                    <a:pt x="3" y="44"/>
                  </a:lnTo>
                  <a:lnTo>
                    <a:pt x="9" y="90"/>
                  </a:lnTo>
                  <a:lnTo>
                    <a:pt x="18" y="154"/>
                  </a:lnTo>
                  <a:lnTo>
                    <a:pt x="18" y="154"/>
                  </a:lnTo>
                  <a:lnTo>
                    <a:pt x="17" y="155"/>
                  </a:lnTo>
                  <a:lnTo>
                    <a:pt x="18" y="160"/>
                  </a:lnTo>
                  <a:lnTo>
                    <a:pt x="19" y="161"/>
                  </a:lnTo>
                  <a:lnTo>
                    <a:pt x="21" y="162"/>
                  </a:lnTo>
                  <a:lnTo>
                    <a:pt x="23" y="164"/>
                  </a:lnTo>
                  <a:lnTo>
                    <a:pt x="28" y="164"/>
                  </a:lnTo>
                  <a:lnTo>
                    <a:pt x="13" y="58"/>
                  </a:lnTo>
                  <a:lnTo>
                    <a:pt x="19" y="44"/>
                  </a:lnTo>
                  <a:lnTo>
                    <a:pt x="21" y="0"/>
                  </a:lnTo>
                  <a:lnTo>
                    <a:pt x="21" y="0"/>
                  </a:lnTo>
                  <a:close/>
                </a:path>
              </a:pathLst>
            </a:custGeom>
            <a:grp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endParaRPr>
            </a:p>
          </p:txBody>
        </p:sp>
      </p:grpSp>
      <p:grpSp>
        <p:nvGrpSpPr>
          <p:cNvPr id="221" name="组合 220"/>
          <p:cNvGrpSpPr/>
          <p:nvPr/>
        </p:nvGrpSpPr>
        <p:grpSpPr>
          <a:xfrm>
            <a:off x="2173875" y="3166270"/>
            <a:ext cx="441173" cy="339229"/>
            <a:chOff x="3019426" y="4346575"/>
            <a:chExt cx="796925" cy="612776"/>
          </a:xfrm>
          <a:solidFill>
            <a:schemeClr val="accent1"/>
          </a:solidFill>
        </p:grpSpPr>
        <p:sp>
          <p:nvSpPr>
            <p:cNvPr id="222" name="Freeform 110"/>
            <p:cNvSpPr>
              <a:spLocks/>
            </p:cNvSpPr>
            <p:nvPr/>
          </p:nvSpPr>
          <p:spPr bwMode="auto">
            <a:xfrm>
              <a:off x="3040063" y="4346575"/>
              <a:ext cx="776288" cy="347663"/>
            </a:xfrm>
            <a:custGeom>
              <a:avLst/>
              <a:gdLst>
                <a:gd name="T0" fmla="*/ 247 w 489"/>
                <a:gd name="T1" fmla="*/ 219 h 219"/>
                <a:gd name="T2" fmla="*/ 489 w 489"/>
                <a:gd name="T3" fmla="*/ 110 h 219"/>
                <a:gd name="T4" fmla="*/ 240 w 489"/>
                <a:gd name="T5" fmla="*/ 0 h 219"/>
                <a:gd name="T6" fmla="*/ 0 w 489"/>
                <a:gd name="T7" fmla="*/ 107 h 219"/>
                <a:gd name="T8" fmla="*/ 247 w 489"/>
                <a:gd name="T9" fmla="*/ 219 h 2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89" h="219">
                  <a:moveTo>
                    <a:pt x="247" y="219"/>
                  </a:moveTo>
                  <a:lnTo>
                    <a:pt x="489" y="110"/>
                  </a:lnTo>
                  <a:lnTo>
                    <a:pt x="240" y="0"/>
                  </a:lnTo>
                  <a:lnTo>
                    <a:pt x="0" y="107"/>
                  </a:lnTo>
                  <a:lnTo>
                    <a:pt x="247" y="219"/>
                  </a:lnTo>
                  <a:close/>
                </a:path>
              </a:pathLst>
            </a:custGeom>
            <a:grp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223" name="Rectangle 111"/>
            <p:cNvSpPr>
              <a:spLocks noChangeArrowheads="1"/>
            </p:cNvSpPr>
            <p:nvPr/>
          </p:nvSpPr>
          <p:spPr bwMode="auto">
            <a:xfrm>
              <a:off x="3049588" y="4510088"/>
              <a:ext cx="22225" cy="255588"/>
            </a:xfrm>
            <a:prstGeom prst="rect">
              <a:avLst/>
            </a:prstGeom>
            <a:grp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224" name="Freeform 112"/>
            <p:cNvSpPr>
              <a:spLocks/>
            </p:cNvSpPr>
            <p:nvPr/>
          </p:nvSpPr>
          <p:spPr bwMode="auto">
            <a:xfrm>
              <a:off x="3022601" y="4735513"/>
              <a:ext cx="76200" cy="77788"/>
            </a:xfrm>
            <a:custGeom>
              <a:avLst/>
              <a:gdLst>
                <a:gd name="T0" fmla="*/ 0 w 48"/>
                <a:gd name="T1" fmla="*/ 24 h 49"/>
                <a:gd name="T2" fmla="*/ 0 w 48"/>
                <a:gd name="T3" fmla="*/ 24 h 49"/>
                <a:gd name="T4" fmla="*/ 0 w 48"/>
                <a:gd name="T5" fmla="*/ 20 h 49"/>
                <a:gd name="T6" fmla="*/ 2 w 48"/>
                <a:gd name="T7" fmla="*/ 15 h 49"/>
                <a:gd name="T8" fmla="*/ 4 w 48"/>
                <a:gd name="T9" fmla="*/ 11 h 49"/>
                <a:gd name="T10" fmla="*/ 7 w 48"/>
                <a:gd name="T11" fmla="*/ 8 h 49"/>
                <a:gd name="T12" fmla="*/ 11 w 48"/>
                <a:gd name="T13" fmla="*/ 4 h 49"/>
                <a:gd name="T14" fmla="*/ 15 w 48"/>
                <a:gd name="T15" fmla="*/ 3 h 49"/>
                <a:gd name="T16" fmla="*/ 19 w 48"/>
                <a:gd name="T17" fmla="*/ 1 h 49"/>
                <a:gd name="T18" fmla="*/ 25 w 48"/>
                <a:gd name="T19" fmla="*/ 0 h 49"/>
                <a:gd name="T20" fmla="*/ 25 w 48"/>
                <a:gd name="T21" fmla="*/ 0 h 49"/>
                <a:gd name="T22" fmla="*/ 29 w 48"/>
                <a:gd name="T23" fmla="*/ 1 h 49"/>
                <a:gd name="T24" fmla="*/ 34 w 48"/>
                <a:gd name="T25" fmla="*/ 3 h 49"/>
                <a:gd name="T26" fmla="*/ 38 w 48"/>
                <a:gd name="T27" fmla="*/ 4 h 49"/>
                <a:gd name="T28" fmla="*/ 41 w 48"/>
                <a:gd name="T29" fmla="*/ 8 h 49"/>
                <a:gd name="T30" fmla="*/ 44 w 48"/>
                <a:gd name="T31" fmla="*/ 11 h 49"/>
                <a:gd name="T32" fmla="*/ 46 w 48"/>
                <a:gd name="T33" fmla="*/ 15 h 49"/>
                <a:gd name="T34" fmla="*/ 48 w 48"/>
                <a:gd name="T35" fmla="*/ 20 h 49"/>
                <a:gd name="T36" fmla="*/ 48 w 48"/>
                <a:gd name="T37" fmla="*/ 24 h 49"/>
                <a:gd name="T38" fmla="*/ 48 w 48"/>
                <a:gd name="T39" fmla="*/ 24 h 49"/>
                <a:gd name="T40" fmla="*/ 48 w 48"/>
                <a:gd name="T41" fmla="*/ 30 h 49"/>
                <a:gd name="T42" fmla="*/ 46 w 48"/>
                <a:gd name="T43" fmla="*/ 34 h 49"/>
                <a:gd name="T44" fmla="*/ 44 w 48"/>
                <a:gd name="T45" fmla="*/ 38 h 49"/>
                <a:gd name="T46" fmla="*/ 41 w 48"/>
                <a:gd name="T47" fmla="*/ 42 h 49"/>
                <a:gd name="T48" fmla="*/ 38 w 48"/>
                <a:gd name="T49" fmla="*/ 45 h 49"/>
                <a:gd name="T50" fmla="*/ 34 w 48"/>
                <a:gd name="T51" fmla="*/ 47 h 49"/>
                <a:gd name="T52" fmla="*/ 29 w 48"/>
                <a:gd name="T53" fmla="*/ 49 h 49"/>
                <a:gd name="T54" fmla="*/ 25 w 48"/>
                <a:gd name="T55" fmla="*/ 49 h 49"/>
                <a:gd name="T56" fmla="*/ 25 w 48"/>
                <a:gd name="T57" fmla="*/ 49 h 49"/>
                <a:gd name="T58" fmla="*/ 19 w 48"/>
                <a:gd name="T59" fmla="*/ 49 h 49"/>
                <a:gd name="T60" fmla="*/ 15 w 48"/>
                <a:gd name="T61" fmla="*/ 47 h 49"/>
                <a:gd name="T62" fmla="*/ 11 w 48"/>
                <a:gd name="T63" fmla="*/ 45 h 49"/>
                <a:gd name="T64" fmla="*/ 7 w 48"/>
                <a:gd name="T65" fmla="*/ 42 h 49"/>
                <a:gd name="T66" fmla="*/ 4 w 48"/>
                <a:gd name="T67" fmla="*/ 38 h 49"/>
                <a:gd name="T68" fmla="*/ 2 w 48"/>
                <a:gd name="T69" fmla="*/ 34 h 49"/>
                <a:gd name="T70" fmla="*/ 0 w 48"/>
                <a:gd name="T71" fmla="*/ 30 h 49"/>
                <a:gd name="T72" fmla="*/ 0 w 48"/>
                <a:gd name="T73" fmla="*/ 24 h 49"/>
                <a:gd name="T74" fmla="*/ 0 w 48"/>
                <a:gd name="T75" fmla="*/ 24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48" h="49">
                  <a:moveTo>
                    <a:pt x="0" y="24"/>
                  </a:moveTo>
                  <a:lnTo>
                    <a:pt x="0" y="24"/>
                  </a:lnTo>
                  <a:lnTo>
                    <a:pt x="0" y="20"/>
                  </a:lnTo>
                  <a:lnTo>
                    <a:pt x="2" y="15"/>
                  </a:lnTo>
                  <a:lnTo>
                    <a:pt x="4" y="11"/>
                  </a:lnTo>
                  <a:lnTo>
                    <a:pt x="7" y="8"/>
                  </a:lnTo>
                  <a:lnTo>
                    <a:pt x="11" y="4"/>
                  </a:lnTo>
                  <a:lnTo>
                    <a:pt x="15" y="3"/>
                  </a:lnTo>
                  <a:lnTo>
                    <a:pt x="19" y="1"/>
                  </a:lnTo>
                  <a:lnTo>
                    <a:pt x="25" y="0"/>
                  </a:lnTo>
                  <a:lnTo>
                    <a:pt x="25" y="0"/>
                  </a:lnTo>
                  <a:lnTo>
                    <a:pt x="29" y="1"/>
                  </a:lnTo>
                  <a:lnTo>
                    <a:pt x="34" y="3"/>
                  </a:lnTo>
                  <a:lnTo>
                    <a:pt x="38" y="4"/>
                  </a:lnTo>
                  <a:lnTo>
                    <a:pt x="41" y="8"/>
                  </a:lnTo>
                  <a:lnTo>
                    <a:pt x="44" y="11"/>
                  </a:lnTo>
                  <a:lnTo>
                    <a:pt x="46" y="15"/>
                  </a:lnTo>
                  <a:lnTo>
                    <a:pt x="48" y="20"/>
                  </a:lnTo>
                  <a:lnTo>
                    <a:pt x="48" y="24"/>
                  </a:lnTo>
                  <a:lnTo>
                    <a:pt x="48" y="24"/>
                  </a:lnTo>
                  <a:lnTo>
                    <a:pt x="48" y="30"/>
                  </a:lnTo>
                  <a:lnTo>
                    <a:pt x="46" y="34"/>
                  </a:lnTo>
                  <a:lnTo>
                    <a:pt x="44" y="38"/>
                  </a:lnTo>
                  <a:lnTo>
                    <a:pt x="41" y="42"/>
                  </a:lnTo>
                  <a:lnTo>
                    <a:pt x="38" y="45"/>
                  </a:lnTo>
                  <a:lnTo>
                    <a:pt x="34" y="47"/>
                  </a:lnTo>
                  <a:lnTo>
                    <a:pt x="29" y="49"/>
                  </a:lnTo>
                  <a:lnTo>
                    <a:pt x="25" y="49"/>
                  </a:lnTo>
                  <a:lnTo>
                    <a:pt x="25" y="49"/>
                  </a:lnTo>
                  <a:lnTo>
                    <a:pt x="19" y="49"/>
                  </a:lnTo>
                  <a:lnTo>
                    <a:pt x="15" y="47"/>
                  </a:lnTo>
                  <a:lnTo>
                    <a:pt x="11" y="45"/>
                  </a:lnTo>
                  <a:lnTo>
                    <a:pt x="7" y="42"/>
                  </a:lnTo>
                  <a:lnTo>
                    <a:pt x="4" y="38"/>
                  </a:lnTo>
                  <a:lnTo>
                    <a:pt x="2" y="34"/>
                  </a:lnTo>
                  <a:lnTo>
                    <a:pt x="0" y="30"/>
                  </a:lnTo>
                  <a:lnTo>
                    <a:pt x="0" y="24"/>
                  </a:lnTo>
                  <a:lnTo>
                    <a:pt x="0" y="24"/>
                  </a:lnTo>
                  <a:close/>
                </a:path>
              </a:pathLst>
            </a:custGeom>
            <a:grp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225" name="Freeform 113"/>
            <p:cNvSpPr>
              <a:spLocks/>
            </p:cNvSpPr>
            <p:nvPr/>
          </p:nvSpPr>
          <p:spPr bwMode="auto">
            <a:xfrm>
              <a:off x="3052763" y="4778375"/>
              <a:ext cx="46038" cy="169863"/>
            </a:xfrm>
            <a:custGeom>
              <a:avLst/>
              <a:gdLst>
                <a:gd name="T0" fmla="*/ 17 w 29"/>
                <a:gd name="T1" fmla="*/ 5 h 107"/>
                <a:gd name="T2" fmla="*/ 17 w 29"/>
                <a:gd name="T3" fmla="*/ 5 h 107"/>
                <a:gd name="T4" fmla="*/ 19 w 29"/>
                <a:gd name="T5" fmla="*/ 12 h 107"/>
                <a:gd name="T6" fmla="*/ 22 w 29"/>
                <a:gd name="T7" fmla="*/ 22 h 107"/>
                <a:gd name="T8" fmla="*/ 25 w 29"/>
                <a:gd name="T9" fmla="*/ 33 h 107"/>
                <a:gd name="T10" fmla="*/ 27 w 29"/>
                <a:gd name="T11" fmla="*/ 47 h 107"/>
                <a:gd name="T12" fmla="*/ 29 w 29"/>
                <a:gd name="T13" fmla="*/ 65 h 107"/>
                <a:gd name="T14" fmla="*/ 29 w 29"/>
                <a:gd name="T15" fmla="*/ 84 h 107"/>
                <a:gd name="T16" fmla="*/ 27 w 29"/>
                <a:gd name="T17" fmla="*/ 107 h 107"/>
                <a:gd name="T18" fmla="*/ 0 w 29"/>
                <a:gd name="T19" fmla="*/ 107 h 107"/>
                <a:gd name="T20" fmla="*/ 0 w 29"/>
                <a:gd name="T21" fmla="*/ 0 h 107"/>
                <a:gd name="T22" fmla="*/ 0 w 29"/>
                <a:gd name="T23" fmla="*/ 0 h 107"/>
                <a:gd name="T24" fmla="*/ 8 w 29"/>
                <a:gd name="T25" fmla="*/ 4 h 107"/>
                <a:gd name="T26" fmla="*/ 14 w 29"/>
                <a:gd name="T27" fmla="*/ 5 h 107"/>
                <a:gd name="T28" fmla="*/ 15 w 29"/>
                <a:gd name="T29" fmla="*/ 5 h 107"/>
                <a:gd name="T30" fmla="*/ 17 w 29"/>
                <a:gd name="T31" fmla="*/ 5 h 107"/>
                <a:gd name="T32" fmla="*/ 17 w 29"/>
                <a:gd name="T33" fmla="*/ 5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9" h="107">
                  <a:moveTo>
                    <a:pt x="17" y="5"/>
                  </a:moveTo>
                  <a:lnTo>
                    <a:pt x="17" y="5"/>
                  </a:lnTo>
                  <a:lnTo>
                    <a:pt x="19" y="12"/>
                  </a:lnTo>
                  <a:lnTo>
                    <a:pt x="22" y="22"/>
                  </a:lnTo>
                  <a:lnTo>
                    <a:pt x="25" y="33"/>
                  </a:lnTo>
                  <a:lnTo>
                    <a:pt x="27" y="47"/>
                  </a:lnTo>
                  <a:lnTo>
                    <a:pt x="29" y="65"/>
                  </a:lnTo>
                  <a:lnTo>
                    <a:pt x="29" y="84"/>
                  </a:lnTo>
                  <a:lnTo>
                    <a:pt x="27" y="107"/>
                  </a:lnTo>
                  <a:lnTo>
                    <a:pt x="0" y="107"/>
                  </a:lnTo>
                  <a:lnTo>
                    <a:pt x="0" y="0"/>
                  </a:lnTo>
                  <a:lnTo>
                    <a:pt x="0" y="0"/>
                  </a:lnTo>
                  <a:lnTo>
                    <a:pt x="8" y="4"/>
                  </a:lnTo>
                  <a:lnTo>
                    <a:pt x="14" y="5"/>
                  </a:lnTo>
                  <a:lnTo>
                    <a:pt x="15" y="5"/>
                  </a:lnTo>
                  <a:lnTo>
                    <a:pt x="17" y="5"/>
                  </a:lnTo>
                  <a:lnTo>
                    <a:pt x="17" y="5"/>
                  </a:lnTo>
                  <a:close/>
                </a:path>
              </a:pathLst>
            </a:custGeom>
            <a:grp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226" name="Freeform 114"/>
            <p:cNvSpPr>
              <a:spLocks/>
            </p:cNvSpPr>
            <p:nvPr/>
          </p:nvSpPr>
          <p:spPr bwMode="auto">
            <a:xfrm>
              <a:off x="3019426" y="4778375"/>
              <a:ext cx="46038" cy="169863"/>
            </a:xfrm>
            <a:custGeom>
              <a:avLst/>
              <a:gdLst>
                <a:gd name="T0" fmla="*/ 13 w 29"/>
                <a:gd name="T1" fmla="*/ 5 h 107"/>
                <a:gd name="T2" fmla="*/ 13 w 29"/>
                <a:gd name="T3" fmla="*/ 5 h 107"/>
                <a:gd name="T4" fmla="*/ 10 w 29"/>
                <a:gd name="T5" fmla="*/ 12 h 107"/>
                <a:gd name="T6" fmla="*/ 4 w 29"/>
                <a:gd name="T7" fmla="*/ 33 h 107"/>
                <a:gd name="T8" fmla="*/ 2 w 29"/>
                <a:gd name="T9" fmla="*/ 47 h 107"/>
                <a:gd name="T10" fmla="*/ 0 w 29"/>
                <a:gd name="T11" fmla="*/ 65 h 107"/>
                <a:gd name="T12" fmla="*/ 0 w 29"/>
                <a:gd name="T13" fmla="*/ 84 h 107"/>
                <a:gd name="T14" fmla="*/ 1 w 29"/>
                <a:gd name="T15" fmla="*/ 107 h 107"/>
                <a:gd name="T16" fmla="*/ 29 w 29"/>
                <a:gd name="T17" fmla="*/ 107 h 107"/>
                <a:gd name="T18" fmla="*/ 29 w 29"/>
                <a:gd name="T19" fmla="*/ 0 h 107"/>
                <a:gd name="T20" fmla="*/ 29 w 29"/>
                <a:gd name="T21" fmla="*/ 0 h 107"/>
                <a:gd name="T22" fmla="*/ 21 w 29"/>
                <a:gd name="T23" fmla="*/ 4 h 107"/>
                <a:gd name="T24" fmla="*/ 16 w 29"/>
                <a:gd name="T25" fmla="*/ 5 h 107"/>
                <a:gd name="T26" fmla="*/ 13 w 29"/>
                <a:gd name="T27" fmla="*/ 5 h 107"/>
                <a:gd name="T28" fmla="*/ 13 w 29"/>
                <a:gd name="T29" fmla="*/ 5 h 107"/>
                <a:gd name="T30" fmla="*/ 13 w 29"/>
                <a:gd name="T31" fmla="*/ 5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9" h="107">
                  <a:moveTo>
                    <a:pt x="13" y="5"/>
                  </a:moveTo>
                  <a:lnTo>
                    <a:pt x="13" y="5"/>
                  </a:lnTo>
                  <a:lnTo>
                    <a:pt x="10" y="12"/>
                  </a:lnTo>
                  <a:lnTo>
                    <a:pt x="4" y="33"/>
                  </a:lnTo>
                  <a:lnTo>
                    <a:pt x="2" y="47"/>
                  </a:lnTo>
                  <a:lnTo>
                    <a:pt x="0" y="65"/>
                  </a:lnTo>
                  <a:lnTo>
                    <a:pt x="0" y="84"/>
                  </a:lnTo>
                  <a:lnTo>
                    <a:pt x="1" y="107"/>
                  </a:lnTo>
                  <a:lnTo>
                    <a:pt x="29" y="107"/>
                  </a:lnTo>
                  <a:lnTo>
                    <a:pt x="29" y="0"/>
                  </a:lnTo>
                  <a:lnTo>
                    <a:pt x="29" y="0"/>
                  </a:lnTo>
                  <a:lnTo>
                    <a:pt x="21" y="4"/>
                  </a:lnTo>
                  <a:lnTo>
                    <a:pt x="16" y="5"/>
                  </a:lnTo>
                  <a:lnTo>
                    <a:pt x="13" y="5"/>
                  </a:lnTo>
                  <a:lnTo>
                    <a:pt x="13" y="5"/>
                  </a:lnTo>
                  <a:lnTo>
                    <a:pt x="13" y="5"/>
                  </a:lnTo>
                  <a:close/>
                </a:path>
              </a:pathLst>
            </a:custGeom>
            <a:grp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227" name="Freeform 115"/>
            <p:cNvSpPr>
              <a:spLocks/>
            </p:cNvSpPr>
            <p:nvPr/>
          </p:nvSpPr>
          <p:spPr bwMode="auto">
            <a:xfrm>
              <a:off x="3211513" y="4624388"/>
              <a:ext cx="449263" cy="334963"/>
            </a:xfrm>
            <a:custGeom>
              <a:avLst/>
              <a:gdLst>
                <a:gd name="T0" fmla="*/ 0 w 283"/>
                <a:gd name="T1" fmla="*/ 0 h 211"/>
                <a:gd name="T2" fmla="*/ 0 w 283"/>
                <a:gd name="T3" fmla="*/ 0 h 211"/>
                <a:gd name="T4" fmla="*/ 63 w 283"/>
                <a:gd name="T5" fmla="*/ 29 h 211"/>
                <a:gd name="T6" fmla="*/ 143 w 283"/>
                <a:gd name="T7" fmla="*/ 67 h 211"/>
                <a:gd name="T8" fmla="*/ 143 w 283"/>
                <a:gd name="T9" fmla="*/ 67 h 211"/>
                <a:gd name="T10" fmla="*/ 221 w 283"/>
                <a:gd name="T11" fmla="*/ 29 h 211"/>
                <a:gd name="T12" fmla="*/ 283 w 283"/>
                <a:gd name="T13" fmla="*/ 0 h 211"/>
                <a:gd name="T14" fmla="*/ 283 w 283"/>
                <a:gd name="T15" fmla="*/ 163 h 211"/>
                <a:gd name="T16" fmla="*/ 283 w 283"/>
                <a:gd name="T17" fmla="*/ 163 h 211"/>
                <a:gd name="T18" fmla="*/ 277 w 283"/>
                <a:gd name="T19" fmla="*/ 170 h 211"/>
                <a:gd name="T20" fmla="*/ 267 w 283"/>
                <a:gd name="T21" fmla="*/ 177 h 211"/>
                <a:gd name="T22" fmla="*/ 259 w 283"/>
                <a:gd name="T23" fmla="*/ 182 h 211"/>
                <a:gd name="T24" fmla="*/ 250 w 283"/>
                <a:gd name="T25" fmla="*/ 188 h 211"/>
                <a:gd name="T26" fmla="*/ 229 w 283"/>
                <a:gd name="T27" fmla="*/ 196 h 211"/>
                <a:gd name="T28" fmla="*/ 209 w 283"/>
                <a:gd name="T29" fmla="*/ 201 h 211"/>
                <a:gd name="T30" fmla="*/ 190 w 283"/>
                <a:gd name="T31" fmla="*/ 205 h 211"/>
                <a:gd name="T32" fmla="*/ 172 w 283"/>
                <a:gd name="T33" fmla="*/ 208 h 211"/>
                <a:gd name="T34" fmla="*/ 147 w 283"/>
                <a:gd name="T35" fmla="*/ 211 h 211"/>
                <a:gd name="T36" fmla="*/ 147 w 283"/>
                <a:gd name="T37" fmla="*/ 211 h 211"/>
                <a:gd name="T38" fmla="*/ 147 w 283"/>
                <a:gd name="T39" fmla="*/ 211 h 211"/>
                <a:gd name="T40" fmla="*/ 143 w 283"/>
                <a:gd name="T41" fmla="*/ 211 h 211"/>
                <a:gd name="T42" fmla="*/ 143 w 283"/>
                <a:gd name="T43" fmla="*/ 211 h 211"/>
                <a:gd name="T44" fmla="*/ 139 w 283"/>
                <a:gd name="T45" fmla="*/ 211 h 211"/>
                <a:gd name="T46" fmla="*/ 139 w 283"/>
                <a:gd name="T47" fmla="*/ 211 h 211"/>
                <a:gd name="T48" fmla="*/ 139 w 283"/>
                <a:gd name="T49" fmla="*/ 211 h 211"/>
                <a:gd name="T50" fmla="*/ 113 w 283"/>
                <a:gd name="T51" fmla="*/ 208 h 211"/>
                <a:gd name="T52" fmla="*/ 94 w 283"/>
                <a:gd name="T53" fmla="*/ 205 h 211"/>
                <a:gd name="T54" fmla="*/ 75 w 283"/>
                <a:gd name="T55" fmla="*/ 201 h 211"/>
                <a:gd name="T56" fmla="*/ 55 w 283"/>
                <a:gd name="T57" fmla="*/ 196 h 211"/>
                <a:gd name="T58" fmla="*/ 36 w 283"/>
                <a:gd name="T59" fmla="*/ 188 h 211"/>
                <a:gd name="T60" fmla="*/ 26 w 283"/>
                <a:gd name="T61" fmla="*/ 182 h 211"/>
                <a:gd name="T62" fmla="*/ 17 w 283"/>
                <a:gd name="T63" fmla="*/ 177 h 211"/>
                <a:gd name="T64" fmla="*/ 9 w 283"/>
                <a:gd name="T65" fmla="*/ 170 h 211"/>
                <a:gd name="T66" fmla="*/ 0 w 283"/>
                <a:gd name="T67" fmla="*/ 163 h 211"/>
                <a:gd name="T68" fmla="*/ 0 w 283"/>
                <a:gd name="T69" fmla="*/ 0 h 2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283" h="211">
                  <a:moveTo>
                    <a:pt x="0" y="0"/>
                  </a:moveTo>
                  <a:lnTo>
                    <a:pt x="0" y="0"/>
                  </a:lnTo>
                  <a:lnTo>
                    <a:pt x="63" y="29"/>
                  </a:lnTo>
                  <a:lnTo>
                    <a:pt x="143" y="67"/>
                  </a:lnTo>
                  <a:lnTo>
                    <a:pt x="143" y="67"/>
                  </a:lnTo>
                  <a:lnTo>
                    <a:pt x="221" y="29"/>
                  </a:lnTo>
                  <a:lnTo>
                    <a:pt x="283" y="0"/>
                  </a:lnTo>
                  <a:lnTo>
                    <a:pt x="283" y="163"/>
                  </a:lnTo>
                  <a:lnTo>
                    <a:pt x="283" y="163"/>
                  </a:lnTo>
                  <a:lnTo>
                    <a:pt x="277" y="170"/>
                  </a:lnTo>
                  <a:lnTo>
                    <a:pt x="267" y="177"/>
                  </a:lnTo>
                  <a:lnTo>
                    <a:pt x="259" y="182"/>
                  </a:lnTo>
                  <a:lnTo>
                    <a:pt x="250" y="188"/>
                  </a:lnTo>
                  <a:lnTo>
                    <a:pt x="229" y="196"/>
                  </a:lnTo>
                  <a:lnTo>
                    <a:pt x="209" y="201"/>
                  </a:lnTo>
                  <a:lnTo>
                    <a:pt x="190" y="205"/>
                  </a:lnTo>
                  <a:lnTo>
                    <a:pt x="172" y="208"/>
                  </a:lnTo>
                  <a:lnTo>
                    <a:pt x="147" y="211"/>
                  </a:lnTo>
                  <a:lnTo>
                    <a:pt x="147" y="211"/>
                  </a:lnTo>
                  <a:lnTo>
                    <a:pt x="147" y="211"/>
                  </a:lnTo>
                  <a:lnTo>
                    <a:pt x="143" y="211"/>
                  </a:lnTo>
                  <a:lnTo>
                    <a:pt x="143" y="211"/>
                  </a:lnTo>
                  <a:lnTo>
                    <a:pt x="139" y="211"/>
                  </a:lnTo>
                  <a:lnTo>
                    <a:pt x="139" y="211"/>
                  </a:lnTo>
                  <a:lnTo>
                    <a:pt x="139" y="211"/>
                  </a:lnTo>
                  <a:lnTo>
                    <a:pt x="113" y="208"/>
                  </a:lnTo>
                  <a:lnTo>
                    <a:pt x="94" y="205"/>
                  </a:lnTo>
                  <a:lnTo>
                    <a:pt x="75" y="201"/>
                  </a:lnTo>
                  <a:lnTo>
                    <a:pt x="55" y="196"/>
                  </a:lnTo>
                  <a:lnTo>
                    <a:pt x="36" y="188"/>
                  </a:lnTo>
                  <a:lnTo>
                    <a:pt x="26" y="182"/>
                  </a:lnTo>
                  <a:lnTo>
                    <a:pt x="17" y="177"/>
                  </a:lnTo>
                  <a:lnTo>
                    <a:pt x="9" y="170"/>
                  </a:lnTo>
                  <a:lnTo>
                    <a:pt x="0" y="163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endParaRPr>
            </a:p>
          </p:txBody>
        </p:sp>
      </p:grpSp>
      <p:sp>
        <p:nvSpPr>
          <p:cNvPr id="228" name="Freeform 116"/>
          <p:cNvSpPr>
            <a:spLocks noEditPoints="1"/>
          </p:cNvSpPr>
          <p:nvPr/>
        </p:nvSpPr>
        <p:spPr bwMode="auto">
          <a:xfrm>
            <a:off x="2733690" y="1988638"/>
            <a:ext cx="217071" cy="272437"/>
          </a:xfrm>
          <a:custGeom>
            <a:avLst/>
            <a:gdLst>
              <a:gd name="T0" fmla="*/ 82 w 247"/>
              <a:gd name="T1" fmla="*/ 150 h 310"/>
              <a:gd name="T2" fmla="*/ 87 w 247"/>
              <a:gd name="T3" fmla="*/ 132 h 310"/>
              <a:gd name="T4" fmla="*/ 87 w 247"/>
              <a:gd name="T5" fmla="*/ 59 h 310"/>
              <a:gd name="T6" fmla="*/ 79 w 247"/>
              <a:gd name="T7" fmla="*/ 50 h 310"/>
              <a:gd name="T8" fmla="*/ 80 w 247"/>
              <a:gd name="T9" fmla="*/ 17 h 310"/>
              <a:gd name="T10" fmla="*/ 80 w 247"/>
              <a:gd name="T11" fmla="*/ 13 h 310"/>
              <a:gd name="T12" fmla="*/ 92 w 247"/>
              <a:gd name="T13" fmla="*/ 5 h 310"/>
              <a:gd name="T14" fmla="*/ 125 w 247"/>
              <a:gd name="T15" fmla="*/ 0 h 310"/>
              <a:gd name="T16" fmla="*/ 162 w 247"/>
              <a:gd name="T17" fmla="*/ 6 h 310"/>
              <a:gd name="T18" fmla="*/ 168 w 247"/>
              <a:gd name="T19" fmla="*/ 16 h 310"/>
              <a:gd name="T20" fmla="*/ 170 w 247"/>
              <a:gd name="T21" fmla="*/ 17 h 310"/>
              <a:gd name="T22" fmla="*/ 168 w 247"/>
              <a:gd name="T23" fmla="*/ 50 h 310"/>
              <a:gd name="T24" fmla="*/ 162 w 247"/>
              <a:gd name="T25" fmla="*/ 58 h 310"/>
              <a:gd name="T26" fmla="*/ 156 w 247"/>
              <a:gd name="T27" fmla="*/ 132 h 310"/>
              <a:gd name="T28" fmla="*/ 157 w 247"/>
              <a:gd name="T29" fmla="*/ 140 h 310"/>
              <a:gd name="T30" fmla="*/ 166 w 247"/>
              <a:gd name="T31" fmla="*/ 150 h 310"/>
              <a:gd name="T32" fmla="*/ 190 w 247"/>
              <a:gd name="T33" fmla="*/ 171 h 310"/>
              <a:gd name="T34" fmla="*/ 231 w 247"/>
              <a:gd name="T35" fmla="*/ 222 h 310"/>
              <a:gd name="T36" fmla="*/ 246 w 247"/>
              <a:gd name="T37" fmla="*/ 253 h 310"/>
              <a:gd name="T38" fmla="*/ 243 w 247"/>
              <a:gd name="T39" fmla="*/ 278 h 310"/>
              <a:gd name="T40" fmla="*/ 236 w 247"/>
              <a:gd name="T41" fmla="*/ 285 h 310"/>
              <a:gd name="T42" fmla="*/ 187 w 247"/>
              <a:gd name="T43" fmla="*/ 304 h 310"/>
              <a:gd name="T44" fmla="*/ 141 w 247"/>
              <a:gd name="T45" fmla="*/ 310 h 310"/>
              <a:gd name="T46" fmla="*/ 113 w 247"/>
              <a:gd name="T47" fmla="*/ 310 h 310"/>
              <a:gd name="T48" fmla="*/ 51 w 247"/>
              <a:gd name="T49" fmla="*/ 303 h 310"/>
              <a:gd name="T50" fmla="*/ 63 w 247"/>
              <a:gd name="T51" fmla="*/ 285 h 310"/>
              <a:gd name="T52" fmla="*/ 83 w 247"/>
              <a:gd name="T53" fmla="*/ 287 h 310"/>
              <a:gd name="T54" fmla="*/ 61 w 247"/>
              <a:gd name="T55" fmla="*/ 280 h 310"/>
              <a:gd name="T56" fmla="*/ 51 w 247"/>
              <a:gd name="T57" fmla="*/ 211 h 310"/>
              <a:gd name="T58" fmla="*/ 76 w 247"/>
              <a:gd name="T59" fmla="*/ 180 h 310"/>
              <a:gd name="T60" fmla="*/ 51 w 247"/>
              <a:gd name="T61" fmla="*/ 203 h 310"/>
              <a:gd name="T62" fmla="*/ 68 w 247"/>
              <a:gd name="T63" fmla="*/ 159 h 310"/>
              <a:gd name="T64" fmla="*/ 51 w 247"/>
              <a:gd name="T65" fmla="*/ 303 h 310"/>
              <a:gd name="T66" fmla="*/ 30 w 247"/>
              <a:gd name="T67" fmla="*/ 296 h 310"/>
              <a:gd name="T68" fmla="*/ 11 w 247"/>
              <a:gd name="T69" fmla="*/ 285 h 310"/>
              <a:gd name="T70" fmla="*/ 2 w 247"/>
              <a:gd name="T71" fmla="*/ 270 h 310"/>
              <a:gd name="T72" fmla="*/ 3 w 247"/>
              <a:gd name="T73" fmla="*/ 251 h 310"/>
              <a:gd name="T74" fmla="*/ 27 w 247"/>
              <a:gd name="T75" fmla="*/ 205 h 310"/>
              <a:gd name="T76" fmla="*/ 51 w 247"/>
              <a:gd name="T77" fmla="*/ 203 h 310"/>
              <a:gd name="T78" fmla="*/ 27 w 247"/>
              <a:gd name="T79" fmla="*/ 228 h 310"/>
              <a:gd name="T80" fmla="*/ 18 w 247"/>
              <a:gd name="T81" fmla="*/ 249 h 310"/>
              <a:gd name="T82" fmla="*/ 18 w 247"/>
              <a:gd name="T83" fmla="*/ 261 h 310"/>
              <a:gd name="T84" fmla="*/ 27 w 247"/>
              <a:gd name="T85" fmla="*/ 273 h 310"/>
              <a:gd name="T86" fmla="*/ 51 w 247"/>
              <a:gd name="T87" fmla="*/ 303 h 310"/>
              <a:gd name="T88" fmla="*/ 51 w 247"/>
              <a:gd name="T89" fmla="*/ 211 h 310"/>
              <a:gd name="T90" fmla="*/ 34 w 247"/>
              <a:gd name="T91" fmla="*/ 243 h 310"/>
              <a:gd name="T92" fmla="*/ 36 w 247"/>
              <a:gd name="T93" fmla="*/ 259 h 310"/>
              <a:gd name="T94" fmla="*/ 51 w 247"/>
              <a:gd name="T95" fmla="*/ 274 h 3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</a:cxnLst>
            <a:rect l="0" t="0" r="r" b="b"/>
            <a:pathLst>
              <a:path w="247" h="310">
                <a:moveTo>
                  <a:pt x="80" y="150"/>
                </a:moveTo>
                <a:lnTo>
                  <a:pt x="80" y="150"/>
                </a:lnTo>
                <a:lnTo>
                  <a:pt x="82" y="150"/>
                </a:lnTo>
                <a:lnTo>
                  <a:pt x="84" y="146"/>
                </a:lnTo>
                <a:lnTo>
                  <a:pt x="86" y="140"/>
                </a:lnTo>
                <a:lnTo>
                  <a:pt x="87" y="132"/>
                </a:lnTo>
                <a:lnTo>
                  <a:pt x="87" y="132"/>
                </a:lnTo>
                <a:lnTo>
                  <a:pt x="87" y="59"/>
                </a:lnTo>
                <a:lnTo>
                  <a:pt x="87" y="59"/>
                </a:lnTo>
                <a:lnTo>
                  <a:pt x="82" y="55"/>
                </a:lnTo>
                <a:lnTo>
                  <a:pt x="80" y="50"/>
                </a:lnTo>
                <a:lnTo>
                  <a:pt x="79" y="50"/>
                </a:lnTo>
                <a:lnTo>
                  <a:pt x="79" y="17"/>
                </a:lnTo>
                <a:lnTo>
                  <a:pt x="80" y="17"/>
                </a:lnTo>
                <a:lnTo>
                  <a:pt x="80" y="17"/>
                </a:lnTo>
                <a:lnTo>
                  <a:pt x="80" y="16"/>
                </a:lnTo>
                <a:lnTo>
                  <a:pt x="80" y="16"/>
                </a:lnTo>
                <a:lnTo>
                  <a:pt x="80" y="13"/>
                </a:lnTo>
                <a:lnTo>
                  <a:pt x="83" y="10"/>
                </a:lnTo>
                <a:lnTo>
                  <a:pt x="87" y="6"/>
                </a:lnTo>
                <a:lnTo>
                  <a:pt x="92" y="5"/>
                </a:lnTo>
                <a:lnTo>
                  <a:pt x="107" y="1"/>
                </a:lnTo>
                <a:lnTo>
                  <a:pt x="125" y="0"/>
                </a:lnTo>
                <a:lnTo>
                  <a:pt x="125" y="0"/>
                </a:lnTo>
                <a:lnTo>
                  <a:pt x="141" y="1"/>
                </a:lnTo>
                <a:lnTo>
                  <a:pt x="156" y="5"/>
                </a:lnTo>
                <a:lnTo>
                  <a:pt x="162" y="6"/>
                </a:lnTo>
                <a:lnTo>
                  <a:pt x="166" y="10"/>
                </a:lnTo>
                <a:lnTo>
                  <a:pt x="168" y="13"/>
                </a:lnTo>
                <a:lnTo>
                  <a:pt x="168" y="16"/>
                </a:lnTo>
                <a:lnTo>
                  <a:pt x="168" y="16"/>
                </a:lnTo>
                <a:lnTo>
                  <a:pt x="168" y="17"/>
                </a:lnTo>
                <a:lnTo>
                  <a:pt x="170" y="17"/>
                </a:lnTo>
                <a:lnTo>
                  <a:pt x="170" y="50"/>
                </a:lnTo>
                <a:lnTo>
                  <a:pt x="168" y="50"/>
                </a:lnTo>
                <a:lnTo>
                  <a:pt x="168" y="50"/>
                </a:lnTo>
                <a:lnTo>
                  <a:pt x="168" y="52"/>
                </a:lnTo>
                <a:lnTo>
                  <a:pt x="166" y="55"/>
                </a:lnTo>
                <a:lnTo>
                  <a:pt x="162" y="58"/>
                </a:lnTo>
                <a:lnTo>
                  <a:pt x="156" y="59"/>
                </a:lnTo>
                <a:lnTo>
                  <a:pt x="156" y="59"/>
                </a:lnTo>
                <a:lnTo>
                  <a:pt x="156" y="132"/>
                </a:lnTo>
                <a:lnTo>
                  <a:pt x="156" y="132"/>
                </a:lnTo>
                <a:lnTo>
                  <a:pt x="156" y="136"/>
                </a:lnTo>
                <a:lnTo>
                  <a:pt x="157" y="140"/>
                </a:lnTo>
                <a:lnTo>
                  <a:pt x="160" y="146"/>
                </a:lnTo>
                <a:lnTo>
                  <a:pt x="164" y="150"/>
                </a:lnTo>
                <a:lnTo>
                  <a:pt x="166" y="150"/>
                </a:lnTo>
                <a:lnTo>
                  <a:pt x="166" y="150"/>
                </a:lnTo>
                <a:lnTo>
                  <a:pt x="175" y="158"/>
                </a:lnTo>
                <a:lnTo>
                  <a:pt x="190" y="171"/>
                </a:lnTo>
                <a:lnTo>
                  <a:pt x="206" y="189"/>
                </a:lnTo>
                <a:lnTo>
                  <a:pt x="222" y="211"/>
                </a:lnTo>
                <a:lnTo>
                  <a:pt x="231" y="222"/>
                </a:lnTo>
                <a:lnTo>
                  <a:pt x="236" y="232"/>
                </a:lnTo>
                <a:lnTo>
                  <a:pt x="241" y="243"/>
                </a:lnTo>
                <a:lnTo>
                  <a:pt x="246" y="253"/>
                </a:lnTo>
                <a:lnTo>
                  <a:pt x="247" y="262"/>
                </a:lnTo>
                <a:lnTo>
                  <a:pt x="246" y="272"/>
                </a:lnTo>
                <a:lnTo>
                  <a:pt x="243" y="278"/>
                </a:lnTo>
                <a:lnTo>
                  <a:pt x="240" y="282"/>
                </a:lnTo>
                <a:lnTo>
                  <a:pt x="236" y="285"/>
                </a:lnTo>
                <a:lnTo>
                  <a:pt x="236" y="285"/>
                </a:lnTo>
                <a:lnTo>
                  <a:pt x="221" y="293"/>
                </a:lnTo>
                <a:lnTo>
                  <a:pt x="205" y="300"/>
                </a:lnTo>
                <a:lnTo>
                  <a:pt x="187" y="304"/>
                </a:lnTo>
                <a:lnTo>
                  <a:pt x="171" y="307"/>
                </a:lnTo>
                <a:lnTo>
                  <a:pt x="155" y="310"/>
                </a:lnTo>
                <a:lnTo>
                  <a:pt x="141" y="310"/>
                </a:lnTo>
                <a:lnTo>
                  <a:pt x="124" y="310"/>
                </a:lnTo>
                <a:lnTo>
                  <a:pt x="124" y="310"/>
                </a:lnTo>
                <a:lnTo>
                  <a:pt x="113" y="310"/>
                </a:lnTo>
                <a:lnTo>
                  <a:pt x="95" y="310"/>
                </a:lnTo>
                <a:lnTo>
                  <a:pt x="74" y="307"/>
                </a:lnTo>
                <a:lnTo>
                  <a:pt x="51" y="303"/>
                </a:lnTo>
                <a:lnTo>
                  <a:pt x="51" y="282"/>
                </a:lnTo>
                <a:lnTo>
                  <a:pt x="51" y="282"/>
                </a:lnTo>
                <a:lnTo>
                  <a:pt x="63" y="285"/>
                </a:lnTo>
                <a:lnTo>
                  <a:pt x="72" y="287"/>
                </a:lnTo>
                <a:lnTo>
                  <a:pt x="83" y="287"/>
                </a:lnTo>
                <a:lnTo>
                  <a:pt x="83" y="287"/>
                </a:lnTo>
                <a:lnTo>
                  <a:pt x="83" y="287"/>
                </a:lnTo>
                <a:lnTo>
                  <a:pt x="72" y="284"/>
                </a:lnTo>
                <a:lnTo>
                  <a:pt x="61" y="280"/>
                </a:lnTo>
                <a:lnTo>
                  <a:pt x="51" y="274"/>
                </a:lnTo>
                <a:lnTo>
                  <a:pt x="51" y="211"/>
                </a:lnTo>
                <a:lnTo>
                  <a:pt x="51" y="211"/>
                </a:lnTo>
                <a:lnTo>
                  <a:pt x="60" y="199"/>
                </a:lnTo>
                <a:lnTo>
                  <a:pt x="68" y="189"/>
                </a:lnTo>
                <a:lnTo>
                  <a:pt x="76" y="180"/>
                </a:lnTo>
                <a:lnTo>
                  <a:pt x="76" y="180"/>
                </a:lnTo>
                <a:lnTo>
                  <a:pt x="68" y="186"/>
                </a:lnTo>
                <a:lnTo>
                  <a:pt x="51" y="203"/>
                </a:lnTo>
                <a:lnTo>
                  <a:pt x="51" y="178"/>
                </a:lnTo>
                <a:lnTo>
                  <a:pt x="51" y="178"/>
                </a:lnTo>
                <a:lnTo>
                  <a:pt x="68" y="159"/>
                </a:lnTo>
                <a:lnTo>
                  <a:pt x="80" y="150"/>
                </a:lnTo>
                <a:lnTo>
                  <a:pt x="80" y="150"/>
                </a:lnTo>
                <a:close/>
                <a:moveTo>
                  <a:pt x="51" y="303"/>
                </a:moveTo>
                <a:lnTo>
                  <a:pt x="51" y="303"/>
                </a:lnTo>
                <a:lnTo>
                  <a:pt x="40" y="299"/>
                </a:lnTo>
                <a:lnTo>
                  <a:pt x="30" y="296"/>
                </a:lnTo>
                <a:lnTo>
                  <a:pt x="21" y="291"/>
                </a:lnTo>
                <a:lnTo>
                  <a:pt x="11" y="285"/>
                </a:lnTo>
                <a:lnTo>
                  <a:pt x="11" y="285"/>
                </a:lnTo>
                <a:lnTo>
                  <a:pt x="6" y="281"/>
                </a:lnTo>
                <a:lnTo>
                  <a:pt x="3" y="276"/>
                </a:lnTo>
                <a:lnTo>
                  <a:pt x="2" y="270"/>
                </a:lnTo>
                <a:lnTo>
                  <a:pt x="0" y="265"/>
                </a:lnTo>
                <a:lnTo>
                  <a:pt x="0" y="258"/>
                </a:lnTo>
                <a:lnTo>
                  <a:pt x="3" y="251"/>
                </a:lnTo>
                <a:lnTo>
                  <a:pt x="9" y="236"/>
                </a:lnTo>
                <a:lnTo>
                  <a:pt x="17" y="222"/>
                </a:lnTo>
                <a:lnTo>
                  <a:pt x="27" y="205"/>
                </a:lnTo>
                <a:lnTo>
                  <a:pt x="38" y="192"/>
                </a:lnTo>
                <a:lnTo>
                  <a:pt x="51" y="178"/>
                </a:lnTo>
                <a:lnTo>
                  <a:pt x="51" y="203"/>
                </a:lnTo>
                <a:lnTo>
                  <a:pt x="51" y="203"/>
                </a:lnTo>
                <a:lnTo>
                  <a:pt x="38" y="215"/>
                </a:lnTo>
                <a:lnTo>
                  <a:pt x="27" y="228"/>
                </a:lnTo>
                <a:lnTo>
                  <a:pt x="23" y="235"/>
                </a:lnTo>
                <a:lnTo>
                  <a:pt x="21" y="242"/>
                </a:lnTo>
                <a:lnTo>
                  <a:pt x="18" y="249"/>
                </a:lnTo>
                <a:lnTo>
                  <a:pt x="18" y="255"/>
                </a:lnTo>
                <a:lnTo>
                  <a:pt x="18" y="255"/>
                </a:lnTo>
                <a:lnTo>
                  <a:pt x="18" y="261"/>
                </a:lnTo>
                <a:lnTo>
                  <a:pt x="21" y="266"/>
                </a:lnTo>
                <a:lnTo>
                  <a:pt x="23" y="270"/>
                </a:lnTo>
                <a:lnTo>
                  <a:pt x="27" y="273"/>
                </a:lnTo>
                <a:lnTo>
                  <a:pt x="38" y="278"/>
                </a:lnTo>
                <a:lnTo>
                  <a:pt x="51" y="282"/>
                </a:lnTo>
                <a:lnTo>
                  <a:pt x="51" y="303"/>
                </a:lnTo>
                <a:lnTo>
                  <a:pt x="51" y="303"/>
                </a:lnTo>
                <a:close/>
                <a:moveTo>
                  <a:pt x="51" y="211"/>
                </a:moveTo>
                <a:lnTo>
                  <a:pt x="51" y="211"/>
                </a:lnTo>
                <a:lnTo>
                  <a:pt x="44" y="222"/>
                </a:lnTo>
                <a:lnTo>
                  <a:pt x="38" y="232"/>
                </a:lnTo>
                <a:lnTo>
                  <a:pt x="34" y="243"/>
                </a:lnTo>
                <a:lnTo>
                  <a:pt x="33" y="253"/>
                </a:lnTo>
                <a:lnTo>
                  <a:pt x="33" y="253"/>
                </a:lnTo>
                <a:lnTo>
                  <a:pt x="36" y="259"/>
                </a:lnTo>
                <a:lnTo>
                  <a:pt x="38" y="265"/>
                </a:lnTo>
                <a:lnTo>
                  <a:pt x="44" y="270"/>
                </a:lnTo>
                <a:lnTo>
                  <a:pt x="51" y="274"/>
                </a:lnTo>
                <a:lnTo>
                  <a:pt x="51" y="211"/>
                </a:lnTo>
                <a:close/>
              </a:path>
            </a:pathLst>
          </a:custGeom>
          <a:solidFill>
            <a:schemeClr val="accent1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grpSp>
        <p:nvGrpSpPr>
          <p:cNvPr id="229" name="组合 228"/>
          <p:cNvGrpSpPr/>
          <p:nvPr/>
        </p:nvGrpSpPr>
        <p:grpSpPr>
          <a:xfrm>
            <a:off x="1167614" y="1896361"/>
            <a:ext cx="224102" cy="338350"/>
            <a:chOff x="1201738" y="2052638"/>
            <a:chExt cx="404813" cy="611188"/>
          </a:xfrm>
          <a:solidFill>
            <a:schemeClr val="accent1"/>
          </a:solidFill>
        </p:grpSpPr>
        <p:sp>
          <p:nvSpPr>
            <p:cNvPr id="230" name="Freeform 117"/>
            <p:cNvSpPr>
              <a:spLocks/>
            </p:cNvSpPr>
            <p:nvPr/>
          </p:nvSpPr>
          <p:spPr bwMode="auto">
            <a:xfrm>
              <a:off x="1325563" y="2101850"/>
              <a:ext cx="139700" cy="139700"/>
            </a:xfrm>
            <a:custGeom>
              <a:avLst/>
              <a:gdLst>
                <a:gd name="T0" fmla="*/ 88 w 88"/>
                <a:gd name="T1" fmla="*/ 44 h 88"/>
                <a:gd name="T2" fmla="*/ 88 w 88"/>
                <a:gd name="T3" fmla="*/ 44 h 88"/>
                <a:gd name="T4" fmla="*/ 86 w 88"/>
                <a:gd name="T5" fmla="*/ 36 h 88"/>
                <a:gd name="T6" fmla="*/ 83 w 88"/>
                <a:gd name="T7" fmla="*/ 27 h 88"/>
                <a:gd name="T8" fmla="*/ 79 w 88"/>
                <a:gd name="T9" fmla="*/ 19 h 88"/>
                <a:gd name="T10" fmla="*/ 74 w 88"/>
                <a:gd name="T11" fmla="*/ 13 h 88"/>
                <a:gd name="T12" fmla="*/ 67 w 88"/>
                <a:gd name="T13" fmla="*/ 7 h 88"/>
                <a:gd name="T14" fmla="*/ 60 w 88"/>
                <a:gd name="T15" fmla="*/ 3 h 88"/>
                <a:gd name="T16" fmla="*/ 52 w 88"/>
                <a:gd name="T17" fmla="*/ 0 h 88"/>
                <a:gd name="T18" fmla="*/ 43 w 88"/>
                <a:gd name="T19" fmla="*/ 0 h 88"/>
                <a:gd name="T20" fmla="*/ 43 w 88"/>
                <a:gd name="T21" fmla="*/ 0 h 88"/>
                <a:gd name="T22" fmla="*/ 35 w 88"/>
                <a:gd name="T23" fmla="*/ 0 h 88"/>
                <a:gd name="T24" fmla="*/ 27 w 88"/>
                <a:gd name="T25" fmla="*/ 3 h 88"/>
                <a:gd name="T26" fmla="*/ 18 w 88"/>
                <a:gd name="T27" fmla="*/ 7 h 88"/>
                <a:gd name="T28" fmla="*/ 12 w 88"/>
                <a:gd name="T29" fmla="*/ 13 h 88"/>
                <a:gd name="T30" fmla="*/ 6 w 88"/>
                <a:gd name="T31" fmla="*/ 19 h 88"/>
                <a:gd name="T32" fmla="*/ 2 w 88"/>
                <a:gd name="T33" fmla="*/ 27 h 88"/>
                <a:gd name="T34" fmla="*/ 0 w 88"/>
                <a:gd name="T35" fmla="*/ 36 h 88"/>
                <a:gd name="T36" fmla="*/ 0 w 88"/>
                <a:gd name="T37" fmla="*/ 44 h 88"/>
                <a:gd name="T38" fmla="*/ 0 w 88"/>
                <a:gd name="T39" fmla="*/ 44 h 88"/>
                <a:gd name="T40" fmla="*/ 0 w 88"/>
                <a:gd name="T41" fmla="*/ 53 h 88"/>
                <a:gd name="T42" fmla="*/ 2 w 88"/>
                <a:gd name="T43" fmla="*/ 61 h 88"/>
                <a:gd name="T44" fmla="*/ 6 w 88"/>
                <a:gd name="T45" fmla="*/ 68 h 88"/>
                <a:gd name="T46" fmla="*/ 12 w 88"/>
                <a:gd name="T47" fmla="*/ 75 h 88"/>
                <a:gd name="T48" fmla="*/ 18 w 88"/>
                <a:gd name="T49" fmla="*/ 80 h 88"/>
                <a:gd name="T50" fmla="*/ 27 w 88"/>
                <a:gd name="T51" fmla="*/ 84 h 88"/>
                <a:gd name="T52" fmla="*/ 35 w 88"/>
                <a:gd name="T53" fmla="*/ 87 h 88"/>
                <a:gd name="T54" fmla="*/ 43 w 88"/>
                <a:gd name="T55" fmla="*/ 88 h 88"/>
                <a:gd name="T56" fmla="*/ 43 w 88"/>
                <a:gd name="T57" fmla="*/ 88 h 88"/>
                <a:gd name="T58" fmla="*/ 52 w 88"/>
                <a:gd name="T59" fmla="*/ 87 h 88"/>
                <a:gd name="T60" fmla="*/ 60 w 88"/>
                <a:gd name="T61" fmla="*/ 84 h 88"/>
                <a:gd name="T62" fmla="*/ 67 w 88"/>
                <a:gd name="T63" fmla="*/ 80 h 88"/>
                <a:gd name="T64" fmla="*/ 74 w 88"/>
                <a:gd name="T65" fmla="*/ 75 h 88"/>
                <a:gd name="T66" fmla="*/ 79 w 88"/>
                <a:gd name="T67" fmla="*/ 68 h 88"/>
                <a:gd name="T68" fmla="*/ 83 w 88"/>
                <a:gd name="T69" fmla="*/ 61 h 88"/>
                <a:gd name="T70" fmla="*/ 86 w 88"/>
                <a:gd name="T71" fmla="*/ 53 h 88"/>
                <a:gd name="T72" fmla="*/ 88 w 88"/>
                <a:gd name="T73" fmla="*/ 44 h 88"/>
                <a:gd name="T74" fmla="*/ 88 w 88"/>
                <a:gd name="T75" fmla="*/ 44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88" h="88">
                  <a:moveTo>
                    <a:pt x="88" y="44"/>
                  </a:moveTo>
                  <a:lnTo>
                    <a:pt x="88" y="44"/>
                  </a:lnTo>
                  <a:lnTo>
                    <a:pt x="86" y="36"/>
                  </a:lnTo>
                  <a:lnTo>
                    <a:pt x="83" y="27"/>
                  </a:lnTo>
                  <a:lnTo>
                    <a:pt x="79" y="19"/>
                  </a:lnTo>
                  <a:lnTo>
                    <a:pt x="74" y="13"/>
                  </a:lnTo>
                  <a:lnTo>
                    <a:pt x="67" y="7"/>
                  </a:lnTo>
                  <a:lnTo>
                    <a:pt x="60" y="3"/>
                  </a:lnTo>
                  <a:lnTo>
                    <a:pt x="52" y="0"/>
                  </a:lnTo>
                  <a:lnTo>
                    <a:pt x="43" y="0"/>
                  </a:lnTo>
                  <a:lnTo>
                    <a:pt x="43" y="0"/>
                  </a:lnTo>
                  <a:lnTo>
                    <a:pt x="35" y="0"/>
                  </a:lnTo>
                  <a:lnTo>
                    <a:pt x="27" y="3"/>
                  </a:lnTo>
                  <a:lnTo>
                    <a:pt x="18" y="7"/>
                  </a:lnTo>
                  <a:lnTo>
                    <a:pt x="12" y="13"/>
                  </a:lnTo>
                  <a:lnTo>
                    <a:pt x="6" y="19"/>
                  </a:lnTo>
                  <a:lnTo>
                    <a:pt x="2" y="27"/>
                  </a:lnTo>
                  <a:lnTo>
                    <a:pt x="0" y="36"/>
                  </a:lnTo>
                  <a:lnTo>
                    <a:pt x="0" y="44"/>
                  </a:lnTo>
                  <a:lnTo>
                    <a:pt x="0" y="44"/>
                  </a:lnTo>
                  <a:lnTo>
                    <a:pt x="0" y="53"/>
                  </a:lnTo>
                  <a:lnTo>
                    <a:pt x="2" y="61"/>
                  </a:lnTo>
                  <a:lnTo>
                    <a:pt x="6" y="68"/>
                  </a:lnTo>
                  <a:lnTo>
                    <a:pt x="12" y="75"/>
                  </a:lnTo>
                  <a:lnTo>
                    <a:pt x="18" y="80"/>
                  </a:lnTo>
                  <a:lnTo>
                    <a:pt x="27" y="84"/>
                  </a:lnTo>
                  <a:lnTo>
                    <a:pt x="35" y="87"/>
                  </a:lnTo>
                  <a:lnTo>
                    <a:pt x="43" y="88"/>
                  </a:lnTo>
                  <a:lnTo>
                    <a:pt x="43" y="88"/>
                  </a:lnTo>
                  <a:lnTo>
                    <a:pt x="52" y="87"/>
                  </a:lnTo>
                  <a:lnTo>
                    <a:pt x="60" y="84"/>
                  </a:lnTo>
                  <a:lnTo>
                    <a:pt x="67" y="80"/>
                  </a:lnTo>
                  <a:lnTo>
                    <a:pt x="74" y="75"/>
                  </a:lnTo>
                  <a:lnTo>
                    <a:pt x="79" y="68"/>
                  </a:lnTo>
                  <a:lnTo>
                    <a:pt x="83" y="61"/>
                  </a:lnTo>
                  <a:lnTo>
                    <a:pt x="86" y="53"/>
                  </a:lnTo>
                  <a:lnTo>
                    <a:pt x="88" y="44"/>
                  </a:lnTo>
                  <a:lnTo>
                    <a:pt x="88" y="44"/>
                  </a:lnTo>
                  <a:close/>
                </a:path>
              </a:pathLst>
            </a:custGeom>
            <a:grp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231" name="Freeform 118"/>
            <p:cNvSpPr>
              <a:spLocks/>
            </p:cNvSpPr>
            <p:nvPr/>
          </p:nvSpPr>
          <p:spPr bwMode="auto">
            <a:xfrm>
              <a:off x="1201738" y="2205038"/>
              <a:ext cx="212725" cy="458788"/>
            </a:xfrm>
            <a:custGeom>
              <a:avLst/>
              <a:gdLst>
                <a:gd name="T0" fmla="*/ 134 w 134"/>
                <a:gd name="T1" fmla="*/ 7 h 289"/>
                <a:gd name="T2" fmla="*/ 134 w 134"/>
                <a:gd name="T3" fmla="*/ 7 h 289"/>
                <a:gd name="T4" fmla="*/ 88 w 134"/>
                <a:gd name="T5" fmla="*/ 129 h 289"/>
                <a:gd name="T6" fmla="*/ 42 w 134"/>
                <a:gd name="T7" fmla="*/ 248 h 289"/>
                <a:gd name="T8" fmla="*/ 42 w 134"/>
                <a:gd name="T9" fmla="*/ 248 h 289"/>
                <a:gd name="T10" fmla="*/ 22 w 134"/>
                <a:gd name="T11" fmla="*/ 268 h 289"/>
                <a:gd name="T12" fmla="*/ 8 w 134"/>
                <a:gd name="T13" fmla="*/ 282 h 289"/>
                <a:gd name="T14" fmla="*/ 3 w 134"/>
                <a:gd name="T15" fmla="*/ 286 h 289"/>
                <a:gd name="T16" fmla="*/ 0 w 134"/>
                <a:gd name="T17" fmla="*/ 289 h 289"/>
                <a:gd name="T18" fmla="*/ 0 w 134"/>
                <a:gd name="T19" fmla="*/ 289 h 289"/>
                <a:gd name="T20" fmla="*/ 3 w 134"/>
                <a:gd name="T21" fmla="*/ 275 h 289"/>
                <a:gd name="T22" fmla="*/ 15 w 134"/>
                <a:gd name="T23" fmla="*/ 243 h 289"/>
                <a:gd name="T24" fmla="*/ 50 w 134"/>
                <a:gd name="T25" fmla="*/ 144 h 289"/>
                <a:gd name="T26" fmla="*/ 105 w 134"/>
                <a:gd name="T27" fmla="*/ 0 h 289"/>
                <a:gd name="T28" fmla="*/ 134 w 134"/>
                <a:gd name="T29" fmla="*/ 7 h 2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34" h="289">
                  <a:moveTo>
                    <a:pt x="134" y="7"/>
                  </a:moveTo>
                  <a:lnTo>
                    <a:pt x="134" y="7"/>
                  </a:lnTo>
                  <a:lnTo>
                    <a:pt x="88" y="129"/>
                  </a:lnTo>
                  <a:lnTo>
                    <a:pt x="42" y="248"/>
                  </a:lnTo>
                  <a:lnTo>
                    <a:pt x="42" y="248"/>
                  </a:lnTo>
                  <a:lnTo>
                    <a:pt x="22" y="268"/>
                  </a:lnTo>
                  <a:lnTo>
                    <a:pt x="8" y="282"/>
                  </a:lnTo>
                  <a:lnTo>
                    <a:pt x="3" y="286"/>
                  </a:lnTo>
                  <a:lnTo>
                    <a:pt x="0" y="289"/>
                  </a:lnTo>
                  <a:lnTo>
                    <a:pt x="0" y="289"/>
                  </a:lnTo>
                  <a:lnTo>
                    <a:pt x="3" y="275"/>
                  </a:lnTo>
                  <a:lnTo>
                    <a:pt x="15" y="243"/>
                  </a:lnTo>
                  <a:lnTo>
                    <a:pt x="50" y="144"/>
                  </a:lnTo>
                  <a:lnTo>
                    <a:pt x="105" y="0"/>
                  </a:lnTo>
                  <a:lnTo>
                    <a:pt x="134" y="7"/>
                  </a:lnTo>
                  <a:close/>
                </a:path>
              </a:pathLst>
            </a:custGeom>
            <a:grp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232" name="Freeform 119"/>
            <p:cNvSpPr>
              <a:spLocks/>
            </p:cNvSpPr>
            <p:nvPr/>
          </p:nvSpPr>
          <p:spPr bwMode="auto">
            <a:xfrm>
              <a:off x="1371601" y="2205038"/>
              <a:ext cx="234950" cy="449263"/>
            </a:xfrm>
            <a:custGeom>
              <a:avLst/>
              <a:gdLst>
                <a:gd name="T0" fmla="*/ 2 w 148"/>
                <a:gd name="T1" fmla="*/ 13 h 283"/>
                <a:gd name="T2" fmla="*/ 109 w 148"/>
                <a:gd name="T3" fmla="*/ 244 h 283"/>
                <a:gd name="T4" fmla="*/ 148 w 148"/>
                <a:gd name="T5" fmla="*/ 283 h 283"/>
                <a:gd name="T6" fmla="*/ 137 w 148"/>
                <a:gd name="T7" fmla="*/ 229 h 283"/>
                <a:gd name="T8" fmla="*/ 33 w 148"/>
                <a:gd name="T9" fmla="*/ 0 h 283"/>
                <a:gd name="T10" fmla="*/ 0 w 148"/>
                <a:gd name="T11" fmla="*/ 10 h 283"/>
                <a:gd name="T12" fmla="*/ 2 w 148"/>
                <a:gd name="T13" fmla="*/ 13 h 2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8" h="283">
                  <a:moveTo>
                    <a:pt x="2" y="13"/>
                  </a:moveTo>
                  <a:lnTo>
                    <a:pt x="109" y="244"/>
                  </a:lnTo>
                  <a:lnTo>
                    <a:pt x="148" y="283"/>
                  </a:lnTo>
                  <a:lnTo>
                    <a:pt x="137" y="229"/>
                  </a:lnTo>
                  <a:lnTo>
                    <a:pt x="33" y="0"/>
                  </a:lnTo>
                  <a:lnTo>
                    <a:pt x="0" y="10"/>
                  </a:lnTo>
                  <a:lnTo>
                    <a:pt x="2" y="13"/>
                  </a:lnTo>
                  <a:close/>
                </a:path>
              </a:pathLst>
            </a:custGeom>
            <a:grp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233" name="Freeform 120"/>
            <p:cNvSpPr>
              <a:spLocks/>
            </p:cNvSpPr>
            <p:nvPr/>
          </p:nvSpPr>
          <p:spPr bwMode="auto">
            <a:xfrm>
              <a:off x="1376363" y="2052638"/>
              <a:ext cx="25400" cy="77788"/>
            </a:xfrm>
            <a:custGeom>
              <a:avLst/>
              <a:gdLst>
                <a:gd name="T0" fmla="*/ 0 w 16"/>
                <a:gd name="T1" fmla="*/ 41 h 49"/>
                <a:gd name="T2" fmla="*/ 0 w 16"/>
                <a:gd name="T3" fmla="*/ 41 h 49"/>
                <a:gd name="T4" fmla="*/ 0 w 16"/>
                <a:gd name="T5" fmla="*/ 44 h 49"/>
                <a:gd name="T6" fmla="*/ 3 w 16"/>
                <a:gd name="T7" fmla="*/ 46 h 49"/>
                <a:gd name="T8" fmla="*/ 4 w 16"/>
                <a:gd name="T9" fmla="*/ 48 h 49"/>
                <a:gd name="T10" fmla="*/ 8 w 16"/>
                <a:gd name="T11" fmla="*/ 49 h 49"/>
                <a:gd name="T12" fmla="*/ 8 w 16"/>
                <a:gd name="T13" fmla="*/ 49 h 49"/>
                <a:gd name="T14" fmla="*/ 11 w 16"/>
                <a:gd name="T15" fmla="*/ 48 h 49"/>
                <a:gd name="T16" fmla="*/ 14 w 16"/>
                <a:gd name="T17" fmla="*/ 46 h 49"/>
                <a:gd name="T18" fmla="*/ 15 w 16"/>
                <a:gd name="T19" fmla="*/ 44 h 49"/>
                <a:gd name="T20" fmla="*/ 16 w 16"/>
                <a:gd name="T21" fmla="*/ 41 h 49"/>
                <a:gd name="T22" fmla="*/ 16 w 16"/>
                <a:gd name="T23" fmla="*/ 8 h 49"/>
                <a:gd name="T24" fmla="*/ 16 w 16"/>
                <a:gd name="T25" fmla="*/ 8 h 49"/>
                <a:gd name="T26" fmla="*/ 15 w 16"/>
                <a:gd name="T27" fmla="*/ 6 h 49"/>
                <a:gd name="T28" fmla="*/ 14 w 16"/>
                <a:gd name="T29" fmla="*/ 3 h 49"/>
                <a:gd name="T30" fmla="*/ 11 w 16"/>
                <a:gd name="T31" fmla="*/ 0 h 49"/>
                <a:gd name="T32" fmla="*/ 8 w 16"/>
                <a:gd name="T33" fmla="*/ 0 h 49"/>
                <a:gd name="T34" fmla="*/ 8 w 16"/>
                <a:gd name="T35" fmla="*/ 0 h 49"/>
                <a:gd name="T36" fmla="*/ 4 w 16"/>
                <a:gd name="T37" fmla="*/ 0 h 49"/>
                <a:gd name="T38" fmla="*/ 3 w 16"/>
                <a:gd name="T39" fmla="*/ 3 h 49"/>
                <a:gd name="T40" fmla="*/ 0 w 16"/>
                <a:gd name="T41" fmla="*/ 6 h 49"/>
                <a:gd name="T42" fmla="*/ 0 w 16"/>
                <a:gd name="T43" fmla="*/ 8 h 49"/>
                <a:gd name="T44" fmla="*/ 0 w 16"/>
                <a:gd name="T45" fmla="*/ 41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6" h="49">
                  <a:moveTo>
                    <a:pt x="0" y="41"/>
                  </a:moveTo>
                  <a:lnTo>
                    <a:pt x="0" y="41"/>
                  </a:lnTo>
                  <a:lnTo>
                    <a:pt x="0" y="44"/>
                  </a:lnTo>
                  <a:lnTo>
                    <a:pt x="3" y="46"/>
                  </a:lnTo>
                  <a:lnTo>
                    <a:pt x="4" y="48"/>
                  </a:lnTo>
                  <a:lnTo>
                    <a:pt x="8" y="49"/>
                  </a:lnTo>
                  <a:lnTo>
                    <a:pt x="8" y="49"/>
                  </a:lnTo>
                  <a:lnTo>
                    <a:pt x="11" y="48"/>
                  </a:lnTo>
                  <a:lnTo>
                    <a:pt x="14" y="46"/>
                  </a:lnTo>
                  <a:lnTo>
                    <a:pt x="15" y="44"/>
                  </a:lnTo>
                  <a:lnTo>
                    <a:pt x="16" y="41"/>
                  </a:lnTo>
                  <a:lnTo>
                    <a:pt x="16" y="8"/>
                  </a:lnTo>
                  <a:lnTo>
                    <a:pt x="16" y="8"/>
                  </a:lnTo>
                  <a:lnTo>
                    <a:pt x="15" y="6"/>
                  </a:lnTo>
                  <a:lnTo>
                    <a:pt x="14" y="3"/>
                  </a:lnTo>
                  <a:lnTo>
                    <a:pt x="11" y="0"/>
                  </a:lnTo>
                  <a:lnTo>
                    <a:pt x="8" y="0"/>
                  </a:lnTo>
                  <a:lnTo>
                    <a:pt x="8" y="0"/>
                  </a:lnTo>
                  <a:lnTo>
                    <a:pt x="4" y="0"/>
                  </a:lnTo>
                  <a:lnTo>
                    <a:pt x="3" y="3"/>
                  </a:lnTo>
                  <a:lnTo>
                    <a:pt x="0" y="6"/>
                  </a:lnTo>
                  <a:lnTo>
                    <a:pt x="0" y="8"/>
                  </a:lnTo>
                  <a:lnTo>
                    <a:pt x="0" y="41"/>
                  </a:lnTo>
                  <a:close/>
                </a:path>
              </a:pathLst>
            </a:custGeom>
            <a:grp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endParaRPr>
            </a:p>
          </p:txBody>
        </p:sp>
      </p:grpSp>
      <p:grpSp>
        <p:nvGrpSpPr>
          <p:cNvPr id="234" name="组合 233"/>
          <p:cNvGrpSpPr/>
          <p:nvPr/>
        </p:nvGrpSpPr>
        <p:grpSpPr>
          <a:xfrm>
            <a:off x="1671184" y="1708291"/>
            <a:ext cx="333077" cy="333077"/>
            <a:chOff x="2111376" y="1712913"/>
            <a:chExt cx="601663" cy="601663"/>
          </a:xfrm>
          <a:solidFill>
            <a:schemeClr val="accent1"/>
          </a:solidFill>
        </p:grpSpPr>
        <p:sp>
          <p:nvSpPr>
            <p:cNvPr id="235" name="Freeform 121"/>
            <p:cNvSpPr>
              <a:spLocks noEditPoints="1"/>
            </p:cNvSpPr>
            <p:nvPr/>
          </p:nvSpPr>
          <p:spPr bwMode="auto">
            <a:xfrm>
              <a:off x="2300288" y="1712913"/>
              <a:ext cx="223838" cy="601663"/>
            </a:xfrm>
            <a:custGeom>
              <a:avLst/>
              <a:gdLst>
                <a:gd name="T0" fmla="*/ 71 w 141"/>
                <a:gd name="T1" fmla="*/ 0 h 379"/>
                <a:gd name="T2" fmla="*/ 84 w 141"/>
                <a:gd name="T3" fmla="*/ 4 h 379"/>
                <a:gd name="T4" fmla="*/ 98 w 141"/>
                <a:gd name="T5" fmla="*/ 15 h 379"/>
                <a:gd name="T6" fmla="*/ 110 w 141"/>
                <a:gd name="T7" fmla="*/ 33 h 379"/>
                <a:gd name="T8" fmla="*/ 119 w 141"/>
                <a:gd name="T9" fmla="*/ 56 h 379"/>
                <a:gd name="T10" fmla="*/ 136 w 141"/>
                <a:gd name="T11" fmla="*/ 117 h 379"/>
                <a:gd name="T12" fmla="*/ 141 w 141"/>
                <a:gd name="T13" fmla="*/ 190 h 379"/>
                <a:gd name="T14" fmla="*/ 140 w 141"/>
                <a:gd name="T15" fmla="*/ 228 h 379"/>
                <a:gd name="T16" fmla="*/ 129 w 141"/>
                <a:gd name="T17" fmla="*/ 295 h 379"/>
                <a:gd name="T18" fmla="*/ 115 w 141"/>
                <a:gd name="T19" fmla="*/ 336 h 379"/>
                <a:gd name="T20" fmla="*/ 105 w 141"/>
                <a:gd name="T21" fmla="*/ 356 h 379"/>
                <a:gd name="T22" fmla="*/ 91 w 141"/>
                <a:gd name="T23" fmla="*/ 371 h 379"/>
                <a:gd name="T24" fmla="*/ 77 w 141"/>
                <a:gd name="T25" fmla="*/ 378 h 379"/>
                <a:gd name="T26" fmla="*/ 71 w 141"/>
                <a:gd name="T27" fmla="*/ 379 h 379"/>
                <a:gd name="T28" fmla="*/ 71 w 141"/>
                <a:gd name="T29" fmla="*/ 348 h 379"/>
                <a:gd name="T30" fmla="*/ 71 w 141"/>
                <a:gd name="T31" fmla="*/ 348 h 379"/>
                <a:gd name="T32" fmla="*/ 83 w 141"/>
                <a:gd name="T33" fmla="*/ 346 h 379"/>
                <a:gd name="T34" fmla="*/ 94 w 141"/>
                <a:gd name="T35" fmla="*/ 336 h 379"/>
                <a:gd name="T36" fmla="*/ 103 w 141"/>
                <a:gd name="T37" fmla="*/ 321 h 379"/>
                <a:gd name="T38" fmla="*/ 119 w 141"/>
                <a:gd name="T39" fmla="*/ 279 h 379"/>
                <a:gd name="T40" fmla="*/ 128 w 141"/>
                <a:gd name="T41" fmla="*/ 222 h 379"/>
                <a:gd name="T42" fmla="*/ 129 w 141"/>
                <a:gd name="T43" fmla="*/ 190 h 379"/>
                <a:gd name="T44" fmla="*/ 125 w 141"/>
                <a:gd name="T45" fmla="*/ 128 h 379"/>
                <a:gd name="T46" fmla="*/ 113 w 141"/>
                <a:gd name="T47" fmla="*/ 77 h 379"/>
                <a:gd name="T48" fmla="*/ 99 w 141"/>
                <a:gd name="T49" fmla="*/ 50 h 379"/>
                <a:gd name="T50" fmla="*/ 88 w 141"/>
                <a:gd name="T51" fmla="*/ 38 h 379"/>
                <a:gd name="T52" fmla="*/ 76 w 141"/>
                <a:gd name="T53" fmla="*/ 31 h 379"/>
                <a:gd name="T54" fmla="*/ 71 w 141"/>
                <a:gd name="T55" fmla="*/ 31 h 379"/>
                <a:gd name="T56" fmla="*/ 71 w 141"/>
                <a:gd name="T57" fmla="*/ 0 h 379"/>
                <a:gd name="T58" fmla="*/ 71 w 141"/>
                <a:gd name="T59" fmla="*/ 379 h 379"/>
                <a:gd name="T60" fmla="*/ 57 w 141"/>
                <a:gd name="T61" fmla="*/ 375 h 379"/>
                <a:gd name="T62" fmla="*/ 44 w 141"/>
                <a:gd name="T63" fmla="*/ 365 h 379"/>
                <a:gd name="T64" fmla="*/ 31 w 141"/>
                <a:gd name="T65" fmla="*/ 347 h 379"/>
                <a:gd name="T66" fmla="*/ 22 w 141"/>
                <a:gd name="T67" fmla="*/ 324 h 379"/>
                <a:gd name="T68" fmla="*/ 7 w 141"/>
                <a:gd name="T69" fmla="*/ 264 h 379"/>
                <a:gd name="T70" fmla="*/ 0 w 141"/>
                <a:gd name="T71" fmla="*/ 190 h 379"/>
                <a:gd name="T72" fmla="*/ 3 w 141"/>
                <a:gd name="T73" fmla="*/ 152 h 379"/>
                <a:gd name="T74" fmla="*/ 12 w 141"/>
                <a:gd name="T75" fmla="*/ 84 h 379"/>
                <a:gd name="T76" fmla="*/ 26 w 141"/>
                <a:gd name="T77" fmla="*/ 44 h 379"/>
                <a:gd name="T78" fmla="*/ 37 w 141"/>
                <a:gd name="T79" fmla="*/ 23 h 379"/>
                <a:gd name="T80" fmla="*/ 50 w 141"/>
                <a:gd name="T81" fmla="*/ 8 h 379"/>
                <a:gd name="T82" fmla="*/ 64 w 141"/>
                <a:gd name="T83" fmla="*/ 2 h 379"/>
                <a:gd name="T84" fmla="*/ 71 w 141"/>
                <a:gd name="T85" fmla="*/ 31 h 379"/>
                <a:gd name="T86" fmla="*/ 65 w 141"/>
                <a:gd name="T87" fmla="*/ 31 h 379"/>
                <a:gd name="T88" fmla="*/ 53 w 141"/>
                <a:gd name="T89" fmla="*/ 38 h 379"/>
                <a:gd name="T90" fmla="*/ 42 w 141"/>
                <a:gd name="T91" fmla="*/ 50 h 379"/>
                <a:gd name="T92" fmla="*/ 29 w 141"/>
                <a:gd name="T93" fmla="*/ 77 h 379"/>
                <a:gd name="T94" fmla="*/ 17 w 141"/>
                <a:gd name="T95" fmla="*/ 128 h 379"/>
                <a:gd name="T96" fmla="*/ 12 w 141"/>
                <a:gd name="T97" fmla="*/ 190 h 379"/>
                <a:gd name="T98" fmla="*/ 14 w 141"/>
                <a:gd name="T99" fmla="*/ 222 h 379"/>
                <a:gd name="T100" fmla="*/ 22 w 141"/>
                <a:gd name="T101" fmla="*/ 279 h 379"/>
                <a:gd name="T102" fmla="*/ 38 w 141"/>
                <a:gd name="T103" fmla="*/ 321 h 379"/>
                <a:gd name="T104" fmla="*/ 48 w 141"/>
                <a:gd name="T105" fmla="*/ 336 h 379"/>
                <a:gd name="T106" fmla="*/ 59 w 141"/>
                <a:gd name="T107" fmla="*/ 346 h 379"/>
                <a:gd name="T108" fmla="*/ 71 w 141"/>
                <a:gd name="T109" fmla="*/ 348 h 3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41" h="379">
                  <a:moveTo>
                    <a:pt x="71" y="0"/>
                  </a:moveTo>
                  <a:lnTo>
                    <a:pt x="71" y="0"/>
                  </a:lnTo>
                  <a:lnTo>
                    <a:pt x="77" y="2"/>
                  </a:lnTo>
                  <a:lnTo>
                    <a:pt x="84" y="4"/>
                  </a:lnTo>
                  <a:lnTo>
                    <a:pt x="91" y="8"/>
                  </a:lnTo>
                  <a:lnTo>
                    <a:pt x="98" y="15"/>
                  </a:lnTo>
                  <a:lnTo>
                    <a:pt x="105" y="23"/>
                  </a:lnTo>
                  <a:lnTo>
                    <a:pt x="110" y="33"/>
                  </a:lnTo>
                  <a:lnTo>
                    <a:pt x="115" y="44"/>
                  </a:lnTo>
                  <a:lnTo>
                    <a:pt x="119" y="56"/>
                  </a:lnTo>
                  <a:lnTo>
                    <a:pt x="129" y="84"/>
                  </a:lnTo>
                  <a:lnTo>
                    <a:pt x="136" y="117"/>
                  </a:lnTo>
                  <a:lnTo>
                    <a:pt x="140" y="152"/>
                  </a:lnTo>
                  <a:lnTo>
                    <a:pt x="141" y="190"/>
                  </a:lnTo>
                  <a:lnTo>
                    <a:pt x="141" y="190"/>
                  </a:lnTo>
                  <a:lnTo>
                    <a:pt x="140" y="228"/>
                  </a:lnTo>
                  <a:lnTo>
                    <a:pt x="136" y="264"/>
                  </a:lnTo>
                  <a:lnTo>
                    <a:pt x="129" y="295"/>
                  </a:lnTo>
                  <a:lnTo>
                    <a:pt x="119" y="324"/>
                  </a:lnTo>
                  <a:lnTo>
                    <a:pt x="115" y="336"/>
                  </a:lnTo>
                  <a:lnTo>
                    <a:pt x="110" y="347"/>
                  </a:lnTo>
                  <a:lnTo>
                    <a:pt x="105" y="356"/>
                  </a:lnTo>
                  <a:lnTo>
                    <a:pt x="98" y="365"/>
                  </a:lnTo>
                  <a:lnTo>
                    <a:pt x="91" y="371"/>
                  </a:lnTo>
                  <a:lnTo>
                    <a:pt x="84" y="375"/>
                  </a:lnTo>
                  <a:lnTo>
                    <a:pt x="77" y="378"/>
                  </a:lnTo>
                  <a:lnTo>
                    <a:pt x="71" y="379"/>
                  </a:lnTo>
                  <a:lnTo>
                    <a:pt x="71" y="379"/>
                  </a:lnTo>
                  <a:lnTo>
                    <a:pt x="71" y="348"/>
                  </a:lnTo>
                  <a:lnTo>
                    <a:pt x="71" y="348"/>
                  </a:lnTo>
                  <a:lnTo>
                    <a:pt x="71" y="348"/>
                  </a:lnTo>
                  <a:lnTo>
                    <a:pt x="71" y="348"/>
                  </a:lnTo>
                  <a:lnTo>
                    <a:pt x="76" y="348"/>
                  </a:lnTo>
                  <a:lnTo>
                    <a:pt x="83" y="346"/>
                  </a:lnTo>
                  <a:lnTo>
                    <a:pt x="88" y="342"/>
                  </a:lnTo>
                  <a:lnTo>
                    <a:pt x="94" y="336"/>
                  </a:lnTo>
                  <a:lnTo>
                    <a:pt x="99" y="329"/>
                  </a:lnTo>
                  <a:lnTo>
                    <a:pt x="103" y="321"/>
                  </a:lnTo>
                  <a:lnTo>
                    <a:pt x="113" y="302"/>
                  </a:lnTo>
                  <a:lnTo>
                    <a:pt x="119" y="279"/>
                  </a:lnTo>
                  <a:lnTo>
                    <a:pt x="125" y="252"/>
                  </a:lnTo>
                  <a:lnTo>
                    <a:pt x="128" y="222"/>
                  </a:lnTo>
                  <a:lnTo>
                    <a:pt x="129" y="190"/>
                  </a:lnTo>
                  <a:lnTo>
                    <a:pt x="129" y="190"/>
                  </a:lnTo>
                  <a:lnTo>
                    <a:pt x="128" y="157"/>
                  </a:lnTo>
                  <a:lnTo>
                    <a:pt x="125" y="128"/>
                  </a:lnTo>
                  <a:lnTo>
                    <a:pt x="119" y="102"/>
                  </a:lnTo>
                  <a:lnTo>
                    <a:pt x="113" y="77"/>
                  </a:lnTo>
                  <a:lnTo>
                    <a:pt x="103" y="59"/>
                  </a:lnTo>
                  <a:lnTo>
                    <a:pt x="99" y="50"/>
                  </a:lnTo>
                  <a:lnTo>
                    <a:pt x="94" y="44"/>
                  </a:lnTo>
                  <a:lnTo>
                    <a:pt x="88" y="38"/>
                  </a:lnTo>
                  <a:lnTo>
                    <a:pt x="83" y="34"/>
                  </a:lnTo>
                  <a:lnTo>
                    <a:pt x="76" y="31"/>
                  </a:lnTo>
                  <a:lnTo>
                    <a:pt x="71" y="31"/>
                  </a:lnTo>
                  <a:lnTo>
                    <a:pt x="71" y="31"/>
                  </a:lnTo>
                  <a:lnTo>
                    <a:pt x="71" y="0"/>
                  </a:lnTo>
                  <a:lnTo>
                    <a:pt x="71" y="0"/>
                  </a:lnTo>
                  <a:close/>
                  <a:moveTo>
                    <a:pt x="71" y="379"/>
                  </a:moveTo>
                  <a:lnTo>
                    <a:pt x="71" y="379"/>
                  </a:lnTo>
                  <a:lnTo>
                    <a:pt x="64" y="378"/>
                  </a:lnTo>
                  <a:lnTo>
                    <a:pt x="57" y="375"/>
                  </a:lnTo>
                  <a:lnTo>
                    <a:pt x="50" y="371"/>
                  </a:lnTo>
                  <a:lnTo>
                    <a:pt x="44" y="365"/>
                  </a:lnTo>
                  <a:lnTo>
                    <a:pt x="37" y="356"/>
                  </a:lnTo>
                  <a:lnTo>
                    <a:pt x="31" y="347"/>
                  </a:lnTo>
                  <a:lnTo>
                    <a:pt x="26" y="336"/>
                  </a:lnTo>
                  <a:lnTo>
                    <a:pt x="22" y="324"/>
                  </a:lnTo>
                  <a:lnTo>
                    <a:pt x="12" y="295"/>
                  </a:lnTo>
                  <a:lnTo>
                    <a:pt x="7" y="264"/>
                  </a:lnTo>
                  <a:lnTo>
                    <a:pt x="3" y="228"/>
                  </a:lnTo>
                  <a:lnTo>
                    <a:pt x="0" y="190"/>
                  </a:lnTo>
                  <a:lnTo>
                    <a:pt x="0" y="190"/>
                  </a:lnTo>
                  <a:lnTo>
                    <a:pt x="3" y="152"/>
                  </a:lnTo>
                  <a:lnTo>
                    <a:pt x="7" y="117"/>
                  </a:lnTo>
                  <a:lnTo>
                    <a:pt x="12" y="84"/>
                  </a:lnTo>
                  <a:lnTo>
                    <a:pt x="22" y="56"/>
                  </a:lnTo>
                  <a:lnTo>
                    <a:pt x="26" y="44"/>
                  </a:lnTo>
                  <a:lnTo>
                    <a:pt x="31" y="33"/>
                  </a:lnTo>
                  <a:lnTo>
                    <a:pt x="37" y="23"/>
                  </a:lnTo>
                  <a:lnTo>
                    <a:pt x="44" y="15"/>
                  </a:lnTo>
                  <a:lnTo>
                    <a:pt x="50" y="8"/>
                  </a:lnTo>
                  <a:lnTo>
                    <a:pt x="57" y="4"/>
                  </a:lnTo>
                  <a:lnTo>
                    <a:pt x="64" y="2"/>
                  </a:lnTo>
                  <a:lnTo>
                    <a:pt x="71" y="0"/>
                  </a:lnTo>
                  <a:lnTo>
                    <a:pt x="71" y="31"/>
                  </a:lnTo>
                  <a:lnTo>
                    <a:pt x="71" y="31"/>
                  </a:lnTo>
                  <a:lnTo>
                    <a:pt x="65" y="31"/>
                  </a:lnTo>
                  <a:lnTo>
                    <a:pt x="59" y="34"/>
                  </a:lnTo>
                  <a:lnTo>
                    <a:pt x="53" y="38"/>
                  </a:lnTo>
                  <a:lnTo>
                    <a:pt x="48" y="44"/>
                  </a:lnTo>
                  <a:lnTo>
                    <a:pt x="42" y="50"/>
                  </a:lnTo>
                  <a:lnTo>
                    <a:pt x="38" y="59"/>
                  </a:lnTo>
                  <a:lnTo>
                    <a:pt x="29" y="77"/>
                  </a:lnTo>
                  <a:lnTo>
                    <a:pt x="22" y="102"/>
                  </a:lnTo>
                  <a:lnTo>
                    <a:pt x="17" y="128"/>
                  </a:lnTo>
                  <a:lnTo>
                    <a:pt x="14" y="157"/>
                  </a:lnTo>
                  <a:lnTo>
                    <a:pt x="12" y="190"/>
                  </a:lnTo>
                  <a:lnTo>
                    <a:pt x="12" y="190"/>
                  </a:lnTo>
                  <a:lnTo>
                    <a:pt x="14" y="222"/>
                  </a:lnTo>
                  <a:lnTo>
                    <a:pt x="17" y="252"/>
                  </a:lnTo>
                  <a:lnTo>
                    <a:pt x="22" y="279"/>
                  </a:lnTo>
                  <a:lnTo>
                    <a:pt x="29" y="302"/>
                  </a:lnTo>
                  <a:lnTo>
                    <a:pt x="38" y="321"/>
                  </a:lnTo>
                  <a:lnTo>
                    <a:pt x="42" y="329"/>
                  </a:lnTo>
                  <a:lnTo>
                    <a:pt x="48" y="336"/>
                  </a:lnTo>
                  <a:lnTo>
                    <a:pt x="53" y="342"/>
                  </a:lnTo>
                  <a:lnTo>
                    <a:pt x="59" y="346"/>
                  </a:lnTo>
                  <a:lnTo>
                    <a:pt x="65" y="348"/>
                  </a:lnTo>
                  <a:lnTo>
                    <a:pt x="71" y="348"/>
                  </a:lnTo>
                  <a:lnTo>
                    <a:pt x="71" y="379"/>
                  </a:lnTo>
                  <a:close/>
                </a:path>
              </a:pathLst>
            </a:custGeom>
            <a:grp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236" name="Freeform 122"/>
            <p:cNvSpPr>
              <a:spLocks noEditPoints="1"/>
            </p:cNvSpPr>
            <p:nvPr/>
          </p:nvSpPr>
          <p:spPr bwMode="auto">
            <a:xfrm>
              <a:off x="2111376" y="1905000"/>
              <a:ext cx="601663" cy="220663"/>
            </a:xfrm>
            <a:custGeom>
              <a:avLst/>
              <a:gdLst>
                <a:gd name="T0" fmla="*/ 190 w 379"/>
                <a:gd name="T1" fmla="*/ 0 h 139"/>
                <a:gd name="T2" fmla="*/ 228 w 379"/>
                <a:gd name="T3" fmla="*/ 1 h 139"/>
                <a:gd name="T4" fmla="*/ 295 w 379"/>
                <a:gd name="T5" fmla="*/ 11 h 139"/>
                <a:gd name="T6" fmla="*/ 336 w 379"/>
                <a:gd name="T7" fmla="*/ 24 h 139"/>
                <a:gd name="T8" fmla="*/ 356 w 379"/>
                <a:gd name="T9" fmla="*/ 35 h 139"/>
                <a:gd name="T10" fmla="*/ 371 w 379"/>
                <a:gd name="T11" fmla="*/ 49 h 139"/>
                <a:gd name="T12" fmla="*/ 378 w 379"/>
                <a:gd name="T13" fmla="*/ 62 h 139"/>
                <a:gd name="T14" fmla="*/ 379 w 379"/>
                <a:gd name="T15" fmla="*/ 69 h 139"/>
                <a:gd name="T16" fmla="*/ 375 w 379"/>
                <a:gd name="T17" fmla="*/ 82 h 139"/>
                <a:gd name="T18" fmla="*/ 364 w 379"/>
                <a:gd name="T19" fmla="*/ 96 h 139"/>
                <a:gd name="T20" fmla="*/ 347 w 379"/>
                <a:gd name="T21" fmla="*/ 108 h 139"/>
                <a:gd name="T22" fmla="*/ 324 w 379"/>
                <a:gd name="T23" fmla="*/ 119 h 139"/>
                <a:gd name="T24" fmla="*/ 264 w 379"/>
                <a:gd name="T25" fmla="*/ 134 h 139"/>
                <a:gd name="T26" fmla="*/ 190 w 379"/>
                <a:gd name="T27" fmla="*/ 139 h 139"/>
                <a:gd name="T28" fmla="*/ 190 w 379"/>
                <a:gd name="T29" fmla="*/ 127 h 139"/>
                <a:gd name="T30" fmla="*/ 190 w 379"/>
                <a:gd name="T31" fmla="*/ 127 h 139"/>
                <a:gd name="T32" fmla="*/ 252 w 379"/>
                <a:gd name="T33" fmla="*/ 123 h 139"/>
                <a:gd name="T34" fmla="*/ 302 w 379"/>
                <a:gd name="T35" fmla="*/ 111 h 139"/>
                <a:gd name="T36" fmla="*/ 329 w 379"/>
                <a:gd name="T37" fmla="*/ 97 h 139"/>
                <a:gd name="T38" fmla="*/ 341 w 379"/>
                <a:gd name="T39" fmla="*/ 86 h 139"/>
                <a:gd name="T40" fmla="*/ 348 w 379"/>
                <a:gd name="T41" fmla="*/ 74 h 139"/>
                <a:gd name="T42" fmla="*/ 348 w 379"/>
                <a:gd name="T43" fmla="*/ 69 h 139"/>
                <a:gd name="T44" fmla="*/ 348 w 379"/>
                <a:gd name="T45" fmla="*/ 63 h 139"/>
                <a:gd name="T46" fmla="*/ 341 w 379"/>
                <a:gd name="T47" fmla="*/ 51 h 139"/>
                <a:gd name="T48" fmla="*/ 329 w 379"/>
                <a:gd name="T49" fmla="*/ 40 h 139"/>
                <a:gd name="T50" fmla="*/ 302 w 379"/>
                <a:gd name="T51" fmla="*/ 28 h 139"/>
                <a:gd name="T52" fmla="*/ 252 w 379"/>
                <a:gd name="T53" fmla="*/ 15 h 139"/>
                <a:gd name="T54" fmla="*/ 190 w 379"/>
                <a:gd name="T55" fmla="*/ 11 h 139"/>
                <a:gd name="T56" fmla="*/ 190 w 379"/>
                <a:gd name="T57" fmla="*/ 0 h 139"/>
                <a:gd name="T58" fmla="*/ 0 w 379"/>
                <a:gd name="T59" fmla="*/ 69 h 139"/>
                <a:gd name="T60" fmla="*/ 4 w 379"/>
                <a:gd name="T61" fmla="*/ 55 h 139"/>
                <a:gd name="T62" fmla="*/ 15 w 379"/>
                <a:gd name="T63" fmla="*/ 42 h 139"/>
                <a:gd name="T64" fmla="*/ 33 w 379"/>
                <a:gd name="T65" fmla="*/ 30 h 139"/>
                <a:gd name="T66" fmla="*/ 56 w 379"/>
                <a:gd name="T67" fmla="*/ 20 h 139"/>
                <a:gd name="T68" fmla="*/ 117 w 379"/>
                <a:gd name="T69" fmla="*/ 5 h 139"/>
                <a:gd name="T70" fmla="*/ 190 w 379"/>
                <a:gd name="T71" fmla="*/ 0 h 139"/>
                <a:gd name="T72" fmla="*/ 190 w 379"/>
                <a:gd name="T73" fmla="*/ 11 h 139"/>
                <a:gd name="T74" fmla="*/ 127 w 379"/>
                <a:gd name="T75" fmla="*/ 15 h 139"/>
                <a:gd name="T76" fmla="*/ 77 w 379"/>
                <a:gd name="T77" fmla="*/ 28 h 139"/>
                <a:gd name="T78" fmla="*/ 50 w 379"/>
                <a:gd name="T79" fmla="*/ 40 h 139"/>
                <a:gd name="T80" fmla="*/ 38 w 379"/>
                <a:gd name="T81" fmla="*/ 51 h 139"/>
                <a:gd name="T82" fmla="*/ 31 w 379"/>
                <a:gd name="T83" fmla="*/ 63 h 139"/>
                <a:gd name="T84" fmla="*/ 31 w 379"/>
                <a:gd name="T85" fmla="*/ 69 h 139"/>
                <a:gd name="T86" fmla="*/ 34 w 379"/>
                <a:gd name="T87" fmla="*/ 81 h 139"/>
                <a:gd name="T88" fmla="*/ 43 w 379"/>
                <a:gd name="T89" fmla="*/ 92 h 139"/>
                <a:gd name="T90" fmla="*/ 58 w 379"/>
                <a:gd name="T91" fmla="*/ 101 h 139"/>
                <a:gd name="T92" fmla="*/ 102 w 379"/>
                <a:gd name="T93" fmla="*/ 118 h 139"/>
                <a:gd name="T94" fmla="*/ 157 w 379"/>
                <a:gd name="T95" fmla="*/ 126 h 139"/>
                <a:gd name="T96" fmla="*/ 190 w 379"/>
                <a:gd name="T97" fmla="*/ 139 h 139"/>
                <a:gd name="T98" fmla="*/ 152 w 379"/>
                <a:gd name="T99" fmla="*/ 138 h 139"/>
                <a:gd name="T100" fmla="*/ 84 w 379"/>
                <a:gd name="T101" fmla="*/ 127 h 139"/>
                <a:gd name="T102" fmla="*/ 43 w 379"/>
                <a:gd name="T103" fmla="*/ 114 h 139"/>
                <a:gd name="T104" fmla="*/ 23 w 379"/>
                <a:gd name="T105" fmla="*/ 103 h 139"/>
                <a:gd name="T106" fmla="*/ 8 w 379"/>
                <a:gd name="T107" fmla="*/ 89 h 139"/>
                <a:gd name="T108" fmla="*/ 1 w 379"/>
                <a:gd name="T109" fmla="*/ 76 h 139"/>
                <a:gd name="T110" fmla="*/ 0 w 379"/>
                <a:gd name="T111" fmla="*/ 69 h 1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379" h="139">
                  <a:moveTo>
                    <a:pt x="190" y="0"/>
                  </a:moveTo>
                  <a:lnTo>
                    <a:pt x="190" y="0"/>
                  </a:lnTo>
                  <a:lnTo>
                    <a:pt x="190" y="0"/>
                  </a:lnTo>
                  <a:lnTo>
                    <a:pt x="228" y="1"/>
                  </a:lnTo>
                  <a:lnTo>
                    <a:pt x="264" y="5"/>
                  </a:lnTo>
                  <a:lnTo>
                    <a:pt x="295" y="11"/>
                  </a:lnTo>
                  <a:lnTo>
                    <a:pt x="324" y="20"/>
                  </a:lnTo>
                  <a:lnTo>
                    <a:pt x="336" y="24"/>
                  </a:lnTo>
                  <a:lnTo>
                    <a:pt x="347" y="30"/>
                  </a:lnTo>
                  <a:lnTo>
                    <a:pt x="356" y="35"/>
                  </a:lnTo>
                  <a:lnTo>
                    <a:pt x="364" y="42"/>
                  </a:lnTo>
                  <a:lnTo>
                    <a:pt x="371" y="49"/>
                  </a:lnTo>
                  <a:lnTo>
                    <a:pt x="375" y="55"/>
                  </a:lnTo>
                  <a:lnTo>
                    <a:pt x="378" y="62"/>
                  </a:lnTo>
                  <a:lnTo>
                    <a:pt x="379" y="69"/>
                  </a:lnTo>
                  <a:lnTo>
                    <a:pt x="379" y="69"/>
                  </a:lnTo>
                  <a:lnTo>
                    <a:pt x="378" y="76"/>
                  </a:lnTo>
                  <a:lnTo>
                    <a:pt x="375" y="82"/>
                  </a:lnTo>
                  <a:lnTo>
                    <a:pt x="371" y="89"/>
                  </a:lnTo>
                  <a:lnTo>
                    <a:pt x="364" y="96"/>
                  </a:lnTo>
                  <a:lnTo>
                    <a:pt x="356" y="103"/>
                  </a:lnTo>
                  <a:lnTo>
                    <a:pt x="347" y="108"/>
                  </a:lnTo>
                  <a:lnTo>
                    <a:pt x="336" y="114"/>
                  </a:lnTo>
                  <a:lnTo>
                    <a:pt x="324" y="119"/>
                  </a:lnTo>
                  <a:lnTo>
                    <a:pt x="295" y="127"/>
                  </a:lnTo>
                  <a:lnTo>
                    <a:pt x="264" y="134"/>
                  </a:lnTo>
                  <a:lnTo>
                    <a:pt x="228" y="138"/>
                  </a:lnTo>
                  <a:lnTo>
                    <a:pt x="190" y="139"/>
                  </a:lnTo>
                  <a:lnTo>
                    <a:pt x="190" y="139"/>
                  </a:lnTo>
                  <a:lnTo>
                    <a:pt x="190" y="127"/>
                  </a:lnTo>
                  <a:lnTo>
                    <a:pt x="190" y="127"/>
                  </a:lnTo>
                  <a:lnTo>
                    <a:pt x="190" y="127"/>
                  </a:lnTo>
                  <a:lnTo>
                    <a:pt x="222" y="126"/>
                  </a:lnTo>
                  <a:lnTo>
                    <a:pt x="252" y="123"/>
                  </a:lnTo>
                  <a:lnTo>
                    <a:pt x="279" y="118"/>
                  </a:lnTo>
                  <a:lnTo>
                    <a:pt x="302" y="111"/>
                  </a:lnTo>
                  <a:lnTo>
                    <a:pt x="321" y="101"/>
                  </a:lnTo>
                  <a:lnTo>
                    <a:pt x="329" y="97"/>
                  </a:lnTo>
                  <a:lnTo>
                    <a:pt x="336" y="92"/>
                  </a:lnTo>
                  <a:lnTo>
                    <a:pt x="341" y="86"/>
                  </a:lnTo>
                  <a:lnTo>
                    <a:pt x="345" y="81"/>
                  </a:lnTo>
                  <a:lnTo>
                    <a:pt x="348" y="74"/>
                  </a:lnTo>
                  <a:lnTo>
                    <a:pt x="348" y="69"/>
                  </a:lnTo>
                  <a:lnTo>
                    <a:pt x="348" y="69"/>
                  </a:lnTo>
                  <a:lnTo>
                    <a:pt x="348" y="69"/>
                  </a:lnTo>
                  <a:lnTo>
                    <a:pt x="348" y="63"/>
                  </a:lnTo>
                  <a:lnTo>
                    <a:pt x="345" y="57"/>
                  </a:lnTo>
                  <a:lnTo>
                    <a:pt x="341" y="51"/>
                  </a:lnTo>
                  <a:lnTo>
                    <a:pt x="336" y="46"/>
                  </a:lnTo>
                  <a:lnTo>
                    <a:pt x="329" y="40"/>
                  </a:lnTo>
                  <a:lnTo>
                    <a:pt x="321" y="36"/>
                  </a:lnTo>
                  <a:lnTo>
                    <a:pt x="302" y="28"/>
                  </a:lnTo>
                  <a:lnTo>
                    <a:pt x="279" y="20"/>
                  </a:lnTo>
                  <a:lnTo>
                    <a:pt x="252" y="15"/>
                  </a:lnTo>
                  <a:lnTo>
                    <a:pt x="222" y="12"/>
                  </a:lnTo>
                  <a:lnTo>
                    <a:pt x="190" y="11"/>
                  </a:lnTo>
                  <a:lnTo>
                    <a:pt x="190" y="11"/>
                  </a:lnTo>
                  <a:lnTo>
                    <a:pt x="190" y="0"/>
                  </a:lnTo>
                  <a:close/>
                  <a:moveTo>
                    <a:pt x="0" y="69"/>
                  </a:moveTo>
                  <a:lnTo>
                    <a:pt x="0" y="69"/>
                  </a:lnTo>
                  <a:lnTo>
                    <a:pt x="1" y="62"/>
                  </a:lnTo>
                  <a:lnTo>
                    <a:pt x="4" y="55"/>
                  </a:lnTo>
                  <a:lnTo>
                    <a:pt x="8" y="49"/>
                  </a:lnTo>
                  <a:lnTo>
                    <a:pt x="15" y="42"/>
                  </a:lnTo>
                  <a:lnTo>
                    <a:pt x="23" y="36"/>
                  </a:lnTo>
                  <a:lnTo>
                    <a:pt x="33" y="30"/>
                  </a:lnTo>
                  <a:lnTo>
                    <a:pt x="43" y="24"/>
                  </a:lnTo>
                  <a:lnTo>
                    <a:pt x="56" y="20"/>
                  </a:lnTo>
                  <a:lnTo>
                    <a:pt x="84" y="11"/>
                  </a:lnTo>
                  <a:lnTo>
                    <a:pt x="117" y="5"/>
                  </a:lnTo>
                  <a:lnTo>
                    <a:pt x="152" y="1"/>
                  </a:lnTo>
                  <a:lnTo>
                    <a:pt x="190" y="0"/>
                  </a:lnTo>
                  <a:lnTo>
                    <a:pt x="190" y="11"/>
                  </a:lnTo>
                  <a:lnTo>
                    <a:pt x="190" y="11"/>
                  </a:lnTo>
                  <a:lnTo>
                    <a:pt x="157" y="12"/>
                  </a:lnTo>
                  <a:lnTo>
                    <a:pt x="127" y="15"/>
                  </a:lnTo>
                  <a:lnTo>
                    <a:pt x="102" y="20"/>
                  </a:lnTo>
                  <a:lnTo>
                    <a:pt x="77" y="28"/>
                  </a:lnTo>
                  <a:lnTo>
                    <a:pt x="58" y="36"/>
                  </a:lnTo>
                  <a:lnTo>
                    <a:pt x="50" y="40"/>
                  </a:lnTo>
                  <a:lnTo>
                    <a:pt x="43" y="46"/>
                  </a:lnTo>
                  <a:lnTo>
                    <a:pt x="38" y="51"/>
                  </a:lnTo>
                  <a:lnTo>
                    <a:pt x="34" y="57"/>
                  </a:lnTo>
                  <a:lnTo>
                    <a:pt x="31" y="63"/>
                  </a:lnTo>
                  <a:lnTo>
                    <a:pt x="31" y="69"/>
                  </a:lnTo>
                  <a:lnTo>
                    <a:pt x="31" y="69"/>
                  </a:lnTo>
                  <a:lnTo>
                    <a:pt x="31" y="74"/>
                  </a:lnTo>
                  <a:lnTo>
                    <a:pt x="34" y="81"/>
                  </a:lnTo>
                  <a:lnTo>
                    <a:pt x="38" y="86"/>
                  </a:lnTo>
                  <a:lnTo>
                    <a:pt x="43" y="92"/>
                  </a:lnTo>
                  <a:lnTo>
                    <a:pt x="50" y="97"/>
                  </a:lnTo>
                  <a:lnTo>
                    <a:pt x="58" y="101"/>
                  </a:lnTo>
                  <a:lnTo>
                    <a:pt x="77" y="111"/>
                  </a:lnTo>
                  <a:lnTo>
                    <a:pt x="102" y="118"/>
                  </a:lnTo>
                  <a:lnTo>
                    <a:pt x="127" y="123"/>
                  </a:lnTo>
                  <a:lnTo>
                    <a:pt x="157" y="126"/>
                  </a:lnTo>
                  <a:lnTo>
                    <a:pt x="190" y="127"/>
                  </a:lnTo>
                  <a:lnTo>
                    <a:pt x="190" y="139"/>
                  </a:lnTo>
                  <a:lnTo>
                    <a:pt x="190" y="139"/>
                  </a:lnTo>
                  <a:lnTo>
                    <a:pt x="152" y="138"/>
                  </a:lnTo>
                  <a:lnTo>
                    <a:pt x="117" y="134"/>
                  </a:lnTo>
                  <a:lnTo>
                    <a:pt x="84" y="127"/>
                  </a:lnTo>
                  <a:lnTo>
                    <a:pt x="56" y="119"/>
                  </a:lnTo>
                  <a:lnTo>
                    <a:pt x="43" y="114"/>
                  </a:lnTo>
                  <a:lnTo>
                    <a:pt x="33" y="108"/>
                  </a:lnTo>
                  <a:lnTo>
                    <a:pt x="23" y="103"/>
                  </a:lnTo>
                  <a:lnTo>
                    <a:pt x="15" y="96"/>
                  </a:lnTo>
                  <a:lnTo>
                    <a:pt x="8" y="89"/>
                  </a:lnTo>
                  <a:lnTo>
                    <a:pt x="4" y="82"/>
                  </a:lnTo>
                  <a:lnTo>
                    <a:pt x="1" y="76"/>
                  </a:lnTo>
                  <a:lnTo>
                    <a:pt x="0" y="69"/>
                  </a:lnTo>
                  <a:lnTo>
                    <a:pt x="0" y="69"/>
                  </a:lnTo>
                  <a:close/>
                </a:path>
              </a:pathLst>
            </a:custGeom>
            <a:grp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237" name="Freeform 123"/>
            <p:cNvSpPr>
              <a:spLocks noEditPoints="1"/>
            </p:cNvSpPr>
            <p:nvPr/>
          </p:nvSpPr>
          <p:spPr bwMode="auto">
            <a:xfrm>
              <a:off x="2187576" y="1789113"/>
              <a:ext cx="450850" cy="452438"/>
            </a:xfrm>
            <a:custGeom>
              <a:avLst/>
              <a:gdLst>
                <a:gd name="T0" fmla="*/ 142 w 284"/>
                <a:gd name="T1" fmla="*/ 50 h 285"/>
                <a:gd name="T2" fmla="*/ 190 w 284"/>
                <a:gd name="T3" fmla="*/ 93 h 285"/>
                <a:gd name="T4" fmla="*/ 218 w 284"/>
                <a:gd name="T5" fmla="*/ 120 h 285"/>
                <a:gd name="T6" fmla="*/ 258 w 284"/>
                <a:gd name="T7" fmla="*/ 176 h 285"/>
                <a:gd name="T8" fmla="*/ 277 w 284"/>
                <a:gd name="T9" fmla="*/ 214 h 285"/>
                <a:gd name="T10" fmla="*/ 283 w 284"/>
                <a:gd name="T11" fmla="*/ 237 h 285"/>
                <a:gd name="T12" fmla="*/ 284 w 284"/>
                <a:gd name="T13" fmla="*/ 256 h 285"/>
                <a:gd name="T14" fmla="*/ 280 w 284"/>
                <a:gd name="T15" fmla="*/ 271 h 285"/>
                <a:gd name="T16" fmla="*/ 276 w 284"/>
                <a:gd name="T17" fmla="*/ 276 h 285"/>
                <a:gd name="T18" fmla="*/ 266 w 284"/>
                <a:gd name="T19" fmla="*/ 283 h 285"/>
                <a:gd name="T20" fmla="*/ 254 w 284"/>
                <a:gd name="T21" fmla="*/ 285 h 285"/>
                <a:gd name="T22" fmla="*/ 223 w 284"/>
                <a:gd name="T23" fmla="*/ 280 h 285"/>
                <a:gd name="T24" fmla="*/ 184 w 284"/>
                <a:gd name="T25" fmla="*/ 262 h 285"/>
                <a:gd name="T26" fmla="*/ 142 w 284"/>
                <a:gd name="T27" fmla="*/ 235 h 285"/>
                <a:gd name="T28" fmla="*/ 142 w 284"/>
                <a:gd name="T29" fmla="*/ 219 h 285"/>
                <a:gd name="T30" fmla="*/ 177 w 284"/>
                <a:gd name="T31" fmla="*/ 243 h 285"/>
                <a:gd name="T32" fmla="*/ 209 w 284"/>
                <a:gd name="T33" fmla="*/ 257 h 285"/>
                <a:gd name="T34" fmla="*/ 235 w 284"/>
                <a:gd name="T35" fmla="*/ 261 h 285"/>
                <a:gd name="T36" fmla="*/ 246 w 284"/>
                <a:gd name="T37" fmla="*/ 260 h 285"/>
                <a:gd name="T38" fmla="*/ 254 w 284"/>
                <a:gd name="T39" fmla="*/ 254 h 285"/>
                <a:gd name="T40" fmla="*/ 254 w 284"/>
                <a:gd name="T41" fmla="*/ 254 h 285"/>
                <a:gd name="T42" fmla="*/ 260 w 284"/>
                <a:gd name="T43" fmla="*/ 243 h 285"/>
                <a:gd name="T44" fmla="*/ 261 w 284"/>
                <a:gd name="T45" fmla="*/ 230 h 285"/>
                <a:gd name="T46" fmla="*/ 258 w 284"/>
                <a:gd name="T47" fmla="*/ 212 h 285"/>
                <a:gd name="T48" fmla="*/ 239 w 284"/>
                <a:gd name="T49" fmla="*/ 170 h 285"/>
                <a:gd name="T50" fmla="*/ 205 w 284"/>
                <a:gd name="T51" fmla="*/ 124 h 285"/>
                <a:gd name="T52" fmla="*/ 184 w 284"/>
                <a:gd name="T53" fmla="*/ 101 h 285"/>
                <a:gd name="T54" fmla="*/ 142 w 284"/>
                <a:gd name="T55" fmla="*/ 65 h 285"/>
                <a:gd name="T56" fmla="*/ 8 w 284"/>
                <a:gd name="T57" fmla="*/ 8 h 285"/>
                <a:gd name="T58" fmla="*/ 12 w 284"/>
                <a:gd name="T59" fmla="*/ 5 h 285"/>
                <a:gd name="T60" fmla="*/ 23 w 284"/>
                <a:gd name="T61" fmla="*/ 0 h 285"/>
                <a:gd name="T62" fmla="*/ 44 w 284"/>
                <a:gd name="T63" fmla="*/ 0 h 285"/>
                <a:gd name="T64" fmla="*/ 79 w 284"/>
                <a:gd name="T65" fmla="*/ 11 h 285"/>
                <a:gd name="T66" fmla="*/ 120 w 284"/>
                <a:gd name="T67" fmla="*/ 34 h 285"/>
                <a:gd name="T68" fmla="*/ 142 w 284"/>
                <a:gd name="T69" fmla="*/ 65 h 285"/>
                <a:gd name="T70" fmla="*/ 124 w 284"/>
                <a:gd name="T71" fmla="*/ 51 h 285"/>
                <a:gd name="T72" fmla="*/ 89 w 284"/>
                <a:gd name="T73" fmla="*/ 32 h 285"/>
                <a:gd name="T74" fmla="*/ 60 w 284"/>
                <a:gd name="T75" fmla="*/ 23 h 285"/>
                <a:gd name="T76" fmla="*/ 43 w 284"/>
                <a:gd name="T77" fmla="*/ 23 h 285"/>
                <a:gd name="T78" fmla="*/ 33 w 284"/>
                <a:gd name="T79" fmla="*/ 27 h 285"/>
                <a:gd name="T80" fmla="*/ 29 w 284"/>
                <a:gd name="T81" fmla="*/ 29 h 285"/>
                <a:gd name="T82" fmla="*/ 24 w 284"/>
                <a:gd name="T83" fmla="*/ 40 h 285"/>
                <a:gd name="T84" fmla="*/ 23 w 284"/>
                <a:gd name="T85" fmla="*/ 55 h 285"/>
                <a:gd name="T86" fmla="*/ 25 w 284"/>
                <a:gd name="T87" fmla="*/ 71 h 285"/>
                <a:gd name="T88" fmla="*/ 44 w 284"/>
                <a:gd name="T89" fmla="*/ 113 h 285"/>
                <a:gd name="T90" fmla="*/ 78 w 284"/>
                <a:gd name="T91" fmla="*/ 159 h 285"/>
                <a:gd name="T92" fmla="*/ 100 w 284"/>
                <a:gd name="T93" fmla="*/ 184 h 285"/>
                <a:gd name="T94" fmla="*/ 142 w 284"/>
                <a:gd name="T95" fmla="*/ 219 h 285"/>
                <a:gd name="T96" fmla="*/ 142 w 284"/>
                <a:gd name="T97" fmla="*/ 235 h 285"/>
                <a:gd name="T98" fmla="*/ 93 w 284"/>
                <a:gd name="T99" fmla="*/ 192 h 285"/>
                <a:gd name="T100" fmla="*/ 66 w 284"/>
                <a:gd name="T101" fmla="*/ 164 h 285"/>
                <a:gd name="T102" fmla="*/ 25 w 284"/>
                <a:gd name="T103" fmla="*/ 108 h 285"/>
                <a:gd name="T104" fmla="*/ 6 w 284"/>
                <a:gd name="T105" fmla="*/ 70 h 285"/>
                <a:gd name="T106" fmla="*/ 1 w 284"/>
                <a:gd name="T107" fmla="*/ 47 h 285"/>
                <a:gd name="T108" fmla="*/ 0 w 284"/>
                <a:gd name="T109" fmla="*/ 28 h 285"/>
                <a:gd name="T110" fmla="*/ 4 w 284"/>
                <a:gd name="T111" fmla="*/ 13 h 285"/>
                <a:gd name="T112" fmla="*/ 8 w 284"/>
                <a:gd name="T113" fmla="*/ 8 h 2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284" h="285">
                  <a:moveTo>
                    <a:pt x="142" y="50"/>
                  </a:moveTo>
                  <a:lnTo>
                    <a:pt x="142" y="50"/>
                  </a:lnTo>
                  <a:lnTo>
                    <a:pt x="166" y="70"/>
                  </a:lnTo>
                  <a:lnTo>
                    <a:pt x="190" y="93"/>
                  </a:lnTo>
                  <a:lnTo>
                    <a:pt x="190" y="93"/>
                  </a:lnTo>
                  <a:lnTo>
                    <a:pt x="218" y="120"/>
                  </a:lnTo>
                  <a:lnTo>
                    <a:pt x="239" y="149"/>
                  </a:lnTo>
                  <a:lnTo>
                    <a:pt x="258" y="176"/>
                  </a:lnTo>
                  <a:lnTo>
                    <a:pt x="272" y="201"/>
                  </a:lnTo>
                  <a:lnTo>
                    <a:pt x="277" y="214"/>
                  </a:lnTo>
                  <a:lnTo>
                    <a:pt x="280" y="226"/>
                  </a:lnTo>
                  <a:lnTo>
                    <a:pt x="283" y="237"/>
                  </a:lnTo>
                  <a:lnTo>
                    <a:pt x="284" y="246"/>
                  </a:lnTo>
                  <a:lnTo>
                    <a:pt x="284" y="256"/>
                  </a:lnTo>
                  <a:lnTo>
                    <a:pt x="283" y="264"/>
                  </a:lnTo>
                  <a:lnTo>
                    <a:pt x="280" y="271"/>
                  </a:lnTo>
                  <a:lnTo>
                    <a:pt x="276" y="276"/>
                  </a:lnTo>
                  <a:lnTo>
                    <a:pt x="276" y="276"/>
                  </a:lnTo>
                  <a:lnTo>
                    <a:pt x="272" y="280"/>
                  </a:lnTo>
                  <a:lnTo>
                    <a:pt x="266" y="283"/>
                  </a:lnTo>
                  <a:lnTo>
                    <a:pt x="261" y="284"/>
                  </a:lnTo>
                  <a:lnTo>
                    <a:pt x="254" y="285"/>
                  </a:lnTo>
                  <a:lnTo>
                    <a:pt x="239" y="284"/>
                  </a:lnTo>
                  <a:lnTo>
                    <a:pt x="223" y="280"/>
                  </a:lnTo>
                  <a:lnTo>
                    <a:pt x="204" y="273"/>
                  </a:lnTo>
                  <a:lnTo>
                    <a:pt x="184" y="262"/>
                  </a:lnTo>
                  <a:lnTo>
                    <a:pt x="163" y="250"/>
                  </a:lnTo>
                  <a:lnTo>
                    <a:pt x="142" y="235"/>
                  </a:lnTo>
                  <a:lnTo>
                    <a:pt x="142" y="219"/>
                  </a:lnTo>
                  <a:lnTo>
                    <a:pt x="142" y="219"/>
                  </a:lnTo>
                  <a:lnTo>
                    <a:pt x="159" y="233"/>
                  </a:lnTo>
                  <a:lnTo>
                    <a:pt x="177" y="243"/>
                  </a:lnTo>
                  <a:lnTo>
                    <a:pt x="195" y="252"/>
                  </a:lnTo>
                  <a:lnTo>
                    <a:pt x="209" y="257"/>
                  </a:lnTo>
                  <a:lnTo>
                    <a:pt x="223" y="261"/>
                  </a:lnTo>
                  <a:lnTo>
                    <a:pt x="235" y="261"/>
                  </a:lnTo>
                  <a:lnTo>
                    <a:pt x="241" y="261"/>
                  </a:lnTo>
                  <a:lnTo>
                    <a:pt x="246" y="260"/>
                  </a:lnTo>
                  <a:lnTo>
                    <a:pt x="250" y="257"/>
                  </a:lnTo>
                  <a:lnTo>
                    <a:pt x="254" y="254"/>
                  </a:lnTo>
                  <a:lnTo>
                    <a:pt x="254" y="254"/>
                  </a:lnTo>
                  <a:lnTo>
                    <a:pt x="254" y="254"/>
                  </a:lnTo>
                  <a:lnTo>
                    <a:pt x="258" y="249"/>
                  </a:lnTo>
                  <a:lnTo>
                    <a:pt x="260" y="243"/>
                  </a:lnTo>
                  <a:lnTo>
                    <a:pt x="261" y="237"/>
                  </a:lnTo>
                  <a:lnTo>
                    <a:pt x="261" y="230"/>
                  </a:lnTo>
                  <a:lnTo>
                    <a:pt x="260" y="220"/>
                  </a:lnTo>
                  <a:lnTo>
                    <a:pt x="258" y="212"/>
                  </a:lnTo>
                  <a:lnTo>
                    <a:pt x="250" y="192"/>
                  </a:lnTo>
                  <a:lnTo>
                    <a:pt x="239" y="170"/>
                  </a:lnTo>
                  <a:lnTo>
                    <a:pt x="223" y="147"/>
                  </a:lnTo>
                  <a:lnTo>
                    <a:pt x="205" y="124"/>
                  </a:lnTo>
                  <a:lnTo>
                    <a:pt x="184" y="101"/>
                  </a:lnTo>
                  <a:lnTo>
                    <a:pt x="184" y="101"/>
                  </a:lnTo>
                  <a:lnTo>
                    <a:pt x="162" y="81"/>
                  </a:lnTo>
                  <a:lnTo>
                    <a:pt x="142" y="65"/>
                  </a:lnTo>
                  <a:lnTo>
                    <a:pt x="142" y="50"/>
                  </a:lnTo>
                  <a:close/>
                  <a:moveTo>
                    <a:pt x="8" y="8"/>
                  </a:moveTo>
                  <a:lnTo>
                    <a:pt x="8" y="8"/>
                  </a:lnTo>
                  <a:lnTo>
                    <a:pt x="12" y="5"/>
                  </a:lnTo>
                  <a:lnTo>
                    <a:pt x="17" y="2"/>
                  </a:lnTo>
                  <a:lnTo>
                    <a:pt x="23" y="0"/>
                  </a:lnTo>
                  <a:lnTo>
                    <a:pt x="29" y="0"/>
                  </a:lnTo>
                  <a:lnTo>
                    <a:pt x="44" y="0"/>
                  </a:lnTo>
                  <a:lnTo>
                    <a:pt x="60" y="4"/>
                  </a:lnTo>
                  <a:lnTo>
                    <a:pt x="79" y="11"/>
                  </a:lnTo>
                  <a:lnTo>
                    <a:pt x="100" y="21"/>
                  </a:lnTo>
                  <a:lnTo>
                    <a:pt x="120" y="34"/>
                  </a:lnTo>
                  <a:lnTo>
                    <a:pt x="142" y="50"/>
                  </a:lnTo>
                  <a:lnTo>
                    <a:pt x="142" y="65"/>
                  </a:lnTo>
                  <a:lnTo>
                    <a:pt x="142" y="65"/>
                  </a:lnTo>
                  <a:lnTo>
                    <a:pt x="124" y="51"/>
                  </a:lnTo>
                  <a:lnTo>
                    <a:pt x="107" y="40"/>
                  </a:lnTo>
                  <a:lnTo>
                    <a:pt x="89" y="32"/>
                  </a:lnTo>
                  <a:lnTo>
                    <a:pt x="74" y="27"/>
                  </a:lnTo>
                  <a:lnTo>
                    <a:pt x="60" y="23"/>
                  </a:lnTo>
                  <a:lnTo>
                    <a:pt x="48" y="23"/>
                  </a:lnTo>
                  <a:lnTo>
                    <a:pt x="43" y="23"/>
                  </a:lnTo>
                  <a:lnTo>
                    <a:pt x="37" y="24"/>
                  </a:lnTo>
                  <a:lnTo>
                    <a:pt x="33" y="27"/>
                  </a:lnTo>
                  <a:lnTo>
                    <a:pt x="29" y="29"/>
                  </a:lnTo>
                  <a:lnTo>
                    <a:pt x="29" y="29"/>
                  </a:lnTo>
                  <a:lnTo>
                    <a:pt x="25" y="35"/>
                  </a:lnTo>
                  <a:lnTo>
                    <a:pt x="24" y="40"/>
                  </a:lnTo>
                  <a:lnTo>
                    <a:pt x="23" y="47"/>
                  </a:lnTo>
                  <a:lnTo>
                    <a:pt x="23" y="55"/>
                  </a:lnTo>
                  <a:lnTo>
                    <a:pt x="24" y="63"/>
                  </a:lnTo>
                  <a:lnTo>
                    <a:pt x="25" y="71"/>
                  </a:lnTo>
                  <a:lnTo>
                    <a:pt x="33" y="92"/>
                  </a:lnTo>
                  <a:lnTo>
                    <a:pt x="44" y="113"/>
                  </a:lnTo>
                  <a:lnTo>
                    <a:pt x="60" y="136"/>
                  </a:lnTo>
                  <a:lnTo>
                    <a:pt x="78" y="159"/>
                  </a:lnTo>
                  <a:lnTo>
                    <a:pt x="100" y="184"/>
                  </a:lnTo>
                  <a:lnTo>
                    <a:pt x="100" y="184"/>
                  </a:lnTo>
                  <a:lnTo>
                    <a:pt x="121" y="203"/>
                  </a:lnTo>
                  <a:lnTo>
                    <a:pt x="142" y="219"/>
                  </a:lnTo>
                  <a:lnTo>
                    <a:pt x="142" y="235"/>
                  </a:lnTo>
                  <a:lnTo>
                    <a:pt x="142" y="235"/>
                  </a:lnTo>
                  <a:lnTo>
                    <a:pt x="117" y="215"/>
                  </a:lnTo>
                  <a:lnTo>
                    <a:pt x="93" y="192"/>
                  </a:lnTo>
                  <a:lnTo>
                    <a:pt x="93" y="192"/>
                  </a:lnTo>
                  <a:lnTo>
                    <a:pt x="66" y="164"/>
                  </a:lnTo>
                  <a:lnTo>
                    <a:pt x="44" y="135"/>
                  </a:lnTo>
                  <a:lnTo>
                    <a:pt x="25" y="108"/>
                  </a:lnTo>
                  <a:lnTo>
                    <a:pt x="12" y="82"/>
                  </a:lnTo>
                  <a:lnTo>
                    <a:pt x="6" y="70"/>
                  </a:lnTo>
                  <a:lnTo>
                    <a:pt x="4" y="58"/>
                  </a:lnTo>
                  <a:lnTo>
                    <a:pt x="1" y="47"/>
                  </a:lnTo>
                  <a:lnTo>
                    <a:pt x="0" y="38"/>
                  </a:lnTo>
                  <a:lnTo>
                    <a:pt x="0" y="28"/>
                  </a:lnTo>
                  <a:lnTo>
                    <a:pt x="1" y="20"/>
                  </a:lnTo>
                  <a:lnTo>
                    <a:pt x="4" y="13"/>
                  </a:lnTo>
                  <a:lnTo>
                    <a:pt x="8" y="8"/>
                  </a:lnTo>
                  <a:lnTo>
                    <a:pt x="8" y="8"/>
                  </a:lnTo>
                  <a:close/>
                </a:path>
              </a:pathLst>
            </a:custGeom>
            <a:grp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238" name="Freeform 124"/>
            <p:cNvSpPr>
              <a:spLocks noEditPoints="1"/>
            </p:cNvSpPr>
            <p:nvPr/>
          </p:nvSpPr>
          <p:spPr bwMode="auto">
            <a:xfrm>
              <a:off x="2187576" y="1789113"/>
              <a:ext cx="450850" cy="452438"/>
            </a:xfrm>
            <a:custGeom>
              <a:avLst/>
              <a:gdLst>
                <a:gd name="T0" fmla="*/ 142 w 284"/>
                <a:gd name="T1" fmla="*/ 50 h 285"/>
                <a:gd name="T2" fmla="*/ 184 w 284"/>
                <a:gd name="T3" fmla="*/ 21 h 285"/>
                <a:gd name="T4" fmla="*/ 223 w 284"/>
                <a:gd name="T5" fmla="*/ 4 h 285"/>
                <a:gd name="T6" fmla="*/ 254 w 284"/>
                <a:gd name="T7" fmla="*/ 0 h 285"/>
                <a:gd name="T8" fmla="*/ 266 w 284"/>
                <a:gd name="T9" fmla="*/ 2 h 285"/>
                <a:gd name="T10" fmla="*/ 276 w 284"/>
                <a:gd name="T11" fmla="*/ 8 h 285"/>
                <a:gd name="T12" fmla="*/ 280 w 284"/>
                <a:gd name="T13" fmla="*/ 13 h 285"/>
                <a:gd name="T14" fmla="*/ 284 w 284"/>
                <a:gd name="T15" fmla="*/ 28 h 285"/>
                <a:gd name="T16" fmla="*/ 283 w 284"/>
                <a:gd name="T17" fmla="*/ 47 h 285"/>
                <a:gd name="T18" fmla="*/ 277 w 284"/>
                <a:gd name="T19" fmla="*/ 70 h 285"/>
                <a:gd name="T20" fmla="*/ 258 w 284"/>
                <a:gd name="T21" fmla="*/ 108 h 285"/>
                <a:gd name="T22" fmla="*/ 218 w 284"/>
                <a:gd name="T23" fmla="*/ 164 h 285"/>
                <a:gd name="T24" fmla="*/ 190 w 284"/>
                <a:gd name="T25" fmla="*/ 192 h 285"/>
                <a:gd name="T26" fmla="*/ 142 w 284"/>
                <a:gd name="T27" fmla="*/ 235 h 285"/>
                <a:gd name="T28" fmla="*/ 142 w 284"/>
                <a:gd name="T29" fmla="*/ 219 h 285"/>
                <a:gd name="T30" fmla="*/ 184 w 284"/>
                <a:gd name="T31" fmla="*/ 184 h 285"/>
                <a:gd name="T32" fmla="*/ 205 w 284"/>
                <a:gd name="T33" fmla="*/ 159 h 285"/>
                <a:gd name="T34" fmla="*/ 239 w 284"/>
                <a:gd name="T35" fmla="*/ 113 h 285"/>
                <a:gd name="T36" fmla="*/ 258 w 284"/>
                <a:gd name="T37" fmla="*/ 71 h 285"/>
                <a:gd name="T38" fmla="*/ 261 w 284"/>
                <a:gd name="T39" fmla="*/ 55 h 285"/>
                <a:gd name="T40" fmla="*/ 260 w 284"/>
                <a:gd name="T41" fmla="*/ 40 h 285"/>
                <a:gd name="T42" fmla="*/ 254 w 284"/>
                <a:gd name="T43" fmla="*/ 29 h 285"/>
                <a:gd name="T44" fmla="*/ 254 w 284"/>
                <a:gd name="T45" fmla="*/ 29 h 285"/>
                <a:gd name="T46" fmla="*/ 246 w 284"/>
                <a:gd name="T47" fmla="*/ 24 h 285"/>
                <a:gd name="T48" fmla="*/ 235 w 284"/>
                <a:gd name="T49" fmla="*/ 23 h 285"/>
                <a:gd name="T50" fmla="*/ 209 w 284"/>
                <a:gd name="T51" fmla="*/ 27 h 285"/>
                <a:gd name="T52" fmla="*/ 177 w 284"/>
                <a:gd name="T53" fmla="*/ 40 h 285"/>
                <a:gd name="T54" fmla="*/ 142 w 284"/>
                <a:gd name="T55" fmla="*/ 65 h 285"/>
                <a:gd name="T56" fmla="*/ 8 w 284"/>
                <a:gd name="T57" fmla="*/ 276 h 285"/>
                <a:gd name="T58" fmla="*/ 4 w 284"/>
                <a:gd name="T59" fmla="*/ 271 h 285"/>
                <a:gd name="T60" fmla="*/ 0 w 284"/>
                <a:gd name="T61" fmla="*/ 256 h 285"/>
                <a:gd name="T62" fmla="*/ 1 w 284"/>
                <a:gd name="T63" fmla="*/ 237 h 285"/>
                <a:gd name="T64" fmla="*/ 6 w 284"/>
                <a:gd name="T65" fmla="*/ 214 h 285"/>
                <a:gd name="T66" fmla="*/ 25 w 284"/>
                <a:gd name="T67" fmla="*/ 176 h 285"/>
                <a:gd name="T68" fmla="*/ 66 w 284"/>
                <a:gd name="T69" fmla="*/ 120 h 285"/>
                <a:gd name="T70" fmla="*/ 93 w 284"/>
                <a:gd name="T71" fmla="*/ 93 h 285"/>
                <a:gd name="T72" fmla="*/ 142 w 284"/>
                <a:gd name="T73" fmla="*/ 50 h 285"/>
                <a:gd name="T74" fmla="*/ 142 w 284"/>
                <a:gd name="T75" fmla="*/ 65 h 285"/>
                <a:gd name="T76" fmla="*/ 100 w 284"/>
                <a:gd name="T77" fmla="*/ 101 h 285"/>
                <a:gd name="T78" fmla="*/ 78 w 284"/>
                <a:gd name="T79" fmla="*/ 124 h 285"/>
                <a:gd name="T80" fmla="*/ 44 w 284"/>
                <a:gd name="T81" fmla="*/ 170 h 285"/>
                <a:gd name="T82" fmla="*/ 25 w 284"/>
                <a:gd name="T83" fmla="*/ 212 h 285"/>
                <a:gd name="T84" fmla="*/ 23 w 284"/>
                <a:gd name="T85" fmla="*/ 230 h 285"/>
                <a:gd name="T86" fmla="*/ 24 w 284"/>
                <a:gd name="T87" fmla="*/ 243 h 285"/>
                <a:gd name="T88" fmla="*/ 29 w 284"/>
                <a:gd name="T89" fmla="*/ 254 h 285"/>
                <a:gd name="T90" fmla="*/ 33 w 284"/>
                <a:gd name="T91" fmla="*/ 257 h 285"/>
                <a:gd name="T92" fmla="*/ 43 w 284"/>
                <a:gd name="T93" fmla="*/ 261 h 285"/>
                <a:gd name="T94" fmla="*/ 60 w 284"/>
                <a:gd name="T95" fmla="*/ 261 h 285"/>
                <a:gd name="T96" fmla="*/ 89 w 284"/>
                <a:gd name="T97" fmla="*/ 252 h 285"/>
                <a:gd name="T98" fmla="*/ 124 w 284"/>
                <a:gd name="T99" fmla="*/ 233 h 285"/>
                <a:gd name="T100" fmla="*/ 142 w 284"/>
                <a:gd name="T101" fmla="*/ 235 h 285"/>
                <a:gd name="T102" fmla="*/ 120 w 284"/>
                <a:gd name="T103" fmla="*/ 250 h 285"/>
                <a:gd name="T104" fmla="*/ 79 w 284"/>
                <a:gd name="T105" fmla="*/ 273 h 285"/>
                <a:gd name="T106" fmla="*/ 44 w 284"/>
                <a:gd name="T107" fmla="*/ 284 h 285"/>
                <a:gd name="T108" fmla="*/ 23 w 284"/>
                <a:gd name="T109" fmla="*/ 284 h 285"/>
                <a:gd name="T110" fmla="*/ 12 w 284"/>
                <a:gd name="T111" fmla="*/ 280 h 285"/>
                <a:gd name="T112" fmla="*/ 8 w 284"/>
                <a:gd name="T113" fmla="*/ 276 h 2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284" h="285">
                  <a:moveTo>
                    <a:pt x="142" y="50"/>
                  </a:moveTo>
                  <a:lnTo>
                    <a:pt x="142" y="50"/>
                  </a:lnTo>
                  <a:lnTo>
                    <a:pt x="163" y="34"/>
                  </a:lnTo>
                  <a:lnTo>
                    <a:pt x="184" y="21"/>
                  </a:lnTo>
                  <a:lnTo>
                    <a:pt x="204" y="11"/>
                  </a:lnTo>
                  <a:lnTo>
                    <a:pt x="223" y="4"/>
                  </a:lnTo>
                  <a:lnTo>
                    <a:pt x="239" y="0"/>
                  </a:lnTo>
                  <a:lnTo>
                    <a:pt x="254" y="0"/>
                  </a:lnTo>
                  <a:lnTo>
                    <a:pt x="261" y="0"/>
                  </a:lnTo>
                  <a:lnTo>
                    <a:pt x="266" y="2"/>
                  </a:lnTo>
                  <a:lnTo>
                    <a:pt x="272" y="4"/>
                  </a:lnTo>
                  <a:lnTo>
                    <a:pt x="276" y="8"/>
                  </a:lnTo>
                  <a:lnTo>
                    <a:pt x="276" y="8"/>
                  </a:lnTo>
                  <a:lnTo>
                    <a:pt x="280" y="13"/>
                  </a:lnTo>
                  <a:lnTo>
                    <a:pt x="283" y="20"/>
                  </a:lnTo>
                  <a:lnTo>
                    <a:pt x="284" y="28"/>
                  </a:lnTo>
                  <a:lnTo>
                    <a:pt x="284" y="38"/>
                  </a:lnTo>
                  <a:lnTo>
                    <a:pt x="283" y="47"/>
                  </a:lnTo>
                  <a:lnTo>
                    <a:pt x="280" y="58"/>
                  </a:lnTo>
                  <a:lnTo>
                    <a:pt x="277" y="70"/>
                  </a:lnTo>
                  <a:lnTo>
                    <a:pt x="272" y="82"/>
                  </a:lnTo>
                  <a:lnTo>
                    <a:pt x="258" y="108"/>
                  </a:lnTo>
                  <a:lnTo>
                    <a:pt x="239" y="135"/>
                  </a:lnTo>
                  <a:lnTo>
                    <a:pt x="218" y="164"/>
                  </a:lnTo>
                  <a:lnTo>
                    <a:pt x="190" y="192"/>
                  </a:lnTo>
                  <a:lnTo>
                    <a:pt x="190" y="192"/>
                  </a:lnTo>
                  <a:lnTo>
                    <a:pt x="166" y="215"/>
                  </a:lnTo>
                  <a:lnTo>
                    <a:pt x="142" y="235"/>
                  </a:lnTo>
                  <a:lnTo>
                    <a:pt x="142" y="219"/>
                  </a:lnTo>
                  <a:lnTo>
                    <a:pt x="142" y="219"/>
                  </a:lnTo>
                  <a:lnTo>
                    <a:pt x="162" y="203"/>
                  </a:lnTo>
                  <a:lnTo>
                    <a:pt x="184" y="184"/>
                  </a:lnTo>
                  <a:lnTo>
                    <a:pt x="184" y="184"/>
                  </a:lnTo>
                  <a:lnTo>
                    <a:pt x="205" y="159"/>
                  </a:lnTo>
                  <a:lnTo>
                    <a:pt x="223" y="136"/>
                  </a:lnTo>
                  <a:lnTo>
                    <a:pt x="239" y="113"/>
                  </a:lnTo>
                  <a:lnTo>
                    <a:pt x="250" y="92"/>
                  </a:lnTo>
                  <a:lnTo>
                    <a:pt x="258" y="71"/>
                  </a:lnTo>
                  <a:lnTo>
                    <a:pt x="260" y="63"/>
                  </a:lnTo>
                  <a:lnTo>
                    <a:pt x="261" y="55"/>
                  </a:lnTo>
                  <a:lnTo>
                    <a:pt x="261" y="47"/>
                  </a:lnTo>
                  <a:lnTo>
                    <a:pt x="260" y="40"/>
                  </a:lnTo>
                  <a:lnTo>
                    <a:pt x="258" y="35"/>
                  </a:lnTo>
                  <a:lnTo>
                    <a:pt x="254" y="29"/>
                  </a:lnTo>
                  <a:lnTo>
                    <a:pt x="254" y="29"/>
                  </a:lnTo>
                  <a:lnTo>
                    <a:pt x="254" y="29"/>
                  </a:lnTo>
                  <a:lnTo>
                    <a:pt x="250" y="27"/>
                  </a:lnTo>
                  <a:lnTo>
                    <a:pt x="246" y="24"/>
                  </a:lnTo>
                  <a:lnTo>
                    <a:pt x="241" y="23"/>
                  </a:lnTo>
                  <a:lnTo>
                    <a:pt x="235" y="23"/>
                  </a:lnTo>
                  <a:lnTo>
                    <a:pt x="223" y="23"/>
                  </a:lnTo>
                  <a:lnTo>
                    <a:pt x="209" y="27"/>
                  </a:lnTo>
                  <a:lnTo>
                    <a:pt x="195" y="32"/>
                  </a:lnTo>
                  <a:lnTo>
                    <a:pt x="177" y="40"/>
                  </a:lnTo>
                  <a:lnTo>
                    <a:pt x="159" y="51"/>
                  </a:lnTo>
                  <a:lnTo>
                    <a:pt x="142" y="65"/>
                  </a:lnTo>
                  <a:lnTo>
                    <a:pt x="142" y="50"/>
                  </a:lnTo>
                  <a:close/>
                  <a:moveTo>
                    <a:pt x="8" y="276"/>
                  </a:moveTo>
                  <a:lnTo>
                    <a:pt x="8" y="276"/>
                  </a:lnTo>
                  <a:lnTo>
                    <a:pt x="4" y="271"/>
                  </a:lnTo>
                  <a:lnTo>
                    <a:pt x="1" y="264"/>
                  </a:lnTo>
                  <a:lnTo>
                    <a:pt x="0" y="256"/>
                  </a:lnTo>
                  <a:lnTo>
                    <a:pt x="0" y="246"/>
                  </a:lnTo>
                  <a:lnTo>
                    <a:pt x="1" y="237"/>
                  </a:lnTo>
                  <a:lnTo>
                    <a:pt x="4" y="226"/>
                  </a:lnTo>
                  <a:lnTo>
                    <a:pt x="6" y="214"/>
                  </a:lnTo>
                  <a:lnTo>
                    <a:pt x="12" y="201"/>
                  </a:lnTo>
                  <a:lnTo>
                    <a:pt x="25" y="176"/>
                  </a:lnTo>
                  <a:lnTo>
                    <a:pt x="44" y="149"/>
                  </a:lnTo>
                  <a:lnTo>
                    <a:pt x="66" y="120"/>
                  </a:lnTo>
                  <a:lnTo>
                    <a:pt x="93" y="93"/>
                  </a:lnTo>
                  <a:lnTo>
                    <a:pt x="93" y="93"/>
                  </a:lnTo>
                  <a:lnTo>
                    <a:pt x="117" y="70"/>
                  </a:lnTo>
                  <a:lnTo>
                    <a:pt x="142" y="50"/>
                  </a:lnTo>
                  <a:lnTo>
                    <a:pt x="142" y="65"/>
                  </a:lnTo>
                  <a:lnTo>
                    <a:pt x="142" y="65"/>
                  </a:lnTo>
                  <a:lnTo>
                    <a:pt x="121" y="81"/>
                  </a:lnTo>
                  <a:lnTo>
                    <a:pt x="100" y="101"/>
                  </a:lnTo>
                  <a:lnTo>
                    <a:pt x="100" y="101"/>
                  </a:lnTo>
                  <a:lnTo>
                    <a:pt x="78" y="124"/>
                  </a:lnTo>
                  <a:lnTo>
                    <a:pt x="60" y="147"/>
                  </a:lnTo>
                  <a:lnTo>
                    <a:pt x="44" y="170"/>
                  </a:lnTo>
                  <a:lnTo>
                    <a:pt x="33" y="192"/>
                  </a:lnTo>
                  <a:lnTo>
                    <a:pt x="25" y="212"/>
                  </a:lnTo>
                  <a:lnTo>
                    <a:pt x="24" y="220"/>
                  </a:lnTo>
                  <a:lnTo>
                    <a:pt x="23" y="230"/>
                  </a:lnTo>
                  <a:lnTo>
                    <a:pt x="23" y="237"/>
                  </a:lnTo>
                  <a:lnTo>
                    <a:pt x="24" y="243"/>
                  </a:lnTo>
                  <a:lnTo>
                    <a:pt x="25" y="249"/>
                  </a:lnTo>
                  <a:lnTo>
                    <a:pt x="29" y="254"/>
                  </a:lnTo>
                  <a:lnTo>
                    <a:pt x="29" y="254"/>
                  </a:lnTo>
                  <a:lnTo>
                    <a:pt x="33" y="257"/>
                  </a:lnTo>
                  <a:lnTo>
                    <a:pt x="37" y="260"/>
                  </a:lnTo>
                  <a:lnTo>
                    <a:pt x="43" y="261"/>
                  </a:lnTo>
                  <a:lnTo>
                    <a:pt x="48" y="261"/>
                  </a:lnTo>
                  <a:lnTo>
                    <a:pt x="60" y="261"/>
                  </a:lnTo>
                  <a:lnTo>
                    <a:pt x="74" y="257"/>
                  </a:lnTo>
                  <a:lnTo>
                    <a:pt x="89" y="252"/>
                  </a:lnTo>
                  <a:lnTo>
                    <a:pt x="107" y="243"/>
                  </a:lnTo>
                  <a:lnTo>
                    <a:pt x="124" y="233"/>
                  </a:lnTo>
                  <a:lnTo>
                    <a:pt x="142" y="219"/>
                  </a:lnTo>
                  <a:lnTo>
                    <a:pt x="142" y="235"/>
                  </a:lnTo>
                  <a:lnTo>
                    <a:pt x="142" y="235"/>
                  </a:lnTo>
                  <a:lnTo>
                    <a:pt x="120" y="250"/>
                  </a:lnTo>
                  <a:lnTo>
                    <a:pt x="100" y="262"/>
                  </a:lnTo>
                  <a:lnTo>
                    <a:pt x="79" y="273"/>
                  </a:lnTo>
                  <a:lnTo>
                    <a:pt x="60" y="280"/>
                  </a:lnTo>
                  <a:lnTo>
                    <a:pt x="44" y="284"/>
                  </a:lnTo>
                  <a:lnTo>
                    <a:pt x="29" y="285"/>
                  </a:lnTo>
                  <a:lnTo>
                    <a:pt x="23" y="284"/>
                  </a:lnTo>
                  <a:lnTo>
                    <a:pt x="17" y="283"/>
                  </a:lnTo>
                  <a:lnTo>
                    <a:pt x="12" y="280"/>
                  </a:lnTo>
                  <a:lnTo>
                    <a:pt x="8" y="276"/>
                  </a:lnTo>
                  <a:lnTo>
                    <a:pt x="8" y="276"/>
                  </a:lnTo>
                  <a:close/>
                </a:path>
              </a:pathLst>
            </a:custGeom>
            <a:grp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239" name="Freeform 125"/>
            <p:cNvSpPr>
              <a:spLocks/>
            </p:cNvSpPr>
            <p:nvPr/>
          </p:nvSpPr>
          <p:spPr bwMode="auto">
            <a:xfrm>
              <a:off x="2365376" y="1966913"/>
              <a:ext cx="92075" cy="95250"/>
            </a:xfrm>
            <a:custGeom>
              <a:avLst/>
              <a:gdLst>
                <a:gd name="T0" fmla="*/ 0 w 58"/>
                <a:gd name="T1" fmla="*/ 30 h 60"/>
                <a:gd name="T2" fmla="*/ 0 w 58"/>
                <a:gd name="T3" fmla="*/ 30 h 60"/>
                <a:gd name="T4" fmla="*/ 1 w 58"/>
                <a:gd name="T5" fmla="*/ 24 h 60"/>
                <a:gd name="T6" fmla="*/ 3 w 58"/>
                <a:gd name="T7" fmla="*/ 19 h 60"/>
                <a:gd name="T8" fmla="*/ 5 w 58"/>
                <a:gd name="T9" fmla="*/ 14 h 60"/>
                <a:gd name="T10" fmla="*/ 9 w 58"/>
                <a:gd name="T11" fmla="*/ 10 h 60"/>
                <a:gd name="T12" fmla="*/ 13 w 58"/>
                <a:gd name="T13" fmla="*/ 6 h 60"/>
                <a:gd name="T14" fmla="*/ 18 w 58"/>
                <a:gd name="T15" fmla="*/ 3 h 60"/>
                <a:gd name="T16" fmla="*/ 24 w 58"/>
                <a:gd name="T17" fmla="*/ 1 h 60"/>
                <a:gd name="T18" fmla="*/ 30 w 58"/>
                <a:gd name="T19" fmla="*/ 0 h 60"/>
                <a:gd name="T20" fmla="*/ 30 w 58"/>
                <a:gd name="T21" fmla="*/ 0 h 60"/>
                <a:gd name="T22" fmla="*/ 35 w 58"/>
                <a:gd name="T23" fmla="*/ 1 h 60"/>
                <a:gd name="T24" fmla="*/ 41 w 58"/>
                <a:gd name="T25" fmla="*/ 3 h 60"/>
                <a:gd name="T26" fmla="*/ 46 w 58"/>
                <a:gd name="T27" fmla="*/ 6 h 60"/>
                <a:gd name="T28" fmla="*/ 50 w 58"/>
                <a:gd name="T29" fmla="*/ 10 h 60"/>
                <a:gd name="T30" fmla="*/ 54 w 58"/>
                <a:gd name="T31" fmla="*/ 14 h 60"/>
                <a:gd name="T32" fmla="*/ 57 w 58"/>
                <a:gd name="T33" fmla="*/ 19 h 60"/>
                <a:gd name="T34" fmla="*/ 58 w 58"/>
                <a:gd name="T35" fmla="*/ 24 h 60"/>
                <a:gd name="T36" fmla="*/ 58 w 58"/>
                <a:gd name="T37" fmla="*/ 30 h 60"/>
                <a:gd name="T38" fmla="*/ 58 w 58"/>
                <a:gd name="T39" fmla="*/ 30 h 60"/>
                <a:gd name="T40" fmla="*/ 58 w 58"/>
                <a:gd name="T41" fmla="*/ 35 h 60"/>
                <a:gd name="T42" fmla="*/ 57 w 58"/>
                <a:gd name="T43" fmla="*/ 41 h 60"/>
                <a:gd name="T44" fmla="*/ 54 w 58"/>
                <a:gd name="T45" fmla="*/ 46 h 60"/>
                <a:gd name="T46" fmla="*/ 50 w 58"/>
                <a:gd name="T47" fmla="*/ 50 h 60"/>
                <a:gd name="T48" fmla="*/ 46 w 58"/>
                <a:gd name="T49" fmla="*/ 54 h 60"/>
                <a:gd name="T50" fmla="*/ 41 w 58"/>
                <a:gd name="T51" fmla="*/ 57 h 60"/>
                <a:gd name="T52" fmla="*/ 35 w 58"/>
                <a:gd name="T53" fmla="*/ 58 h 60"/>
                <a:gd name="T54" fmla="*/ 30 w 58"/>
                <a:gd name="T55" fmla="*/ 60 h 60"/>
                <a:gd name="T56" fmla="*/ 30 w 58"/>
                <a:gd name="T57" fmla="*/ 60 h 60"/>
                <a:gd name="T58" fmla="*/ 24 w 58"/>
                <a:gd name="T59" fmla="*/ 58 h 60"/>
                <a:gd name="T60" fmla="*/ 18 w 58"/>
                <a:gd name="T61" fmla="*/ 57 h 60"/>
                <a:gd name="T62" fmla="*/ 13 w 58"/>
                <a:gd name="T63" fmla="*/ 54 h 60"/>
                <a:gd name="T64" fmla="*/ 9 w 58"/>
                <a:gd name="T65" fmla="*/ 50 h 60"/>
                <a:gd name="T66" fmla="*/ 5 w 58"/>
                <a:gd name="T67" fmla="*/ 46 h 60"/>
                <a:gd name="T68" fmla="*/ 3 w 58"/>
                <a:gd name="T69" fmla="*/ 41 h 60"/>
                <a:gd name="T70" fmla="*/ 1 w 58"/>
                <a:gd name="T71" fmla="*/ 35 h 60"/>
                <a:gd name="T72" fmla="*/ 0 w 58"/>
                <a:gd name="T73" fmla="*/ 30 h 60"/>
                <a:gd name="T74" fmla="*/ 0 w 58"/>
                <a:gd name="T75" fmla="*/ 3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58" h="60">
                  <a:moveTo>
                    <a:pt x="0" y="30"/>
                  </a:moveTo>
                  <a:lnTo>
                    <a:pt x="0" y="30"/>
                  </a:lnTo>
                  <a:lnTo>
                    <a:pt x="1" y="24"/>
                  </a:lnTo>
                  <a:lnTo>
                    <a:pt x="3" y="19"/>
                  </a:lnTo>
                  <a:lnTo>
                    <a:pt x="5" y="14"/>
                  </a:lnTo>
                  <a:lnTo>
                    <a:pt x="9" y="10"/>
                  </a:lnTo>
                  <a:lnTo>
                    <a:pt x="13" y="6"/>
                  </a:lnTo>
                  <a:lnTo>
                    <a:pt x="18" y="3"/>
                  </a:lnTo>
                  <a:lnTo>
                    <a:pt x="24" y="1"/>
                  </a:lnTo>
                  <a:lnTo>
                    <a:pt x="30" y="0"/>
                  </a:lnTo>
                  <a:lnTo>
                    <a:pt x="30" y="0"/>
                  </a:lnTo>
                  <a:lnTo>
                    <a:pt x="35" y="1"/>
                  </a:lnTo>
                  <a:lnTo>
                    <a:pt x="41" y="3"/>
                  </a:lnTo>
                  <a:lnTo>
                    <a:pt x="46" y="6"/>
                  </a:lnTo>
                  <a:lnTo>
                    <a:pt x="50" y="10"/>
                  </a:lnTo>
                  <a:lnTo>
                    <a:pt x="54" y="14"/>
                  </a:lnTo>
                  <a:lnTo>
                    <a:pt x="57" y="19"/>
                  </a:lnTo>
                  <a:lnTo>
                    <a:pt x="58" y="24"/>
                  </a:lnTo>
                  <a:lnTo>
                    <a:pt x="58" y="30"/>
                  </a:lnTo>
                  <a:lnTo>
                    <a:pt x="58" y="30"/>
                  </a:lnTo>
                  <a:lnTo>
                    <a:pt x="58" y="35"/>
                  </a:lnTo>
                  <a:lnTo>
                    <a:pt x="57" y="41"/>
                  </a:lnTo>
                  <a:lnTo>
                    <a:pt x="54" y="46"/>
                  </a:lnTo>
                  <a:lnTo>
                    <a:pt x="50" y="50"/>
                  </a:lnTo>
                  <a:lnTo>
                    <a:pt x="46" y="54"/>
                  </a:lnTo>
                  <a:lnTo>
                    <a:pt x="41" y="57"/>
                  </a:lnTo>
                  <a:lnTo>
                    <a:pt x="35" y="58"/>
                  </a:lnTo>
                  <a:lnTo>
                    <a:pt x="30" y="60"/>
                  </a:lnTo>
                  <a:lnTo>
                    <a:pt x="30" y="60"/>
                  </a:lnTo>
                  <a:lnTo>
                    <a:pt x="24" y="58"/>
                  </a:lnTo>
                  <a:lnTo>
                    <a:pt x="18" y="57"/>
                  </a:lnTo>
                  <a:lnTo>
                    <a:pt x="13" y="54"/>
                  </a:lnTo>
                  <a:lnTo>
                    <a:pt x="9" y="50"/>
                  </a:lnTo>
                  <a:lnTo>
                    <a:pt x="5" y="46"/>
                  </a:lnTo>
                  <a:lnTo>
                    <a:pt x="3" y="41"/>
                  </a:lnTo>
                  <a:lnTo>
                    <a:pt x="1" y="35"/>
                  </a:lnTo>
                  <a:lnTo>
                    <a:pt x="0" y="30"/>
                  </a:lnTo>
                  <a:lnTo>
                    <a:pt x="0" y="30"/>
                  </a:lnTo>
                  <a:close/>
                </a:path>
              </a:pathLst>
            </a:custGeom>
            <a:grp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endParaRPr>
            </a:p>
          </p:txBody>
        </p:sp>
      </p:grpSp>
      <p:grpSp>
        <p:nvGrpSpPr>
          <p:cNvPr id="240" name="组合 239"/>
          <p:cNvGrpSpPr/>
          <p:nvPr/>
        </p:nvGrpSpPr>
        <p:grpSpPr>
          <a:xfrm>
            <a:off x="1329318" y="1613377"/>
            <a:ext cx="210919" cy="268043"/>
            <a:chOff x="1493838" y="1541463"/>
            <a:chExt cx="381000" cy="484187"/>
          </a:xfrm>
          <a:solidFill>
            <a:schemeClr val="accent1"/>
          </a:solidFill>
        </p:grpSpPr>
        <p:sp>
          <p:nvSpPr>
            <p:cNvPr id="241" name="Freeform 126"/>
            <p:cNvSpPr>
              <a:spLocks noEditPoints="1"/>
            </p:cNvSpPr>
            <p:nvPr/>
          </p:nvSpPr>
          <p:spPr bwMode="auto">
            <a:xfrm>
              <a:off x="1493838" y="1546225"/>
              <a:ext cx="254000" cy="479425"/>
            </a:xfrm>
            <a:custGeom>
              <a:avLst/>
              <a:gdLst>
                <a:gd name="T0" fmla="*/ 160 w 160"/>
                <a:gd name="T1" fmla="*/ 0 h 302"/>
                <a:gd name="T2" fmla="*/ 160 w 160"/>
                <a:gd name="T3" fmla="*/ 302 h 302"/>
                <a:gd name="T4" fmla="*/ 94 w 160"/>
                <a:gd name="T5" fmla="*/ 302 h 302"/>
                <a:gd name="T6" fmla="*/ 94 w 160"/>
                <a:gd name="T7" fmla="*/ 261 h 302"/>
                <a:gd name="T8" fmla="*/ 136 w 160"/>
                <a:gd name="T9" fmla="*/ 261 h 302"/>
                <a:gd name="T10" fmla="*/ 136 w 160"/>
                <a:gd name="T11" fmla="*/ 116 h 302"/>
                <a:gd name="T12" fmla="*/ 136 w 160"/>
                <a:gd name="T13" fmla="*/ 116 h 302"/>
                <a:gd name="T14" fmla="*/ 94 w 160"/>
                <a:gd name="T15" fmla="*/ 189 h 302"/>
                <a:gd name="T16" fmla="*/ 94 w 160"/>
                <a:gd name="T17" fmla="*/ 124 h 302"/>
                <a:gd name="T18" fmla="*/ 160 w 160"/>
                <a:gd name="T19" fmla="*/ 0 h 302"/>
                <a:gd name="T20" fmla="*/ 94 w 160"/>
                <a:gd name="T21" fmla="*/ 302 h 302"/>
                <a:gd name="T22" fmla="*/ 0 w 160"/>
                <a:gd name="T23" fmla="*/ 302 h 302"/>
                <a:gd name="T24" fmla="*/ 94 w 160"/>
                <a:gd name="T25" fmla="*/ 124 h 302"/>
                <a:gd name="T26" fmla="*/ 94 w 160"/>
                <a:gd name="T27" fmla="*/ 189 h 302"/>
                <a:gd name="T28" fmla="*/ 53 w 160"/>
                <a:gd name="T29" fmla="*/ 261 h 302"/>
                <a:gd name="T30" fmla="*/ 94 w 160"/>
                <a:gd name="T31" fmla="*/ 261 h 302"/>
                <a:gd name="T32" fmla="*/ 94 w 160"/>
                <a:gd name="T33" fmla="*/ 302 h 3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60" h="302">
                  <a:moveTo>
                    <a:pt x="160" y="0"/>
                  </a:moveTo>
                  <a:lnTo>
                    <a:pt x="160" y="302"/>
                  </a:lnTo>
                  <a:lnTo>
                    <a:pt x="94" y="302"/>
                  </a:lnTo>
                  <a:lnTo>
                    <a:pt x="94" y="261"/>
                  </a:lnTo>
                  <a:lnTo>
                    <a:pt x="136" y="261"/>
                  </a:lnTo>
                  <a:lnTo>
                    <a:pt x="136" y="116"/>
                  </a:lnTo>
                  <a:lnTo>
                    <a:pt x="136" y="116"/>
                  </a:lnTo>
                  <a:lnTo>
                    <a:pt x="94" y="189"/>
                  </a:lnTo>
                  <a:lnTo>
                    <a:pt x="94" y="124"/>
                  </a:lnTo>
                  <a:lnTo>
                    <a:pt x="160" y="0"/>
                  </a:lnTo>
                  <a:close/>
                  <a:moveTo>
                    <a:pt x="94" y="302"/>
                  </a:moveTo>
                  <a:lnTo>
                    <a:pt x="0" y="302"/>
                  </a:lnTo>
                  <a:lnTo>
                    <a:pt x="94" y="124"/>
                  </a:lnTo>
                  <a:lnTo>
                    <a:pt x="94" y="189"/>
                  </a:lnTo>
                  <a:lnTo>
                    <a:pt x="53" y="261"/>
                  </a:lnTo>
                  <a:lnTo>
                    <a:pt x="94" y="261"/>
                  </a:lnTo>
                  <a:lnTo>
                    <a:pt x="94" y="302"/>
                  </a:lnTo>
                  <a:close/>
                </a:path>
              </a:pathLst>
            </a:custGeom>
            <a:grp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242" name="Rectangle 127"/>
            <p:cNvSpPr>
              <a:spLocks noChangeArrowheads="1"/>
            </p:cNvSpPr>
            <p:nvPr/>
          </p:nvSpPr>
          <p:spPr bwMode="auto">
            <a:xfrm>
              <a:off x="1811338" y="1541463"/>
              <a:ext cx="63500" cy="471488"/>
            </a:xfrm>
            <a:prstGeom prst="rect">
              <a:avLst/>
            </a:prstGeom>
            <a:grp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endParaRPr>
            </a:p>
          </p:txBody>
        </p:sp>
      </p:grpSp>
      <p:sp>
        <p:nvSpPr>
          <p:cNvPr id="243" name="Freeform 128"/>
          <p:cNvSpPr>
            <a:spLocks noEditPoints="1"/>
          </p:cNvSpPr>
          <p:nvPr/>
        </p:nvSpPr>
        <p:spPr bwMode="auto">
          <a:xfrm>
            <a:off x="2390067" y="2923713"/>
            <a:ext cx="281226" cy="219708"/>
          </a:xfrm>
          <a:custGeom>
            <a:avLst/>
            <a:gdLst>
              <a:gd name="T0" fmla="*/ 298 w 320"/>
              <a:gd name="T1" fmla="*/ 57 h 250"/>
              <a:gd name="T2" fmla="*/ 320 w 320"/>
              <a:gd name="T3" fmla="*/ 138 h 250"/>
              <a:gd name="T4" fmla="*/ 303 w 320"/>
              <a:gd name="T5" fmla="*/ 212 h 250"/>
              <a:gd name="T6" fmla="*/ 271 w 320"/>
              <a:gd name="T7" fmla="*/ 245 h 250"/>
              <a:gd name="T8" fmla="*/ 263 w 320"/>
              <a:gd name="T9" fmla="*/ 233 h 250"/>
              <a:gd name="T10" fmla="*/ 279 w 320"/>
              <a:gd name="T11" fmla="*/ 214 h 250"/>
              <a:gd name="T12" fmla="*/ 276 w 320"/>
              <a:gd name="T13" fmla="*/ 191 h 250"/>
              <a:gd name="T14" fmla="*/ 261 w 320"/>
              <a:gd name="T15" fmla="*/ 165 h 250"/>
              <a:gd name="T16" fmla="*/ 287 w 320"/>
              <a:gd name="T17" fmla="*/ 165 h 250"/>
              <a:gd name="T18" fmla="*/ 299 w 320"/>
              <a:gd name="T19" fmla="*/ 153 h 250"/>
              <a:gd name="T20" fmla="*/ 299 w 320"/>
              <a:gd name="T21" fmla="*/ 126 h 250"/>
              <a:gd name="T22" fmla="*/ 283 w 320"/>
              <a:gd name="T23" fmla="*/ 112 h 250"/>
              <a:gd name="T24" fmla="*/ 261 w 320"/>
              <a:gd name="T25" fmla="*/ 100 h 250"/>
              <a:gd name="T26" fmla="*/ 278 w 320"/>
              <a:gd name="T27" fmla="*/ 96 h 250"/>
              <a:gd name="T28" fmla="*/ 287 w 320"/>
              <a:gd name="T29" fmla="*/ 74 h 250"/>
              <a:gd name="T30" fmla="*/ 280 w 320"/>
              <a:gd name="T31" fmla="*/ 58 h 250"/>
              <a:gd name="T32" fmla="*/ 238 w 320"/>
              <a:gd name="T33" fmla="*/ 8 h 250"/>
              <a:gd name="T34" fmla="*/ 261 w 320"/>
              <a:gd name="T35" fmla="*/ 50 h 250"/>
              <a:gd name="T36" fmla="*/ 242 w 320"/>
              <a:gd name="T37" fmla="*/ 59 h 250"/>
              <a:gd name="T38" fmla="*/ 238 w 320"/>
              <a:gd name="T39" fmla="*/ 34 h 250"/>
              <a:gd name="T40" fmla="*/ 261 w 320"/>
              <a:gd name="T41" fmla="*/ 247 h 250"/>
              <a:gd name="T42" fmla="*/ 244 w 320"/>
              <a:gd name="T43" fmla="*/ 235 h 250"/>
              <a:gd name="T44" fmla="*/ 261 w 320"/>
              <a:gd name="T45" fmla="*/ 247 h 250"/>
              <a:gd name="T46" fmla="*/ 261 w 320"/>
              <a:gd name="T47" fmla="*/ 113 h 250"/>
              <a:gd name="T48" fmla="*/ 245 w 320"/>
              <a:gd name="T49" fmla="*/ 135 h 250"/>
              <a:gd name="T50" fmla="*/ 252 w 320"/>
              <a:gd name="T51" fmla="*/ 155 h 250"/>
              <a:gd name="T52" fmla="*/ 256 w 320"/>
              <a:gd name="T53" fmla="*/ 174 h 250"/>
              <a:gd name="T54" fmla="*/ 238 w 320"/>
              <a:gd name="T55" fmla="*/ 82 h 250"/>
              <a:gd name="T56" fmla="*/ 255 w 320"/>
              <a:gd name="T57" fmla="*/ 100 h 250"/>
              <a:gd name="T58" fmla="*/ 238 w 320"/>
              <a:gd name="T59" fmla="*/ 8 h 250"/>
              <a:gd name="T60" fmla="*/ 234 w 320"/>
              <a:gd name="T61" fmla="*/ 20 h 250"/>
              <a:gd name="T62" fmla="*/ 219 w 320"/>
              <a:gd name="T63" fmla="*/ 2 h 250"/>
              <a:gd name="T64" fmla="*/ 219 w 320"/>
              <a:gd name="T65" fmla="*/ 215 h 250"/>
              <a:gd name="T66" fmla="*/ 229 w 320"/>
              <a:gd name="T67" fmla="*/ 227 h 250"/>
              <a:gd name="T68" fmla="*/ 238 w 320"/>
              <a:gd name="T69" fmla="*/ 39 h 250"/>
              <a:gd name="T70" fmla="*/ 238 w 320"/>
              <a:gd name="T71" fmla="*/ 174 h 250"/>
              <a:gd name="T72" fmla="*/ 226 w 320"/>
              <a:gd name="T73" fmla="*/ 184 h 250"/>
              <a:gd name="T74" fmla="*/ 225 w 320"/>
              <a:gd name="T75" fmla="*/ 51 h 250"/>
              <a:gd name="T76" fmla="*/ 238 w 320"/>
              <a:gd name="T77" fmla="*/ 39 h 250"/>
              <a:gd name="T78" fmla="*/ 134 w 320"/>
              <a:gd name="T79" fmla="*/ 8 h 250"/>
              <a:gd name="T80" fmla="*/ 219 w 320"/>
              <a:gd name="T81" fmla="*/ 2 h 250"/>
              <a:gd name="T82" fmla="*/ 211 w 320"/>
              <a:gd name="T83" fmla="*/ 16 h 250"/>
              <a:gd name="T84" fmla="*/ 203 w 320"/>
              <a:gd name="T85" fmla="*/ 42 h 250"/>
              <a:gd name="T86" fmla="*/ 219 w 320"/>
              <a:gd name="T87" fmla="*/ 53 h 250"/>
              <a:gd name="T88" fmla="*/ 218 w 320"/>
              <a:gd name="T89" fmla="*/ 210 h 250"/>
              <a:gd name="T90" fmla="*/ 194 w 320"/>
              <a:gd name="T91" fmla="*/ 230 h 250"/>
              <a:gd name="T92" fmla="*/ 125 w 320"/>
              <a:gd name="T93" fmla="*/ 192 h 250"/>
              <a:gd name="T94" fmla="*/ 68 w 320"/>
              <a:gd name="T95" fmla="*/ 164 h 250"/>
              <a:gd name="T96" fmla="*/ 84 w 320"/>
              <a:gd name="T97" fmla="*/ 159 h 250"/>
              <a:gd name="T98" fmla="*/ 104 w 320"/>
              <a:gd name="T99" fmla="*/ 131 h 250"/>
              <a:gd name="T100" fmla="*/ 95 w 320"/>
              <a:gd name="T101" fmla="*/ 100 h 250"/>
              <a:gd name="T102" fmla="*/ 0 w 320"/>
              <a:gd name="T103" fmla="*/ 136 h 250"/>
              <a:gd name="T104" fmla="*/ 5 w 320"/>
              <a:gd name="T105" fmla="*/ 96 h 250"/>
              <a:gd name="T106" fmla="*/ 45 w 320"/>
              <a:gd name="T107" fmla="*/ 44 h 250"/>
              <a:gd name="T108" fmla="*/ 68 w 320"/>
              <a:gd name="T109" fmla="*/ 88 h 250"/>
              <a:gd name="T110" fmla="*/ 38 w 320"/>
              <a:gd name="T111" fmla="*/ 101 h 250"/>
              <a:gd name="T112" fmla="*/ 31 w 320"/>
              <a:gd name="T113" fmla="*/ 135 h 250"/>
              <a:gd name="T114" fmla="*/ 57 w 320"/>
              <a:gd name="T115" fmla="*/ 162 h 250"/>
              <a:gd name="T116" fmla="*/ 42 w 320"/>
              <a:gd name="T117" fmla="*/ 189 h 250"/>
              <a:gd name="T118" fmla="*/ 3 w 320"/>
              <a:gd name="T119" fmla="*/ 150 h 2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320" h="250">
                <a:moveTo>
                  <a:pt x="261" y="19"/>
                </a:moveTo>
                <a:lnTo>
                  <a:pt x="261" y="19"/>
                </a:lnTo>
                <a:lnTo>
                  <a:pt x="276" y="30"/>
                </a:lnTo>
                <a:lnTo>
                  <a:pt x="288" y="42"/>
                </a:lnTo>
                <a:lnTo>
                  <a:pt x="298" y="57"/>
                </a:lnTo>
                <a:lnTo>
                  <a:pt x="306" y="71"/>
                </a:lnTo>
                <a:lnTo>
                  <a:pt x="312" y="88"/>
                </a:lnTo>
                <a:lnTo>
                  <a:pt x="316" y="104"/>
                </a:lnTo>
                <a:lnTo>
                  <a:pt x="318" y="120"/>
                </a:lnTo>
                <a:lnTo>
                  <a:pt x="320" y="138"/>
                </a:lnTo>
                <a:lnTo>
                  <a:pt x="320" y="154"/>
                </a:lnTo>
                <a:lnTo>
                  <a:pt x="317" y="170"/>
                </a:lnTo>
                <a:lnTo>
                  <a:pt x="314" y="185"/>
                </a:lnTo>
                <a:lnTo>
                  <a:pt x="310" y="200"/>
                </a:lnTo>
                <a:lnTo>
                  <a:pt x="303" y="212"/>
                </a:lnTo>
                <a:lnTo>
                  <a:pt x="297" y="223"/>
                </a:lnTo>
                <a:lnTo>
                  <a:pt x="290" y="233"/>
                </a:lnTo>
                <a:lnTo>
                  <a:pt x="282" y="239"/>
                </a:lnTo>
                <a:lnTo>
                  <a:pt x="282" y="239"/>
                </a:lnTo>
                <a:lnTo>
                  <a:pt x="271" y="245"/>
                </a:lnTo>
                <a:lnTo>
                  <a:pt x="261" y="247"/>
                </a:lnTo>
                <a:lnTo>
                  <a:pt x="261" y="233"/>
                </a:lnTo>
                <a:lnTo>
                  <a:pt x="261" y="233"/>
                </a:lnTo>
                <a:lnTo>
                  <a:pt x="263" y="233"/>
                </a:lnTo>
                <a:lnTo>
                  <a:pt x="263" y="233"/>
                </a:lnTo>
                <a:lnTo>
                  <a:pt x="263" y="233"/>
                </a:lnTo>
                <a:lnTo>
                  <a:pt x="268" y="229"/>
                </a:lnTo>
                <a:lnTo>
                  <a:pt x="272" y="224"/>
                </a:lnTo>
                <a:lnTo>
                  <a:pt x="276" y="219"/>
                </a:lnTo>
                <a:lnTo>
                  <a:pt x="279" y="214"/>
                </a:lnTo>
                <a:lnTo>
                  <a:pt x="280" y="208"/>
                </a:lnTo>
                <a:lnTo>
                  <a:pt x="280" y="203"/>
                </a:lnTo>
                <a:lnTo>
                  <a:pt x="279" y="196"/>
                </a:lnTo>
                <a:lnTo>
                  <a:pt x="276" y="191"/>
                </a:lnTo>
                <a:lnTo>
                  <a:pt x="276" y="191"/>
                </a:lnTo>
                <a:lnTo>
                  <a:pt x="274" y="185"/>
                </a:lnTo>
                <a:lnTo>
                  <a:pt x="271" y="181"/>
                </a:lnTo>
                <a:lnTo>
                  <a:pt x="267" y="178"/>
                </a:lnTo>
                <a:lnTo>
                  <a:pt x="261" y="176"/>
                </a:lnTo>
                <a:lnTo>
                  <a:pt x="261" y="165"/>
                </a:lnTo>
                <a:lnTo>
                  <a:pt x="261" y="165"/>
                </a:lnTo>
                <a:lnTo>
                  <a:pt x="268" y="168"/>
                </a:lnTo>
                <a:lnTo>
                  <a:pt x="275" y="168"/>
                </a:lnTo>
                <a:lnTo>
                  <a:pt x="280" y="168"/>
                </a:lnTo>
                <a:lnTo>
                  <a:pt x="287" y="165"/>
                </a:lnTo>
                <a:lnTo>
                  <a:pt x="287" y="165"/>
                </a:lnTo>
                <a:lnTo>
                  <a:pt x="287" y="165"/>
                </a:lnTo>
                <a:lnTo>
                  <a:pt x="293" y="162"/>
                </a:lnTo>
                <a:lnTo>
                  <a:pt x="297" y="158"/>
                </a:lnTo>
                <a:lnTo>
                  <a:pt x="299" y="153"/>
                </a:lnTo>
                <a:lnTo>
                  <a:pt x="302" y="149"/>
                </a:lnTo>
                <a:lnTo>
                  <a:pt x="303" y="143"/>
                </a:lnTo>
                <a:lnTo>
                  <a:pt x="303" y="136"/>
                </a:lnTo>
                <a:lnTo>
                  <a:pt x="302" y="131"/>
                </a:lnTo>
                <a:lnTo>
                  <a:pt x="299" y="126"/>
                </a:lnTo>
                <a:lnTo>
                  <a:pt x="299" y="126"/>
                </a:lnTo>
                <a:lnTo>
                  <a:pt x="297" y="122"/>
                </a:lnTo>
                <a:lnTo>
                  <a:pt x="293" y="118"/>
                </a:lnTo>
                <a:lnTo>
                  <a:pt x="288" y="113"/>
                </a:lnTo>
                <a:lnTo>
                  <a:pt x="283" y="112"/>
                </a:lnTo>
                <a:lnTo>
                  <a:pt x="279" y="111"/>
                </a:lnTo>
                <a:lnTo>
                  <a:pt x="272" y="109"/>
                </a:lnTo>
                <a:lnTo>
                  <a:pt x="267" y="111"/>
                </a:lnTo>
                <a:lnTo>
                  <a:pt x="261" y="112"/>
                </a:lnTo>
                <a:lnTo>
                  <a:pt x="261" y="100"/>
                </a:lnTo>
                <a:lnTo>
                  <a:pt x="261" y="100"/>
                </a:lnTo>
                <a:lnTo>
                  <a:pt x="268" y="100"/>
                </a:lnTo>
                <a:lnTo>
                  <a:pt x="274" y="99"/>
                </a:lnTo>
                <a:lnTo>
                  <a:pt x="274" y="99"/>
                </a:lnTo>
                <a:lnTo>
                  <a:pt x="278" y="96"/>
                </a:lnTo>
                <a:lnTo>
                  <a:pt x="282" y="92"/>
                </a:lnTo>
                <a:lnTo>
                  <a:pt x="284" y="88"/>
                </a:lnTo>
                <a:lnTo>
                  <a:pt x="286" y="84"/>
                </a:lnTo>
                <a:lnTo>
                  <a:pt x="287" y="78"/>
                </a:lnTo>
                <a:lnTo>
                  <a:pt x="287" y="74"/>
                </a:lnTo>
                <a:lnTo>
                  <a:pt x="286" y="69"/>
                </a:lnTo>
                <a:lnTo>
                  <a:pt x="284" y="63"/>
                </a:lnTo>
                <a:lnTo>
                  <a:pt x="284" y="63"/>
                </a:lnTo>
                <a:lnTo>
                  <a:pt x="284" y="63"/>
                </a:lnTo>
                <a:lnTo>
                  <a:pt x="280" y="58"/>
                </a:lnTo>
                <a:lnTo>
                  <a:pt x="275" y="54"/>
                </a:lnTo>
                <a:lnTo>
                  <a:pt x="270" y="51"/>
                </a:lnTo>
                <a:lnTo>
                  <a:pt x="261" y="50"/>
                </a:lnTo>
                <a:lnTo>
                  <a:pt x="261" y="19"/>
                </a:lnTo>
                <a:close/>
                <a:moveTo>
                  <a:pt x="238" y="8"/>
                </a:moveTo>
                <a:lnTo>
                  <a:pt x="238" y="8"/>
                </a:lnTo>
                <a:lnTo>
                  <a:pt x="251" y="12"/>
                </a:lnTo>
                <a:lnTo>
                  <a:pt x="261" y="19"/>
                </a:lnTo>
                <a:lnTo>
                  <a:pt x="261" y="50"/>
                </a:lnTo>
                <a:lnTo>
                  <a:pt x="261" y="50"/>
                </a:lnTo>
                <a:lnTo>
                  <a:pt x="256" y="50"/>
                </a:lnTo>
                <a:lnTo>
                  <a:pt x="251" y="53"/>
                </a:lnTo>
                <a:lnTo>
                  <a:pt x="251" y="53"/>
                </a:lnTo>
                <a:lnTo>
                  <a:pt x="247" y="55"/>
                </a:lnTo>
                <a:lnTo>
                  <a:pt x="242" y="59"/>
                </a:lnTo>
                <a:lnTo>
                  <a:pt x="240" y="63"/>
                </a:lnTo>
                <a:lnTo>
                  <a:pt x="238" y="67"/>
                </a:lnTo>
                <a:lnTo>
                  <a:pt x="238" y="39"/>
                </a:lnTo>
                <a:lnTo>
                  <a:pt x="238" y="39"/>
                </a:lnTo>
                <a:lnTo>
                  <a:pt x="238" y="34"/>
                </a:lnTo>
                <a:lnTo>
                  <a:pt x="238" y="27"/>
                </a:lnTo>
                <a:lnTo>
                  <a:pt x="238" y="8"/>
                </a:lnTo>
                <a:lnTo>
                  <a:pt x="238" y="8"/>
                </a:lnTo>
                <a:close/>
                <a:moveTo>
                  <a:pt x="261" y="247"/>
                </a:moveTo>
                <a:lnTo>
                  <a:pt x="261" y="247"/>
                </a:lnTo>
                <a:lnTo>
                  <a:pt x="249" y="250"/>
                </a:lnTo>
                <a:lnTo>
                  <a:pt x="238" y="250"/>
                </a:lnTo>
                <a:lnTo>
                  <a:pt x="238" y="233"/>
                </a:lnTo>
                <a:lnTo>
                  <a:pt x="238" y="233"/>
                </a:lnTo>
                <a:lnTo>
                  <a:pt x="244" y="235"/>
                </a:lnTo>
                <a:lnTo>
                  <a:pt x="249" y="235"/>
                </a:lnTo>
                <a:lnTo>
                  <a:pt x="256" y="235"/>
                </a:lnTo>
                <a:lnTo>
                  <a:pt x="261" y="233"/>
                </a:lnTo>
                <a:lnTo>
                  <a:pt x="261" y="247"/>
                </a:lnTo>
                <a:lnTo>
                  <a:pt x="261" y="247"/>
                </a:lnTo>
                <a:close/>
                <a:moveTo>
                  <a:pt x="261" y="100"/>
                </a:moveTo>
                <a:lnTo>
                  <a:pt x="261" y="112"/>
                </a:lnTo>
                <a:lnTo>
                  <a:pt x="261" y="112"/>
                </a:lnTo>
                <a:lnTo>
                  <a:pt x="261" y="113"/>
                </a:lnTo>
                <a:lnTo>
                  <a:pt x="261" y="113"/>
                </a:lnTo>
                <a:lnTo>
                  <a:pt x="256" y="116"/>
                </a:lnTo>
                <a:lnTo>
                  <a:pt x="252" y="120"/>
                </a:lnTo>
                <a:lnTo>
                  <a:pt x="249" y="124"/>
                </a:lnTo>
                <a:lnTo>
                  <a:pt x="247" y="130"/>
                </a:lnTo>
                <a:lnTo>
                  <a:pt x="245" y="135"/>
                </a:lnTo>
                <a:lnTo>
                  <a:pt x="245" y="141"/>
                </a:lnTo>
                <a:lnTo>
                  <a:pt x="247" y="146"/>
                </a:lnTo>
                <a:lnTo>
                  <a:pt x="249" y="151"/>
                </a:lnTo>
                <a:lnTo>
                  <a:pt x="249" y="151"/>
                </a:lnTo>
                <a:lnTo>
                  <a:pt x="252" y="155"/>
                </a:lnTo>
                <a:lnTo>
                  <a:pt x="255" y="159"/>
                </a:lnTo>
                <a:lnTo>
                  <a:pt x="261" y="165"/>
                </a:lnTo>
                <a:lnTo>
                  <a:pt x="261" y="176"/>
                </a:lnTo>
                <a:lnTo>
                  <a:pt x="261" y="176"/>
                </a:lnTo>
                <a:lnTo>
                  <a:pt x="256" y="174"/>
                </a:lnTo>
                <a:lnTo>
                  <a:pt x="251" y="173"/>
                </a:lnTo>
                <a:lnTo>
                  <a:pt x="244" y="173"/>
                </a:lnTo>
                <a:lnTo>
                  <a:pt x="238" y="174"/>
                </a:lnTo>
                <a:lnTo>
                  <a:pt x="238" y="82"/>
                </a:lnTo>
                <a:lnTo>
                  <a:pt x="238" y="82"/>
                </a:lnTo>
                <a:lnTo>
                  <a:pt x="240" y="86"/>
                </a:lnTo>
                <a:lnTo>
                  <a:pt x="240" y="86"/>
                </a:lnTo>
                <a:lnTo>
                  <a:pt x="244" y="92"/>
                </a:lnTo>
                <a:lnTo>
                  <a:pt x="249" y="97"/>
                </a:lnTo>
                <a:lnTo>
                  <a:pt x="255" y="100"/>
                </a:lnTo>
                <a:lnTo>
                  <a:pt x="261" y="100"/>
                </a:lnTo>
                <a:lnTo>
                  <a:pt x="261" y="100"/>
                </a:lnTo>
                <a:close/>
                <a:moveTo>
                  <a:pt x="219" y="2"/>
                </a:moveTo>
                <a:lnTo>
                  <a:pt x="219" y="2"/>
                </a:lnTo>
                <a:lnTo>
                  <a:pt x="238" y="8"/>
                </a:lnTo>
                <a:lnTo>
                  <a:pt x="238" y="27"/>
                </a:lnTo>
                <a:lnTo>
                  <a:pt x="238" y="27"/>
                </a:lnTo>
                <a:lnTo>
                  <a:pt x="237" y="24"/>
                </a:lnTo>
                <a:lnTo>
                  <a:pt x="237" y="24"/>
                </a:lnTo>
                <a:lnTo>
                  <a:pt x="234" y="20"/>
                </a:lnTo>
                <a:lnTo>
                  <a:pt x="230" y="17"/>
                </a:lnTo>
                <a:lnTo>
                  <a:pt x="225" y="15"/>
                </a:lnTo>
                <a:lnTo>
                  <a:pt x="219" y="15"/>
                </a:lnTo>
                <a:lnTo>
                  <a:pt x="219" y="2"/>
                </a:lnTo>
                <a:lnTo>
                  <a:pt x="219" y="2"/>
                </a:lnTo>
                <a:close/>
                <a:moveTo>
                  <a:pt x="238" y="250"/>
                </a:moveTo>
                <a:lnTo>
                  <a:pt x="238" y="250"/>
                </a:lnTo>
                <a:lnTo>
                  <a:pt x="229" y="247"/>
                </a:lnTo>
                <a:lnTo>
                  <a:pt x="219" y="245"/>
                </a:lnTo>
                <a:lnTo>
                  <a:pt x="219" y="215"/>
                </a:lnTo>
                <a:lnTo>
                  <a:pt x="219" y="215"/>
                </a:lnTo>
                <a:lnTo>
                  <a:pt x="221" y="218"/>
                </a:lnTo>
                <a:lnTo>
                  <a:pt x="221" y="218"/>
                </a:lnTo>
                <a:lnTo>
                  <a:pt x="225" y="223"/>
                </a:lnTo>
                <a:lnTo>
                  <a:pt x="229" y="227"/>
                </a:lnTo>
                <a:lnTo>
                  <a:pt x="233" y="231"/>
                </a:lnTo>
                <a:lnTo>
                  <a:pt x="238" y="233"/>
                </a:lnTo>
                <a:lnTo>
                  <a:pt x="238" y="250"/>
                </a:lnTo>
                <a:lnTo>
                  <a:pt x="238" y="250"/>
                </a:lnTo>
                <a:close/>
                <a:moveTo>
                  <a:pt x="238" y="39"/>
                </a:moveTo>
                <a:lnTo>
                  <a:pt x="238" y="67"/>
                </a:lnTo>
                <a:lnTo>
                  <a:pt x="238" y="67"/>
                </a:lnTo>
                <a:lnTo>
                  <a:pt x="237" y="74"/>
                </a:lnTo>
                <a:lnTo>
                  <a:pt x="238" y="82"/>
                </a:lnTo>
                <a:lnTo>
                  <a:pt x="238" y="174"/>
                </a:lnTo>
                <a:lnTo>
                  <a:pt x="238" y="174"/>
                </a:lnTo>
                <a:lnTo>
                  <a:pt x="236" y="176"/>
                </a:lnTo>
                <a:lnTo>
                  <a:pt x="236" y="176"/>
                </a:lnTo>
                <a:lnTo>
                  <a:pt x="230" y="180"/>
                </a:lnTo>
                <a:lnTo>
                  <a:pt x="226" y="184"/>
                </a:lnTo>
                <a:lnTo>
                  <a:pt x="222" y="188"/>
                </a:lnTo>
                <a:lnTo>
                  <a:pt x="219" y="193"/>
                </a:lnTo>
                <a:lnTo>
                  <a:pt x="219" y="53"/>
                </a:lnTo>
                <a:lnTo>
                  <a:pt x="219" y="53"/>
                </a:lnTo>
                <a:lnTo>
                  <a:pt x="225" y="51"/>
                </a:lnTo>
                <a:lnTo>
                  <a:pt x="229" y="50"/>
                </a:lnTo>
                <a:lnTo>
                  <a:pt x="229" y="50"/>
                </a:lnTo>
                <a:lnTo>
                  <a:pt x="234" y="46"/>
                </a:lnTo>
                <a:lnTo>
                  <a:pt x="238" y="39"/>
                </a:lnTo>
                <a:lnTo>
                  <a:pt x="238" y="39"/>
                </a:lnTo>
                <a:close/>
                <a:moveTo>
                  <a:pt x="68" y="31"/>
                </a:moveTo>
                <a:lnTo>
                  <a:pt x="68" y="31"/>
                </a:lnTo>
                <a:lnTo>
                  <a:pt x="91" y="21"/>
                </a:lnTo>
                <a:lnTo>
                  <a:pt x="112" y="13"/>
                </a:lnTo>
                <a:lnTo>
                  <a:pt x="134" y="8"/>
                </a:lnTo>
                <a:lnTo>
                  <a:pt x="153" y="4"/>
                </a:lnTo>
                <a:lnTo>
                  <a:pt x="172" y="1"/>
                </a:lnTo>
                <a:lnTo>
                  <a:pt x="190" y="0"/>
                </a:lnTo>
                <a:lnTo>
                  <a:pt x="205" y="1"/>
                </a:lnTo>
                <a:lnTo>
                  <a:pt x="219" y="2"/>
                </a:lnTo>
                <a:lnTo>
                  <a:pt x="219" y="15"/>
                </a:lnTo>
                <a:lnTo>
                  <a:pt x="219" y="15"/>
                </a:lnTo>
                <a:lnTo>
                  <a:pt x="215" y="15"/>
                </a:lnTo>
                <a:lnTo>
                  <a:pt x="211" y="16"/>
                </a:lnTo>
                <a:lnTo>
                  <a:pt x="211" y="16"/>
                </a:lnTo>
                <a:lnTo>
                  <a:pt x="211" y="16"/>
                </a:lnTo>
                <a:lnTo>
                  <a:pt x="206" y="20"/>
                </a:lnTo>
                <a:lnTo>
                  <a:pt x="202" y="27"/>
                </a:lnTo>
                <a:lnTo>
                  <a:pt x="200" y="34"/>
                </a:lnTo>
                <a:lnTo>
                  <a:pt x="203" y="42"/>
                </a:lnTo>
                <a:lnTo>
                  <a:pt x="203" y="42"/>
                </a:lnTo>
                <a:lnTo>
                  <a:pt x="206" y="46"/>
                </a:lnTo>
                <a:lnTo>
                  <a:pt x="210" y="50"/>
                </a:lnTo>
                <a:lnTo>
                  <a:pt x="215" y="51"/>
                </a:lnTo>
                <a:lnTo>
                  <a:pt x="219" y="53"/>
                </a:lnTo>
                <a:lnTo>
                  <a:pt x="219" y="193"/>
                </a:lnTo>
                <a:lnTo>
                  <a:pt x="219" y="193"/>
                </a:lnTo>
                <a:lnTo>
                  <a:pt x="218" y="199"/>
                </a:lnTo>
                <a:lnTo>
                  <a:pt x="218" y="204"/>
                </a:lnTo>
                <a:lnTo>
                  <a:pt x="218" y="210"/>
                </a:lnTo>
                <a:lnTo>
                  <a:pt x="219" y="215"/>
                </a:lnTo>
                <a:lnTo>
                  <a:pt x="219" y="245"/>
                </a:lnTo>
                <a:lnTo>
                  <a:pt x="219" y="245"/>
                </a:lnTo>
                <a:lnTo>
                  <a:pt x="207" y="238"/>
                </a:lnTo>
                <a:lnTo>
                  <a:pt x="194" y="230"/>
                </a:lnTo>
                <a:lnTo>
                  <a:pt x="169" y="212"/>
                </a:lnTo>
                <a:lnTo>
                  <a:pt x="157" y="203"/>
                </a:lnTo>
                <a:lnTo>
                  <a:pt x="145" y="196"/>
                </a:lnTo>
                <a:lnTo>
                  <a:pt x="131" y="192"/>
                </a:lnTo>
                <a:lnTo>
                  <a:pt x="125" y="192"/>
                </a:lnTo>
                <a:lnTo>
                  <a:pt x="118" y="192"/>
                </a:lnTo>
                <a:lnTo>
                  <a:pt x="118" y="192"/>
                </a:lnTo>
                <a:lnTo>
                  <a:pt x="92" y="193"/>
                </a:lnTo>
                <a:lnTo>
                  <a:pt x="68" y="193"/>
                </a:lnTo>
                <a:lnTo>
                  <a:pt x="68" y="164"/>
                </a:lnTo>
                <a:lnTo>
                  <a:pt x="68" y="164"/>
                </a:lnTo>
                <a:lnTo>
                  <a:pt x="76" y="162"/>
                </a:lnTo>
                <a:lnTo>
                  <a:pt x="84" y="159"/>
                </a:lnTo>
                <a:lnTo>
                  <a:pt x="84" y="159"/>
                </a:lnTo>
                <a:lnTo>
                  <a:pt x="84" y="159"/>
                </a:lnTo>
                <a:lnTo>
                  <a:pt x="91" y="155"/>
                </a:lnTo>
                <a:lnTo>
                  <a:pt x="96" y="150"/>
                </a:lnTo>
                <a:lnTo>
                  <a:pt x="100" y="145"/>
                </a:lnTo>
                <a:lnTo>
                  <a:pt x="103" y="138"/>
                </a:lnTo>
                <a:lnTo>
                  <a:pt x="104" y="131"/>
                </a:lnTo>
                <a:lnTo>
                  <a:pt x="104" y="123"/>
                </a:lnTo>
                <a:lnTo>
                  <a:pt x="103" y="116"/>
                </a:lnTo>
                <a:lnTo>
                  <a:pt x="100" y="109"/>
                </a:lnTo>
                <a:lnTo>
                  <a:pt x="100" y="109"/>
                </a:lnTo>
                <a:lnTo>
                  <a:pt x="95" y="100"/>
                </a:lnTo>
                <a:lnTo>
                  <a:pt x="87" y="93"/>
                </a:lnTo>
                <a:lnTo>
                  <a:pt x="77" y="89"/>
                </a:lnTo>
                <a:lnTo>
                  <a:pt x="68" y="88"/>
                </a:lnTo>
                <a:lnTo>
                  <a:pt x="68" y="31"/>
                </a:lnTo>
                <a:close/>
                <a:moveTo>
                  <a:pt x="0" y="136"/>
                </a:moveTo>
                <a:lnTo>
                  <a:pt x="0" y="136"/>
                </a:lnTo>
                <a:lnTo>
                  <a:pt x="0" y="124"/>
                </a:lnTo>
                <a:lnTo>
                  <a:pt x="0" y="115"/>
                </a:lnTo>
                <a:lnTo>
                  <a:pt x="3" y="104"/>
                </a:lnTo>
                <a:lnTo>
                  <a:pt x="5" y="96"/>
                </a:lnTo>
                <a:lnTo>
                  <a:pt x="10" y="86"/>
                </a:lnTo>
                <a:lnTo>
                  <a:pt x="14" y="78"/>
                </a:lnTo>
                <a:lnTo>
                  <a:pt x="24" y="65"/>
                </a:lnTo>
                <a:lnTo>
                  <a:pt x="35" y="53"/>
                </a:lnTo>
                <a:lnTo>
                  <a:pt x="45" y="44"/>
                </a:lnTo>
                <a:lnTo>
                  <a:pt x="54" y="38"/>
                </a:lnTo>
                <a:lnTo>
                  <a:pt x="54" y="38"/>
                </a:lnTo>
                <a:lnTo>
                  <a:pt x="68" y="31"/>
                </a:lnTo>
                <a:lnTo>
                  <a:pt x="68" y="88"/>
                </a:lnTo>
                <a:lnTo>
                  <a:pt x="68" y="88"/>
                </a:lnTo>
                <a:lnTo>
                  <a:pt x="58" y="89"/>
                </a:lnTo>
                <a:lnTo>
                  <a:pt x="50" y="92"/>
                </a:lnTo>
                <a:lnTo>
                  <a:pt x="50" y="92"/>
                </a:lnTo>
                <a:lnTo>
                  <a:pt x="43" y="96"/>
                </a:lnTo>
                <a:lnTo>
                  <a:pt x="38" y="101"/>
                </a:lnTo>
                <a:lnTo>
                  <a:pt x="34" y="108"/>
                </a:lnTo>
                <a:lnTo>
                  <a:pt x="31" y="113"/>
                </a:lnTo>
                <a:lnTo>
                  <a:pt x="30" y="122"/>
                </a:lnTo>
                <a:lnTo>
                  <a:pt x="30" y="128"/>
                </a:lnTo>
                <a:lnTo>
                  <a:pt x="31" y="135"/>
                </a:lnTo>
                <a:lnTo>
                  <a:pt x="34" y="143"/>
                </a:lnTo>
                <a:lnTo>
                  <a:pt x="34" y="143"/>
                </a:lnTo>
                <a:lnTo>
                  <a:pt x="39" y="151"/>
                </a:lnTo>
                <a:lnTo>
                  <a:pt x="47" y="158"/>
                </a:lnTo>
                <a:lnTo>
                  <a:pt x="57" y="162"/>
                </a:lnTo>
                <a:lnTo>
                  <a:pt x="68" y="164"/>
                </a:lnTo>
                <a:lnTo>
                  <a:pt x="68" y="193"/>
                </a:lnTo>
                <a:lnTo>
                  <a:pt x="68" y="193"/>
                </a:lnTo>
                <a:lnTo>
                  <a:pt x="54" y="192"/>
                </a:lnTo>
                <a:lnTo>
                  <a:pt x="42" y="189"/>
                </a:lnTo>
                <a:lnTo>
                  <a:pt x="31" y="185"/>
                </a:lnTo>
                <a:lnTo>
                  <a:pt x="22" y="178"/>
                </a:lnTo>
                <a:lnTo>
                  <a:pt x="14" y="172"/>
                </a:lnTo>
                <a:lnTo>
                  <a:pt x="8" y="162"/>
                </a:lnTo>
                <a:lnTo>
                  <a:pt x="3" y="150"/>
                </a:lnTo>
                <a:lnTo>
                  <a:pt x="0" y="136"/>
                </a:lnTo>
                <a:lnTo>
                  <a:pt x="0" y="136"/>
                </a:lnTo>
                <a:close/>
              </a:path>
            </a:pathLst>
          </a:custGeom>
          <a:solidFill>
            <a:schemeClr val="accent1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grpSp>
        <p:nvGrpSpPr>
          <p:cNvPr id="244" name="组合 243"/>
          <p:cNvGrpSpPr/>
          <p:nvPr/>
        </p:nvGrpSpPr>
        <p:grpSpPr>
          <a:xfrm>
            <a:off x="1550784" y="3143420"/>
            <a:ext cx="274195" cy="356806"/>
            <a:chOff x="1893888" y="4305300"/>
            <a:chExt cx="495300" cy="644526"/>
          </a:xfrm>
          <a:solidFill>
            <a:schemeClr val="accent1"/>
          </a:solidFill>
        </p:grpSpPr>
        <p:sp>
          <p:nvSpPr>
            <p:cNvPr id="245" name="Freeform 129"/>
            <p:cNvSpPr>
              <a:spLocks/>
            </p:cNvSpPr>
            <p:nvPr/>
          </p:nvSpPr>
          <p:spPr bwMode="auto">
            <a:xfrm>
              <a:off x="1893888" y="4305300"/>
              <a:ext cx="495300" cy="496888"/>
            </a:xfrm>
            <a:custGeom>
              <a:avLst/>
              <a:gdLst>
                <a:gd name="T0" fmla="*/ 83 w 312"/>
                <a:gd name="T1" fmla="*/ 16 h 313"/>
                <a:gd name="T2" fmla="*/ 57 w 312"/>
                <a:gd name="T3" fmla="*/ 41 h 313"/>
                <a:gd name="T4" fmla="*/ 37 w 312"/>
                <a:gd name="T5" fmla="*/ 71 h 313"/>
                <a:gd name="T6" fmla="*/ 25 w 312"/>
                <a:gd name="T7" fmla="*/ 103 h 313"/>
                <a:gd name="T8" fmla="*/ 21 w 312"/>
                <a:gd name="T9" fmla="*/ 140 h 313"/>
                <a:gd name="T10" fmla="*/ 21 w 312"/>
                <a:gd name="T11" fmla="*/ 156 h 313"/>
                <a:gd name="T12" fmla="*/ 27 w 312"/>
                <a:gd name="T13" fmla="*/ 186 h 313"/>
                <a:gd name="T14" fmla="*/ 40 w 312"/>
                <a:gd name="T15" fmla="*/ 213 h 313"/>
                <a:gd name="T16" fmla="*/ 56 w 312"/>
                <a:gd name="T17" fmla="*/ 237 h 313"/>
                <a:gd name="T18" fmla="*/ 76 w 312"/>
                <a:gd name="T19" fmla="*/ 259 h 313"/>
                <a:gd name="T20" fmla="*/ 101 w 312"/>
                <a:gd name="T21" fmla="*/ 275 h 313"/>
                <a:gd name="T22" fmla="*/ 128 w 312"/>
                <a:gd name="T23" fmla="*/ 287 h 313"/>
                <a:gd name="T24" fmla="*/ 157 w 312"/>
                <a:gd name="T25" fmla="*/ 293 h 313"/>
                <a:gd name="T26" fmla="*/ 174 w 312"/>
                <a:gd name="T27" fmla="*/ 294 h 313"/>
                <a:gd name="T28" fmla="*/ 210 w 312"/>
                <a:gd name="T29" fmla="*/ 289 h 313"/>
                <a:gd name="T30" fmla="*/ 243 w 312"/>
                <a:gd name="T31" fmla="*/ 276 h 313"/>
                <a:gd name="T32" fmla="*/ 273 w 312"/>
                <a:gd name="T33" fmla="*/ 257 h 313"/>
                <a:gd name="T34" fmla="*/ 296 w 312"/>
                <a:gd name="T35" fmla="*/ 233 h 313"/>
                <a:gd name="T36" fmla="*/ 312 w 312"/>
                <a:gd name="T37" fmla="*/ 245 h 313"/>
                <a:gd name="T38" fmla="*/ 285 w 312"/>
                <a:gd name="T39" fmla="*/ 274 h 313"/>
                <a:gd name="T40" fmla="*/ 252 w 312"/>
                <a:gd name="T41" fmla="*/ 295 h 313"/>
                <a:gd name="T42" fmla="*/ 214 w 312"/>
                <a:gd name="T43" fmla="*/ 309 h 313"/>
                <a:gd name="T44" fmla="*/ 174 w 312"/>
                <a:gd name="T45" fmla="*/ 313 h 313"/>
                <a:gd name="T46" fmla="*/ 156 w 312"/>
                <a:gd name="T47" fmla="*/ 313 h 313"/>
                <a:gd name="T48" fmla="*/ 122 w 312"/>
                <a:gd name="T49" fmla="*/ 306 h 313"/>
                <a:gd name="T50" fmla="*/ 91 w 312"/>
                <a:gd name="T51" fmla="*/ 293 h 313"/>
                <a:gd name="T52" fmla="*/ 64 w 312"/>
                <a:gd name="T53" fmla="*/ 274 h 313"/>
                <a:gd name="T54" fmla="*/ 40 w 312"/>
                <a:gd name="T55" fmla="*/ 251 h 313"/>
                <a:gd name="T56" fmla="*/ 21 w 312"/>
                <a:gd name="T57" fmla="*/ 222 h 313"/>
                <a:gd name="T58" fmla="*/ 8 w 312"/>
                <a:gd name="T59" fmla="*/ 191 h 313"/>
                <a:gd name="T60" fmla="*/ 2 w 312"/>
                <a:gd name="T61" fmla="*/ 159 h 313"/>
                <a:gd name="T62" fmla="*/ 0 w 312"/>
                <a:gd name="T63" fmla="*/ 140 h 313"/>
                <a:gd name="T64" fmla="*/ 6 w 312"/>
                <a:gd name="T65" fmla="*/ 99 h 313"/>
                <a:gd name="T66" fmla="*/ 19 w 312"/>
                <a:gd name="T67" fmla="*/ 61 h 313"/>
                <a:gd name="T68" fmla="*/ 42 w 312"/>
                <a:gd name="T69" fmla="*/ 27 h 313"/>
                <a:gd name="T70" fmla="*/ 71 w 312"/>
                <a:gd name="T71" fmla="*/ 0 h 3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312" h="313">
                  <a:moveTo>
                    <a:pt x="83" y="16"/>
                  </a:moveTo>
                  <a:lnTo>
                    <a:pt x="83" y="16"/>
                  </a:lnTo>
                  <a:lnTo>
                    <a:pt x="69" y="29"/>
                  </a:lnTo>
                  <a:lnTo>
                    <a:pt x="57" y="41"/>
                  </a:lnTo>
                  <a:lnTo>
                    <a:pt x="46" y="54"/>
                  </a:lnTo>
                  <a:lnTo>
                    <a:pt x="37" y="71"/>
                  </a:lnTo>
                  <a:lnTo>
                    <a:pt x="30" y="87"/>
                  </a:lnTo>
                  <a:lnTo>
                    <a:pt x="25" y="103"/>
                  </a:lnTo>
                  <a:lnTo>
                    <a:pt x="22" y="122"/>
                  </a:lnTo>
                  <a:lnTo>
                    <a:pt x="21" y="140"/>
                  </a:lnTo>
                  <a:lnTo>
                    <a:pt x="21" y="140"/>
                  </a:lnTo>
                  <a:lnTo>
                    <a:pt x="21" y="156"/>
                  </a:lnTo>
                  <a:lnTo>
                    <a:pt x="23" y="171"/>
                  </a:lnTo>
                  <a:lnTo>
                    <a:pt x="27" y="186"/>
                  </a:lnTo>
                  <a:lnTo>
                    <a:pt x="33" y="199"/>
                  </a:lnTo>
                  <a:lnTo>
                    <a:pt x="40" y="213"/>
                  </a:lnTo>
                  <a:lnTo>
                    <a:pt x="46" y="226"/>
                  </a:lnTo>
                  <a:lnTo>
                    <a:pt x="56" y="237"/>
                  </a:lnTo>
                  <a:lnTo>
                    <a:pt x="65" y="248"/>
                  </a:lnTo>
                  <a:lnTo>
                    <a:pt x="76" y="259"/>
                  </a:lnTo>
                  <a:lnTo>
                    <a:pt x="88" y="267"/>
                  </a:lnTo>
                  <a:lnTo>
                    <a:pt x="101" y="275"/>
                  </a:lnTo>
                  <a:lnTo>
                    <a:pt x="114" y="282"/>
                  </a:lnTo>
                  <a:lnTo>
                    <a:pt x="128" y="287"/>
                  </a:lnTo>
                  <a:lnTo>
                    <a:pt x="143" y="290"/>
                  </a:lnTo>
                  <a:lnTo>
                    <a:pt x="157" y="293"/>
                  </a:lnTo>
                  <a:lnTo>
                    <a:pt x="174" y="294"/>
                  </a:lnTo>
                  <a:lnTo>
                    <a:pt x="174" y="294"/>
                  </a:lnTo>
                  <a:lnTo>
                    <a:pt x="193" y="293"/>
                  </a:lnTo>
                  <a:lnTo>
                    <a:pt x="210" y="289"/>
                  </a:lnTo>
                  <a:lnTo>
                    <a:pt x="227" y="285"/>
                  </a:lnTo>
                  <a:lnTo>
                    <a:pt x="243" y="276"/>
                  </a:lnTo>
                  <a:lnTo>
                    <a:pt x="258" y="268"/>
                  </a:lnTo>
                  <a:lnTo>
                    <a:pt x="273" y="257"/>
                  </a:lnTo>
                  <a:lnTo>
                    <a:pt x="285" y="247"/>
                  </a:lnTo>
                  <a:lnTo>
                    <a:pt x="296" y="233"/>
                  </a:lnTo>
                  <a:lnTo>
                    <a:pt x="312" y="245"/>
                  </a:lnTo>
                  <a:lnTo>
                    <a:pt x="312" y="245"/>
                  </a:lnTo>
                  <a:lnTo>
                    <a:pt x="298" y="260"/>
                  </a:lnTo>
                  <a:lnTo>
                    <a:pt x="285" y="274"/>
                  </a:lnTo>
                  <a:lnTo>
                    <a:pt x="268" y="285"/>
                  </a:lnTo>
                  <a:lnTo>
                    <a:pt x="252" y="295"/>
                  </a:lnTo>
                  <a:lnTo>
                    <a:pt x="233" y="303"/>
                  </a:lnTo>
                  <a:lnTo>
                    <a:pt x="214" y="309"/>
                  </a:lnTo>
                  <a:lnTo>
                    <a:pt x="194" y="312"/>
                  </a:lnTo>
                  <a:lnTo>
                    <a:pt x="174" y="313"/>
                  </a:lnTo>
                  <a:lnTo>
                    <a:pt x="174" y="313"/>
                  </a:lnTo>
                  <a:lnTo>
                    <a:pt x="156" y="313"/>
                  </a:lnTo>
                  <a:lnTo>
                    <a:pt x="138" y="310"/>
                  </a:lnTo>
                  <a:lnTo>
                    <a:pt x="122" y="306"/>
                  </a:lnTo>
                  <a:lnTo>
                    <a:pt x="106" y="299"/>
                  </a:lnTo>
                  <a:lnTo>
                    <a:pt x="91" y="293"/>
                  </a:lnTo>
                  <a:lnTo>
                    <a:pt x="76" y="285"/>
                  </a:lnTo>
                  <a:lnTo>
                    <a:pt x="64" y="274"/>
                  </a:lnTo>
                  <a:lnTo>
                    <a:pt x="52" y="263"/>
                  </a:lnTo>
                  <a:lnTo>
                    <a:pt x="40" y="251"/>
                  </a:lnTo>
                  <a:lnTo>
                    <a:pt x="30" y="237"/>
                  </a:lnTo>
                  <a:lnTo>
                    <a:pt x="21" y="222"/>
                  </a:lnTo>
                  <a:lnTo>
                    <a:pt x="14" y="207"/>
                  </a:lnTo>
                  <a:lnTo>
                    <a:pt x="8" y="191"/>
                  </a:lnTo>
                  <a:lnTo>
                    <a:pt x="4" y="175"/>
                  </a:lnTo>
                  <a:lnTo>
                    <a:pt x="2" y="159"/>
                  </a:lnTo>
                  <a:lnTo>
                    <a:pt x="0" y="140"/>
                  </a:lnTo>
                  <a:lnTo>
                    <a:pt x="0" y="140"/>
                  </a:lnTo>
                  <a:lnTo>
                    <a:pt x="2" y="119"/>
                  </a:lnTo>
                  <a:lnTo>
                    <a:pt x="6" y="99"/>
                  </a:lnTo>
                  <a:lnTo>
                    <a:pt x="11" y="79"/>
                  </a:lnTo>
                  <a:lnTo>
                    <a:pt x="19" y="61"/>
                  </a:lnTo>
                  <a:lnTo>
                    <a:pt x="30" y="44"/>
                  </a:lnTo>
                  <a:lnTo>
                    <a:pt x="42" y="27"/>
                  </a:lnTo>
                  <a:lnTo>
                    <a:pt x="56" y="14"/>
                  </a:lnTo>
                  <a:lnTo>
                    <a:pt x="71" y="0"/>
                  </a:lnTo>
                  <a:lnTo>
                    <a:pt x="83" y="16"/>
                  </a:lnTo>
                  <a:close/>
                </a:path>
              </a:pathLst>
            </a:custGeom>
            <a:grp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246" name="Freeform 130"/>
            <p:cNvSpPr>
              <a:spLocks noEditPoints="1"/>
            </p:cNvSpPr>
            <p:nvPr/>
          </p:nvSpPr>
          <p:spPr bwMode="auto">
            <a:xfrm>
              <a:off x="1947863" y="4314825"/>
              <a:ext cx="436563" cy="434975"/>
            </a:xfrm>
            <a:custGeom>
              <a:avLst/>
              <a:gdLst>
                <a:gd name="T0" fmla="*/ 152 w 275"/>
                <a:gd name="T1" fmla="*/ 1 h 274"/>
                <a:gd name="T2" fmla="*/ 191 w 275"/>
                <a:gd name="T3" fmla="*/ 10 h 274"/>
                <a:gd name="T4" fmla="*/ 225 w 275"/>
                <a:gd name="T5" fmla="*/ 32 h 274"/>
                <a:gd name="T6" fmla="*/ 252 w 275"/>
                <a:gd name="T7" fmla="*/ 61 h 274"/>
                <a:gd name="T8" fmla="*/ 268 w 275"/>
                <a:gd name="T9" fmla="*/ 97 h 274"/>
                <a:gd name="T10" fmla="*/ 275 w 275"/>
                <a:gd name="T11" fmla="*/ 138 h 274"/>
                <a:gd name="T12" fmla="*/ 272 w 275"/>
                <a:gd name="T13" fmla="*/ 165 h 274"/>
                <a:gd name="T14" fmla="*/ 259 w 275"/>
                <a:gd name="T15" fmla="*/ 203 h 274"/>
                <a:gd name="T16" fmla="*/ 234 w 275"/>
                <a:gd name="T17" fmla="*/ 235 h 274"/>
                <a:gd name="T18" fmla="*/ 203 w 275"/>
                <a:gd name="T19" fmla="*/ 258 h 274"/>
                <a:gd name="T20" fmla="*/ 165 w 275"/>
                <a:gd name="T21" fmla="*/ 272 h 274"/>
                <a:gd name="T22" fmla="*/ 137 w 275"/>
                <a:gd name="T23" fmla="*/ 274 h 274"/>
                <a:gd name="T24" fmla="*/ 137 w 275"/>
                <a:gd name="T25" fmla="*/ 269 h 274"/>
                <a:gd name="T26" fmla="*/ 164 w 275"/>
                <a:gd name="T27" fmla="*/ 266 h 274"/>
                <a:gd name="T28" fmla="*/ 201 w 275"/>
                <a:gd name="T29" fmla="*/ 253 h 274"/>
                <a:gd name="T30" fmla="*/ 230 w 275"/>
                <a:gd name="T31" fmla="*/ 230 h 274"/>
                <a:gd name="T32" fmla="*/ 253 w 275"/>
                <a:gd name="T33" fmla="*/ 200 h 274"/>
                <a:gd name="T34" fmla="*/ 266 w 275"/>
                <a:gd name="T35" fmla="*/ 163 h 274"/>
                <a:gd name="T36" fmla="*/ 268 w 275"/>
                <a:gd name="T37" fmla="*/ 138 h 274"/>
                <a:gd name="T38" fmla="*/ 263 w 275"/>
                <a:gd name="T39" fmla="*/ 98 h 274"/>
                <a:gd name="T40" fmla="*/ 247 w 275"/>
                <a:gd name="T41" fmla="*/ 65 h 274"/>
                <a:gd name="T42" fmla="*/ 221 w 275"/>
                <a:gd name="T43" fmla="*/ 36 h 274"/>
                <a:gd name="T44" fmla="*/ 188 w 275"/>
                <a:gd name="T45" fmla="*/ 17 h 274"/>
                <a:gd name="T46" fmla="*/ 151 w 275"/>
                <a:gd name="T47" fmla="*/ 8 h 274"/>
                <a:gd name="T48" fmla="*/ 137 w 275"/>
                <a:gd name="T49" fmla="*/ 0 h 274"/>
                <a:gd name="T50" fmla="*/ 137 w 275"/>
                <a:gd name="T51" fmla="*/ 274 h 274"/>
                <a:gd name="T52" fmla="*/ 96 w 275"/>
                <a:gd name="T53" fmla="*/ 269 h 274"/>
                <a:gd name="T54" fmla="*/ 61 w 275"/>
                <a:gd name="T55" fmla="*/ 251 h 274"/>
                <a:gd name="T56" fmla="*/ 31 w 275"/>
                <a:gd name="T57" fmla="*/ 224 h 274"/>
                <a:gd name="T58" fmla="*/ 11 w 275"/>
                <a:gd name="T59" fmla="*/ 191 h 274"/>
                <a:gd name="T60" fmla="*/ 2 w 275"/>
                <a:gd name="T61" fmla="*/ 151 h 274"/>
                <a:gd name="T62" fmla="*/ 2 w 275"/>
                <a:gd name="T63" fmla="*/ 123 h 274"/>
                <a:gd name="T64" fmla="*/ 11 w 275"/>
                <a:gd name="T65" fmla="*/ 84 h 274"/>
                <a:gd name="T66" fmla="*/ 31 w 275"/>
                <a:gd name="T67" fmla="*/ 50 h 274"/>
                <a:gd name="T68" fmla="*/ 61 w 275"/>
                <a:gd name="T69" fmla="*/ 24 h 274"/>
                <a:gd name="T70" fmla="*/ 96 w 275"/>
                <a:gd name="T71" fmla="*/ 6 h 274"/>
                <a:gd name="T72" fmla="*/ 137 w 275"/>
                <a:gd name="T73" fmla="*/ 0 h 274"/>
                <a:gd name="T74" fmla="*/ 125 w 275"/>
                <a:gd name="T75" fmla="*/ 8 h 274"/>
                <a:gd name="T76" fmla="*/ 87 w 275"/>
                <a:gd name="T77" fmla="*/ 17 h 274"/>
                <a:gd name="T78" fmla="*/ 54 w 275"/>
                <a:gd name="T79" fmla="*/ 36 h 274"/>
                <a:gd name="T80" fmla="*/ 29 w 275"/>
                <a:gd name="T81" fmla="*/ 65 h 274"/>
                <a:gd name="T82" fmla="*/ 12 w 275"/>
                <a:gd name="T83" fmla="*/ 98 h 274"/>
                <a:gd name="T84" fmla="*/ 7 w 275"/>
                <a:gd name="T85" fmla="*/ 138 h 274"/>
                <a:gd name="T86" fmla="*/ 10 w 275"/>
                <a:gd name="T87" fmla="*/ 163 h 274"/>
                <a:gd name="T88" fmla="*/ 22 w 275"/>
                <a:gd name="T89" fmla="*/ 200 h 274"/>
                <a:gd name="T90" fmla="*/ 45 w 275"/>
                <a:gd name="T91" fmla="*/ 230 h 274"/>
                <a:gd name="T92" fmla="*/ 75 w 275"/>
                <a:gd name="T93" fmla="*/ 253 h 274"/>
                <a:gd name="T94" fmla="*/ 111 w 275"/>
                <a:gd name="T95" fmla="*/ 266 h 274"/>
                <a:gd name="T96" fmla="*/ 137 w 275"/>
                <a:gd name="T97" fmla="*/ 274 h 2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275" h="274">
                  <a:moveTo>
                    <a:pt x="137" y="0"/>
                  </a:moveTo>
                  <a:lnTo>
                    <a:pt x="137" y="0"/>
                  </a:lnTo>
                  <a:lnTo>
                    <a:pt x="152" y="1"/>
                  </a:lnTo>
                  <a:lnTo>
                    <a:pt x="165" y="2"/>
                  </a:lnTo>
                  <a:lnTo>
                    <a:pt x="179" y="6"/>
                  </a:lnTo>
                  <a:lnTo>
                    <a:pt x="191" y="10"/>
                  </a:lnTo>
                  <a:lnTo>
                    <a:pt x="203" y="17"/>
                  </a:lnTo>
                  <a:lnTo>
                    <a:pt x="214" y="24"/>
                  </a:lnTo>
                  <a:lnTo>
                    <a:pt x="225" y="32"/>
                  </a:lnTo>
                  <a:lnTo>
                    <a:pt x="234" y="40"/>
                  </a:lnTo>
                  <a:lnTo>
                    <a:pt x="244" y="50"/>
                  </a:lnTo>
                  <a:lnTo>
                    <a:pt x="252" y="61"/>
                  </a:lnTo>
                  <a:lnTo>
                    <a:pt x="259" y="71"/>
                  </a:lnTo>
                  <a:lnTo>
                    <a:pt x="264" y="84"/>
                  </a:lnTo>
                  <a:lnTo>
                    <a:pt x="268" y="97"/>
                  </a:lnTo>
                  <a:lnTo>
                    <a:pt x="272" y="109"/>
                  </a:lnTo>
                  <a:lnTo>
                    <a:pt x="274" y="123"/>
                  </a:lnTo>
                  <a:lnTo>
                    <a:pt x="275" y="138"/>
                  </a:lnTo>
                  <a:lnTo>
                    <a:pt x="275" y="138"/>
                  </a:lnTo>
                  <a:lnTo>
                    <a:pt x="274" y="151"/>
                  </a:lnTo>
                  <a:lnTo>
                    <a:pt x="272" y="165"/>
                  </a:lnTo>
                  <a:lnTo>
                    <a:pt x="268" y="178"/>
                  </a:lnTo>
                  <a:lnTo>
                    <a:pt x="264" y="191"/>
                  </a:lnTo>
                  <a:lnTo>
                    <a:pt x="259" y="203"/>
                  </a:lnTo>
                  <a:lnTo>
                    <a:pt x="252" y="215"/>
                  </a:lnTo>
                  <a:lnTo>
                    <a:pt x="244" y="224"/>
                  </a:lnTo>
                  <a:lnTo>
                    <a:pt x="234" y="235"/>
                  </a:lnTo>
                  <a:lnTo>
                    <a:pt x="225" y="243"/>
                  </a:lnTo>
                  <a:lnTo>
                    <a:pt x="214" y="251"/>
                  </a:lnTo>
                  <a:lnTo>
                    <a:pt x="203" y="258"/>
                  </a:lnTo>
                  <a:lnTo>
                    <a:pt x="191" y="264"/>
                  </a:lnTo>
                  <a:lnTo>
                    <a:pt x="179" y="269"/>
                  </a:lnTo>
                  <a:lnTo>
                    <a:pt x="165" y="272"/>
                  </a:lnTo>
                  <a:lnTo>
                    <a:pt x="152" y="274"/>
                  </a:lnTo>
                  <a:lnTo>
                    <a:pt x="137" y="274"/>
                  </a:lnTo>
                  <a:lnTo>
                    <a:pt x="137" y="274"/>
                  </a:lnTo>
                  <a:lnTo>
                    <a:pt x="137" y="269"/>
                  </a:lnTo>
                  <a:lnTo>
                    <a:pt x="137" y="269"/>
                  </a:lnTo>
                  <a:lnTo>
                    <a:pt x="137" y="269"/>
                  </a:lnTo>
                  <a:lnTo>
                    <a:pt x="137" y="269"/>
                  </a:lnTo>
                  <a:lnTo>
                    <a:pt x="151" y="268"/>
                  </a:lnTo>
                  <a:lnTo>
                    <a:pt x="164" y="266"/>
                  </a:lnTo>
                  <a:lnTo>
                    <a:pt x="176" y="262"/>
                  </a:lnTo>
                  <a:lnTo>
                    <a:pt x="188" y="258"/>
                  </a:lnTo>
                  <a:lnTo>
                    <a:pt x="201" y="253"/>
                  </a:lnTo>
                  <a:lnTo>
                    <a:pt x="211" y="246"/>
                  </a:lnTo>
                  <a:lnTo>
                    <a:pt x="221" y="238"/>
                  </a:lnTo>
                  <a:lnTo>
                    <a:pt x="230" y="230"/>
                  </a:lnTo>
                  <a:lnTo>
                    <a:pt x="239" y="220"/>
                  </a:lnTo>
                  <a:lnTo>
                    <a:pt x="247" y="211"/>
                  </a:lnTo>
                  <a:lnTo>
                    <a:pt x="253" y="200"/>
                  </a:lnTo>
                  <a:lnTo>
                    <a:pt x="259" y="188"/>
                  </a:lnTo>
                  <a:lnTo>
                    <a:pt x="263" y="177"/>
                  </a:lnTo>
                  <a:lnTo>
                    <a:pt x="266" y="163"/>
                  </a:lnTo>
                  <a:lnTo>
                    <a:pt x="268" y="151"/>
                  </a:lnTo>
                  <a:lnTo>
                    <a:pt x="268" y="138"/>
                  </a:lnTo>
                  <a:lnTo>
                    <a:pt x="268" y="138"/>
                  </a:lnTo>
                  <a:lnTo>
                    <a:pt x="268" y="124"/>
                  </a:lnTo>
                  <a:lnTo>
                    <a:pt x="266" y="111"/>
                  </a:lnTo>
                  <a:lnTo>
                    <a:pt x="263" y="98"/>
                  </a:lnTo>
                  <a:lnTo>
                    <a:pt x="259" y="86"/>
                  </a:lnTo>
                  <a:lnTo>
                    <a:pt x="253" y="75"/>
                  </a:lnTo>
                  <a:lnTo>
                    <a:pt x="247" y="65"/>
                  </a:lnTo>
                  <a:lnTo>
                    <a:pt x="239" y="54"/>
                  </a:lnTo>
                  <a:lnTo>
                    <a:pt x="230" y="44"/>
                  </a:lnTo>
                  <a:lnTo>
                    <a:pt x="221" y="36"/>
                  </a:lnTo>
                  <a:lnTo>
                    <a:pt x="211" y="29"/>
                  </a:lnTo>
                  <a:lnTo>
                    <a:pt x="201" y="23"/>
                  </a:lnTo>
                  <a:lnTo>
                    <a:pt x="188" y="17"/>
                  </a:lnTo>
                  <a:lnTo>
                    <a:pt x="176" y="12"/>
                  </a:lnTo>
                  <a:lnTo>
                    <a:pt x="164" y="9"/>
                  </a:lnTo>
                  <a:lnTo>
                    <a:pt x="151" y="8"/>
                  </a:lnTo>
                  <a:lnTo>
                    <a:pt x="137" y="6"/>
                  </a:lnTo>
                  <a:lnTo>
                    <a:pt x="137" y="6"/>
                  </a:lnTo>
                  <a:lnTo>
                    <a:pt x="137" y="0"/>
                  </a:lnTo>
                  <a:lnTo>
                    <a:pt x="137" y="0"/>
                  </a:lnTo>
                  <a:close/>
                  <a:moveTo>
                    <a:pt x="137" y="274"/>
                  </a:moveTo>
                  <a:lnTo>
                    <a:pt x="137" y="274"/>
                  </a:lnTo>
                  <a:lnTo>
                    <a:pt x="123" y="274"/>
                  </a:lnTo>
                  <a:lnTo>
                    <a:pt x="110" y="272"/>
                  </a:lnTo>
                  <a:lnTo>
                    <a:pt x="96" y="269"/>
                  </a:lnTo>
                  <a:lnTo>
                    <a:pt x="84" y="264"/>
                  </a:lnTo>
                  <a:lnTo>
                    <a:pt x="72" y="258"/>
                  </a:lnTo>
                  <a:lnTo>
                    <a:pt x="61" y="251"/>
                  </a:lnTo>
                  <a:lnTo>
                    <a:pt x="50" y="243"/>
                  </a:lnTo>
                  <a:lnTo>
                    <a:pt x="41" y="235"/>
                  </a:lnTo>
                  <a:lnTo>
                    <a:pt x="31" y="224"/>
                  </a:lnTo>
                  <a:lnTo>
                    <a:pt x="23" y="215"/>
                  </a:lnTo>
                  <a:lnTo>
                    <a:pt x="16" y="203"/>
                  </a:lnTo>
                  <a:lnTo>
                    <a:pt x="11" y="191"/>
                  </a:lnTo>
                  <a:lnTo>
                    <a:pt x="7" y="178"/>
                  </a:lnTo>
                  <a:lnTo>
                    <a:pt x="3" y="165"/>
                  </a:lnTo>
                  <a:lnTo>
                    <a:pt x="2" y="151"/>
                  </a:lnTo>
                  <a:lnTo>
                    <a:pt x="0" y="138"/>
                  </a:lnTo>
                  <a:lnTo>
                    <a:pt x="0" y="138"/>
                  </a:lnTo>
                  <a:lnTo>
                    <a:pt x="2" y="123"/>
                  </a:lnTo>
                  <a:lnTo>
                    <a:pt x="3" y="109"/>
                  </a:lnTo>
                  <a:lnTo>
                    <a:pt x="7" y="97"/>
                  </a:lnTo>
                  <a:lnTo>
                    <a:pt x="11" y="84"/>
                  </a:lnTo>
                  <a:lnTo>
                    <a:pt x="16" y="71"/>
                  </a:lnTo>
                  <a:lnTo>
                    <a:pt x="23" y="61"/>
                  </a:lnTo>
                  <a:lnTo>
                    <a:pt x="31" y="50"/>
                  </a:lnTo>
                  <a:lnTo>
                    <a:pt x="41" y="40"/>
                  </a:lnTo>
                  <a:lnTo>
                    <a:pt x="50" y="32"/>
                  </a:lnTo>
                  <a:lnTo>
                    <a:pt x="61" y="24"/>
                  </a:lnTo>
                  <a:lnTo>
                    <a:pt x="72" y="17"/>
                  </a:lnTo>
                  <a:lnTo>
                    <a:pt x="84" y="10"/>
                  </a:lnTo>
                  <a:lnTo>
                    <a:pt x="96" y="6"/>
                  </a:lnTo>
                  <a:lnTo>
                    <a:pt x="110" y="2"/>
                  </a:lnTo>
                  <a:lnTo>
                    <a:pt x="123" y="1"/>
                  </a:lnTo>
                  <a:lnTo>
                    <a:pt x="137" y="0"/>
                  </a:lnTo>
                  <a:lnTo>
                    <a:pt x="137" y="6"/>
                  </a:lnTo>
                  <a:lnTo>
                    <a:pt x="137" y="6"/>
                  </a:lnTo>
                  <a:lnTo>
                    <a:pt x="125" y="8"/>
                  </a:lnTo>
                  <a:lnTo>
                    <a:pt x="111" y="9"/>
                  </a:lnTo>
                  <a:lnTo>
                    <a:pt x="99" y="12"/>
                  </a:lnTo>
                  <a:lnTo>
                    <a:pt x="87" y="17"/>
                  </a:lnTo>
                  <a:lnTo>
                    <a:pt x="75" y="23"/>
                  </a:lnTo>
                  <a:lnTo>
                    <a:pt x="64" y="29"/>
                  </a:lnTo>
                  <a:lnTo>
                    <a:pt x="54" y="36"/>
                  </a:lnTo>
                  <a:lnTo>
                    <a:pt x="45" y="44"/>
                  </a:lnTo>
                  <a:lnTo>
                    <a:pt x="37" y="54"/>
                  </a:lnTo>
                  <a:lnTo>
                    <a:pt x="29" y="65"/>
                  </a:lnTo>
                  <a:lnTo>
                    <a:pt x="22" y="75"/>
                  </a:lnTo>
                  <a:lnTo>
                    <a:pt x="16" y="86"/>
                  </a:lnTo>
                  <a:lnTo>
                    <a:pt x="12" y="98"/>
                  </a:lnTo>
                  <a:lnTo>
                    <a:pt x="10" y="111"/>
                  </a:lnTo>
                  <a:lnTo>
                    <a:pt x="7" y="124"/>
                  </a:lnTo>
                  <a:lnTo>
                    <a:pt x="7" y="138"/>
                  </a:lnTo>
                  <a:lnTo>
                    <a:pt x="7" y="138"/>
                  </a:lnTo>
                  <a:lnTo>
                    <a:pt x="7" y="151"/>
                  </a:lnTo>
                  <a:lnTo>
                    <a:pt x="10" y="163"/>
                  </a:lnTo>
                  <a:lnTo>
                    <a:pt x="12" y="177"/>
                  </a:lnTo>
                  <a:lnTo>
                    <a:pt x="16" y="188"/>
                  </a:lnTo>
                  <a:lnTo>
                    <a:pt x="22" y="200"/>
                  </a:lnTo>
                  <a:lnTo>
                    <a:pt x="29" y="211"/>
                  </a:lnTo>
                  <a:lnTo>
                    <a:pt x="37" y="220"/>
                  </a:lnTo>
                  <a:lnTo>
                    <a:pt x="45" y="230"/>
                  </a:lnTo>
                  <a:lnTo>
                    <a:pt x="54" y="238"/>
                  </a:lnTo>
                  <a:lnTo>
                    <a:pt x="64" y="246"/>
                  </a:lnTo>
                  <a:lnTo>
                    <a:pt x="75" y="253"/>
                  </a:lnTo>
                  <a:lnTo>
                    <a:pt x="87" y="258"/>
                  </a:lnTo>
                  <a:lnTo>
                    <a:pt x="99" y="262"/>
                  </a:lnTo>
                  <a:lnTo>
                    <a:pt x="111" y="266"/>
                  </a:lnTo>
                  <a:lnTo>
                    <a:pt x="125" y="268"/>
                  </a:lnTo>
                  <a:lnTo>
                    <a:pt x="137" y="269"/>
                  </a:lnTo>
                  <a:lnTo>
                    <a:pt x="137" y="274"/>
                  </a:lnTo>
                  <a:close/>
                </a:path>
              </a:pathLst>
            </a:custGeom>
            <a:grp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247" name="Freeform 131"/>
            <p:cNvSpPr>
              <a:spLocks/>
            </p:cNvSpPr>
            <p:nvPr/>
          </p:nvSpPr>
          <p:spPr bwMode="auto">
            <a:xfrm>
              <a:off x="1941513" y="4322763"/>
              <a:ext cx="434975" cy="423863"/>
            </a:xfrm>
            <a:custGeom>
              <a:avLst/>
              <a:gdLst>
                <a:gd name="T0" fmla="*/ 199 w 274"/>
                <a:gd name="T1" fmla="*/ 18 h 267"/>
                <a:gd name="T2" fmla="*/ 203 w 274"/>
                <a:gd name="T3" fmla="*/ 37 h 267"/>
                <a:gd name="T4" fmla="*/ 214 w 274"/>
                <a:gd name="T5" fmla="*/ 35 h 267"/>
                <a:gd name="T6" fmla="*/ 221 w 274"/>
                <a:gd name="T7" fmla="*/ 43 h 267"/>
                <a:gd name="T8" fmla="*/ 238 w 274"/>
                <a:gd name="T9" fmla="*/ 56 h 267"/>
                <a:gd name="T10" fmla="*/ 257 w 274"/>
                <a:gd name="T11" fmla="*/ 80 h 267"/>
                <a:gd name="T12" fmla="*/ 251 w 274"/>
                <a:gd name="T13" fmla="*/ 91 h 267"/>
                <a:gd name="T14" fmla="*/ 256 w 274"/>
                <a:gd name="T15" fmla="*/ 93 h 267"/>
                <a:gd name="T16" fmla="*/ 262 w 274"/>
                <a:gd name="T17" fmla="*/ 85 h 267"/>
                <a:gd name="T18" fmla="*/ 264 w 274"/>
                <a:gd name="T19" fmla="*/ 93 h 267"/>
                <a:gd name="T20" fmla="*/ 259 w 274"/>
                <a:gd name="T21" fmla="*/ 110 h 267"/>
                <a:gd name="T22" fmla="*/ 247 w 274"/>
                <a:gd name="T23" fmla="*/ 112 h 267"/>
                <a:gd name="T24" fmla="*/ 232 w 274"/>
                <a:gd name="T25" fmla="*/ 127 h 267"/>
                <a:gd name="T26" fmla="*/ 220 w 274"/>
                <a:gd name="T27" fmla="*/ 141 h 267"/>
                <a:gd name="T28" fmla="*/ 202 w 274"/>
                <a:gd name="T29" fmla="*/ 154 h 267"/>
                <a:gd name="T30" fmla="*/ 209 w 274"/>
                <a:gd name="T31" fmla="*/ 183 h 267"/>
                <a:gd name="T32" fmla="*/ 218 w 274"/>
                <a:gd name="T33" fmla="*/ 214 h 267"/>
                <a:gd name="T34" fmla="*/ 210 w 274"/>
                <a:gd name="T35" fmla="*/ 237 h 267"/>
                <a:gd name="T36" fmla="*/ 226 w 274"/>
                <a:gd name="T37" fmla="*/ 228 h 267"/>
                <a:gd name="T38" fmla="*/ 247 w 274"/>
                <a:gd name="T39" fmla="*/ 192 h 267"/>
                <a:gd name="T40" fmla="*/ 264 w 274"/>
                <a:gd name="T41" fmla="*/ 141 h 267"/>
                <a:gd name="T42" fmla="*/ 274 w 274"/>
                <a:gd name="T43" fmla="*/ 115 h 267"/>
                <a:gd name="T44" fmla="*/ 155 w 274"/>
                <a:gd name="T45" fmla="*/ 267 h 267"/>
                <a:gd name="T46" fmla="*/ 178 w 274"/>
                <a:gd name="T47" fmla="*/ 246 h 267"/>
                <a:gd name="T48" fmla="*/ 153 w 274"/>
                <a:gd name="T49" fmla="*/ 245 h 267"/>
                <a:gd name="T50" fmla="*/ 145 w 274"/>
                <a:gd name="T51" fmla="*/ 252 h 267"/>
                <a:gd name="T52" fmla="*/ 125 w 274"/>
                <a:gd name="T53" fmla="*/ 248 h 267"/>
                <a:gd name="T54" fmla="*/ 99 w 274"/>
                <a:gd name="T55" fmla="*/ 249 h 267"/>
                <a:gd name="T56" fmla="*/ 121 w 274"/>
                <a:gd name="T57" fmla="*/ 267 h 267"/>
                <a:gd name="T58" fmla="*/ 0 w 274"/>
                <a:gd name="T59" fmla="*/ 129 h 267"/>
                <a:gd name="T60" fmla="*/ 62 w 274"/>
                <a:gd name="T61" fmla="*/ 26 h 267"/>
                <a:gd name="T62" fmla="*/ 19 w 274"/>
                <a:gd name="T63" fmla="*/ 87 h 267"/>
                <a:gd name="T64" fmla="*/ 31 w 274"/>
                <a:gd name="T65" fmla="*/ 84 h 267"/>
                <a:gd name="T66" fmla="*/ 50 w 274"/>
                <a:gd name="T67" fmla="*/ 91 h 267"/>
                <a:gd name="T68" fmla="*/ 60 w 274"/>
                <a:gd name="T69" fmla="*/ 88 h 267"/>
                <a:gd name="T70" fmla="*/ 46 w 274"/>
                <a:gd name="T71" fmla="*/ 106 h 267"/>
                <a:gd name="T72" fmla="*/ 35 w 274"/>
                <a:gd name="T73" fmla="*/ 122 h 267"/>
                <a:gd name="T74" fmla="*/ 45 w 274"/>
                <a:gd name="T75" fmla="*/ 157 h 267"/>
                <a:gd name="T76" fmla="*/ 54 w 274"/>
                <a:gd name="T77" fmla="*/ 180 h 267"/>
                <a:gd name="T78" fmla="*/ 87 w 274"/>
                <a:gd name="T79" fmla="*/ 210 h 267"/>
                <a:gd name="T80" fmla="*/ 95 w 274"/>
                <a:gd name="T81" fmla="*/ 188 h 267"/>
                <a:gd name="T82" fmla="*/ 98 w 274"/>
                <a:gd name="T83" fmla="*/ 169 h 267"/>
                <a:gd name="T84" fmla="*/ 104 w 274"/>
                <a:gd name="T85" fmla="*/ 137 h 267"/>
                <a:gd name="T86" fmla="*/ 117 w 274"/>
                <a:gd name="T87" fmla="*/ 122 h 267"/>
                <a:gd name="T88" fmla="*/ 152 w 274"/>
                <a:gd name="T89" fmla="*/ 125 h 267"/>
                <a:gd name="T90" fmla="*/ 165 w 274"/>
                <a:gd name="T91" fmla="*/ 106 h 267"/>
                <a:gd name="T92" fmla="*/ 161 w 274"/>
                <a:gd name="T93" fmla="*/ 81 h 267"/>
                <a:gd name="T94" fmla="*/ 134 w 274"/>
                <a:gd name="T95" fmla="*/ 58 h 267"/>
                <a:gd name="T96" fmla="*/ 111 w 274"/>
                <a:gd name="T97" fmla="*/ 57 h 267"/>
                <a:gd name="T98" fmla="*/ 92 w 274"/>
                <a:gd name="T99" fmla="*/ 68 h 267"/>
                <a:gd name="T100" fmla="*/ 69 w 274"/>
                <a:gd name="T101" fmla="*/ 64 h 267"/>
                <a:gd name="T102" fmla="*/ 73 w 274"/>
                <a:gd name="T103" fmla="*/ 56 h 267"/>
                <a:gd name="T104" fmla="*/ 80 w 274"/>
                <a:gd name="T105" fmla="*/ 45 h 267"/>
                <a:gd name="T106" fmla="*/ 81 w 274"/>
                <a:gd name="T107" fmla="*/ 38 h 267"/>
                <a:gd name="T108" fmla="*/ 96 w 274"/>
                <a:gd name="T109" fmla="*/ 49 h 267"/>
                <a:gd name="T110" fmla="*/ 119 w 274"/>
                <a:gd name="T111" fmla="*/ 47 h 267"/>
                <a:gd name="T112" fmla="*/ 137 w 274"/>
                <a:gd name="T113" fmla="*/ 45 h 267"/>
                <a:gd name="T114" fmla="*/ 141 w 274"/>
                <a:gd name="T115" fmla="*/ 28 h 267"/>
                <a:gd name="T116" fmla="*/ 161 w 274"/>
                <a:gd name="T117" fmla="*/ 22 h 267"/>
                <a:gd name="T118" fmla="*/ 132 w 274"/>
                <a:gd name="T119" fmla="*/ 8 h 2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274" h="267">
                  <a:moveTo>
                    <a:pt x="161" y="1"/>
                  </a:moveTo>
                  <a:lnTo>
                    <a:pt x="161" y="1"/>
                  </a:lnTo>
                  <a:lnTo>
                    <a:pt x="169" y="3"/>
                  </a:lnTo>
                  <a:lnTo>
                    <a:pt x="178" y="5"/>
                  </a:lnTo>
                  <a:lnTo>
                    <a:pt x="188" y="8"/>
                  </a:lnTo>
                  <a:lnTo>
                    <a:pt x="201" y="14"/>
                  </a:lnTo>
                  <a:lnTo>
                    <a:pt x="214" y="22"/>
                  </a:lnTo>
                  <a:lnTo>
                    <a:pt x="226" y="31"/>
                  </a:lnTo>
                  <a:lnTo>
                    <a:pt x="238" y="43"/>
                  </a:lnTo>
                  <a:lnTo>
                    <a:pt x="238" y="43"/>
                  </a:lnTo>
                  <a:lnTo>
                    <a:pt x="234" y="39"/>
                  </a:lnTo>
                  <a:lnTo>
                    <a:pt x="225" y="31"/>
                  </a:lnTo>
                  <a:lnTo>
                    <a:pt x="213" y="22"/>
                  </a:lnTo>
                  <a:lnTo>
                    <a:pt x="206" y="19"/>
                  </a:lnTo>
                  <a:lnTo>
                    <a:pt x="199" y="18"/>
                  </a:lnTo>
                  <a:lnTo>
                    <a:pt x="197" y="19"/>
                  </a:lnTo>
                  <a:lnTo>
                    <a:pt x="197" y="19"/>
                  </a:lnTo>
                  <a:lnTo>
                    <a:pt x="198" y="22"/>
                  </a:lnTo>
                  <a:lnTo>
                    <a:pt x="198" y="22"/>
                  </a:lnTo>
                  <a:lnTo>
                    <a:pt x="199" y="24"/>
                  </a:lnTo>
                  <a:lnTo>
                    <a:pt x="199" y="24"/>
                  </a:lnTo>
                  <a:lnTo>
                    <a:pt x="199" y="27"/>
                  </a:lnTo>
                  <a:lnTo>
                    <a:pt x="201" y="30"/>
                  </a:lnTo>
                  <a:lnTo>
                    <a:pt x="201" y="30"/>
                  </a:lnTo>
                  <a:lnTo>
                    <a:pt x="202" y="30"/>
                  </a:lnTo>
                  <a:lnTo>
                    <a:pt x="202" y="30"/>
                  </a:lnTo>
                  <a:lnTo>
                    <a:pt x="203" y="33"/>
                  </a:lnTo>
                  <a:lnTo>
                    <a:pt x="203" y="33"/>
                  </a:lnTo>
                  <a:lnTo>
                    <a:pt x="203" y="34"/>
                  </a:lnTo>
                  <a:lnTo>
                    <a:pt x="203" y="37"/>
                  </a:lnTo>
                  <a:lnTo>
                    <a:pt x="203" y="39"/>
                  </a:lnTo>
                  <a:lnTo>
                    <a:pt x="206" y="39"/>
                  </a:lnTo>
                  <a:lnTo>
                    <a:pt x="206" y="39"/>
                  </a:lnTo>
                  <a:lnTo>
                    <a:pt x="209" y="39"/>
                  </a:lnTo>
                  <a:lnTo>
                    <a:pt x="209" y="39"/>
                  </a:lnTo>
                  <a:lnTo>
                    <a:pt x="210" y="38"/>
                  </a:lnTo>
                  <a:lnTo>
                    <a:pt x="210" y="38"/>
                  </a:lnTo>
                  <a:lnTo>
                    <a:pt x="207" y="35"/>
                  </a:lnTo>
                  <a:lnTo>
                    <a:pt x="207" y="35"/>
                  </a:lnTo>
                  <a:lnTo>
                    <a:pt x="207" y="35"/>
                  </a:lnTo>
                  <a:lnTo>
                    <a:pt x="207" y="35"/>
                  </a:lnTo>
                  <a:lnTo>
                    <a:pt x="209" y="34"/>
                  </a:lnTo>
                  <a:lnTo>
                    <a:pt x="210" y="33"/>
                  </a:lnTo>
                  <a:lnTo>
                    <a:pt x="210" y="33"/>
                  </a:lnTo>
                  <a:lnTo>
                    <a:pt x="214" y="35"/>
                  </a:lnTo>
                  <a:lnTo>
                    <a:pt x="215" y="37"/>
                  </a:lnTo>
                  <a:lnTo>
                    <a:pt x="215" y="37"/>
                  </a:lnTo>
                  <a:lnTo>
                    <a:pt x="217" y="39"/>
                  </a:lnTo>
                  <a:lnTo>
                    <a:pt x="217" y="39"/>
                  </a:lnTo>
                  <a:lnTo>
                    <a:pt x="215" y="41"/>
                  </a:lnTo>
                  <a:lnTo>
                    <a:pt x="215" y="41"/>
                  </a:lnTo>
                  <a:lnTo>
                    <a:pt x="214" y="42"/>
                  </a:lnTo>
                  <a:lnTo>
                    <a:pt x="214" y="42"/>
                  </a:lnTo>
                  <a:lnTo>
                    <a:pt x="215" y="45"/>
                  </a:lnTo>
                  <a:lnTo>
                    <a:pt x="215" y="45"/>
                  </a:lnTo>
                  <a:lnTo>
                    <a:pt x="215" y="45"/>
                  </a:lnTo>
                  <a:lnTo>
                    <a:pt x="217" y="45"/>
                  </a:lnTo>
                  <a:lnTo>
                    <a:pt x="217" y="45"/>
                  </a:lnTo>
                  <a:lnTo>
                    <a:pt x="221" y="43"/>
                  </a:lnTo>
                  <a:lnTo>
                    <a:pt x="221" y="43"/>
                  </a:lnTo>
                  <a:lnTo>
                    <a:pt x="224" y="43"/>
                  </a:lnTo>
                  <a:lnTo>
                    <a:pt x="224" y="43"/>
                  </a:lnTo>
                  <a:lnTo>
                    <a:pt x="225" y="45"/>
                  </a:lnTo>
                  <a:lnTo>
                    <a:pt x="225" y="45"/>
                  </a:lnTo>
                  <a:lnTo>
                    <a:pt x="229" y="47"/>
                  </a:lnTo>
                  <a:lnTo>
                    <a:pt x="229" y="47"/>
                  </a:lnTo>
                  <a:lnTo>
                    <a:pt x="230" y="47"/>
                  </a:lnTo>
                  <a:lnTo>
                    <a:pt x="230" y="47"/>
                  </a:lnTo>
                  <a:lnTo>
                    <a:pt x="232" y="51"/>
                  </a:lnTo>
                  <a:lnTo>
                    <a:pt x="232" y="51"/>
                  </a:lnTo>
                  <a:lnTo>
                    <a:pt x="234" y="53"/>
                  </a:lnTo>
                  <a:lnTo>
                    <a:pt x="234" y="53"/>
                  </a:lnTo>
                  <a:lnTo>
                    <a:pt x="237" y="54"/>
                  </a:lnTo>
                  <a:lnTo>
                    <a:pt x="238" y="56"/>
                  </a:lnTo>
                  <a:lnTo>
                    <a:pt x="238" y="56"/>
                  </a:lnTo>
                  <a:lnTo>
                    <a:pt x="240" y="58"/>
                  </a:lnTo>
                  <a:lnTo>
                    <a:pt x="240" y="58"/>
                  </a:lnTo>
                  <a:lnTo>
                    <a:pt x="245" y="62"/>
                  </a:lnTo>
                  <a:lnTo>
                    <a:pt x="245" y="62"/>
                  </a:lnTo>
                  <a:lnTo>
                    <a:pt x="248" y="65"/>
                  </a:lnTo>
                  <a:lnTo>
                    <a:pt x="248" y="65"/>
                  </a:lnTo>
                  <a:lnTo>
                    <a:pt x="248" y="69"/>
                  </a:lnTo>
                  <a:lnTo>
                    <a:pt x="248" y="69"/>
                  </a:lnTo>
                  <a:lnTo>
                    <a:pt x="249" y="73"/>
                  </a:lnTo>
                  <a:lnTo>
                    <a:pt x="249" y="73"/>
                  </a:lnTo>
                  <a:lnTo>
                    <a:pt x="251" y="76"/>
                  </a:lnTo>
                  <a:lnTo>
                    <a:pt x="251" y="76"/>
                  </a:lnTo>
                  <a:lnTo>
                    <a:pt x="253" y="77"/>
                  </a:lnTo>
                  <a:lnTo>
                    <a:pt x="253" y="77"/>
                  </a:lnTo>
                  <a:lnTo>
                    <a:pt x="257" y="80"/>
                  </a:lnTo>
                  <a:lnTo>
                    <a:pt x="257" y="80"/>
                  </a:lnTo>
                  <a:lnTo>
                    <a:pt x="259" y="81"/>
                  </a:lnTo>
                  <a:lnTo>
                    <a:pt x="259" y="83"/>
                  </a:lnTo>
                  <a:lnTo>
                    <a:pt x="259" y="83"/>
                  </a:lnTo>
                  <a:lnTo>
                    <a:pt x="257" y="84"/>
                  </a:lnTo>
                  <a:lnTo>
                    <a:pt x="257" y="84"/>
                  </a:lnTo>
                  <a:lnTo>
                    <a:pt x="255" y="84"/>
                  </a:lnTo>
                  <a:lnTo>
                    <a:pt x="255" y="84"/>
                  </a:lnTo>
                  <a:lnTo>
                    <a:pt x="255" y="87"/>
                  </a:lnTo>
                  <a:lnTo>
                    <a:pt x="255" y="87"/>
                  </a:lnTo>
                  <a:lnTo>
                    <a:pt x="255" y="88"/>
                  </a:lnTo>
                  <a:lnTo>
                    <a:pt x="255" y="89"/>
                  </a:lnTo>
                  <a:lnTo>
                    <a:pt x="255" y="89"/>
                  </a:lnTo>
                  <a:lnTo>
                    <a:pt x="252" y="91"/>
                  </a:lnTo>
                  <a:lnTo>
                    <a:pt x="251" y="91"/>
                  </a:lnTo>
                  <a:lnTo>
                    <a:pt x="248" y="92"/>
                  </a:lnTo>
                  <a:lnTo>
                    <a:pt x="247" y="93"/>
                  </a:lnTo>
                  <a:lnTo>
                    <a:pt x="247" y="93"/>
                  </a:lnTo>
                  <a:lnTo>
                    <a:pt x="247" y="95"/>
                  </a:lnTo>
                  <a:lnTo>
                    <a:pt x="247" y="95"/>
                  </a:lnTo>
                  <a:lnTo>
                    <a:pt x="249" y="96"/>
                  </a:lnTo>
                  <a:lnTo>
                    <a:pt x="249" y="96"/>
                  </a:lnTo>
                  <a:lnTo>
                    <a:pt x="249" y="95"/>
                  </a:lnTo>
                  <a:lnTo>
                    <a:pt x="249" y="95"/>
                  </a:lnTo>
                  <a:lnTo>
                    <a:pt x="249" y="93"/>
                  </a:lnTo>
                  <a:lnTo>
                    <a:pt x="251" y="93"/>
                  </a:lnTo>
                  <a:lnTo>
                    <a:pt x="251" y="93"/>
                  </a:lnTo>
                  <a:lnTo>
                    <a:pt x="253" y="93"/>
                  </a:lnTo>
                  <a:lnTo>
                    <a:pt x="253" y="93"/>
                  </a:lnTo>
                  <a:lnTo>
                    <a:pt x="256" y="93"/>
                  </a:lnTo>
                  <a:lnTo>
                    <a:pt x="256" y="93"/>
                  </a:lnTo>
                  <a:lnTo>
                    <a:pt x="256" y="92"/>
                  </a:lnTo>
                  <a:lnTo>
                    <a:pt x="256" y="92"/>
                  </a:lnTo>
                  <a:lnTo>
                    <a:pt x="256" y="92"/>
                  </a:lnTo>
                  <a:lnTo>
                    <a:pt x="256" y="89"/>
                  </a:lnTo>
                  <a:lnTo>
                    <a:pt x="256" y="89"/>
                  </a:lnTo>
                  <a:lnTo>
                    <a:pt x="257" y="87"/>
                  </a:lnTo>
                  <a:lnTo>
                    <a:pt x="257" y="87"/>
                  </a:lnTo>
                  <a:lnTo>
                    <a:pt x="257" y="88"/>
                  </a:lnTo>
                  <a:lnTo>
                    <a:pt x="259" y="87"/>
                  </a:lnTo>
                  <a:lnTo>
                    <a:pt x="259" y="87"/>
                  </a:lnTo>
                  <a:lnTo>
                    <a:pt x="260" y="85"/>
                  </a:lnTo>
                  <a:lnTo>
                    <a:pt x="260" y="85"/>
                  </a:lnTo>
                  <a:lnTo>
                    <a:pt x="262" y="85"/>
                  </a:lnTo>
                  <a:lnTo>
                    <a:pt x="262" y="85"/>
                  </a:lnTo>
                  <a:lnTo>
                    <a:pt x="262" y="85"/>
                  </a:lnTo>
                  <a:lnTo>
                    <a:pt x="262" y="83"/>
                  </a:lnTo>
                  <a:lnTo>
                    <a:pt x="262" y="83"/>
                  </a:lnTo>
                  <a:lnTo>
                    <a:pt x="260" y="80"/>
                  </a:lnTo>
                  <a:lnTo>
                    <a:pt x="260" y="80"/>
                  </a:lnTo>
                  <a:lnTo>
                    <a:pt x="260" y="75"/>
                  </a:lnTo>
                  <a:lnTo>
                    <a:pt x="260" y="75"/>
                  </a:lnTo>
                  <a:lnTo>
                    <a:pt x="263" y="80"/>
                  </a:lnTo>
                  <a:lnTo>
                    <a:pt x="266" y="89"/>
                  </a:lnTo>
                  <a:lnTo>
                    <a:pt x="266" y="89"/>
                  </a:lnTo>
                  <a:lnTo>
                    <a:pt x="264" y="89"/>
                  </a:lnTo>
                  <a:lnTo>
                    <a:pt x="264" y="91"/>
                  </a:lnTo>
                  <a:lnTo>
                    <a:pt x="264" y="91"/>
                  </a:lnTo>
                  <a:lnTo>
                    <a:pt x="264" y="93"/>
                  </a:lnTo>
                  <a:lnTo>
                    <a:pt x="264" y="93"/>
                  </a:lnTo>
                  <a:lnTo>
                    <a:pt x="264" y="98"/>
                  </a:lnTo>
                  <a:lnTo>
                    <a:pt x="264" y="98"/>
                  </a:lnTo>
                  <a:lnTo>
                    <a:pt x="264" y="103"/>
                  </a:lnTo>
                  <a:lnTo>
                    <a:pt x="264" y="103"/>
                  </a:lnTo>
                  <a:lnTo>
                    <a:pt x="264" y="107"/>
                  </a:lnTo>
                  <a:lnTo>
                    <a:pt x="264" y="107"/>
                  </a:lnTo>
                  <a:lnTo>
                    <a:pt x="264" y="112"/>
                  </a:lnTo>
                  <a:lnTo>
                    <a:pt x="264" y="112"/>
                  </a:lnTo>
                  <a:lnTo>
                    <a:pt x="263" y="114"/>
                  </a:lnTo>
                  <a:lnTo>
                    <a:pt x="263" y="114"/>
                  </a:lnTo>
                  <a:lnTo>
                    <a:pt x="263" y="115"/>
                  </a:lnTo>
                  <a:lnTo>
                    <a:pt x="262" y="114"/>
                  </a:lnTo>
                  <a:lnTo>
                    <a:pt x="262" y="114"/>
                  </a:lnTo>
                  <a:lnTo>
                    <a:pt x="260" y="110"/>
                  </a:lnTo>
                  <a:lnTo>
                    <a:pt x="259" y="110"/>
                  </a:lnTo>
                  <a:lnTo>
                    <a:pt x="259" y="110"/>
                  </a:lnTo>
                  <a:lnTo>
                    <a:pt x="259" y="108"/>
                  </a:lnTo>
                  <a:lnTo>
                    <a:pt x="256" y="108"/>
                  </a:lnTo>
                  <a:lnTo>
                    <a:pt x="256" y="108"/>
                  </a:lnTo>
                  <a:lnTo>
                    <a:pt x="255" y="108"/>
                  </a:lnTo>
                  <a:lnTo>
                    <a:pt x="253" y="108"/>
                  </a:lnTo>
                  <a:lnTo>
                    <a:pt x="253" y="108"/>
                  </a:lnTo>
                  <a:lnTo>
                    <a:pt x="253" y="111"/>
                  </a:lnTo>
                  <a:lnTo>
                    <a:pt x="253" y="112"/>
                  </a:lnTo>
                  <a:lnTo>
                    <a:pt x="253" y="112"/>
                  </a:lnTo>
                  <a:lnTo>
                    <a:pt x="248" y="111"/>
                  </a:lnTo>
                  <a:lnTo>
                    <a:pt x="248" y="111"/>
                  </a:lnTo>
                  <a:lnTo>
                    <a:pt x="247" y="111"/>
                  </a:lnTo>
                  <a:lnTo>
                    <a:pt x="247" y="112"/>
                  </a:lnTo>
                  <a:lnTo>
                    <a:pt x="247" y="112"/>
                  </a:lnTo>
                  <a:lnTo>
                    <a:pt x="245" y="115"/>
                  </a:lnTo>
                  <a:lnTo>
                    <a:pt x="244" y="116"/>
                  </a:lnTo>
                  <a:lnTo>
                    <a:pt x="244" y="116"/>
                  </a:lnTo>
                  <a:lnTo>
                    <a:pt x="244" y="118"/>
                  </a:lnTo>
                  <a:lnTo>
                    <a:pt x="243" y="121"/>
                  </a:lnTo>
                  <a:lnTo>
                    <a:pt x="243" y="121"/>
                  </a:lnTo>
                  <a:lnTo>
                    <a:pt x="241" y="122"/>
                  </a:lnTo>
                  <a:lnTo>
                    <a:pt x="238" y="122"/>
                  </a:lnTo>
                  <a:lnTo>
                    <a:pt x="238" y="122"/>
                  </a:lnTo>
                  <a:lnTo>
                    <a:pt x="234" y="123"/>
                  </a:lnTo>
                  <a:lnTo>
                    <a:pt x="234" y="123"/>
                  </a:lnTo>
                  <a:lnTo>
                    <a:pt x="234" y="125"/>
                  </a:lnTo>
                  <a:lnTo>
                    <a:pt x="233" y="126"/>
                  </a:lnTo>
                  <a:lnTo>
                    <a:pt x="233" y="126"/>
                  </a:lnTo>
                  <a:lnTo>
                    <a:pt x="232" y="127"/>
                  </a:lnTo>
                  <a:lnTo>
                    <a:pt x="230" y="129"/>
                  </a:lnTo>
                  <a:lnTo>
                    <a:pt x="230" y="129"/>
                  </a:lnTo>
                  <a:lnTo>
                    <a:pt x="230" y="133"/>
                  </a:lnTo>
                  <a:lnTo>
                    <a:pt x="230" y="133"/>
                  </a:lnTo>
                  <a:lnTo>
                    <a:pt x="230" y="134"/>
                  </a:lnTo>
                  <a:lnTo>
                    <a:pt x="230" y="135"/>
                  </a:lnTo>
                  <a:lnTo>
                    <a:pt x="230" y="135"/>
                  </a:lnTo>
                  <a:lnTo>
                    <a:pt x="226" y="137"/>
                  </a:lnTo>
                  <a:lnTo>
                    <a:pt x="226" y="137"/>
                  </a:lnTo>
                  <a:lnTo>
                    <a:pt x="226" y="137"/>
                  </a:lnTo>
                  <a:lnTo>
                    <a:pt x="226" y="138"/>
                  </a:lnTo>
                  <a:lnTo>
                    <a:pt x="225" y="139"/>
                  </a:lnTo>
                  <a:lnTo>
                    <a:pt x="225" y="139"/>
                  </a:lnTo>
                  <a:lnTo>
                    <a:pt x="220" y="141"/>
                  </a:lnTo>
                  <a:lnTo>
                    <a:pt x="220" y="141"/>
                  </a:lnTo>
                  <a:lnTo>
                    <a:pt x="220" y="142"/>
                  </a:lnTo>
                  <a:lnTo>
                    <a:pt x="220" y="144"/>
                  </a:lnTo>
                  <a:lnTo>
                    <a:pt x="218" y="144"/>
                  </a:lnTo>
                  <a:lnTo>
                    <a:pt x="218" y="144"/>
                  </a:lnTo>
                  <a:lnTo>
                    <a:pt x="215" y="144"/>
                  </a:lnTo>
                  <a:lnTo>
                    <a:pt x="213" y="144"/>
                  </a:lnTo>
                  <a:lnTo>
                    <a:pt x="213" y="144"/>
                  </a:lnTo>
                  <a:lnTo>
                    <a:pt x="211" y="145"/>
                  </a:lnTo>
                  <a:lnTo>
                    <a:pt x="209" y="148"/>
                  </a:lnTo>
                  <a:lnTo>
                    <a:pt x="209" y="148"/>
                  </a:lnTo>
                  <a:lnTo>
                    <a:pt x="203" y="152"/>
                  </a:lnTo>
                  <a:lnTo>
                    <a:pt x="203" y="152"/>
                  </a:lnTo>
                  <a:lnTo>
                    <a:pt x="202" y="152"/>
                  </a:lnTo>
                  <a:lnTo>
                    <a:pt x="202" y="154"/>
                  </a:lnTo>
                  <a:lnTo>
                    <a:pt x="202" y="154"/>
                  </a:lnTo>
                  <a:lnTo>
                    <a:pt x="202" y="157"/>
                  </a:lnTo>
                  <a:lnTo>
                    <a:pt x="203" y="158"/>
                  </a:lnTo>
                  <a:lnTo>
                    <a:pt x="203" y="158"/>
                  </a:lnTo>
                  <a:lnTo>
                    <a:pt x="207" y="164"/>
                  </a:lnTo>
                  <a:lnTo>
                    <a:pt x="207" y="164"/>
                  </a:lnTo>
                  <a:lnTo>
                    <a:pt x="209" y="167"/>
                  </a:lnTo>
                  <a:lnTo>
                    <a:pt x="207" y="169"/>
                  </a:lnTo>
                  <a:lnTo>
                    <a:pt x="207" y="169"/>
                  </a:lnTo>
                  <a:lnTo>
                    <a:pt x="206" y="173"/>
                  </a:lnTo>
                  <a:lnTo>
                    <a:pt x="206" y="173"/>
                  </a:lnTo>
                  <a:lnTo>
                    <a:pt x="206" y="176"/>
                  </a:lnTo>
                  <a:lnTo>
                    <a:pt x="206" y="179"/>
                  </a:lnTo>
                  <a:lnTo>
                    <a:pt x="206" y="179"/>
                  </a:lnTo>
                  <a:lnTo>
                    <a:pt x="209" y="183"/>
                  </a:lnTo>
                  <a:lnTo>
                    <a:pt x="209" y="183"/>
                  </a:lnTo>
                  <a:lnTo>
                    <a:pt x="207" y="184"/>
                  </a:lnTo>
                  <a:lnTo>
                    <a:pt x="207" y="186"/>
                  </a:lnTo>
                  <a:lnTo>
                    <a:pt x="207" y="187"/>
                  </a:lnTo>
                  <a:lnTo>
                    <a:pt x="207" y="187"/>
                  </a:lnTo>
                  <a:lnTo>
                    <a:pt x="213" y="191"/>
                  </a:lnTo>
                  <a:lnTo>
                    <a:pt x="213" y="191"/>
                  </a:lnTo>
                  <a:lnTo>
                    <a:pt x="217" y="194"/>
                  </a:lnTo>
                  <a:lnTo>
                    <a:pt x="217" y="194"/>
                  </a:lnTo>
                  <a:lnTo>
                    <a:pt x="217" y="199"/>
                  </a:lnTo>
                  <a:lnTo>
                    <a:pt x="217" y="199"/>
                  </a:lnTo>
                  <a:lnTo>
                    <a:pt x="220" y="204"/>
                  </a:lnTo>
                  <a:lnTo>
                    <a:pt x="221" y="209"/>
                  </a:lnTo>
                  <a:lnTo>
                    <a:pt x="220" y="211"/>
                  </a:lnTo>
                  <a:lnTo>
                    <a:pt x="220" y="211"/>
                  </a:lnTo>
                  <a:lnTo>
                    <a:pt x="218" y="214"/>
                  </a:lnTo>
                  <a:lnTo>
                    <a:pt x="218" y="215"/>
                  </a:lnTo>
                  <a:lnTo>
                    <a:pt x="218" y="215"/>
                  </a:lnTo>
                  <a:lnTo>
                    <a:pt x="220" y="218"/>
                  </a:lnTo>
                  <a:lnTo>
                    <a:pt x="220" y="218"/>
                  </a:lnTo>
                  <a:lnTo>
                    <a:pt x="222" y="219"/>
                  </a:lnTo>
                  <a:lnTo>
                    <a:pt x="222" y="219"/>
                  </a:lnTo>
                  <a:lnTo>
                    <a:pt x="222" y="221"/>
                  </a:lnTo>
                  <a:lnTo>
                    <a:pt x="222" y="221"/>
                  </a:lnTo>
                  <a:lnTo>
                    <a:pt x="218" y="226"/>
                  </a:lnTo>
                  <a:lnTo>
                    <a:pt x="218" y="226"/>
                  </a:lnTo>
                  <a:lnTo>
                    <a:pt x="217" y="230"/>
                  </a:lnTo>
                  <a:lnTo>
                    <a:pt x="217" y="230"/>
                  </a:lnTo>
                  <a:lnTo>
                    <a:pt x="213" y="236"/>
                  </a:lnTo>
                  <a:lnTo>
                    <a:pt x="213" y="236"/>
                  </a:lnTo>
                  <a:lnTo>
                    <a:pt x="210" y="237"/>
                  </a:lnTo>
                  <a:lnTo>
                    <a:pt x="210" y="238"/>
                  </a:lnTo>
                  <a:lnTo>
                    <a:pt x="210" y="238"/>
                  </a:lnTo>
                  <a:lnTo>
                    <a:pt x="209" y="241"/>
                  </a:lnTo>
                  <a:lnTo>
                    <a:pt x="209" y="242"/>
                  </a:lnTo>
                  <a:lnTo>
                    <a:pt x="210" y="241"/>
                  </a:lnTo>
                  <a:lnTo>
                    <a:pt x="210" y="241"/>
                  </a:lnTo>
                  <a:lnTo>
                    <a:pt x="215" y="237"/>
                  </a:lnTo>
                  <a:lnTo>
                    <a:pt x="215" y="237"/>
                  </a:lnTo>
                  <a:lnTo>
                    <a:pt x="221" y="234"/>
                  </a:lnTo>
                  <a:lnTo>
                    <a:pt x="224" y="232"/>
                  </a:lnTo>
                  <a:lnTo>
                    <a:pt x="224" y="232"/>
                  </a:lnTo>
                  <a:lnTo>
                    <a:pt x="225" y="232"/>
                  </a:lnTo>
                  <a:lnTo>
                    <a:pt x="225" y="233"/>
                  </a:lnTo>
                  <a:lnTo>
                    <a:pt x="226" y="228"/>
                  </a:lnTo>
                  <a:lnTo>
                    <a:pt x="226" y="228"/>
                  </a:lnTo>
                  <a:lnTo>
                    <a:pt x="230" y="219"/>
                  </a:lnTo>
                  <a:lnTo>
                    <a:pt x="233" y="217"/>
                  </a:lnTo>
                  <a:lnTo>
                    <a:pt x="233" y="217"/>
                  </a:lnTo>
                  <a:lnTo>
                    <a:pt x="236" y="211"/>
                  </a:lnTo>
                  <a:lnTo>
                    <a:pt x="236" y="211"/>
                  </a:lnTo>
                  <a:lnTo>
                    <a:pt x="238" y="206"/>
                  </a:lnTo>
                  <a:lnTo>
                    <a:pt x="238" y="206"/>
                  </a:lnTo>
                  <a:lnTo>
                    <a:pt x="240" y="204"/>
                  </a:lnTo>
                  <a:lnTo>
                    <a:pt x="241" y="204"/>
                  </a:lnTo>
                  <a:lnTo>
                    <a:pt x="243" y="204"/>
                  </a:lnTo>
                  <a:lnTo>
                    <a:pt x="243" y="200"/>
                  </a:lnTo>
                  <a:lnTo>
                    <a:pt x="243" y="200"/>
                  </a:lnTo>
                  <a:lnTo>
                    <a:pt x="244" y="196"/>
                  </a:lnTo>
                  <a:lnTo>
                    <a:pt x="247" y="192"/>
                  </a:lnTo>
                  <a:lnTo>
                    <a:pt x="247" y="192"/>
                  </a:lnTo>
                  <a:lnTo>
                    <a:pt x="247" y="188"/>
                  </a:lnTo>
                  <a:lnTo>
                    <a:pt x="247" y="186"/>
                  </a:lnTo>
                  <a:lnTo>
                    <a:pt x="247" y="184"/>
                  </a:lnTo>
                  <a:lnTo>
                    <a:pt x="248" y="181"/>
                  </a:lnTo>
                  <a:lnTo>
                    <a:pt x="248" y="181"/>
                  </a:lnTo>
                  <a:lnTo>
                    <a:pt x="252" y="179"/>
                  </a:lnTo>
                  <a:lnTo>
                    <a:pt x="253" y="177"/>
                  </a:lnTo>
                  <a:lnTo>
                    <a:pt x="253" y="177"/>
                  </a:lnTo>
                  <a:lnTo>
                    <a:pt x="256" y="172"/>
                  </a:lnTo>
                  <a:lnTo>
                    <a:pt x="256" y="172"/>
                  </a:lnTo>
                  <a:lnTo>
                    <a:pt x="262" y="164"/>
                  </a:lnTo>
                  <a:lnTo>
                    <a:pt x="263" y="160"/>
                  </a:lnTo>
                  <a:lnTo>
                    <a:pt x="264" y="153"/>
                  </a:lnTo>
                  <a:lnTo>
                    <a:pt x="264" y="153"/>
                  </a:lnTo>
                  <a:lnTo>
                    <a:pt x="264" y="141"/>
                  </a:lnTo>
                  <a:lnTo>
                    <a:pt x="264" y="141"/>
                  </a:lnTo>
                  <a:lnTo>
                    <a:pt x="266" y="138"/>
                  </a:lnTo>
                  <a:lnTo>
                    <a:pt x="267" y="135"/>
                  </a:lnTo>
                  <a:lnTo>
                    <a:pt x="267" y="131"/>
                  </a:lnTo>
                  <a:lnTo>
                    <a:pt x="267" y="131"/>
                  </a:lnTo>
                  <a:lnTo>
                    <a:pt x="266" y="127"/>
                  </a:lnTo>
                  <a:lnTo>
                    <a:pt x="266" y="126"/>
                  </a:lnTo>
                  <a:lnTo>
                    <a:pt x="266" y="126"/>
                  </a:lnTo>
                  <a:lnTo>
                    <a:pt x="267" y="123"/>
                  </a:lnTo>
                  <a:lnTo>
                    <a:pt x="268" y="122"/>
                  </a:lnTo>
                  <a:lnTo>
                    <a:pt x="268" y="122"/>
                  </a:lnTo>
                  <a:lnTo>
                    <a:pt x="271" y="118"/>
                  </a:lnTo>
                  <a:lnTo>
                    <a:pt x="271" y="118"/>
                  </a:lnTo>
                  <a:lnTo>
                    <a:pt x="272" y="114"/>
                  </a:lnTo>
                  <a:lnTo>
                    <a:pt x="274" y="115"/>
                  </a:lnTo>
                  <a:lnTo>
                    <a:pt x="274" y="115"/>
                  </a:lnTo>
                  <a:lnTo>
                    <a:pt x="274" y="121"/>
                  </a:lnTo>
                  <a:lnTo>
                    <a:pt x="274" y="135"/>
                  </a:lnTo>
                  <a:lnTo>
                    <a:pt x="270" y="157"/>
                  </a:lnTo>
                  <a:lnTo>
                    <a:pt x="267" y="171"/>
                  </a:lnTo>
                  <a:lnTo>
                    <a:pt x="263" y="183"/>
                  </a:lnTo>
                  <a:lnTo>
                    <a:pt x="257" y="196"/>
                  </a:lnTo>
                  <a:lnTo>
                    <a:pt x="249" y="210"/>
                  </a:lnTo>
                  <a:lnTo>
                    <a:pt x="240" y="223"/>
                  </a:lnTo>
                  <a:lnTo>
                    <a:pt x="229" y="234"/>
                  </a:lnTo>
                  <a:lnTo>
                    <a:pt x="214" y="245"/>
                  </a:lnTo>
                  <a:lnTo>
                    <a:pt x="198" y="255"/>
                  </a:lnTo>
                  <a:lnTo>
                    <a:pt x="178" y="261"/>
                  </a:lnTo>
                  <a:lnTo>
                    <a:pt x="155" y="267"/>
                  </a:lnTo>
                  <a:lnTo>
                    <a:pt x="155" y="267"/>
                  </a:lnTo>
                  <a:lnTo>
                    <a:pt x="169" y="263"/>
                  </a:lnTo>
                  <a:lnTo>
                    <a:pt x="182" y="259"/>
                  </a:lnTo>
                  <a:lnTo>
                    <a:pt x="186" y="256"/>
                  </a:lnTo>
                  <a:lnTo>
                    <a:pt x="187" y="255"/>
                  </a:lnTo>
                  <a:lnTo>
                    <a:pt x="187" y="255"/>
                  </a:lnTo>
                  <a:lnTo>
                    <a:pt x="187" y="252"/>
                  </a:lnTo>
                  <a:lnTo>
                    <a:pt x="187" y="249"/>
                  </a:lnTo>
                  <a:lnTo>
                    <a:pt x="187" y="249"/>
                  </a:lnTo>
                  <a:lnTo>
                    <a:pt x="187" y="249"/>
                  </a:lnTo>
                  <a:lnTo>
                    <a:pt x="184" y="249"/>
                  </a:lnTo>
                  <a:lnTo>
                    <a:pt x="182" y="248"/>
                  </a:lnTo>
                  <a:lnTo>
                    <a:pt x="182" y="248"/>
                  </a:lnTo>
                  <a:lnTo>
                    <a:pt x="178" y="245"/>
                  </a:lnTo>
                  <a:lnTo>
                    <a:pt x="178" y="246"/>
                  </a:lnTo>
                  <a:lnTo>
                    <a:pt x="178" y="246"/>
                  </a:lnTo>
                  <a:lnTo>
                    <a:pt x="173" y="246"/>
                  </a:lnTo>
                  <a:lnTo>
                    <a:pt x="173" y="246"/>
                  </a:lnTo>
                  <a:lnTo>
                    <a:pt x="168" y="246"/>
                  </a:lnTo>
                  <a:lnTo>
                    <a:pt x="165" y="245"/>
                  </a:lnTo>
                  <a:lnTo>
                    <a:pt x="165" y="245"/>
                  </a:lnTo>
                  <a:lnTo>
                    <a:pt x="161" y="242"/>
                  </a:lnTo>
                  <a:lnTo>
                    <a:pt x="160" y="241"/>
                  </a:lnTo>
                  <a:lnTo>
                    <a:pt x="159" y="242"/>
                  </a:lnTo>
                  <a:lnTo>
                    <a:pt x="159" y="242"/>
                  </a:lnTo>
                  <a:lnTo>
                    <a:pt x="159" y="244"/>
                  </a:lnTo>
                  <a:lnTo>
                    <a:pt x="159" y="244"/>
                  </a:lnTo>
                  <a:lnTo>
                    <a:pt x="157" y="245"/>
                  </a:lnTo>
                  <a:lnTo>
                    <a:pt x="157" y="245"/>
                  </a:lnTo>
                  <a:lnTo>
                    <a:pt x="156" y="245"/>
                  </a:lnTo>
                  <a:lnTo>
                    <a:pt x="153" y="245"/>
                  </a:lnTo>
                  <a:lnTo>
                    <a:pt x="149" y="245"/>
                  </a:lnTo>
                  <a:lnTo>
                    <a:pt x="149" y="245"/>
                  </a:lnTo>
                  <a:lnTo>
                    <a:pt x="145" y="245"/>
                  </a:lnTo>
                  <a:lnTo>
                    <a:pt x="140" y="244"/>
                  </a:lnTo>
                  <a:lnTo>
                    <a:pt x="140" y="244"/>
                  </a:lnTo>
                  <a:lnTo>
                    <a:pt x="138" y="242"/>
                  </a:lnTo>
                  <a:lnTo>
                    <a:pt x="137" y="242"/>
                  </a:lnTo>
                  <a:lnTo>
                    <a:pt x="137" y="242"/>
                  </a:lnTo>
                  <a:lnTo>
                    <a:pt x="136" y="244"/>
                  </a:lnTo>
                  <a:lnTo>
                    <a:pt x="134" y="245"/>
                  </a:lnTo>
                  <a:lnTo>
                    <a:pt x="140" y="248"/>
                  </a:lnTo>
                  <a:lnTo>
                    <a:pt x="144" y="251"/>
                  </a:lnTo>
                  <a:lnTo>
                    <a:pt x="144" y="251"/>
                  </a:lnTo>
                  <a:lnTo>
                    <a:pt x="145" y="252"/>
                  </a:lnTo>
                  <a:lnTo>
                    <a:pt x="145" y="252"/>
                  </a:lnTo>
                  <a:lnTo>
                    <a:pt x="145" y="253"/>
                  </a:lnTo>
                  <a:lnTo>
                    <a:pt x="145" y="253"/>
                  </a:lnTo>
                  <a:lnTo>
                    <a:pt x="142" y="253"/>
                  </a:lnTo>
                  <a:lnTo>
                    <a:pt x="140" y="253"/>
                  </a:lnTo>
                  <a:lnTo>
                    <a:pt x="140" y="253"/>
                  </a:lnTo>
                  <a:lnTo>
                    <a:pt x="134" y="256"/>
                  </a:lnTo>
                  <a:lnTo>
                    <a:pt x="133" y="256"/>
                  </a:lnTo>
                  <a:lnTo>
                    <a:pt x="130" y="256"/>
                  </a:lnTo>
                  <a:lnTo>
                    <a:pt x="130" y="256"/>
                  </a:lnTo>
                  <a:lnTo>
                    <a:pt x="127" y="251"/>
                  </a:lnTo>
                  <a:lnTo>
                    <a:pt x="127" y="251"/>
                  </a:lnTo>
                  <a:lnTo>
                    <a:pt x="127" y="249"/>
                  </a:lnTo>
                  <a:lnTo>
                    <a:pt x="126" y="248"/>
                  </a:lnTo>
                  <a:lnTo>
                    <a:pt x="125" y="248"/>
                  </a:lnTo>
                  <a:lnTo>
                    <a:pt x="125" y="248"/>
                  </a:lnTo>
                  <a:lnTo>
                    <a:pt x="121" y="248"/>
                  </a:lnTo>
                  <a:lnTo>
                    <a:pt x="123" y="252"/>
                  </a:lnTo>
                  <a:lnTo>
                    <a:pt x="123" y="252"/>
                  </a:lnTo>
                  <a:lnTo>
                    <a:pt x="118" y="252"/>
                  </a:lnTo>
                  <a:lnTo>
                    <a:pt x="118" y="252"/>
                  </a:lnTo>
                  <a:lnTo>
                    <a:pt x="115" y="253"/>
                  </a:lnTo>
                  <a:lnTo>
                    <a:pt x="115" y="253"/>
                  </a:lnTo>
                  <a:lnTo>
                    <a:pt x="114" y="252"/>
                  </a:lnTo>
                  <a:lnTo>
                    <a:pt x="114" y="252"/>
                  </a:lnTo>
                  <a:lnTo>
                    <a:pt x="111" y="251"/>
                  </a:lnTo>
                  <a:lnTo>
                    <a:pt x="108" y="251"/>
                  </a:lnTo>
                  <a:lnTo>
                    <a:pt x="108" y="251"/>
                  </a:lnTo>
                  <a:lnTo>
                    <a:pt x="102" y="249"/>
                  </a:lnTo>
                  <a:lnTo>
                    <a:pt x="102" y="249"/>
                  </a:lnTo>
                  <a:lnTo>
                    <a:pt x="99" y="249"/>
                  </a:lnTo>
                  <a:lnTo>
                    <a:pt x="99" y="249"/>
                  </a:lnTo>
                  <a:lnTo>
                    <a:pt x="95" y="252"/>
                  </a:lnTo>
                  <a:lnTo>
                    <a:pt x="92" y="252"/>
                  </a:lnTo>
                  <a:lnTo>
                    <a:pt x="92" y="252"/>
                  </a:lnTo>
                  <a:lnTo>
                    <a:pt x="88" y="252"/>
                  </a:lnTo>
                  <a:lnTo>
                    <a:pt x="85" y="252"/>
                  </a:lnTo>
                  <a:lnTo>
                    <a:pt x="85" y="252"/>
                  </a:lnTo>
                  <a:lnTo>
                    <a:pt x="88" y="255"/>
                  </a:lnTo>
                  <a:lnTo>
                    <a:pt x="98" y="259"/>
                  </a:lnTo>
                  <a:lnTo>
                    <a:pt x="104" y="261"/>
                  </a:lnTo>
                  <a:lnTo>
                    <a:pt x="113" y="264"/>
                  </a:lnTo>
                  <a:lnTo>
                    <a:pt x="122" y="265"/>
                  </a:lnTo>
                  <a:lnTo>
                    <a:pt x="133" y="267"/>
                  </a:lnTo>
                  <a:lnTo>
                    <a:pt x="133" y="267"/>
                  </a:lnTo>
                  <a:lnTo>
                    <a:pt x="121" y="267"/>
                  </a:lnTo>
                  <a:lnTo>
                    <a:pt x="108" y="264"/>
                  </a:lnTo>
                  <a:lnTo>
                    <a:pt x="92" y="260"/>
                  </a:lnTo>
                  <a:lnTo>
                    <a:pt x="73" y="252"/>
                  </a:lnTo>
                  <a:lnTo>
                    <a:pt x="64" y="246"/>
                  </a:lnTo>
                  <a:lnTo>
                    <a:pt x="54" y="240"/>
                  </a:lnTo>
                  <a:lnTo>
                    <a:pt x="45" y="232"/>
                  </a:lnTo>
                  <a:lnTo>
                    <a:pt x="35" y="222"/>
                  </a:lnTo>
                  <a:lnTo>
                    <a:pt x="27" y="211"/>
                  </a:lnTo>
                  <a:lnTo>
                    <a:pt x="19" y="199"/>
                  </a:lnTo>
                  <a:lnTo>
                    <a:pt x="19" y="199"/>
                  </a:lnTo>
                  <a:lnTo>
                    <a:pt x="12" y="186"/>
                  </a:lnTo>
                  <a:lnTo>
                    <a:pt x="7" y="172"/>
                  </a:lnTo>
                  <a:lnTo>
                    <a:pt x="3" y="157"/>
                  </a:lnTo>
                  <a:lnTo>
                    <a:pt x="2" y="142"/>
                  </a:lnTo>
                  <a:lnTo>
                    <a:pt x="0" y="129"/>
                  </a:lnTo>
                  <a:lnTo>
                    <a:pt x="2" y="114"/>
                  </a:lnTo>
                  <a:lnTo>
                    <a:pt x="4" y="100"/>
                  </a:lnTo>
                  <a:lnTo>
                    <a:pt x="10" y="87"/>
                  </a:lnTo>
                  <a:lnTo>
                    <a:pt x="15" y="73"/>
                  </a:lnTo>
                  <a:lnTo>
                    <a:pt x="23" y="61"/>
                  </a:lnTo>
                  <a:lnTo>
                    <a:pt x="31" y="49"/>
                  </a:lnTo>
                  <a:lnTo>
                    <a:pt x="42" y="38"/>
                  </a:lnTo>
                  <a:lnTo>
                    <a:pt x="54" y="28"/>
                  </a:lnTo>
                  <a:lnTo>
                    <a:pt x="68" y="19"/>
                  </a:lnTo>
                  <a:lnTo>
                    <a:pt x="84" y="11"/>
                  </a:lnTo>
                  <a:lnTo>
                    <a:pt x="100" y="4"/>
                  </a:lnTo>
                  <a:lnTo>
                    <a:pt x="100" y="4"/>
                  </a:lnTo>
                  <a:lnTo>
                    <a:pt x="90" y="10"/>
                  </a:lnTo>
                  <a:lnTo>
                    <a:pt x="77" y="16"/>
                  </a:lnTo>
                  <a:lnTo>
                    <a:pt x="62" y="26"/>
                  </a:lnTo>
                  <a:lnTo>
                    <a:pt x="48" y="38"/>
                  </a:lnTo>
                  <a:lnTo>
                    <a:pt x="41" y="46"/>
                  </a:lnTo>
                  <a:lnTo>
                    <a:pt x="33" y="54"/>
                  </a:lnTo>
                  <a:lnTo>
                    <a:pt x="27" y="64"/>
                  </a:lnTo>
                  <a:lnTo>
                    <a:pt x="20" y="75"/>
                  </a:lnTo>
                  <a:lnTo>
                    <a:pt x="15" y="85"/>
                  </a:lnTo>
                  <a:lnTo>
                    <a:pt x="11" y="98"/>
                  </a:lnTo>
                  <a:lnTo>
                    <a:pt x="12" y="99"/>
                  </a:lnTo>
                  <a:lnTo>
                    <a:pt x="12" y="99"/>
                  </a:lnTo>
                  <a:lnTo>
                    <a:pt x="14" y="98"/>
                  </a:lnTo>
                  <a:lnTo>
                    <a:pt x="15" y="95"/>
                  </a:lnTo>
                  <a:lnTo>
                    <a:pt x="15" y="95"/>
                  </a:lnTo>
                  <a:lnTo>
                    <a:pt x="18" y="89"/>
                  </a:lnTo>
                  <a:lnTo>
                    <a:pt x="18" y="89"/>
                  </a:lnTo>
                  <a:lnTo>
                    <a:pt x="19" y="87"/>
                  </a:lnTo>
                  <a:lnTo>
                    <a:pt x="19" y="87"/>
                  </a:lnTo>
                  <a:lnTo>
                    <a:pt x="23" y="84"/>
                  </a:lnTo>
                  <a:lnTo>
                    <a:pt x="23" y="84"/>
                  </a:lnTo>
                  <a:lnTo>
                    <a:pt x="26" y="77"/>
                  </a:lnTo>
                  <a:lnTo>
                    <a:pt x="26" y="77"/>
                  </a:lnTo>
                  <a:lnTo>
                    <a:pt x="29" y="76"/>
                  </a:lnTo>
                  <a:lnTo>
                    <a:pt x="31" y="76"/>
                  </a:lnTo>
                  <a:lnTo>
                    <a:pt x="31" y="76"/>
                  </a:lnTo>
                  <a:lnTo>
                    <a:pt x="33" y="75"/>
                  </a:lnTo>
                  <a:lnTo>
                    <a:pt x="33" y="75"/>
                  </a:lnTo>
                  <a:lnTo>
                    <a:pt x="33" y="75"/>
                  </a:lnTo>
                  <a:lnTo>
                    <a:pt x="31" y="77"/>
                  </a:lnTo>
                  <a:lnTo>
                    <a:pt x="31" y="80"/>
                  </a:lnTo>
                  <a:lnTo>
                    <a:pt x="31" y="84"/>
                  </a:lnTo>
                  <a:lnTo>
                    <a:pt x="31" y="84"/>
                  </a:lnTo>
                  <a:lnTo>
                    <a:pt x="29" y="91"/>
                  </a:lnTo>
                  <a:lnTo>
                    <a:pt x="29" y="91"/>
                  </a:lnTo>
                  <a:lnTo>
                    <a:pt x="30" y="95"/>
                  </a:lnTo>
                  <a:lnTo>
                    <a:pt x="30" y="95"/>
                  </a:lnTo>
                  <a:lnTo>
                    <a:pt x="31" y="98"/>
                  </a:lnTo>
                  <a:lnTo>
                    <a:pt x="33" y="99"/>
                  </a:lnTo>
                  <a:lnTo>
                    <a:pt x="33" y="99"/>
                  </a:lnTo>
                  <a:lnTo>
                    <a:pt x="41" y="102"/>
                  </a:lnTo>
                  <a:lnTo>
                    <a:pt x="41" y="102"/>
                  </a:lnTo>
                  <a:lnTo>
                    <a:pt x="45" y="96"/>
                  </a:lnTo>
                  <a:lnTo>
                    <a:pt x="45" y="96"/>
                  </a:lnTo>
                  <a:lnTo>
                    <a:pt x="48" y="95"/>
                  </a:lnTo>
                  <a:lnTo>
                    <a:pt x="50" y="93"/>
                  </a:lnTo>
                  <a:lnTo>
                    <a:pt x="50" y="93"/>
                  </a:lnTo>
                  <a:lnTo>
                    <a:pt x="50" y="91"/>
                  </a:lnTo>
                  <a:lnTo>
                    <a:pt x="50" y="89"/>
                  </a:lnTo>
                  <a:lnTo>
                    <a:pt x="52" y="88"/>
                  </a:lnTo>
                  <a:lnTo>
                    <a:pt x="52" y="88"/>
                  </a:lnTo>
                  <a:lnTo>
                    <a:pt x="53" y="85"/>
                  </a:lnTo>
                  <a:lnTo>
                    <a:pt x="54" y="84"/>
                  </a:lnTo>
                  <a:lnTo>
                    <a:pt x="54" y="84"/>
                  </a:lnTo>
                  <a:lnTo>
                    <a:pt x="56" y="81"/>
                  </a:lnTo>
                  <a:lnTo>
                    <a:pt x="56" y="81"/>
                  </a:lnTo>
                  <a:lnTo>
                    <a:pt x="58" y="81"/>
                  </a:lnTo>
                  <a:lnTo>
                    <a:pt x="60" y="81"/>
                  </a:lnTo>
                  <a:lnTo>
                    <a:pt x="60" y="83"/>
                  </a:lnTo>
                  <a:lnTo>
                    <a:pt x="60" y="83"/>
                  </a:lnTo>
                  <a:lnTo>
                    <a:pt x="60" y="85"/>
                  </a:lnTo>
                  <a:lnTo>
                    <a:pt x="60" y="87"/>
                  </a:lnTo>
                  <a:lnTo>
                    <a:pt x="60" y="88"/>
                  </a:lnTo>
                  <a:lnTo>
                    <a:pt x="58" y="89"/>
                  </a:lnTo>
                  <a:lnTo>
                    <a:pt x="58" y="89"/>
                  </a:lnTo>
                  <a:lnTo>
                    <a:pt x="57" y="89"/>
                  </a:lnTo>
                  <a:lnTo>
                    <a:pt x="56" y="91"/>
                  </a:lnTo>
                  <a:lnTo>
                    <a:pt x="56" y="91"/>
                  </a:lnTo>
                  <a:lnTo>
                    <a:pt x="53" y="96"/>
                  </a:lnTo>
                  <a:lnTo>
                    <a:pt x="53" y="96"/>
                  </a:lnTo>
                  <a:lnTo>
                    <a:pt x="52" y="99"/>
                  </a:lnTo>
                  <a:lnTo>
                    <a:pt x="50" y="102"/>
                  </a:lnTo>
                  <a:lnTo>
                    <a:pt x="50" y="102"/>
                  </a:lnTo>
                  <a:lnTo>
                    <a:pt x="48" y="102"/>
                  </a:lnTo>
                  <a:lnTo>
                    <a:pt x="46" y="103"/>
                  </a:lnTo>
                  <a:lnTo>
                    <a:pt x="46" y="103"/>
                  </a:lnTo>
                  <a:lnTo>
                    <a:pt x="46" y="103"/>
                  </a:lnTo>
                  <a:lnTo>
                    <a:pt x="46" y="106"/>
                  </a:lnTo>
                  <a:lnTo>
                    <a:pt x="46" y="107"/>
                  </a:lnTo>
                  <a:lnTo>
                    <a:pt x="46" y="107"/>
                  </a:lnTo>
                  <a:lnTo>
                    <a:pt x="46" y="107"/>
                  </a:lnTo>
                  <a:lnTo>
                    <a:pt x="43" y="108"/>
                  </a:lnTo>
                  <a:lnTo>
                    <a:pt x="42" y="108"/>
                  </a:lnTo>
                  <a:lnTo>
                    <a:pt x="42" y="108"/>
                  </a:lnTo>
                  <a:lnTo>
                    <a:pt x="39" y="108"/>
                  </a:lnTo>
                  <a:lnTo>
                    <a:pt x="39" y="108"/>
                  </a:lnTo>
                  <a:lnTo>
                    <a:pt x="34" y="107"/>
                  </a:lnTo>
                  <a:lnTo>
                    <a:pt x="34" y="107"/>
                  </a:lnTo>
                  <a:lnTo>
                    <a:pt x="33" y="108"/>
                  </a:lnTo>
                  <a:lnTo>
                    <a:pt x="31" y="111"/>
                  </a:lnTo>
                  <a:lnTo>
                    <a:pt x="31" y="111"/>
                  </a:lnTo>
                  <a:lnTo>
                    <a:pt x="33" y="116"/>
                  </a:lnTo>
                  <a:lnTo>
                    <a:pt x="35" y="122"/>
                  </a:lnTo>
                  <a:lnTo>
                    <a:pt x="35" y="122"/>
                  </a:lnTo>
                  <a:lnTo>
                    <a:pt x="35" y="127"/>
                  </a:lnTo>
                  <a:lnTo>
                    <a:pt x="35" y="130"/>
                  </a:lnTo>
                  <a:lnTo>
                    <a:pt x="37" y="131"/>
                  </a:lnTo>
                  <a:lnTo>
                    <a:pt x="37" y="131"/>
                  </a:lnTo>
                  <a:lnTo>
                    <a:pt x="39" y="134"/>
                  </a:lnTo>
                  <a:lnTo>
                    <a:pt x="41" y="137"/>
                  </a:lnTo>
                  <a:lnTo>
                    <a:pt x="41" y="137"/>
                  </a:lnTo>
                  <a:lnTo>
                    <a:pt x="42" y="139"/>
                  </a:lnTo>
                  <a:lnTo>
                    <a:pt x="42" y="144"/>
                  </a:lnTo>
                  <a:lnTo>
                    <a:pt x="45" y="146"/>
                  </a:lnTo>
                  <a:lnTo>
                    <a:pt x="45" y="146"/>
                  </a:lnTo>
                  <a:lnTo>
                    <a:pt x="45" y="153"/>
                  </a:lnTo>
                  <a:lnTo>
                    <a:pt x="45" y="153"/>
                  </a:lnTo>
                  <a:lnTo>
                    <a:pt x="45" y="157"/>
                  </a:lnTo>
                  <a:lnTo>
                    <a:pt x="45" y="161"/>
                  </a:lnTo>
                  <a:lnTo>
                    <a:pt x="45" y="161"/>
                  </a:lnTo>
                  <a:lnTo>
                    <a:pt x="48" y="165"/>
                  </a:lnTo>
                  <a:lnTo>
                    <a:pt x="49" y="167"/>
                  </a:lnTo>
                  <a:lnTo>
                    <a:pt x="49" y="167"/>
                  </a:lnTo>
                  <a:lnTo>
                    <a:pt x="46" y="169"/>
                  </a:lnTo>
                  <a:lnTo>
                    <a:pt x="46" y="171"/>
                  </a:lnTo>
                  <a:lnTo>
                    <a:pt x="46" y="172"/>
                  </a:lnTo>
                  <a:lnTo>
                    <a:pt x="46" y="172"/>
                  </a:lnTo>
                  <a:lnTo>
                    <a:pt x="50" y="175"/>
                  </a:lnTo>
                  <a:lnTo>
                    <a:pt x="52" y="177"/>
                  </a:lnTo>
                  <a:lnTo>
                    <a:pt x="52" y="177"/>
                  </a:lnTo>
                  <a:lnTo>
                    <a:pt x="53" y="179"/>
                  </a:lnTo>
                  <a:lnTo>
                    <a:pt x="54" y="180"/>
                  </a:lnTo>
                  <a:lnTo>
                    <a:pt x="54" y="180"/>
                  </a:lnTo>
                  <a:lnTo>
                    <a:pt x="57" y="180"/>
                  </a:lnTo>
                  <a:lnTo>
                    <a:pt x="58" y="181"/>
                  </a:lnTo>
                  <a:lnTo>
                    <a:pt x="58" y="181"/>
                  </a:lnTo>
                  <a:lnTo>
                    <a:pt x="58" y="187"/>
                  </a:lnTo>
                  <a:lnTo>
                    <a:pt x="64" y="194"/>
                  </a:lnTo>
                  <a:lnTo>
                    <a:pt x="69" y="199"/>
                  </a:lnTo>
                  <a:lnTo>
                    <a:pt x="69" y="199"/>
                  </a:lnTo>
                  <a:lnTo>
                    <a:pt x="69" y="200"/>
                  </a:lnTo>
                  <a:lnTo>
                    <a:pt x="69" y="202"/>
                  </a:lnTo>
                  <a:lnTo>
                    <a:pt x="71" y="202"/>
                  </a:lnTo>
                  <a:lnTo>
                    <a:pt x="71" y="202"/>
                  </a:lnTo>
                  <a:lnTo>
                    <a:pt x="80" y="206"/>
                  </a:lnTo>
                  <a:lnTo>
                    <a:pt x="80" y="206"/>
                  </a:lnTo>
                  <a:lnTo>
                    <a:pt x="83" y="209"/>
                  </a:lnTo>
                  <a:lnTo>
                    <a:pt x="87" y="210"/>
                  </a:lnTo>
                  <a:lnTo>
                    <a:pt x="87" y="210"/>
                  </a:lnTo>
                  <a:lnTo>
                    <a:pt x="88" y="210"/>
                  </a:lnTo>
                  <a:lnTo>
                    <a:pt x="88" y="211"/>
                  </a:lnTo>
                  <a:lnTo>
                    <a:pt x="88" y="210"/>
                  </a:lnTo>
                  <a:lnTo>
                    <a:pt x="88" y="210"/>
                  </a:lnTo>
                  <a:lnTo>
                    <a:pt x="91" y="206"/>
                  </a:lnTo>
                  <a:lnTo>
                    <a:pt x="92" y="203"/>
                  </a:lnTo>
                  <a:lnTo>
                    <a:pt x="92" y="203"/>
                  </a:lnTo>
                  <a:lnTo>
                    <a:pt x="94" y="199"/>
                  </a:lnTo>
                  <a:lnTo>
                    <a:pt x="94" y="198"/>
                  </a:lnTo>
                  <a:lnTo>
                    <a:pt x="94" y="198"/>
                  </a:lnTo>
                  <a:lnTo>
                    <a:pt x="94" y="194"/>
                  </a:lnTo>
                  <a:lnTo>
                    <a:pt x="94" y="194"/>
                  </a:lnTo>
                  <a:lnTo>
                    <a:pt x="94" y="191"/>
                  </a:lnTo>
                  <a:lnTo>
                    <a:pt x="95" y="188"/>
                  </a:lnTo>
                  <a:lnTo>
                    <a:pt x="95" y="188"/>
                  </a:lnTo>
                  <a:lnTo>
                    <a:pt x="96" y="186"/>
                  </a:lnTo>
                  <a:lnTo>
                    <a:pt x="99" y="183"/>
                  </a:lnTo>
                  <a:lnTo>
                    <a:pt x="99" y="183"/>
                  </a:lnTo>
                  <a:lnTo>
                    <a:pt x="100" y="183"/>
                  </a:lnTo>
                  <a:lnTo>
                    <a:pt x="102" y="181"/>
                  </a:lnTo>
                  <a:lnTo>
                    <a:pt x="102" y="181"/>
                  </a:lnTo>
                  <a:lnTo>
                    <a:pt x="102" y="179"/>
                  </a:lnTo>
                  <a:lnTo>
                    <a:pt x="102" y="179"/>
                  </a:lnTo>
                  <a:lnTo>
                    <a:pt x="100" y="177"/>
                  </a:lnTo>
                  <a:lnTo>
                    <a:pt x="100" y="175"/>
                  </a:lnTo>
                  <a:lnTo>
                    <a:pt x="100" y="175"/>
                  </a:lnTo>
                  <a:lnTo>
                    <a:pt x="99" y="171"/>
                  </a:lnTo>
                  <a:lnTo>
                    <a:pt x="98" y="169"/>
                  </a:lnTo>
                  <a:lnTo>
                    <a:pt x="98" y="169"/>
                  </a:lnTo>
                  <a:lnTo>
                    <a:pt x="95" y="167"/>
                  </a:lnTo>
                  <a:lnTo>
                    <a:pt x="94" y="165"/>
                  </a:lnTo>
                  <a:lnTo>
                    <a:pt x="94" y="164"/>
                  </a:lnTo>
                  <a:lnTo>
                    <a:pt x="94" y="164"/>
                  </a:lnTo>
                  <a:lnTo>
                    <a:pt x="95" y="158"/>
                  </a:lnTo>
                  <a:lnTo>
                    <a:pt x="95" y="158"/>
                  </a:lnTo>
                  <a:lnTo>
                    <a:pt x="98" y="154"/>
                  </a:lnTo>
                  <a:lnTo>
                    <a:pt x="98" y="154"/>
                  </a:lnTo>
                  <a:lnTo>
                    <a:pt x="100" y="150"/>
                  </a:lnTo>
                  <a:lnTo>
                    <a:pt x="100" y="150"/>
                  </a:lnTo>
                  <a:lnTo>
                    <a:pt x="103" y="146"/>
                  </a:lnTo>
                  <a:lnTo>
                    <a:pt x="103" y="146"/>
                  </a:lnTo>
                  <a:lnTo>
                    <a:pt x="104" y="137"/>
                  </a:lnTo>
                  <a:lnTo>
                    <a:pt x="104" y="137"/>
                  </a:lnTo>
                  <a:lnTo>
                    <a:pt x="104" y="137"/>
                  </a:lnTo>
                  <a:lnTo>
                    <a:pt x="104" y="137"/>
                  </a:lnTo>
                  <a:lnTo>
                    <a:pt x="104" y="134"/>
                  </a:lnTo>
                  <a:lnTo>
                    <a:pt x="104" y="134"/>
                  </a:lnTo>
                  <a:lnTo>
                    <a:pt x="103" y="129"/>
                  </a:lnTo>
                  <a:lnTo>
                    <a:pt x="103" y="129"/>
                  </a:lnTo>
                  <a:lnTo>
                    <a:pt x="106" y="126"/>
                  </a:lnTo>
                  <a:lnTo>
                    <a:pt x="110" y="125"/>
                  </a:lnTo>
                  <a:lnTo>
                    <a:pt x="110" y="125"/>
                  </a:lnTo>
                  <a:lnTo>
                    <a:pt x="111" y="126"/>
                  </a:lnTo>
                  <a:lnTo>
                    <a:pt x="113" y="127"/>
                  </a:lnTo>
                  <a:lnTo>
                    <a:pt x="114" y="126"/>
                  </a:lnTo>
                  <a:lnTo>
                    <a:pt x="114" y="126"/>
                  </a:lnTo>
                  <a:lnTo>
                    <a:pt x="115" y="123"/>
                  </a:lnTo>
                  <a:lnTo>
                    <a:pt x="117" y="122"/>
                  </a:lnTo>
                  <a:lnTo>
                    <a:pt x="117" y="122"/>
                  </a:lnTo>
                  <a:lnTo>
                    <a:pt x="119" y="121"/>
                  </a:lnTo>
                  <a:lnTo>
                    <a:pt x="121" y="122"/>
                  </a:lnTo>
                  <a:lnTo>
                    <a:pt x="121" y="122"/>
                  </a:lnTo>
                  <a:lnTo>
                    <a:pt x="125" y="123"/>
                  </a:lnTo>
                  <a:lnTo>
                    <a:pt x="129" y="125"/>
                  </a:lnTo>
                  <a:lnTo>
                    <a:pt x="129" y="125"/>
                  </a:lnTo>
                  <a:lnTo>
                    <a:pt x="133" y="126"/>
                  </a:lnTo>
                  <a:lnTo>
                    <a:pt x="137" y="126"/>
                  </a:lnTo>
                  <a:lnTo>
                    <a:pt x="137" y="126"/>
                  </a:lnTo>
                  <a:lnTo>
                    <a:pt x="142" y="126"/>
                  </a:lnTo>
                  <a:lnTo>
                    <a:pt x="145" y="126"/>
                  </a:lnTo>
                  <a:lnTo>
                    <a:pt x="148" y="125"/>
                  </a:lnTo>
                  <a:lnTo>
                    <a:pt x="148" y="125"/>
                  </a:lnTo>
                  <a:lnTo>
                    <a:pt x="150" y="125"/>
                  </a:lnTo>
                  <a:lnTo>
                    <a:pt x="152" y="125"/>
                  </a:lnTo>
                  <a:lnTo>
                    <a:pt x="152" y="123"/>
                  </a:lnTo>
                  <a:lnTo>
                    <a:pt x="152" y="123"/>
                  </a:lnTo>
                  <a:lnTo>
                    <a:pt x="153" y="121"/>
                  </a:lnTo>
                  <a:lnTo>
                    <a:pt x="155" y="118"/>
                  </a:lnTo>
                  <a:lnTo>
                    <a:pt x="155" y="118"/>
                  </a:lnTo>
                  <a:lnTo>
                    <a:pt x="157" y="118"/>
                  </a:lnTo>
                  <a:lnTo>
                    <a:pt x="159" y="115"/>
                  </a:lnTo>
                  <a:lnTo>
                    <a:pt x="159" y="115"/>
                  </a:lnTo>
                  <a:lnTo>
                    <a:pt x="159" y="112"/>
                  </a:lnTo>
                  <a:lnTo>
                    <a:pt x="160" y="111"/>
                  </a:lnTo>
                  <a:lnTo>
                    <a:pt x="160" y="111"/>
                  </a:lnTo>
                  <a:lnTo>
                    <a:pt x="161" y="108"/>
                  </a:lnTo>
                  <a:lnTo>
                    <a:pt x="161" y="108"/>
                  </a:lnTo>
                  <a:lnTo>
                    <a:pt x="164" y="106"/>
                  </a:lnTo>
                  <a:lnTo>
                    <a:pt x="165" y="106"/>
                  </a:lnTo>
                  <a:lnTo>
                    <a:pt x="165" y="106"/>
                  </a:lnTo>
                  <a:lnTo>
                    <a:pt x="165" y="104"/>
                  </a:lnTo>
                  <a:lnTo>
                    <a:pt x="165" y="104"/>
                  </a:lnTo>
                  <a:lnTo>
                    <a:pt x="164" y="102"/>
                  </a:lnTo>
                  <a:lnTo>
                    <a:pt x="163" y="99"/>
                  </a:lnTo>
                  <a:lnTo>
                    <a:pt x="163" y="99"/>
                  </a:lnTo>
                  <a:lnTo>
                    <a:pt x="163" y="98"/>
                  </a:lnTo>
                  <a:lnTo>
                    <a:pt x="161" y="98"/>
                  </a:lnTo>
                  <a:lnTo>
                    <a:pt x="160" y="96"/>
                  </a:lnTo>
                  <a:lnTo>
                    <a:pt x="161" y="93"/>
                  </a:lnTo>
                  <a:lnTo>
                    <a:pt x="161" y="93"/>
                  </a:lnTo>
                  <a:lnTo>
                    <a:pt x="164" y="87"/>
                  </a:lnTo>
                  <a:lnTo>
                    <a:pt x="164" y="84"/>
                  </a:lnTo>
                  <a:lnTo>
                    <a:pt x="161" y="81"/>
                  </a:lnTo>
                  <a:lnTo>
                    <a:pt x="161" y="81"/>
                  </a:lnTo>
                  <a:lnTo>
                    <a:pt x="160" y="77"/>
                  </a:lnTo>
                  <a:lnTo>
                    <a:pt x="157" y="76"/>
                  </a:lnTo>
                  <a:lnTo>
                    <a:pt x="155" y="73"/>
                  </a:lnTo>
                  <a:lnTo>
                    <a:pt x="155" y="73"/>
                  </a:lnTo>
                  <a:lnTo>
                    <a:pt x="153" y="70"/>
                  </a:lnTo>
                  <a:lnTo>
                    <a:pt x="150" y="68"/>
                  </a:lnTo>
                  <a:lnTo>
                    <a:pt x="150" y="68"/>
                  </a:lnTo>
                  <a:lnTo>
                    <a:pt x="149" y="66"/>
                  </a:lnTo>
                  <a:lnTo>
                    <a:pt x="148" y="66"/>
                  </a:lnTo>
                  <a:lnTo>
                    <a:pt x="148" y="66"/>
                  </a:lnTo>
                  <a:lnTo>
                    <a:pt x="144" y="65"/>
                  </a:lnTo>
                  <a:lnTo>
                    <a:pt x="140" y="62"/>
                  </a:lnTo>
                  <a:lnTo>
                    <a:pt x="140" y="62"/>
                  </a:lnTo>
                  <a:lnTo>
                    <a:pt x="137" y="60"/>
                  </a:lnTo>
                  <a:lnTo>
                    <a:pt x="134" y="58"/>
                  </a:lnTo>
                  <a:lnTo>
                    <a:pt x="134" y="58"/>
                  </a:lnTo>
                  <a:lnTo>
                    <a:pt x="130" y="57"/>
                  </a:lnTo>
                  <a:lnTo>
                    <a:pt x="130" y="57"/>
                  </a:lnTo>
                  <a:lnTo>
                    <a:pt x="125" y="57"/>
                  </a:lnTo>
                  <a:lnTo>
                    <a:pt x="125" y="57"/>
                  </a:lnTo>
                  <a:lnTo>
                    <a:pt x="122" y="57"/>
                  </a:lnTo>
                  <a:lnTo>
                    <a:pt x="122" y="57"/>
                  </a:lnTo>
                  <a:lnTo>
                    <a:pt x="117" y="56"/>
                  </a:lnTo>
                  <a:lnTo>
                    <a:pt x="117" y="56"/>
                  </a:lnTo>
                  <a:lnTo>
                    <a:pt x="114" y="56"/>
                  </a:lnTo>
                  <a:lnTo>
                    <a:pt x="114" y="56"/>
                  </a:lnTo>
                  <a:lnTo>
                    <a:pt x="113" y="56"/>
                  </a:lnTo>
                  <a:lnTo>
                    <a:pt x="111" y="54"/>
                  </a:lnTo>
                  <a:lnTo>
                    <a:pt x="111" y="57"/>
                  </a:lnTo>
                  <a:lnTo>
                    <a:pt x="111" y="57"/>
                  </a:lnTo>
                  <a:lnTo>
                    <a:pt x="111" y="61"/>
                  </a:lnTo>
                  <a:lnTo>
                    <a:pt x="111" y="62"/>
                  </a:lnTo>
                  <a:lnTo>
                    <a:pt x="110" y="64"/>
                  </a:lnTo>
                  <a:lnTo>
                    <a:pt x="110" y="64"/>
                  </a:lnTo>
                  <a:lnTo>
                    <a:pt x="106" y="64"/>
                  </a:lnTo>
                  <a:lnTo>
                    <a:pt x="106" y="64"/>
                  </a:lnTo>
                  <a:lnTo>
                    <a:pt x="103" y="64"/>
                  </a:lnTo>
                  <a:lnTo>
                    <a:pt x="100" y="65"/>
                  </a:lnTo>
                  <a:lnTo>
                    <a:pt x="100" y="65"/>
                  </a:lnTo>
                  <a:lnTo>
                    <a:pt x="99" y="66"/>
                  </a:lnTo>
                  <a:lnTo>
                    <a:pt x="95" y="68"/>
                  </a:lnTo>
                  <a:lnTo>
                    <a:pt x="95" y="68"/>
                  </a:lnTo>
                  <a:lnTo>
                    <a:pt x="95" y="68"/>
                  </a:lnTo>
                  <a:lnTo>
                    <a:pt x="95" y="69"/>
                  </a:lnTo>
                  <a:lnTo>
                    <a:pt x="92" y="68"/>
                  </a:lnTo>
                  <a:lnTo>
                    <a:pt x="92" y="68"/>
                  </a:lnTo>
                  <a:lnTo>
                    <a:pt x="91" y="65"/>
                  </a:lnTo>
                  <a:lnTo>
                    <a:pt x="92" y="64"/>
                  </a:lnTo>
                  <a:lnTo>
                    <a:pt x="91" y="64"/>
                  </a:lnTo>
                  <a:lnTo>
                    <a:pt x="88" y="64"/>
                  </a:lnTo>
                  <a:lnTo>
                    <a:pt x="88" y="64"/>
                  </a:lnTo>
                  <a:lnTo>
                    <a:pt x="81" y="65"/>
                  </a:lnTo>
                  <a:lnTo>
                    <a:pt x="79" y="65"/>
                  </a:lnTo>
                  <a:lnTo>
                    <a:pt x="79" y="65"/>
                  </a:lnTo>
                  <a:lnTo>
                    <a:pt x="77" y="65"/>
                  </a:lnTo>
                  <a:lnTo>
                    <a:pt x="75" y="64"/>
                  </a:lnTo>
                  <a:lnTo>
                    <a:pt x="75" y="64"/>
                  </a:lnTo>
                  <a:lnTo>
                    <a:pt x="71" y="62"/>
                  </a:lnTo>
                  <a:lnTo>
                    <a:pt x="69" y="64"/>
                  </a:lnTo>
                  <a:lnTo>
                    <a:pt x="69" y="64"/>
                  </a:lnTo>
                  <a:lnTo>
                    <a:pt x="68" y="65"/>
                  </a:lnTo>
                  <a:lnTo>
                    <a:pt x="68" y="65"/>
                  </a:lnTo>
                  <a:lnTo>
                    <a:pt x="67" y="64"/>
                  </a:lnTo>
                  <a:lnTo>
                    <a:pt x="67" y="64"/>
                  </a:lnTo>
                  <a:lnTo>
                    <a:pt x="65" y="61"/>
                  </a:lnTo>
                  <a:lnTo>
                    <a:pt x="67" y="60"/>
                  </a:lnTo>
                  <a:lnTo>
                    <a:pt x="67" y="60"/>
                  </a:lnTo>
                  <a:lnTo>
                    <a:pt x="71" y="60"/>
                  </a:lnTo>
                  <a:lnTo>
                    <a:pt x="72" y="60"/>
                  </a:lnTo>
                  <a:lnTo>
                    <a:pt x="73" y="58"/>
                  </a:lnTo>
                  <a:lnTo>
                    <a:pt x="73" y="58"/>
                  </a:lnTo>
                  <a:lnTo>
                    <a:pt x="72" y="57"/>
                  </a:lnTo>
                  <a:lnTo>
                    <a:pt x="72" y="56"/>
                  </a:lnTo>
                  <a:lnTo>
                    <a:pt x="73" y="56"/>
                  </a:lnTo>
                  <a:lnTo>
                    <a:pt x="73" y="56"/>
                  </a:lnTo>
                  <a:lnTo>
                    <a:pt x="79" y="54"/>
                  </a:lnTo>
                  <a:lnTo>
                    <a:pt x="79" y="54"/>
                  </a:lnTo>
                  <a:lnTo>
                    <a:pt x="81" y="54"/>
                  </a:lnTo>
                  <a:lnTo>
                    <a:pt x="83" y="54"/>
                  </a:lnTo>
                  <a:lnTo>
                    <a:pt x="85" y="54"/>
                  </a:lnTo>
                  <a:lnTo>
                    <a:pt x="85" y="54"/>
                  </a:lnTo>
                  <a:lnTo>
                    <a:pt x="85" y="54"/>
                  </a:lnTo>
                  <a:lnTo>
                    <a:pt x="87" y="53"/>
                  </a:lnTo>
                  <a:lnTo>
                    <a:pt x="88" y="53"/>
                  </a:lnTo>
                  <a:lnTo>
                    <a:pt x="87" y="51"/>
                  </a:lnTo>
                  <a:lnTo>
                    <a:pt x="87" y="51"/>
                  </a:lnTo>
                  <a:lnTo>
                    <a:pt x="84" y="47"/>
                  </a:lnTo>
                  <a:lnTo>
                    <a:pt x="83" y="46"/>
                  </a:lnTo>
                  <a:lnTo>
                    <a:pt x="81" y="45"/>
                  </a:lnTo>
                  <a:lnTo>
                    <a:pt x="80" y="45"/>
                  </a:lnTo>
                  <a:lnTo>
                    <a:pt x="80" y="45"/>
                  </a:lnTo>
                  <a:lnTo>
                    <a:pt x="79" y="46"/>
                  </a:lnTo>
                  <a:lnTo>
                    <a:pt x="77" y="47"/>
                  </a:lnTo>
                  <a:lnTo>
                    <a:pt x="77" y="47"/>
                  </a:lnTo>
                  <a:lnTo>
                    <a:pt x="76" y="47"/>
                  </a:lnTo>
                  <a:lnTo>
                    <a:pt x="76" y="47"/>
                  </a:lnTo>
                  <a:lnTo>
                    <a:pt x="72" y="45"/>
                  </a:lnTo>
                  <a:lnTo>
                    <a:pt x="72" y="43"/>
                  </a:lnTo>
                  <a:lnTo>
                    <a:pt x="73" y="42"/>
                  </a:lnTo>
                  <a:lnTo>
                    <a:pt x="73" y="42"/>
                  </a:lnTo>
                  <a:lnTo>
                    <a:pt x="76" y="39"/>
                  </a:lnTo>
                  <a:lnTo>
                    <a:pt x="79" y="38"/>
                  </a:lnTo>
                  <a:lnTo>
                    <a:pt x="79" y="38"/>
                  </a:lnTo>
                  <a:lnTo>
                    <a:pt x="80" y="38"/>
                  </a:lnTo>
                  <a:lnTo>
                    <a:pt x="81" y="38"/>
                  </a:lnTo>
                  <a:lnTo>
                    <a:pt x="84" y="41"/>
                  </a:lnTo>
                  <a:lnTo>
                    <a:pt x="87" y="43"/>
                  </a:lnTo>
                  <a:lnTo>
                    <a:pt x="88" y="43"/>
                  </a:lnTo>
                  <a:lnTo>
                    <a:pt x="88" y="43"/>
                  </a:lnTo>
                  <a:lnTo>
                    <a:pt x="91" y="42"/>
                  </a:lnTo>
                  <a:lnTo>
                    <a:pt x="92" y="42"/>
                  </a:lnTo>
                  <a:lnTo>
                    <a:pt x="92" y="42"/>
                  </a:lnTo>
                  <a:lnTo>
                    <a:pt x="94" y="45"/>
                  </a:lnTo>
                  <a:lnTo>
                    <a:pt x="94" y="49"/>
                  </a:lnTo>
                  <a:lnTo>
                    <a:pt x="94" y="49"/>
                  </a:lnTo>
                  <a:lnTo>
                    <a:pt x="94" y="51"/>
                  </a:lnTo>
                  <a:lnTo>
                    <a:pt x="96" y="50"/>
                  </a:lnTo>
                  <a:lnTo>
                    <a:pt x="96" y="50"/>
                  </a:lnTo>
                  <a:lnTo>
                    <a:pt x="98" y="49"/>
                  </a:lnTo>
                  <a:lnTo>
                    <a:pt x="96" y="49"/>
                  </a:lnTo>
                  <a:lnTo>
                    <a:pt x="96" y="47"/>
                  </a:lnTo>
                  <a:lnTo>
                    <a:pt x="100" y="46"/>
                  </a:lnTo>
                  <a:lnTo>
                    <a:pt x="100" y="46"/>
                  </a:lnTo>
                  <a:lnTo>
                    <a:pt x="107" y="45"/>
                  </a:lnTo>
                  <a:lnTo>
                    <a:pt x="110" y="43"/>
                  </a:lnTo>
                  <a:lnTo>
                    <a:pt x="113" y="43"/>
                  </a:lnTo>
                  <a:lnTo>
                    <a:pt x="114" y="45"/>
                  </a:lnTo>
                  <a:lnTo>
                    <a:pt x="114" y="45"/>
                  </a:lnTo>
                  <a:lnTo>
                    <a:pt x="117" y="46"/>
                  </a:lnTo>
                  <a:lnTo>
                    <a:pt x="118" y="46"/>
                  </a:lnTo>
                  <a:lnTo>
                    <a:pt x="118" y="46"/>
                  </a:lnTo>
                  <a:lnTo>
                    <a:pt x="118" y="47"/>
                  </a:lnTo>
                  <a:lnTo>
                    <a:pt x="118" y="49"/>
                  </a:lnTo>
                  <a:lnTo>
                    <a:pt x="119" y="47"/>
                  </a:lnTo>
                  <a:lnTo>
                    <a:pt x="119" y="47"/>
                  </a:lnTo>
                  <a:lnTo>
                    <a:pt x="122" y="46"/>
                  </a:lnTo>
                  <a:lnTo>
                    <a:pt x="125" y="47"/>
                  </a:lnTo>
                  <a:lnTo>
                    <a:pt x="127" y="49"/>
                  </a:lnTo>
                  <a:lnTo>
                    <a:pt x="127" y="49"/>
                  </a:lnTo>
                  <a:lnTo>
                    <a:pt x="127" y="49"/>
                  </a:lnTo>
                  <a:lnTo>
                    <a:pt x="130" y="49"/>
                  </a:lnTo>
                  <a:lnTo>
                    <a:pt x="130" y="49"/>
                  </a:lnTo>
                  <a:lnTo>
                    <a:pt x="133" y="51"/>
                  </a:lnTo>
                  <a:lnTo>
                    <a:pt x="137" y="51"/>
                  </a:lnTo>
                  <a:lnTo>
                    <a:pt x="137" y="51"/>
                  </a:lnTo>
                  <a:lnTo>
                    <a:pt x="140" y="50"/>
                  </a:lnTo>
                  <a:lnTo>
                    <a:pt x="140" y="50"/>
                  </a:lnTo>
                  <a:lnTo>
                    <a:pt x="138" y="47"/>
                  </a:lnTo>
                  <a:lnTo>
                    <a:pt x="138" y="47"/>
                  </a:lnTo>
                  <a:lnTo>
                    <a:pt x="137" y="45"/>
                  </a:lnTo>
                  <a:lnTo>
                    <a:pt x="133" y="43"/>
                  </a:lnTo>
                  <a:lnTo>
                    <a:pt x="133" y="43"/>
                  </a:lnTo>
                  <a:lnTo>
                    <a:pt x="125" y="41"/>
                  </a:lnTo>
                  <a:lnTo>
                    <a:pt x="123" y="39"/>
                  </a:lnTo>
                  <a:lnTo>
                    <a:pt x="126" y="39"/>
                  </a:lnTo>
                  <a:lnTo>
                    <a:pt x="126" y="39"/>
                  </a:lnTo>
                  <a:lnTo>
                    <a:pt x="129" y="38"/>
                  </a:lnTo>
                  <a:lnTo>
                    <a:pt x="127" y="37"/>
                  </a:lnTo>
                  <a:lnTo>
                    <a:pt x="127" y="35"/>
                  </a:lnTo>
                  <a:lnTo>
                    <a:pt x="132" y="33"/>
                  </a:lnTo>
                  <a:lnTo>
                    <a:pt x="132" y="33"/>
                  </a:lnTo>
                  <a:lnTo>
                    <a:pt x="137" y="31"/>
                  </a:lnTo>
                  <a:lnTo>
                    <a:pt x="140" y="31"/>
                  </a:lnTo>
                  <a:lnTo>
                    <a:pt x="141" y="31"/>
                  </a:lnTo>
                  <a:lnTo>
                    <a:pt x="141" y="28"/>
                  </a:lnTo>
                  <a:lnTo>
                    <a:pt x="141" y="28"/>
                  </a:lnTo>
                  <a:lnTo>
                    <a:pt x="141" y="23"/>
                  </a:lnTo>
                  <a:lnTo>
                    <a:pt x="142" y="23"/>
                  </a:lnTo>
                  <a:lnTo>
                    <a:pt x="144" y="23"/>
                  </a:lnTo>
                  <a:lnTo>
                    <a:pt x="144" y="23"/>
                  </a:lnTo>
                  <a:lnTo>
                    <a:pt x="153" y="24"/>
                  </a:lnTo>
                  <a:lnTo>
                    <a:pt x="153" y="24"/>
                  </a:lnTo>
                  <a:lnTo>
                    <a:pt x="155" y="24"/>
                  </a:lnTo>
                  <a:lnTo>
                    <a:pt x="155" y="26"/>
                  </a:lnTo>
                  <a:lnTo>
                    <a:pt x="157" y="24"/>
                  </a:lnTo>
                  <a:lnTo>
                    <a:pt x="157" y="24"/>
                  </a:lnTo>
                  <a:lnTo>
                    <a:pt x="160" y="23"/>
                  </a:lnTo>
                  <a:lnTo>
                    <a:pt x="161" y="23"/>
                  </a:lnTo>
                  <a:lnTo>
                    <a:pt x="161" y="23"/>
                  </a:lnTo>
                  <a:lnTo>
                    <a:pt x="161" y="22"/>
                  </a:lnTo>
                  <a:lnTo>
                    <a:pt x="161" y="22"/>
                  </a:lnTo>
                  <a:lnTo>
                    <a:pt x="159" y="18"/>
                  </a:lnTo>
                  <a:lnTo>
                    <a:pt x="156" y="15"/>
                  </a:lnTo>
                  <a:lnTo>
                    <a:pt x="156" y="15"/>
                  </a:lnTo>
                  <a:lnTo>
                    <a:pt x="155" y="12"/>
                  </a:lnTo>
                  <a:lnTo>
                    <a:pt x="153" y="10"/>
                  </a:lnTo>
                  <a:lnTo>
                    <a:pt x="152" y="7"/>
                  </a:lnTo>
                  <a:lnTo>
                    <a:pt x="150" y="7"/>
                  </a:lnTo>
                  <a:lnTo>
                    <a:pt x="148" y="8"/>
                  </a:lnTo>
                  <a:lnTo>
                    <a:pt x="148" y="8"/>
                  </a:lnTo>
                  <a:lnTo>
                    <a:pt x="144" y="10"/>
                  </a:lnTo>
                  <a:lnTo>
                    <a:pt x="140" y="11"/>
                  </a:lnTo>
                  <a:lnTo>
                    <a:pt x="140" y="11"/>
                  </a:lnTo>
                  <a:lnTo>
                    <a:pt x="134" y="10"/>
                  </a:lnTo>
                  <a:lnTo>
                    <a:pt x="132" y="8"/>
                  </a:lnTo>
                  <a:lnTo>
                    <a:pt x="132" y="8"/>
                  </a:lnTo>
                  <a:lnTo>
                    <a:pt x="136" y="7"/>
                  </a:lnTo>
                  <a:lnTo>
                    <a:pt x="138" y="5"/>
                  </a:lnTo>
                  <a:lnTo>
                    <a:pt x="138" y="5"/>
                  </a:lnTo>
                  <a:lnTo>
                    <a:pt x="138" y="5"/>
                  </a:lnTo>
                  <a:lnTo>
                    <a:pt x="140" y="4"/>
                  </a:lnTo>
                  <a:lnTo>
                    <a:pt x="140" y="4"/>
                  </a:lnTo>
                  <a:lnTo>
                    <a:pt x="137" y="1"/>
                  </a:lnTo>
                  <a:lnTo>
                    <a:pt x="140" y="0"/>
                  </a:lnTo>
                  <a:lnTo>
                    <a:pt x="140" y="0"/>
                  </a:lnTo>
                  <a:lnTo>
                    <a:pt x="149" y="0"/>
                  </a:lnTo>
                  <a:lnTo>
                    <a:pt x="161" y="1"/>
                  </a:lnTo>
                  <a:lnTo>
                    <a:pt x="161" y="1"/>
                  </a:lnTo>
                  <a:close/>
                </a:path>
              </a:pathLst>
            </a:custGeom>
            <a:grp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248" name="Freeform 132"/>
            <p:cNvSpPr>
              <a:spLocks/>
            </p:cNvSpPr>
            <p:nvPr/>
          </p:nvSpPr>
          <p:spPr bwMode="auto">
            <a:xfrm>
              <a:off x="2139951" y="4786313"/>
              <a:ext cx="136525" cy="163513"/>
            </a:xfrm>
            <a:custGeom>
              <a:avLst/>
              <a:gdLst>
                <a:gd name="T0" fmla="*/ 27 w 86"/>
                <a:gd name="T1" fmla="*/ 6 h 103"/>
                <a:gd name="T2" fmla="*/ 27 w 86"/>
                <a:gd name="T3" fmla="*/ 38 h 103"/>
                <a:gd name="T4" fmla="*/ 27 w 86"/>
                <a:gd name="T5" fmla="*/ 38 h 103"/>
                <a:gd name="T6" fmla="*/ 28 w 86"/>
                <a:gd name="T7" fmla="*/ 41 h 103"/>
                <a:gd name="T8" fmla="*/ 34 w 86"/>
                <a:gd name="T9" fmla="*/ 47 h 103"/>
                <a:gd name="T10" fmla="*/ 42 w 86"/>
                <a:gd name="T11" fmla="*/ 55 h 103"/>
                <a:gd name="T12" fmla="*/ 47 w 86"/>
                <a:gd name="T13" fmla="*/ 57 h 103"/>
                <a:gd name="T14" fmla="*/ 54 w 86"/>
                <a:gd name="T15" fmla="*/ 60 h 103"/>
                <a:gd name="T16" fmla="*/ 54 w 86"/>
                <a:gd name="T17" fmla="*/ 60 h 103"/>
                <a:gd name="T18" fmla="*/ 66 w 86"/>
                <a:gd name="T19" fmla="*/ 65 h 103"/>
                <a:gd name="T20" fmla="*/ 78 w 86"/>
                <a:gd name="T21" fmla="*/ 72 h 103"/>
                <a:gd name="T22" fmla="*/ 82 w 86"/>
                <a:gd name="T23" fmla="*/ 75 h 103"/>
                <a:gd name="T24" fmla="*/ 85 w 86"/>
                <a:gd name="T25" fmla="*/ 79 h 103"/>
                <a:gd name="T26" fmla="*/ 86 w 86"/>
                <a:gd name="T27" fmla="*/ 82 h 103"/>
                <a:gd name="T28" fmla="*/ 86 w 86"/>
                <a:gd name="T29" fmla="*/ 86 h 103"/>
                <a:gd name="T30" fmla="*/ 86 w 86"/>
                <a:gd name="T31" fmla="*/ 86 h 103"/>
                <a:gd name="T32" fmla="*/ 85 w 86"/>
                <a:gd name="T33" fmla="*/ 90 h 103"/>
                <a:gd name="T34" fmla="*/ 81 w 86"/>
                <a:gd name="T35" fmla="*/ 93 h 103"/>
                <a:gd name="T36" fmla="*/ 76 w 86"/>
                <a:gd name="T37" fmla="*/ 95 h 103"/>
                <a:gd name="T38" fmla="*/ 66 w 86"/>
                <a:gd name="T39" fmla="*/ 98 h 103"/>
                <a:gd name="T40" fmla="*/ 55 w 86"/>
                <a:gd name="T41" fmla="*/ 101 h 103"/>
                <a:gd name="T42" fmla="*/ 40 w 86"/>
                <a:gd name="T43" fmla="*/ 102 h 103"/>
                <a:gd name="T44" fmla="*/ 21 w 86"/>
                <a:gd name="T45" fmla="*/ 103 h 103"/>
                <a:gd name="T46" fmla="*/ 0 w 86"/>
                <a:gd name="T47" fmla="*/ 103 h 103"/>
                <a:gd name="T48" fmla="*/ 0 w 86"/>
                <a:gd name="T49" fmla="*/ 0 h 103"/>
                <a:gd name="T50" fmla="*/ 27 w 86"/>
                <a:gd name="T51" fmla="*/ 6 h 1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86" h="103">
                  <a:moveTo>
                    <a:pt x="27" y="6"/>
                  </a:moveTo>
                  <a:lnTo>
                    <a:pt x="27" y="38"/>
                  </a:lnTo>
                  <a:lnTo>
                    <a:pt x="27" y="38"/>
                  </a:lnTo>
                  <a:lnTo>
                    <a:pt x="28" y="41"/>
                  </a:lnTo>
                  <a:lnTo>
                    <a:pt x="34" y="47"/>
                  </a:lnTo>
                  <a:lnTo>
                    <a:pt x="42" y="55"/>
                  </a:lnTo>
                  <a:lnTo>
                    <a:pt x="47" y="57"/>
                  </a:lnTo>
                  <a:lnTo>
                    <a:pt x="54" y="60"/>
                  </a:lnTo>
                  <a:lnTo>
                    <a:pt x="54" y="60"/>
                  </a:lnTo>
                  <a:lnTo>
                    <a:pt x="66" y="65"/>
                  </a:lnTo>
                  <a:lnTo>
                    <a:pt x="78" y="72"/>
                  </a:lnTo>
                  <a:lnTo>
                    <a:pt x="82" y="75"/>
                  </a:lnTo>
                  <a:lnTo>
                    <a:pt x="85" y="79"/>
                  </a:lnTo>
                  <a:lnTo>
                    <a:pt x="86" y="82"/>
                  </a:lnTo>
                  <a:lnTo>
                    <a:pt x="86" y="86"/>
                  </a:lnTo>
                  <a:lnTo>
                    <a:pt x="86" y="86"/>
                  </a:lnTo>
                  <a:lnTo>
                    <a:pt x="85" y="90"/>
                  </a:lnTo>
                  <a:lnTo>
                    <a:pt x="81" y="93"/>
                  </a:lnTo>
                  <a:lnTo>
                    <a:pt x="76" y="95"/>
                  </a:lnTo>
                  <a:lnTo>
                    <a:pt x="66" y="98"/>
                  </a:lnTo>
                  <a:lnTo>
                    <a:pt x="55" y="101"/>
                  </a:lnTo>
                  <a:lnTo>
                    <a:pt x="40" y="102"/>
                  </a:lnTo>
                  <a:lnTo>
                    <a:pt x="21" y="103"/>
                  </a:lnTo>
                  <a:lnTo>
                    <a:pt x="0" y="103"/>
                  </a:lnTo>
                  <a:lnTo>
                    <a:pt x="0" y="0"/>
                  </a:lnTo>
                  <a:lnTo>
                    <a:pt x="27" y="6"/>
                  </a:lnTo>
                  <a:close/>
                </a:path>
              </a:pathLst>
            </a:custGeom>
            <a:grp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249" name="Freeform 133"/>
            <p:cNvSpPr>
              <a:spLocks/>
            </p:cNvSpPr>
            <p:nvPr/>
          </p:nvSpPr>
          <p:spPr bwMode="auto">
            <a:xfrm>
              <a:off x="2024063" y="4786313"/>
              <a:ext cx="130175" cy="163513"/>
            </a:xfrm>
            <a:custGeom>
              <a:avLst/>
              <a:gdLst>
                <a:gd name="T0" fmla="*/ 63 w 82"/>
                <a:gd name="T1" fmla="*/ 6 h 103"/>
                <a:gd name="T2" fmla="*/ 63 w 82"/>
                <a:gd name="T3" fmla="*/ 38 h 103"/>
                <a:gd name="T4" fmla="*/ 63 w 82"/>
                <a:gd name="T5" fmla="*/ 38 h 103"/>
                <a:gd name="T6" fmla="*/ 62 w 82"/>
                <a:gd name="T7" fmla="*/ 41 h 103"/>
                <a:gd name="T8" fmla="*/ 58 w 82"/>
                <a:gd name="T9" fmla="*/ 47 h 103"/>
                <a:gd name="T10" fmla="*/ 51 w 82"/>
                <a:gd name="T11" fmla="*/ 55 h 103"/>
                <a:gd name="T12" fmla="*/ 46 w 82"/>
                <a:gd name="T13" fmla="*/ 57 h 103"/>
                <a:gd name="T14" fmla="*/ 39 w 82"/>
                <a:gd name="T15" fmla="*/ 60 h 103"/>
                <a:gd name="T16" fmla="*/ 39 w 82"/>
                <a:gd name="T17" fmla="*/ 60 h 103"/>
                <a:gd name="T18" fmla="*/ 25 w 82"/>
                <a:gd name="T19" fmla="*/ 65 h 103"/>
                <a:gd name="T20" fmla="*/ 12 w 82"/>
                <a:gd name="T21" fmla="*/ 72 h 103"/>
                <a:gd name="T22" fmla="*/ 6 w 82"/>
                <a:gd name="T23" fmla="*/ 75 h 103"/>
                <a:gd name="T24" fmla="*/ 4 w 82"/>
                <a:gd name="T25" fmla="*/ 79 h 103"/>
                <a:gd name="T26" fmla="*/ 1 w 82"/>
                <a:gd name="T27" fmla="*/ 82 h 103"/>
                <a:gd name="T28" fmla="*/ 0 w 82"/>
                <a:gd name="T29" fmla="*/ 86 h 103"/>
                <a:gd name="T30" fmla="*/ 0 w 82"/>
                <a:gd name="T31" fmla="*/ 86 h 103"/>
                <a:gd name="T32" fmla="*/ 2 w 82"/>
                <a:gd name="T33" fmla="*/ 90 h 103"/>
                <a:gd name="T34" fmla="*/ 8 w 82"/>
                <a:gd name="T35" fmla="*/ 93 h 103"/>
                <a:gd name="T36" fmla="*/ 15 w 82"/>
                <a:gd name="T37" fmla="*/ 95 h 103"/>
                <a:gd name="T38" fmla="*/ 24 w 82"/>
                <a:gd name="T39" fmla="*/ 98 h 103"/>
                <a:gd name="T40" fmla="*/ 36 w 82"/>
                <a:gd name="T41" fmla="*/ 101 h 103"/>
                <a:gd name="T42" fmla="*/ 50 w 82"/>
                <a:gd name="T43" fmla="*/ 102 h 103"/>
                <a:gd name="T44" fmla="*/ 82 w 82"/>
                <a:gd name="T45" fmla="*/ 103 h 103"/>
                <a:gd name="T46" fmla="*/ 82 w 82"/>
                <a:gd name="T47" fmla="*/ 0 h 103"/>
                <a:gd name="T48" fmla="*/ 63 w 82"/>
                <a:gd name="T49" fmla="*/ 6 h 1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82" h="103">
                  <a:moveTo>
                    <a:pt x="63" y="6"/>
                  </a:moveTo>
                  <a:lnTo>
                    <a:pt x="63" y="38"/>
                  </a:lnTo>
                  <a:lnTo>
                    <a:pt x="63" y="38"/>
                  </a:lnTo>
                  <a:lnTo>
                    <a:pt x="62" y="41"/>
                  </a:lnTo>
                  <a:lnTo>
                    <a:pt x="58" y="47"/>
                  </a:lnTo>
                  <a:lnTo>
                    <a:pt x="51" y="55"/>
                  </a:lnTo>
                  <a:lnTo>
                    <a:pt x="46" y="57"/>
                  </a:lnTo>
                  <a:lnTo>
                    <a:pt x="39" y="60"/>
                  </a:lnTo>
                  <a:lnTo>
                    <a:pt x="39" y="60"/>
                  </a:lnTo>
                  <a:lnTo>
                    <a:pt x="25" y="65"/>
                  </a:lnTo>
                  <a:lnTo>
                    <a:pt x="12" y="72"/>
                  </a:lnTo>
                  <a:lnTo>
                    <a:pt x="6" y="75"/>
                  </a:lnTo>
                  <a:lnTo>
                    <a:pt x="4" y="79"/>
                  </a:lnTo>
                  <a:lnTo>
                    <a:pt x="1" y="82"/>
                  </a:lnTo>
                  <a:lnTo>
                    <a:pt x="0" y="86"/>
                  </a:lnTo>
                  <a:lnTo>
                    <a:pt x="0" y="86"/>
                  </a:lnTo>
                  <a:lnTo>
                    <a:pt x="2" y="90"/>
                  </a:lnTo>
                  <a:lnTo>
                    <a:pt x="8" y="93"/>
                  </a:lnTo>
                  <a:lnTo>
                    <a:pt x="15" y="95"/>
                  </a:lnTo>
                  <a:lnTo>
                    <a:pt x="24" y="98"/>
                  </a:lnTo>
                  <a:lnTo>
                    <a:pt x="36" y="101"/>
                  </a:lnTo>
                  <a:lnTo>
                    <a:pt x="50" y="102"/>
                  </a:lnTo>
                  <a:lnTo>
                    <a:pt x="82" y="103"/>
                  </a:lnTo>
                  <a:lnTo>
                    <a:pt x="82" y="0"/>
                  </a:lnTo>
                  <a:lnTo>
                    <a:pt x="63" y="6"/>
                  </a:lnTo>
                  <a:close/>
                </a:path>
              </a:pathLst>
            </a:custGeom>
            <a:grp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250" name="Freeform 134"/>
            <p:cNvSpPr>
              <a:spLocks/>
            </p:cNvSpPr>
            <p:nvPr/>
          </p:nvSpPr>
          <p:spPr bwMode="auto">
            <a:xfrm>
              <a:off x="1893888" y="4305300"/>
              <a:ext cx="495300" cy="496888"/>
            </a:xfrm>
            <a:custGeom>
              <a:avLst/>
              <a:gdLst>
                <a:gd name="T0" fmla="*/ 83 w 312"/>
                <a:gd name="T1" fmla="*/ 16 h 313"/>
                <a:gd name="T2" fmla="*/ 57 w 312"/>
                <a:gd name="T3" fmla="*/ 41 h 313"/>
                <a:gd name="T4" fmla="*/ 37 w 312"/>
                <a:gd name="T5" fmla="*/ 71 h 313"/>
                <a:gd name="T6" fmla="*/ 25 w 312"/>
                <a:gd name="T7" fmla="*/ 103 h 313"/>
                <a:gd name="T8" fmla="*/ 21 w 312"/>
                <a:gd name="T9" fmla="*/ 140 h 313"/>
                <a:gd name="T10" fmla="*/ 21 w 312"/>
                <a:gd name="T11" fmla="*/ 156 h 313"/>
                <a:gd name="T12" fmla="*/ 27 w 312"/>
                <a:gd name="T13" fmla="*/ 186 h 313"/>
                <a:gd name="T14" fmla="*/ 40 w 312"/>
                <a:gd name="T15" fmla="*/ 213 h 313"/>
                <a:gd name="T16" fmla="*/ 56 w 312"/>
                <a:gd name="T17" fmla="*/ 237 h 313"/>
                <a:gd name="T18" fmla="*/ 76 w 312"/>
                <a:gd name="T19" fmla="*/ 259 h 313"/>
                <a:gd name="T20" fmla="*/ 101 w 312"/>
                <a:gd name="T21" fmla="*/ 275 h 313"/>
                <a:gd name="T22" fmla="*/ 128 w 312"/>
                <a:gd name="T23" fmla="*/ 287 h 313"/>
                <a:gd name="T24" fmla="*/ 157 w 312"/>
                <a:gd name="T25" fmla="*/ 293 h 313"/>
                <a:gd name="T26" fmla="*/ 174 w 312"/>
                <a:gd name="T27" fmla="*/ 294 h 313"/>
                <a:gd name="T28" fmla="*/ 210 w 312"/>
                <a:gd name="T29" fmla="*/ 289 h 313"/>
                <a:gd name="T30" fmla="*/ 243 w 312"/>
                <a:gd name="T31" fmla="*/ 276 h 313"/>
                <a:gd name="T32" fmla="*/ 273 w 312"/>
                <a:gd name="T33" fmla="*/ 257 h 313"/>
                <a:gd name="T34" fmla="*/ 296 w 312"/>
                <a:gd name="T35" fmla="*/ 233 h 313"/>
                <a:gd name="T36" fmla="*/ 312 w 312"/>
                <a:gd name="T37" fmla="*/ 245 h 313"/>
                <a:gd name="T38" fmla="*/ 285 w 312"/>
                <a:gd name="T39" fmla="*/ 274 h 313"/>
                <a:gd name="T40" fmla="*/ 252 w 312"/>
                <a:gd name="T41" fmla="*/ 295 h 313"/>
                <a:gd name="T42" fmla="*/ 214 w 312"/>
                <a:gd name="T43" fmla="*/ 309 h 313"/>
                <a:gd name="T44" fmla="*/ 174 w 312"/>
                <a:gd name="T45" fmla="*/ 313 h 313"/>
                <a:gd name="T46" fmla="*/ 156 w 312"/>
                <a:gd name="T47" fmla="*/ 313 h 313"/>
                <a:gd name="T48" fmla="*/ 122 w 312"/>
                <a:gd name="T49" fmla="*/ 306 h 313"/>
                <a:gd name="T50" fmla="*/ 91 w 312"/>
                <a:gd name="T51" fmla="*/ 293 h 313"/>
                <a:gd name="T52" fmla="*/ 64 w 312"/>
                <a:gd name="T53" fmla="*/ 274 h 313"/>
                <a:gd name="T54" fmla="*/ 40 w 312"/>
                <a:gd name="T55" fmla="*/ 251 h 313"/>
                <a:gd name="T56" fmla="*/ 21 w 312"/>
                <a:gd name="T57" fmla="*/ 222 h 313"/>
                <a:gd name="T58" fmla="*/ 8 w 312"/>
                <a:gd name="T59" fmla="*/ 191 h 313"/>
                <a:gd name="T60" fmla="*/ 2 w 312"/>
                <a:gd name="T61" fmla="*/ 159 h 313"/>
                <a:gd name="T62" fmla="*/ 0 w 312"/>
                <a:gd name="T63" fmla="*/ 140 h 313"/>
                <a:gd name="T64" fmla="*/ 6 w 312"/>
                <a:gd name="T65" fmla="*/ 99 h 313"/>
                <a:gd name="T66" fmla="*/ 19 w 312"/>
                <a:gd name="T67" fmla="*/ 61 h 313"/>
                <a:gd name="T68" fmla="*/ 42 w 312"/>
                <a:gd name="T69" fmla="*/ 27 h 313"/>
                <a:gd name="T70" fmla="*/ 71 w 312"/>
                <a:gd name="T71" fmla="*/ 0 h 3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312" h="313">
                  <a:moveTo>
                    <a:pt x="83" y="16"/>
                  </a:moveTo>
                  <a:lnTo>
                    <a:pt x="83" y="16"/>
                  </a:lnTo>
                  <a:lnTo>
                    <a:pt x="69" y="29"/>
                  </a:lnTo>
                  <a:lnTo>
                    <a:pt x="57" y="41"/>
                  </a:lnTo>
                  <a:lnTo>
                    <a:pt x="46" y="54"/>
                  </a:lnTo>
                  <a:lnTo>
                    <a:pt x="37" y="71"/>
                  </a:lnTo>
                  <a:lnTo>
                    <a:pt x="30" y="87"/>
                  </a:lnTo>
                  <a:lnTo>
                    <a:pt x="25" y="103"/>
                  </a:lnTo>
                  <a:lnTo>
                    <a:pt x="22" y="122"/>
                  </a:lnTo>
                  <a:lnTo>
                    <a:pt x="21" y="140"/>
                  </a:lnTo>
                  <a:lnTo>
                    <a:pt x="21" y="140"/>
                  </a:lnTo>
                  <a:lnTo>
                    <a:pt x="21" y="156"/>
                  </a:lnTo>
                  <a:lnTo>
                    <a:pt x="23" y="171"/>
                  </a:lnTo>
                  <a:lnTo>
                    <a:pt x="27" y="186"/>
                  </a:lnTo>
                  <a:lnTo>
                    <a:pt x="33" y="199"/>
                  </a:lnTo>
                  <a:lnTo>
                    <a:pt x="40" y="213"/>
                  </a:lnTo>
                  <a:lnTo>
                    <a:pt x="46" y="226"/>
                  </a:lnTo>
                  <a:lnTo>
                    <a:pt x="56" y="237"/>
                  </a:lnTo>
                  <a:lnTo>
                    <a:pt x="65" y="248"/>
                  </a:lnTo>
                  <a:lnTo>
                    <a:pt x="76" y="259"/>
                  </a:lnTo>
                  <a:lnTo>
                    <a:pt x="88" y="267"/>
                  </a:lnTo>
                  <a:lnTo>
                    <a:pt x="101" y="275"/>
                  </a:lnTo>
                  <a:lnTo>
                    <a:pt x="114" y="282"/>
                  </a:lnTo>
                  <a:lnTo>
                    <a:pt x="128" y="287"/>
                  </a:lnTo>
                  <a:lnTo>
                    <a:pt x="143" y="290"/>
                  </a:lnTo>
                  <a:lnTo>
                    <a:pt x="157" y="293"/>
                  </a:lnTo>
                  <a:lnTo>
                    <a:pt x="174" y="294"/>
                  </a:lnTo>
                  <a:lnTo>
                    <a:pt x="174" y="294"/>
                  </a:lnTo>
                  <a:lnTo>
                    <a:pt x="193" y="293"/>
                  </a:lnTo>
                  <a:lnTo>
                    <a:pt x="210" y="289"/>
                  </a:lnTo>
                  <a:lnTo>
                    <a:pt x="227" y="285"/>
                  </a:lnTo>
                  <a:lnTo>
                    <a:pt x="243" y="276"/>
                  </a:lnTo>
                  <a:lnTo>
                    <a:pt x="258" y="268"/>
                  </a:lnTo>
                  <a:lnTo>
                    <a:pt x="273" y="257"/>
                  </a:lnTo>
                  <a:lnTo>
                    <a:pt x="285" y="247"/>
                  </a:lnTo>
                  <a:lnTo>
                    <a:pt x="296" y="233"/>
                  </a:lnTo>
                  <a:lnTo>
                    <a:pt x="312" y="245"/>
                  </a:lnTo>
                  <a:lnTo>
                    <a:pt x="312" y="245"/>
                  </a:lnTo>
                  <a:lnTo>
                    <a:pt x="298" y="260"/>
                  </a:lnTo>
                  <a:lnTo>
                    <a:pt x="285" y="274"/>
                  </a:lnTo>
                  <a:lnTo>
                    <a:pt x="268" y="285"/>
                  </a:lnTo>
                  <a:lnTo>
                    <a:pt x="252" y="295"/>
                  </a:lnTo>
                  <a:lnTo>
                    <a:pt x="233" y="303"/>
                  </a:lnTo>
                  <a:lnTo>
                    <a:pt x="214" y="309"/>
                  </a:lnTo>
                  <a:lnTo>
                    <a:pt x="194" y="312"/>
                  </a:lnTo>
                  <a:lnTo>
                    <a:pt x="174" y="313"/>
                  </a:lnTo>
                  <a:lnTo>
                    <a:pt x="174" y="313"/>
                  </a:lnTo>
                  <a:lnTo>
                    <a:pt x="156" y="313"/>
                  </a:lnTo>
                  <a:lnTo>
                    <a:pt x="138" y="310"/>
                  </a:lnTo>
                  <a:lnTo>
                    <a:pt x="122" y="306"/>
                  </a:lnTo>
                  <a:lnTo>
                    <a:pt x="106" y="299"/>
                  </a:lnTo>
                  <a:lnTo>
                    <a:pt x="91" y="293"/>
                  </a:lnTo>
                  <a:lnTo>
                    <a:pt x="76" y="285"/>
                  </a:lnTo>
                  <a:lnTo>
                    <a:pt x="64" y="274"/>
                  </a:lnTo>
                  <a:lnTo>
                    <a:pt x="52" y="263"/>
                  </a:lnTo>
                  <a:lnTo>
                    <a:pt x="40" y="251"/>
                  </a:lnTo>
                  <a:lnTo>
                    <a:pt x="30" y="237"/>
                  </a:lnTo>
                  <a:lnTo>
                    <a:pt x="21" y="222"/>
                  </a:lnTo>
                  <a:lnTo>
                    <a:pt x="14" y="207"/>
                  </a:lnTo>
                  <a:lnTo>
                    <a:pt x="8" y="191"/>
                  </a:lnTo>
                  <a:lnTo>
                    <a:pt x="4" y="175"/>
                  </a:lnTo>
                  <a:lnTo>
                    <a:pt x="2" y="159"/>
                  </a:lnTo>
                  <a:lnTo>
                    <a:pt x="0" y="140"/>
                  </a:lnTo>
                  <a:lnTo>
                    <a:pt x="0" y="140"/>
                  </a:lnTo>
                  <a:lnTo>
                    <a:pt x="2" y="119"/>
                  </a:lnTo>
                  <a:lnTo>
                    <a:pt x="6" y="99"/>
                  </a:lnTo>
                  <a:lnTo>
                    <a:pt x="11" y="79"/>
                  </a:lnTo>
                  <a:lnTo>
                    <a:pt x="19" y="61"/>
                  </a:lnTo>
                  <a:lnTo>
                    <a:pt x="30" y="44"/>
                  </a:lnTo>
                  <a:lnTo>
                    <a:pt x="42" y="27"/>
                  </a:lnTo>
                  <a:lnTo>
                    <a:pt x="56" y="14"/>
                  </a:lnTo>
                  <a:lnTo>
                    <a:pt x="71" y="0"/>
                  </a:lnTo>
                  <a:lnTo>
                    <a:pt x="83" y="16"/>
                  </a:lnTo>
                  <a:close/>
                </a:path>
              </a:pathLst>
            </a:custGeom>
            <a:grp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251" name="Freeform 135"/>
            <p:cNvSpPr>
              <a:spLocks noEditPoints="1"/>
            </p:cNvSpPr>
            <p:nvPr/>
          </p:nvSpPr>
          <p:spPr bwMode="auto">
            <a:xfrm>
              <a:off x="1947863" y="4314825"/>
              <a:ext cx="436563" cy="434975"/>
            </a:xfrm>
            <a:custGeom>
              <a:avLst/>
              <a:gdLst>
                <a:gd name="T0" fmla="*/ 152 w 275"/>
                <a:gd name="T1" fmla="*/ 1 h 274"/>
                <a:gd name="T2" fmla="*/ 191 w 275"/>
                <a:gd name="T3" fmla="*/ 10 h 274"/>
                <a:gd name="T4" fmla="*/ 225 w 275"/>
                <a:gd name="T5" fmla="*/ 32 h 274"/>
                <a:gd name="T6" fmla="*/ 252 w 275"/>
                <a:gd name="T7" fmla="*/ 61 h 274"/>
                <a:gd name="T8" fmla="*/ 268 w 275"/>
                <a:gd name="T9" fmla="*/ 97 h 274"/>
                <a:gd name="T10" fmla="*/ 275 w 275"/>
                <a:gd name="T11" fmla="*/ 138 h 274"/>
                <a:gd name="T12" fmla="*/ 272 w 275"/>
                <a:gd name="T13" fmla="*/ 165 h 274"/>
                <a:gd name="T14" fmla="*/ 259 w 275"/>
                <a:gd name="T15" fmla="*/ 203 h 274"/>
                <a:gd name="T16" fmla="*/ 234 w 275"/>
                <a:gd name="T17" fmla="*/ 235 h 274"/>
                <a:gd name="T18" fmla="*/ 203 w 275"/>
                <a:gd name="T19" fmla="*/ 258 h 274"/>
                <a:gd name="T20" fmla="*/ 165 w 275"/>
                <a:gd name="T21" fmla="*/ 272 h 274"/>
                <a:gd name="T22" fmla="*/ 137 w 275"/>
                <a:gd name="T23" fmla="*/ 274 h 274"/>
                <a:gd name="T24" fmla="*/ 137 w 275"/>
                <a:gd name="T25" fmla="*/ 269 h 274"/>
                <a:gd name="T26" fmla="*/ 164 w 275"/>
                <a:gd name="T27" fmla="*/ 266 h 274"/>
                <a:gd name="T28" fmla="*/ 201 w 275"/>
                <a:gd name="T29" fmla="*/ 253 h 274"/>
                <a:gd name="T30" fmla="*/ 230 w 275"/>
                <a:gd name="T31" fmla="*/ 230 h 274"/>
                <a:gd name="T32" fmla="*/ 253 w 275"/>
                <a:gd name="T33" fmla="*/ 200 h 274"/>
                <a:gd name="T34" fmla="*/ 266 w 275"/>
                <a:gd name="T35" fmla="*/ 163 h 274"/>
                <a:gd name="T36" fmla="*/ 268 w 275"/>
                <a:gd name="T37" fmla="*/ 138 h 274"/>
                <a:gd name="T38" fmla="*/ 263 w 275"/>
                <a:gd name="T39" fmla="*/ 98 h 274"/>
                <a:gd name="T40" fmla="*/ 247 w 275"/>
                <a:gd name="T41" fmla="*/ 65 h 274"/>
                <a:gd name="T42" fmla="*/ 221 w 275"/>
                <a:gd name="T43" fmla="*/ 36 h 274"/>
                <a:gd name="T44" fmla="*/ 188 w 275"/>
                <a:gd name="T45" fmla="*/ 17 h 274"/>
                <a:gd name="T46" fmla="*/ 151 w 275"/>
                <a:gd name="T47" fmla="*/ 8 h 274"/>
                <a:gd name="T48" fmla="*/ 137 w 275"/>
                <a:gd name="T49" fmla="*/ 0 h 274"/>
                <a:gd name="T50" fmla="*/ 137 w 275"/>
                <a:gd name="T51" fmla="*/ 274 h 274"/>
                <a:gd name="T52" fmla="*/ 96 w 275"/>
                <a:gd name="T53" fmla="*/ 269 h 274"/>
                <a:gd name="T54" fmla="*/ 61 w 275"/>
                <a:gd name="T55" fmla="*/ 251 h 274"/>
                <a:gd name="T56" fmla="*/ 31 w 275"/>
                <a:gd name="T57" fmla="*/ 224 h 274"/>
                <a:gd name="T58" fmla="*/ 11 w 275"/>
                <a:gd name="T59" fmla="*/ 191 h 274"/>
                <a:gd name="T60" fmla="*/ 2 w 275"/>
                <a:gd name="T61" fmla="*/ 151 h 274"/>
                <a:gd name="T62" fmla="*/ 2 w 275"/>
                <a:gd name="T63" fmla="*/ 123 h 274"/>
                <a:gd name="T64" fmla="*/ 11 w 275"/>
                <a:gd name="T65" fmla="*/ 84 h 274"/>
                <a:gd name="T66" fmla="*/ 31 w 275"/>
                <a:gd name="T67" fmla="*/ 50 h 274"/>
                <a:gd name="T68" fmla="*/ 61 w 275"/>
                <a:gd name="T69" fmla="*/ 24 h 274"/>
                <a:gd name="T70" fmla="*/ 96 w 275"/>
                <a:gd name="T71" fmla="*/ 6 h 274"/>
                <a:gd name="T72" fmla="*/ 137 w 275"/>
                <a:gd name="T73" fmla="*/ 0 h 274"/>
                <a:gd name="T74" fmla="*/ 125 w 275"/>
                <a:gd name="T75" fmla="*/ 8 h 274"/>
                <a:gd name="T76" fmla="*/ 87 w 275"/>
                <a:gd name="T77" fmla="*/ 17 h 274"/>
                <a:gd name="T78" fmla="*/ 54 w 275"/>
                <a:gd name="T79" fmla="*/ 36 h 274"/>
                <a:gd name="T80" fmla="*/ 29 w 275"/>
                <a:gd name="T81" fmla="*/ 65 h 274"/>
                <a:gd name="T82" fmla="*/ 12 w 275"/>
                <a:gd name="T83" fmla="*/ 98 h 274"/>
                <a:gd name="T84" fmla="*/ 7 w 275"/>
                <a:gd name="T85" fmla="*/ 138 h 274"/>
                <a:gd name="T86" fmla="*/ 10 w 275"/>
                <a:gd name="T87" fmla="*/ 163 h 274"/>
                <a:gd name="T88" fmla="*/ 22 w 275"/>
                <a:gd name="T89" fmla="*/ 200 h 274"/>
                <a:gd name="T90" fmla="*/ 45 w 275"/>
                <a:gd name="T91" fmla="*/ 230 h 274"/>
                <a:gd name="T92" fmla="*/ 75 w 275"/>
                <a:gd name="T93" fmla="*/ 253 h 274"/>
                <a:gd name="T94" fmla="*/ 111 w 275"/>
                <a:gd name="T95" fmla="*/ 266 h 274"/>
                <a:gd name="T96" fmla="*/ 137 w 275"/>
                <a:gd name="T97" fmla="*/ 274 h 2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275" h="274">
                  <a:moveTo>
                    <a:pt x="137" y="0"/>
                  </a:moveTo>
                  <a:lnTo>
                    <a:pt x="137" y="0"/>
                  </a:lnTo>
                  <a:lnTo>
                    <a:pt x="152" y="1"/>
                  </a:lnTo>
                  <a:lnTo>
                    <a:pt x="165" y="2"/>
                  </a:lnTo>
                  <a:lnTo>
                    <a:pt x="179" y="6"/>
                  </a:lnTo>
                  <a:lnTo>
                    <a:pt x="191" y="10"/>
                  </a:lnTo>
                  <a:lnTo>
                    <a:pt x="203" y="17"/>
                  </a:lnTo>
                  <a:lnTo>
                    <a:pt x="214" y="24"/>
                  </a:lnTo>
                  <a:lnTo>
                    <a:pt x="225" y="32"/>
                  </a:lnTo>
                  <a:lnTo>
                    <a:pt x="234" y="40"/>
                  </a:lnTo>
                  <a:lnTo>
                    <a:pt x="244" y="50"/>
                  </a:lnTo>
                  <a:lnTo>
                    <a:pt x="252" y="61"/>
                  </a:lnTo>
                  <a:lnTo>
                    <a:pt x="259" y="71"/>
                  </a:lnTo>
                  <a:lnTo>
                    <a:pt x="264" y="84"/>
                  </a:lnTo>
                  <a:lnTo>
                    <a:pt x="268" y="97"/>
                  </a:lnTo>
                  <a:lnTo>
                    <a:pt x="272" y="109"/>
                  </a:lnTo>
                  <a:lnTo>
                    <a:pt x="274" y="123"/>
                  </a:lnTo>
                  <a:lnTo>
                    <a:pt x="275" y="138"/>
                  </a:lnTo>
                  <a:lnTo>
                    <a:pt x="275" y="138"/>
                  </a:lnTo>
                  <a:lnTo>
                    <a:pt x="274" y="151"/>
                  </a:lnTo>
                  <a:lnTo>
                    <a:pt x="272" y="165"/>
                  </a:lnTo>
                  <a:lnTo>
                    <a:pt x="268" y="178"/>
                  </a:lnTo>
                  <a:lnTo>
                    <a:pt x="264" y="191"/>
                  </a:lnTo>
                  <a:lnTo>
                    <a:pt x="259" y="203"/>
                  </a:lnTo>
                  <a:lnTo>
                    <a:pt x="252" y="215"/>
                  </a:lnTo>
                  <a:lnTo>
                    <a:pt x="244" y="224"/>
                  </a:lnTo>
                  <a:lnTo>
                    <a:pt x="234" y="235"/>
                  </a:lnTo>
                  <a:lnTo>
                    <a:pt x="225" y="243"/>
                  </a:lnTo>
                  <a:lnTo>
                    <a:pt x="214" y="251"/>
                  </a:lnTo>
                  <a:lnTo>
                    <a:pt x="203" y="258"/>
                  </a:lnTo>
                  <a:lnTo>
                    <a:pt x="191" y="264"/>
                  </a:lnTo>
                  <a:lnTo>
                    <a:pt x="179" y="269"/>
                  </a:lnTo>
                  <a:lnTo>
                    <a:pt x="165" y="272"/>
                  </a:lnTo>
                  <a:lnTo>
                    <a:pt x="152" y="274"/>
                  </a:lnTo>
                  <a:lnTo>
                    <a:pt x="137" y="274"/>
                  </a:lnTo>
                  <a:lnTo>
                    <a:pt x="137" y="274"/>
                  </a:lnTo>
                  <a:lnTo>
                    <a:pt x="137" y="269"/>
                  </a:lnTo>
                  <a:lnTo>
                    <a:pt x="137" y="269"/>
                  </a:lnTo>
                  <a:lnTo>
                    <a:pt x="137" y="269"/>
                  </a:lnTo>
                  <a:lnTo>
                    <a:pt x="137" y="269"/>
                  </a:lnTo>
                  <a:lnTo>
                    <a:pt x="151" y="268"/>
                  </a:lnTo>
                  <a:lnTo>
                    <a:pt x="164" y="266"/>
                  </a:lnTo>
                  <a:lnTo>
                    <a:pt x="176" y="262"/>
                  </a:lnTo>
                  <a:lnTo>
                    <a:pt x="188" y="258"/>
                  </a:lnTo>
                  <a:lnTo>
                    <a:pt x="201" y="253"/>
                  </a:lnTo>
                  <a:lnTo>
                    <a:pt x="211" y="246"/>
                  </a:lnTo>
                  <a:lnTo>
                    <a:pt x="221" y="238"/>
                  </a:lnTo>
                  <a:lnTo>
                    <a:pt x="230" y="230"/>
                  </a:lnTo>
                  <a:lnTo>
                    <a:pt x="239" y="220"/>
                  </a:lnTo>
                  <a:lnTo>
                    <a:pt x="247" y="211"/>
                  </a:lnTo>
                  <a:lnTo>
                    <a:pt x="253" y="200"/>
                  </a:lnTo>
                  <a:lnTo>
                    <a:pt x="259" y="188"/>
                  </a:lnTo>
                  <a:lnTo>
                    <a:pt x="263" y="177"/>
                  </a:lnTo>
                  <a:lnTo>
                    <a:pt x="266" y="163"/>
                  </a:lnTo>
                  <a:lnTo>
                    <a:pt x="268" y="151"/>
                  </a:lnTo>
                  <a:lnTo>
                    <a:pt x="268" y="138"/>
                  </a:lnTo>
                  <a:lnTo>
                    <a:pt x="268" y="138"/>
                  </a:lnTo>
                  <a:lnTo>
                    <a:pt x="268" y="124"/>
                  </a:lnTo>
                  <a:lnTo>
                    <a:pt x="266" y="111"/>
                  </a:lnTo>
                  <a:lnTo>
                    <a:pt x="263" y="98"/>
                  </a:lnTo>
                  <a:lnTo>
                    <a:pt x="259" y="86"/>
                  </a:lnTo>
                  <a:lnTo>
                    <a:pt x="253" y="75"/>
                  </a:lnTo>
                  <a:lnTo>
                    <a:pt x="247" y="65"/>
                  </a:lnTo>
                  <a:lnTo>
                    <a:pt x="239" y="54"/>
                  </a:lnTo>
                  <a:lnTo>
                    <a:pt x="230" y="44"/>
                  </a:lnTo>
                  <a:lnTo>
                    <a:pt x="221" y="36"/>
                  </a:lnTo>
                  <a:lnTo>
                    <a:pt x="211" y="29"/>
                  </a:lnTo>
                  <a:lnTo>
                    <a:pt x="201" y="23"/>
                  </a:lnTo>
                  <a:lnTo>
                    <a:pt x="188" y="17"/>
                  </a:lnTo>
                  <a:lnTo>
                    <a:pt x="176" y="12"/>
                  </a:lnTo>
                  <a:lnTo>
                    <a:pt x="164" y="9"/>
                  </a:lnTo>
                  <a:lnTo>
                    <a:pt x="151" y="8"/>
                  </a:lnTo>
                  <a:lnTo>
                    <a:pt x="137" y="6"/>
                  </a:lnTo>
                  <a:lnTo>
                    <a:pt x="137" y="6"/>
                  </a:lnTo>
                  <a:lnTo>
                    <a:pt x="137" y="0"/>
                  </a:lnTo>
                  <a:lnTo>
                    <a:pt x="137" y="0"/>
                  </a:lnTo>
                  <a:close/>
                  <a:moveTo>
                    <a:pt x="137" y="274"/>
                  </a:moveTo>
                  <a:lnTo>
                    <a:pt x="137" y="274"/>
                  </a:lnTo>
                  <a:lnTo>
                    <a:pt x="123" y="274"/>
                  </a:lnTo>
                  <a:lnTo>
                    <a:pt x="110" y="272"/>
                  </a:lnTo>
                  <a:lnTo>
                    <a:pt x="96" y="269"/>
                  </a:lnTo>
                  <a:lnTo>
                    <a:pt x="84" y="264"/>
                  </a:lnTo>
                  <a:lnTo>
                    <a:pt x="72" y="258"/>
                  </a:lnTo>
                  <a:lnTo>
                    <a:pt x="61" y="251"/>
                  </a:lnTo>
                  <a:lnTo>
                    <a:pt x="50" y="243"/>
                  </a:lnTo>
                  <a:lnTo>
                    <a:pt x="41" y="235"/>
                  </a:lnTo>
                  <a:lnTo>
                    <a:pt x="31" y="224"/>
                  </a:lnTo>
                  <a:lnTo>
                    <a:pt x="23" y="215"/>
                  </a:lnTo>
                  <a:lnTo>
                    <a:pt x="16" y="203"/>
                  </a:lnTo>
                  <a:lnTo>
                    <a:pt x="11" y="191"/>
                  </a:lnTo>
                  <a:lnTo>
                    <a:pt x="7" y="178"/>
                  </a:lnTo>
                  <a:lnTo>
                    <a:pt x="3" y="165"/>
                  </a:lnTo>
                  <a:lnTo>
                    <a:pt x="2" y="151"/>
                  </a:lnTo>
                  <a:lnTo>
                    <a:pt x="0" y="138"/>
                  </a:lnTo>
                  <a:lnTo>
                    <a:pt x="0" y="138"/>
                  </a:lnTo>
                  <a:lnTo>
                    <a:pt x="2" y="123"/>
                  </a:lnTo>
                  <a:lnTo>
                    <a:pt x="3" y="109"/>
                  </a:lnTo>
                  <a:lnTo>
                    <a:pt x="7" y="97"/>
                  </a:lnTo>
                  <a:lnTo>
                    <a:pt x="11" y="84"/>
                  </a:lnTo>
                  <a:lnTo>
                    <a:pt x="16" y="71"/>
                  </a:lnTo>
                  <a:lnTo>
                    <a:pt x="23" y="61"/>
                  </a:lnTo>
                  <a:lnTo>
                    <a:pt x="31" y="50"/>
                  </a:lnTo>
                  <a:lnTo>
                    <a:pt x="41" y="40"/>
                  </a:lnTo>
                  <a:lnTo>
                    <a:pt x="50" y="32"/>
                  </a:lnTo>
                  <a:lnTo>
                    <a:pt x="61" y="24"/>
                  </a:lnTo>
                  <a:lnTo>
                    <a:pt x="72" y="17"/>
                  </a:lnTo>
                  <a:lnTo>
                    <a:pt x="84" y="10"/>
                  </a:lnTo>
                  <a:lnTo>
                    <a:pt x="96" y="6"/>
                  </a:lnTo>
                  <a:lnTo>
                    <a:pt x="110" y="2"/>
                  </a:lnTo>
                  <a:lnTo>
                    <a:pt x="123" y="1"/>
                  </a:lnTo>
                  <a:lnTo>
                    <a:pt x="137" y="0"/>
                  </a:lnTo>
                  <a:lnTo>
                    <a:pt x="137" y="6"/>
                  </a:lnTo>
                  <a:lnTo>
                    <a:pt x="137" y="6"/>
                  </a:lnTo>
                  <a:lnTo>
                    <a:pt x="125" y="8"/>
                  </a:lnTo>
                  <a:lnTo>
                    <a:pt x="111" y="9"/>
                  </a:lnTo>
                  <a:lnTo>
                    <a:pt x="99" y="12"/>
                  </a:lnTo>
                  <a:lnTo>
                    <a:pt x="87" y="17"/>
                  </a:lnTo>
                  <a:lnTo>
                    <a:pt x="75" y="23"/>
                  </a:lnTo>
                  <a:lnTo>
                    <a:pt x="64" y="29"/>
                  </a:lnTo>
                  <a:lnTo>
                    <a:pt x="54" y="36"/>
                  </a:lnTo>
                  <a:lnTo>
                    <a:pt x="45" y="44"/>
                  </a:lnTo>
                  <a:lnTo>
                    <a:pt x="37" y="54"/>
                  </a:lnTo>
                  <a:lnTo>
                    <a:pt x="29" y="65"/>
                  </a:lnTo>
                  <a:lnTo>
                    <a:pt x="22" y="75"/>
                  </a:lnTo>
                  <a:lnTo>
                    <a:pt x="16" y="86"/>
                  </a:lnTo>
                  <a:lnTo>
                    <a:pt x="12" y="98"/>
                  </a:lnTo>
                  <a:lnTo>
                    <a:pt x="10" y="111"/>
                  </a:lnTo>
                  <a:lnTo>
                    <a:pt x="7" y="124"/>
                  </a:lnTo>
                  <a:lnTo>
                    <a:pt x="7" y="138"/>
                  </a:lnTo>
                  <a:lnTo>
                    <a:pt x="7" y="138"/>
                  </a:lnTo>
                  <a:lnTo>
                    <a:pt x="7" y="151"/>
                  </a:lnTo>
                  <a:lnTo>
                    <a:pt x="10" y="163"/>
                  </a:lnTo>
                  <a:lnTo>
                    <a:pt x="12" y="177"/>
                  </a:lnTo>
                  <a:lnTo>
                    <a:pt x="16" y="188"/>
                  </a:lnTo>
                  <a:lnTo>
                    <a:pt x="22" y="200"/>
                  </a:lnTo>
                  <a:lnTo>
                    <a:pt x="29" y="211"/>
                  </a:lnTo>
                  <a:lnTo>
                    <a:pt x="37" y="220"/>
                  </a:lnTo>
                  <a:lnTo>
                    <a:pt x="45" y="230"/>
                  </a:lnTo>
                  <a:lnTo>
                    <a:pt x="54" y="238"/>
                  </a:lnTo>
                  <a:lnTo>
                    <a:pt x="64" y="246"/>
                  </a:lnTo>
                  <a:lnTo>
                    <a:pt x="75" y="253"/>
                  </a:lnTo>
                  <a:lnTo>
                    <a:pt x="87" y="258"/>
                  </a:lnTo>
                  <a:lnTo>
                    <a:pt x="99" y="262"/>
                  </a:lnTo>
                  <a:lnTo>
                    <a:pt x="111" y="266"/>
                  </a:lnTo>
                  <a:lnTo>
                    <a:pt x="125" y="268"/>
                  </a:lnTo>
                  <a:lnTo>
                    <a:pt x="137" y="269"/>
                  </a:lnTo>
                  <a:lnTo>
                    <a:pt x="137" y="274"/>
                  </a:lnTo>
                  <a:close/>
                </a:path>
              </a:pathLst>
            </a:custGeom>
            <a:grp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252" name="Freeform 136"/>
            <p:cNvSpPr>
              <a:spLocks/>
            </p:cNvSpPr>
            <p:nvPr/>
          </p:nvSpPr>
          <p:spPr bwMode="auto">
            <a:xfrm>
              <a:off x="1941513" y="4322763"/>
              <a:ext cx="434975" cy="423863"/>
            </a:xfrm>
            <a:custGeom>
              <a:avLst/>
              <a:gdLst>
                <a:gd name="T0" fmla="*/ 199 w 274"/>
                <a:gd name="T1" fmla="*/ 18 h 267"/>
                <a:gd name="T2" fmla="*/ 203 w 274"/>
                <a:gd name="T3" fmla="*/ 37 h 267"/>
                <a:gd name="T4" fmla="*/ 214 w 274"/>
                <a:gd name="T5" fmla="*/ 35 h 267"/>
                <a:gd name="T6" fmla="*/ 221 w 274"/>
                <a:gd name="T7" fmla="*/ 43 h 267"/>
                <a:gd name="T8" fmla="*/ 238 w 274"/>
                <a:gd name="T9" fmla="*/ 56 h 267"/>
                <a:gd name="T10" fmla="*/ 257 w 274"/>
                <a:gd name="T11" fmla="*/ 80 h 267"/>
                <a:gd name="T12" fmla="*/ 251 w 274"/>
                <a:gd name="T13" fmla="*/ 91 h 267"/>
                <a:gd name="T14" fmla="*/ 256 w 274"/>
                <a:gd name="T15" fmla="*/ 93 h 267"/>
                <a:gd name="T16" fmla="*/ 262 w 274"/>
                <a:gd name="T17" fmla="*/ 85 h 267"/>
                <a:gd name="T18" fmla="*/ 264 w 274"/>
                <a:gd name="T19" fmla="*/ 93 h 267"/>
                <a:gd name="T20" fmla="*/ 259 w 274"/>
                <a:gd name="T21" fmla="*/ 110 h 267"/>
                <a:gd name="T22" fmla="*/ 247 w 274"/>
                <a:gd name="T23" fmla="*/ 112 h 267"/>
                <a:gd name="T24" fmla="*/ 232 w 274"/>
                <a:gd name="T25" fmla="*/ 127 h 267"/>
                <a:gd name="T26" fmla="*/ 220 w 274"/>
                <a:gd name="T27" fmla="*/ 141 h 267"/>
                <a:gd name="T28" fmla="*/ 202 w 274"/>
                <a:gd name="T29" fmla="*/ 154 h 267"/>
                <a:gd name="T30" fmla="*/ 209 w 274"/>
                <a:gd name="T31" fmla="*/ 183 h 267"/>
                <a:gd name="T32" fmla="*/ 218 w 274"/>
                <a:gd name="T33" fmla="*/ 214 h 267"/>
                <a:gd name="T34" fmla="*/ 210 w 274"/>
                <a:gd name="T35" fmla="*/ 237 h 267"/>
                <a:gd name="T36" fmla="*/ 226 w 274"/>
                <a:gd name="T37" fmla="*/ 228 h 267"/>
                <a:gd name="T38" fmla="*/ 247 w 274"/>
                <a:gd name="T39" fmla="*/ 192 h 267"/>
                <a:gd name="T40" fmla="*/ 264 w 274"/>
                <a:gd name="T41" fmla="*/ 141 h 267"/>
                <a:gd name="T42" fmla="*/ 274 w 274"/>
                <a:gd name="T43" fmla="*/ 115 h 267"/>
                <a:gd name="T44" fmla="*/ 155 w 274"/>
                <a:gd name="T45" fmla="*/ 267 h 267"/>
                <a:gd name="T46" fmla="*/ 178 w 274"/>
                <a:gd name="T47" fmla="*/ 246 h 267"/>
                <a:gd name="T48" fmla="*/ 153 w 274"/>
                <a:gd name="T49" fmla="*/ 245 h 267"/>
                <a:gd name="T50" fmla="*/ 145 w 274"/>
                <a:gd name="T51" fmla="*/ 252 h 267"/>
                <a:gd name="T52" fmla="*/ 125 w 274"/>
                <a:gd name="T53" fmla="*/ 248 h 267"/>
                <a:gd name="T54" fmla="*/ 99 w 274"/>
                <a:gd name="T55" fmla="*/ 249 h 267"/>
                <a:gd name="T56" fmla="*/ 121 w 274"/>
                <a:gd name="T57" fmla="*/ 267 h 267"/>
                <a:gd name="T58" fmla="*/ 0 w 274"/>
                <a:gd name="T59" fmla="*/ 129 h 267"/>
                <a:gd name="T60" fmla="*/ 62 w 274"/>
                <a:gd name="T61" fmla="*/ 26 h 267"/>
                <a:gd name="T62" fmla="*/ 19 w 274"/>
                <a:gd name="T63" fmla="*/ 87 h 267"/>
                <a:gd name="T64" fmla="*/ 31 w 274"/>
                <a:gd name="T65" fmla="*/ 84 h 267"/>
                <a:gd name="T66" fmla="*/ 50 w 274"/>
                <a:gd name="T67" fmla="*/ 91 h 267"/>
                <a:gd name="T68" fmla="*/ 60 w 274"/>
                <a:gd name="T69" fmla="*/ 88 h 267"/>
                <a:gd name="T70" fmla="*/ 46 w 274"/>
                <a:gd name="T71" fmla="*/ 106 h 267"/>
                <a:gd name="T72" fmla="*/ 35 w 274"/>
                <a:gd name="T73" fmla="*/ 122 h 267"/>
                <a:gd name="T74" fmla="*/ 45 w 274"/>
                <a:gd name="T75" fmla="*/ 157 h 267"/>
                <a:gd name="T76" fmla="*/ 54 w 274"/>
                <a:gd name="T77" fmla="*/ 180 h 267"/>
                <a:gd name="T78" fmla="*/ 87 w 274"/>
                <a:gd name="T79" fmla="*/ 210 h 267"/>
                <a:gd name="T80" fmla="*/ 95 w 274"/>
                <a:gd name="T81" fmla="*/ 188 h 267"/>
                <a:gd name="T82" fmla="*/ 98 w 274"/>
                <a:gd name="T83" fmla="*/ 169 h 267"/>
                <a:gd name="T84" fmla="*/ 104 w 274"/>
                <a:gd name="T85" fmla="*/ 137 h 267"/>
                <a:gd name="T86" fmla="*/ 117 w 274"/>
                <a:gd name="T87" fmla="*/ 122 h 267"/>
                <a:gd name="T88" fmla="*/ 152 w 274"/>
                <a:gd name="T89" fmla="*/ 125 h 267"/>
                <a:gd name="T90" fmla="*/ 165 w 274"/>
                <a:gd name="T91" fmla="*/ 106 h 267"/>
                <a:gd name="T92" fmla="*/ 161 w 274"/>
                <a:gd name="T93" fmla="*/ 81 h 267"/>
                <a:gd name="T94" fmla="*/ 134 w 274"/>
                <a:gd name="T95" fmla="*/ 58 h 267"/>
                <a:gd name="T96" fmla="*/ 111 w 274"/>
                <a:gd name="T97" fmla="*/ 57 h 267"/>
                <a:gd name="T98" fmla="*/ 92 w 274"/>
                <a:gd name="T99" fmla="*/ 68 h 267"/>
                <a:gd name="T100" fmla="*/ 69 w 274"/>
                <a:gd name="T101" fmla="*/ 64 h 267"/>
                <a:gd name="T102" fmla="*/ 73 w 274"/>
                <a:gd name="T103" fmla="*/ 56 h 267"/>
                <a:gd name="T104" fmla="*/ 80 w 274"/>
                <a:gd name="T105" fmla="*/ 45 h 267"/>
                <a:gd name="T106" fmla="*/ 81 w 274"/>
                <a:gd name="T107" fmla="*/ 38 h 267"/>
                <a:gd name="T108" fmla="*/ 96 w 274"/>
                <a:gd name="T109" fmla="*/ 49 h 267"/>
                <a:gd name="T110" fmla="*/ 119 w 274"/>
                <a:gd name="T111" fmla="*/ 47 h 267"/>
                <a:gd name="T112" fmla="*/ 137 w 274"/>
                <a:gd name="T113" fmla="*/ 45 h 267"/>
                <a:gd name="T114" fmla="*/ 141 w 274"/>
                <a:gd name="T115" fmla="*/ 28 h 267"/>
                <a:gd name="T116" fmla="*/ 161 w 274"/>
                <a:gd name="T117" fmla="*/ 22 h 267"/>
                <a:gd name="T118" fmla="*/ 132 w 274"/>
                <a:gd name="T119" fmla="*/ 8 h 2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274" h="267">
                  <a:moveTo>
                    <a:pt x="161" y="1"/>
                  </a:moveTo>
                  <a:lnTo>
                    <a:pt x="161" y="1"/>
                  </a:lnTo>
                  <a:lnTo>
                    <a:pt x="169" y="3"/>
                  </a:lnTo>
                  <a:lnTo>
                    <a:pt x="178" y="5"/>
                  </a:lnTo>
                  <a:lnTo>
                    <a:pt x="188" y="8"/>
                  </a:lnTo>
                  <a:lnTo>
                    <a:pt x="201" y="14"/>
                  </a:lnTo>
                  <a:lnTo>
                    <a:pt x="214" y="22"/>
                  </a:lnTo>
                  <a:lnTo>
                    <a:pt x="226" y="31"/>
                  </a:lnTo>
                  <a:lnTo>
                    <a:pt x="238" y="43"/>
                  </a:lnTo>
                  <a:lnTo>
                    <a:pt x="238" y="43"/>
                  </a:lnTo>
                  <a:lnTo>
                    <a:pt x="234" y="39"/>
                  </a:lnTo>
                  <a:lnTo>
                    <a:pt x="225" y="31"/>
                  </a:lnTo>
                  <a:lnTo>
                    <a:pt x="213" y="22"/>
                  </a:lnTo>
                  <a:lnTo>
                    <a:pt x="206" y="19"/>
                  </a:lnTo>
                  <a:lnTo>
                    <a:pt x="199" y="18"/>
                  </a:lnTo>
                  <a:lnTo>
                    <a:pt x="197" y="19"/>
                  </a:lnTo>
                  <a:lnTo>
                    <a:pt x="197" y="19"/>
                  </a:lnTo>
                  <a:lnTo>
                    <a:pt x="198" y="22"/>
                  </a:lnTo>
                  <a:lnTo>
                    <a:pt x="198" y="22"/>
                  </a:lnTo>
                  <a:lnTo>
                    <a:pt x="199" y="24"/>
                  </a:lnTo>
                  <a:lnTo>
                    <a:pt x="199" y="24"/>
                  </a:lnTo>
                  <a:lnTo>
                    <a:pt x="199" y="27"/>
                  </a:lnTo>
                  <a:lnTo>
                    <a:pt x="201" y="30"/>
                  </a:lnTo>
                  <a:lnTo>
                    <a:pt x="201" y="30"/>
                  </a:lnTo>
                  <a:lnTo>
                    <a:pt x="202" y="30"/>
                  </a:lnTo>
                  <a:lnTo>
                    <a:pt x="202" y="30"/>
                  </a:lnTo>
                  <a:lnTo>
                    <a:pt x="203" y="33"/>
                  </a:lnTo>
                  <a:lnTo>
                    <a:pt x="203" y="33"/>
                  </a:lnTo>
                  <a:lnTo>
                    <a:pt x="203" y="34"/>
                  </a:lnTo>
                  <a:lnTo>
                    <a:pt x="203" y="37"/>
                  </a:lnTo>
                  <a:lnTo>
                    <a:pt x="203" y="39"/>
                  </a:lnTo>
                  <a:lnTo>
                    <a:pt x="206" y="39"/>
                  </a:lnTo>
                  <a:lnTo>
                    <a:pt x="206" y="39"/>
                  </a:lnTo>
                  <a:lnTo>
                    <a:pt x="209" y="39"/>
                  </a:lnTo>
                  <a:lnTo>
                    <a:pt x="209" y="39"/>
                  </a:lnTo>
                  <a:lnTo>
                    <a:pt x="210" y="38"/>
                  </a:lnTo>
                  <a:lnTo>
                    <a:pt x="210" y="38"/>
                  </a:lnTo>
                  <a:lnTo>
                    <a:pt x="207" y="35"/>
                  </a:lnTo>
                  <a:lnTo>
                    <a:pt x="207" y="35"/>
                  </a:lnTo>
                  <a:lnTo>
                    <a:pt x="207" y="35"/>
                  </a:lnTo>
                  <a:lnTo>
                    <a:pt x="207" y="35"/>
                  </a:lnTo>
                  <a:lnTo>
                    <a:pt x="209" y="34"/>
                  </a:lnTo>
                  <a:lnTo>
                    <a:pt x="210" y="33"/>
                  </a:lnTo>
                  <a:lnTo>
                    <a:pt x="210" y="33"/>
                  </a:lnTo>
                  <a:lnTo>
                    <a:pt x="214" y="35"/>
                  </a:lnTo>
                  <a:lnTo>
                    <a:pt x="215" y="37"/>
                  </a:lnTo>
                  <a:lnTo>
                    <a:pt x="215" y="37"/>
                  </a:lnTo>
                  <a:lnTo>
                    <a:pt x="217" y="39"/>
                  </a:lnTo>
                  <a:lnTo>
                    <a:pt x="217" y="39"/>
                  </a:lnTo>
                  <a:lnTo>
                    <a:pt x="215" y="41"/>
                  </a:lnTo>
                  <a:lnTo>
                    <a:pt x="215" y="41"/>
                  </a:lnTo>
                  <a:lnTo>
                    <a:pt x="214" y="42"/>
                  </a:lnTo>
                  <a:lnTo>
                    <a:pt x="214" y="42"/>
                  </a:lnTo>
                  <a:lnTo>
                    <a:pt x="215" y="45"/>
                  </a:lnTo>
                  <a:lnTo>
                    <a:pt x="215" y="45"/>
                  </a:lnTo>
                  <a:lnTo>
                    <a:pt x="215" y="45"/>
                  </a:lnTo>
                  <a:lnTo>
                    <a:pt x="217" y="45"/>
                  </a:lnTo>
                  <a:lnTo>
                    <a:pt x="217" y="45"/>
                  </a:lnTo>
                  <a:lnTo>
                    <a:pt x="221" y="43"/>
                  </a:lnTo>
                  <a:lnTo>
                    <a:pt x="221" y="43"/>
                  </a:lnTo>
                  <a:lnTo>
                    <a:pt x="224" y="43"/>
                  </a:lnTo>
                  <a:lnTo>
                    <a:pt x="224" y="43"/>
                  </a:lnTo>
                  <a:lnTo>
                    <a:pt x="225" y="45"/>
                  </a:lnTo>
                  <a:lnTo>
                    <a:pt x="225" y="45"/>
                  </a:lnTo>
                  <a:lnTo>
                    <a:pt x="229" y="47"/>
                  </a:lnTo>
                  <a:lnTo>
                    <a:pt x="229" y="47"/>
                  </a:lnTo>
                  <a:lnTo>
                    <a:pt x="230" y="47"/>
                  </a:lnTo>
                  <a:lnTo>
                    <a:pt x="230" y="47"/>
                  </a:lnTo>
                  <a:lnTo>
                    <a:pt x="232" y="51"/>
                  </a:lnTo>
                  <a:lnTo>
                    <a:pt x="232" y="51"/>
                  </a:lnTo>
                  <a:lnTo>
                    <a:pt x="234" y="53"/>
                  </a:lnTo>
                  <a:lnTo>
                    <a:pt x="234" y="53"/>
                  </a:lnTo>
                  <a:lnTo>
                    <a:pt x="237" y="54"/>
                  </a:lnTo>
                  <a:lnTo>
                    <a:pt x="238" y="56"/>
                  </a:lnTo>
                  <a:lnTo>
                    <a:pt x="238" y="56"/>
                  </a:lnTo>
                  <a:lnTo>
                    <a:pt x="240" y="58"/>
                  </a:lnTo>
                  <a:lnTo>
                    <a:pt x="240" y="58"/>
                  </a:lnTo>
                  <a:lnTo>
                    <a:pt x="245" y="62"/>
                  </a:lnTo>
                  <a:lnTo>
                    <a:pt x="245" y="62"/>
                  </a:lnTo>
                  <a:lnTo>
                    <a:pt x="248" y="65"/>
                  </a:lnTo>
                  <a:lnTo>
                    <a:pt x="248" y="65"/>
                  </a:lnTo>
                  <a:lnTo>
                    <a:pt x="248" y="69"/>
                  </a:lnTo>
                  <a:lnTo>
                    <a:pt x="248" y="69"/>
                  </a:lnTo>
                  <a:lnTo>
                    <a:pt x="249" y="73"/>
                  </a:lnTo>
                  <a:lnTo>
                    <a:pt x="249" y="73"/>
                  </a:lnTo>
                  <a:lnTo>
                    <a:pt x="251" y="76"/>
                  </a:lnTo>
                  <a:lnTo>
                    <a:pt x="251" y="76"/>
                  </a:lnTo>
                  <a:lnTo>
                    <a:pt x="253" y="77"/>
                  </a:lnTo>
                  <a:lnTo>
                    <a:pt x="253" y="77"/>
                  </a:lnTo>
                  <a:lnTo>
                    <a:pt x="257" y="80"/>
                  </a:lnTo>
                  <a:lnTo>
                    <a:pt x="257" y="80"/>
                  </a:lnTo>
                  <a:lnTo>
                    <a:pt x="259" y="81"/>
                  </a:lnTo>
                  <a:lnTo>
                    <a:pt x="259" y="83"/>
                  </a:lnTo>
                  <a:lnTo>
                    <a:pt x="259" y="83"/>
                  </a:lnTo>
                  <a:lnTo>
                    <a:pt x="257" y="84"/>
                  </a:lnTo>
                  <a:lnTo>
                    <a:pt x="257" y="84"/>
                  </a:lnTo>
                  <a:lnTo>
                    <a:pt x="255" y="84"/>
                  </a:lnTo>
                  <a:lnTo>
                    <a:pt x="255" y="84"/>
                  </a:lnTo>
                  <a:lnTo>
                    <a:pt x="255" y="87"/>
                  </a:lnTo>
                  <a:lnTo>
                    <a:pt x="255" y="87"/>
                  </a:lnTo>
                  <a:lnTo>
                    <a:pt x="255" y="88"/>
                  </a:lnTo>
                  <a:lnTo>
                    <a:pt x="255" y="89"/>
                  </a:lnTo>
                  <a:lnTo>
                    <a:pt x="255" y="89"/>
                  </a:lnTo>
                  <a:lnTo>
                    <a:pt x="252" y="91"/>
                  </a:lnTo>
                  <a:lnTo>
                    <a:pt x="251" y="91"/>
                  </a:lnTo>
                  <a:lnTo>
                    <a:pt x="248" y="92"/>
                  </a:lnTo>
                  <a:lnTo>
                    <a:pt x="247" y="93"/>
                  </a:lnTo>
                  <a:lnTo>
                    <a:pt x="247" y="93"/>
                  </a:lnTo>
                  <a:lnTo>
                    <a:pt x="247" y="95"/>
                  </a:lnTo>
                  <a:lnTo>
                    <a:pt x="247" y="95"/>
                  </a:lnTo>
                  <a:lnTo>
                    <a:pt x="249" y="96"/>
                  </a:lnTo>
                  <a:lnTo>
                    <a:pt x="249" y="96"/>
                  </a:lnTo>
                  <a:lnTo>
                    <a:pt x="249" y="95"/>
                  </a:lnTo>
                  <a:lnTo>
                    <a:pt x="249" y="95"/>
                  </a:lnTo>
                  <a:lnTo>
                    <a:pt x="249" y="93"/>
                  </a:lnTo>
                  <a:lnTo>
                    <a:pt x="251" y="93"/>
                  </a:lnTo>
                  <a:lnTo>
                    <a:pt x="251" y="93"/>
                  </a:lnTo>
                  <a:lnTo>
                    <a:pt x="253" y="93"/>
                  </a:lnTo>
                  <a:lnTo>
                    <a:pt x="253" y="93"/>
                  </a:lnTo>
                  <a:lnTo>
                    <a:pt x="256" y="93"/>
                  </a:lnTo>
                  <a:lnTo>
                    <a:pt x="256" y="93"/>
                  </a:lnTo>
                  <a:lnTo>
                    <a:pt x="256" y="92"/>
                  </a:lnTo>
                  <a:lnTo>
                    <a:pt x="256" y="92"/>
                  </a:lnTo>
                  <a:lnTo>
                    <a:pt x="256" y="92"/>
                  </a:lnTo>
                  <a:lnTo>
                    <a:pt x="256" y="89"/>
                  </a:lnTo>
                  <a:lnTo>
                    <a:pt x="256" y="89"/>
                  </a:lnTo>
                  <a:lnTo>
                    <a:pt x="257" y="87"/>
                  </a:lnTo>
                  <a:lnTo>
                    <a:pt x="257" y="87"/>
                  </a:lnTo>
                  <a:lnTo>
                    <a:pt x="257" y="88"/>
                  </a:lnTo>
                  <a:lnTo>
                    <a:pt x="259" y="87"/>
                  </a:lnTo>
                  <a:lnTo>
                    <a:pt x="259" y="87"/>
                  </a:lnTo>
                  <a:lnTo>
                    <a:pt x="260" y="85"/>
                  </a:lnTo>
                  <a:lnTo>
                    <a:pt x="260" y="85"/>
                  </a:lnTo>
                  <a:lnTo>
                    <a:pt x="262" y="85"/>
                  </a:lnTo>
                  <a:lnTo>
                    <a:pt x="262" y="85"/>
                  </a:lnTo>
                  <a:lnTo>
                    <a:pt x="262" y="85"/>
                  </a:lnTo>
                  <a:lnTo>
                    <a:pt x="262" y="83"/>
                  </a:lnTo>
                  <a:lnTo>
                    <a:pt x="262" y="83"/>
                  </a:lnTo>
                  <a:lnTo>
                    <a:pt x="260" y="80"/>
                  </a:lnTo>
                  <a:lnTo>
                    <a:pt x="260" y="80"/>
                  </a:lnTo>
                  <a:lnTo>
                    <a:pt x="260" y="75"/>
                  </a:lnTo>
                  <a:lnTo>
                    <a:pt x="260" y="75"/>
                  </a:lnTo>
                  <a:lnTo>
                    <a:pt x="263" y="80"/>
                  </a:lnTo>
                  <a:lnTo>
                    <a:pt x="266" y="89"/>
                  </a:lnTo>
                  <a:lnTo>
                    <a:pt x="266" y="89"/>
                  </a:lnTo>
                  <a:lnTo>
                    <a:pt x="264" y="89"/>
                  </a:lnTo>
                  <a:lnTo>
                    <a:pt x="264" y="91"/>
                  </a:lnTo>
                  <a:lnTo>
                    <a:pt x="264" y="91"/>
                  </a:lnTo>
                  <a:lnTo>
                    <a:pt x="264" y="93"/>
                  </a:lnTo>
                  <a:lnTo>
                    <a:pt x="264" y="93"/>
                  </a:lnTo>
                  <a:lnTo>
                    <a:pt x="264" y="98"/>
                  </a:lnTo>
                  <a:lnTo>
                    <a:pt x="264" y="98"/>
                  </a:lnTo>
                  <a:lnTo>
                    <a:pt x="264" y="103"/>
                  </a:lnTo>
                  <a:lnTo>
                    <a:pt x="264" y="103"/>
                  </a:lnTo>
                  <a:lnTo>
                    <a:pt x="264" y="107"/>
                  </a:lnTo>
                  <a:lnTo>
                    <a:pt x="264" y="107"/>
                  </a:lnTo>
                  <a:lnTo>
                    <a:pt x="264" y="112"/>
                  </a:lnTo>
                  <a:lnTo>
                    <a:pt x="264" y="112"/>
                  </a:lnTo>
                  <a:lnTo>
                    <a:pt x="263" y="114"/>
                  </a:lnTo>
                  <a:lnTo>
                    <a:pt x="263" y="114"/>
                  </a:lnTo>
                  <a:lnTo>
                    <a:pt x="263" y="115"/>
                  </a:lnTo>
                  <a:lnTo>
                    <a:pt x="262" y="114"/>
                  </a:lnTo>
                  <a:lnTo>
                    <a:pt x="262" y="114"/>
                  </a:lnTo>
                  <a:lnTo>
                    <a:pt x="260" y="110"/>
                  </a:lnTo>
                  <a:lnTo>
                    <a:pt x="259" y="110"/>
                  </a:lnTo>
                  <a:lnTo>
                    <a:pt x="259" y="110"/>
                  </a:lnTo>
                  <a:lnTo>
                    <a:pt x="259" y="108"/>
                  </a:lnTo>
                  <a:lnTo>
                    <a:pt x="256" y="108"/>
                  </a:lnTo>
                  <a:lnTo>
                    <a:pt x="256" y="108"/>
                  </a:lnTo>
                  <a:lnTo>
                    <a:pt x="255" y="108"/>
                  </a:lnTo>
                  <a:lnTo>
                    <a:pt x="253" y="108"/>
                  </a:lnTo>
                  <a:lnTo>
                    <a:pt x="253" y="108"/>
                  </a:lnTo>
                  <a:lnTo>
                    <a:pt x="253" y="111"/>
                  </a:lnTo>
                  <a:lnTo>
                    <a:pt x="253" y="112"/>
                  </a:lnTo>
                  <a:lnTo>
                    <a:pt x="253" y="112"/>
                  </a:lnTo>
                  <a:lnTo>
                    <a:pt x="248" y="111"/>
                  </a:lnTo>
                  <a:lnTo>
                    <a:pt x="248" y="111"/>
                  </a:lnTo>
                  <a:lnTo>
                    <a:pt x="247" y="111"/>
                  </a:lnTo>
                  <a:lnTo>
                    <a:pt x="247" y="112"/>
                  </a:lnTo>
                  <a:lnTo>
                    <a:pt x="247" y="112"/>
                  </a:lnTo>
                  <a:lnTo>
                    <a:pt x="245" y="115"/>
                  </a:lnTo>
                  <a:lnTo>
                    <a:pt x="244" y="116"/>
                  </a:lnTo>
                  <a:lnTo>
                    <a:pt x="244" y="116"/>
                  </a:lnTo>
                  <a:lnTo>
                    <a:pt x="244" y="118"/>
                  </a:lnTo>
                  <a:lnTo>
                    <a:pt x="243" y="121"/>
                  </a:lnTo>
                  <a:lnTo>
                    <a:pt x="243" y="121"/>
                  </a:lnTo>
                  <a:lnTo>
                    <a:pt x="241" y="122"/>
                  </a:lnTo>
                  <a:lnTo>
                    <a:pt x="238" y="122"/>
                  </a:lnTo>
                  <a:lnTo>
                    <a:pt x="238" y="122"/>
                  </a:lnTo>
                  <a:lnTo>
                    <a:pt x="234" y="123"/>
                  </a:lnTo>
                  <a:lnTo>
                    <a:pt x="234" y="123"/>
                  </a:lnTo>
                  <a:lnTo>
                    <a:pt x="234" y="125"/>
                  </a:lnTo>
                  <a:lnTo>
                    <a:pt x="233" y="126"/>
                  </a:lnTo>
                  <a:lnTo>
                    <a:pt x="233" y="126"/>
                  </a:lnTo>
                  <a:lnTo>
                    <a:pt x="232" y="127"/>
                  </a:lnTo>
                  <a:lnTo>
                    <a:pt x="230" y="129"/>
                  </a:lnTo>
                  <a:lnTo>
                    <a:pt x="230" y="129"/>
                  </a:lnTo>
                  <a:lnTo>
                    <a:pt x="230" y="133"/>
                  </a:lnTo>
                  <a:lnTo>
                    <a:pt x="230" y="133"/>
                  </a:lnTo>
                  <a:lnTo>
                    <a:pt x="230" y="134"/>
                  </a:lnTo>
                  <a:lnTo>
                    <a:pt x="230" y="135"/>
                  </a:lnTo>
                  <a:lnTo>
                    <a:pt x="230" y="135"/>
                  </a:lnTo>
                  <a:lnTo>
                    <a:pt x="226" y="137"/>
                  </a:lnTo>
                  <a:lnTo>
                    <a:pt x="226" y="137"/>
                  </a:lnTo>
                  <a:lnTo>
                    <a:pt x="226" y="137"/>
                  </a:lnTo>
                  <a:lnTo>
                    <a:pt x="226" y="138"/>
                  </a:lnTo>
                  <a:lnTo>
                    <a:pt x="225" y="139"/>
                  </a:lnTo>
                  <a:lnTo>
                    <a:pt x="225" y="139"/>
                  </a:lnTo>
                  <a:lnTo>
                    <a:pt x="220" y="141"/>
                  </a:lnTo>
                  <a:lnTo>
                    <a:pt x="220" y="141"/>
                  </a:lnTo>
                  <a:lnTo>
                    <a:pt x="220" y="142"/>
                  </a:lnTo>
                  <a:lnTo>
                    <a:pt x="220" y="144"/>
                  </a:lnTo>
                  <a:lnTo>
                    <a:pt x="218" y="144"/>
                  </a:lnTo>
                  <a:lnTo>
                    <a:pt x="218" y="144"/>
                  </a:lnTo>
                  <a:lnTo>
                    <a:pt x="215" y="144"/>
                  </a:lnTo>
                  <a:lnTo>
                    <a:pt x="213" y="144"/>
                  </a:lnTo>
                  <a:lnTo>
                    <a:pt x="213" y="144"/>
                  </a:lnTo>
                  <a:lnTo>
                    <a:pt x="211" y="145"/>
                  </a:lnTo>
                  <a:lnTo>
                    <a:pt x="209" y="148"/>
                  </a:lnTo>
                  <a:lnTo>
                    <a:pt x="209" y="148"/>
                  </a:lnTo>
                  <a:lnTo>
                    <a:pt x="203" y="152"/>
                  </a:lnTo>
                  <a:lnTo>
                    <a:pt x="203" y="152"/>
                  </a:lnTo>
                  <a:lnTo>
                    <a:pt x="202" y="152"/>
                  </a:lnTo>
                  <a:lnTo>
                    <a:pt x="202" y="154"/>
                  </a:lnTo>
                  <a:lnTo>
                    <a:pt x="202" y="154"/>
                  </a:lnTo>
                  <a:lnTo>
                    <a:pt x="202" y="157"/>
                  </a:lnTo>
                  <a:lnTo>
                    <a:pt x="203" y="158"/>
                  </a:lnTo>
                  <a:lnTo>
                    <a:pt x="203" y="158"/>
                  </a:lnTo>
                  <a:lnTo>
                    <a:pt x="207" y="164"/>
                  </a:lnTo>
                  <a:lnTo>
                    <a:pt x="207" y="164"/>
                  </a:lnTo>
                  <a:lnTo>
                    <a:pt x="209" y="167"/>
                  </a:lnTo>
                  <a:lnTo>
                    <a:pt x="207" y="169"/>
                  </a:lnTo>
                  <a:lnTo>
                    <a:pt x="207" y="169"/>
                  </a:lnTo>
                  <a:lnTo>
                    <a:pt x="206" y="173"/>
                  </a:lnTo>
                  <a:lnTo>
                    <a:pt x="206" y="173"/>
                  </a:lnTo>
                  <a:lnTo>
                    <a:pt x="206" y="176"/>
                  </a:lnTo>
                  <a:lnTo>
                    <a:pt x="206" y="179"/>
                  </a:lnTo>
                  <a:lnTo>
                    <a:pt x="206" y="179"/>
                  </a:lnTo>
                  <a:lnTo>
                    <a:pt x="209" y="183"/>
                  </a:lnTo>
                  <a:lnTo>
                    <a:pt x="209" y="183"/>
                  </a:lnTo>
                  <a:lnTo>
                    <a:pt x="207" y="184"/>
                  </a:lnTo>
                  <a:lnTo>
                    <a:pt x="207" y="186"/>
                  </a:lnTo>
                  <a:lnTo>
                    <a:pt x="207" y="187"/>
                  </a:lnTo>
                  <a:lnTo>
                    <a:pt x="207" y="187"/>
                  </a:lnTo>
                  <a:lnTo>
                    <a:pt x="213" y="191"/>
                  </a:lnTo>
                  <a:lnTo>
                    <a:pt x="213" y="191"/>
                  </a:lnTo>
                  <a:lnTo>
                    <a:pt x="217" y="194"/>
                  </a:lnTo>
                  <a:lnTo>
                    <a:pt x="217" y="194"/>
                  </a:lnTo>
                  <a:lnTo>
                    <a:pt x="217" y="199"/>
                  </a:lnTo>
                  <a:lnTo>
                    <a:pt x="217" y="199"/>
                  </a:lnTo>
                  <a:lnTo>
                    <a:pt x="220" y="204"/>
                  </a:lnTo>
                  <a:lnTo>
                    <a:pt x="221" y="209"/>
                  </a:lnTo>
                  <a:lnTo>
                    <a:pt x="220" y="211"/>
                  </a:lnTo>
                  <a:lnTo>
                    <a:pt x="220" y="211"/>
                  </a:lnTo>
                  <a:lnTo>
                    <a:pt x="218" y="214"/>
                  </a:lnTo>
                  <a:lnTo>
                    <a:pt x="218" y="215"/>
                  </a:lnTo>
                  <a:lnTo>
                    <a:pt x="218" y="215"/>
                  </a:lnTo>
                  <a:lnTo>
                    <a:pt x="220" y="218"/>
                  </a:lnTo>
                  <a:lnTo>
                    <a:pt x="220" y="218"/>
                  </a:lnTo>
                  <a:lnTo>
                    <a:pt x="222" y="219"/>
                  </a:lnTo>
                  <a:lnTo>
                    <a:pt x="222" y="219"/>
                  </a:lnTo>
                  <a:lnTo>
                    <a:pt x="222" y="221"/>
                  </a:lnTo>
                  <a:lnTo>
                    <a:pt x="222" y="221"/>
                  </a:lnTo>
                  <a:lnTo>
                    <a:pt x="218" y="226"/>
                  </a:lnTo>
                  <a:lnTo>
                    <a:pt x="218" y="226"/>
                  </a:lnTo>
                  <a:lnTo>
                    <a:pt x="217" y="230"/>
                  </a:lnTo>
                  <a:lnTo>
                    <a:pt x="217" y="230"/>
                  </a:lnTo>
                  <a:lnTo>
                    <a:pt x="213" y="236"/>
                  </a:lnTo>
                  <a:lnTo>
                    <a:pt x="213" y="236"/>
                  </a:lnTo>
                  <a:lnTo>
                    <a:pt x="210" y="237"/>
                  </a:lnTo>
                  <a:lnTo>
                    <a:pt x="210" y="238"/>
                  </a:lnTo>
                  <a:lnTo>
                    <a:pt x="210" y="238"/>
                  </a:lnTo>
                  <a:lnTo>
                    <a:pt x="209" y="241"/>
                  </a:lnTo>
                  <a:lnTo>
                    <a:pt x="209" y="242"/>
                  </a:lnTo>
                  <a:lnTo>
                    <a:pt x="210" y="241"/>
                  </a:lnTo>
                  <a:lnTo>
                    <a:pt x="210" y="241"/>
                  </a:lnTo>
                  <a:lnTo>
                    <a:pt x="215" y="237"/>
                  </a:lnTo>
                  <a:lnTo>
                    <a:pt x="215" y="237"/>
                  </a:lnTo>
                  <a:lnTo>
                    <a:pt x="221" y="234"/>
                  </a:lnTo>
                  <a:lnTo>
                    <a:pt x="224" y="232"/>
                  </a:lnTo>
                  <a:lnTo>
                    <a:pt x="224" y="232"/>
                  </a:lnTo>
                  <a:lnTo>
                    <a:pt x="225" y="232"/>
                  </a:lnTo>
                  <a:lnTo>
                    <a:pt x="225" y="233"/>
                  </a:lnTo>
                  <a:lnTo>
                    <a:pt x="226" y="228"/>
                  </a:lnTo>
                  <a:lnTo>
                    <a:pt x="226" y="228"/>
                  </a:lnTo>
                  <a:lnTo>
                    <a:pt x="230" y="219"/>
                  </a:lnTo>
                  <a:lnTo>
                    <a:pt x="233" y="217"/>
                  </a:lnTo>
                  <a:lnTo>
                    <a:pt x="233" y="217"/>
                  </a:lnTo>
                  <a:lnTo>
                    <a:pt x="236" y="211"/>
                  </a:lnTo>
                  <a:lnTo>
                    <a:pt x="236" y="211"/>
                  </a:lnTo>
                  <a:lnTo>
                    <a:pt x="238" y="206"/>
                  </a:lnTo>
                  <a:lnTo>
                    <a:pt x="238" y="206"/>
                  </a:lnTo>
                  <a:lnTo>
                    <a:pt x="240" y="204"/>
                  </a:lnTo>
                  <a:lnTo>
                    <a:pt x="241" y="204"/>
                  </a:lnTo>
                  <a:lnTo>
                    <a:pt x="243" y="204"/>
                  </a:lnTo>
                  <a:lnTo>
                    <a:pt x="243" y="200"/>
                  </a:lnTo>
                  <a:lnTo>
                    <a:pt x="243" y="200"/>
                  </a:lnTo>
                  <a:lnTo>
                    <a:pt x="244" y="196"/>
                  </a:lnTo>
                  <a:lnTo>
                    <a:pt x="247" y="192"/>
                  </a:lnTo>
                  <a:lnTo>
                    <a:pt x="247" y="192"/>
                  </a:lnTo>
                  <a:lnTo>
                    <a:pt x="247" y="188"/>
                  </a:lnTo>
                  <a:lnTo>
                    <a:pt x="247" y="186"/>
                  </a:lnTo>
                  <a:lnTo>
                    <a:pt x="247" y="184"/>
                  </a:lnTo>
                  <a:lnTo>
                    <a:pt x="248" y="181"/>
                  </a:lnTo>
                  <a:lnTo>
                    <a:pt x="248" y="181"/>
                  </a:lnTo>
                  <a:lnTo>
                    <a:pt x="252" y="179"/>
                  </a:lnTo>
                  <a:lnTo>
                    <a:pt x="253" y="177"/>
                  </a:lnTo>
                  <a:lnTo>
                    <a:pt x="253" y="177"/>
                  </a:lnTo>
                  <a:lnTo>
                    <a:pt x="256" y="172"/>
                  </a:lnTo>
                  <a:lnTo>
                    <a:pt x="256" y="172"/>
                  </a:lnTo>
                  <a:lnTo>
                    <a:pt x="262" y="164"/>
                  </a:lnTo>
                  <a:lnTo>
                    <a:pt x="263" y="160"/>
                  </a:lnTo>
                  <a:lnTo>
                    <a:pt x="264" y="153"/>
                  </a:lnTo>
                  <a:lnTo>
                    <a:pt x="264" y="153"/>
                  </a:lnTo>
                  <a:lnTo>
                    <a:pt x="264" y="141"/>
                  </a:lnTo>
                  <a:lnTo>
                    <a:pt x="264" y="141"/>
                  </a:lnTo>
                  <a:lnTo>
                    <a:pt x="266" y="138"/>
                  </a:lnTo>
                  <a:lnTo>
                    <a:pt x="267" y="135"/>
                  </a:lnTo>
                  <a:lnTo>
                    <a:pt x="267" y="131"/>
                  </a:lnTo>
                  <a:lnTo>
                    <a:pt x="267" y="131"/>
                  </a:lnTo>
                  <a:lnTo>
                    <a:pt x="266" y="127"/>
                  </a:lnTo>
                  <a:lnTo>
                    <a:pt x="266" y="126"/>
                  </a:lnTo>
                  <a:lnTo>
                    <a:pt x="266" y="126"/>
                  </a:lnTo>
                  <a:lnTo>
                    <a:pt x="267" y="123"/>
                  </a:lnTo>
                  <a:lnTo>
                    <a:pt x="268" y="122"/>
                  </a:lnTo>
                  <a:lnTo>
                    <a:pt x="268" y="122"/>
                  </a:lnTo>
                  <a:lnTo>
                    <a:pt x="271" y="118"/>
                  </a:lnTo>
                  <a:lnTo>
                    <a:pt x="271" y="118"/>
                  </a:lnTo>
                  <a:lnTo>
                    <a:pt x="272" y="114"/>
                  </a:lnTo>
                  <a:lnTo>
                    <a:pt x="274" y="115"/>
                  </a:lnTo>
                  <a:lnTo>
                    <a:pt x="274" y="115"/>
                  </a:lnTo>
                  <a:lnTo>
                    <a:pt x="274" y="121"/>
                  </a:lnTo>
                  <a:lnTo>
                    <a:pt x="274" y="135"/>
                  </a:lnTo>
                  <a:lnTo>
                    <a:pt x="270" y="157"/>
                  </a:lnTo>
                  <a:lnTo>
                    <a:pt x="267" y="171"/>
                  </a:lnTo>
                  <a:lnTo>
                    <a:pt x="263" y="183"/>
                  </a:lnTo>
                  <a:lnTo>
                    <a:pt x="257" y="196"/>
                  </a:lnTo>
                  <a:lnTo>
                    <a:pt x="249" y="210"/>
                  </a:lnTo>
                  <a:lnTo>
                    <a:pt x="240" y="223"/>
                  </a:lnTo>
                  <a:lnTo>
                    <a:pt x="229" y="234"/>
                  </a:lnTo>
                  <a:lnTo>
                    <a:pt x="214" y="245"/>
                  </a:lnTo>
                  <a:lnTo>
                    <a:pt x="198" y="255"/>
                  </a:lnTo>
                  <a:lnTo>
                    <a:pt x="178" y="261"/>
                  </a:lnTo>
                  <a:lnTo>
                    <a:pt x="155" y="267"/>
                  </a:lnTo>
                  <a:lnTo>
                    <a:pt x="155" y="267"/>
                  </a:lnTo>
                  <a:lnTo>
                    <a:pt x="169" y="263"/>
                  </a:lnTo>
                  <a:lnTo>
                    <a:pt x="182" y="259"/>
                  </a:lnTo>
                  <a:lnTo>
                    <a:pt x="186" y="256"/>
                  </a:lnTo>
                  <a:lnTo>
                    <a:pt x="187" y="255"/>
                  </a:lnTo>
                  <a:lnTo>
                    <a:pt x="187" y="255"/>
                  </a:lnTo>
                  <a:lnTo>
                    <a:pt x="187" y="252"/>
                  </a:lnTo>
                  <a:lnTo>
                    <a:pt x="187" y="249"/>
                  </a:lnTo>
                  <a:lnTo>
                    <a:pt x="187" y="249"/>
                  </a:lnTo>
                  <a:lnTo>
                    <a:pt x="187" y="249"/>
                  </a:lnTo>
                  <a:lnTo>
                    <a:pt x="184" y="249"/>
                  </a:lnTo>
                  <a:lnTo>
                    <a:pt x="182" y="248"/>
                  </a:lnTo>
                  <a:lnTo>
                    <a:pt x="182" y="248"/>
                  </a:lnTo>
                  <a:lnTo>
                    <a:pt x="178" y="245"/>
                  </a:lnTo>
                  <a:lnTo>
                    <a:pt x="178" y="246"/>
                  </a:lnTo>
                  <a:lnTo>
                    <a:pt x="178" y="246"/>
                  </a:lnTo>
                  <a:lnTo>
                    <a:pt x="173" y="246"/>
                  </a:lnTo>
                  <a:lnTo>
                    <a:pt x="173" y="246"/>
                  </a:lnTo>
                  <a:lnTo>
                    <a:pt x="168" y="246"/>
                  </a:lnTo>
                  <a:lnTo>
                    <a:pt x="165" y="245"/>
                  </a:lnTo>
                  <a:lnTo>
                    <a:pt x="165" y="245"/>
                  </a:lnTo>
                  <a:lnTo>
                    <a:pt x="161" y="242"/>
                  </a:lnTo>
                  <a:lnTo>
                    <a:pt x="160" y="241"/>
                  </a:lnTo>
                  <a:lnTo>
                    <a:pt x="159" y="242"/>
                  </a:lnTo>
                  <a:lnTo>
                    <a:pt x="159" y="242"/>
                  </a:lnTo>
                  <a:lnTo>
                    <a:pt x="159" y="244"/>
                  </a:lnTo>
                  <a:lnTo>
                    <a:pt x="159" y="244"/>
                  </a:lnTo>
                  <a:lnTo>
                    <a:pt x="157" y="245"/>
                  </a:lnTo>
                  <a:lnTo>
                    <a:pt x="157" y="245"/>
                  </a:lnTo>
                  <a:lnTo>
                    <a:pt x="156" y="245"/>
                  </a:lnTo>
                  <a:lnTo>
                    <a:pt x="153" y="245"/>
                  </a:lnTo>
                  <a:lnTo>
                    <a:pt x="149" y="245"/>
                  </a:lnTo>
                  <a:lnTo>
                    <a:pt x="149" y="245"/>
                  </a:lnTo>
                  <a:lnTo>
                    <a:pt x="145" y="245"/>
                  </a:lnTo>
                  <a:lnTo>
                    <a:pt x="140" y="244"/>
                  </a:lnTo>
                  <a:lnTo>
                    <a:pt x="140" y="244"/>
                  </a:lnTo>
                  <a:lnTo>
                    <a:pt x="138" y="242"/>
                  </a:lnTo>
                  <a:lnTo>
                    <a:pt x="137" y="242"/>
                  </a:lnTo>
                  <a:lnTo>
                    <a:pt x="137" y="242"/>
                  </a:lnTo>
                  <a:lnTo>
                    <a:pt x="136" y="244"/>
                  </a:lnTo>
                  <a:lnTo>
                    <a:pt x="134" y="245"/>
                  </a:lnTo>
                  <a:lnTo>
                    <a:pt x="140" y="248"/>
                  </a:lnTo>
                  <a:lnTo>
                    <a:pt x="144" y="251"/>
                  </a:lnTo>
                  <a:lnTo>
                    <a:pt x="144" y="251"/>
                  </a:lnTo>
                  <a:lnTo>
                    <a:pt x="145" y="252"/>
                  </a:lnTo>
                  <a:lnTo>
                    <a:pt x="145" y="252"/>
                  </a:lnTo>
                  <a:lnTo>
                    <a:pt x="145" y="253"/>
                  </a:lnTo>
                  <a:lnTo>
                    <a:pt x="145" y="253"/>
                  </a:lnTo>
                  <a:lnTo>
                    <a:pt x="142" y="253"/>
                  </a:lnTo>
                  <a:lnTo>
                    <a:pt x="140" y="253"/>
                  </a:lnTo>
                  <a:lnTo>
                    <a:pt x="140" y="253"/>
                  </a:lnTo>
                  <a:lnTo>
                    <a:pt x="134" y="256"/>
                  </a:lnTo>
                  <a:lnTo>
                    <a:pt x="133" y="256"/>
                  </a:lnTo>
                  <a:lnTo>
                    <a:pt x="130" y="256"/>
                  </a:lnTo>
                  <a:lnTo>
                    <a:pt x="130" y="256"/>
                  </a:lnTo>
                  <a:lnTo>
                    <a:pt x="127" y="251"/>
                  </a:lnTo>
                  <a:lnTo>
                    <a:pt x="127" y="251"/>
                  </a:lnTo>
                  <a:lnTo>
                    <a:pt x="127" y="249"/>
                  </a:lnTo>
                  <a:lnTo>
                    <a:pt x="126" y="248"/>
                  </a:lnTo>
                  <a:lnTo>
                    <a:pt x="125" y="248"/>
                  </a:lnTo>
                  <a:lnTo>
                    <a:pt x="125" y="248"/>
                  </a:lnTo>
                  <a:lnTo>
                    <a:pt x="121" y="248"/>
                  </a:lnTo>
                  <a:lnTo>
                    <a:pt x="123" y="252"/>
                  </a:lnTo>
                  <a:lnTo>
                    <a:pt x="123" y="252"/>
                  </a:lnTo>
                  <a:lnTo>
                    <a:pt x="118" y="252"/>
                  </a:lnTo>
                  <a:lnTo>
                    <a:pt x="118" y="252"/>
                  </a:lnTo>
                  <a:lnTo>
                    <a:pt x="115" y="253"/>
                  </a:lnTo>
                  <a:lnTo>
                    <a:pt x="115" y="253"/>
                  </a:lnTo>
                  <a:lnTo>
                    <a:pt x="114" y="252"/>
                  </a:lnTo>
                  <a:lnTo>
                    <a:pt x="114" y="252"/>
                  </a:lnTo>
                  <a:lnTo>
                    <a:pt x="111" y="251"/>
                  </a:lnTo>
                  <a:lnTo>
                    <a:pt x="108" y="251"/>
                  </a:lnTo>
                  <a:lnTo>
                    <a:pt x="108" y="251"/>
                  </a:lnTo>
                  <a:lnTo>
                    <a:pt x="102" y="249"/>
                  </a:lnTo>
                  <a:lnTo>
                    <a:pt x="102" y="249"/>
                  </a:lnTo>
                  <a:lnTo>
                    <a:pt x="99" y="249"/>
                  </a:lnTo>
                  <a:lnTo>
                    <a:pt x="99" y="249"/>
                  </a:lnTo>
                  <a:lnTo>
                    <a:pt x="95" y="252"/>
                  </a:lnTo>
                  <a:lnTo>
                    <a:pt x="92" y="252"/>
                  </a:lnTo>
                  <a:lnTo>
                    <a:pt x="92" y="252"/>
                  </a:lnTo>
                  <a:lnTo>
                    <a:pt x="88" y="252"/>
                  </a:lnTo>
                  <a:lnTo>
                    <a:pt x="85" y="252"/>
                  </a:lnTo>
                  <a:lnTo>
                    <a:pt x="85" y="252"/>
                  </a:lnTo>
                  <a:lnTo>
                    <a:pt x="88" y="255"/>
                  </a:lnTo>
                  <a:lnTo>
                    <a:pt x="98" y="259"/>
                  </a:lnTo>
                  <a:lnTo>
                    <a:pt x="104" y="261"/>
                  </a:lnTo>
                  <a:lnTo>
                    <a:pt x="113" y="264"/>
                  </a:lnTo>
                  <a:lnTo>
                    <a:pt x="122" y="265"/>
                  </a:lnTo>
                  <a:lnTo>
                    <a:pt x="133" y="267"/>
                  </a:lnTo>
                  <a:lnTo>
                    <a:pt x="133" y="267"/>
                  </a:lnTo>
                  <a:lnTo>
                    <a:pt x="121" y="267"/>
                  </a:lnTo>
                  <a:lnTo>
                    <a:pt x="108" y="264"/>
                  </a:lnTo>
                  <a:lnTo>
                    <a:pt x="92" y="260"/>
                  </a:lnTo>
                  <a:lnTo>
                    <a:pt x="73" y="252"/>
                  </a:lnTo>
                  <a:lnTo>
                    <a:pt x="64" y="246"/>
                  </a:lnTo>
                  <a:lnTo>
                    <a:pt x="54" y="240"/>
                  </a:lnTo>
                  <a:lnTo>
                    <a:pt x="45" y="232"/>
                  </a:lnTo>
                  <a:lnTo>
                    <a:pt x="35" y="222"/>
                  </a:lnTo>
                  <a:lnTo>
                    <a:pt x="27" y="211"/>
                  </a:lnTo>
                  <a:lnTo>
                    <a:pt x="19" y="199"/>
                  </a:lnTo>
                  <a:lnTo>
                    <a:pt x="19" y="199"/>
                  </a:lnTo>
                  <a:lnTo>
                    <a:pt x="12" y="186"/>
                  </a:lnTo>
                  <a:lnTo>
                    <a:pt x="7" y="172"/>
                  </a:lnTo>
                  <a:lnTo>
                    <a:pt x="3" y="157"/>
                  </a:lnTo>
                  <a:lnTo>
                    <a:pt x="2" y="142"/>
                  </a:lnTo>
                  <a:lnTo>
                    <a:pt x="0" y="129"/>
                  </a:lnTo>
                  <a:lnTo>
                    <a:pt x="2" y="114"/>
                  </a:lnTo>
                  <a:lnTo>
                    <a:pt x="4" y="100"/>
                  </a:lnTo>
                  <a:lnTo>
                    <a:pt x="10" y="87"/>
                  </a:lnTo>
                  <a:lnTo>
                    <a:pt x="15" y="73"/>
                  </a:lnTo>
                  <a:lnTo>
                    <a:pt x="23" y="61"/>
                  </a:lnTo>
                  <a:lnTo>
                    <a:pt x="31" y="49"/>
                  </a:lnTo>
                  <a:lnTo>
                    <a:pt x="42" y="38"/>
                  </a:lnTo>
                  <a:lnTo>
                    <a:pt x="54" y="28"/>
                  </a:lnTo>
                  <a:lnTo>
                    <a:pt x="68" y="19"/>
                  </a:lnTo>
                  <a:lnTo>
                    <a:pt x="84" y="11"/>
                  </a:lnTo>
                  <a:lnTo>
                    <a:pt x="100" y="4"/>
                  </a:lnTo>
                  <a:lnTo>
                    <a:pt x="100" y="4"/>
                  </a:lnTo>
                  <a:lnTo>
                    <a:pt x="90" y="10"/>
                  </a:lnTo>
                  <a:lnTo>
                    <a:pt x="77" y="16"/>
                  </a:lnTo>
                  <a:lnTo>
                    <a:pt x="62" y="26"/>
                  </a:lnTo>
                  <a:lnTo>
                    <a:pt x="48" y="38"/>
                  </a:lnTo>
                  <a:lnTo>
                    <a:pt x="41" y="46"/>
                  </a:lnTo>
                  <a:lnTo>
                    <a:pt x="33" y="54"/>
                  </a:lnTo>
                  <a:lnTo>
                    <a:pt x="27" y="64"/>
                  </a:lnTo>
                  <a:lnTo>
                    <a:pt x="20" y="75"/>
                  </a:lnTo>
                  <a:lnTo>
                    <a:pt x="15" y="85"/>
                  </a:lnTo>
                  <a:lnTo>
                    <a:pt x="11" y="98"/>
                  </a:lnTo>
                  <a:lnTo>
                    <a:pt x="12" y="99"/>
                  </a:lnTo>
                  <a:lnTo>
                    <a:pt x="12" y="99"/>
                  </a:lnTo>
                  <a:lnTo>
                    <a:pt x="14" y="98"/>
                  </a:lnTo>
                  <a:lnTo>
                    <a:pt x="15" y="95"/>
                  </a:lnTo>
                  <a:lnTo>
                    <a:pt x="15" y="95"/>
                  </a:lnTo>
                  <a:lnTo>
                    <a:pt x="18" y="89"/>
                  </a:lnTo>
                  <a:lnTo>
                    <a:pt x="18" y="89"/>
                  </a:lnTo>
                  <a:lnTo>
                    <a:pt x="19" y="87"/>
                  </a:lnTo>
                  <a:lnTo>
                    <a:pt x="19" y="87"/>
                  </a:lnTo>
                  <a:lnTo>
                    <a:pt x="23" y="84"/>
                  </a:lnTo>
                  <a:lnTo>
                    <a:pt x="23" y="84"/>
                  </a:lnTo>
                  <a:lnTo>
                    <a:pt x="26" y="77"/>
                  </a:lnTo>
                  <a:lnTo>
                    <a:pt x="26" y="77"/>
                  </a:lnTo>
                  <a:lnTo>
                    <a:pt x="29" y="76"/>
                  </a:lnTo>
                  <a:lnTo>
                    <a:pt x="31" y="76"/>
                  </a:lnTo>
                  <a:lnTo>
                    <a:pt x="31" y="76"/>
                  </a:lnTo>
                  <a:lnTo>
                    <a:pt x="33" y="75"/>
                  </a:lnTo>
                  <a:lnTo>
                    <a:pt x="33" y="75"/>
                  </a:lnTo>
                  <a:lnTo>
                    <a:pt x="33" y="75"/>
                  </a:lnTo>
                  <a:lnTo>
                    <a:pt x="31" y="77"/>
                  </a:lnTo>
                  <a:lnTo>
                    <a:pt x="31" y="80"/>
                  </a:lnTo>
                  <a:lnTo>
                    <a:pt x="31" y="84"/>
                  </a:lnTo>
                  <a:lnTo>
                    <a:pt x="31" y="84"/>
                  </a:lnTo>
                  <a:lnTo>
                    <a:pt x="29" y="91"/>
                  </a:lnTo>
                  <a:lnTo>
                    <a:pt x="29" y="91"/>
                  </a:lnTo>
                  <a:lnTo>
                    <a:pt x="30" y="95"/>
                  </a:lnTo>
                  <a:lnTo>
                    <a:pt x="30" y="95"/>
                  </a:lnTo>
                  <a:lnTo>
                    <a:pt x="31" y="98"/>
                  </a:lnTo>
                  <a:lnTo>
                    <a:pt x="33" y="99"/>
                  </a:lnTo>
                  <a:lnTo>
                    <a:pt x="33" y="99"/>
                  </a:lnTo>
                  <a:lnTo>
                    <a:pt x="41" y="102"/>
                  </a:lnTo>
                  <a:lnTo>
                    <a:pt x="41" y="102"/>
                  </a:lnTo>
                  <a:lnTo>
                    <a:pt x="45" y="96"/>
                  </a:lnTo>
                  <a:lnTo>
                    <a:pt x="45" y="96"/>
                  </a:lnTo>
                  <a:lnTo>
                    <a:pt x="48" y="95"/>
                  </a:lnTo>
                  <a:lnTo>
                    <a:pt x="50" y="93"/>
                  </a:lnTo>
                  <a:lnTo>
                    <a:pt x="50" y="93"/>
                  </a:lnTo>
                  <a:lnTo>
                    <a:pt x="50" y="91"/>
                  </a:lnTo>
                  <a:lnTo>
                    <a:pt x="50" y="89"/>
                  </a:lnTo>
                  <a:lnTo>
                    <a:pt x="52" y="88"/>
                  </a:lnTo>
                  <a:lnTo>
                    <a:pt x="52" y="88"/>
                  </a:lnTo>
                  <a:lnTo>
                    <a:pt x="53" y="85"/>
                  </a:lnTo>
                  <a:lnTo>
                    <a:pt x="54" y="84"/>
                  </a:lnTo>
                  <a:lnTo>
                    <a:pt x="54" y="84"/>
                  </a:lnTo>
                  <a:lnTo>
                    <a:pt x="56" y="81"/>
                  </a:lnTo>
                  <a:lnTo>
                    <a:pt x="56" y="81"/>
                  </a:lnTo>
                  <a:lnTo>
                    <a:pt x="58" y="81"/>
                  </a:lnTo>
                  <a:lnTo>
                    <a:pt x="60" y="81"/>
                  </a:lnTo>
                  <a:lnTo>
                    <a:pt x="60" y="83"/>
                  </a:lnTo>
                  <a:lnTo>
                    <a:pt x="60" y="83"/>
                  </a:lnTo>
                  <a:lnTo>
                    <a:pt x="60" y="85"/>
                  </a:lnTo>
                  <a:lnTo>
                    <a:pt x="60" y="87"/>
                  </a:lnTo>
                  <a:lnTo>
                    <a:pt x="60" y="88"/>
                  </a:lnTo>
                  <a:lnTo>
                    <a:pt x="58" y="89"/>
                  </a:lnTo>
                  <a:lnTo>
                    <a:pt x="58" y="89"/>
                  </a:lnTo>
                  <a:lnTo>
                    <a:pt x="57" y="89"/>
                  </a:lnTo>
                  <a:lnTo>
                    <a:pt x="56" y="91"/>
                  </a:lnTo>
                  <a:lnTo>
                    <a:pt x="56" y="91"/>
                  </a:lnTo>
                  <a:lnTo>
                    <a:pt x="53" y="96"/>
                  </a:lnTo>
                  <a:lnTo>
                    <a:pt x="53" y="96"/>
                  </a:lnTo>
                  <a:lnTo>
                    <a:pt x="52" y="99"/>
                  </a:lnTo>
                  <a:lnTo>
                    <a:pt x="50" y="102"/>
                  </a:lnTo>
                  <a:lnTo>
                    <a:pt x="50" y="102"/>
                  </a:lnTo>
                  <a:lnTo>
                    <a:pt x="48" y="102"/>
                  </a:lnTo>
                  <a:lnTo>
                    <a:pt x="46" y="103"/>
                  </a:lnTo>
                  <a:lnTo>
                    <a:pt x="46" y="103"/>
                  </a:lnTo>
                  <a:lnTo>
                    <a:pt x="46" y="103"/>
                  </a:lnTo>
                  <a:lnTo>
                    <a:pt x="46" y="106"/>
                  </a:lnTo>
                  <a:lnTo>
                    <a:pt x="46" y="107"/>
                  </a:lnTo>
                  <a:lnTo>
                    <a:pt x="46" y="107"/>
                  </a:lnTo>
                  <a:lnTo>
                    <a:pt x="46" y="107"/>
                  </a:lnTo>
                  <a:lnTo>
                    <a:pt x="43" y="108"/>
                  </a:lnTo>
                  <a:lnTo>
                    <a:pt x="42" y="108"/>
                  </a:lnTo>
                  <a:lnTo>
                    <a:pt x="42" y="108"/>
                  </a:lnTo>
                  <a:lnTo>
                    <a:pt x="39" y="108"/>
                  </a:lnTo>
                  <a:lnTo>
                    <a:pt x="39" y="108"/>
                  </a:lnTo>
                  <a:lnTo>
                    <a:pt x="34" y="107"/>
                  </a:lnTo>
                  <a:lnTo>
                    <a:pt x="34" y="107"/>
                  </a:lnTo>
                  <a:lnTo>
                    <a:pt x="33" y="108"/>
                  </a:lnTo>
                  <a:lnTo>
                    <a:pt x="31" y="111"/>
                  </a:lnTo>
                  <a:lnTo>
                    <a:pt x="31" y="111"/>
                  </a:lnTo>
                  <a:lnTo>
                    <a:pt x="33" y="116"/>
                  </a:lnTo>
                  <a:lnTo>
                    <a:pt x="35" y="122"/>
                  </a:lnTo>
                  <a:lnTo>
                    <a:pt x="35" y="122"/>
                  </a:lnTo>
                  <a:lnTo>
                    <a:pt x="35" y="127"/>
                  </a:lnTo>
                  <a:lnTo>
                    <a:pt x="35" y="130"/>
                  </a:lnTo>
                  <a:lnTo>
                    <a:pt x="37" y="131"/>
                  </a:lnTo>
                  <a:lnTo>
                    <a:pt x="37" y="131"/>
                  </a:lnTo>
                  <a:lnTo>
                    <a:pt x="39" y="134"/>
                  </a:lnTo>
                  <a:lnTo>
                    <a:pt x="41" y="137"/>
                  </a:lnTo>
                  <a:lnTo>
                    <a:pt x="41" y="137"/>
                  </a:lnTo>
                  <a:lnTo>
                    <a:pt x="42" y="139"/>
                  </a:lnTo>
                  <a:lnTo>
                    <a:pt x="42" y="144"/>
                  </a:lnTo>
                  <a:lnTo>
                    <a:pt x="45" y="146"/>
                  </a:lnTo>
                  <a:lnTo>
                    <a:pt x="45" y="146"/>
                  </a:lnTo>
                  <a:lnTo>
                    <a:pt x="45" y="153"/>
                  </a:lnTo>
                  <a:lnTo>
                    <a:pt x="45" y="153"/>
                  </a:lnTo>
                  <a:lnTo>
                    <a:pt x="45" y="157"/>
                  </a:lnTo>
                  <a:lnTo>
                    <a:pt x="45" y="161"/>
                  </a:lnTo>
                  <a:lnTo>
                    <a:pt x="45" y="161"/>
                  </a:lnTo>
                  <a:lnTo>
                    <a:pt x="48" y="165"/>
                  </a:lnTo>
                  <a:lnTo>
                    <a:pt x="49" y="167"/>
                  </a:lnTo>
                  <a:lnTo>
                    <a:pt x="49" y="167"/>
                  </a:lnTo>
                  <a:lnTo>
                    <a:pt x="46" y="169"/>
                  </a:lnTo>
                  <a:lnTo>
                    <a:pt x="46" y="171"/>
                  </a:lnTo>
                  <a:lnTo>
                    <a:pt x="46" y="172"/>
                  </a:lnTo>
                  <a:lnTo>
                    <a:pt x="46" y="172"/>
                  </a:lnTo>
                  <a:lnTo>
                    <a:pt x="50" y="175"/>
                  </a:lnTo>
                  <a:lnTo>
                    <a:pt x="52" y="177"/>
                  </a:lnTo>
                  <a:lnTo>
                    <a:pt x="52" y="177"/>
                  </a:lnTo>
                  <a:lnTo>
                    <a:pt x="53" y="179"/>
                  </a:lnTo>
                  <a:lnTo>
                    <a:pt x="54" y="180"/>
                  </a:lnTo>
                  <a:lnTo>
                    <a:pt x="54" y="180"/>
                  </a:lnTo>
                  <a:lnTo>
                    <a:pt x="57" y="180"/>
                  </a:lnTo>
                  <a:lnTo>
                    <a:pt x="58" y="181"/>
                  </a:lnTo>
                  <a:lnTo>
                    <a:pt x="58" y="181"/>
                  </a:lnTo>
                  <a:lnTo>
                    <a:pt x="58" y="187"/>
                  </a:lnTo>
                  <a:lnTo>
                    <a:pt x="64" y="194"/>
                  </a:lnTo>
                  <a:lnTo>
                    <a:pt x="69" y="199"/>
                  </a:lnTo>
                  <a:lnTo>
                    <a:pt x="69" y="199"/>
                  </a:lnTo>
                  <a:lnTo>
                    <a:pt x="69" y="200"/>
                  </a:lnTo>
                  <a:lnTo>
                    <a:pt x="69" y="202"/>
                  </a:lnTo>
                  <a:lnTo>
                    <a:pt x="71" y="202"/>
                  </a:lnTo>
                  <a:lnTo>
                    <a:pt x="71" y="202"/>
                  </a:lnTo>
                  <a:lnTo>
                    <a:pt x="80" y="206"/>
                  </a:lnTo>
                  <a:lnTo>
                    <a:pt x="80" y="206"/>
                  </a:lnTo>
                  <a:lnTo>
                    <a:pt x="83" y="209"/>
                  </a:lnTo>
                  <a:lnTo>
                    <a:pt x="87" y="210"/>
                  </a:lnTo>
                  <a:lnTo>
                    <a:pt x="87" y="210"/>
                  </a:lnTo>
                  <a:lnTo>
                    <a:pt x="88" y="210"/>
                  </a:lnTo>
                  <a:lnTo>
                    <a:pt x="88" y="211"/>
                  </a:lnTo>
                  <a:lnTo>
                    <a:pt x="88" y="210"/>
                  </a:lnTo>
                  <a:lnTo>
                    <a:pt x="88" y="210"/>
                  </a:lnTo>
                  <a:lnTo>
                    <a:pt x="91" y="206"/>
                  </a:lnTo>
                  <a:lnTo>
                    <a:pt x="92" y="203"/>
                  </a:lnTo>
                  <a:lnTo>
                    <a:pt x="92" y="203"/>
                  </a:lnTo>
                  <a:lnTo>
                    <a:pt x="94" y="199"/>
                  </a:lnTo>
                  <a:lnTo>
                    <a:pt x="94" y="198"/>
                  </a:lnTo>
                  <a:lnTo>
                    <a:pt x="94" y="198"/>
                  </a:lnTo>
                  <a:lnTo>
                    <a:pt x="94" y="194"/>
                  </a:lnTo>
                  <a:lnTo>
                    <a:pt x="94" y="194"/>
                  </a:lnTo>
                  <a:lnTo>
                    <a:pt x="94" y="191"/>
                  </a:lnTo>
                  <a:lnTo>
                    <a:pt x="95" y="188"/>
                  </a:lnTo>
                  <a:lnTo>
                    <a:pt x="95" y="188"/>
                  </a:lnTo>
                  <a:lnTo>
                    <a:pt x="96" y="186"/>
                  </a:lnTo>
                  <a:lnTo>
                    <a:pt x="99" y="183"/>
                  </a:lnTo>
                  <a:lnTo>
                    <a:pt x="99" y="183"/>
                  </a:lnTo>
                  <a:lnTo>
                    <a:pt x="100" y="183"/>
                  </a:lnTo>
                  <a:lnTo>
                    <a:pt x="102" y="181"/>
                  </a:lnTo>
                  <a:lnTo>
                    <a:pt x="102" y="181"/>
                  </a:lnTo>
                  <a:lnTo>
                    <a:pt x="102" y="179"/>
                  </a:lnTo>
                  <a:lnTo>
                    <a:pt x="102" y="179"/>
                  </a:lnTo>
                  <a:lnTo>
                    <a:pt x="100" y="177"/>
                  </a:lnTo>
                  <a:lnTo>
                    <a:pt x="100" y="175"/>
                  </a:lnTo>
                  <a:lnTo>
                    <a:pt x="100" y="175"/>
                  </a:lnTo>
                  <a:lnTo>
                    <a:pt x="99" y="171"/>
                  </a:lnTo>
                  <a:lnTo>
                    <a:pt x="98" y="169"/>
                  </a:lnTo>
                  <a:lnTo>
                    <a:pt x="98" y="169"/>
                  </a:lnTo>
                  <a:lnTo>
                    <a:pt x="95" y="167"/>
                  </a:lnTo>
                  <a:lnTo>
                    <a:pt x="94" y="165"/>
                  </a:lnTo>
                  <a:lnTo>
                    <a:pt x="94" y="164"/>
                  </a:lnTo>
                  <a:lnTo>
                    <a:pt x="94" y="164"/>
                  </a:lnTo>
                  <a:lnTo>
                    <a:pt x="95" y="158"/>
                  </a:lnTo>
                  <a:lnTo>
                    <a:pt x="95" y="158"/>
                  </a:lnTo>
                  <a:lnTo>
                    <a:pt x="98" y="154"/>
                  </a:lnTo>
                  <a:lnTo>
                    <a:pt x="98" y="154"/>
                  </a:lnTo>
                  <a:lnTo>
                    <a:pt x="100" y="150"/>
                  </a:lnTo>
                  <a:lnTo>
                    <a:pt x="100" y="150"/>
                  </a:lnTo>
                  <a:lnTo>
                    <a:pt x="103" y="146"/>
                  </a:lnTo>
                  <a:lnTo>
                    <a:pt x="103" y="146"/>
                  </a:lnTo>
                  <a:lnTo>
                    <a:pt x="104" y="137"/>
                  </a:lnTo>
                  <a:lnTo>
                    <a:pt x="104" y="137"/>
                  </a:lnTo>
                  <a:lnTo>
                    <a:pt x="104" y="137"/>
                  </a:lnTo>
                  <a:lnTo>
                    <a:pt x="104" y="137"/>
                  </a:lnTo>
                  <a:lnTo>
                    <a:pt x="104" y="134"/>
                  </a:lnTo>
                  <a:lnTo>
                    <a:pt x="104" y="134"/>
                  </a:lnTo>
                  <a:lnTo>
                    <a:pt x="103" y="129"/>
                  </a:lnTo>
                  <a:lnTo>
                    <a:pt x="103" y="129"/>
                  </a:lnTo>
                  <a:lnTo>
                    <a:pt x="106" y="126"/>
                  </a:lnTo>
                  <a:lnTo>
                    <a:pt x="110" y="125"/>
                  </a:lnTo>
                  <a:lnTo>
                    <a:pt x="110" y="125"/>
                  </a:lnTo>
                  <a:lnTo>
                    <a:pt x="111" y="126"/>
                  </a:lnTo>
                  <a:lnTo>
                    <a:pt x="113" y="127"/>
                  </a:lnTo>
                  <a:lnTo>
                    <a:pt x="114" y="126"/>
                  </a:lnTo>
                  <a:lnTo>
                    <a:pt x="114" y="126"/>
                  </a:lnTo>
                  <a:lnTo>
                    <a:pt x="115" y="123"/>
                  </a:lnTo>
                  <a:lnTo>
                    <a:pt x="117" y="122"/>
                  </a:lnTo>
                  <a:lnTo>
                    <a:pt x="117" y="122"/>
                  </a:lnTo>
                  <a:lnTo>
                    <a:pt x="119" y="121"/>
                  </a:lnTo>
                  <a:lnTo>
                    <a:pt x="121" y="122"/>
                  </a:lnTo>
                  <a:lnTo>
                    <a:pt x="121" y="122"/>
                  </a:lnTo>
                  <a:lnTo>
                    <a:pt x="125" y="123"/>
                  </a:lnTo>
                  <a:lnTo>
                    <a:pt x="129" y="125"/>
                  </a:lnTo>
                  <a:lnTo>
                    <a:pt x="129" y="125"/>
                  </a:lnTo>
                  <a:lnTo>
                    <a:pt x="133" y="126"/>
                  </a:lnTo>
                  <a:lnTo>
                    <a:pt x="137" y="126"/>
                  </a:lnTo>
                  <a:lnTo>
                    <a:pt x="137" y="126"/>
                  </a:lnTo>
                  <a:lnTo>
                    <a:pt x="142" y="126"/>
                  </a:lnTo>
                  <a:lnTo>
                    <a:pt x="145" y="126"/>
                  </a:lnTo>
                  <a:lnTo>
                    <a:pt x="148" y="125"/>
                  </a:lnTo>
                  <a:lnTo>
                    <a:pt x="148" y="125"/>
                  </a:lnTo>
                  <a:lnTo>
                    <a:pt x="150" y="125"/>
                  </a:lnTo>
                  <a:lnTo>
                    <a:pt x="152" y="125"/>
                  </a:lnTo>
                  <a:lnTo>
                    <a:pt x="152" y="123"/>
                  </a:lnTo>
                  <a:lnTo>
                    <a:pt x="152" y="123"/>
                  </a:lnTo>
                  <a:lnTo>
                    <a:pt x="153" y="121"/>
                  </a:lnTo>
                  <a:lnTo>
                    <a:pt x="155" y="118"/>
                  </a:lnTo>
                  <a:lnTo>
                    <a:pt x="155" y="118"/>
                  </a:lnTo>
                  <a:lnTo>
                    <a:pt x="157" y="118"/>
                  </a:lnTo>
                  <a:lnTo>
                    <a:pt x="159" y="115"/>
                  </a:lnTo>
                  <a:lnTo>
                    <a:pt x="159" y="115"/>
                  </a:lnTo>
                  <a:lnTo>
                    <a:pt x="159" y="112"/>
                  </a:lnTo>
                  <a:lnTo>
                    <a:pt x="160" y="111"/>
                  </a:lnTo>
                  <a:lnTo>
                    <a:pt x="160" y="111"/>
                  </a:lnTo>
                  <a:lnTo>
                    <a:pt x="161" y="108"/>
                  </a:lnTo>
                  <a:lnTo>
                    <a:pt x="161" y="108"/>
                  </a:lnTo>
                  <a:lnTo>
                    <a:pt x="164" y="106"/>
                  </a:lnTo>
                  <a:lnTo>
                    <a:pt x="165" y="106"/>
                  </a:lnTo>
                  <a:lnTo>
                    <a:pt x="165" y="106"/>
                  </a:lnTo>
                  <a:lnTo>
                    <a:pt x="165" y="104"/>
                  </a:lnTo>
                  <a:lnTo>
                    <a:pt x="165" y="104"/>
                  </a:lnTo>
                  <a:lnTo>
                    <a:pt x="164" y="102"/>
                  </a:lnTo>
                  <a:lnTo>
                    <a:pt x="163" y="99"/>
                  </a:lnTo>
                  <a:lnTo>
                    <a:pt x="163" y="99"/>
                  </a:lnTo>
                  <a:lnTo>
                    <a:pt x="163" y="98"/>
                  </a:lnTo>
                  <a:lnTo>
                    <a:pt x="161" y="98"/>
                  </a:lnTo>
                  <a:lnTo>
                    <a:pt x="160" y="96"/>
                  </a:lnTo>
                  <a:lnTo>
                    <a:pt x="161" y="93"/>
                  </a:lnTo>
                  <a:lnTo>
                    <a:pt x="161" y="93"/>
                  </a:lnTo>
                  <a:lnTo>
                    <a:pt x="164" y="87"/>
                  </a:lnTo>
                  <a:lnTo>
                    <a:pt x="164" y="84"/>
                  </a:lnTo>
                  <a:lnTo>
                    <a:pt x="161" y="81"/>
                  </a:lnTo>
                  <a:lnTo>
                    <a:pt x="161" y="81"/>
                  </a:lnTo>
                  <a:lnTo>
                    <a:pt x="160" y="77"/>
                  </a:lnTo>
                  <a:lnTo>
                    <a:pt x="157" y="76"/>
                  </a:lnTo>
                  <a:lnTo>
                    <a:pt x="155" y="73"/>
                  </a:lnTo>
                  <a:lnTo>
                    <a:pt x="155" y="73"/>
                  </a:lnTo>
                  <a:lnTo>
                    <a:pt x="153" y="70"/>
                  </a:lnTo>
                  <a:lnTo>
                    <a:pt x="150" y="68"/>
                  </a:lnTo>
                  <a:lnTo>
                    <a:pt x="150" y="68"/>
                  </a:lnTo>
                  <a:lnTo>
                    <a:pt x="149" y="66"/>
                  </a:lnTo>
                  <a:lnTo>
                    <a:pt x="148" y="66"/>
                  </a:lnTo>
                  <a:lnTo>
                    <a:pt x="148" y="66"/>
                  </a:lnTo>
                  <a:lnTo>
                    <a:pt x="144" y="65"/>
                  </a:lnTo>
                  <a:lnTo>
                    <a:pt x="140" y="62"/>
                  </a:lnTo>
                  <a:lnTo>
                    <a:pt x="140" y="62"/>
                  </a:lnTo>
                  <a:lnTo>
                    <a:pt x="137" y="60"/>
                  </a:lnTo>
                  <a:lnTo>
                    <a:pt x="134" y="58"/>
                  </a:lnTo>
                  <a:lnTo>
                    <a:pt x="134" y="58"/>
                  </a:lnTo>
                  <a:lnTo>
                    <a:pt x="130" y="57"/>
                  </a:lnTo>
                  <a:lnTo>
                    <a:pt x="130" y="57"/>
                  </a:lnTo>
                  <a:lnTo>
                    <a:pt x="125" y="57"/>
                  </a:lnTo>
                  <a:lnTo>
                    <a:pt x="125" y="57"/>
                  </a:lnTo>
                  <a:lnTo>
                    <a:pt x="122" y="57"/>
                  </a:lnTo>
                  <a:lnTo>
                    <a:pt x="122" y="57"/>
                  </a:lnTo>
                  <a:lnTo>
                    <a:pt x="117" y="56"/>
                  </a:lnTo>
                  <a:lnTo>
                    <a:pt x="117" y="56"/>
                  </a:lnTo>
                  <a:lnTo>
                    <a:pt x="114" y="56"/>
                  </a:lnTo>
                  <a:lnTo>
                    <a:pt x="114" y="56"/>
                  </a:lnTo>
                  <a:lnTo>
                    <a:pt x="113" y="56"/>
                  </a:lnTo>
                  <a:lnTo>
                    <a:pt x="111" y="54"/>
                  </a:lnTo>
                  <a:lnTo>
                    <a:pt x="111" y="57"/>
                  </a:lnTo>
                  <a:lnTo>
                    <a:pt x="111" y="57"/>
                  </a:lnTo>
                  <a:lnTo>
                    <a:pt x="111" y="61"/>
                  </a:lnTo>
                  <a:lnTo>
                    <a:pt x="111" y="62"/>
                  </a:lnTo>
                  <a:lnTo>
                    <a:pt x="110" y="64"/>
                  </a:lnTo>
                  <a:lnTo>
                    <a:pt x="110" y="64"/>
                  </a:lnTo>
                  <a:lnTo>
                    <a:pt x="106" y="64"/>
                  </a:lnTo>
                  <a:lnTo>
                    <a:pt x="106" y="64"/>
                  </a:lnTo>
                  <a:lnTo>
                    <a:pt x="103" y="64"/>
                  </a:lnTo>
                  <a:lnTo>
                    <a:pt x="100" y="65"/>
                  </a:lnTo>
                  <a:lnTo>
                    <a:pt x="100" y="65"/>
                  </a:lnTo>
                  <a:lnTo>
                    <a:pt x="99" y="66"/>
                  </a:lnTo>
                  <a:lnTo>
                    <a:pt x="95" y="68"/>
                  </a:lnTo>
                  <a:lnTo>
                    <a:pt x="95" y="68"/>
                  </a:lnTo>
                  <a:lnTo>
                    <a:pt x="95" y="68"/>
                  </a:lnTo>
                  <a:lnTo>
                    <a:pt x="95" y="69"/>
                  </a:lnTo>
                  <a:lnTo>
                    <a:pt x="92" y="68"/>
                  </a:lnTo>
                  <a:lnTo>
                    <a:pt x="92" y="68"/>
                  </a:lnTo>
                  <a:lnTo>
                    <a:pt x="91" y="65"/>
                  </a:lnTo>
                  <a:lnTo>
                    <a:pt x="92" y="64"/>
                  </a:lnTo>
                  <a:lnTo>
                    <a:pt x="91" y="64"/>
                  </a:lnTo>
                  <a:lnTo>
                    <a:pt x="88" y="64"/>
                  </a:lnTo>
                  <a:lnTo>
                    <a:pt x="88" y="64"/>
                  </a:lnTo>
                  <a:lnTo>
                    <a:pt x="81" y="65"/>
                  </a:lnTo>
                  <a:lnTo>
                    <a:pt x="79" y="65"/>
                  </a:lnTo>
                  <a:lnTo>
                    <a:pt x="79" y="65"/>
                  </a:lnTo>
                  <a:lnTo>
                    <a:pt x="77" y="65"/>
                  </a:lnTo>
                  <a:lnTo>
                    <a:pt x="75" y="64"/>
                  </a:lnTo>
                  <a:lnTo>
                    <a:pt x="75" y="64"/>
                  </a:lnTo>
                  <a:lnTo>
                    <a:pt x="71" y="62"/>
                  </a:lnTo>
                  <a:lnTo>
                    <a:pt x="69" y="64"/>
                  </a:lnTo>
                  <a:lnTo>
                    <a:pt x="69" y="64"/>
                  </a:lnTo>
                  <a:lnTo>
                    <a:pt x="68" y="65"/>
                  </a:lnTo>
                  <a:lnTo>
                    <a:pt x="68" y="65"/>
                  </a:lnTo>
                  <a:lnTo>
                    <a:pt x="67" y="64"/>
                  </a:lnTo>
                  <a:lnTo>
                    <a:pt x="67" y="64"/>
                  </a:lnTo>
                  <a:lnTo>
                    <a:pt x="65" y="61"/>
                  </a:lnTo>
                  <a:lnTo>
                    <a:pt x="67" y="60"/>
                  </a:lnTo>
                  <a:lnTo>
                    <a:pt x="67" y="60"/>
                  </a:lnTo>
                  <a:lnTo>
                    <a:pt x="71" y="60"/>
                  </a:lnTo>
                  <a:lnTo>
                    <a:pt x="72" y="60"/>
                  </a:lnTo>
                  <a:lnTo>
                    <a:pt x="73" y="58"/>
                  </a:lnTo>
                  <a:lnTo>
                    <a:pt x="73" y="58"/>
                  </a:lnTo>
                  <a:lnTo>
                    <a:pt x="72" y="57"/>
                  </a:lnTo>
                  <a:lnTo>
                    <a:pt x="72" y="56"/>
                  </a:lnTo>
                  <a:lnTo>
                    <a:pt x="73" y="56"/>
                  </a:lnTo>
                  <a:lnTo>
                    <a:pt x="73" y="56"/>
                  </a:lnTo>
                  <a:lnTo>
                    <a:pt x="79" y="54"/>
                  </a:lnTo>
                  <a:lnTo>
                    <a:pt x="79" y="54"/>
                  </a:lnTo>
                  <a:lnTo>
                    <a:pt x="81" y="54"/>
                  </a:lnTo>
                  <a:lnTo>
                    <a:pt x="83" y="54"/>
                  </a:lnTo>
                  <a:lnTo>
                    <a:pt x="85" y="54"/>
                  </a:lnTo>
                  <a:lnTo>
                    <a:pt x="85" y="54"/>
                  </a:lnTo>
                  <a:lnTo>
                    <a:pt x="85" y="54"/>
                  </a:lnTo>
                  <a:lnTo>
                    <a:pt x="87" y="53"/>
                  </a:lnTo>
                  <a:lnTo>
                    <a:pt x="88" y="53"/>
                  </a:lnTo>
                  <a:lnTo>
                    <a:pt x="87" y="51"/>
                  </a:lnTo>
                  <a:lnTo>
                    <a:pt x="87" y="51"/>
                  </a:lnTo>
                  <a:lnTo>
                    <a:pt x="84" y="47"/>
                  </a:lnTo>
                  <a:lnTo>
                    <a:pt x="83" y="46"/>
                  </a:lnTo>
                  <a:lnTo>
                    <a:pt x="81" y="45"/>
                  </a:lnTo>
                  <a:lnTo>
                    <a:pt x="80" y="45"/>
                  </a:lnTo>
                  <a:lnTo>
                    <a:pt x="80" y="45"/>
                  </a:lnTo>
                  <a:lnTo>
                    <a:pt x="79" y="46"/>
                  </a:lnTo>
                  <a:lnTo>
                    <a:pt x="77" y="47"/>
                  </a:lnTo>
                  <a:lnTo>
                    <a:pt x="77" y="47"/>
                  </a:lnTo>
                  <a:lnTo>
                    <a:pt x="76" y="47"/>
                  </a:lnTo>
                  <a:lnTo>
                    <a:pt x="76" y="47"/>
                  </a:lnTo>
                  <a:lnTo>
                    <a:pt x="72" y="45"/>
                  </a:lnTo>
                  <a:lnTo>
                    <a:pt x="72" y="43"/>
                  </a:lnTo>
                  <a:lnTo>
                    <a:pt x="73" y="42"/>
                  </a:lnTo>
                  <a:lnTo>
                    <a:pt x="73" y="42"/>
                  </a:lnTo>
                  <a:lnTo>
                    <a:pt x="76" y="39"/>
                  </a:lnTo>
                  <a:lnTo>
                    <a:pt x="79" y="38"/>
                  </a:lnTo>
                  <a:lnTo>
                    <a:pt x="79" y="38"/>
                  </a:lnTo>
                  <a:lnTo>
                    <a:pt x="80" y="38"/>
                  </a:lnTo>
                  <a:lnTo>
                    <a:pt x="81" y="38"/>
                  </a:lnTo>
                  <a:lnTo>
                    <a:pt x="84" y="41"/>
                  </a:lnTo>
                  <a:lnTo>
                    <a:pt x="87" y="43"/>
                  </a:lnTo>
                  <a:lnTo>
                    <a:pt x="88" y="43"/>
                  </a:lnTo>
                  <a:lnTo>
                    <a:pt x="88" y="43"/>
                  </a:lnTo>
                  <a:lnTo>
                    <a:pt x="91" y="42"/>
                  </a:lnTo>
                  <a:lnTo>
                    <a:pt x="92" y="42"/>
                  </a:lnTo>
                  <a:lnTo>
                    <a:pt x="92" y="42"/>
                  </a:lnTo>
                  <a:lnTo>
                    <a:pt x="94" y="45"/>
                  </a:lnTo>
                  <a:lnTo>
                    <a:pt x="94" y="49"/>
                  </a:lnTo>
                  <a:lnTo>
                    <a:pt x="94" y="49"/>
                  </a:lnTo>
                  <a:lnTo>
                    <a:pt x="94" y="51"/>
                  </a:lnTo>
                  <a:lnTo>
                    <a:pt x="96" y="50"/>
                  </a:lnTo>
                  <a:lnTo>
                    <a:pt x="96" y="50"/>
                  </a:lnTo>
                  <a:lnTo>
                    <a:pt x="98" y="49"/>
                  </a:lnTo>
                  <a:lnTo>
                    <a:pt x="96" y="49"/>
                  </a:lnTo>
                  <a:lnTo>
                    <a:pt x="96" y="47"/>
                  </a:lnTo>
                  <a:lnTo>
                    <a:pt x="100" y="46"/>
                  </a:lnTo>
                  <a:lnTo>
                    <a:pt x="100" y="46"/>
                  </a:lnTo>
                  <a:lnTo>
                    <a:pt x="107" y="45"/>
                  </a:lnTo>
                  <a:lnTo>
                    <a:pt x="110" y="43"/>
                  </a:lnTo>
                  <a:lnTo>
                    <a:pt x="113" y="43"/>
                  </a:lnTo>
                  <a:lnTo>
                    <a:pt x="114" y="45"/>
                  </a:lnTo>
                  <a:lnTo>
                    <a:pt x="114" y="45"/>
                  </a:lnTo>
                  <a:lnTo>
                    <a:pt x="117" y="46"/>
                  </a:lnTo>
                  <a:lnTo>
                    <a:pt x="118" y="46"/>
                  </a:lnTo>
                  <a:lnTo>
                    <a:pt x="118" y="46"/>
                  </a:lnTo>
                  <a:lnTo>
                    <a:pt x="118" y="47"/>
                  </a:lnTo>
                  <a:lnTo>
                    <a:pt x="118" y="49"/>
                  </a:lnTo>
                  <a:lnTo>
                    <a:pt x="119" y="47"/>
                  </a:lnTo>
                  <a:lnTo>
                    <a:pt x="119" y="47"/>
                  </a:lnTo>
                  <a:lnTo>
                    <a:pt x="122" y="46"/>
                  </a:lnTo>
                  <a:lnTo>
                    <a:pt x="125" y="47"/>
                  </a:lnTo>
                  <a:lnTo>
                    <a:pt x="127" y="49"/>
                  </a:lnTo>
                  <a:lnTo>
                    <a:pt x="127" y="49"/>
                  </a:lnTo>
                  <a:lnTo>
                    <a:pt x="127" y="49"/>
                  </a:lnTo>
                  <a:lnTo>
                    <a:pt x="130" y="49"/>
                  </a:lnTo>
                  <a:lnTo>
                    <a:pt x="130" y="49"/>
                  </a:lnTo>
                  <a:lnTo>
                    <a:pt x="133" y="51"/>
                  </a:lnTo>
                  <a:lnTo>
                    <a:pt x="137" y="51"/>
                  </a:lnTo>
                  <a:lnTo>
                    <a:pt x="137" y="51"/>
                  </a:lnTo>
                  <a:lnTo>
                    <a:pt x="140" y="50"/>
                  </a:lnTo>
                  <a:lnTo>
                    <a:pt x="140" y="50"/>
                  </a:lnTo>
                  <a:lnTo>
                    <a:pt x="138" y="47"/>
                  </a:lnTo>
                  <a:lnTo>
                    <a:pt x="138" y="47"/>
                  </a:lnTo>
                  <a:lnTo>
                    <a:pt x="137" y="45"/>
                  </a:lnTo>
                  <a:lnTo>
                    <a:pt x="133" y="43"/>
                  </a:lnTo>
                  <a:lnTo>
                    <a:pt x="133" y="43"/>
                  </a:lnTo>
                  <a:lnTo>
                    <a:pt x="125" y="41"/>
                  </a:lnTo>
                  <a:lnTo>
                    <a:pt x="123" y="39"/>
                  </a:lnTo>
                  <a:lnTo>
                    <a:pt x="126" y="39"/>
                  </a:lnTo>
                  <a:lnTo>
                    <a:pt x="126" y="39"/>
                  </a:lnTo>
                  <a:lnTo>
                    <a:pt x="129" y="38"/>
                  </a:lnTo>
                  <a:lnTo>
                    <a:pt x="127" y="37"/>
                  </a:lnTo>
                  <a:lnTo>
                    <a:pt x="127" y="35"/>
                  </a:lnTo>
                  <a:lnTo>
                    <a:pt x="132" y="33"/>
                  </a:lnTo>
                  <a:lnTo>
                    <a:pt x="132" y="33"/>
                  </a:lnTo>
                  <a:lnTo>
                    <a:pt x="137" y="31"/>
                  </a:lnTo>
                  <a:lnTo>
                    <a:pt x="140" y="31"/>
                  </a:lnTo>
                  <a:lnTo>
                    <a:pt x="141" y="31"/>
                  </a:lnTo>
                  <a:lnTo>
                    <a:pt x="141" y="28"/>
                  </a:lnTo>
                  <a:lnTo>
                    <a:pt x="141" y="28"/>
                  </a:lnTo>
                  <a:lnTo>
                    <a:pt x="141" y="23"/>
                  </a:lnTo>
                  <a:lnTo>
                    <a:pt x="142" y="23"/>
                  </a:lnTo>
                  <a:lnTo>
                    <a:pt x="144" y="23"/>
                  </a:lnTo>
                  <a:lnTo>
                    <a:pt x="144" y="23"/>
                  </a:lnTo>
                  <a:lnTo>
                    <a:pt x="153" y="24"/>
                  </a:lnTo>
                  <a:lnTo>
                    <a:pt x="153" y="24"/>
                  </a:lnTo>
                  <a:lnTo>
                    <a:pt x="155" y="24"/>
                  </a:lnTo>
                  <a:lnTo>
                    <a:pt x="155" y="26"/>
                  </a:lnTo>
                  <a:lnTo>
                    <a:pt x="157" y="24"/>
                  </a:lnTo>
                  <a:lnTo>
                    <a:pt x="157" y="24"/>
                  </a:lnTo>
                  <a:lnTo>
                    <a:pt x="160" y="23"/>
                  </a:lnTo>
                  <a:lnTo>
                    <a:pt x="161" y="23"/>
                  </a:lnTo>
                  <a:lnTo>
                    <a:pt x="161" y="23"/>
                  </a:lnTo>
                  <a:lnTo>
                    <a:pt x="161" y="22"/>
                  </a:lnTo>
                  <a:lnTo>
                    <a:pt x="161" y="22"/>
                  </a:lnTo>
                  <a:lnTo>
                    <a:pt x="159" y="18"/>
                  </a:lnTo>
                  <a:lnTo>
                    <a:pt x="156" y="15"/>
                  </a:lnTo>
                  <a:lnTo>
                    <a:pt x="156" y="15"/>
                  </a:lnTo>
                  <a:lnTo>
                    <a:pt x="155" y="12"/>
                  </a:lnTo>
                  <a:lnTo>
                    <a:pt x="153" y="10"/>
                  </a:lnTo>
                  <a:lnTo>
                    <a:pt x="152" y="7"/>
                  </a:lnTo>
                  <a:lnTo>
                    <a:pt x="150" y="7"/>
                  </a:lnTo>
                  <a:lnTo>
                    <a:pt x="148" y="8"/>
                  </a:lnTo>
                  <a:lnTo>
                    <a:pt x="148" y="8"/>
                  </a:lnTo>
                  <a:lnTo>
                    <a:pt x="144" y="10"/>
                  </a:lnTo>
                  <a:lnTo>
                    <a:pt x="140" y="11"/>
                  </a:lnTo>
                  <a:lnTo>
                    <a:pt x="140" y="11"/>
                  </a:lnTo>
                  <a:lnTo>
                    <a:pt x="134" y="10"/>
                  </a:lnTo>
                  <a:lnTo>
                    <a:pt x="132" y="8"/>
                  </a:lnTo>
                  <a:lnTo>
                    <a:pt x="132" y="8"/>
                  </a:lnTo>
                  <a:lnTo>
                    <a:pt x="136" y="7"/>
                  </a:lnTo>
                  <a:lnTo>
                    <a:pt x="138" y="5"/>
                  </a:lnTo>
                  <a:lnTo>
                    <a:pt x="138" y="5"/>
                  </a:lnTo>
                  <a:lnTo>
                    <a:pt x="138" y="5"/>
                  </a:lnTo>
                  <a:lnTo>
                    <a:pt x="140" y="4"/>
                  </a:lnTo>
                  <a:lnTo>
                    <a:pt x="140" y="4"/>
                  </a:lnTo>
                  <a:lnTo>
                    <a:pt x="137" y="1"/>
                  </a:lnTo>
                  <a:lnTo>
                    <a:pt x="140" y="0"/>
                  </a:lnTo>
                  <a:lnTo>
                    <a:pt x="140" y="0"/>
                  </a:lnTo>
                  <a:lnTo>
                    <a:pt x="149" y="0"/>
                  </a:lnTo>
                  <a:lnTo>
                    <a:pt x="161" y="1"/>
                  </a:lnTo>
                  <a:lnTo>
                    <a:pt x="161" y="1"/>
                  </a:lnTo>
                  <a:close/>
                </a:path>
              </a:pathLst>
            </a:custGeom>
            <a:grp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endParaRPr>
            </a:p>
          </p:txBody>
        </p:sp>
      </p:grpSp>
      <p:grpSp>
        <p:nvGrpSpPr>
          <p:cNvPr id="253" name="组合 252"/>
          <p:cNvGrpSpPr/>
          <p:nvPr/>
        </p:nvGrpSpPr>
        <p:grpSpPr>
          <a:xfrm>
            <a:off x="2631745" y="1764536"/>
            <a:ext cx="179281" cy="319015"/>
            <a:chOff x="3846513" y="1814513"/>
            <a:chExt cx="323850" cy="576262"/>
          </a:xfrm>
          <a:solidFill>
            <a:schemeClr val="accent1"/>
          </a:solidFill>
        </p:grpSpPr>
        <p:sp>
          <p:nvSpPr>
            <p:cNvPr id="254" name="Freeform 137"/>
            <p:cNvSpPr>
              <a:spLocks noEditPoints="1"/>
            </p:cNvSpPr>
            <p:nvPr/>
          </p:nvSpPr>
          <p:spPr bwMode="auto">
            <a:xfrm>
              <a:off x="3846513" y="1814513"/>
              <a:ext cx="323850" cy="323850"/>
            </a:xfrm>
            <a:custGeom>
              <a:avLst/>
              <a:gdLst>
                <a:gd name="T0" fmla="*/ 112 w 204"/>
                <a:gd name="T1" fmla="*/ 0 h 204"/>
                <a:gd name="T2" fmla="*/ 141 w 204"/>
                <a:gd name="T3" fmla="*/ 8 h 204"/>
                <a:gd name="T4" fmla="*/ 165 w 204"/>
                <a:gd name="T5" fmla="*/ 22 h 204"/>
                <a:gd name="T6" fmla="*/ 185 w 204"/>
                <a:gd name="T7" fmla="*/ 42 h 204"/>
                <a:gd name="T8" fmla="*/ 199 w 204"/>
                <a:gd name="T9" fmla="*/ 68 h 204"/>
                <a:gd name="T10" fmla="*/ 204 w 204"/>
                <a:gd name="T11" fmla="*/ 96 h 204"/>
                <a:gd name="T12" fmla="*/ 203 w 204"/>
                <a:gd name="T13" fmla="*/ 118 h 204"/>
                <a:gd name="T14" fmla="*/ 195 w 204"/>
                <a:gd name="T15" fmla="*/ 146 h 204"/>
                <a:gd name="T16" fmla="*/ 179 w 204"/>
                <a:gd name="T17" fmla="*/ 171 h 204"/>
                <a:gd name="T18" fmla="*/ 156 w 204"/>
                <a:gd name="T19" fmla="*/ 190 h 204"/>
                <a:gd name="T20" fmla="*/ 129 w 204"/>
                <a:gd name="T21" fmla="*/ 202 h 204"/>
                <a:gd name="T22" fmla="*/ 108 w 204"/>
                <a:gd name="T23" fmla="*/ 204 h 204"/>
                <a:gd name="T24" fmla="*/ 102 w 204"/>
                <a:gd name="T25" fmla="*/ 185 h 204"/>
                <a:gd name="T26" fmla="*/ 107 w 204"/>
                <a:gd name="T27" fmla="*/ 185 h 204"/>
                <a:gd name="T28" fmla="*/ 131 w 204"/>
                <a:gd name="T29" fmla="*/ 180 h 204"/>
                <a:gd name="T30" fmla="*/ 164 w 204"/>
                <a:gd name="T31" fmla="*/ 158 h 204"/>
                <a:gd name="T32" fmla="*/ 183 w 204"/>
                <a:gd name="T33" fmla="*/ 123 h 204"/>
                <a:gd name="T34" fmla="*/ 185 w 204"/>
                <a:gd name="T35" fmla="*/ 97 h 204"/>
                <a:gd name="T36" fmla="*/ 177 w 204"/>
                <a:gd name="T37" fmla="*/ 66 h 204"/>
                <a:gd name="T38" fmla="*/ 148 w 204"/>
                <a:gd name="T39" fmla="*/ 32 h 204"/>
                <a:gd name="T40" fmla="*/ 102 w 204"/>
                <a:gd name="T41" fmla="*/ 19 h 204"/>
                <a:gd name="T42" fmla="*/ 96 w 204"/>
                <a:gd name="T43" fmla="*/ 0 h 204"/>
                <a:gd name="T44" fmla="*/ 102 w 204"/>
                <a:gd name="T45" fmla="*/ 19 h 204"/>
                <a:gd name="T46" fmla="*/ 89 w 204"/>
                <a:gd name="T47" fmla="*/ 20 h 204"/>
                <a:gd name="T48" fmla="*/ 66 w 204"/>
                <a:gd name="T49" fmla="*/ 27 h 204"/>
                <a:gd name="T50" fmla="*/ 31 w 204"/>
                <a:gd name="T51" fmla="*/ 60 h 204"/>
                <a:gd name="T52" fmla="*/ 20 w 204"/>
                <a:gd name="T53" fmla="*/ 89 h 204"/>
                <a:gd name="T54" fmla="*/ 19 w 204"/>
                <a:gd name="T55" fmla="*/ 107 h 204"/>
                <a:gd name="T56" fmla="*/ 35 w 204"/>
                <a:gd name="T57" fmla="*/ 152 h 204"/>
                <a:gd name="T58" fmla="*/ 70 w 204"/>
                <a:gd name="T59" fmla="*/ 179 h 204"/>
                <a:gd name="T60" fmla="*/ 102 w 204"/>
                <a:gd name="T61" fmla="*/ 204 h 204"/>
                <a:gd name="T62" fmla="*/ 83 w 204"/>
                <a:gd name="T63" fmla="*/ 203 h 204"/>
                <a:gd name="T64" fmla="*/ 55 w 204"/>
                <a:gd name="T65" fmla="*/ 194 h 204"/>
                <a:gd name="T66" fmla="*/ 32 w 204"/>
                <a:gd name="T67" fmla="*/ 176 h 204"/>
                <a:gd name="T68" fmla="*/ 13 w 204"/>
                <a:gd name="T69" fmla="*/ 154 h 204"/>
                <a:gd name="T70" fmla="*/ 3 w 204"/>
                <a:gd name="T71" fmla="*/ 127 h 204"/>
                <a:gd name="T72" fmla="*/ 0 w 204"/>
                <a:gd name="T73" fmla="*/ 108 h 204"/>
                <a:gd name="T74" fmla="*/ 3 w 204"/>
                <a:gd name="T75" fmla="*/ 77 h 204"/>
                <a:gd name="T76" fmla="*/ 15 w 204"/>
                <a:gd name="T77" fmla="*/ 50 h 204"/>
                <a:gd name="T78" fmla="*/ 32 w 204"/>
                <a:gd name="T79" fmla="*/ 27 h 204"/>
                <a:gd name="T80" fmla="*/ 57 w 204"/>
                <a:gd name="T81" fmla="*/ 11 h 204"/>
                <a:gd name="T82" fmla="*/ 87 w 204"/>
                <a:gd name="T83" fmla="*/ 1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204" h="204">
                  <a:moveTo>
                    <a:pt x="102" y="0"/>
                  </a:moveTo>
                  <a:lnTo>
                    <a:pt x="102" y="0"/>
                  </a:lnTo>
                  <a:lnTo>
                    <a:pt x="112" y="0"/>
                  </a:lnTo>
                  <a:lnTo>
                    <a:pt x="122" y="1"/>
                  </a:lnTo>
                  <a:lnTo>
                    <a:pt x="131" y="4"/>
                  </a:lnTo>
                  <a:lnTo>
                    <a:pt x="141" y="8"/>
                  </a:lnTo>
                  <a:lnTo>
                    <a:pt x="149" y="11"/>
                  </a:lnTo>
                  <a:lnTo>
                    <a:pt x="157" y="16"/>
                  </a:lnTo>
                  <a:lnTo>
                    <a:pt x="165" y="22"/>
                  </a:lnTo>
                  <a:lnTo>
                    <a:pt x="172" y="28"/>
                  </a:lnTo>
                  <a:lnTo>
                    <a:pt x="179" y="35"/>
                  </a:lnTo>
                  <a:lnTo>
                    <a:pt x="185" y="42"/>
                  </a:lnTo>
                  <a:lnTo>
                    <a:pt x="190" y="50"/>
                  </a:lnTo>
                  <a:lnTo>
                    <a:pt x="195" y="58"/>
                  </a:lnTo>
                  <a:lnTo>
                    <a:pt x="199" y="68"/>
                  </a:lnTo>
                  <a:lnTo>
                    <a:pt x="202" y="77"/>
                  </a:lnTo>
                  <a:lnTo>
                    <a:pt x="203" y="87"/>
                  </a:lnTo>
                  <a:lnTo>
                    <a:pt x="204" y="96"/>
                  </a:lnTo>
                  <a:lnTo>
                    <a:pt x="204" y="96"/>
                  </a:lnTo>
                  <a:lnTo>
                    <a:pt x="204" y="107"/>
                  </a:lnTo>
                  <a:lnTo>
                    <a:pt x="203" y="118"/>
                  </a:lnTo>
                  <a:lnTo>
                    <a:pt x="202" y="127"/>
                  </a:lnTo>
                  <a:lnTo>
                    <a:pt x="199" y="137"/>
                  </a:lnTo>
                  <a:lnTo>
                    <a:pt x="195" y="146"/>
                  </a:lnTo>
                  <a:lnTo>
                    <a:pt x="190" y="154"/>
                  </a:lnTo>
                  <a:lnTo>
                    <a:pt x="184" y="162"/>
                  </a:lnTo>
                  <a:lnTo>
                    <a:pt x="179" y="171"/>
                  </a:lnTo>
                  <a:lnTo>
                    <a:pt x="172" y="177"/>
                  </a:lnTo>
                  <a:lnTo>
                    <a:pt x="164" y="184"/>
                  </a:lnTo>
                  <a:lnTo>
                    <a:pt x="156" y="190"/>
                  </a:lnTo>
                  <a:lnTo>
                    <a:pt x="148" y="194"/>
                  </a:lnTo>
                  <a:lnTo>
                    <a:pt x="138" y="198"/>
                  </a:lnTo>
                  <a:lnTo>
                    <a:pt x="129" y="202"/>
                  </a:lnTo>
                  <a:lnTo>
                    <a:pt x="118" y="203"/>
                  </a:lnTo>
                  <a:lnTo>
                    <a:pt x="108" y="204"/>
                  </a:lnTo>
                  <a:lnTo>
                    <a:pt x="108" y="204"/>
                  </a:lnTo>
                  <a:lnTo>
                    <a:pt x="102" y="204"/>
                  </a:lnTo>
                  <a:lnTo>
                    <a:pt x="102" y="185"/>
                  </a:lnTo>
                  <a:lnTo>
                    <a:pt x="102" y="185"/>
                  </a:lnTo>
                  <a:lnTo>
                    <a:pt x="107" y="185"/>
                  </a:lnTo>
                  <a:lnTo>
                    <a:pt x="107" y="185"/>
                  </a:lnTo>
                  <a:lnTo>
                    <a:pt x="107" y="185"/>
                  </a:lnTo>
                  <a:lnTo>
                    <a:pt x="115" y="184"/>
                  </a:lnTo>
                  <a:lnTo>
                    <a:pt x="123" y="183"/>
                  </a:lnTo>
                  <a:lnTo>
                    <a:pt x="131" y="180"/>
                  </a:lnTo>
                  <a:lnTo>
                    <a:pt x="138" y="177"/>
                  </a:lnTo>
                  <a:lnTo>
                    <a:pt x="152" y="169"/>
                  </a:lnTo>
                  <a:lnTo>
                    <a:pt x="164" y="158"/>
                  </a:lnTo>
                  <a:lnTo>
                    <a:pt x="173" y="145"/>
                  </a:lnTo>
                  <a:lnTo>
                    <a:pt x="180" y="130"/>
                  </a:lnTo>
                  <a:lnTo>
                    <a:pt x="183" y="123"/>
                  </a:lnTo>
                  <a:lnTo>
                    <a:pt x="184" y="115"/>
                  </a:lnTo>
                  <a:lnTo>
                    <a:pt x="185" y="107"/>
                  </a:lnTo>
                  <a:lnTo>
                    <a:pt x="185" y="97"/>
                  </a:lnTo>
                  <a:lnTo>
                    <a:pt x="185" y="97"/>
                  </a:lnTo>
                  <a:lnTo>
                    <a:pt x="183" y="81"/>
                  </a:lnTo>
                  <a:lnTo>
                    <a:pt x="177" y="66"/>
                  </a:lnTo>
                  <a:lnTo>
                    <a:pt x="169" y="53"/>
                  </a:lnTo>
                  <a:lnTo>
                    <a:pt x="160" y="42"/>
                  </a:lnTo>
                  <a:lnTo>
                    <a:pt x="148" y="32"/>
                  </a:lnTo>
                  <a:lnTo>
                    <a:pt x="133" y="26"/>
                  </a:lnTo>
                  <a:lnTo>
                    <a:pt x="118" y="20"/>
                  </a:lnTo>
                  <a:lnTo>
                    <a:pt x="102" y="19"/>
                  </a:lnTo>
                  <a:lnTo>
                    <a:pt x="102" y="0"/>
                  </a:lnTo>
                  <a:close/>
                  <a:moveTo>
                    <a:pt x="96" y="0"/>
                  </a:moveTo>
                  <a:lnTo>
                    <a:pt x="96" y="0"/>
                  </a:lnTo>
                  <a:lnTo>
                    <a:pt x="102" y="0"/>
                  </a:lnTo>
                  <a:lnTo>
                    <a:pt x="102" y="19"/>
                  </a:lnTo>
                  <a:lnTo>
                    <a:pt x="102" y="19"/>
                  </a:lnTo>
                  <a:lnTo>
                    <a:pt x="97" y="19"/>
                  </a:lnTo>
                  <a:lnTo>
                    <a:pt x="97" y="19"/>
                  </a:lnTo>
                  <a:lnTo>
                    <a:pt x="89" y="20"/>
                  </a:lnTo>
                  <a:lnTo>
                    <a:pt x="81" y="22"/>
                  </a:lnTo>
                  <a:lnTo>
                    <a:pt x="73" y="24"/>
                  </a:lnTo>
                  <a:lnTo>
                    <a:pt x="66" y="27"/>
                  </a:lnTo>
                  <a:lnTo>
                    <a:pt x="51" y="37"/>
                  </a:lnTo>
                  <a:lnTo>
                    <a:pt x="41" y="46"/>
                  </a:lnTo>
                  <a:lnTo>
                    <a:pt x="31" y="60"/>
                  </a:lnTo>
                  <a:lnTo>
                    <a:pt x="24" y="74"/>
                  </a:lnTo>
                  <a:lnTo>
                    <a:pt x="22" y="81"/>
                  </a:lnTo>
                  <a:lnTo>
                    <a:pt x="20" y="89"/>
                  </a:lnTo>
                  <a:lnTo>
                    <a:pt x="19" y="99"/>
                  </a:lnTo>
                  <a:lnTo>
                    <a:pt x="19" y="107"/>
                  </a:lnTo>
                  <a:lnTo>
                    <a:pt x="19" y="107"/>
                  </a:lnTo>
                  <a:lnTo>
                    <a:pt x="22" y="123"/>
                  </a:lnTo>
                  <a:lnTo>
                    <a:pt x="27" y="138"/>
                  </a:lnTo>
                  <a:lnTo>
                    <a:pt x="35" y="152"/>
                  </a:lnTo>
                  <a:lnTo>
                    <a:pt x="45" y="162"/>
                  </a:lnTo>
                  <a:lnTo>
                    <a:pt x="57" y="172"/>
                  </a:lnTo>
                  <a:lnTo>
                    <a:pt x="70" y="179"/>
                  </a:lnTo>
                  <a:lnTo>
                    <a:pt x="87" y="184"/>
                  </a:lnTo>
                  <a:lnTo>
                    <a:pt x="102" y="185"/>
                  </a:lnTo>
                  <a:lnTo>
                    <a:pt x="102" y="204"/>
                  </a:lnTo>
                  <a:lnTo>
                    <a:pt x="102" y="204"/>
                  </a:lnTo>
                  <a:lnTo>
                    <a:pt x="92" y="204"/>
                  </a:lnTo>
                  <a:lnTo>
                    <a:pt x="83" y="203"/>
                  </a:lnTo>
                  <a:lnTo>
                    <a:pt x="73" y="200"/>
                  </a:lnTo>
                  <a:lnTo>
                    <a:pt x="64" y="198"/>
                  </a:lnTo>
                  <a:lnTo>
                    <a:pt x="55" y="194"/>
                  </a:lnTo>
                  <a:lnTo>
                    <a:pt x="47" y="188"/>
                  </a:lnTo>
                  <a:lnTo>
                    <a:pt x="39" y="183"/>
                  </a:lnTo>
                  <a:lnTo>
                    <a:pt x="32" y="176"/>
                  </a:lnTo>
                  <a:lnTo>
                    <a:pt x="26" y="169"/>
                  </a:lnTo>
                  <a:lnTo>
                    <a:pt x="19" y="162"/>
                  </a:lnTo>
                  <a:lnTo>
                    <a:pt x="13" y="154"/>
                  </a:lnTo>
                  <a:lnTo>
                    <a:pt x="9" y="146"/>
                  </a:lnTo>
                  <a:lnTo>
                    <a:pt x="5" y="137"/>
                  </a:lnTo>
                  <a:lnTo>
                    <a:pt x="3" y="127"/>
                  </a:lnTo>
                  <a:lnTo>
                    <a:pt x="1" y="118"/>
                  </a:lnTo>
                  <a:lnTo>
                    <a:pt x="0" y="108"/>
                  </a:lnTo>
                  <a:lnTo>
                    <a:pt x="0" y="108"/>
                  </a:lnTo>
                  <a:lnTo>
                    <a:pt x="0" y="97"/>
                  </a:lnTo>
                  <a:lnTo>
                    <a:pt x="1" y="87"/>
                  </a:lnTo>
                  <a:lnTo>
                    <a:pt x="3" y="77"/>
                  </a:lnTo>
                  <a:lnTo>
                    <a:pt x="5" y="68"/>
                  </a:lnTo>
                  <a:lnTo>
                    <a:pt x="9" y="58"/>
                  </a:lnTo>
                  <a:lnTo>
                    <a:pt x="15" y="50"/>
                  </a:lnTo>
                  <a:lnTo>
                    <a:pt x="20" y="42"/>
                  </a:lnTo>
                  <a:lnTo>
                    <a:pt x="26" y="34"/>
                  </a:lnTo>
                  <a:lnTo>
                    <a:pt x="32" y="27"/>
                  </a:lnTo>
                  <a:lnTo>
                    <a:pt x="41" y="20"/>
                  </a:lnTo>
                  <a:lnTo>
                    <a:pt x="49" y="15"/>
                  </a:lnTo>
                  <a:lnTo>
                    <a:pt x="57" y="11"/>
                  </a:lnTo>
                  <a:lnTo>
                    <a:pt x="66" y="7"/>
                  </a:lnTo>
                  <a:lnTo>
                    <a:pt x="76" y="3"/>
                  </a:lnTo>
                  <a:lnTo>
                    <a:pt x="87" y="1"/>
                  </a:lnTo>
                  <a:lnTo>
                    <a:pt x="96" y="0"/>
                  </a:lnTo>
                  <a:lnTo>
                    <a:pt x="96" y="0"/>
                  </a:lnTo>
                  <a:close/>
                </a:path>
              </a:pathLst>
            </a:custGeom>
            <a:grp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255" name="Freeform 138"/>
            <p:cNvSpPr>
              <a:spLocks/>
            </p:cNvSpPr>
            <p:nvPr/>
          </p:nvSpPr>
          <p:spPr bwMode="auto">
            <a:xfrm>
              <a:off x="3994151" y="2119313"/>
              <a:ext cx="52388" cy="161925"/>
            </a:xfrm>
            <a:custGeom>
              <a:avLst/>
              <a:gdLst>
                <a:gd name="T0" fmla="*/ 6 w 33"/>
                <a:gd name="T1" fmla="*/ 102 h 102"/>
                <a:gd name="T2" fmla="*/ 33 w 33"/>
                <a:gd name="T3" fmla="*/ 100 h 102"/>
                <a:gd name="T4" fmla="*/ 27 w 33"/>
                <a:gd name="T5" fmla="*/ 0 h 102"/>
                <a:gd name="T6" fmla="*/ 0 w 33"/>
                <a:gd name="T7" fmla="*/ 2 h 102"/>
                <a:gd name="T8" fmla="*/ 6 w 33"/>
                <a:gd name="T9" fmla="*/ 102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3" h="102">
                  <a:moveTo>
                    <a:pt x="6" y="102"/>
                  </a:moveTo>
                  <a:lnTo>
                    <a:pt x="33" y="100"/>
                  </a:lnTo>
                  <a:lnTo>
                    <a:pt x="27" y="0"/>
                  </a:lnTo>
                  <a:lnTo>
                    <a:pt x="0" y="2"/>
                  </a:lnTo>
                  <a:lnTo>
                    <a:pt x="6" y="102"/>
                  </a:lnTo>
                  <a:close/>
                </a:path>
              </a:pathLst>
            </a:custGeom>
            <a:grp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256" name="Freeform 139"/>
            <p:cNvSpPr>
              <a:spLocks/>
            </p:cNvSpPr>
            <p:nvPr/>
          </p:nvSpPr>
          <p:spPr bwMode="auto">
            <a:xfrm>
              <a:off x="3986213" y="2171700"/>
              <a:ext cx="77788" cy="219075"/>
            </a:xfrm>
            <a:custGeom>
              <a:avLst/>
              <a:gdLst>
                <a:gd name="T0" fmla="*/ 5 w 49"/>
                <a:gd name="T1" fmla="*/ 116 h 138"/>
                <a:gd name="T2" fmla="*/ 5 w 49"/>
                <a:gd name="T3" fmla="*/ 116 h 138"/>
                <a:gd name="T4" fmla="*/ 5 w 49"/>
                <a:gd name="T5" fmla="*/ 122 h 138"/>
                <a:gd name="T6" fmla="*/ 7 w 49"/>
                <a:gd name="T7" fmla="*/ 126 h 138"/>
                <a:gd name="T8" fmla="*/ 9 w 49"/>
                <a:gd name="T9" fmla="*/ 128 h 138"/>
                <a:gd name="T10" fmla="*/ 12 w 49"/>
                <a:gd name="T11" fmla="*/ 132 h 138"/>
                <a:gd name="T12" fmla="*/ 16 w 49"/>
                <a:gd name="T13" fmla="*/ 134 h 138"/>
                <a:gd name="T14" fmla="*/ 19 w 49"/>
                <a:gd name="T15" fmla="*/ 136 h 138"/>
                <a:gd name="T16" fmla="*/ 23 w 49"/>
                <a:gd name="T17" fmla="*/ 138 h 138"/>
                <a:gd name="T18" fmla="*/ 28 w 49"/>
                <a:gd name="T19" fmla="*/ 138 h 138"/>
                <a:gd name="T20" fmla="*/ 28 w 49"/>
                <a:gd name="T21" fmla="*/ 138 h 138"/>
                <a:gd name="T22" fmla="*/ 32 w 49"/>
                <a:gd name="T23" fmla="*/ 136 h 138"/>
                <a:gd name="T24" fmla="*/ 37 w 49"/>
                <a:gd name="T25" fmla="*/ 135 h 138"/>
                <a:gd name="T26" fmla="*/ 41 w 49"/>
                <a:gd name="T27" fmla="*/ 132 h 138"/>
                <a:gd name="T28" fmla="*/ 43 w 49"/>
                <a:gd name="T29" fmla="*/ 130 h 138"/>
                <a:gd name="T30" fmla="*/ 46 w 49"/>
                <a:gd name="T31" fmla="*/ 127 h 138"/>
                <a:gd name="T32" fmla="*/ 47 w 49"/>
                <a:gd name="T33" fmla="*/ 123 h 138"/>
                <a:gd name="T34" fmla="*/ 49 w 49"/>
                <a:gd name="T35" fmla="*/ 119 h 138"/>
                <a:gd name="T36" fmla="*/ 49 w 49"/>
                <a:gd name="T37" fmla="*/ 115 h 138"/>
                <a:gd name="T38" fmla="*/ 43 w 49"/>
                <a:gd name="T39" fmla="*/ 20 h 138"/>
                <a:gd name="T40" fmla="*/ 43 w 49"/>
                <a:gd name="T41" fmla="*/ 20 h 138"/>
                <a:gd name="T42" fmla="*/ 43 w 49"/>
                <a:gd name="T43" fmla="*/ 16 h 138"/>
                <a:gd name="T44" fmla="*/ 42 w 49"/>
                <a:gd name="T45" fmla="*/ 12 h 138"/>
                <a:gd name="T46" fmla="*/ 39 w 49"/>
                <a:gd name="T47" fmla="*/ 8 h 138"/>
                <a:gd name="T48" fmla="*/ 37 w 49"/>
                <a:gd name="T49" fmla="*/ 5 h 138"/>
                <a:gd name="T50" fmla="*/ 34 w 49"/>
                <a:gd name="T51" fmla="*/ 2 h 138"/>
                <a:gd name="T52" fmla="*/ 30 w 49"/>
                <a:gd name="T53" fmla="*/ 1 h 138"/>
                <a:gd name="T54" fmla="*/ 26 w 49"/>
                <a:gd name="T55" fmla="*/ 0 h 138"/>
                <a:gd name="T56" fmla="*/ 20 w 49"/>
                <a:gd name="T57" fmla="*/ 0 h 138"/>
                <a:gd name="T58" fmla="*/ 20 w 49"/>
                <a:gd name="T59" fmla="*/ 0 h 138"/>
                <a:gd name="T60" fmla="*/ 16 w 49"/>
                <a:gd name="T61" fmla="*/ 0 h 138"/>
                <a:gd name="T62" fmla="*/ 12 w 49"/>
                <a:gd name="T63" fmla="*/ 1 h 138"/>
                <a:gd name="T64" fmla="*/ 8 w 49"/>
                <a:gd name="T65" fmla="*/ 4 h 138"/>
                <a:gd name="T66" fmla="*/ 5 w 49"/>
                <a:gd name="T67" fmla="*/ 6 h 138"/>
                <a:gd name="T68" fmla="*/ 3 w 49"/>
                <a:gd name="T69" fmla="*/ 11 h 138"/>
                <a:gd name="T70" fmla="*/ 1 w 49"/>
                <a:gd name="T71" fmla="*/ 15 h 138"/>
                <a:gd name="T72" fmla="*/ 0 w 49"/>
                <a:gd name="T73" fmla="*/ 19 h 138"/>
                <a:gd name="T74" fmla="*/ 0 w 49"/>
                <a:gd name="T75" fmla="*/ 23 h 138"/>
                <a:gd name="T76" fmla="*/ 5 w 49"/>
                <a:gd name="T77" fmla="*/ 116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49" h="138">
                  <a:moveTo>
                    <a:pt x="5" y="116"/>
                  </a:moveTo>
                  <a:lnTo>
                    <a:pt x="5" y="116"/>
                  </a:lnTo>
                  <a:lnTo>
                    <a:pt x="5" y="122"/>
                  </a:lnTo>
                  <a:lnTo>
                    <a:pt x="7" y="126"/>
                  </a:lnTo>
                  <a:lnTo>
                    <a:pt x="9" y="128"/>
                  </a:lnTo>
                  <a:lnTo>
                    <a:pt x="12" y="132"/>
                  </a:lnTo>
                  <a:lnTo>
                    <a:pt x="16" y="134"/>
                  </a:lnTo>
                  <a:lnTo>
                    <a:pt x="19" y="136"/>
                  </a:lnTo>
                  <a:lnTo>
                    <a:pt x="23" y="138"/>
                  </a:lnTo>
                  <a:lnTo>
                    <a:pt x="28" y="138"/>
                  </a:lnTo>
                  <a:lnTo>
                    <a:pt x="28" y="138"/>
                  </a:lnTo>
                  <a:lnTo>
                    <a:pt x="32" y="136"/>
                  </a:lnTo>
                  <a:lnTo>
                    <a:pt x="37" y="135"/>
                  </a:lnTo>
                  <a:lnTo>
                    <a:pt x="41" y="132"/>
                  </a:lnTo>
                  <a:lnTo>
                    <a:pt x="43" y="130"/>
                  </a:lnTo>
                  <a:lnTo>
                    <a:pt x="46" y="127"/>
                  </a:lnTo>
                  <a:lnTo>
                    <a:pt x="47" y="123"/>
                  </a:lnTo>
                  <a:lnTo>
                    <a:pt x="49" y="119"/>
                  </a:lnTo>
                  <a:lnTo>
                    <a:pt x="49" y="115"/>
                  </a:lnTo>
                  <a:lnTo>
                    <a:pt x="43" y="20"/>
                  </a:lnTo>
                  <a:lnTo>
                    <a:pt x="43" y="20"/>
                  </a:lnTo>
                  <a:lnTo>
                    <a:pt x="43" y="16"/>
                  </a:lnTo>
                  <a:lnTo>
                    <a:pt x="42" y="12"/>
                  </a:lnTo>
                  <a:lnTo>
                    <a:pt x="39" y="8"/>
                  </a:lnTo>
                  <a:lnTo>
                    <a:pt x="37" y="5"/>
                  </a:lnTo>
                  <a:lnTo>
                    <a:pt x="34" y="2"/>
                  </a:lnTo>
                  <a:lnTo>
                    <a:pt x="30" y="1"/>
                  </a:lnTo>
                  <a:lnTo>
                    <a:pt x="26" y="0"/>
                  </a:lnTo>
                  <a:lnTo>
                    <a:pt x="20" y="0"/>
                  </a:lnTo>
                  <a:lnTo>
                    <a:pt x="20" y="0"/>
                  </a:lnTo>
                  <a:lnTo>
                    <a:pt x="16" y="0"/>
                  </a:lnTo>
                  <a:lnTo>
                    <a:pt x="12" y="1"/>
                  </a:lnTo>
                  <a:lnTo>
                    <a:pt x="8" y="4"/>
                  </a:lnTo>
                  <a:lnTo>
                    <a:pt x="5" y="6"/>
                  </a:lnTo>
                  <a:lnTo>
                    <a:pt x="3" y="11"/>
                  </a:lnTo>
                  <a:lnTo>
                    <a:pt x="1" y="15"/>
                  </a:lnTo>
                  <a:lnTo>
                    <a:pt x="0" y="19"/>
                  </a:lnTo>
                  <a:lnTo>
                    <a:pt x="0" y="23"/>
                  </a:lnTo>
                  <a:lnTo>
                    <a:pt x="5" y="116"/>
                  </a:lnTo>
                  <a:close/>
                </a:path>
              </a:pathLst>
            </a:custGeom>
            <a:grp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endParaRPr>
            </a:p>
          </p:txBody>
        </p:sp>
      </p:grpSp>
      <p:sp>
        <p:nvSpPr>
          <p:cNvPr id="257" name="Freeform 140"/>
          <p:cNvSpPr>
            <a:spLocks/>
          </p:cNvSpPr>
          <p:nvPr/>
        </p:nvSpPr>
        <p:spPr bwMode="auto">
          <a:xfrm>
            <a:off x="1922529" y="1401579"/>
            <a:ext cx="285620" cy="232890"/>
          </a:xfrm>
          <a:custGeom>
            <a:avLst/>
            <a:gdLst>
              <a:gd name="T0" fmla="*/ 166 w 325"/>
              <a:gd name="T1" fmla="*/ 265 h 265"/>
              <a:gd name="T2" fmla="*/ 166 w 325"/>
              <a:gd name="T3" fmla="*/ 265 h 265"/>
              <a:gd name="T4" fmla="*/ 169 w 325"/>
              <a:gd name="T5" fmla="*/ 263 h 265"/>
              <a:gd name="T6" fmla="*/ 177 w 325"/>
              <a:gd name="T7" fmla="*/ 257 h 265"/>
              <a:gd name="T8" fmla="*/ 189 w 325"/>
              <a:gd name="T9" fmla="*/ 250 h 265"/>
              <a:gd name="T10" fmla="*/ 198 w 325"/>
              <a:gd name="T11" fmla="*/ 246 h 265"/>
              <a:gd name="T12" fmla="*/ 207 w 325"/>
              <a:gd name="T13" fmla="*/ 244 h 265"/>
              <a:gd name="T14" fmla="*/ 218 w 325"/>
              <a:gd name="T15" fmla="*/ 241 h 265"/>
              <a:gd name="T16" fmla="*/ 230 w 325"/>
              <a:gd name="T17" fmla="*/ 240 h 265"/>
              <a:gd name="T18" fmla="*/ 242 w 325"/>
              <a:gd name="T19" fmla="*/ 240 h 265"/>
              <a:gd name="T20" fmla="*/ 257 w 325"/>
              <a:gd name="T21" fmla="*/ 241 h 265"/>
              <a:gd name="T22" fmla="*/ 272 w 325"/>
              <a:gd name="T23" fmla="*/ 242 h 265"/>
              <a:gd name="T24" fmla="*/ 288 w 325"/>
              <a:gd name="T25" fmla="*/ 248 h 265"/>
              <a:gd name="T26" fmla="*/ 306 w 325"/>
              <a:gd name="T27" fmla="*/ 255 h 265"/>
              <a:gd name="T28" fmla="*/ 325 w 325"/>
              <a:gd name="T29" fmla="*/ 263 h 265"/>
              <a:gd name="T30" fmla="*/ 325 w 325"/>
              <a:gd name="T31" fmla="*/ 26 h 265"/>
              <a:gd name="T32" fmla="*/ 325 w 325"/>
              <a:gd name="T33" fmla="*/ 26 h 265"/>
              <a:gd name="T34" fmla="*/ 307 w 325"/>
              <a:gd name="T35" fmla="*/ 18 h 265"/>
              <a:gd name="T36" fmla="*/ 288 w 325"/>
              <a:gd name="T37" fmla="*/ 9 h 265"/>
              <a:gd name="T38" fmla="*/ 265 w 325"/>
              <a:gd name="T39" fmla="*/ 4 h 265"/>
              <a:gd name="T40" fmla="*/ 253 w 325"/>
              <a:gd name="T41" fmla="*/ 1 h 265"/>
              <a:gd name="T42" fmla="*/ 240 w 325"/>
              <a:gd name="T43" fmla="*/ 0 h 265"/>
              <a:gd name="T44" fmla="*/ 226 w 325"/>
              <a:gd name="T45" fmla="*/ 0 h 265"/>
              <a:gd name="T46" fmla="*/ 212 w 325"/>
              <a:gd name="T47" fmla="*/ 1 h 265"/>
              <a:gd name="T48" fmla="*/ 199 w 325"/>
              <a:gd name="T49" fmla="*/ 4 h 265"/>
              <a:gd name="T50" fmla="*/ 187 w 325"/>
              <a:gd name="T51" fmla="*/ 8 h 265"/>
              <a:gd name="T52" fmla="*/ 175 w 325"/>
              <a:gd name="T53" fmla="*/ 16 h 265"/>
              <a:gd name="T54" fmla="*/ 162 w 325"/>
              <a:gd name="T55" fmla="*/ 26 h 265"/>
              <a:gd name="T56" fmla="*/ 0 w 325"/>
              <a:gd name="T57" fmla="*/ 26 h 265"/>
              <a:gd name="T58" fmla="*/ 0 w 325"/>
              <a:gd name="T59" fmla="*/ 264 h 265"/>
              <a:gd name="T60" fmla="*/ 166 w 325"/>
              <a:gd name="T61" fmla="*/ 265 h 26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</a:cxnLst>
            <a:rect l="0" t="0" r="r" b="b"/>
            <a:pathLst>
              <a:path w="325" h="265">
                <a:moveTo>
                  <a:pt x="166" y="265"/>
                </a:moveTo>
                <a:lnTo>
                  <a:pt x="166" y="265"/>
                </a:lnTo>
                <a:lnTo>
                  <a:pt x="169" y="263"/>
                </a:lnTo>
                <a:lnTo>
                  <a:pt x="177" y="257"/>
                </a:lnTo>
                <a:lnTo>
                  <a:pt x="189" y="250"/>
                </a:lnTo>
                <a:lnTo>
                  <a:pt x="198" y="246"/>
                </a:lnTo>
                <a:lnTo>
                  <a:pt x="207" y="244"/>
                </a:lnTo>
                <a:lnTo>
                  <a:pt x="218" y="241"/>
                </a:lnTo>
                <a:lnTo>
                  <a:pt x="230" y="240"/>
                </a:lnTo>
                <a:lnTo>
                  <a:pt x="242" y="240"/>
                </a:lnTo>
                <a:lnTo>
                  <a:pt x="257" y="241"/>
                </a:lnTo>
                <a:lnTo>
                  <a:pt x="272" y="242"/>
                </a:lnTo>
                <a:lnTo>
                  <a:pt x="288" y="248"/>
                </a:lnTo>
                <a:lnTo>
                  <a:pt x="306" y="255"/>
                </a:lnTo>
                <a:lnTo>
                  <a:pt x="325" y="263"/>
                </a:lnTo>
                <a:lnTo>
                  <a:pt x="325" y="26"/>
                </a:lnTo>
                <a:lnTo>
                  <a:pt x="325" y="26"/>
                </a:lnTo>
                <a:lnTo>
                  <a:pt x="307" y="18"/>
                </a:lnTo>
                <a:lnTo>
                  <a:pt x="288" y="9"/>
                </a:lnTo>
                <a:lnTo>
                  <a:pt x="265" y="4"/>
                </a:lnTo>
                <a:lnTo>
                  <a:pt x="253" y="1"/>
                </a:lnTo>
                <a:lnTo>
                  <a:pt x="240" y="0"/>
                </a:lnTo>
                <a:lnTo>
                  <a:pt x="226" y="0"/>
                </a:lnTo>
                <a:lnTo>
                  <a:pt x="212" y="1"/>
                </a:lnTo>
                <a:lnTo>
                  <a:pt x="199" y="4"/>
                </a:lnTo>
                <a:lnTo>
                  <a:pt x="187" y="8"/>
                </a:lnTo>
                <a:lnTo>
                  <a:pt x="175" y="16"/>
                </a:lnTo>
                <a:lnTo>
                  <a:pt x="162" y="26"/>
                </a:lnTo>
                <a:lnTo>
                  <a:pt x="0" y="26"/>
                </a:lnTo>
                <a:lnTo>
                  <a:pt x="0" y="264"/>
                </a:lnTo>
                <a:lnTo>
                  <a:pt x="166" y="265"/>
                </a:lnTo>
                <a:close/>
              </a:path>
            </a:pathLst>
          </a:custGeom>
          <a:solidFill>
            <a:schemeClr val="accent1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258" name="Freeform 141"/>
          <p:cNvSpPr>
            <a:spLocks noEditPoints="1"/>
          </p:cNvSpPr>
          <p:nvPr/>
        </p:nvSpPr>
        <p:spPr bwMode="auto">
          <a:xfrm>
            <a:off x="1945379" y="2826163"/>
            <a:ext cx="348017" cy="287378"/>
          </a:xfrm>
          <a:custGeom>
            <a:avLst/>
            <a:gdLst>
              <a:gd name="T0" fmla="*/ 365 w 396"/>
              <a:gd name="T1" fmla="*/ 0 h 327"/>
              <a:gd name="T2" fmla="*/ 383 w 396"/>
              <a:gd name="T3" fmla="*/ 5 h 327"/>
              <a:gd name="T4" fmla="*/ 394 w 396"/>
              <a:gd name="T5" fmla="*/ 19 h 327"/>
              <a:gd name="T6" fmla="*/ 396 w 396"/>
              <a:gd name="T7" fmla="*/ 197 h 327"/>
              <a:gd name="T8" fmla="*/ 394 w 396"/>
              <a:gd name="T9" fmla="*/ 210 h 327"/>
              <a:gd name="T10" fmla="*/ 383 w 396"/>
              <a:gd name="T11" fmla="*/ 224 h 327"/>
              <a:gd name="T12" fmla="*/ 365 w 396"/>
              <a:gd name="T13" fmla="*/ 230 h 327"/>
              <a:gd name="T14" fmla="*/ 295 w 396"/>
              <a:gd name="T15" fmla="*/ 260 h 327"/>
              <a:gd name="T16" fmla="*/ 307 w 396"/>
              <a:gd name="T17" fmla="*/ 262 h 327"/>
              <a:gd name="T18" fmla="*/ 321 w 396"/>
              <a:gd name="T19" fmla="*/ 273 h 327"/>
              <a:gd name="T20" fmla="*/ 326 w 396"/>
              <a:gd name="T21" fmla="*/ 291 h 327"/>
              <a:gd name="T22" fmla="*/ 326 w 396"/>
              <a:gd name="T23" fmla="*/ 302 h 327"/>
              <a:gd name="T24" fmla="*/ 318 w 396"/>
              <a:gd name="T25" fmla="*/ 318 h 327"/>
              <a:gd name="T26" fmla="*/ 302 w 396"/>
              <a:gd name="T27" fmla="*/ 326 h 327"/>
              <a:gd name="T28" fmla="*/ 199 w 396"/>
              <a:gd name="T29" fmla="*/ 208 h 327"/>
              <a:gd name="T30" fmla="*/ 348 w 396"/>
              <a:gd name="T31" fmla="*/ 208 h 327"/>
              <a:gd name="T32" fmla="*/ 361 w 396"/>
              <a:gd name="T33" fmla="*/ 204 h 327"/>
              <a:gd name="T34" fmla="*/ 371 w 396"/>
              <a:gd name="T35" fmla="*/ 192 h 327"/>
              <a:gd name="T36" fmla="*/ 373 w 396"/>
              <a:gd name="T37" fmla="*/ 47 h 327"/>
              <a:gd name="T38" fmla="*/ 371 w 396"/>
              <a:gd name="T39" fmla="*/ 36 h 327"/>
              <a:gd name="T40" fmla="*/ 361 w 396"/>
              <a:gd name="T41" fmla="*/ 25 h 327"/>
              <a:gd name="T42" fmla="*/ 348 w 396"/>
              <a:gd name="T43" fmla="*/ 20 h 327"/>
              <a:gd name="T44" fmla="*/ 127 w 396"/>
              <a:gd name="T45" fmla="*/ 260 h 327"/>
              <a:gd name="T46" fmla="*/ 127 w 396"/>
              <a:gd name="T47" fmla="*/ 230 h 327"/>
              <a:gd name="T48" fmla="*/ 199 w 396"/>
              <a:gd name="T49" fmla="*/ 327 h 327"/>
              <a:gd name="T50" fmla="*/ 154 w 396"/>
              <a:gd name="T51" fmla="*/ 288 h 327"/>
              <a:gd name="T52" fmla="*/ 158 w 396"/>
              <a:gd name="T53" fmla="*/ 287 h 327"/>
              <a:gd name="T54" fmla="*/ 159 w 396"/>
              <a:gd name="T55" fmla="*/ 283 h 327"/>
              <a:gd name="T56" fmla="*/ 155 w 396"/>
              <a:gd name="T57" fmla="*/ 277 h 327"/>
              <a:gd name="T58" fmla="*/ 127 w 396"/>
              <a:gd name="T59" fmla="*/ 260 h 327"/>
              <a:gd name="T60" fmla="*/ 199 w 396"/>
              <a:gd name="T61" fmla="*/ 0 h 327"/>
              <a:gd name="T62" fmla="*/ 127 w 396"/>
              <a:gd name="T63" fmla="*/ 0 h 327"/>
              <a:gd name="T64" fmla="*/ 127 w 396"/>
              <a:gd name="T65" fmla="*/ 276 h 327"/>
              <a:gd name="T66" fmla="*/ 97 w 396"/>
              <a:gd name="T67" fmla="*/ 277 h 327"/>
              <a:gd name="T68" fmla="*/ 94 w 396"/>
              <a:gd name="T69" fmla="*/ 283 h 327"/>
              <a:gd name="T70" fmla="*/ 96 w 396"/>
              <a:gd name="T71" fmla="*/ 287 h 327"/>
              <a:gd name="T72" fmla="*/ 100 w 396"/>
              <a:gd name="T73" fmla="*/ 288 h 327"/>
              <a:gd name="T74" fmla="*/ 101 w 396"/>
              <a:gd name="T75" fmla="*/ 327 h 327"/>
              <a:gd name="T76" fmla="*/ 88 w 396"/>
              <a:gd name="T77" fmla="*/ 325 h 327"/>
              <a:gd name="T78" fmla="*/ 74 w 396"/>
              <a:gd name="T79" fmla="*/ 314 h 327"/>
              <a:gd name="T80" fmla="*/ 69 w 396"/>
              <a:gd name="T81" fmla="*/ 295 h 327"/>
              <a:gd name="T82" fmla="*/ 70 w 396"/>
              <a:gd name="T83" fmla="*/ 285 h 327"/>
              <a:gd name="T84" fmla="*/ 78 w 396"/>
              <a:gd name="T85" fmla="*/ 269 h 327"/>
              <a:gd name="T86" fmla="*/ 94 w 396"/>
              <a:gd name="T87" fmla="*/ 260 h 327"/>
              <a:gd name="T88" fmla="*/ 127 w 396"/>
              <a:gd name="T89" fmla="*/ 230 h 327"/>
              <a:gd name="T90" fmla="*/ 25 w 396"/>
              <a:gd name="T91" fmla="*/ 229 h 327"/>
              <a:gd name="T92" fmla="*/ 9 w 396"/>
              <a:gd name="T93" fmla="*/ 220 h 327"/>
              <a:gd name="T94" fmla="*/ 1 w 396"/>
              <a:gd name="T95" fmla="*/ 204 h 327"/>
              <a:gd name="T96" fmla="*/ 0 w 396"/>
              <a:gd name="T97" fmla="*/ 31 h 327"/>
              <a:gd name="T98" fmla="*/ 5 w 396"/>
              <a:gd name="T99" fmla="*/ 13 h 327"/>
              <a:gd name="T100" fmla="*/ 20 w 396"/>
              <a:gd name="T101" fmla="*/ 2 h 327"/>
              <a:gd name="T102" fmla="*/ 127 w 396"/>
              <a:gd name="T103" fmla="*/ 0 h 327"/>
              <a:gd name="T104" fmla="*/ 50 w 396"/>
              <a:gd name="T105" fmla="*/ 20 h 327"/>
              <a:gd name="T106" fmla="*/ 35 w 396"/>
              <a:gd name="T107" fmla="*/ 25 h 327"/>
              <a:gd name="T108" fmla="*/ 25 w 396"/>
              <a:gd name="T109" fmla="*/ 36 h 327"/>
              <a:gd name="T110" fmla="*/ 24 w 396"/>
              <a:gd name="T111" fmla="*/ 182 h 327"/>
              <a:gd name="T112" fmla="*/ 25 w 396"/>
              <a:gd name="T113" fmla="*/ 192 h 327"/>
              <a:gd name="T114" fmla="*/ 35 w 396"/>
              <a:gd name="T115" fmla="*/ 204 h 327"/>
              <a:gd name="T116" fmla="*/ 50 w 396"/>
              <a:gd name="T117" fmla="*/ 208 h 3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396" h="327">
                <a:moveTo>
                  <a:pt x="199" y="0"/>
                </a:moveTo>
                <a:lnTo>
                  <a:pt x="365" y="0"/>
                </a:lnTo>
                <a:lnTo>
                  <a:pt x="365" y="0"/>
                </a:lnTo>
                <a:lnTo>
                  <a:pt x="372" y="0"/>
                </a:lnTo>
                <a:lnTo>
                  <a:pt x="377" y="2"/>
                </a:lnTo>
                <a:lnTo>
                  <a:pt x="383" y="5"/>
                </a:lnTo>
                <a:lnTo>
                  <a:pt x="387" y="9"/>
                </a:lnTo>
                <a:lnTo>
                  <a:pt x="391" y="13"/>
                </a:lnTo>
                <a:lnTo>
                  <a:pt x="394" y="19"/>
                </a:lnTo>
                <a:lnTo>
                  <a:pt x="396" y="24"/>
                </a:lnTo>
                <a:lnTo>
                  <a:pt x="396" y="31"/>
                </a:lnTo>
                <a:lnTo>
                  <a:pt x="396" y="197"/>
                </a:lnTo>
                <a:lnTo>
                  <a:pt x="396" y="197"/>
                </a:lnTo>
                <a:lnTo>
                  <a:pt x="396" y="204"/>
                </a:lnTo>
                <a:lnTo>
                  <a:pt x="394" y="210"/>
                </a:lnTo>
                <a:lnTo>
                  <a:pt x="391" y="215"/>
                </a:lnTo>
                <a:lnTo>
                  <a:pt x="387" y="220"/>
                </a:lnTo>
                <a:lnTo>
                  <a:pt x="383" y="224"/>
                </a:lnTo>
                <a:lnTo>
                  <a:pt x="377" y="227"/>
                </a:lnTo>
                <a:lnTo>
                  <a:pt x="372" y="229"/>
                </a:lnTo>
                <a:lnTo>
                  <a:pt x="365" y="230"/>
                </a:lnTo>
                <a:lnTo>
                  <a:pt x="238" y="230"/>
                </a:lnTo>
                <a:lnTo>
                  <a:pt x="238" y="260"/>
                </a:lnTo>
                <a:lnTo>
                  <a:pt x="295" y="260"/>
                </a:lnTo>
                <a:lnTo>
                  <a:pt x="295" y="260"/>
                </a:lnTo>
                <a:lnTo>
                  <a:pt x="302" y="260"/>
                </a:lnTo>
                <a:lnTo>
                  <a:pt x="307" y="262"/>
                </a:lnTo>
                <a:lnTo>
                  <a:pt x="312" y="265"/>
                </a:lnTo>
                <a:lnTo>
                  <a:pt x="318" y="269"/>
                </a:lnTo>
                <a:lnTo>
                  <a:pt x="321" y="273"/>
                </a:lnTo>
                <a:lnTo>
                  <a:pt x="325" y="279"/>
                </a:lnTo>
                <a:lnTo>
                  <a:pt x="326" y="285"/>
                </a:lnTo>
                <a:lnTo>
                  <a:pt x="326" y="291"/>
                </a:lnTo>
                <a:lnTo>
                  <a:pt x="326" y="295"/>
                </a:lnTo>
                <a:lnTo>
                  <a:pt x="326" y="295"/>
                </a:lnTo>
                <a:lnTo>
                  <a:pt x="326" y="302"/>
                </a:lnTo>
                <a:lnTo>
                  <a:pt x="325" y="308"/>
                </a:lnTo>
                <a:lnTo>
                  <a:pt x="321" y="314"/>
                </a:lnTo>
                <a:lnTo>
                  <a:pt x="318" y="318"/>
                </a:lnTo>
                <a:lnTo>
                  <a:pt x="312" y="322"/>
                </a:lnTo>
                <a:lnTo>
                  <a:pt x="307" y="325"/>
                </a:lnTo>
                <a:lnTo>
                  <a:pt x="302" y="326"/>
                </a:lnTo>
                <a:lnTo>
                  <a:pt x="295" y="327"/>
                </a:lnTo>
                <a:lnTo>
                  <a:pt x="199" y="327"/>
                </a:lnTo>
                <a:lnTo>
                  <a:pt x="199" y="208"/>
                </a:lnTo>
                <a:lnTo>
                  <a:pt x="348" y="208"/>
                </a:lnTo>
                <a:lnTo>
                  <a:pt x="348" y="208"/>
                </a:lnTo>
                <a:lnTo>
                  <a:pt x="348" y="208"/>
                </a:lnTo>
                <a:lnTo>
                  <a:pt x="352" y="207"/>
                </a:lnTo>
                <a:lnTo>
                  <a:pt x="357" y="205"/>
                </a:lnTo>
                <a:lnTo>
                  <a:pt x="361" y="204"/>
                </a:lnTo>
                <a:lnTo>
                  <a:pt x="365" y="200"/>
                </a:lnTo>
                <a:lnTo>
                  <a:pt x="368" y="196"/>
                </a:lnTo>
                <a:lnTo>
                  <a:pt x="371" y="192"/>
                </a:lnTo>
                <a:lnTo>
                  <a:pt x="372" y="188"/>
                </a:lnTo>
                <a:lnTo>
                  <a:pt x="373" y="182"/>
                </a:lnTo>
                <a:lnTo>
                  <a:pt x="373" y="47"/>
                </a:lnTo>
                <a:lnTo>
                  <a:pt x="373" y="47"/>
                </a:lnTo>
                <a:lnTo>
                  <a:pt x="372" y="42"/>
                </a:lnTo>
                <a:lnTo>
                  <a:pt x="371" y="36"/>
                </a:lnTo>
                <a:lnTo>
                  <a:pt x="368" y="32"/>
                </a:lnTo>
                <a:lnTo>
                  <a:pt x="365" y="28"/>
                </a:lnTo>
                <a:lnTo>
                  <a:pt x="361" y="25"/>
                </a:lnTo>
                <a:lnTo>
                  <a:pt x="357" y="23"/>
                </a:lnTo>
                <a:lnTo>
                  <a:pt x="352" y="21"/>
                </a:lnTo>
                <a:lnTo>
                  <a:pt x="348" y="20"/>
                </a:lnTo>
                <a:lnTo>
                  <a:pt x="199" y="20"/>
                </a:lnTo>
                <a:lnTo>
                  <a:pt x="199" y="0"/>
                </a:lnTo>
                <a:close/>
                <a:moveTo>
                  <a:pt x="127" y="260"/>
                </a:moveTo>
                <a:lnTo>
                  <a:pt x="159" y="260"/>
                </a:lnTo>
                <a:lnTo>
                  <a:pt x="159" y="230"/>
                </a:lnTo>
                <a:lnTo>
                  <a:pt x="127" y="230"/>
                </a:lnTo>
                <a:lnTo>
                  <a:pt x="127" y="208"/>
                </a:lnTo>
                <a:lnTo>
                  <a:pt x="199" y="208"/>
                </a:lnTo>
                <a:lnTo>
                  <a:pt x="199" y="327"/>
                </a:lnTo>
                <a:lnTo>
                  <a:pt x="127" y="327"/>
                </a:lnTo>
                <a:lnTo>
                  <a:pt x="127" y="288"/>
                </a:lnTo>
                <a:lnTo>
                  <a:pt x="154" y="288"/>
                </a:lnTo>
                <a:lnTo>
                  <a:pt x="154" y="288"/>
                </a:lnTo>
                <a:lnTo>
                  <a:pt x="155" y="288"/>
                </a:lnTo>
                <a:lnTo>
                  <a:pt x="158" y="287"/>
                </a:lnTo>
                <a:lnTo>
                  <a:pt x="159" y="284"/>
                </a:lnTo>
                <a:lnTo>
                  <a:pt x="159" y="283"/>
                </a:lnTo>
                <a:lnTo>
                  <a:pt x="159" y="283"/>
                </a:lnTo>
                <a:lnTo>
                  <a:pt x="159" y="280"/>
                </a:lnTo>
                <a:lnTo>
                  <a:pt x="158" y="279"/>
                </a:lnTo>
                <a:lnTo>
                  <a:pt x="155" y="277"/>
                </a:lnTo>
                <a:lnTo>
                  <a:pt x="154" y="276"/>
                </a:lnTo>
                <a:lnTo>
                  <a:pt x="127" y="276"/>
                </a:lnTo>
                <a:lnTo>
                  <a:pt x="127" y="260"/>
                </a:lnTo>
                <a:lnTo>
                  <a:pt x="127" y="260"/>
                </a:lnTo>
                <a:close/>
                <a:moveTo>
                  <a:pt x="127" y="0"/>
                </a:moveTo>
                <a:lnTo>
                  <a:pt x="199" y="0"/>
                </a:lnTo>
                <a:lnTo>
                  <a:pt x="199" y="20"/>
                </a:lnTo>
                <a:lnTo>
                  <a:pt x="127" y="20"/>
                </a:lnTo>
                <a:lnTo>
                  <a:pt x="127" y="0"/>
                </a:lnTo>
                <a:close/>
                <a:moveTo>
                  <a:pt x="101" y="260"/>
                </a:moveTo>
                <a:lnTo>
                  <a:pt x="127" y="260"/>
                </a:lnTo>
                <a:lnTo>
                  <a:pt x="127" y="276"/>
                </a:lnTo>
                <a:lnTo>
                  <a:pt x="100" y="276"/>
                </a:lnTo>
                <a:lnTo>
                  <a:pt x="100" y="276"/>
                </a:lnTo>
                <a:lnTo>
                  <a:pt x="97" y="277"/>
                </a:lnTo>
                <a:lnTo>
                  <a:pt x="96" y="279"/>
                </a:lnTo>
                <a:lnTo>
                  <a:pt x="94" y="280"/>
                </a:lnTo>
                <a:lnTo>
                  <a:pt x="94" y="283"/>
                </a:lnTo>
                <a:lnTo>
                  <a:pt x="94" y="283"/>
                </a:lnTo>
                <a:lnTo>
                  <a:pt x="94" y="284"/>
                </a:lnTo>
                <a:lnTo>
                  <a:pt x="96" y="287"/>
                </a:lnTo>
                <a:lnTo>
                  <a:pt x="97" y="288"/>
                </a:lnTo>
                <a:lnTo>
                  <a:pt x="100" y="288"/>
                </a:lnTo>
                <a:lnTo>
                  <a:pt x="100" y="288"/>
                </a:lnTo>
                <a:lnTo>
                  <a:pt x="127" y="288"/>
                </a:lnTo>
                <a:lnTo>
                  <a:pt x="127" y="327"/>
                </a:lnTo>
                <a:lnTo>
                  <a:pt x="101" y="327"/>
                </a:lnTo>
                <a:lnTo>
                  <a:pt x="101" y="327"/>
                </a:lnTo>
                <a:lnTo>
                  <a:pt x="94" y="326"/>
                </a:lnTo>
                <a:lnTo>
                  <a:pt x="88" y="325"/>
                </a:lnTo>
                <a:lnTo>
                  <a:pt x="82" y="322"/>
                </a:lnTo>
                <a:lnTo>
                  <a:pt x="78" y="318"/>
                </a:lnTo>
                <a:lnTo>
                  <a:pt x="74" y="314"/>
                </a:lnTo>
                <a:lnTo>
                  <a:pt x="71" y="308"/>
                </a:lnTo>
                <a:lnTo>
                  <a:pt x="70" y="302"/>
                </a:lnTo>
                <a:lnTo>
                  <a:pt x="69" y="295"/>
                </a:lnTo>
                <a:lnTo>
                  <a:pt x="69" y="291"/>
                </a:lnTo>
                <a:lnTo>
                  <a:pt x="69" y="291"/>
                </a:lnTo>
                <a:lnTo>
                  <a:pt x="70" y="285"/>
                </a:lnTo>
                <a:lnTo>
                  <a:pt x="71" y="279"/>
                </a:lnTo>
                <a:lnTo>
                  <a:pt x="74" y="273"/>
                </a:lnTo>
                <a:lnTo>
                  <a:pt x="78" y="269"/>
                </a:lnTo>
                <a:lnTo>
                  <a:pt x="82" y="265"/>
                </a:lnTo>
                <a:lnTo>
                  <a:pt x="88" y="262"/>
                </a:lnTo>
                <a:lnTo>
                  <a:pt x="94" y="260"/>
                </a:lnTo>
                <a:lnTo>
                  <a:pt x="101" y="260"/>
                </a:lnTo>
                <a:lnTo>
                  <a:pt x="101" y="260"/>
                </a:lnTo>
                <a:close/>
                <a:moveTo>
                  <a:pt x="127" y="230"/>
                </a:moveTo>
                <a:lnTo>
                  <a:pt x="32" y="230"/>
                </a:lnTo>
                <a:lnTo>
                  <a:pt x="32" y="230"/>
                </a:lnTo>
                <a:lnTo>
                  <a:pt x="25" y="229"/>
                </a:lnTo>
                <a:lnTo>
                  <a:pt x="20" y="227"/>
                </a:lnTo>
                <a:lnTo>
                  <a:pt x="14" y="224"/>
                </a:lnTo>
                <a:lnTo>
                  <a:pt x="9" y="220"/>
                </a:lnTo>
                <a:lnTo>
                  <a:pt x="5" y="215"/>
                </a:lnTo>
                <a:lnTo>
                  <a:pt x="2" y="210"/>
                </a:lnTo>
                <a:lnTo>
                  <a:pt x="1" y="204"/>
                </a:lnTo>
                <a:lnTo>
                  <a:pt x="0" y="197"/>
                </a:lnTo>
                <a:lnTo>
                  <a:pt x="0" y="31"/>
                </a:lnTo>
                <a:lnTo>
                  <a:pt x="0" y="31"/>
                </a:lnTo>
                <a:lnTo>
                  <a:pt x="1" y="24"/>
                </a:lnTo>
                <a:lnTo>
                  <a:pt x="2" y="19"/>
                </a:lnTo>
                <a:lnTo>
                  <a:pt x="5" y="13"/>
                </a:lnTo>
                <a:lnTo>
                  <a:pt x="9" y="9"/>
                </a:lnTo>
                <a:lnTo>
                  <a:pt x="14" y="5"/>
                </a:lnTo>
                <a:lnTo>
                  <a:pt x="20" y="2"/>
                </a:lnTo>
                <a:lnTo>
                  <a:pt x="25" y="0"/>
                </a:lnTo>
                <a:lnTo>
                  <a:pt x="32" y="0"/>
                </a:lnTo>
                <a:lnTo>
                  <a:pt x="127" y="0"/>
                </a:lnTo>
                <a:lnTo>
                  <a:pt x="127" y="20"/>
                </a:lnTo>
                <a:lnTo>
                  <a:pt x="50" y="20"/>
                </a:lnTo>
                <a:lnTo>
                  <a:pt x="50" y="20"/>
                </a:lnTo>
                <a:lnTo>
                  <a:pt x="44" y="21"/>
                </a:lnTo>
                <a:lnTo>
                  <a:pt x="40" y="23"/>
                </a:lnTo>
                <a:lnTo>
                  <a:pt x="35" y="25"/>
                </a:lnTo>
                <a:lnTo>
                  <a:pt x="31" y="28"/>
                </a:lnTo>
                <a:lnTo>
                  <a:pt x="28" y="32"/>
                </a:lnTo>
                <a:lnTo>
                  <a:pt x="25" y="36"/>
                </a:lnTo>
                <a:lnTo>
                  <a:pt x="24" y="42"/>
                </a:lnTo>
                <a:lnTo>
                  <a:pt x="24" y="47"/>
                </a:lnTo>
                <a:lnTo>
                  <a:pt x="24" y="182"/>
                </a:lnTo>
                <a:lnTo>
                  <a:pt x="24" y="182"/>
                </a:lnTo>
                <a:lnTo>
                  <a:pt x="24" y="188"/>
                </a:lnTo>
                <a:lnTo>
                  <a:pt x="25" y="192"/>
                </a:lnTo>
                <a:lnTo>
                  <a:pt x="28" y="196"/>
                </a:lnTo>
                <a:lnTo>
                  <a:pt x="31" y="200"/>
                </a:lnTo>
                <a:lnTo>
                  <a:pt x="35" y="204"/>
                </a:lnTo>
                <a:lnTo>
                  <a:pt x="40" y="205"/>
                </a:lnTo>
                <a:lnTo>
                  <a:pt x="44" y="207"/>
                </a:lnTo>
                <a:lnTo>
                  <a:pt x="50" y="208"/>
                </a:lnTo>
                <a:lnTo>
                  <a:pt x="127" y="208"/>
                </a:lnTo>
                <a:lnTo>
                  <a:pt x="127" y="230"/>
                </a:lnTo>
                <a:close/>
              </a:path>
            </a:pathLst>
          </a:custGeom>
          <a:solidFill>
            <a:schemeClr val="accent1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259" name="Freeform 142"/>
          <p:cNvSpPr>
            <a:spLocks noEditPoints="1"/>
          </p:cNvSpPr>
          <p:nvPr/>
        </p:nvSpPr>
        <p:spPr bwMode="auto">
          <a:xfrm>
            <a:off x="1230011" y="2249650"/>
            <a:ext cx="447325" cy="521147"/>
          </a:xfrm>
          <a:custGeom>
            <a:avLst/>
            <a:gdLst>
              <a:gd name="T0" fmla="*/ 92 w 509"/>
              <a:gd name="T1" fmla="*/ 126 h 593"/>
              <a:gd name="T2" fmla="*/ 147 w 509"/>
              <a:gd name="T3" fmla="*/ 94 h 593"/>
              <a:gd name="T4" fmla="*/ 137 w 509"/>
              <a:gd name="T5" fmla="*/ 133 h 593"/>
              <a:gd name="T6" fmla="*/ 168 w 509"/>
              <a:gd name="T7" fmla="*/ 120 h 593"/>
              <a:gd name="T8" fmla="*/ 157 w 509"/>
              <a:gd name="T9" fmla="*/ 157 h 593"/>
              <a:gd name="T10" fmla="*/ 189 w 509"/>
              <a:gd name="T11" fmla="*/ 144 h 593"/>
              <a:gd name="T12" fmla="*/ 177 w 509"/>
              <a:gd name="T13" fmla="*/ 183 h 593"/>
              <a:gd name="T14" fmla="*/ 210 w 509"/>
              <a:gd name="T15" fmla="*/ 170 h 593"/>
              <a:gd name="T16" fmla="*/ 174 w 509"/>
              <a:gd name="T17" fmla="*/ 228 h 593"/>
              <a:gd name="T18" fmla="*/ 230 w 509"/>
              <a:gd name="T19" fmla="*/ 195 h 593"/>
              <a:gd name="T20" fmla="*/ 219 w 509"/>
              <a:gd name="T21" fmla="*/ 235 h 593"/>
              <a:gd name="T22" fmla="*/ 252 w 509"/>
              <a:gd name="T23" fmla="*/ 221 h 593"/>
              <a:gd name="T24" fmla="*/ 239 w 509"/>
              <a:gd name="T25" fmla="*/ 259 h 593"/>
              <a:gd name="T26" fmla="*/ 272 w 509"/>
              <a:gd name="T27" fmla="*/ 245 h 593"/>
              <a:gd name="T28" fmla="*/ 261 w 509"/>
              <a:gd name="T29" fmla="*/ 285 h 593"/>
              <a:gd name="T30" fmla="*/ 294 w 509"/>
              <a:gd name="T31" fmla="*/ 271 h 593"/>
              <a:gd name="T32" fmla="*/ 258 w 509"/>
              <a:gd name="T33" fmla="*/ 329 h 593"/>
              <a:gd name="T34" fmla="*/ 314 w 509"/>
              <a:gd name="T35" fmla="*/ 297 h 593"/>
              <a:gd name="T36" fmla="*/ 302 w 509"/>
              <a:gd name="T37" fmla="*/ 336 h 593"/>
              <a:gd name="T38" fmla="*/ 334 w 509"/>
              <a:gd name="T39" fmla="*/ 323 h 593"/>
              <a:gd name="T40" fmla="*/ 323 w 509"/>
              <a:gd name="T41" fmla="*/ 362 h 593"/>
              <a:gd name="T42" fmla="*/ 356 w 509"/>
              <a:gd name="T43" fmla="*/ 347 h 593"/>
              <a:gd name="T44" fmla="*/ 344 w 509"/>
              <a:gd name="T45" fmla="*/ 386 h 593"/>
              <a:gd name="T46" fmla="*/ 376 w 509"/>
              <a:gd name="T47" fmla="*/ 373 h 593"/>
              <a:gd name="T48" fmla="*/ 341 w 509"/>
              <a:gd name="T49" fmla="*/ 431 h 593"/>
              <a:gd name="T50" fmla="*/ 397 w 509"/>
              <a:gd name="T51" fmla="*/ 398 h 593"/>
              <a:gd name="T52" fmla="*/ 386 w 509"/>
              <a:gd name="T53" fmla="*/ 438 h 593"/>
              <a:gd name="T54" fmla="*/ 418 w 509"/>
              <a:gd name="T55" fmla="*/ 424 h 593"/>
              <a:gd name="T56" fmla="*/ 406 w 509"/>
              <a:gd name="T57" fmla="*/ 463 h 593"/>
              <a:gd name="T58" fmla="*/ 438 w 509"/>
              <a:gd name="T59" fmla="*/ 450 h 593"/>
              <a:gd name="T60" fmla="*/ 426 w 509"/>
              <a:gd name="T61" fmla="*/ 488 h 593"/>
              <a:gd name="T62" fmla="*/ 459 w 509"/>
              <a:gd name="T63" fmla="*/ 474 h 593"/>
              <a:gd name="T64" fmla="*/ 424 w 509"/>
              <a:gd name="T65" fmla="*/ 532 h 593"/>
              <a:gd name="T66" fmla="*/ 480 w 509"/>
              <a:gd name="T67" fmla="*/ 500 h 593"/>
              <a:gd name="T68" fmla="*/ 437 w 509"/>
              <a:gd name="T69" fmla="*/ 593 h 593"/>
              <a:gd name="T70" fmla="*/ 70 w 509"/>
              <a:gd name="T71" fmla="*/ 82 h 593"/>
              <a:gd name="T72" fmla="*/ 77 w 509"/>
              <a:gd name="T73" fmla="*/ 80 h 593"/>
              <a:gd name="T74" fmla="*/ 82 w 509"/>
              <a:gd name="T75" fmla="*/ 78 h 593"/>
              <a:gd name="T76" fmla="*/ 88 w 509"/>
              <a:gd name="T77" fmla="*/ 65 h 593"/>
              <a:gd name="T78" fmla="*/ 84 w 509"/>
              <a:gd name="T79" fmla="*/ 52 h 593"/>
              <a:gd name="T80" fmla="*/ 81 w 509"/>
              <a:gd name="T81" fmla="*/ 49 h 593"/>
              <a:gd name="T82" fmla="*/ 74 w 509"/>
              <a:gd name="T83" fmla="*/ 45 h 593"/>
              <a:gd name="T84" fmla="*/ 70 w 509"/>
              <a:gd name="T85" fmla="*/ 2 h 593"/>
              <a:gd name="T86" fmla="*/ 141 w 509"/>
              <a:gd name="T87" fmla="*/ 86 h 593"/>
              <a:gd name="T88" fmla="*/ 0 w 509"/>
              <a:gd name="T89" fmla="*/ 59 h 593"/>
              <a:gd name="T90" fmla="*/ 70 w 509"/>
              <a:gd name="T91" fmla="*/ 45 h 593"/>
              <a:gd name="T92" fmla="*/ 65 w 509"/>
              <a:gd name="T93" fmla="*/ 46 h 593"/>
              <a:gd name="T94" fmla="*/ 59 w 509"/>
              <a:gd name="T95" fmla="*/ 49 h 593"/>
              <a:gd name="T96" fmla="*/ 53 w 509"/>
              <a:gd name="T97" fmla="*/ 61 h 593"/>
              <a:gd name="T98" fmla="*/ 57 w 509"/>
              <a:gd name="T99" fmla="*/ 75 h 593"/>
              <a:gd name="T100" fmla="*/ 57 w 509"/>
              <a:gd name="T101" fmla="*/ 75 h 593"/>
              <a:gd name="T102" fmla="*/ 63 w 509"/>
              <a:gd name="T103" fmla="*/ 79 h 593"/>
              <a:gd name="T104" fmla="*/ 70 w 509"/>
              <a:gd name="T105" fmla="*/ 82 h 59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</a:cxnLst>
            <a:rect l="0" t="0" r="r" b="b"/>
            <a:pathLst>
              <a:path w="509" h="593">
                <a:moveTo>
                  <a:pt x="141" y="86"/>
                </a:moveTo>
                <a:lnTo>
                  <a:pt x="92" y="126"/>
                </a:lnTo>
                <a:lnTo>
                  <a:pt x="99" y="134"/>
                </a:lnTo>
                <a:lnTo>
                  <a:pt x="147" y="94"/>
                </a:lnTo>
                <a:lnTo>
                  <a:pt x="162" y="111"/>
                </a:lnTo>
                <a:lnTo>
                  <a:pt x="137" y="133"/>
                </a:lnTo>
                <a:lnTo>
                  <a:pt x="142" y="140"/>
                </a:lnTo>
                <a:lnTo>
                  <a:pt x="168" y="120"/>
                </a:lnTo>
                <a:lnTo>
                  <a:pt x="183" y="137"/>
                </a:lnTo>
                <a:lnTo>
                  <a:pt x="157" y="157"/>
                </a:lnTo>
                <a:lnTo>
                  <a:pt x="164" y="166"/>
                </a:lnTo>
                <a:lnTo>
                  <a:pt x="189" y="144"/>
                </a:lnTo>
                <a:lnTo>
                  <a:pt x="203" y="161"/>
                </a:lnTo>
                <a:lnTo>
                  <a:pt x="177" y="183"/>
                </a:lnTo>
                <a:lnTo>
                  <a:pt x="184" y="191"/>
                </a:lnTo>
                <a:lnTo>
                  <a:pt x="210" y="170"/>
                </a:lnTo>
                <a:lnTo>
                  <a:pt x="225" y="187"/>
                </a:lnTo>
                <a:lnTo>
                  <a:pt x="174" y="228"/>
                </a:lnTo>
                <a:lnTo>
                  <a:pt x="181" y="236"/>
                </a:lnTo>
                <a:lnTo>
                  <a:pt x="230" y="195"/>
                </a:lnTo>
                <a:lnTo>
                  <a:pt x="245" y="213"/>
                </a:lnTo>
                <a:lnTo>
                  <a:pt x="219" y="235"/>
                </a:lnTo>
                <a:lnTo>
                  <a:pt x="226" y="241"/>
                </a:lnTo>
                <a:lnTo>
                  <a:pt x="252" y="221"/>
                </a:lnTo>
                <a:lnTo>
                  <a:pt x="267" y="239"/>
                </a:lnTo>
                <a:lnTo>
                  <a:pt x="239" y="259"/>
                </a:lnTo>
                <a:lnTo>
                  <a:pt x="246" y="267"/>
                </a:lnTo>
                <a:lnTo>
                  <a:pt x="272" y="245"/>
                </a:lnTo>
                <a:lnTo>
                  <a:pt x="287" y="263"/>
                </a:lnTo>
                <a:lnTo>
                  <a:pt x="261" y="285"/>
                </a:lnTo>
                <a:lnTo>
                  <a:pt x="267" y="293"/>
                </a:lnTo>
                <a:lnTo>
                  <a:pt x="294" y="271"/>
                </a:lnTo>
                <a:lnTo>
                  <a:pt x="307" y="289"/>
                </a:lnTo>
                <a:lnTo>
                  <a:pt x="258" y="329"/>
                </a:lnTo>
                <a:lnTo>
                  <a:pt x="264" y="338"/>
                </a:lnTo>
                <a:lnTo>
                  <a:pt x="314" y="297"/>
                </a:lnTo>
                <a:lnTo>
                  <a:pt x="329" y="314"/>
                </a:lnTo>
                <a:lnTo>
                  <a:pt x="302" y="336"/>
                </a:lnTo>
                <a:lnTo>
                  <a:pt x="308" y="343"/>
                </a:lnTo>
                <a:lnTo>
                  <a:pt x="334" y="323"/>
                </a:lnTo>
                <a:lnTo>
                  <a:pt x="349" y="340"/>
                </a:lnTo>
                <a:lnTo>
                  <a:pt x="323" y="362"/>
                </a:lnTo>
                <a:lnTo>
                  <a:pt x="329" y="369"/>
                </a:lnTo>
                <a:lnTo>
                  <a:pt x="356" y="347"/>
                </a:lnTo>
                <a:lnTo>
                  <a:pt x="369" y="366"/>
                </a:lnTo>
                <a:lnTo>
                  <a:pt x="344" y="386"/>
                </a:lnTo>
                <a:lnTo>
                  <a:pt x="350" y="394"/>
                </a:lnTo>
                <a:lnTo>
                  <a:pt x="376" y="373"/>
                </a:lnTo>
                <a:lnTo>
                  <a:pt x="391" y="390"/>
                </a:lnTo>
                <a:lnTo>
                  <a:pt x="341" y="431"/>
                </a:lnTo>
                <a:lnTo>
                  <a:pt x="348" y="439"/>
                </a:lnTo>
                <a:lnTo>
                  <a:pt x="397" y="398"/>
                </a:lnTo>
                <a:lnTo>
                  <a:pt x="411" y="416"/>
                </a:lnTo>
                <a:lnTo>
                  <a:pt x="386" y="438"/>
                </a:lnTo>
                <a:lnTo>
                  <a:pt x="391" y="446"/>
                </a:lnTo>
                <a:lnTo>
                  <a:pt x="418" y="424"/>
                </a:lnTo>
                <a:lnTo>
                  <a:pt x="432" y="442"/>
                </a:lnTo>
                <a:lnTo>
                  <a:pt x="406" y="463"/>
                </a:lnTo>
                <a:lnTo>
                  <a:pt x="413" y="470"/>
                </a:lnTo>
                <a:lnTo>
                  <a:pt x="438" y="450"/>
                </a:lnTo>
                <a:lnTo>
                  <a:pt x="453" y="467"/>
                </a:lnTo>
                <a:lnTo>
                  <a:pt x="426" y="488"/>
                </a:lnTo>
                <a:lnTo>
                  <a:pt x="433" y="496"/>
                </a:lnTo>
                <a:lnTo>
                  <a:pt x="459" y="474"/>
                </a:lnTo>
                <a:lnTo>
                  <a:pt x="474" y="492"/>
                </a:lnTo>
                <a:lnTo>
                  <a:pt x="424" y="532"/>
                </a:lnTo>
                <a:lnTo>
                  <a:pt x="430" y="541"/>
                </a:lnTo>
                <a:lnTo>
                  <a:pt x="480" y="500"/>
                </a:lnTo>
                <a:lnTo>
                  <a:pt x="509" y="535"/>
                </a:lnTo>
                <a:lnTo>
                  <a:pt x="437" y="593"/>
                </a:lnTo>
                <a:lnTo>
                  <a:pt x="70" y="145"/>
                </a:lnTo>
                <a:lnTo>
                  <a:pt x="70" y="82"/>
                </a:lnTo>
                <a:lnTo>
                  <a:pt x="70" y="82"/>
                </a:lnTo>
                <a:lnTo>
                  <a:pt x="77" y="80"/>
                </a:lnTo>
                <a:lnTo>
                  <a:pt x="82" y="78"/>
                </a:lnTo>
                <a:lnTo>
                  <a:pt x="82" y="78"/>
                </a:lnTo>
                <a:lnTo>
                  <a:pt x="86" y="72"/>
                </a:lnTo>
                <a:lnTo>
                  <a:pt x="88" y="65"/>
                </a:lnTo>
                <a:lnTo>
                  <a:pt x="88" y="59"/>
                </a:lnTo>
                <a:lnTo>
                  <a:pt x="84" y="52"/>
                </a:lnTo>
                <a:lnTo>
                  <a:pt x="84" y="52"/>
                </a:lnTo>
                <a:lnTo>
                  <a:pt x="81" y="49"/>
                </a:lnTo>
                <a:lnTo>
                  <a:pt x="78" y="46"/>
                </a:lnTo>
                <a:lnTo>
                  <a:pt x="74" y="45"/>
                </a:lnTo>
                <a:lnTo>
                  <a:pt x="70" y="45"/>
                </a:lnTo>
                <a:lnTo>
                  <a:pt x="70" y="2"/>
                </a:lnTo>
                <a:lnTo>
                  <a:pt x="72" y="0"/>
                </a:lnTo>
                <a:lnTo>
                  <a:pt x="141" y="86"/>
                </a:lnTo>
                <a:close/>
                <a:moveTo>
                  <a:pt x="70" y="145"/>
                </a:moveTo>
                <a:lnTo>
                  <a:pt x="0" y="59"/>
                </a:lnTo>
                <a:lnTo>
                  <a:pt x="70" y="2"/>
                </a:lnTo>
                <a:lnTo>
                  <a:pt x="70" y="45"/>
                </a:lnTo>
                <a:lnTo>
                  <a:pt x="70" y="45"/>
                </a:lnTo>
                <a:lnTo>
                  <a:pt x="65" y="46"/>
                </a:lnTo>
                <a:lnTo>
                  <a:pt x="59" y="49"/>
                </a:lnTo>
                <a:lnTo>
                  <a:pt x="59" y="49"/>
                </a:lnTo>
                <a:lnTo>
                  <a:pt x="54" y="55"/>
                </a:lnTo>
                <a:lnTo>
                  <a:pt x="53" y="61"/>
                </a:lnTo>
                <a:lnTo>
                  <a:pt x="53" y="68"/>
                </a:lnTo>
                <a:lnTo>
                  <a:pt x="57" y="75"/>
                </a:lnTo>
                <a:lnTo>
                  <a:pt x="57" y="75"/>
                </a:lnTo>
                <a:lnTo>
                  <a:pt x="57" y="75"/>
                </a:lnTo>
                <a:lnTo>
                  <a:pt x="59" y="78"/>
                </a:lnTo>
                <a:lnTo>
                  <a:pt x="63" y="79"/>
                </a:lnTo>
                <a:lnTo>
                  <a:pt x="66" y="80"/>
                </a:lnTo>
                <a:lnTo>
                  <a:pt x="70" y="82"/>
                </a:lnTo>
                <a:lnTo>
                  <a:pt x="70" y="145"/>
                </a:lnTo>
                <a:close/>
              </a:path>
            </a:pathLst>
          </a:custGeom>
          <a:solidFill>
            <a:schemeClr val="accent1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260" name="Freeform 143"/>
          <p:cNvSpPr>
            <a:spLocks noEditPoints="1"/>
          </p:cNvSpPr>
          <p:nvPr/>
        </p:nvSpPr>
        <p:spPr bwMode="auto">
          <a:xfrm>
            <a:off x="1150037" y="2403445"/>
            <a:ext cx="188070" cy="378776"/>
          </a:xfrm>
          <a:custGeom>
            <a:avLst/>
            <a:gdLst>
              <a:gd name="T0" fmla="*/ 194 w 214"/>
              <a:gd name="T1" fmla="*/ 431 h 431"/>
              <a:gd name="T2" fmla="*/ 169 w 214"/>
              <a:gd name="T3" fmla="*/ 408 h 431"/>
              <a:gd name="T4" fmla="*/ 209 w 214"/>
              <a:gd name="T5" fmla="*/ 349 h 431"/>
              <a:gd name="T6" fmla="*/ 203 w 214"/>
              <a:gd name="T7" fmla="*/ 341 h 431"/>
              <a:gd name="T8" fmla="*/ 188 w 214"/>
              <a:gd name="T9" fmla="*/ 337 h 431"/>
              <a:gd name="T10" fmla="*/ 180 w 214"/>
              <a:gd name="T11" fmla="*/ 344 h 431"/>
              <a:gd name="T12" fmla="*/ 179 w 214"/>
              <a:gd name="T13" fmla="*/ 353 h 431"/>
              <a:gd name="T14" fmla="*/ 171 w 214"/>
              <a:gd name="T15" fmla="*/ 347 h 431"/>
              <a:gd name="T16" fmla="*/ 125 w 214"/>
              <a:gd name="T17" fmla="*/ 385 h 431"/>
              <a:gd name="T18" fmla="*/ 50 w 214"/>
              <a:gd name="T19" fmla="*/ 194 h 431"/>
              <a:gd name="T20" fmla="*/ 54 w 214"/>
              <a:gd name="T21" fmla="*/ 186 h 431"/>
              <a:gd name="T22" fmla="*/ 81 w 214"/>
              <a:gd name="T23" fmla="*/ 176 h 431"/>
              <a:gd name="T24" fmla="*/ 74 w 214"/>
              <a:gd name="T25" fmla="*/ 173 h 431"/>
              <a:gd name="T26" fmla="*/ 50 w 214"/>
              <a:gd name="T27" fmla="*/ 115 h 431"/>
              <a:gd name="T28" fmla="*/ 99 w 214"/>
              <a:gd name="T29" fmla="*/ 61 h 431"/>
              <a:gd name="T30" fmla="*/ 111 w 214"/>
              <a:gd name="T31" fmla="*/ 65 h 431"/>
              <a:gd name="T32" fmla="*/ 144 w 214"/>
              <a:gd name="T33" fmla="*/ 146 h 431"/>
              <a:gd name="T34" fmla="*/ 144 w 214"/>
              <a:gd name="T35" fmla="*/ 156 h 431"/>
              <a:gd name="T36" fmla="*/ 168 w 214"/>
              <a:gd name="T37" fmla="*/ 347 h 431"/>
              <a:gd name="T38" fmla="*/ 163 w 214"/>
              <a:gd name="T39" fmla="*/ 348 h 431"/>
              <a:gd name="T40" fmla="*/ 153 w 214"/>
              <a:gd name="T41" fmla="*/ 357 h 431"/>
              <a:gd name="T42" fmla="*/ 150 w 214"/>
              <a:gd name="T43" fmla="*/ 359 h 431"/>
              <a:gd name="T44" fmla="*/ 135 w 214"/>
              <a:gd name="T45" fmla="*/ 357 h 431"/>
              <a:gd name="T46" fmla="*/ 129 w 214"/>
              <a:gd name="T47" fmla="*/ 366 h 431"/>
              <a:gd name="T48" fmla="*/ 130 w 214"/>
              <a:gd name="T49" fmla="*/ 381 h 431"/>
              <a:gd name="T50" fmla="*/ 125 w 214"/>
              <a:gd name="T51" fmla="*/ 385 h 431"/>
              <a:gd name="T52" fmla="*/ 50 w 214"/>
              <a:gd name="T53" fmla="*/ 77 h 431"/>
              <a:gd name="T54" fmla="*/ 87 w 214"/>
              <a:gd name="T55" fmla="*/ 28 h 431"/>
              <a:gd name="T56" fmla="*/ 77 w 214"/>
              <a:gd name="T57" fmla="*/ 14 h 431"/>
              <a:gd name="T58" fmla="*/ 62 w 214"/>
              <a:gd name="T59" fmla="*/ 3 h 431"/>
              <a:gd name="T60" fmla="*/ 50 w 214"/>
              <a:gd name="T61" fmla="*/ 0 h 431"/>
              <a:gd name="T62" fmla="*/ 45 w 214"/>
              <a:gd name="T63" fmla="*/ 191 h 431"/>
              <a:gd name="T64" fmla="*/ 11 w 214"/>
              <a:gd name="T65" fmla="*/ 108 h 431"/>
              <a:gd name="T66" fmla="*/ 12 w 214"/>
              <a:gd name="T67" fmla="*/ 96 h 431"/>
              <a:gd name="T68" fmla="*/ 4 w 214"/>
              <a:gd name="T69" fmla="*/ 61 h 431"/>
              <a:gd name="T70" fmla="*/ 1 w 214"/>
              <a:gd name="T71" fmla="*/ 35 h 431"/>
              <a:gd name="T72" fmla="*/ 15 w 214"/>
              <a:gd name="T73" fmla="*/ 12 h 431"/>
              <a:gd name="T74" fmla="*/ 30 w 214"/>
              <a:gd name="T75" fmla="*/ 3 h 431"/>
              <a:gd name="T76" fmla="*/ 50 w 214"/>
              <a:gd name="T77" fmla="*/ 77 h 431"/>
              <a:gd name="T78" fmla="*/ 50 w 214"/>
              <a:gd name="T79" fmla="*/ 115 h 431"/>
              <a:gd name="T80" fmla="*/ 43 w 214"/>
              <a:gd name="T81" fmla="*/ 98 h 431"/>
              <a:gd name="T82" fmla="*/ 47 w 214"/>
              <a:gd name="T83" fmla="*/ 88 h 431"/>
              <a:gd name="T84" fmla="*/ 22 w 214"/>
              <a:gd name="T85" fmla="*/ 99 h 431"/>
              <a:gd name="T86" fmla="*/ 19 w 214"/>
              <a:gd name="T87" fmla="*/ 111 h 431"/>
              <a:gd name="T88" fmla="*/ 47 w 214"/>
              <a:gd name="T89" fmla="*/ 181 h 43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14" h="431">
                <a:moveTo>
                  <a:pt x="168" y="228"/>
                </a:moveTo>
                <a:lnTo>
                  <a:pt x="214" y="349"/>
                </a:lnTo>
                <a:lnTo>
                  <a:pt x="194" y="431"/>
                </a:lnTo>
                <a:lnTo>
                  <a:pt x="168" y="413"/>
                </a:lnTo>
                <a:lnTo>
                  <a:pt x="168" y="405"/>
                </a:lnTo>
                <a:lnTo>
                  <a:pt x="169" y="408"/>
                </a:lnTo>
                <a:lnTo>
                  <a:pt x="196" y="397"/>
                </a:lnTo>
                <a:lnTo>
                  <a:pt x="209" y="349"/>
                </a:lnTo>
                <a:lnTo>
                  <a:pt x="209" y="349"/>
                </a:lnTo>
                <a:lnTo>
                  <a:pt x="206" y="345"/>
                </a:lnTo>
                <a:lnTo>
                  <a:pt x="206" y="345"/>
                </a:lnTo>
                <a:lnTo>
                  <a:pt x="203" y="341"/>
                </a:lnTo>
                <a:lnTo>
                  <a:pt x="199" y="337"/>
                </a:lnTo>
                <a:lnTo>
                  <a:pt x="194" y="336"/>
                </a:lnTo>
                <a:lnTo>
                  <a:pt x="188" y="337"/>
                </a:lnTo>
                <a:lnTo>
                  <a:pt x="188" y="337"/>
                </a:lnTo>
                <a:lnTo>
                  <a:pt x="184" y="340"/>
                </a:lnTo>
                <a:lnTo>
                  <a:pt x="180" y="344"/>
                </a:lnTo>
                <a:lnTo>
                  <a:pt x="179" y="348"/>
                </a:lnTo>
                <a:lnTo>
                  <a:pt x="179" y="353"/>
                </a:lnTo>
                <a:lnTo>
                  <a:pt x="179" y="353"/>
                </a:lnTo>
                <a:lnTo>
                  <a:pt x="176" y="351"/>
                </a:lnTo>
                <a:lnTo>
                  <a:pt x="173" y="348"/>
                </a:lnTo>
                <a:lnTo>
                  <a:pt x="171" y="347"/>
                </a:lnTo>
                <a:lnTo>
                  <a:pt x="168" y="347"/>
                </a:lnTo>
                <a:lnTo>
                  <a:pt x="168" y="228"/>
                </a:lnTo>
                <a:close/>
                <a:moveTo>
                  <a:pt x="125" y="385"/>
                </a:moveTo>
                <a:lnTo>
                  <a:pt x="51" y="194"/>
                </a:lnTo>
                <a:lnTo>
                  <a:pt x="51" y="194"/>
                </a:lnTo>
                <a:lnTo>
                  <a:pt x="50" y="194"/>
                </a:lnTo>
                <a:lnTo>
                  <a:pt x="50" y="183"/>
                </a:lnTo>
                <a:lnTo>
                  <a:pt x="50" y="183"/>
                </a:lnTo>
                <a:lnTo>
                  <a:pt x="54" y="186"/>
                </a:lnTo>
                <a:lnTo>
                  <a:pt x="60" y="184"/>
                </a:lnTo>
                <a:lnTo>
                  <a:pt x="81" y="176"/>
                </a:lnTo>
                <a:lnTo>
                  <a:pt x="81" y="176"/>
                </a:lnTo>
                <a:lnTo>
                  <a:pt x="81" y="176"/>
                </a:lnTo>
                <a:lnTo>
                  <a:pt x="79" y="175"/>
                </a:lnTo>
                <a:lnTo>
                  <a:pt x="74" y="173"/>
                </a:lnTo>
                <a:lnTo>
                  <a:pt x="73" y="172"/>
                </a:lnTo>
                <a:lnTo>
                  <a:pt x="70" y="168"/>
                </a:lnTo>
                <a:lnTo>
                  <a:pt x="50" y="115"/>
                </a:lnTo>
                <a:lnTo>
                  <a:pt x="50" y="80"/>
                </a:lnTo>
                <a:lnTo>
                  <a:pt x="99" y="61"/>
                </a:lnTo>
                <a:lnTo>
                  <a:pt x="99" y="61"/>
                </a:lnTo>
                <a:lnTo>
                  <a:pt x="104" y="61"/>
                </a:lnTo>
                <a:lnTo>
                  <a:pt x="107" y="62"/>
                </a:lnTo>
                <a:lnTo>
                  <a:pt x="111" y="65"/>
                </a:lnTo>
                <a:lnTo>
                  <a:pt x="114" y="69"/>
                </a:lnTo>
                <a:lnTo>
                  <a:pt x="144" y="146"/>
                </a:lnTo>
                <a:lnTo>
                  <a:pt x="144" y="146"/>
                </a:lnTo>
                <a:lnTo>
                  <a:pt x="144" y="149"/>
                </a:lnTo>
                <a:lnTo>
                  <a:pt x="144" y="153"/>
                </a:lnTo>
                <a:lnTo>
                  <a:pt x="144" y="156"/>
                </a:lnTo>
                <a:lnTo>
                  <a:pt x="141" y="158"/>
                </a:lnTo>
                <a:lnTo>
                  <a:pt x="168" y="228"/>
                </a:lnTo>
                <a:lnTo>
                  <a:pt x="168" y="347"/>
                </a:lnTo>
                <a:lnTo>
                  <a:pt x="168" y="347"/>
                </a:lnTo>
                <a:lnTo>
                  <a:pt x="163" y="348"/>
                </a:lnTo>
                <a:lnTo>
                  <a:pt x="163" y="348"/>
                </a:lnTo>
                <a:lnTo>
                  <a:pt x="157" y="349"/>
                </a:lnTo>
                <a:lnTo>
                  <a:pt x="154" y="353"/>
                </a:lnTo>
                <a:lnTo>
                  <a:pt x="153" y="357"/>
                </a:lnTo>
                <a:lnTo>
                  <a:pt x="153" y="363"/>
                </a:lnTo>
                <a:lnTo>
                  <a:pt x="153" y="363"/>
                </a:lnTo>
                <a:lnTo>
                  <a:pt x="150" y="359"/>
                </a:lnTo>
                <a:lnTo>
                  <a:pt x="145" y="357"/>
                </a:lnTo>
                <a:lnTo>
                  <a:pt x="141" y="356"/>
                </a:lnTo>
                <a:lnTo>
                  <a:pt x="135" y="357"/>
                </a:lnTo>
                <a:lnTo>
                  <a:pt x="135" y="357"/>
                </a:lnTo>
                <a:lnTo>
                  <a:pt x="131" y="360"/>
                </a:lnTo>
                <a:lnTo>
                  <a:pt x="129" y="366"/>
                </a:lnTo>
                <a:lnTo>
                  <a:pt x="127" y="370"/>
                </a:lnTo>
                <a:lnTo>
                  <a:pt x="127" y="376"/>
                </a:lnTo>
                <a:lnTo>
                  <a:pt x="130" y="381"/>
                </a:lnTo>
                <a:lnTo>
                  <a:pt x="168" y="405"/>
                </a:lnTo>
                <a:lnTo>
                  <a:pt x="168" y="413"/>
                </a:lnTo>
                <a:lnTo>
                  <a:pt x="125" y="385"/>
                </a:lnTo>
                <a:lnTo>
                  <a:pt x="125" y="385"/>
                </a:lnTo>
                <a:close/>
                <a:moveTo>
                  <a:pt x="50" y="0"/>
                </a:moveTo>
                <a:lnTo>
                  <a:pt x="50" y="77"/>
                </a:lnTo>
                <a:lnTo>
                  <a:pt x="95" y="49"/>
                </a:lnTo>
                <a:lnTo>
                  <a:pt x="87" y="28"/>
                </a:lnTo>
                <a:lnTo>
                  <a:pt x="87" y="28"/>
                </a:lnTo>
                <a:lnTo>
                  <a:pt x="84" y="23"/>
                </a:lnTo>
                <a:lnTo>
                  <a:pt x="81" y="18"/>
                </a:lnTo>
                <a:lnTo>
                  <a:pt x="77" y="14"/>
                </a:lnTo>
                <a:lnTo>
                  <a:pt x="72" y="10"/>
                </a:lnTo>
                <a:lnTo>
                  <a:pt x="68" y="5"/>
                </a:lnTo>
                <a:lnTo>
                  <a:pt x="62" y="3"/>
                </a:lnTo>
                <a:lnTo>
                  <a:pt x="56" y="1"/>
                </a:lnTo>
                <a:lnTo>
                  <a:pt x="50" y="0"/>
                </a:lnTo>
                <a:lnTo>
                  <a:pt x="50" y="0"/>
                </a:lnTo>
                <a:close/>
                <a:moveTo>
                  <a:pt x="50" y="194"/>
                </a:moveTo>
                <a:lnTo>
                  <a:pt x="50" y="194"/>
                </a:lnTo>
                <a:lnTo>
                  <a:pt x="45" y="191"/>
                </a:lnTo>
                <a:lnTo>
                  <a:pt x="41" y="186"/>
                </a:lnTo>
                <a:lnTo>
                  <a:pt x="11" y="108"/>
                </a:lnTo>
                <a:lnTo>
                  <a:pt x="11" y="108"/>
                </a:lnTo>
                <a:lnTo>
                  <a:pt x="9" y="104"/>
                </a:lnTo>
                <a:lnTo>
                  <a:pt x="11" y="99"/>
                </a:lnTo>
                <a:lnTo>
                  <a:pt x="12" y="96"/>
                </a:lnTo>
                <a:lnTo>
                  <a:pt x="16" y="92"/>
                </a:lnTo>
                <a:lnTo>
                  <a:pt x="4" y="61"/>
                </a:lnTo>
                <a:lnTo>
                  <a:pt x="4" y="61"/>
                </a:lnTo>
                <a:lnTo>
                  <a:pt x="1" y="53"/>
                </a:lnTo>
                <a:lnTo>
                  <a:pt x="0" y="43"/>
                </a:lnTo>
                <a:lnTo>
                  <a:pt x="1" y="35"/>
                </a:lnTo>
                <a:lnTo>
                  <a:pt x="4" y="27"/>
                </a:lnTo>
                <a:lnTo>
                  <a:pt x="8" y="19"/>
                </a:lnTo>
                <a:lnTo>
                  <a:pt x="15" y="12"/>
                </a:lnTo>
                <a:lnTo>
                  <a:pt x="22" y="7"/>
                </a:lnTo>
                <a:lnTo>
                  <a:pt x="30" y="3"/>
                </a:lnTo>
                <a:lnTo>
                  <a:pt x="30" y="3"/>
                </a:lnTo>
                <a:lnTo>
                  <a:pt x="39" y="0"/>
                </a:lnTo>
                <a:lnTo>
                  <a:pt x="50" y="0"/>
                </a:lnTo>
                <a:lnTo>
                  <a:pt x="50" y="77"/>
                </a:lnTo>
                <a:lnTo>
                  <a:pt x="43" y="81"/>
                </a:lnTo>
                <a:lnTo>
                  <a:pt x="50" y="80"/>
                </a:lnTo>
                <a:lnTo>
                  <a:pt x="50" y="115"/>
                </a:lnTo>
                <a:lnTo>
                  <a:pt x="45" y="100"/>
                </a:lnTo>
                <a:lnTo>
                  <a:pt x="45" y="100"/>
                </a:lnTo>
                <a:lnTo>
                  <a:pt x="43" y="98"/>
                </a:lnTo>
                <a:lnTo>
                  <a:pt x="45" y="93"/>
                </a:lnTo>
                <a:lnTo>
                  <a:pt x="46" y="91"/>
                </a:lnTo>
                <a:lnTo>
                  <a:pt x="47" y="88"/>
                </a:lnTo>
                <a:lnTo>
                  <a:pt x="26" y="96"/>
                </a:lnTo>
                <a:lnTo>
                  <a:pt x="26" y="96"/>
                </a:lnTo>
                <a:lnTo>
                  <a:pt x="22" y="99"/>
                </a:lnTo>
                <a:lnTo>
                  <a:pt x="19" y="103"/>
                </a:lnTo>
                <a:lnTo>
                  <a:pt x="19" y="107"/>
                </a:lnTo>
                <a:lnTo>
                  <a:pt x="19" y="111"/>
                </a:lnTo>
                <a:lnTo>
                  <a:pt x="45" y="177"/>
                </a:lnTo>
                <a:lnTo>
                  <a:pt x="45" y="177"/>
                </a:lnTo>
                <a:lnTo>
                  <a:pt x="47" y="181"/>
                </a:lnTo>
                <a:lnTo>
                  <a:pt x="50" y="183"/>
                </a:lnTo>
                <a:lnTo>
                  <a:pt x="50" y="194"/>
                </a:lnTo>
                <a:close/>
              </a:path>
            </a:pathLst>
          </a:custGeom>
          <a:solidFill>
            <a:schemeClr val="accent1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grpSp>
        <p:nvGrpSpPr>
          <p:cNvPr id="261" name="组合 260"/>
          <p:cNvGrpSpPr/>
          <p:nvPr/>
        </p:nvGrpSpPr>
        <p:grpSpPr>
          <a:xfrm>
            <a:off x="1696670" y="2450902"/>
            <a:ext cx="316379" cy="318137"/>
            <a:chOff x="2157413" y="3054350"/>
            <a:chExt cx="571500" cy="574675"/>
          </a:xfrm>
          <a:solidFill>
            <a:schemeClr val="accent1"/>
          </a:solidFill>
        </p:grpSpPr>
        <p:sp>
          <p:nvSpPr>
            <p:cNvPr id="262" name="Freeform 144"/>
            <p:cNvSpPr>
              <a:spLocks noEditPoints="1"/>
            </p:cNvSpPr>
            <p:nvPr/>
          </p:nvSpPr>
          <p:spPr bwMode="auto">
            <a:xfrm>
              <a:off x="2157413" y="3054350"/>
              <a:ext cx="571500" cy="574675"/>
            </a:xfrm>
            <a:custGeom>
              <a:avLst/>
              <a:gdLst>
                <a:gd name="T0" fmla="*/ 180 w 360"/>
                <a:gd name="T1" fmla="*/ 0 h 362"/>
                <a:gd name="T2" fmla="*/ 232 w 360"/>
                <a:gd name="T3" fmla="*/ 8 h 362"/>
                <a:gd name="T4" fmla="*/ 280 w 360"/>
                <a:gd name="T5" fmla="*/ 31 h 362"/>
                <a:gd name="T6" fmla="*/ 319 w 360"/>
                <a:gd name="T7" fmla="*/ 67 h 362"/>
                <a:gd name="T8" fmla="*/ 346 w 360"/>
                <a:gd name="T9" fmla="*/ 111 h 362"/>
                <a:gd name="T10" fmla="*/ 358 w 360"/>
                <a:gd name="T11" fmla="*/ 163 h 362"/>
                <a:gd name="T12" fmla="*/ 358 w 360"/>
                <a:gd name="T13" fmla="*/ 199 h 362"/>
                <a:gd name="T14" fmla="*/ 346 w 360"/>
                <a:gd name="T15" fmla="*/ 251 h 362"/>
                <a:gd name="T16" fmla="*/ 319 w 360"/>
                <a:gd name="T17" fmla="*/ 295 h 362"/>
                <a:gd name="T18" fmla="*/ 280 w 360"/>
                <a:gd name="T19" fmla="*/ 331 h 362"/>
                <a:gd name="T20" fmla="*/ 232 w 360"/>
                <a:gd name="T21" fmla="*/ 354 h 362"/>
                <a:gd name="T22" fmla="*/ 180 w 360"/>
                <a:gd name="T23" fmla="*/ 362 h 362"/>
                <a:gd name="T24" fmla="*/ 180 w 360"/>
                <a:gd name="T25" fmla="*/ 314 h 362"/>
                <a:gd name="T26" fmla="*/ 193 w 360"/>
                <a:gd name="T27" fmla="*/ 318 h 362"/>
                <a:gd name="T28" fmla="*/ 201 w 360"/>
                <a:gd name="T29" fmla="*/ 329 h 362"/>
                <a:gd name="T30" fmla="*/ 237 w 360"/>
                <a:gd name="T31" fmla="*/ 320 h 362"/>
                <a:gd name="T32" fmla="*/ 268 w 360"/>
                <a:gd name="T33" fmla="*/ 302 h 362"/>
                <a:gd name="T34" fmla="*/ 293 w 360"/>
                <a:gd name="T35" fmla="*/ 278 h 362"/>
                <a:gd name="T36" fmla="*/ 312 w 360"/>
                <a:gd name="T37" fmla="*/ 248 h 362"/>
                <a:gd name="T38" fmla="*/ 325 w 360"/>
                <a:gd name="T39" fmla="*/ 215 h 362"/>
                <a:gd name="T40" fmla="*/ 322 w 360"/>
                <a:gd name="T41" fmla="*/ 199 h 362"/>
                <a:gd name="T42" fmla="*/ 312 w 360"/>
                <a:gd name="T43" fmla="*/ 180 h 362"/>
                <a:gd name="T44" fmla="*/ 316 w 360"/>
                <a:gd name="T45" fmla="*/ 167 h 362"/>
                <a:gd name="T46" fmla="*/ 327 w 360"/>
                <a:gd name="T47" fmla="*/ 159 h 362"/>
                <a:gd name="T48" fmla="*/ 318 w 360"/>
                <a:gd name="T49" fmla="*/ 123 h 362"/>
                <a:gd name="T50" fmla="*/ 300 w 360"/>
                <a:gd name="T51" fmla="*/ 94 h 362"/>
                <a:gd name="T52" fmla="*/ 277 w 360"/>
                <a:gd name="T53" fmla="*/ 67 h 362"/>
                <a:gd name="T54" fmla="*/ 247 w 360"/>
                <a:gd name="T55" fmla="*/ 48 h 362"/>
                <a:gd name="T56" fmla="*/ 214 w 360"/>
                <a:gd name="T57" fmla="*/ 35 h 362"/>
                <a:gd name="T58" fmla="*/ 199 w 360"/>
                <a:gd name="T59" fmla="*/ 39 h 362"/>
                <a:gd name="T60" fmla="*/ 180 w 360"/>
                <a:gd name="T61" fmla="*/ 48 h 362"/>
                <a:gd name="T62" fmla="*/ 180 w 360"/>
                <a:gd name="T63" fmla="*/ 0 h 362"/>
                <a:gd name="T64" fmla="*/ 180 w 360"/>
                <a:gd name="T65" fmla="*/ 48 h 362"/>
                <a:gd name="T66" fmla="*/ 161 w 360"/>
                <a:gd name="T67" fmla="*/ 39 h 362"/>
                <a:gd name="T68" fmla="*/ 146 w 360"/>
                <a:gd name="T69" fmla="*/ 35 h 362"/>
                <a:gd name="T70" fmla="*/ 112 w 360"/>
                <a:gd name="T71" fmla="*/ 48 h 362"/>
                <a:gd name="T72" fmla="*/ 82 w 360"/>
                <a:gd name="T73" fmla="*/ 67 h 362"/>
                <a:gd name="T74" fmla="*/ 59 w 360"/>
                <a:gd name="T75" fmla="*/ 94 h 362"/>
                <a:gd name="T76" fmla="*/ 42 w 360"/>
                <a:gd name="T77" fmla="*/ 123 h 362"/>
                <a:gd name="T78" fmla="*/ 32 w 360"/>
                <a:gd name="T79" fmla="*/ 159 h 362"/>
                <a:gd name="T80" fmla="*/ 43 w 360"/>
                <a:gd name="T81" fmla="*/ 167 h 362"/>
                <a:gd name="T82" fmla="*/ 47 w 360"/>
                <a:gd name="T83" fmla="*/ 180 h 362"/>
                <a:gd name="T84" fmla="*/ 37 w 360"/>
                <a:gd name="T85" fmla="*/ 199 h 362"/>
                <a:gd name="T86" fmla="*/ 33 w 360"/>
                <a:gd name="T87" fmla="*/ 215 h 362"/>
                <a:gd name="T88" fmla="*/ 46 w 360"/>
                <a:gd name="T89" fmla="*/ 248 h 362"/>
                <a:gd name="T90" fmla="*/ 66 w 360"/>
                <a:gd name="T91" fmla="*/ 278 h 362"/>
                <a:gd name="T92" fmla="*/ 92 w 360"/>
                <a:gd name="T93" fmla="*/ 302 h 362"/>
                <a:gd name="T94" fmla="*/ 123 w 360"/>
                <a:gd name="T95" fmla="*/ 320 h 362"/>
                <a:gd name="T96" fmla="*/ 158 w 360"/>
                <a:gd name="T97" fmla="*/ 329 h 362"/>
                <a:gd name="T98" fmla="*/ 161 w 360"/>
                <a:gd name="T99" fmla="*/ 322 h 362"/>
                <a:gd name="T100" fmla="*/ 180 w 360"/>
                <a:gd name="T101" fmla="*/ 314 h 362"/>
                <a:gd name="T102" fmla="*/ 180 w 360"/>
                <a:gd name="T103" fmla="*/ 362 h 362"/>
                <a:gd name="T104" fmla="*/ 126 w 360"/>
                <a:gd name="T105" fmla="*/ 354 h 362"/>
                <a:gd name="T106" fmla="*/ 78 w 360"/>
                <a:gd name="T107" fmla="*/ 331 h 362"/>
                <a:gd name="T108" fmla="*/ 40 w 360"/>
                <a:gd name="T109" fmla="*/ 295 h 362"/>
                <a:gd name="T110" fmla="*/ 13 w 360"/>
                <a:gd name="T111" fmla="*/ 251 h 362"/>
                <a:gd name="T112" fmla="*/ 0 w 360"/>
                <a:gd name="T113" fmla="*/ 199 h 362"/>
                <a:gd name="T114" fmla="*/ 0 w 360"/>
                <a:gd name="T115" fmla="*/ 163 h 362"/>
                <a:gd name="T116" fmla="*/ 13 w 360"/>
                <a:gd name="T117" fmla="*/ 111 h 362"/>
                <a:gd name="T118" fmla="*/ 40 w 360"/>
                <a:gd name="T119" fmla="*/ 67 h 362"/>
                <a:gd name="T120" fmla="*/ 78 w 360"/>
                <a:gd name="T121" fmla="*/ 31 h 362"/>
                <a:gd name="T122" fmla="*/ 126 w 360"/>
                <a:gd name="T123" fmla="*/ 8 h 362"/>
                <a:gd name="T124" fmla="*/ 180 w 360"/>
                <a:gd name="T125" fmla="*/ 0 h 3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360" h="362">
                  <a:moveTo>
                    <a:pt x="180" y="0"/>
                  </a:moveTo>
                  <a:lnTo>
                    <a:pt x="180" y="0"/>
                  </a:lnTo>
                  <a:lnTo>
                    <a:pt x="180" y="0"/>
                  </a:lnTo>
                  <a:lnTo>
                    <a:pt x="197" y="2"/>
                  </a:lnTo>
                  <a:lnTo>
                    <a:pt x="216" y="4"/>
                  </a:lnTo>
                  <a:lnTo>
                    <a:pt x="232" y="8"/>
                  </a:lnTo>
                  <a:lnTo>
                    <a:pt x="250" y="15"/>
                  </a:lnTo>
                  <a:lnTo>
                    <a:pt x="265" y="22"/>
                  </a:lnTo>
                  <a:lnTo>
                    <a:pt x="280" y="31"/>
                  </a:lnTo>
                  <a:lnTo>
                    <a:pt x="295" y="42"/>
                  </a:lnTo>
                  <a:lnTo>
                    <a:pt x="307" y="53"/>
                  </a:lnTo>
                  <a:lnTo>
                    <a:pt x="319" y="67"/>
                  </a:lnTo>
                  <a:lnTo>
                    <a:pt x="329" y="80"/>
                  </a:lnTo>
                  <a:lnTo>
                    <a:pt x="338" y="95"/>
                  </a:lnTo>
                  <a:lnTo>
                    <a:pt x="346" y="111"/>
                  </a:lnTo>
                  <a:lnTo>
                    <a:pt x="352" y="127"/>
                  </a:lnTo>
                  <a:lnTo>
                    <a:pt x="356" y="145"/>
                  </a:lnTo>
                  <a:lnTo>
                    <a:pt x="358" y="163"/>
                  </a:lnTo>
                  <a:lnTo>
                    <a:pt x="360" y="180"/>
                  </a:lnTo>
                  <a:lnTo>
                    <a:pt x="360" y="180"/>
                  </a:lnTo>
                  <a:lnTo>
                    <a:pt x="358" y="199"/>
                  </a:lnTo>
                  <a:lnTo>
                    <a:pt x="356" y="217"/>
                  </a:lnTo>
                  <a:lnTo>
                    <a:pt x="352" y="234"/>
                  </a:lnTo>
                  <a:lnTo>
                    <a:pt x="346" y="251"/>
                  </a:lnTo>
                  <a:lnTo>
                    <a:pt x="338" y="267"/>
                  </a:lnTo>
                  <a:lnTo>
                    <a:pt x="329" y="282"/>
                  </a:lnTo>
                  <a:lnTo>
                    <a:pt x="319" y="295"/>
                  </a:lnTo>
                  <a:lnTo>
                    <a:pt x="307" y="309"/>
                  </a:lnTo>
                  <a:lnTo>
                    <a:pt x="295" y="320"/>
                  </a:lnTo>
                  <a:lnTo>
                    <a:pt x="280" y="331"/>
                  </a:lnTo>
                  <a:lnTo>
                    <a:pt x="265" y="340"/>
                  </a:lnTo>
                  <a:lnTo>
                    <a:pt x="250" y="347"/>
                  </a:lnTo>
                  <a:lnTo>
                    <a:pt x="232" y="354"/>
                  </a:lnTo>
                  <a:lnTo>
                    <a:pt x="216" y="358"/>
                  </a:lnTo>
                  <a:lnTo>
                    <a:pt x="197" y="360"/>
                  </a:lnTo>
                  <a:lnTo>
                    <a:pt x="180" y="362"/>
                  </a:lnTo>
                  <a:lnTo>
                    <a:pt x="180" y="362"/>
                  </a:lnTo>
                  <a:lnTo>
                    <a:pt x="180" y="314"/>
                  </a:lnTo>
                  <a:lnTo>
                    <a:pt x="180" y="314"/>
                  </a:lnTo>
                  <a:lnTo>
                    <a:pt x="180" y="314"/>
                  </a:lnTo>
                  <a:lnTo>
                    <a:pt x="186" y="314"/>
                  </a:lnTo>
                  <a:lnTo>
                    <a:pt x="193" y="318"/>
                  </a:lnTo>
                  <a:lnTo>
                    <a:pt x="199" y="322"/>
                  </a:lnTo>
                  <a:lnTo>
                    <a:pt x="201" y="329"/>
                  </a:lnTo>
                  <a:lnTo>
                    <a:pt x="201" y="329"/>
                  </a:lnTo>
                  <a:lnTo>
                    <a:pt x="214" y="327"/>
                  </a:lnTo>
                  <a:lnTo>
                    <a:pt x="226" y="324"/>
                  </a:lnTo>
                  <a:lnTo>
                    <a:pt x="237" y="320"/>
                  </a:lnTo>
                  <a:lnTo>
                    <a:pt x="247" y="314"/>
                  </a:lnTo>
                  <a:lnTo>
                    <a:pt x="258" y="309"/>
                  </a:lnTo>
                  <a:lnTo>
                    <a:pt x="268" y="302"/>
                  </a:lnTo>
                  <a:lnTo>
                    <a:pt x="277" y="294"/>
                  </a:lnTo>
                  <a:lnTo>
                    <a:pt x="285" y="286"/>
                  </a:lnTo>
                  <a:lnTo>
                    <a:pt x="293" y="278"/>
                  </a:lnTo>
                  <a:lnTo>
                    <a:pt x="300" y="268"/>
                  </a:lnTo>
                  <a:lnTo>
                    <a:pt x="307" y="259"/>
                  </a:lnTo>
                  <a:lnTo>
                    <a:pt x="312" y="248"/>
                  </a:lnTo>
                  <a:lnTo>
                    <a:pt x="318" y="237"/>
                  </a:lnTo>
                  <a:lnTo>
                    <a:pt x="322" y="226"/>
                  </a:lnTo>
                  <a:lnTo>
                    <a:pt x="325" y="215"/>
                  </a:lnTo>
                  <a:lnTo>
                    <a:pt x="327" y="203"/>
                  </a:lnTo>
                  <a:lnTo>
                    <a:pt x="327" y="203"/>
                  </a:lnTo>
                  <a:lnTo>
                    <a:pt x="322" y="199"/>
                  </a:lnTo>
                  <a:lnTo>
                    <a:pt x="316" y="194"/>
                  </a:lnTo>
                  <a:lnTo>
                    <a:pt x="314" y="188"/>
                  </a:lnTo>
                  <a:lnTo>
                    <a:pt x="312" y="180"/>
                  </a:lnTo>
                  <a:lnTo>
                    <a:pt x="312" y="180"/>
                  </a:lnTo>
                  <a:lnTo>
                    <a:pt x="314" y="174"/>
                  </a:lnTo>
                  <a:lnTo>
                    <a:pt x="316" y="167"/>
                  </a:lnTo>
                  <a:lnTo>
                    <a:pt x="322" y="163"/>
                  </a:lnTo>
                  <a:lnTo>
                    <a:pt x="327" y="159"/>
                  </a:lnTo>
                  <a:lnTo>
                    <a:pt x="327" y="159"/>
                  </a:lnTo>
                  <a:lnTo>
                    <a:pt x="325" y="146"/>
                  </a:lnTo>
                  <a:lnTo>
                    <a:pt x="322" y="136"/>
                  </a:lnTo>
                  <a:lnTo>
                    <a:pt x="318" y="123"/>
                  </a:lnTo>
                  <a:lnTo>
                    <a:pt x="312" y="113"/>
                  </a:lnTo>
                  <a:lnTo>
                    <a:pt x="307" y="103"/>
                  </a:lnTo>
                  <a:lnTo>
                    <a:pt x="300" y="94"/>
                  </a:lnTo>
                  <a:lnTo>
                    <a:pt x="293" y="84"/>
                  </a:lnTo>
                  <a:lnTo>
                    <a:pt x="285" y="75"/>
                  </a:lnTo>
                  <a:lnTo>
                    <a:pt x="277" y="67"/>
                  </a:lnTo>
                  <a:lnTo>
                    <a:pt x="268" y="60"/>
                  </a:lnTo>
                  <a:lnTo>
                    <a:pt x="258" y="53"/>
                  </a:lnTo>
                  <a:lnTo>
                    <a:pt x="247" y="48"/>
                  </a:lnTo>
                  <a:lnTo>
                    <a:pt x="237" y="42"/>
                  </a:lnTo>
                  <a:lnTo>
                    <a:pt x="226" y="38"/>
                  </a:lnTo>
                  <a:lnTo>
                    <a:pt x="214" y="35"/>
                  </a:lnTo>
                  <a:lnTo>
                    <a:pt x="201" y="33"/>
                  </a:lnTo>
                  <a:lnTo>
                    <a:pt x="201" y="33"/>
                  </a:lnTo>
                  <a:lnTo>
                    <a:pt x="199" y="39"/>
                  </a:lnTo>
                  <a:lnTo>
                    <a:pt x="193" y="44"/>
                  </a:lnTo>
                  <a:lnTo>
                    <a:pt x="186" y="46"/>
                  </a:lnTo>
                  <a:lnTo>
                    <a:pt x="180" y="48"/>
                  </a:lnTo>
                  <a:lnTo>
                    <a:pt x="180" y="48"/>
                  </a:lnTo>
                  <a:lnTo>
                    <a:pt x="180" y="0"/>
                  </a:lnTo>
                  <a:close/>
                  <a:moveTo>
                    <a:pt x="180" y="0"/>
                  </a:moveTo>
                  <a:lnTo>
                    <a:pt x="180" y="0"/>
                  </a:lnTo>
                  <a:lnTo>
                    <a:pt x="180" y="48"/>
                  </a:lnTo>
                  <a:lnTo>
                    <a:pt x="180" y="48"/>
                  </a:lnTo>
                  <a:lnTo>
                    <a:pt x="173" y="46"/>
                  </a:lnTo>
                  <a:lnTo>
                    <a:pt x="166" y="44"/>
                  </a:lnTo>
                  <a:lnTo>
                    <a:pt x="161" y="39"/>
                  </a:lnTo>
                  <a:lnTo>
                    <a:pt x="158" y="33"/>
                  </a:lnTo>
                  <a:lnTo>
                    <a:pt x="158" y="33"/>
                  </a:lnTo>
                  <a:lnTo>
                    <a:pt x="146" y="35"/>
                  </a:lnTo>
                  <a:lnTo>
                    <a:pt x="134" y="38"/>
                  </a:lnTo>
                  <a:lnTo>
                    <a:pt x="123" y="42"/>
                  </a:lnTo>
                  <a:lnTo>
                    <a:pt x="112" y="48"/>
                  </a:lnTo>
                  <a:lnTo>
                    <a:pt x="101" y="53"/>
                  </a:lnTo>
                  <a:lnTo>
                    <a:pt x="92" y="60"/>
                  </a:lnTo>
                  <a:lnTo>
                    <a:pt x="82" y="67"/>
                  </a:lnTo>
                  <a:lnTo>
                    <a:pt x="74" y="75"/>
                  </a:lnTo>
                  <a:lnTo>
                    <a:pt x="66" y="84"/>
                  </a:lnTo>
                  <a:lnTo>
                    <a:pt x="59" y="94"/>
                  </a:lnTo>
                  <a:lnTo>
                    <a:pt x="52" y="103"/>
                  </a:lnTo>
                  <a:lnTo>
                    <a:pt x="46" y="113"/>
                  </a:lnTo>
                  <a:lnTo>
                    <a:pt x="42" y="123"/>
                  </a:lnTo>
                  <a:lnTo>
                    <a:pt x="37" y="136"/>
                  </a:lnTo>
                  <a:lnTo>
                    <a:pt x="33" y="146"/>
                  </a:lnTo>
                  <a:lnTo>
                    <a:pt x="32" y="159"/>
                  </a:lnTo>
                  <a:lnTo>
                    <a:pt x="32" y="159"/>
                  </a:lnTo>
                  <a:lnTo>
                    <a:pt x="37" y="163"/>
                  </a:lnTo>
                  <a:lnTo>
                    <a:pt x="43" y="167"/>
                  </a:lnTo>
                  <a:lnTo>
                    <a:pt x="46" y="174"/>
                  </a:lnTo>
                  <a:lnTo>
                    <a:pt x="47" y="180"/>
                  </a:lnTo>
                  <a:lnTo>
                    <a:pt x="47" y="180"/>
                  </a:lnTo>
                  <a:lnTo>
                    <a:pt x="46" y="188"/>
                  </a:lnTo>
                  <a:lnTo>
                    <a:pt x="43" y="194"/>
                  </a:lnTo>
                  <a:lnTo>
                    <a:pt x="37" y="199"/>
                  </a:lnTo>
                  <a:lnTo>
                    <a:pt x="32" y="203"/>
                  </a:lnTo>
                  <a:lnTo>
                    <a:pt x="32" y="203"/>
                  </a:lnTo>
                  <a:lnTo>
                    <a:pt x="33" y="215"/>
                  </a:lnTo>
                  <a:lnTo>
                    <a:pt x="37" y="226"/>
                  </a:lnTo>
                  <a:lnTo>
                    <a:pt x="42" y="237"/>
                  </a:lnTo>
                  <a:lnTo>
                    <a:pt x="46" y="248"/>
                  </a:lnTo>
                  <a:lnTo>
                    <a:pt x="52" y="259"/>
                  </a:lnTo>
                  <a:lnTo>
                    <a:pt x="59" y="268"/>
                  </a:lnTo>
                  <a:lnTo>
                    <a:pt x="66" y="278"/>
                  </a:lnTo>
                  <a:lnTo>
                    <a:pt x="74" y="286"/>
                  </a:lnTo>
                  <a:lnTo>
                    <a:pt x="82" y="294"/>
                  </a:lnTo>
                  <a:lnTo>
                    <a:pt x="92" y="302"/>
                  </a:lnTo>
                  <a:lnTo>
                    <a:pt x="101" y="309"/>
                  </a:lnTo>
                  <a:lnTo>
                    <a:pt x="112" y="314"/>
                  </a:lnTo>
                  <a:lnTo>
                    <a:pt x="123" y="320"/>
                  </a:lnTo>
                  <a:lnTo>
                    <a:pt x="134" y="324"/>
                  </a:lnTo>
                  <a:lnTo>
                    <a:pt x="146" y="327"/>
                  </a:lnTo>
                  <a:lnTo>
                    <a:pt x="158" y="329"/>
                  </a:lnTo>
                  <a:lnTo>
                    <a:pt x="158" y="329"/>
                  </a:lnTo>
                  <a:lnTo>
                    <a:pt x="158" y="329"/>
                  </a:lnTo>
                  <a:lnTo>
                    <a:pt x="161" y="322"/>
                  </a:lnTo>
                  <a:lnTo>
                    <a:pt x="166" y="318"/>
                  </a:lnTo>
                  <a:lnTo>
                    <a:pt x="173" y="314"/>
                  </a:lnTo>
                  <a:lnTo>
                    <a:pt x="180" y="314"/>
                  </a:lnTo>
                  <a:lnTo>
                    <a:pt x="180" y="362"/>
                  </a:lnTo>
                  <a:lnTo>
                    <a:pt x="180" y="362"/>
                  </a:lnTo>
                  <a:lnTo>
                    <a:pt x="180" y="362"/>
                  </a:lnTo>
                  <a:lnTo>
                    <a:pt x="161" y="360"/>
                  </a:lnTo>
                  <a:lnTo>
                    <a:pt x="143" y="358"/>
                  </a:lnTo>
                  <a:lnTo>
                    <a:pt x="126" y="354"/>
                  </a:lnTo>
                  <a:lnTo>
                    <a:pt x="109" y="347"/>
                  </a:lnTo>
                  <a:lnTo>
                    <a:pt x="93" y="340"/>
                  </a:lnTo>
                  <a:lnTo>
                    <a:pt x="78" y="331"/>
                  </a:lnTo>
                  <a:lnTo>
                    <a:pt x="65" y="320"/>
                  </a:lnTo>
                  <a:lnTo>
                    <a:pt x="52" y="309"/>
                  </a:lnTo>
                  <a:lnTo>
                    <a:pt x="40" y="295"/>
                  </a:lnTo>
                  <a:lnTo>
                    <a:pt x="29" y="282"/>
                  </a:lnTo>
                  <a:lnTo>
                    <a:pt x="21" y="267"/>
                  </a:lnTo>
                  <a:lnTo>
                    <a:pt x="13" y="251"/>
                  </a:lnTo>
                  <a:lnTo>
                    <a:pt x="8" y="234"/>
                  </a:lnTo>
                  <a:lnTo>
                    <a:pt x="2" y="217"/>
                  </a:lnTo>
                  <a:lnTo>
                    <a:pt x="0" y="199"/>
                  </a:lnTo>
                  <a:lnTo>
                    <a:pt x="0" y="180"/>
                  </a:lnTo>
                  <a:lnTo>
                    <a:pt x="0" y="180"/>
                  </a:lnTo>
                  <a:lnTo>
                    <a:pt x="0" y="163"/>
                  </a:lnTo>
                  <a:lnTo>
                    <a:pt x="2" y="145"/>
                  </a:lnTo>
                  <a:lnTo>
                    <a:pt x="8" y="127"/>
                  </a:lnTo>
                  <a:lnTo>
                    <a:pt x="13" y="111"/>
                  </a:lnTo>
                  <a:lnTo>
                    <a:pt x="21" y="95"/>
                  </a:lnTo>
                  <a:lnTo>
                    <a:pt x="29" y="80"/>
                  </a:lnTo>
                  <a:lnTo>
                    <a:pt x="40" y="67"/>
                  </a:lnTo>
                  <a:lnTo>
                    <a:pt x="52" y="53"/>
                  </a:lnTo>
                  <a:lnTo>
                    <a:pt x="65" y="42"/>
                  </a:lnTo>
                  <a:lnTo>
                    <a:pt x="78" y="31"/>
                  </a:lnTo>
                  <a:lnTo>
                    <a:pt x="93" y="22"/>
                  </a:lnTo>
                  <a:lnTo>
                    <a:pt x="109" y="15"/>
                  </a:lnTo>
                  <a:lnTo>
                    <a:pt x="126" y="8"/>
                  </a:lnTo>
                  <a:lnTo>
                    <a:pt x="143" y="4"/>
                  </a:lnTo>
                  <a:lnTo>
                    <a:pt x="161" y="2"/>
                  </a:lnTo>
                  <a:lnTo>
                    <a:pt x="180" y="0"/>
                  </a:lnTo>
                  <a:lnTo>
                    <a:pt x="180" y="0"/>
                  </a:lnTo>
                  <a:close/>
                </a:path>
              </a:pathLst>
            </a:custGeom>
            <a:grp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263" name="Freeform 145"/>
            <p:cNvSpPr>
              <a:spLocks/>
            </p:cNvSpPr>
            <p:nvPr/>
          </p:nvSpPr>
          <p:spPr bwMode="auto">
            <a:xfrm>
              <a:off x="2336801" y="3235325"/>
              <a:ext cx="285750" cy="150813"/>
            </a:xfrm>
            <a:custGeom>
              <a:avLst/>
              <a:gdLst>
                <a:gd name="T0" fmla="*/ 13 w 180"/>
                <a:gd name="T1" fmla="*/ 0 h 95"/>
                <a:gd name="T2" fmla="*/ 54 w 180"/>
                <a:gd name="T3" fmla="*/ 42 h 95"/>
                <a:gd name="T4" fmla="*/ 54 w 180"/>
                <a:gd name="T5" fmla="*/ 42 h 95"/>
                <a:gd name="T6" fmla="*/ 60 w 180"/>
                <a:gd name="T7" fmla="*/ 39 h 95"/>
                <a:gd name="T8" fmla="*/ 67 w 180"/>
                <a:gd name="T9" fmla="*/ 39 h 95"/>
                <a:gd name="T10" fmla="*/ 67 w 180"/>
                <a:gd name="T11" fmla="*/ 39 h 95"/>
                <a:gd name="T12" fmla="*/ 75 w 180"/>
                <a:gd name="T13" fmla="*/ 41 h 95"/>
                <a:gd name="T14" fmla="*/ 83 w 180"/>
                <a:gd name="T15" fmla="*/ 45 h 95"/>
                <a:gd name="T16" fmla="*/ 88 w 180"/>
                <a:gd name="T17" fmla="*/ 50 h 95"/>
                <a:gd name="T18" fmla="*/ 92 w 180"/>
                <a:gd name="T19" fmla="*/ 58 h 95"/>
                <a:gd name="T20" fmla="*/ 180 w 180"/>
                <a:gd name="T21" fmla="*/ 58 h 95"/>
                <a:gd name="T22" fmla="*/ 180 w 180"/>
                <a:gd name="T23" fmla="*/ 76 h 95"/>
                <a:gd name="T24" fmla="*/ 92 w 180"/>
                <a:gd name="T25" fmla="*/ 76 h 95"/>
                <a:gd name="T26" fmla="*/ 92 w 180"/>
                <a:gd name="T27" fmla="*/ 76 h 95"/>
                <a:gd name="T28" fmla="*/ 88 w 180"/>
                <a:gd name="T29" fmla="*/ 84 h 95"/>
                <a:gd name="T30" fmla="*/ 83 w 180"/>
                <a:gd name="T31" fmla="*/ 89 h 95"/>
                <a:gd name="T32" fmla="*/ 75 w 180"/>
                <a:gd name="T33" fmla="*/ 93 h 95"/>
                <a:gd name="T34" fmla="*/ 67 w 180"/>
                <a:gd name="T35" fmla="*/ 95 h 95"/>
                <a:gd name="T36" fmla="*/ 67 w 180"/>
                <a:gd name="T37" fmla="*/ 95 h 95"/>
                <a:gd name="T38" fmla="*/ 61 w 180"/>
                <a:gd name="T39" fmla="*/ 95 h 95"/>
                <a:gd name="T40" fmla="*/ 56 w 180"/>
                <a:gd name="T41" fmla="*/ 92 h 95"/>
                <a:gd name="T42" fmla="*/ 50 w 180"/>
                <a:gd name="T43" fmla="*/ 91 h 95"/>
                <a:gd name="T44" fmla="*/ 46 w 180"/>
                <a:gd name="T45" fmla="*/ 87 h 95"/>
                <a:gd name="T46" fmla="*/ 44 w 180"/>
                <a:gd name="T47" fmla="*/ 83 h 95"/>
                <a:gd name="T48" fmla="*/ 41 w 180"/>
                <a:gd name="T49" fmla="*/ 77 h 95"/>
                <a:gd name="T50" fmla="*/ 40 w 180"/>
                <a:gd name="T51" fmla="*/ 73 h 95"/>
                <a:gd name="T52" fmla="*/ 38 w 180"/>
                <a:gd name="T53" fmla="*/ 66 h 95"/>
                <a:gd name="T54" fmla="*/ 38 w 180"/>
                <a:gd name="T55" fmla="*/ 66 h 95"/>
                <a:gd name="T56" fmla="*/ 40 w 180"/>
                <a:gd name="T57" fmla="*/ 61 h 95"/>
                <a:gd name="T58" fmla="*/ 41 w 180"/>
                <a:gd name="T59" fmla="*/ 54 h 95"/>
                <a:gd name="T60" fmla="*/ 0 w 180"/>
                <a:gd name="T61" fmla="*/ 13 h 95"/>
                <a:gd name="T62" fmla="*/ 13 w 180"/>
                <a:gd name="T63" fmla="*/ 0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80" h="95">
                  <a:moveTo>
                    <a:pt x="13" y="0"/>
                  </a:moveTo>
                  <a:lnTo>
                    <a:pt x="54" y="42"/>
                  </a:lnTo>
                  <a:lnTo>
                    <a:pt x="54" y="42"/>
                  </a:lnTo>
                  <a:lnTo>
                    <a:pt x="60" y="39"/>
                  </a:lnTo>
                  <a:lnTo>
                    <a:pt x="67" y="39"/>
                  </a:lnTo>
                  <a:lnTo>
                    <a:pt x="67" y="39"/>
                  </a:lnTo>
                  <a:lnTo>
                    <a:pt x="75" y="41"/>
                  </a:lnTo>
                  <a:lnTo>
                    <a:pt x="83" y="45"/>
                  </a:lnTo>
                  <a:lnTo>
                    <a:pt x="88" y="50"/>
                  </a:lnTo>
                  <a:lnTo>
                    <a:pt x="92" y="58"/>
                  </a:lnTo>
                  <a:lnTo>
                    <a:pt x="180" y="58"/>
                  </a:lnTo>
                  <a:lnTo>
                    <a:pt x="180" y="76"/>
                  </a:lnTo>
                  <a:lnTo>
                    <a:pt x="92" y="76"/>
                  </a:lnTo>
                  <a:lnTo>
                    <a:pt x="92" y="76"/>
                  </a:lnTo>
                  <a:lnTo>
                    <a:pt x="88" y="84"/>
                  </a:lnTo>
                  <a:lnTo>
                    <a:pt x="83" y="89"/>
                  </a:lnTo>
                  <a:lnTo>
                    <a:pt x="75" y="93"/>
                  </a:lnTo>
                  <a:lnTo>
                    <a:pt x="67" y="95"/>
                  </a:lnTo>
                  <a:lnTo>
                    <a:pt x="67" y="95"/>
                  </a:lnTo>
                  <a:lnTo>
                    <a:pt x="61" y="95"/>
                  </a:lnTo>
                  <a:lnTo>
                    <a:pt x="56" y="92"/>
                  </a:lnTo>
                  <a:lnTo>
                    <a:pt x="50" y="91"/>
                  </a:lnTo>
                  <a:lnTo>
                    <a:pt x="46" y="87"/>
                  </a:lnTo>
                  <a:lnTo>
                    <a:pt x="44" y="83"/>
                  </a:lnTo>
                  <a:lnTo>
                    <a:pt x="41" y="77"/>
                  </a:lnTo>
                  <a:lnTo>
                    <a:pt x="40" y="73"/>
                  </a:lnTo>
                  <a:lnTo>
                    <a:pt x="38" y="66"/>
                  </a:lnTo>
                  <a:lnTo>
                    <a:pt x="38" y="66"/>
                  </a:lnTo>
                  <a:lnTo>
                    <a:pt x="40" y="61"/>
                  </a:lnTo>
                  <a:lnTo>
                    <a:pt x="41" y="54"/>
                  </a:lnTo>
                  <a:lnTo>
                    <a:pt x="0" y="13"/>
                  </a:lnTo>
                  <a:lnTo>
                    <a:pt x="13" y="0"/>
                  </a:lnTo>
                  <a:close/>
                </a:path>
              </a:pathLst>
            </a:custGeom>
            <a:grp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endParaRPr>
            </a:p>
          </p:txBody>
        </p:sp>
      </p:grpSp>
      <p:grpSp>
        <p:nvGrpSpPr>
          <p:cNvPr id="264" name="组合 263"/>
          <p:cNvGrpSpPr/>
          <p:nvPr/>
        </p:nvGrpSpPr>
        <p:grpSpPr>
          <a:xfrm>
            <a:off x="1637788" y="2859559"/>
            <a:ext cx="247830" cy="233769"/>
            <a:chOff x="2051051" y="3792538"/>
            <a:chExt cx="447675" cy="422275"/>
          </a:xfrm>
          <a:solidFill>
            <a:schemeClr val="accent1"/>
          </a:solidFill>
        </p:grpSpPr>
        <p:sp>
          <p:nvSpPr>
            <p:cNvPr id="265" name="Freeform 146"/>
            <p:cNvSpPr>
              <a:spLocks/>
            </p:cNvSpPr>
            <p:nvPr/>
          </p:nvSpPr>
          <p:spPr bwMode="auto">
            <a:xfrm>
              <a:off x="2051051" y="3879850"/>
              <a:ext cx="447675" cy="334963"/>
            </a:xfrm>
            <a:custGeom>
              <a:avLst/>
              <a:gdLst>
                <a:gd name="T0" fmla="*/ 86 w 282"/>
                <a:gd name="T1" fmla="*/ 0 h 211"/>
                <a:gd name="T2" fmla="*/ 115 w 282"/>
                <a:gd name="T3" fmla="*/ 6 h 211"/>
                <a:gd name="T4" fmla="*/ 141 w 282"/>
                <a:gd name="T5" fmla="*/ 20 h 211"/>
                <a:gd name="T6" fmla="*/ 153 w 282"/>
                <a:gd name="T7" fmla="*/ 11 h 211"/>
                <a:gd name="T8" fmla="*/ 182 w 282"/>
                <a:gd name="T9" fmla="*/ 1 h 211"/>
                <a:gd name="T10" fmla="*/ 198 w 282"/>
                <a:gd name="T11" fmla="*/ 0 h 211"/>
                <a:gd name="T12" fmla="*/ 214 w 282"/>
                <a:gd name="T13" fmla="*/ 1 h 211"/>
                <a:gd name="T14" fmla="*/ 245 w 282"/>
                <a:gd name="T15" fmla="*/ 14 h 211"/>
                <a:gd name="T16" fmla="*/ 268 w 282"/>
                <a:gd name="T17" fmla="*/ 35 h 211"/>
                <a:gd name="T18" fmla="*/ 278 w 282"/>
                <a:gd name="T19" fmla="*/ 57 h 211"/>
                <a:gd name="T20" fmla="*/ 282 w 282"/>
                <a:gd name="T21" fmla="*/ 73 h 211"/>
                <a:gd name="T22" fmla="*/ 282 w 282"/>
                <a:gd name="T23" fmla="*/ 81 h 211"/>
                <a:gd name="T24" fmla="*/ 281 w 282"/>
                <a:gd name="T25" fmla="*/ 102 h 211"/>
                <a:gd name="T26" fmla="*/ 274 w 282"/>
                <a:gd name="T27" fmla="*/ 123 h 211"/>
                <a:gd name="T28" fmla="*/ 263 w 282"/>
                <a:gd name="T29" fmla="*/ 145 h 211"/>
                <a:gd name="T30" fmla="*/ 248 w 282"/>
                <a:gd name="T31" fmla="*/ 165 h 211"/>
                <a:gd name="T32" fmla="*/ 228 w 282"/>
                <a:gd name="T33" fmla="*/ 184 h 211"/>
                <a:gd name="T34" fmla="*/ 203 w 282"/>
                <a:gd name="T35" fmla="*/ 199 h 211"/>
                <a:gd name="T36" fmla="*/ 172 w 282"/>
                <a:gd name="T37" fmla="*/ 209 h 211"/>
                <a:gd name="T38" fmla="*/ 137 w 282"/>
                <a:gd name="T39" fmla="*/ 211 h 211"/>
                <a:gd name="T40" fmla="*/ 118 w 282"/>
                <a:gd name="T41" fmla="*/ 211 h 211"/>
                <a:gd name="T42" fmla="*/ 86 w 282"/>
                <a:gd name="T43" fmla="*/ 203 h 211"/>
                <a:gd name="T44" fmla="*/ 58 w 282"/>
                <a:gd name="T45" fmla="*/ 191 h 211"/>
                <a:gd name="T46" fmla="*/ 38 w 282"/>
                <a:gd name="T47" fmla="*/ 173 h 211"/>
                <a:gd name="T48" fmla="*/ 22 w 282"/>
                <a:gd name="T49" fmla="*/ 153 h 211"/>
                <a:gd name="T50" fmla="*/ 11 w 282"/>
                <a:gd name="T51" fmla="*/ 133 h 211"/>
                <a:gd name="T52" fmla="*/ 4 w 282"/>
                <a:gd name="T53" fmla="*/ 111 h 211"/>
                <a:gd name="T54" fmla="*/ 0 w 282"/>
                <a:gd name="T55" fmla="*/ 81 h 211"/>
                <a:gd name="T56" fmla="*/ 0 w 282"/>
                <a:gd name="T57" fmla="*/ 73 h 211"/>
                <a:gd name="T58" fmla="*/ 4 w 282"/>
                <a:gd name="T59" fmla="*/ 57 h 211"/>
                <a:gd name="T60" fmla="*/ 15 w 282"/>
                <a:gd name="T61" fmla="*/ 35 h 211"/>
                <a:gd name="T62" fmla="*/ 38 w 282"/>
                <a:gd name="T63" fmla="*/ 14 h 211"/>
                <a:gd name="T64" fmla="*/ 68 w 282"/>
                <a:gd name="T65" fmla="*/ 1 h 211"/>
                <a:gd name="T66" fmla="*/ 86 w 282"/>
                <a:gd name="T67" fmla="*/ 0 h 2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282" h="211">
                  <a:moveTo>
                    <a:pt x="86" y="0"/>
                  </a:moveTo>
                  <a:lnTo>
                    <a:pt x="86" y="0"/>
                  </a:lnTo>
                  <a:lnTo>
                    <a:pt x="100" y="1"/>
                  </a:lnTo>
                  <a:lnTo>
                    <a:pt x="115" y="6"/>
                  </a:lnTo>
                  <a:lnTo>
                    <a:pt x="129" y="11"/>
                  </a:lnTo>
                  <a:lnTo>
                    <a:pt x="141" y="20"/>
                  </a:lnTo>
                  <a:lnTo>
                    <a:pt x="141" y="20"/>
                  </a:lnTo>
                  <a:lnTo>
                    <a:pt x="153" y="11"/>
                  </a:lnTo>
                  <a:lnTo>
                    <a:pt x="167" y="6"/>
                  </a:lnTo>
                  <a:lnTo>
                    <a:pt x="182" y="1"/>
                  </a:lnTo>
                  <a:lnTo>
                    <a:pt x="198" y="0"/>
                  </a:lnTo>
                  <a:lnTo>
                    <a:pt x="198" y="0"/>
                  </a:lnTo>
                  <a:lnTo>
                    <a:pt x="206" y="0"/>
                  </a:lnTo>
                  <a:lnTo>
                    <a:pt x="214" y="1"/>
                  </a:lnTo>
                  <a:lnTo>
                    <a:pt x="230" y="6"/>
                  </a:lnTo>
                  <a:lnTo>
                    <a:pt x="245" y="14"/>
                  </a:lnTo>
                  <a:lnTo>
                    <a:pt x="258" y="23"/>
                  </a:lnTo>
                  <a:lnTo>
                    <a:pt x="268" y="35"/>
                  </a:lnTo>
                  <a:lnTo>
                    <a:pt x="275" y="49"/>
                  </a:lnTo>
                  <a:lnTo>
                    <a:pt x="278" y="57"/>
                  </a:lnTo>
                  <a:lnTo>
                    <a:pt x="281" y="65"/>
                  </a:lnTo>
                  <a:lnTo>
                    <a:pt x="282" y="73"/>
                  </a:lnTo>
                  <a:lnTo>
                    <a:pt x="282" y="81"/>
                  </a:lnTo>
                  <a:lnTo>
                    <a:pt x="282" y="81"/>
                  </a:lnTo>
                  <a:lnTo>
                    <a:pt x="282" y="91"/>
                  </a:lnTo>
                  <a:lnTo>
                    <a:pt x="281" y="102"/>
                  </a:lnTo>
                  <a:lnTo>
                    <a:pt x="278" y="112"/>
                  </a:lnTo>
                  <a:lnTo>
                    <a:pt x="274" y="123"/>
                  </a:lnTo>
                  <a:lnTo>
                    <a:pt x="270" y="134"/>
                  </a:lnTo>
                  <a:lnTo>
                    <a:pt x="263" y="145"/>
                  </a:lnTo>
                  <a:lnTo>
                    <a:pt x="256" y="156"/>
                  </a:lnTo>
                  <a:lnTo>
                    <a:pt x="248" y="165"/>
                  </a:lnTo>
                  <a:lnTo>
                    <a:pt x="239" y="175"/>
                  </a:lnTo>
                  <a:lnTo>
                    <a:pt x="228" y="184"/>
                  </a:lnTo>
                  <a:lnTo>
                    <a:pt x="216" y="192"/>
                  </a:lnTo>
                  <a:lnTo>
                    <a:pt x="203" y="199"/>
                  </a:lnTo>
                  <a:lnTo>
                    <a:pt x="188" y="205"/>
                  </a:lnTo>
                  <a:lnTo>
                    <a:pt x="172" y="209"/>
                  </a:lnTo>
                  <a:lnTo>
                    <a:pt x="156" y="211"/>
                  </a:lnTo>
                  <a:lnTo>
                    <a:pt x="137" y="211"/>
                  </a:lnTo>
                  <a:lnTo>
                    <a:pt x="137" y="211"/>
                  </a:lnTo>
                  <a:lnTo>
                    <a:pt x="118" y="211"/>
                  </a:lnTo>
                  <a:lnTo>
                    <a:pt x="100" y="209"/>
                  </a:lnTo>
                  <a:lnTo>
                    <a:pt x="86" y="203"/>
                  </a:lnTo>
                  <a:lnTo>
                    <a:pt x="71" y="198"/>
                  </a:lnTo>
                  <a:lnTo>
                    <a:pt x="58" y="191"/>
                  </a:lnTo>
                  <a:lnTo>
                    <a:pt x="48" y="183"/>
                  </a:lnTo>
                  <a:lnTo>
                    <a:pt x="38" y="173"/>
                  </a:lnTo>
                  <a:lnTo>
                    <a:pt x="29" y="164"/>
                  </a:lnTo>
                  <a:lnTo>
                    <a:pt x="22" y="153"/>
                  </a:lnTo>
                  <a:lnTo>
                    <a:pt x="15" y="144"/>
                  </a:lnTo>
                  <a:lnTo>
                    <a:pt x="11" y="133"/>
                  </a:lnTo>
                  <a:lnTo>
                    <a:pt x="7" y="121"/>
                  </a:lnTo>
                  <a:lnTo>
                    <a:pt x="4" y="111"/>
                  </a:lnTo>
                  <a:lnTo>
                    <a:pt x="2" y="100"/>
                  </a:lnTo>
                  <a:lnTo>
                    <a:pt x="0" y="81"/>
                  </a:lnTo>
                  <a:lnTo>
                    <a:pt x="0" y="81"/>
                  </a:lnTo>
                  <a:lnTo>
                    <a:pt x="0" y="73"/>
                  </a:lnTo>
                  <a:lnTo>
                    <a:pt x="2" y="65"/>
                  </a:lnTo>
                  <a:lnTo>
                    <a:pt x="4" y="57"/>
                  </a:lnTo>
                  <a:lnTo>
                    <a:pt x="7" y="49"/>
                  </a:lnTo>
                  <a:lnTo>
                    <a:pt x="15" y="35"/>
                  </a:lnTo>
                  <a:lnTo>
                    <a:pt x="25" y="23"/>
                  </a:lnTo>
                  <a:lnTo>
                    <a:pt x="38" y="14"/>
                  </a:lnTo>
                  <a:lnTo>
                    <a:pt x="52" y="6"/>
                  </a:lnTo>
                  <a:lnTo>
                    <a:pt x="68" y="1"/>
                  </a:lnTo>
                  <a:lnTo>
                    <a:pt x="76" y="0"/>
                  </a:lnTo>
                  <a:lnTo>
                    <a:pt x="86" y="0"/>
                  </a:lnTo>
                  <a:lnTo>
                    <a:pt x="86" y="0"/>
                  </a:lnTo>
                  <a:close/>
                </a:path>
              </a:pathLst>
            </a:custGeom>
            <a:grp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266" name="Freeform 147"/>
            <p:cNvSpPr>
              <a:spLocks/>
            </p:cNvSpPr>
            <p:nvPr/>
          </p:nvSpPr>
          <p:spPr bwMode="auto">
            <a:xfrm>
              <a:off x="2178051" y="3792538"/>
              <a:ext cx="107950" cy="153988"/>
            </a:xfrm>
            <a:custGeom>
              <a:avLst/>
              <a:gdLst>
                <a:gd name="T0" fmla="*/ 60 w 68"/>
                <a:gd name="T1" fmla="*/ 97 h 97"/>
                <a:gd name="T2" fmla="*/ 60 w 68"/>
                <a:gd name="T3" fmla="*/ 97 h 97"/>
                <a:gd name="T4" fmla="*/ 65 w 68"/>
                <a:gd name="T5" fmla="*/ 85 h 97"/>
                <a:gd name="T6" fmla="*/ 68 w 68"/>
                <a:gd name="T7" fmla="*/ 71 h 97"/>
                <a:gd name="T8" fmla="*/ 68 w 68"/>
                <a:gd name="T9" fmla="*/ 58 h 97"/>
                <a:gd name="T10" fmla="*/ 66 w 68"/>
                <a:gd name="T11" fmla="*/ 46 h 97"/>
                <a:gd name="T12" fmla="*/ 62 w 68"/>
                <a:gd name="T13" fmla="*/ 33 h 97"/>
                <a:gd name="T14" fmla="*/ 56 w 68"/>
                <a:gd name="T15" fmla="*/ 21 h 97"/>
                <a:gd name="T16" fmla="*/ 49 w 68"/>
                <a:gd name="T17" fmla="*/ 10 h 97"/>
                <a:gd name="T18" fmla="*/ 39 w 68"/>
                <a:gd name="T19" fmla="*/ 0 h 97"/>
                <a:gd name="T20" fmla="*/ 0 w 68"/>
                <a:gd name="T21" fmla="*/ 6 h 97"/>
                <a:gd name="T22" fmla="*/ 0 w 68"/>
                <a:gd name="T23" fmla="*/ 6 h 97"/>
                <a:gd name="T24" fmla="*/ 14 w 68"/>
                <a:gd name="T25" fmla="*/ 15 h 97"/>
                <a:gd name="T26" fmla="*/ 24 w 68"/>
                <a:gd name="T27" fmla="*/ 23 h 97"/>
                <a:gd name="T28" fmla="*/ 35 w 68"/>
                <a:gd name="T29" fmla="*/ 32 h 97"/>
                <a:gd name="T30" fmla="*/ 43 w 68"/>
                <a:gd name="T31" fmla="*/ 42 h 97"/>
                <a:gd name="T32" fmla="*/ 50 w 68"/>
                <a:gd name="T33" fmla="*/ 54 h 97"/>
                <a:gd name="T34" fmla="*/ 56 w 68"/>
                <a:gd name="T35" fmla="*/ 66 h 97"/>
                <a:gd name="T36" fmla="*/ 58 w 68"/>
                <a:gd name="T37" fmla="*/ 81 h 97"/>
                <a:gd name="T38" fmla="*/ 60 w 68"/>
                <a:gd name="T39" fmla="*/ 97 h 97"/>
                <a:gd name="T40" fmla="*/ 60 w 68"/>
                <a:gd name="T41" fmla="*/ 97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68" h="97">
                  <a:moveTo>
                    <a:pt x="60" y="97"/>
                  </a:moveTo>
                  <a:lnTo>
                    <a:pt x="60" y="97"/>
                  </a:lnTo>
                  <a:lnTo>
                    <a:pt x="65" y="85"/>
                  </a:lnTo>
                  <a:lnTo>
                    <a:pt x="68" y="71"/>
                  </a:lnTo>
                  <a:lnTo>
                    <a:pt x="68" y="58"/>
                  </a:lnTo>
                  <a:lnTo>
                    <a:pt x="66" y="46"/>
                  </a:lnTo>
                  <a:lnTo>
                    <a:pt x="62" y="33"/>
                  </a:lnTo>
                  <a:lnTo>
                    <a:pt x="56" y="21"/>
                  </a:lnTo>
                  <a:lnTo>
                    <a:pt x="49" y="10"/>
                  </a:lnTo>
                  <a:lnTo>
                    <a:pt x="39" y="0"/>
                  </a:lnTo>
                  <a:lnTo>
                    <a:pt x="0" y="6"/>
                  </a:lnTo>
                  <a:lnTo>
                    <a:pt x="0" y="6"/>
                  </a:lnTo>
                  <a:lnTo>
                    <a:pt x="14" y="15"/>
                  </a:lnTo>
                  <a:lnTo>
                    <a:pt x="24" y="23"/>
                  </a:lnTo>
                  <a:lnTo>
                    <a:pt x="35" y="32"/>
                  </a:lnTo>
                  <a:lnTo>
                    <a:pt x="43" y="42"/>
                  </a:lnTo>
                  <a:lnTo>
                    <a:pt x="50" y="54"/>
                  </a:lnTo>
                  <a:lnTo>
                    <a:pt x="56" y="66"/>
                  </a:lnTo>
                  <a:lnTo>
                    <a:pt x="58" y="81"/>
                  </a:lnTo>
                  <a:lnTo>
                    <a:pt x="60" y="97"/>
                  </a:lnTo>
                  <a:lnTo>
                    <a:pt x="60" y="97"/>
                  </a:lnTo>
                  <a:close/>
                </a:path>
              </a:pathLst>
            </a:custGeom>
            <a:grp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endParaRPr>
            </a:p>
          </p:txBody>
        </p:sp>
      </p:grpSp>
      <p:grpSp>
        <p:nvGrpSpPr>
          <p:cNvPr id="267" name="组合 266"/>
          <p:cNvGrpSpPr/>
          <p:nvPr/>
        </p:nvGrpSpPr>
        <p:grpSpPr>
          <a:xfrm>
            <a:off x="2268789" y="1441127"/>
            <a:ext cx="374382" cy="307591"/>
            <a:chOff x="3190876" y="1230313"/>
            <a:chExt cx="676275" cy="555625"/>
          </a:xfrm>
          <a:solidFill>
            <a:schemeClr val="accent1"/>
          </a:solidFill>
        </p:grpSpPr>
        <p:sp>
          <p:nvSpPr>
            <p:cNvPr id="268" name="Freeform 148"/>
            <p:cNvSpPr>
              <a:spLocks/>
            </p:cNvSpPr>
            <p:nvPr/>
          </p:nvSpPr>
          <p:spPr bwMode="auto">
            <a:xfrm>
              <a:off x="3209926" y="1257300"/>
              <a:ext cx="657225" cy="528638"/>
            </a:xfrm>
            <a:custGeom>
              <a:avLst/>
              <a:gdLst>
                <a:gd name="T0" fmla="*/ 0 w 414"/>
                <a:gd name="T1" fmla="*/ 117 h 333"/>
                <a:gd name="T2" fmla="*/ 10 w 414"/>
                <a:gd name="T3" fmla="*/ 102 h 333"/>
                <a:gd name="T4" fmla="*/ 316 w 414"/>
                <a:gd name="T5" fmla="*/ 306 h 333"/>
                <a:gd name="T6" fmla="*/ 316 w 414"/>
                <a:gd name="T7" fmla="*/ 306 h 333"/>
                <a:gd name="T8" fmla="*/ 325 w 414"/>
                <a:gd name="T9" fmla="*/ 310 h 333"/>
                <a:gd name="T10" fmla="*/ 335 w 414"/>
                <a:gd name="T11" fmla="*/ 313 h 333"/>
                <a:gd name="T12" fmla="*/ 343 w 414"/>
                <a:gd name="T13" fmla="*/ 313 h 333"/>
                <a:gd name="T14" fmla="*/ 352 w 414"/>
                <a:gd name="T15" fmla="*/ 312 h 333"/>
                <a:gd name="T16" fmla="*/ 362 w 414"/>
                <a:gd name="T17" fmla="*/ 309 h 333"/>
                <a:gd name="T18" fmla="*/ 371 w 414"/>
                <a:gd name="T19" fmla="*/ 304 h 333"/>
                <a:gd name="T20" fmla="*/ 378 w 414"/>
                <a:gd name="T21" fmla="*/ 297 h 333"/>
                <a:gd name="T22" fmla="*/ 385 w 414"/>
                <a:gd name="T23" fmla="*/ 289 h 333"/>
                <a:gd name="T24" fmla="*/ 385 w 414"/>
                <a:gd name="T25" fmla="*/ 289 h 333"/>
                <a:gd name="T26" fmla="*/ 390 w 414"/>
                <a:gd name="T27" fmla="*/ 279 h 333"/>
                <a:gd name="T28" fmla="*/ 393 w 414"/>
                <a:gd name="T29" fmla="*/ 270 h 333"/>
                <a:gd name="T30" fmla="*/ 394 w 414"/>
                <a:gd name="T31" fmla="*/ 260 h 333"/>
                <a:gd name="T32" fmla="*/ 394 w 414"/>
                <a:gd name="T33" fmla="*/ 251 h 333"/>
                <a:gd name="T34" fmla="*/ 391 w 414"/>
                <a:gd name="T35" fmla="*/ 241 h 333"/>
                <a:gd name="T36" fmla="*/ 387 w 414"/>
                <a:gd name="T37" fmla="*/ 232 h 333"/>
                <a:gd name="T38" fmla="*/ 382 w 414"/>
                <a:gd name="T39" fmla="*/ 225 h 333"/>
                <a:gd name="T40" fmla="*/ 375 w 414"/>
                <a:gd name="T41" fmla="*/ 218 h 333"/>
                <a:gd name="T42" fmla="*/ 69 w 414"/>
                <a:gd name="T43" fmla="*/ 14 h 333"/>
                <a:gd name="T44" fmla="*/ 79 w 414"/>
                <a:gd name="T45" fmla="*/ 0 h 333"/>
                <a:gd name="T46" fmla="*/ 389 w 414"/>
                <a:gd name="T47" fmla="*/ 207 h 333"/>
                <a:gd name="T48" fmla="*/ 389 w 414"/>
                <a:gd name="T49" fmla="*/ 207 h 333"/>
                <a:gd name="T50" fmla="*/ 398 w 414"/>
                <a:gd name="T51" fmla="*/ 216 h 333"/>
                <a:gd name="T52" fmla="*/ 405 w 414"/>
                <a:gd name="T53" fmla="*/ 225 h 333"/>
                <a:gd name="T54" fmla="*/ 410 w 414"/>
                <a:gd name="T55" fmla="*/ 236 h 333"/>
                <a:gd name="T56" fmla="*/ 414 w 414"/>
                <a:gd name="T57" fmla="*/ 248 h 333"/>
                <a:gd name="T58" fmla="*/ 414 w 414"/>
                <a:gd name="T59" fmla="*/ 262 h 333"/>
                <a:gd name="T60" fmla="*/ 413 w 414"/>
                <a:gd name="T61" fmla="*/ 275 h 333"/>
                <a:gd name="T62" fmla="*/ 409 w 414"/>
                <a:gd name="T63" fmla="*/ 287 h 333"/>
                <a:gd name="T64" fmla="*/ 402 w 414"/>
                <a:gd name="T65" fmla="*/ 300 h 333"/>
                <a:gd name="T66" fmla="*/ 402 w 414"/>
                <a:gd name="T67" fmla="*/ 300 h 333"/>
                <a:gd name="T68" fmla="*/ 393 w 414"/>
                <a:gd name="T69" fmla="*/ 312 h 333"/>
                <a:gd name="T70" fmla="*/ 382 w 414"/>
                <a:gd name="T71" fmla="*/ 320 h 333"/>
                <a:gd name="T72" fmla="*/ 371 w 414"/>
                <a:gd name="T73" fmla="*/ 327 h 333"/>
                <a:gd name="T74" fmla="*/ 359 w 414"/>
                <a:gd name="T75" fmla="*/ 331 h 333"/>
                <a:gd name="T76" fmla="*/ 347 w 414"/>
                <a:gd name="T77" fmla="*/ 333 h 333"/>
                <a:gd name="T78" fmla="*/ 335 w 414"/>
                <a:gd name="T79" fmla="*/ 332 h 333"/>
                <a:gd name="T80" fmla="*/ 322 w 414"/>
                <a:gd name="T81" fmla="*/ 329 h 333"/>
                <a:gd name="T82" fmla="*/ 310 w 414"/>
                <a:gd name="T83" fmla="*/ 323 h 333"/>
                <a:gd name="T84" fmla="*/ 0 w 414"/>
                <a:gd name="T85" fmla="*/ 117 h 3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414" h="333">
                  <a:moveTo>
                    <a:pt x="0" y="117"/>
                  </a:moveTo>
                  <a:lnTo>
                    <a:pt x="10" y="102"/>
                  </a:lnTo>
                  <a:lnTo>
                    <a:pt x="316" y="306"/>
                  </a:lnTo>
                  <a:lnTo>
                    <a:pt x="316" y="306"/>
                  </a:lnTo>
                  <a:lnTo>
                    <a:pt x="325" y="310"/>
                  </a:lnTo>
                  <a:lnTo>
                    <a:pt x="335" y="313"/>
                  </a:lnTo>
                  <a:lnTo>
                    <a:pt x="343" y="313"/>
                  </a:lnTo>
                  <a:lnTo>
                    <a:pt x="352" y="312"/>
                  </a:lnTo>
                  <a:lnTo>
                    <a:pt x="362" y="309"/>
                  </a:lnTo>
                  <a:lnTo>
                    <a:pt x="371" y="304"/>
                  </a:lnTo>
                  <a:lnTo>
                    <a:pt x="378" y="297"/>
                  </a:lnTo>
                  <a:lnTo>
                    <a:pt x="385" y="289"/>
                  </a:lnTo>
                  <a:lnTo>
                    <a:pt x="385" y="289"/>
                  </a:lnTo>
                  <a:lnTo>
                    <a:pt x="390" y="279"/>
                  </a:lnTo>
                  <a:lnTo>
                    <a:pt x="393" y="270"/>
                  </a:lnTo>
                  <a:lnTo>
                    <a:pt x="394" y="260"/>
                  </a:lnTo>
                  <a:lnTo>
                    <a:pt x="394" y="251"/>
                  </a:lnTo>
                  <a:lnTo>
                    <a:pt x="391" y="241"/>
                  </a:lnTo>
                  <a:lnTo>
                    <a:pt x="387" y="232"/>
                  </a:lnTo>
                  <a:lnTo>
                    <a:pt x="382" y="225"/>
                  </a:lnTo>
                  <a:lnTo>
                    <a:pt x="375" y="218"/>
                  </a:lnTo>
                  <a:lnTo>
                    <a:pt x="69" y="14"/>
                  </a:lnTo>
                  <a:lnTo>
                    <a:pt x="79" y="0"/>
                  </a:lnTo>
                  <a:lnTo>
                    <a:pt x="389" y="207"/>
                  </a:lnTo>
                  <a:lnTo>
                    <a:pt x="389" y="207"/>
                  </a:lnTo>
                  <a:lnTo>
                    <a:pt x="398" y="216"/>
                  </a:lnTo>
                  <a:lnTo>
                    <a:pt x="405" y="225"/>
                  </a:lnTo>
                  <a:lnTo>
                    <a:pt x="410" y="236"/>
                  </a:lnTo>
                  <a:lnTo>
                    <a:pt x="414" y="248"/>
                  </a:lnTo>
                  <a:lnTo>
                    <a:pt x="414" y="262"/>
                  </a:lnTo>
                  <a:lnTo>
                    <a:pt x="413" y="275"/>
                  </a:lnTo>
                  <a:lnTo>
                    <a:pt x="409" y="287"/>
                  </a:lnTo>
                  <a:lnTo>
                    <a:pt x="402" y="300"/>
                  </a:lnTo>
                  <a:lnTo>
                    <a:pt x="402" y="300"/>
                  </a:lnTo>
                  <a:lnTo>
                    <a:pt x="393" y="312"/>
                  </a:lnTo>
                  <a:lnTo>
                    <a:pt x="382" y="320"/>
                  </a:lnTo>
                  <a:lnTo>
                    <a:pt x="371" y="327"/>
                  </a:lnTo>
                  <a:lnTo>
                    <a:pt x="359" y="331"/>
                  </a:lnTo>
                  <a:lnTo>
                    <a:pt x="347" y="333"/>
                  </a:lnTo>
                  <a:lnTo>
                    <a:pt x="335" y="332"/>
                  </a:lnTo>
                  <a:lnTo>
                    <a:pt x="322" y="329"/>
                  </a:lnTo>
                  <a:lnTo>
                    <a:pt x="310" y="323"/>
                  </a:lnTo>
                  <a:lnTo>
                    <a:pt x="0" y="117"/>
                  </a:lnTo>
                  <a:close/>
                </a:path>
              </a:pathLst>
            </a:custGeom>
            <a:grp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269" name="Freeform 149"/>
            <p:cNvSpPr>
              <a:spLocks/>
            </p:cNvSpPr>
            <p:nvPr/>
          </p:nvSpPr>
          <p:spPr bwMode="auto">
            <a:xfrm>
              <a:off x="3190876" y="1230313"/>
              <a:ext cx="176213" cy="246063"/>
            </a:xfrm>
            <a:custGeom>
              <a:avLst/>
              <a:gdLst>
                <a:gd name="T0" fmla="*/ 5 w 111"/>
                <a:gd name="T1" fmla="*/ 154 h 155"/>
                <a:gd name="T2" fmla="*/ 5 w 111"/>
                <a:gd name="T3" fmla="*/ 154 h 155"/>
                <a:gd name="T4" fmla="*/ 9 w 111"/>
                <a:gd name="T5" fmla="*/ 155 h 155"/>
                <a:gd name="T6" fmla="*/ 15 w 111"/>
                <a:gd name="T7" fmla="*/ 155 h 155"/>
                <a:gd name="T8" fmla="*/ 19 w 111"/>
                <a:gd name="T9" fmla="*/ 154 h 155"/>
                <a:gd name="T10" fmla="*/ 23 w 111"/>
                <a:gd name="T11" fmla="*/ 150 h 155"/>
                <a:gd name="T12" fmla="*/ 110 w 111"/>
                <a:gd name="T13" fmla="*/ 20 h 155"/>
                <a:gd name="T14" fmla="*/ 110 w 111"/>
                <a:gd name="T15" fmla="*/ 20 h 155"/>
                <a:gd name="T16" fmla="*/ 111 w 111"/>
                <a:gd name="T17" fmla="*/ 15 h 155"/>
                <a:gd name="T18" fmla="*/ 111 w 111"/>
                <a:gd name="T19" fmla="*/ 11 h 155"/>
                <a:gd name="T20" fmla="*/ 110 w 111"/>
                <a:gd name="T21" fmla="*/ 5 h 155"/>
                <a:gd name="T22" fmla="*/ 106 w 111"/>
                <a:gd name="T23" fmla="*/ 2 h 155"/>
                <a:gd name="T24" fmla="*/ 106 w 111"/>
                <a:gd name="T25" fmla="*/ 2 h 155"/>
                <a:gd name="T26" fmla="*/ 101 w 111"/>
                <a:gd name="T27" fmla="*/ 0 h 155"/>
                <a:gd name="T28" fmla="*/ 96 w 111"/>
                <a:gd name="T29" fmla="*/ 0 h 155"/>
                <a:gd name="T30" fmla="*/ 92 w 111"/>
                <a:gd name="T31" fmla="*/ 2 h 155"/>
                <a:gd name="T32" fmla="*/ 89 w 111"/>
                <a:gd name="T33" fmla="*/ 5 h 155"/>
                <a:gd name="T34" fmla="*/ 1 w 111"/>
                <a:gd name="T35" fmla="*/ 136 h 155"/>
                <a:gd name="T36" fmla="*/ 1 w 111"/>
                <a:gd name="T37" fmla="*/ 136 h 155"/>
                <a:gd name="T38" fmla="*/ 0 w 111"/>
                <a:gd name="T39" fmla="*/ 140 h 155"/>
                <a:gd name="T40" fmla="*/ 0 w 111"/>
                <a:gd name="T41" fmla="*/ 146 h 155"/>
                <a:gd name="T42" fmla="*/ 1 w 111"/>
                <a:gd name="T43" fmla="*/ 150 h 155"/>
                <a:gd name="T44" fmla="*/ 5 w 111"/>
                <a:gd name="T45" fmla="*/ 154 h 155"/>
                <a:gd name="T46" fmla="*/ 5 w 111"/>
                <a:gd name="T47" fmla="*/ 154 h 1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111" h="155">
                  <a:moveTo>
                    <a:pt x="5" y="154"/>
                  </a:moveTo>
                  <a:lnTo>
                    <a:pt x="5" y="154"/>
                  </a:lnTo>
                  <a:lnTo>
                    <a:pt x="9" y="155"/>
                  </a:lnTo>
                  <a:lnTo>
                    <a:pt x="15" y="155"/>
                  </a:lnTo>
                  <a:lnTo>
                    <a:pt x="19" y="154"/>
                  </a:lnTo>
                  <a:lnTo>
                    <a:pt x="23" y="150"/>
                  </a:lnTo>
                  <a:lnTo>
                    <a:pt x="110" y="20"/>
                  </a:lnTo>
                  <a:lnTo>
                    <a:pt x="110" y="20"/>
                  </a:lnTo>
                  <a:lnTo>
                    <a:pt x="111" y="15"/>
                  </a:lnTo>
                  <a:lnTo>
                    <a:pt x="111" y="11"/>
                  </a:lnTo>
                  <a:lnTo>
                    <a:pt x="110" y="5"/>
                  </a:lnTo>
                  <a:lnTo>
                    <a:pt x="106" y="2"/>
                  </a:lnTo>
                  <a:lnTo>
                    <a:pt x="106" y="2"/>
                  </a:lnTo>
                  <a:lnTo>
                    <a:pt x="101" y="0"/>
                  </a:lnTo>
                  <a:lnTo>
                    <a:pt x="96" y="0"/>
                  </a:lnTo>
                  <a:lnTo>
                    <a:pt x="92" y="2"/>
                  </a:lnTo>
                  <a:lnTo>
                    <a:pt x="89" y="5"/>
                  </a:lnTo>
                  <a:lnTo>
                    <a:pt x="1" y="136"/>
                  </a:lnTo>
                  <a:lnTo>
                    <a:pt x="1" y="136"/>
                  </a:lnTo>
                  <a:lnTo>
                    <a:pt x="0" y="140"/>
                  </a:lnTo>
                  <a:lnTo>
                    <a:pt x="0" y="146"/>
                  </a:lnTo>
                  <a:lnTo>
                    <a:pt x="1" y="150"/>
                  </a:lnTo>
                  <a:lnTo>
                    <a:pt x="5" y="154"/>
                  </a:lnTo>
                  <a:lnTo>
                    <a:pt x="5" y="154"/>
                  </a:lnTo>
                  <a:close/>
                </a:path>
              </a:pathLst>
            </a:custGeom>
            <a:grp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270" name="Freeform 150"/>
            <p:cNvSpPr>
              <a:spLocks/>
            </p:cNvSpPr>
            <p:nvPr/>
          </p:nvSpPr>
          <p:spPr bwMode="auto">
            <a:xfrm>
              <a:off x="3287713" y="1400175"/>
              <a:ext cx="504825" cy="323850"/>
            </a:xfrm>
            <a:custGeom>
              <a:avLst/>
              <a:gdLst>
                <a:gd name="T0" fmla="*/ 0 w 318"/>
                <a:gd name="T1" fmla="*/ 19 h 204"/>
                <a:gd name="T2" fmla="*/ 11 w 318"/>
                <a:gd name="T3" fmla="*/ 0 h 204"/>
                <a:gd name="T4" fmla="*/ 284 w 318"/>
                <a:gd name="T5" fmla="*/ 182 h 204"/>
                <a:gd name="T6" fmla="*/ 284 w 318"/>
                <a:gd name="T7" fmla="*/ 182 h 204"/>
                <a:gd name="T8" fmla="*/ 292 w 318"/>
                <a:gd name="T9" fmla="*/ 186 h 204"/>
                <a:gd name="T10" fmla="*/ 302 w 318"/>
                <a:gd name="T11" fmla="*/ 188 h 204"/>
                <a:gd name="T12" fmla="*/ 310 w 318"/>
                <a:gd name="T13" fmla="*/ 188 h 204"/>
                <a:gd name="T14" fmla="*/ 318 w 318"/>
                <a:gd name="T15" fmla="*/ 185 h 204"/>
                <a:gd name="T16" fmla="*/ 318 w 318"/>
                <a:gd name="T17" fmla="*/ 185 h 204"/>
                <a:gd name="T18" fmla="*/ 317 w 318"/>
                <a:gd name="T19" fmla="*/ 186 h 204"/>
                <a:gd name="T20" fmla="*/ 317 w 318"/>
                <a:gd name="T21" fmla="*/ 186 h 204"/>
                <a:gd name="T22" fmla="*/ 313 w 318"/>
                <a:gd name="T23" fmla="*/ 192 h 204"/>
                <a:gd name="T24" fmla="*/ 307 w 318"/>
                <a:gd name="T25" fmla="*/ 197 h 204"/>
                <a:gd name="T26" fmla="*/ 302 w 318"/>
                <a:gd name="T27" fmla="*/ 200 h 204"/>
                <a:gd name="T28" fmla="*/ 295 w 318"/>
                <a:gd name="T29" fmla="*/ 203 h 204"/>
                <a:gd name="T30" fmla="*/ 288 w 318"/>
                <a:gd name="T31" fmla="*/ 204 h 204"/>
                <a:gd name="T32" fmla="*/ 282 w 318"/>
                <a:gd name="T33" fmla="*/ 203 h 204"/>
                <a:gd name="T34" fmla="*/ 276 w 318"/>
                <a:gd name="T35" fmla="*/ 201 h 204"/>
                <a:gd name="T36" fmla="*/ 269 w 318"/>
                <a:gd name="T37" fmla="*/ 199 h 204"/>
                <a:gd name="T38" fmla="*/ 0 w 318"/>
                <a:gd name="T39" fmla="*/ 19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318" h="204">
                  <a:moveTo>
                    <a:pt x="0" y="19"/>
                  </a:moveTo>
                  <a:lnTo>
                    <a:pt x="11" y="0"/>
                  </a:lnTo>
                  <a:lnTo>
                    <a:pt x="284" y="182"/>
                  </a:lnTo>
                  <a:lnTo>
                    <a:pt x="284" y="182"/>
                  </a:lnTo>
                  <a:lnTo>
                    <a:pt x="292" y="186"/>
                  </a:lnTo>
                  <a:lnTo>
                    <a:pt x="302" y="188"/>
                  </a:lnTo>
                  <a:lnTo>
                    <a:pt x="310" y="188"/>
                  </a:lnTo>
                  <a:lnTo>
                    <a:pt x="318" y="185"/>
                  </a:lnTo>
                  <a:lnTo>
                    <a:pt x="318" y="185"/>
                  </a:lnTo>
                  <a:lnTo>
                    <a:pt x="317" y="186"/>
                  </a:lnTo>
                  <a:lnTo>
                    <a:pt x="317" y="186"/>
                  </a:lnTo>
                  <a:lnTo>
                    <a:pt x="313" y="192"/>
                  </a:lnTo>
                  <a:lnTo>
                    <a:pt x="307" y="197"/>
                  </a:lnTo>
                  <a:lnTo>
                    <a:pt x="302" y="200"/>
                  </a:lnTo>
                  <a:lnTo>
                    <a:pt x="295" y="203"/>
                  </a:lnTo>
                  <a:lnTo>
                    <a:pt x="288" y="204"/>
                  </a:lnTo>
                  <a:lnTo>
                    <a:pt x="282" y="203"/>
                  </a:lnTo>
                  <a:lnTo>
                    <a:pt x="276" y="201"/>
                  </a:lnTo>
                  <a:lnTo>
                    <a:pt x="269" y="199"/>
                  </a:lnTo>
                  <a:lnTo>
                    <a:pt x="0" y="19"/>
                  </a:lnTo>
                  <a:close/>
                </a:path>
              </a:pathLst>
            </a:custGeom>
            <a:grp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endParaRPr>
            </a:p>
          </p:txBody>
        </p:sp>
      </p:grpSp>
      <p:sp>
        <p:nvSpPr>
          <p:cNvPr id="271" name="Freeform 151"/>
          <p:cNvSpPr>
            <a:spLocks noEditPoints="1"/>
          </p:cNvSpPr>
          <p:nvPr/>
        </p:nvSpPr>
        <p:spPr bwMode="auto">
          <a:xfrm>
            <a:off x="1361835" y="2770796"/>
            <a:ext cx="210919" cy="365593"/>
          </a:xfrm>
          <a:custGeom>
            <a:avLst/>
            <a:gdLst>
              <a:gd name="T0" fmla="*/ 144 w 240"/>
              <a:gd name="T1" fmla="*/ 352 h 416"/>
              <a:gd name="T2" fmla="*/ 154 w 240"/>
              <a:gd name="T3" fmla="*/ 354 h 416"/>
              <a:gd name="T4" fmla="*/ 164 w 240"/>
              <a:gd name="T5" fmla="*/ 359 h 416"/>
              <a:gd name="T6" fmla="*/ 171 w 240"/>
              <a:gd name="T7" fmla="*/ 366 h 416"/>
              <a:gd name="T8" fmla="*/ 175 w 240"/>
              <a:gd name="T9" fmla="*/ 375 h 416"/>
              <a:gd name="T10" fmla="*/ 176 w 240"/>
              <a:gd name="T11" fmla="*/ 382 h 416"/>
              <a:gd name="T12" fmla="*/ 175 w 240"/>
              <a:gd name="T13" fmla="*/ 394 h 416"/>
              <a:gd name="T14" fmla="*/ 168 w 240"/>
              <a:gd name="T15" fmla="*/ 405 h 416"/>
              <a:gd name="T16" fmla="*/ 158 w 240"/>
              <a:gd name="T17" fmla="*/ 413 h 416"/>
              <a:gd name="T18" fmla="*/ 152 w 240"/>
              <a:gd name="T19" fmla="*/ 415 h 416"/>
              <a:gd name="T20" fmla="*/ 144 w 240"/>
              <a:gd name="T21" fmla="*/ 352 h 416"/>
              <a:gd name="T22" fmla="*/ 144 w 240"/>
              <a:gd name="T23" fmla="*/ 325 h 416"/>
              <a:gd name="T24" fmla="*/ 144 w 240"/>
              <a:gd name="T25" fmla="*/ 141 h 416"/>
              <a:gd name="T26" fmla="*/ 163 w 240"/>
              <a:gd name="T27" fmla="*/ 160 h 416"/>
              <a:gd name="T28" fmla="*/ 175 w 240"/>
              <a:gd name="T29" fmla="*/ 189 h 416"/>
              <a:gd name="T30" fmla="*/ 188 w 240"/>
              <a:gd name="T31" fmla="*/ 243 h 416"/>
              <a:gd name="T32" fmla="*/ 192 w 240"/>
              <a:gd name="T33" fmla="*/ 251 h 416"/>
              <a:gd name="T34" fmla="*/ 205 w 240"/>
              <a:gd name="T35" fmla="*/ 260 h 416"/>
              <a:gd name="T36" fmla="*/ 225 w 240"/>
              <a:gd name="T37" fmla="*/ 264 h 416"/>
              <a:gd name="T38" fmla="*/ 240 w 240"/>
              <a:gd name="T39" fmla="*/ 300 h 416"/>
              <a:gd name="T40" fmla="*/ 135 w 240"/>
              <a:gd name="T41" fmla="*/ 352 h 416"/>
              <a:gd name="T42" fmla="*/ 144 w 240"/>
              <a:gd name="T43" fmla="*/ 352 h 416"/>
              <a:gd name="T44" fmla="*/ 144 w 240"/>
              <a:gd name="T45" fmla="*/ 416 h 416"/>
              <a:gd name="T46" fmla="*/ 134 w 240"/>
              <a:gd name="T47" fmla="*/ 415 h 416"/>
              <a:gd name="T48" fmla="*/ 125 w 240"/>
              <a:gd name="T49" fmla="*/ 409 h 416"/>
              <a:gd name="T50" fmla="*/ 118 w 240"/>
              <a:gd name="T51" fmla="*/ 403 h 416"/>
              <a:gd name="T52" fmla="*/ 112 w 240"/>
              <a:gd name="T53" fmla="*/ 392 h 416"/>
              <a:gd name="T54" fmla="*/ 112 w 240"/>
              <a:gd name="T55" fmla="*/ 386 h 416"/>
              <a:gd name="T56" fmla="*/ 114 w 240"/>
              <a:gd name="T57" fmla="*/ 374 h 416"/>
              <a:gd name="T58" fmla="*/ 121 w 240"/>
              <a:gd name="T59" fmla="*/ 363 h 416"/>
              <a:gd name="T60" fmla="*/ 130 w 240"/>
              <a:gd name="T61" fmla="*/ 355 h 416"/>
              <a:gd name="T62" fmla="*/ 135 w 240"/>
              <a:gd name="T63" fmla="*/ 352 h 416"/>
              <a:gd name="T64" fmla="*/ 144 w 240"/>
              <a:gd name="T65" fmla="*/ 141 h 416"/>
              <a:gd name="T66" fmla="*/ 122 w 240"/>
              <a:gd name="T67" fmla="*/ 130 h 416"/>
              <a:gd name="T68" fmla="*/ 98 w 240"/>
              <a:gd name="T69" fmla="*/ 126 h 416"/>
              <a:gd name="T70" fmla="*/ 69 w 240"/>
              <a:gd name="T71" fmla="*/ 19 h 416"/>
              <a:gd name="T72" fmla="*/ 65 w 240"/>
              <a:gd name="T73" fmla="*/ 10 h 416"/>
              <a:gd name="T74" fmla="*/ 58 w 240"/>
              <a:gd name="T75" fmla="*/ 4 h 416"/>
              <a:gd name="T76" fmla="*/ 49 w 240"/>
              <a:gd name="T77" fmla="*/ 0 h 416"/>
              <a:gd name="T78" fmla="*/ 39 w 240"/>
              <a:gd name="T79" fmla="*/ 2 h 416"/>
              <a:gd name="T80" fmla="*/ 34 w 240"/>
              <a:gd name="T81" fmla="*/ 3 h 416"/>
              <a:gd name="T82" fmla="*/ 26 w 240"/>
              <a:gd name="T83" fmla="*/ 10 h 416"/>
              <a:gd name="T84" fmla="*/ 22 w 240"/>
              <a:gd name="T85" fmla="*/ 18 h 416"/>
              <a:gd name="T86" fmla="*/ 20 w 240"/>
              <a:gd name="T87" fmla="*/ 27 h 416"/>
              <a:gd name="T88" fmla="*/ 49 w 240"/>
              <a:gd name="T89" fmla="*/ 139 h 416"/>
              <a:gd name="T90" fmla="*/ 38 w 240"/>
              <a:gd name="T91" fmla="*/ 145 h 416"/>
              <a:gd name="T92" fmla="*/ 20 w 240"/>
              <a:gd name="T93" fmla="*/ 164 h 416"/>
              <a:gd name="T94" fmla="*/ 11 w 240"/>
              <a:gd name="T95" fmla="*/ 187 h 416"/>
              <a:gd name="T96" fmla="*/ 8 w 240"/>
              <a:gd name="T97" fmla="*/ 216 h 416"/>
              <a:gd name="T98" fmla="*/ 11 w 240"/>
              <a:gd name="T99" fmla="*/ 232 h 416"/>
              <a:gd name="T100" fmla="*/ 26 w 240"/>
              <a:gd name="T101" fmla="*/ 285 h 416"/>
              <a:gd name="T102" fmla="*/ 26 w 240"/>
              <a:gd name="T103" fmla="*/ 294 h 416"/>
              <a:gd name="T104" fmla="*/ 20 w 240"/>
              <a:gd name="T105" fmla="*/ 308 h 416"/>
              <a:gd name="T106" fmla="*/ 5 w 240"/>
              <a:gd name="T107" fmla="*/ 321 h 416"/>
              <a:gd name="T108" fmla="*/ 10 w 240"/>
              <a:gd name="T109" fmla="*/ 361 h 416"/>
              <a:gd name="T110" fmla="*/ 144 w 240"/>
              <a:gd name="T111" fmla="*/ 141 h 4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</a:cxnLst>
            <a:rect l="0" t="0" r="r" b="b"/>
            <a:pathLst>
              <a:path w="240" h="416">
                <a:moveTo>
                  <a:pt x="144" y="352"/>
                </a:moveTo>
                <a:lnTo>
                  <a:pt x="144" y="352"/>
                </a:lnTo>
                <a:lnTo>
                  <a:pt x="149" y="352"/>
                </a:lnTo>
                <a:lnTo>
                  <a:pt x="154" y="354"/>
                </a:lnTo>
                <a:lnTo>
                  <a:pt x="160" y="355"/>
                </a:lnTo>
                <a:lnTo>
                  <a:pt x="164" y="359"/>
                </a:lnTo>
                <a:lnTo>
                  <a:pt x="168" y="362"/>
                </a:lnTo>
                <a:lnTo>
                  <a:pt x="171" y="366"/>
                </a:lnTo>
                <a:lnTo>
                  <a:pt x="173" y="371"/>
                </a:lnTo>
                <a:lnTo>
                  <a:pt x="175" y="375"/>
                </a:lnTo>
                <a:lnTo>
                  <a:pt x="175" y="375"/>
                </a:lnTo>
                <a:lnTo>
                  <a:pt x="176" y="382"/>
                </a:lnTo>
                <a:lnTo>
                  <a:pt x="176" y="389"/>
                </a:lnTo>
                <a:lnTo>
                  <a:pt x="175" y="394"/>
                </a:lnTo>
                <a:lnTo>
                  <a:pt x="172" y="400"/>
                </a:lnTo>
                <a:lnTo>
                  <a:pt x="168" y="405"/>
                </a:lnTo>
                <a:lnTo>
                  <a:pt x="164" y="409"/>
                </a:lnTo>
                <a:lnTo>
                  <a:pt x="158" y="413"/>
                </a:lnTo>
                <a:lnTo>
                  <a:pt x="152" y="415"/>
                </a:lnTo>
                <a:lnTo>
                  <a:pt x="152" y="415"/>
                </a:lnTo>
                <a:lnTo>
                  <a:pt x="144" y="416"/>
                </a:lnTo>
                <a:lnTo>
                  <a:pt x="144" y="352"/>
                </a:lnTo>
                <a:lnTo>
                  <a:pt x="144" y="352"/>
                </a:lnTo>
                <a:close/>
                <a:moveTo>
                  <a:pt x="144" y="325"/>
                </a:moveTo>
                <a:lnTo>
                  <a:pt x="144" y="141"/>
                </a:lnTo>
                <a:lnTo>
                  <a:pt x="144" y="141"/>
                </a:lnTo>
                <a:lnTo>
                  <a:pt x="154" y="149"/>
                </a:lnTo>
                <a:lnTo>
                  <a:pt x="163" y="160"/>
                </a:lnTo>
                <a:lnTo>
                  <a:pt x="169" y="174"/>
                </a:lnTo>
                <a:lnTo>
                  <a:pt x="175" y="189"/>
                </a:lnTo>
                <a:lnTo>
                  <a:pt x="175" y="189"/>
                </a:lnTo>
                <a:lnTo>
                  <a:pt x="188" y="243"/>
                </a:lnTo>
                <a:lnTo>
                  <a:pt x="188" y="243"/>
                </a:lnTo>
                <a:lnTo>
                  <a:pt x="192" y="251"/>
                </a:lnTo>
                <a:lnTo>
                  <a:pt x="198" y="256"/>
                </a:lnTo>
                <a:lnTo>
                  <a:pt x="205" y="260"/>
                </a:lnTo>
                <a:lnTo>
                  <a:pt x="211" y="263"/>
                </a:lnTo>
                <a:lnTo>
                  <a:pt x="225" y="264"/>
                </a:lnTo>
                <a:lnTo>
                  <a:pt x="230" y="264"/>
                </a:lnTo>
                <a:lnTo>
                  <a:pt x="240" y="300"/>
                </a:lnTo>
                <a:lnTo>
                  <a:pt x="144" y="325"/>
                </a:lnTo>
                <a:close/>
                <a:moveTo>
                  <a:pt x="135" y="352"/>
                </a:moveTo>
                <a:lnTo>
                  <a:pt x="135" y="352"/>
                </a:lnTo>
                <a:lnTo>
                  <a:pt x="144" y="352"/>
                </a:lnTo>
                <a:lnTo>
                  <a:pt x="144" y="416"/>
                </a:lnTo>
                <a:lnTo>
                  <a:pt x="144" y="416"/>
                </a:lnTo>
                <a:lnTo>
                  <a:pt x="138" y="416"/>
                </a:lnTo>
                <a:lnTo>
                  <a:pt x="134" y="415"/>
                </a:lnTo>
                <a:lnTo>
                  <a:pt x="129" y="412"/>
                </a:lnTo>
                <a:lnTo>
                  <a:pt x="125" y="409"/>
                </a:lnTo>
                <a:lnTo>
                  <a:pt x="121" y="407"/>
                </a:lnTo>
                <a:lnTo>
                  <a:pt x="118" y="403"/>
                </a:lnTo>
                <a:lnTo>
                  <a:pt x="115" y="397"/>
                </a:lnTo>
                <a:lnTo>
                  <a:pt x="112" y="392"/>
                </a:lnTo>
                <a:lnTo>
                  <a:pt x="112" y="392"/>
                </a:lnTo>
                <a:lnTo>
                  <a:pt x="112" y="386"/>
                </a:lnTo>
                <a:lnTo>
                  <a:pt x="112" y="380"/>
                </a:lnTo>
                <a:lnTo>
                  <a:pt x="114" y="374"/>
                </a:lnTo>
                <a:lnTo>
                  <a:pt x="117" y="367"/>
                </a:lnTo>
                <a:lnTo>
                  <a:pt x="121" y="363"/>
                </a:lnTo>
                <a:lnTo>
                  <a:pt x="125" y="359"/>
                </a:lnTo>
                <a:lnTo>
                  <a:pt x="130" y="355"/>
                </a:lnTo>
                <a:lnTo>
                  <a:pt x="135" y="352"/>
                </a:lnTo>
                <a:lnTo>
                  <a:pt x="135" y="352"/>
                </a:lnTo>
                <a:close/>
                <a:moveTo>
                  <a:pt x="144" y="141"/>
                </a:moveTo>
                <a:lnTo>
                  <a:pt x="144" y="141"/>
                </a:lnTo>
                <a:lnTo>
                  <a:pt x="133" y="134"/>
                </a:lnTo>
                <a:lnTo>
                  <a:pt x="122" y="130"/>
                </a:lnTo>
                <a:lnTo>
                  <a:pt x="110" y="128"/>
                </a:lnTo>
                <a:lnTo>
                  <a:pt x="98" y="126"/>
                </a:lnTo>
                <a:lnTo>
                  <a:pt x="69" y="19"/>
                </a:lnTo>
                <a:lnTo>
                  <a:pt x="69" y="19"/>
                </a:lnTo>
                <a:lnTo>
                  <a:pt x="68" y="15"/>
                </a:lnTo>
                <a:lnTo>
                  <a:pt x="65" y="10"/>
                </a:lnTo>
                <a:lnTo>
                  <a:pt x="61" y="7"/>
                </a:lnTo>
                <a:lnTo>
                  <a:pt x="58" y="4"/>
                </a:lnTo>
                <a:lnTo>
                  <a:pt x="53" y="2"/>
                </a:lnTo>
                <a:lnTo>
                  <a:pt x="49" y="0"/>
                </a:lnTo>
                <a:lnTo>
                  <a:pt x="43" y="0"/>
                </a:lnTo>
                <a:lnTo>
                  <a:pt x="39" y="2"/>
                </a:lnTo>
                <a:lnTo>
                  <a:pt x="39" y="2"/>
                </a:lnTo>
                <a:lnTo>
                  <a:pt x="34" y="3"/>
                </a:lnTo>
                <a:lnTo>
                  <a:pt x="30" y="6"/>
                </a:lnTo>
                <a:lnTo>
                  <a:pt x="26" y="10"/>
                </a:lnTo>
                <a:lnTo>
                  <a:pt x="23" y="13"/>
                </a:lnTo>
                <a:lnTo>
                  <a:pt x="22" y="18"/>
                </a:lnTo>
                <a:lnTo>
                  <a:pt x="20" y="22"/>
                </a:lnTo>
                <a:lnTo>
                  <a:pt x="20" y="27"/>
                </a:lnTo>
                <a:lnTo>
                  <a:pt x="20" y="32"/>
                </a:lnTo>
                <a:lnTo>
                  <a:pt x="49" y="139"/>
                </a:lnTo>
                <a:lnTo>
                  <a:pt x="49" y="139"/>
                </a:lnTo>
                <a:lnTo>
                  <a:pt x="38" y="145"/>
                </a:lnTo>
                <a:lnTo>
                  <a:pt x="28" y="155"/>
                </a:lnTo>
                <a:lnTo>
                  <a:pt x="20" y="164"/>
                </a:lnTo>
                <a:lnTo>
                  <a:pt x="15" y="175"/>
                </a:lnTo>
                <a:lnTo>
                  <a:pt x="11" y="187"/>
                </a:lnTo>
                <a:lnTo>
                  <a:pt x="8" y="201"/>
                </a:lnTo>
                <a:lnTo>
                  <a:pt x="8" y="216"/>
                </a:lnTo>
                <a:lnTo>
                  <a:pt x="11" y="232"/>
                </a:lnTo>
                <a:lnTo>
                  <a:pt x="11" y="232"/>
                </a:lnTo>
                <a:lnTo>
                  <a:pt x="26" y="285"/>
                </a:lnTo>
                <a:lnTo>
                  <a:pt x="26" y="285"/>
                </a:lnTo>
                <a:lnTo>
                  <a:pt x="26" y="285"/>
                </a:lnTo>
                <a:lnTo>
                  <a:pt x="26" y="294"/>
                </a:lnTo>
                <a:lnTo>
                  <a:pt x="24" y="301"/>
                </a:lnTo>
                <a:lnTo>
                  <a:pt x="20" y="308"/>
                </a:lnTo>
                <a:lnTo>
                  <a:pt x="15" y="313"/>
                </a:lnTo>
                <a:lnTo>
                  <a:pt x="5" y="321"/>
                </a:lnTo>
                <a:lnTo>
                  <a:pt x="0" y="324"/>
                </a:lnTo>
                <a:lnTo>
                  <a:pt x="10" y="361"/>
                </a:lnTo>
                <a:lnTo>
                  <a:pt x="144" y="325"/>
                </a:lnTo>
                <a:lnTo>
                  <a:pt x="144" y="141"/>
                </a:lnTo>
                <a:close/>
              </a:path>
            </a:pathLst>
          </a:custGeom>
          <a:solidFill>
            <a:schemeClr val="accent1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272" name="Freeform 152"/>
          <p:cNvSpPr>
            <a:spLocks noEditPoints="1"/>
          </p:cNvSpPr>
          <p:nvPr/>
        </p:nvSpPr>
        <p:spPr bwMode="auto">
          <a:xfrm>
            <a:off x="2674808" y="2292713"/>
            <a:ext cx="303197" cy="329562"/>
          </a:xfrm>
          <a:custGeom>
            <a:avLst/>
            <a:gdLst>
              <a:gd name="T0" fmla="*/ 268 w 345"/>
              <a:gd name="T1" fmla="*/ 172 h 375"/>
              <a:gd name="T2" fmla="*/ 258 w 345"/>
              <a:gd name="T3" fmla="*/ 130 h 375"/>
              <a:gd name="T4" fmla="*/ 264 w 345"/>
              <a:gd name="T5" fmla="*/ 252 h 375"/>
              <a:gd name="T6" fmla="*/ 296 w 345"/>
              <a:gd name="T7" fmla="*/ 291 h 375"/>
              <a:gd name="T8" fmla="*/ 281 w 345"/>
              <a:gd name="T9" fmla="*/ 295 h 375"/>
              <a:gd name="T10" fmla="*/ 281 w 345"/>
              <a:gd name="T11" fmla="*/ 50 h 375"/>
              <a:gd name="T12" fmla="*/ 296 w 345"/>
              <a:gd name="T13" fmla="*/ 53 h 375"/>
              <a:gd name="T14" fmla="*/ 264 w 345"/>
              <a:gd name="T15" fmla="*/ 94 h 375"/>
              <a:gd name="T16" fmla="*/ 284 w 345"/>
              <a:gd name="T17" fmla="*/ 172 h 375"/>
              <a:gd name="T18" fmla="*/ 336 w 345"/>
              <a:gd name="T19" fmla="*/ 164 h 375"/>
              <a:gd name="T20" fmla="*/ 344 w 345"/>
              <a:gd name="T21" fmla="*/ 176 h 375"/>
              <a:gd name="T22" fmla="*/ 289 w 345"/>
              <a:gd name="T23" fmla="*/ 180 h 375"/>
              <a:gd name="T24" fmla="*/ 173 w 345"/>
              <a:gd name="T25" fmla="*/ 77 h 375"/>
              <a:gd name="T26" fmla="*/ 243 w 345"/>
              <a:gd name="T27" fmla="*/ 108 h 375"/>
              <a:gd name="T28" fmla="*/ 245 w 345"/>
              <a:gd name="T29" fmla="*/ 236 h 375"/>
              <a:gd name="T30" fmla="*/ 222 w 345"/>
              <a:gd name="T31" fmla="*/ 345 h 375"/>
              <a:gd name="T32" fmla="*/ 178 w 345"/>
              <a:gd name="T33" fmla="*/ 375 h 375"/>
              <a:gd name="T34" fmla="*/ 207 w 345"/>
              <a:gd name="T35" fmla="*/ 242 h 375"/>
              <a:gd name="T36" fmla="*/ 238 w 345"/>
              <a:gd name="T37" fmla="*/ 211 h 375"/>
              <a:gd name="T38" fmla="*/ 248 w 345"/>
              <a:gd name="T39" fmla="*/ 157 h 375"/>
              <a:gd name="T40" fmla="*/ 203 w 345"/>
              <a:gd name="T41" fmla="*/ 103 h 375"/>
              <a:gd name="T42" fmla="*/ 173 w 345"/>
              <a:gd name="T43" fmla="*/ 77 h 375"/>
              <a:gd name="T44" fmla="*/ 250 w 345"/>
              <a:gd name="T45" fmla="*/ 91 h 375"/>
              <a:gd name="T46" fmla="*/ 258 w 345"/>
              <a:gd name="T47" fmla="*/ 73 h 375"/>
              <a:gd name="T48" fmla="*/ 250 w 345"/>
              <a:gd name="T49" fmla="*/ 255 h 375"/>
              <a:gd name="T50" fmla="*/ 258 w 345"/>
              <a:gd name="T51" fmla="*/ 249 h 375"/>
              <a:gd name="T52" fmla="*/ 180 w 345"/>
              <a:gd name="T53" fmla="*/ 6 h 375"/>
              <a:gd name="T54" fmla="*/ 176 w 345"/>
              <a:gd name="T55" fmla="*/ 60 h 375"/>
              <a:gd name="T56" fmla="*/ 157 w 345"/>
              <a:gd name="T57" fmla="*/ 374 h 375"/>
              <a:gd name="T58" fmla="*/ 120 w 345"/>
              <a:gd name="T59" fmla="*/ 337 h 375"/>
              <a:gd name="T60" fmla="*/ 93 w 345"/>
              <a:gd name="T61" fmla="*/ 224 h 375"/>
              <a:gd name="T62" fmla="*/ 111 w 345"/>
              <a:gd name="T63" fmla="*/ 100 h 375"/>
              <a:gd name="T64" fmla="*/ 173 w 345"/>
              <a:gd name="T65" fmla="*/ 96 h 375"/>
              <a:gd name="T66" fmla="*/ 119 w 345"/>
              <a:gd name="T67" fmla="*/ 119 h 375"/>
              <a:gd name="T68" fmla="*/ 97 w 345"/>
              <a:gd name="T69" fmla="*/ 183 h 375"/>
              <a:gd name="T70" fmla="*/ 126 w 345"/>
              <a:gd name="T71" fmla="*/ 232 h 375"/>
              <a:gd name="T72" fmla="*/ 139 w 345"/>
              <a:gd name="T73" fmla="*/ 290 h 375"/>
              <a:gd name="T74" fmla="*/ 173 w 345"/>
              <a:gd name="T75" fmla="*/ 60 h 375"/>
              <a:gd name="T76" fmla="*/ 164 w 345"/>
              <a:gd name="T77" fmla="*/ 54 h 375"/>
              <a:gd name="T78" fmla="*/ 169 w 345"/>
              <a:gd name="T79" fmla="*/ 0 h 375"/>
              <a:gd name="T80" fmla="*/ 93 w 345"/>
              <a:gd name="T81" fmla="*/ 264 h 375"/>
              <a:gd name="T82" fmla="*/ 93 w 345"/>
              <a:gd name="T83" fmla="*/ 252 h 375"/>
              <a:gd name="T84" fmla="*/ 86 w 345"/>
              <a:gd name="T85" fmla="*/ 96 h 375"/>
              <a:gd name="T86" fmla="*/ 94 w 345"/>
              <a:gd name="T87" fmla="*/ 84 h 375"/>
              <a:gd name="T88" fmla="*/ 82 w 345"/>
              <a:gd name="T89" fmla="*/ 203 h 375"/>
              <a:gd name="T90" fmla="*/ 80 w 345"/>
              <a:gd name="T91" fmla="*/ 152 h 375"/>
              <a:gd name="T92" fmla="*/ 86 w 345"/>
              <a:gd name="T93" fmla="*/ 96 h 375"/>
              <a:gd name="T94" fmla="*/ 50 w 345"/>
              <a:gd name="T95" fmla="*/ 64 h 375"/>
              <a:gd name="T96" fmla="*/ 53 w 345"/>
              <a:gd name="T97" fmla="*/ 49 h 375"/>
              <a:gd name="T98" fmla="*/ 86 w 345"/>
              <a:gd name="T99" fmla="*/ 249 h 375"/>
              <a:gd name="T100" fmla="*/ 53 w 345"/>
              <a:gd name="T101" fmla="*/ 297 h 375"/>
              <a:gd name="T102" fmla="*/ 50 w 345"/>
              <a:gd name="T103" fmla="*/ 282 h 375"/>
              <a:gd name="T104" fmla="*/ 86 w 345"/>
              <a:gd name="T105" fmla="*/ 249 h 375"/>
              <a:gd name="T106" fmla="*/ 57 w 345"/>
              <a:gd name="T107" fmla="*/ 167 h 375"/>
              <a:gd name="T108" fmla="*/ 54 w 345"/>
              <a:gd name="T109" fmla="*/ 180 h 375"/>
              <a:gd name="T110" fmla="*/ 0 w 345"/>
              <a:gd name="T111" fmla="*/ 176 h 375"/>
              <a:gd name="T112" fmla="*/ 8 w 345"/>
              <a:gd name="T113" fmla="*/ 164 h 3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</a:cxnLst>
            <a:rect l="0" t="0" r="r" b="b"/>
            <a:pathLst>
              <a:path w="345" h="375">
                <a:moveTo>
                  <a:pt x="258" y="130"/>
                </a:moveTo>
                <a:lnTo>
                  <a:pt x="258" y="130"/>
                </a:lnTo>
                <a:lnTo>
                  <a:pt x="262" y="141"/>
                </a:lnTo>
                <a:lnTo>
                  <a:pt x="266" y="150"/>
                </a:lnTo>
                <a:lnTo>
                  <a:pt x="268" y="161"/>
                </a:lnTo>
                <a:lnTo>
                  <a:pt x="268" y="172"/>
                </a:lnTo>
                <a:lnTo>
                  <a:pt x="268" y="172"/>
                </a:lnTo>
                <a:lnTo>
                  <a:pt x="268" y="184"/>
                </a:lnTo>
                <a:lnTo>
                  <a:pt x="266" y="194"/>
                </a:lnTo>
                <a:lnTo>
                  <a:pt x="262" y="205"/>
                </a:lnTo>
                <a:lnTo>
                  <a:pt x="258" y="214"/>
                </a:lnTo>
                <a:lnTo>
                  <a:pt x="258" y="130"/>
                </a:lnTo>
                <a:lnTo>
                  <a:pt x="258" y="130"/>
                </a:lnTo>
                <a:close/>
                <a:moveTo>
                  <a:pt x="258" y="272"/>
                </a:moveTo>
                <a:lnTo>
                  <a:pt x="258" y="249"/>
                </a:lnTo>
                <a:lnTo>
                  <a:pt x="258" y="249"/>
                </a:lnTo>
                <a:lnTo>
                  <a:pt x="261" y="251"/>
                </a:lnTo>
                <a:lnTo>
                  <a:pt x="264" y="252"/>
                </a:lnTo>
                <a:lnTo>
                  <a:pt x="264" y="252"/>
                </a:lnTo>
                <a:lnTo>
                  <a:pt x="295" y="282"/>
                </a:lnTo>
                <a:lnTo>
                  <a:pt x="295" y="282"/>
                </a:lnTo>
                <a:lnTo>
                  <a:pt x="296" y="286"/>
                </a:lnTo>
                <a:lnTo>
                  <a:pt x="296" y="289"/>
                </a:lnTo>
                <a:lnTo>
                  <a:pt x="296" y="291"/>
                </a:lnTo>
                <a:lnTo>
                  <a:pt x="295" y="295"/>
                </a:lnTo>
                <a:lnTo>
                  <a:pt x="295" y="295"/>
                </a:lnTo>
                <a:lnTo>
                  <a:pt x="291" y="297"/>
                </a:lnTo>
                <a:lnTo>
                  <a:pt x="288" y="298"/>
                </a:lnTo>
                <a:lnTo>
                  <a:pt x="284" y="297"/>
                </a:lnTo>
                <a:lnTo>
                  <a:pt x="281" y="295"/>
                </a:lnTo>
                <a:lnTo>
                  <a:pt x="258" y="272"/>
                </a:lnTo>
                <a:lnTo>
                  <a:pt x="258" y="272"/>
                </a:lnTo>
                <a:close/>
                <a:moveTo>
                  <a:pt x="258" y="96"/>
                </a:moveTo>
                <a:lnTo>
                  <a:pt x="258" y="73"/>
                </a:lnTo>
                <a:lnTo>
                  <a:pt x="281" y="50"/>
                </a:lnTo>
                <a:lnTo>
                  <a:pt x="281" y="50"/>
                </a:lnTo>
                <a:lnTo>
                  <a:pt x="284" y="49"/>
                </a:lnTo>
                <a:lnTo>
                  <a:pt x="288" y="48"/>
                </a:lnTo>
                <a:lnTo>
                  <a:pt x="291" y="49"/>
                </a:lnTo>
                <a:lnTo>
                  <a:pt x="295" y="50"/>
                </a:lnTo>
                <a:lnTo>
                  <a:pt x="295" y="50"/>
                </a:lnTo>
                <a:lnTo>
                  <a:pt x="296" y="53"/>
                </a:lnTo>
                <a:lnTo>
                  <a:pt x="296" y="57"/>
                </a:lnTo>
                <a:lnTo>
                  <a:pt x="296" y="60"/>
                </a:lnTo>
                <a:lnTo>
                  <a:pt x="295" y="64"/>
                </a:lnTo>
                <a:lnTo>
                  <a:pt x="264" y="94"/>
                </a:lnTo>
                <a:lnTo>
                  <a:pt x="264" y="94"/>
                </a:lnTo>
                <a:lnTo>
                  <a:pt x="264" y="94"/>
                </a:lnTo>
                <a:lnTo>
                  <a:pt x="261" y="95"/>
                </a:lnTo>
                <a:lnTo>
                  <a:pt x="258" y="96"/>
                </a:lnTo>
                <a:lnTo>
                  <a:pt x="258" y="96"/>
                </a:lnTo>
                <a:close/>
                <a:moveTo>
                  <a:pt x="284" y="172"/>
                </a:moveTo>
                <a:lnTo>
                  <a:pt x="284" y="172"/>
                </a:lnTo>
                <a:lnTo>
                  <a:pt x="284" y="172"/>
                </a:lnTo>
                <a:lnTo>
                  <a:pt x="285" y="169"/>
                </a:lnTo>
                <a:lnTo>
                  <a:pt x="287" y="167"/>
                </a:lnTo>
                <a:lnTo>
                  <a:pt x="289" y="164"/>
                </a:lnTo>
                <a:lnTo>
                  <a:pt x="294" y="164"/>
                </a:lnTo>
                <a:lnTo>
                  <a:pt x="336" y="164"/>
                </a:lnTo>
                <a:lnTo>
                  <a:pt x="336" y="164"/>
                </a:lnTo>
                <a:lnTo>
                  <a:pt x="340" y="164"/>
                </a:lnTo>
                <a:lnTo>
                  <a:pt x="342" y="167"/>
                </a:lnTo>
                <a:lnTo>
                  <a:pt x="344" y="169"/>
                </a:lnTo>
                <a:lnTo>
                  <a:pt x="345" y="172"/>
                </a:lnTo>
                <a:lnTo>
                  <a:pt x="345" y="172"/>
                </a:lnTo>
                <a:lnTo>
                  <a:pt x="344" y="176"/>
                </a:lnTo>
                <a:lnTo>
                  <a:pt x="342" y="179"/>
                </a:lnTo>
                <a:lnTo>
                  <a:pt x="340" y="180"/>
                </a:lnTo>
                <a:lnTo>
                  <a:pt x="336" y="182"/>
                </a:lnTo>
                <a:lnTo>
                  <a:pt x="294" y="182"/>
                </a:lnTo>
                <a:lnTo>
                  <a:pt x="294" y="182"/>
                </a:lnTo>
                <a:lnTo>
                  <a:pt x="289" y="180"/>
                </a:lnTo>
                <a:lnTo>
                  <a:pt x="287" y="179"/>
                </a:lnTo>
                <a:lnTo>
                  <a:pt x="285" y="176"/>
                </a:lnTo>
                <a:lnTo>
                  <a:pt x="284" y="172"/>
                </a:lnTo>
                <a:lnTo>
                  <a:pt x="284" y="172"/>
                </a:lnTo>
                <a:close/>
                <a:moveTo>
                  <a:pt x="173" y="77"/>
                </a:moveTo>
                <a:lnTo>
                  <a:pt x="173" y="77"/>
                </a:lnTo>
                <a:lnTo>
                  <a:pt x="187" y="79"/>
                </a:lnTo>
                <a:lnTo>
                  <a:pt x="200" y="81"/>
                </a:lnTo>
                <a:lnTo>
                  <a:pt x="212" y="85"/>
                </a:lnTo>
                <a:lnTo>
                  <a:pt x="224" y="92"/>
                </a:lnTo>
                <a:lnTo>
                  <a:pt x="235" y="100"/>
                </a:lnTo>
                <a:lnTo>
                  <a:pt x="243" y="108"/>
                </a:lnTo>
                <a:lnTo>
                  <a:pt x="252" y="119"/>
                </a:lnTo>
                <a:lnTo>
                  <a:pt x="258" y="130"/>
                </a:lnTo>
                <a:lnTo>
                  <a:pt x="258" y="214"/>
                </a:lnTo>
                <a:lnTo>
                  <a:pt x="258" y="214"/>
                </a:lnTo>
                <a:lnTo>
                  <a:pt x="252" y="225"/>
                </a:lnTo>
                <a:lnTo>
                  <a:pt x="245" y="236"/>
                </a:lnTo>
                <a:lnTo>
                  <a:pt x="235" y="245"/>
                </a:lnTo>
                <a:lnTo>
                  <a:pt x="224" y="252"/>
                </a:lnTo>
                <a:lnTo>
                  <a:pt x="224" y="328"/>
                </a:lnTo>
                <a:lnTo>
                  <a:pt x="224" y="328"/>
                </a:lnTo>
                <a:lnTo>
                  <a:pt x="224" y="337"/>
                </a:lnTo>
                <a:lnTo>
                  <a:pt x="222" y="345"/>
                </a:lnTo>
                <a:lnTo>
                  <a:pt x="216" y="354"/>
                </a:lnTo>
                <a:lnTo>
                  <a:pt x="211" y="360"/>
                </a:lnTo>
                <a:lnTo>
                  <a:pt x="204" y="367"/>
                </a:lnTo>
                <a:lnTo>
                  <a:pt x="196" y="371"/>
                </a:lnTo>
                <a:lnTo>
                  <a:pt x="188" y="374"/>
                </a:lnTo>
                <a:lnTo>
                  <a:pt x="178" y="375"/>
                </a:lnTo>
                <a:lnTo>
                  <a:pt x="173" y="375"/>
                </a:lnTo>
                <a:lnTo>
                  <a:pt x="173" y="290"/>
                </a:lnTo>
                <a:lnTo>
                  <a:pt x="206" y="290"/>
                </a:lnTo>
                <a:lnTo>
                  <a:pt x="206" y="247"/>
                </a:lnTo>
                <a:lnTo>
                  <a:pt x="206" y="247"/>
                </a:lnTo>
                <a:lnTo>
                  <a:pt x="207" y="242"/>
                </a:lnTo>
                <a:lnTo>
                  <a:pt x="211" y="238"/>
                </a:lnTo>
                <a:lnTo>
                  <a:pt x="211" y="238"/>
                </a:lnTo>
                <a:lnTo>
                  <a:pt x="219" y="233"/>
                </a:lnTo>
                <a:lnTo>
                  <a:pt x="226" y="226"/>
                </a:lnTo>
                <a:lnTo>
                  <a:pt x="233" y="219"/>
                </a:lnTo>
                <a:lnTo>
                  <a:pt x="238" y="211"/>
                </a:lnTo>
                <a:lnTo>
                  <a:pt x="242" y="202"/>
                </a:lnTo>
                <a:lnTo>
                  <a:pt x="246" y="192"/>
                </a:lnTo>
                <a:lnTo>
                  <a:pt x="248" y="183"/>
                </a:lnTo>
                <a:lnTo>
                  <a:pt x="249" y="172"/>
                </a:lnTo>
                <a:lnTo>
                  <a:pt x="249" y="172"/>
                </a:lnTo>
                <a:lnTo>
                  <a:pt x="248" y="157"/>
                </a:lnTo>
                <a:lnTo>
                  <a:pt x="242" y="144"/>
                </a:lnTo>
                <a:lnTo>
                  <a:pt x="235" y="130"/>
                </a:lnTo>
                <a:lnTo>
                  <a:pt x="226" y="119"/>
                </a:lnTo>
                <a:lnTo>
                  <a:pt x="226" y="119"/>
                </a:lnTo>
                <a:lnTo>
                  <a:pt x="215" y="110"/>
                </a:lnTo>
                <a:lnTo>
                  <a:pt x="203" y="103"/>
                </a:lnTo>
                <a:lnTo>
                  <a:pt x="188" y="99"/>
                </a:lnTo>
                <a:lnTo>
                  <a:pt x="173" y="96"/>
                </a:lnTo>
                <a:lnTo>
                  <a:pt x="173" y="96"/>
                </a:lnTo>
                <a:lnTo>
                  <a:pt x="173" y="77"/>
                </a:lnTo>
                <a:lnTo>
                  <a:pt x="173" y="77"/>
                </a:lnTo>
                <a:lnTo>
                  <a:pt x="173" y="77"/>
                </a:lnTo>
                <a:close/>
                <a:moveTo>
                  <a:pt x="258" y="73"/>
                </a:moveTo>
                <a:lnTo>
                  <a:pt x="252" y="81"/>
                </a:lnTo>
                <a:lnTo>
                  <a:pt x="252" y="81"/>
                </a:lnTo>
                <a:lnTo>
                  <a:pt x="250" y="84"/>
                </a:lnTo>
                <a:lnTo>
                  <a:pt x="249" y="87"/>
                </a:lnTo>
                <a:lnTo>
                  <a:pt x="250" y="91"/>
                </a:lnTo>
                <a:lnTo>
                  <a:pt x="252" y="94"/>
                </a:lnTo>
                <a:lnTo>
                  <a:pt x="252" y="94"/>
                </a:lnTo>
                <a:lnTo>
                  <a:pt x="254" y="95"/>
                </a:lnTo>
                <a:lnTo>
                  <a:pt x="258" y="96"/>
                </a:lnTo>
                <a:lnTo>
                  <a:pt x="258" y="73"/>
                </a:lnTo>
                <a:lnTo>
                  <a:pt x="258" y="73"/>
                </a:lnTo>
                <a:close/>
                <a:moveTo>
                  <a:pt x="258" y="249"/>
                </a:moveTo>
                <a:lnTo>
                  <a:pt x="258" y="249"/>
                </a:lnTo>
                <a:lnTo>
                  <a:pt x="254" y="251"/>
                </a:lnTo>
                <a:lnTo>
                  <a:pt x="252" y="252"/>
                </a:lnTo>
                <a:lnTo>
                  <a:pt x="252" y="252"/>
                </a:lnTo>
                <a:lnTo>
                  <a:pt x="250" y="255"/>
                </a:lnTo>
                <a:lnTo>
                  <a:pt x="249" y="259"/>
                </a:lnTo>
                <a:lnTo>
                  <a:pt x="250" y="261"/>
                </a:lnTo>
                <a:lnTo>
                  <a:pt x="252" y="264"/>
                </a:lnTo>
                <a:lnTo>
                  <a:pt x="258" y="272"/>
                </a:lnTo>
                <a:lnTo>
                  <a:pt x="258" y="249"/>
                </a:lnTo>
                <a:lnTo>
                  <a:pt x="258" y="249"/>
                </a:lnTo>
                <a:close/>
                <a:moveTo>
                  <a:pt x="173" y="60"/>
                </a:moveTo>
                <a:lnTo>
                  <a:pt x="173" y="0"/>
                </a:lnTo>
                <a:lnTo>
                  <a:pt x="173" y="0"/>
                </a:lnTo>
                <a:lnTo>
                  <a:pt x="176" y="1"/>
                </a:lnTo>
                <a:lnTo>
                  <a:pt x="178" y="3"/>
                </a:lnTo>
                <a:lnTo>
                  <a:pt x="180" y="6"/>
                </a:lnTo>
                <a:lnTo>
                  <a:pt x="181" y="8"/>
                </a:lnTo>
                <a:lnTo>
                  <a:pt x="181" y="52"/>
                </a:lnTo>
                <a:lnTo>
                  <a:pt x="181" y="52"/>
                </a:lnTo>
                <a:lnTo>
                  <a:pt x="180" y="54"/>
                </a:lnTo>
                <a:lnTo>
                  <a:pt x="178" y="57"/>
                </a:lnTo>
                <a:lnTo>
                  <a:pt x="176" y="60"/>
                </a:lnTo>
                <a:lnTo>
                  <a:pt x="173" y="60"/>
                </a:lnTo>
                <a:lnTo>
                  <a:pt x="173" y="60"/>
                </a:lnTo>
                <a:close/>
                <a:moveTo>
                  <a:pt x="173" y="375"/>
                </a:moveTo>
                <a:lnTo>
                  <a:pt x="166" y="375"/>
                </a:lnTo>
                <a:lnTo>
                  <a:pt x="166" y="375"/>
                </a:lnTo>
                <a:lnTo>
                  <a:pt x="157" y="374"/>
                </a:lnTo>
                <a:lnTo>
                  <a:pt x="147" y="371"/>
                </a:lnTo>
                <a:lnTo>
                  <a:pt x="139" y="367"/>
                </a:lnTo>
                <a:lnTo>
                  <a:pt x="132" y="360"/>
                </a:lnTo>
                <a:lnTo>
                  <a:pt x="127" y="354"/>
                </a:lnTo>
                <a:lnTo>
                  <a:pt x="123" y="345"/>
                </a:lnTo>
                <a:lnTo>
                  <a:pt x="120" y="337"/>
                </a:lnTo>
                <a:lnTo>
                  <a:pt x="119" y="328"/>
                </a:lnTo>
                <a:lnTo>
                  <a:pt x="119" y="252"/>
                </a:lnTo>
                <a:lnTo>
                  <a:pt x="119" y="252"/>
                </a:lnTo>
                <a:lnTo>
                  <a:pt x="109" y="244"/>
                </a:lnTo>
                <a:lnTo>
                  <a:pt x="100" y="234"/>
                </a:lnTo>
                <a:lnTo>
                  <a:pt x="93" y="224"/>
                </a:lnTo>
                <a:lnTo>
                  <a:pt x="86" y="213"/>
                </a:lnTo>
                <a:lnTo>
                  <a:pt x="86" y="131"/>
                </a:lnTo>
                <a:lnTo>
                  <a:pt x="86" y="131"/>
                </a:lnTo>
                <a:lnTo>
                  <a:pt x="93" y="121"/>
                </a:lnTo>
                <a:lnTo>
                  <a:pt x="101" y="110"/>
                </a:lnTo>
                <a:lnTo>
                  <a:pt x="111" y="100"/>
                </a:lnTo>
                <a:lnTo>
                  <a:pt x="122" y="92"/>
                </a:lnTo>
                <a:lnTo>
                  <a:pt x="132" y="85"/>
                </a:lnTo>
                <a:lnTo>
                  <a:pt x="146" y="81"/>
                </a:lnTo>
                <a:lnTo>
                  <a:pt x="158" y="79"/>
                </a:lnTo>
                <a:lnTo>
                  <a:pt x="173" y="77"/>
                </a:lnTo>
                <a:lnTo>
                  <a:pt x="173" y="96"/>
                </a:lnTo>
                <a:lnTo>
                  <a:pt x="173" y="96"/>
                </a:lnTo>
                <a:lnTo>
                  <a:pt x="158" y="99"/>
                </a:lnTo>
                <a:lnTo>
                  <a:pt x="143" y="103"/>
                </a:lnTo>
                <a:lnTo>
                  <a:pt x="131" y="110"/>
                </a:lnTo>
                <a:lnTo>
                  <a:pt x="119" y="119"/>
                </a:lnTo>
                <a:lnTo>
                  <a:pt x="119" y="119"/>
                </a:lnTo>
                <a:lnTo>
                  <a:pt x="109" y="130"/>
                </a:lnTo>
                <a:lnTo>
                  <a:pt x="103" y="144"/>
                </a:lnTo>
                <a:lnTo>
                  <a:pt x="99" y="157"/>
                </a:lnTo>
                <a:lnTo>
                  <a:pt x="97" y="172"/>
                </a:lnTo>
                <a:lnTo>
                  <a:pt x="97" y="172"/>
                </a:lnTo>
                <a:lnTo>
                  <a:pt x="97" y="183"/>
                </a:lnTo>
                <a:lnTo>
                  <a:pt x="100" y="192"/>
                </a:lnTo>
                <a:lnTo>
                  <a:pt x="103" y="202"/>
                </a:lnTo>
                <a:lnTo>
                  <a:pt x="107" y="210"/>
                </a:lnTo>
                <a:lnTo>
                  <a:pt x="112" y="218"/>
                </a:lnTo>
                <a:lnTo>
                  <a:pt x="119" y="226"/>
                </a:lnTo>
                <a:lnTo>
                  <a:pt x="126" y="232"/>
                </a:lnTo>
                <a:lnTo>
                  <a:pt x="134" y="237"/>
                </a:lnTo>
                <a:lnTo>
                  <a:pt x="134" y="237"/>
                </a:lnTo>
                <a:lnTo>
                  <a:pt x="134" y="237"/>
                </a:lnTo>
                <a:lnTo>
                  <a:pt x="138" y="241"/>
                </a:lnTo>
                <a:lnTo>
                  <a:pt x="139" y="247"/>
                </a:lnTo>
                <a:lnTo>
                  <a:pt x="139" y="290"/>
                </a:lnTo>
                <a:lnTo>
                  <a:pt x="173" y="290"/>
                </a:lnTo>
                <a:lnTo>
                  <a:pt x="173" y="375"/>
                </a:lnTo>
                <a:lnTo>
                  <a:pt x="173" y="375"/>
                </a:lnTo>
                <a:close/>
                <a:moveTo>
                  <a:pt x="173" y="0"/>
                </a:moveTo>
                <a:lnTo>
                  <a:pt x="173" y="60"/>
                </a:lnTo>
                <a:lnTo>
                  <a:pt x="173" y="60"/>
                </a:lnTo>
                <a:lnTo>
                  <a:pt x="172" y="60"/>
                </a:lnTo>
                <a:lnTo>
                  <a:pt x="172" y="60"/>
                </a:lnTo>
                <a:lnTo>
                  <a:pt x="172" y="60"/>
                </a:lnTo>
                <a:lnTo>
                  <a:pt x="169" y="60"/>
                </a:lnTo>
                <a:lnTo>
                  <a:pt x="166" y="58"/>
                </a:lnTo>
                <a:lnTo>
                  <a:pt x="164" y="54"/>
                </a:lnTo>
                <a:lnTo>
                  <a:pt x="164" y="52"/>
                </a:lnTo>
                <a:lnTo>
                  <a:pt x="164" y="8"/>
                </a:lnTo>
                <a:lnTo>
                  <a:pt x="164" y="8"/>
                </a:lnTo>
                <a:lnTo>
                  <a:pt x="164" y="6"/>
                </a:lnTo>
                <a:lnTo>
                  <a:pt x="166" y="3"/>
                </a:lnTo>
                <a:lnTo>
                  <a:pt x="169" y="0"/>
                </a:lnTo>
                <a:lnTo>
                  <a:pt x="172" y="0"/>
                </a:lnTo>
                <a:lnTo>
                  <a:pt x="172" y="0"/>
                </a:lnTo>
                <a:lnTo>
                  <a:pt x="173" y="0"/>
                </a:lnTo>
                <a:lnTo>
                  <a:pt x="173" y="0"/>
                </a:lnTo>
                <a:close/>
                <a:moveTo>
                  <a:pt x="86" y="271"/>
                </a:moveTo>
                <a:lnTo>
                  <a:pt x="93" y="264"/>
                </a:lnTo>
                <a:lnTo>
                  <a:pt x="93" y="264"/>
                </a:lnTo>
                <a:lnTo>
                  <a:pt x="94" y="261"/>
                </a:lnTo>
                <a:lnTo>
                  <a:pt x="96" y="259"/>
                </a:lnTo>
                <a:lnTo>
                  <a:pt x="94" y="255"/>
                </a:lnTo>
                <a:lnTo>
                  <a:pt x="93" y="252"/>
                </a:lnTo>
                <a:lnTo>
                  <a:pt x="93" y="252"/>
                </a:lnTo>
                <a:lnTo>
                  <a:pt x="90" y="251"/>
                </a:lnTo>
                <a:lnTo>
                  <a:pt x="86" y="249"/>
                </a:lnTo>
                <a:lnTo>
                  <a:pt x="86" y="271"/>
                </a:lnTo>
                <a:lnTo>
                  <a:pt x="86" y="271"/>
                </a:lnTo>
                <a:close/>
                <a:moveTo>
                  <a:pt x="86" y="96"/>
                </a:moveTo>
                <a:lnTo>
                  <a:pt x="86" y="96"/>
                </a:lnTo>
                <a:lnTo>
                  <a:pt x="90" y="95"/>
                </a:lnTo>
                <a:lnTo>
                  <a:pt x="93" y="94"/>
                </a:lnTo>
                <a:lnTo>
                  <a:pt x="93" y="94"/>
                </a:lnTo>
                <a:lnTo>
                  <a:pt x="94" y="91"/>
                </a:lnTo>
                <a:lnTo>
                  <a:pt x="96" y="87"/>
                </a:lnTo>
                <a:lnTo>
                  <a:pt x="94" y="84"/>
                </a:lnTo>
                <a:lnTo>
                  <a:pt x="93" y="81"/>
                </a:lnTo>
                <a:lnTo>
                  <a:pt x="86" y="75"/>
                </a:lnTo>
                <a:lnTo>
                  <a:pt x="86" y="96"/>
                </a:lnTo>
                <a:close/>
                <a:moveTo>
                  <a:pt x="86" y="213"/>
                </a:moveTo>
                <a:lnTo>
                  <a:pt x="86" y="213"/>
                </a:lnTo>
                <a:lnTo>
                  <a:pt x="82" y="203"/>
                </a:lnTo>
                <a:lnTo>
                  <a:pt x="80" y="194"/>
                </a:lnTo>
                <a:lnTo>
                  <a:pt x="78" y="183"/>
                </a:lnTo>
                <a:lnTo>
                  <a:pt x="77" y="172"/>
                </a:lnTo>
                <a:lnTo>
                  <a:pt x="77" y="172"/>
                </a:lnTo>
                <a:lnTo>
                  <a:pt x="78" y="161"/>
                </a:lnTo>
                <a:lnTo>
                  <a:pt x="80" y="152"/>
                </a:lnTo>
                <a:lnTo>
                  <a:pt x="82" y="141"/>
                </a:lnTo>
                <a:lnTo>
                  <a:pt x="86" y="131"/>
                </a:lnTo>
                <a:lnTo>
                  <a:pt x="86" y="213"/>
                </a:lnTo>
                <a:lnTo>
                  <a:pt x="86" y="213"/>
                </a:lnTo>
                <a:close/>
                <a:moveTo>
                  <a:pt x="86" y="75"/>
                </a:moveTo>
                <a:lnTo>
                  <a:pt x="86" y="96"/>
                </a:lnTo>
                <a:lnTo>
                  <a:pt x="86" y="96"/>
                </a:lnTo>
                <a:lnTo>
                  <a:pt x="84" y="95"/>
                </a:lnTo>
                <a:lnTo>
                  <a:pt x="80" y="94"/>
                </a:lnTo>
                <a:lnTo>
                  <a:pt x="80" y="94"/>
                </a:lnTo>
                <a:lnTo>
                  <a:pt x="50" y="64"/>
                </a:lnTo>
                <a:lnTo>
                  <a:pt x="50" y="64"/>
                </a:lnTo>
                <a:lnTo>
                  <a:pt x="48" y="60"/>
                </a:lnTo>
                <a:lnTo>
                  <a:pt x="47" y="57"/>
                </a:lnTo>
                <a:lnTo>
                  <a:pt x="48" y="53"/>
                </a:lnTo>
                <a:lnTo>
                  <a:pt x="50" y="50"/>
                </a:lnTo>
                <a:lnTo>
                  <a:pt x="50" y="50"/>
                </a:lnTo>
                <a:lnTo>
                  <a:pt x="53" y="49"/>
                </a:lnTo>
                <a:lnTo>
                  <a:pt x="57" y="48"/>
                </a:lnTo>
                <a:lnTo>
                  <a:pt x="59" y="49"/>
                </a:lnTo>
                <a:lnTo>
                  <a:pt x="62" y="50"/>
                </a:lnTo>
                <a:lnTo>
                  <a:pt x="86" y="75"/>
                </a:lnTo>
                <a:lnTo>
                  <a:pt x="86" y="75"/>
                </a:lnTo>
                <a:close/>
                <a:moveTo>
                  <a:pt x="86" y="249"/>
                </a:moveTo>
                <a:lnTo>
                  <a:pt x="86" y="271"/>
                </a:lnTo>
                <a:lnTo>
                  <a:pt x="62" y="295"/>
                </a:lnTo>
                <a:lnTo>
                  <a:pt x="62" y="295"/>
                </a:lnTo>
                <a:lnTo>
                  <a:pt x="59" y="297"/>
                </a:lnTo>
                <a:lnTo>
                  <a:pt x="57" y="298"/>
                </a:lnTo>
                <a:lnTo>
                  <a:pt x="53" y="297"/>
                </a:lnTo>
                <a:lnTo>
                  <a:pt x="50" y="295"/>
                </a:lnTo>
                <a:lnTo>
                  <a:pt x="50" y="295"/>
                </a:lnTo>
                <a:lnTo>
                  <a:pt x="48" y="291"/>
                </a:lnTo>
                <a:lnTo>
                  <a:pt x="47" y="289"/>
                </a:lnTo>
                <a:lnTo>
                  <a:pt x="48" y="286"/>
                </a:lnTo>
                <a:lnTo>
                  <a:pt x="50" y="282"/>
                </a:lnTo>
                <a:lnTo>
                  <a:pt x="80" y="252"/>
                </a:lnTo>
                <a:lnTo>
                  <a:pt x="80" y="252"/>
                </a:lnTo>
                <a:lnTo>
                  <a:pt x="80" y="252"/>
                </a:lnTo>
                <a:lnTo>
                  <a:pt x="84" y="251"/>
                </a:lnTo>
                <a:lnTo>
                  <a:pt x="86" y="249"/>
                </a:lnTo>
                <a:lnTo>
                  <a:pt x="86" y="249"/>
                </a:lnTo>
                <a:close/>
                <a:moveTo>
                  <a:pt x="8" y="164"/>
                </a:moveTo>
                <a:lnTo>
                  <a:pt x="8" y="164"/>
                </a:lnTo>
                <a:lnTo>
                  <a:pt x="51" y="164"/>
                </a:lnTo>
                <a:lnTo>
                  <a:pt x="51" y="164"/>
                </a:lnTo>
                <a:lnTo>
                  <a:pt x="54" y="164"/>
                </a:lnTo>
                <a:lnTo>
                  <a:pt x="57" y="167"/>
                </a:lnTo>
                <a:lnTo>
                  <a:pt x="59" y="169"/>
                </a:lnTo>
                <a:lnTo>
                  <a:pt x="59" y="172"/>
                </a:lnTo>
                <a:lnTo>
                  <a:pt x="59" y="172"/>
                </a:lnTo>
                <a:lnTo>
                  <a:pt x="59" y="176"/>
                </a:lnTo>
                <a:lnTo>
                  <a:pt x="57" y="179"/>
                </a:lnTo>
                <a:lnTo>
                  <a:pt x="54" y="180"/>
                </a:lnTo>
                <a:lnTo>
                  <a:pt x="51" y="182"/>
                </a:lnTo>
                <a:lnTo>
                  <a:pt x="8" y="182"/>
                </a:lnTo>
                <a:lnTo>
                  <a:pt x="8" y="182"/>
                </a:lnTo>
                <a:lnTo>
                  <a:pt x="5" y="180"/>
                </a:lnTo>
                <a:lnTo>
                  <a:pt x="2" y="179"/>
                </a:lnTo>
                <a:lnTo>
                  <a:pt x="0" y="176"/>
                </a:lnTo>
                <a:lnTo>
                  <a:pt x="0" y="172"/>
                </a:lnTo>
                <a:lnTo>
                  <a:pt x="0" y="172"/>
                </a:lnTo>
                <a:lnTo>
                  <a:pt x="0" y="169"/>
                </a:lnTo>
                <a:lnTo>
                  <a:pt x="2" y="167"/>
                </a:lnTo>
                <a:lnTo>
                  <a:pt x="5" y="164"/>
                </a:lnTo>
                <a:lnTo>
                  <a:pt x="8" y="164"/>
                </a:lnTo>
                <a:lnTo>
                  <a:pt x="8" y="164"/>
                </a:lnTo>
                <a:close/>
              </a:path>
            </a:pathLst>
          </a:custGeom>
          <a:solidFill>
            <a:schemeClr val="accent1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273" name="Freeform 153"/>
          <p:cNvSpPr>
            <a:spLocks noEditPoints="1"/>
          </p:cNvSpPr>
          <p:nvPr/>
        </p:nvSpPr>
        <p:spPr bwMode="auto">
          <a:xfrm>
            <a:off x="1570118" y="1437611"/>
            <a:ext cx="285620" cy="279468"/>
          </a:xfrm>
          <a:custGeom>
            <a:avLst/>
            <a:gdLst>
              <a:gd name="T0" fmla="*/ 200 w 325"/>
              <a:gd name="T1" fmla="*/ 35 h 318"/>
              <a:gd name="T2" fmla="*/ 214 w 325"/>
              <a:gd name="T3" fmla="*/ 29 h 318"/>
              <a:gd name="T4" fmla="*/ 215 w 325"/>
              <a:gd name="T5" fmla="*/ 16 h 318"/>
              <a:gd name="T6" fmla="*/ 321 w 325"/>
              <a:gd name="T7" fmla="*/ 177 h 318"/>
              <a:gd name="T8" fmla="*/ 325 w 325"/>
              <a:gd name="T9" fmla="*/ 196 h 318"/>
              <a:gd name="T10" fmla="*/ 314 w 325"/>
              <a:gd name="T11" fmla="*/ 218 h 318"/>
              <a:gd name="T12" fmla="*/ 291 w 325"/>
              <a:gd name="T13" fmla="*/ 158 h 318"/>
              <a:gd name="T14" fmla="*/ 293 w 325"/>
              <a:gd name="T15" fmla="*/ 154 h 318"/>
              <a:gd name="T16" fmla="*/ 194 w 325"/>
              <a:gd name="T17" fmla="*/ 174 h 318"/>
              <a:gd name="T18" fmla="*/ 276 w 325"/>
              <a:gd name="T19" fmla="*/ 126 h 318"/>
              <a:gd name="T20" fmla="*/ 194 w 325"/>
              <a:gd name="T21" fmla="*/ 168 h 318"/>
              <a:gd name="T22" fmla="*/ 261 w 325"/>
              <a:gd name="T23" fmla="*/ 98 h 318"/>
              <a:gd name="T24" fmla="*/ 257 w 325"/>
              <a:gd name="T25" fmla="*/ 96 h 318"/>
              <a:gd name="T26" fmla="*/ 244 w 325"/>
              <a:gd name="T27" fmla="*/ 73 h 318"/>
              <a:gd name="T28" fmla="*/ 244 w 325"/>
              <a:gd name="T29" fmla="*/ 67 h 318"/>
              <a:gd name="T30" fmla="*/ 15 w 325"/>
              <a:gd name="T31" fmla="*/ 116 h 318"/>
              <a:gd name="T32" fmla="*/ 16 w 325"/>
              <a:gd name="T33" fmla="*/ 126 h 318"/>
              <a:gd name="T34" fmla="*/ 34 w 325"/>
              <a:gd name="T35" fmla="*/ 131 h 318"/>
              <a:gd name="T36" fmla="*/ 41 w 325"/>
              <a:gd name="T37" fmla="*/ 117 h 318"/>
              <a:gd name="T38" fmla="*/ 31 w 325"/>
              <a:gd name="T39" fmla="*/ 107 h 318"/>
              <a:gd name="T40" fmla="*/ 51 w 325"/>
              <a:gd name="T41" fmla="*/ 107 h 318"/>
              <a:gd name="T42" fmla="*/ 64 w 325"/>
              <a:gd name="T43" fmla="*/ 113 h 318"/>
              <a:gd name="T44" fmla="*/ 76 w 325"/>
              <a:gd name="T45" fmla="*/ 104 h 318"/>
              <a:gd name="T46" fmla="*/ 70 w 325"/>
              <a:gd name="T47" fmla="*/ 89 h 318"/>
              <a:gd name="T48" fmla="*/ 85 w 325"/>
              <a:gd name="T49" fmla="*/ 81 h 318"/>
              <a:gd name="T50" fmla="*/ 95 w 325"/>
              <a:gd name="T51" fmla="*/ 93 h 318"/>
              <a:gd name="T52" fmla="*/ 108 w 325"/>
              <a:gd name="T53" fmla="*/ 88 h 318"/>
              <a:gd name="T54" fmla="*/ 110 w 325"/>
              <a:gd name="T55" fmla="*/ 74 h 318"/>
              <a:gd name="T56" fmla="*/ 121 w 325"/>
              <a:gd name="T57" fmla="*/ 56 h 318"/>
              <a:gd name="T58" fmla="*/ 125 w 325"/>
              <a:gd name="T59" fmla="*/ 71 h 318"/>
              <a:gd name="T60" fmla="*/ 140 w 325"/>
              <a:gd name="T61" fmla="*/ 73 h 318"/>
              <a:gd name="T62" fmla="*/ 145 w 325"/>
              <a:gd name="T63" fmla="*/ 54 h 318"/>
              <a:gd name="T64" fmla="*/ 156 w 325"/>
              <a:gd name="T65" fmla="*/ 38 h 318"/>
              <a:gd name="T66" fmla="*/ 157 w 325"/>
              <a:gd name="T67" fmla="*/ 47 h 318"/>
              <a:gd name="T68" fmla="*/ 175 w 325"/>
              <a:gd name="T69" fmla="*/ 52 h 318"/>
              <a:gd name="T70" fmla="*/ 181 w 325"/>
              <a:gd name="T71" fmla="*/ 40 h 318"/>
              <a:gd name="T72" fmla="*/ 172 w 325"/>
              <a:gd name="T73" fmla="*/ 28 h 318"/>
              <a:gd name="T74" fmla="*/ 192 w 325"/>
              <a:gd name="T75" fmla="*/ 28 h 318"/>
              <a:gd name="T76" fmla="*/ 47 w 325"/>
              <a:gd name="T77" fmla="*/ 174 h 318"/>
              <a:gd name="T78" fmla="*/ 46 w 325"/>
              <a:gd name="T79" fmla="*/ 178 h 318"/>
              <a:gd name="T80" fmla="*/ 194 w 325"/>
              <a:gd name="T81" fmla="*/ 100 h 318"/>
              <a:gd name="T82" fmla="*/ 62 w 325"/>
              <a:gd name="T83" fmla="*/ 204 h 318"/>
              <a:gd name="T84" fmla="*/ 66 w 325"/>
              <a:gd name="T85" fmla="*/ 208 h 318"/>
              <a:gd name="T86" fmla="*/ 80 w 325"/>
              <a:gd name="T87" fmla="*/ 231 h 318"/>
              <a:gd name="T88" fmla="*/ 79 w 325"/>
              <a:gd name="T89" fmla="*/ 235 h 318"/>
              <a:gd name="T90" fmla="*/ 194 w 325"/>
              <a:gd name="T91" fmla="*/ 174 h 318"/>
              <a:gd name="T92" fmla="*/ 93 w 325"/>
              <a:gd name="T93" fmla="*/ 261 h 318"/>
              <a:gd name="T94" fmla="*/ 98 w 325"/>
              <a:gd name="T95" fmla="*/ 265 h 318"/>
              <a:gd name="T96" fmla="*/ 142 w 325"/>
              <a:gd name="T97" fmla="*/ 314 h 318"/>
              <a:gd name="T98" fmla="*/ 123 w 325"/>
              <a:gd name="T99" fmla="*/ 318 h 318"/>
              <a:gd name="T100" fmla="*/ 102 w 325"/>
              <a:gd name="T101" fmla="*/ 306 h 3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</a:cxnLst>
            <a:rect l="0" t="0" r="r" b="b"/>
            <a:pathLst>
              <a:path w="325" h="318">
                <a:moveTo>
                  <a:pt x="194" y="31"/>
                </a:moveTo>
                <a:lnTo>
                  <a:pt x="194" y="31"/>
                </a:lnTo>
                <a:lnTo>
                  <a:pt x="196" y="33"/>
                </a:lnTo>
                <a:lnTo>
                  <a:pt x="200" y="35"/>
                </a:lnTo>
                <a:lnTo>
                  <a:pt x="206" y="35"/>
                </a:lnTo>
                <a:lnTo>
                  <a:pt x="210" y="33"/>
                </a:lnTo>
                <a:lnTo>
                  <a:pt x="210" y="33"/>
                </a:lnTo>
                <a:lnTo>
                  <a:pt x="214" y="29"/>
                </a:lnTo>
                <a:lnTo>
                  <a:pt x="215" y="25"/>
                </a:lnTo>
                <a:lnTo>
                  <a:pt x="217" y="20"/>
                </a:lnTo>
                <a:lnTo>
                  <a:pt x="215" y="16"/>
                </a:lnTo>
                <a:lnTo>
                  <a:pt x="215" y="16"/>
                </a:lnTo>
                <a:lnTo>
                  <a:pt x="211" y="12"/>
                </a:lnTo>
                <a:lnTo>
                  <a:pt x="207" y="9"/>
                </a:lnTo>
                <a:lnTo>
                  <a:pt x="223" y="0"/>
                </a:lnTo>
                <a:lnTo>
                  <a:pt x="321" y="177"/>
                </a:lnTo>
                <a:lnTo>
                  <a:pt x="321" y="177"/>
                </a:lnTo>
                <a:lnTo>
                  <a:pt x="324" y="182"/>
                </a:lnTo>
                <a:lnTo>
                  <a:pt x="325" y="189"/>
                </a:lnTo>
                <a:lnTo>
                  <a:pt x="325" y="196"/>
                </a:lnTo>
                <a:lnTo>
                  <a:pt x="324" y="201"/>
                </a:lnTo>
                <a:lnTo>
                  <a:pt x="322" y="208"/>
                </a:lnTo>
                <a:lnTo>
                  <a:pt x="318" y="212"/>
                </a:lnTo>
                <a:lnTo>
                  <a:pt x="314" y="218"/>
                </a:lnTo>
                <a:lnTo>
                  <a:pt x="309" y="222"/>
                </a:lnTo>
                <a:lnTo>
                  <a:pt x="194" y="285"/>
                </a:lnTo>
                <a:lnTo>
                  <a:pt x="194" y="212"/>
                </a:lnTo>
                <a:lnTo>
                  <a:pt x="291" y="158"/>
                </a:lnTo>
                <a:lnTo>
                  <a:pt x="291" y="158"/>
                </a:lnTo>
                <a:lnTo>
                  <a:pt x="293" y="155"/>
                </a:lnTo>
                <a:lnTo>
                  <a:pt x="293" y="154"/>
                </a:lnTo>
                <a:lnTo>
                  <a:pt x="293" y="154"/>
                </a:lnTo>
                <a:lnTo>
                  <a:pt x="291" y="153"/>
                </a:lnTo>
                <a:lnTo>
                  <a:pt x="288" y="153"/>
                </a:lnTo>
                <a:lnTo>
                  <a:pt x="194" y="205"/>
                </a:lnTo>
                <a:lnTo>
                  <a:pt x="194" y="174"/>
                </a:lnTo>
                <a:lnTo>
                  <a:pt x="275" y="130"/>
                </a:lnTo>
                <a:lnTo>
                  <a:pt x="275" y="130"/>
                </a:lnTo>
                <a:lnTo>
                  <a:pt x="276" y="127"/>
                </a:lnTo>
                <a:lnTo>
                  <a:pt x="276" y="126"/>
                </a:lnTo>
                <a:lnTo>
                  <a:pt x="276" y="126"/>
                </a:lnTo>
                <a:lnTo>
                  <a:pt x="275" y="124"/>
                </a:lnTo>
                <a:lnTo>
                  <a:pt x="272" y="124"/>
                </a:lnTo>
                <a:lnTo>
                  <a:pt x="194" y="168"/>
                </a:lnTo>
                <a:lnTo>
                  <a:pt x="194" y="138"/>
                </a:lnTo>
                <a:lnTo>
                  <a:pt x="260" y="101"/>
                </a:lnTo>
                <a:lnTo>
                  <a:pt x="260" y="101"/>
                </a:lnTo>
                <a:lnTo>
                  <a:pt x="261" y="98"/>
                </a:lnTo>
                <a:lnTo>
                  <a:pt x="261" y="97"/>
                </a:lnTo>
                <a:lnTo>
                  <a:pt x="261" y="97"/>
                </a:lnTo>
                <a:lnTo>
                  <a:pt x="259" y="96"/>
                </a:lnTo>
                <a:lnTo>
                  <a:pt x="257" y="96"/>
                </a:lnTo>
                <a:lnTo>
                  <a:pt x="194" y="131"/>
                </a:lnTo>
                <a:lnTo>
                  <a:pt x="194" y="100"/>
                </a:lnTo>
                <a:lnTo>
                  <a:pt x="244" y="73"/>
                </a:lnTo>
                <a:lnTo>
                  <a:pt x="244" y="73"/>
                </a:lnTo>
                <a:lnTo>
                  <a:pt x="245" y="70"/>
                </a:lnTo>
                <a:lnTo>
                  <a:pt x="245" y="69"/>
                </a:lnTo>
                <a:lnTo>
                  <a:pt x="245" y="69"/>
                </a:lnTo>
                <a:lnTo>
                  <a:pt x="244" y="67"/>
                </a:lnTo>
                <a:lnTo>
                  <a:pt x="241" y="67"/>
                </a:lnTo>
                <a:lnTo>
                  <a:pt x="194" y="93"/>
                </a:lnTo>
                <a:lnTo>
                  <a:pt x="194" y="31"/>
                </a:lnTo>
                <a:close/>
                <a:moveTo>
                  <a:pt x="15" y="116"/>
                </a:moveTo>
                <a:lnTo>
                  <a:pt x="15" y="116"/>
                </a:lnTo>
                <a:lnTo>
                  <a:pt x="15" y="120"/>
                </a:lnTo>
                <a:lnTo>
                  <a:pt x="16" y="126"/>
                </a:lnTo>
                <a:lnTo>
                  <a:pt x="16" y="126"/>
                </a:lnTo>
                <a:lnTo>
                  <a:pt x="19" y="130"/>
                </a:lnTo>
                <a:lnTo>
                  <a:pt x="24" y="132"/>
                </a:lnTo>
                <a:lnTo>
                  <a:pt x="28" y="132"/>
                </a:lnTo>
                <a:lnTo>
                  <a:pt x="34" y="131"/>
                </a:lnTo>
                <a:lnTo>
                  <a:pt x="34" y="131"/>
                </a:lnTo>
                <a:lnTo>
                  <a:pt x="38" y="127"/>
                </a:lnTo>
                <a:lnTo>
                  <a:pt x="41" y="123"/>
                </a:lnTo>
                <a:lnTo>
                  <a:pt x="41" y="117"/>
                </a:lnTo>
                <a:lnTo>
                  <a:pt x="39" y="113"/>
                </a:lnTo>
                <a:lnTo>
                  <a:pt x="39" y="113"/>
                </a:lnTo>
                <a:lnTo>
                  <a:pt x="35" y="109"/>
                </a:lnTo>
                <a:lnTo>
                  <a:pt x="31" y="107"/>
                </a:lnTo>
                <a:lnTo>
                  <a:pt x="50" y="96"/>
                </a:lnTo>
                <a:lnTo>
                  <a:pt x="50" y="96"/>
                </a:lnTo>
                <a:lnTo>
                  <a:pt x="50" y="101"/>
                </a:lnTo>
                <a:lnTo>
                  <a:pt x="51" y="107"/>
                </a:lnTo>
                <a:lnTo>
                  <a:pt x="51" y="107"/>
                </a:lnTo>
                <a:lnTo>
                  <a:pt x="54" y="111"/>
                </a:lnTo>
                <a:lnTo>
                  <a:pt x="60" y="112"/>
                </a:lnTo>
                <a:lnTo>
                  <a:pt x="64" y="113"/>
                </a:lnTo>
                <a:lnTo>
                  <a:pt x="69" y="111"/>
                </a:lnTo>
                <a:lnTo>
                  <a:pt x="69" y="111"/>
                </a:lnTo>
                <a:lnTo>
                  <a:pt x="73" y="108"/>
                </a:lnTo>
                <a:lnTo>
                  <a:pt x="76" y="104"/>
                </a:lnTo>
                <a:lnTo>
                  <a:pt x="76" y="98"/>
                </a:lnTo>
                <a:lnTo>
                  <a:pt x="75" y="93"/>
                </a:lnTo>
                <a:lnTo>
                  <a:pt x="75" y="93"/>
                </a:lnTo>
                <a:lnTo>
                  <a:pt x="70" y="89"/>
                </a:lnTo>
                <a:lnTo>
                  <a:pt x="66" y="88"/>
                </a:lnTo>
                <a:lnTo>
                  <a:pt x="85" y="77"/>
                </a:lnTo>
                <a:lnTo>
                  <a:pt x="85" y="77"/>
                </a:lnTo>
                <a:lnTo>
                  <a:pt x="85" y="81"/>
                </a:lnTo>
                <a:lnTo>
                  <a:pt x="87" y="86"/>
                </a:lnTo>
                <a:lnTo>
                  <a:pt x="87" y="86"/>
                </a:lnTo>
                <a:lnTo>
                  <a:pt x="89" y="90"/>
                </a:lnTo>
                <a:lnTo>
                  <a:pt x="95" y="93"/>
                </a:lnTo>
                <a:lnTo>
                  <a:pt x="99" y="93"/>
                </a:lnTo>
                <a:lnTo>
                  <a:pt x="104" y="92"/>
                </a:lnTo>
                <a:lnTo>
                  <a:pt x="104" y="92"/>
                </a:lnTo>
                <a:lnTo>
                  <a:pt x="108" y="88"/>
                </a:lnTo>
                <a:lnTo>
                  <a:pt x="111" y="84"/>
                </a:lnTo>
                <a:lnTo>
                  <a:pt x="111" y="78"/>
                </a:lnTo>
                <a:lnTo>
                  <a:pt x="110" y="74"/>
                </a:lnTo>
                <a:lnTo>
                  <a:pt x="110" y="74"/>
                </a:lnTo>
                <a:lnTo>
                  <a:pt x="106" y="70"/>
                </a:lnTo>
                <a:lnTo>
                  <a:pt x="102" y="67"/>
                </a:lnTo>
                <a:lnTo>
                  <a:pt x="121" y="56"/>
                </a:lnTo>
                <a:lnTo>
                  <a:pt x="121" y="56"/>
                </a:lnTo>
                <a:lnTo>
                  <a:pt x="121" y="62"/>
                </a:lnTo>
                <a:lnTo>
                  <a:pt x="122" y="67"/>
                </a:lnTo>
                <a:lnTo>
                  <a:pt x="122" y="67"/>
                </a:lnTo>
                <a:lnTo>
                  <a:pt x="125" y="71"/>
                </a:lnTo>
                <a:lnTo>
                  <a:pt x="130" y="73"/>
                </a:lnTo>
                <a:lnTo>
                  <a:pt x="134" y="74"/>
                </a:lnTo>
                <a:lnTo>
                  <a:pt x="140" y="73"/>
                </a:lnTo>
                <a:lnTo>
                  <a:pt x="140" y="73"/>
                </a:lnTo>
                <a:lnTo>
                  <a:pt x="144" y="69"/>
                </a:lnTo>
                <a:lnTo>
                  <a:pt x="146" y="65"/>
                </a:lnTo>
                <a:lnTo>
                  <a:pt x="146" y="59"/>
                </a:lnTo>
                <a:lnTo>
                  <a:pt x="145" y="54"/>
                </a:lnTo>
                <a:lnTo>
                  <a:pt x="145" y="54"/>
                </a:lnTo>
                <a:lnTo>
                  <a:pt x="141" y="50"/>
                </a:lnTo>
                <a:lnTo>
                  <a:pt x="137" y="48"/>
                </a:lnTo>
                <a:lnTo>
                  <a:pt x="156" y="38"/>
                </a:lnTo>
                <a:lnTo>
                  <a:pt x="156" y="38"/>
                </a:lnTo>
                <a:lnTo>
                  <a:pt x="154" y="43"/>
                </a:lnTo>
                <a:lnTo>
                  <a:pt x="157" y="47"/>
                </a:lnTo>
                <a:lnTo>
                  <a:pt x="157" y="47"/>
                </a:lnTo>
                <a:lnTo>
                  <a:pt x="160" y="51"/>
                </a:lnTo>
                <a:lnTo>
                  <a:pt x="164" y="54"/>
                </a:lnTo>
                <a:lnTo>
                  <a:pt x="169" y="54"/>
                </a:lnTo>
                <a:lnTo>
                  <a:pt x="175" y="52"/>
                </a:lnTo>
                <a:lnTo>
                  <a:pt x="175" y="52"/>
                </a:lnTo>
                <a:lnTo>
                  <a:pt x="179" y="50"/>
                </a:lnTo>
                <a:lnTo>
                  <a:pt x="180" y="44"/>
                </a:lnTo>
                <a:lnTo>
                  <a:pt x="181" y="40"/>
                </a:lnTo>
                <a:lnTo>
                  <a:pt x="180" y="35"/>
                </a:lnTo>
                <a:lnTo>
                  <a:pt x="180" y="35"/>
                </a:lnTo>
                <a:lnTo>
                  <a:pt x="176" y="31"/>
                </a:lnTo>
                <a:lnTo>
                  <a:pt x="172" y="28"/>
                </a:lnTo>
                <a:lnTo>
                  <a:pt x="191" y="19"/>
                </a:lnTo>
                <a:lnTo>
                  <a:pt x="191" y="19"/>
                </a:lnTo>
                <a:lnTo>
                  <a:pt x="190" y="23"/>
                </a:lnTo>
                <a:lnTo>
                  <a:pt x="192" y="28"/>
                </a:lnTo>
                <a:lnTo>
                  <a:pt x="192" y="28"/>
                </a:lnTo>
                <a:lnTo>
                  <a:pt x="194" y="31"/>
                </a:lnTo>
                <a:lnTo>
                  <a:pt x="194" y="93"/>
                </a:lnTo>
                <a:lnTo>
                  <a:pt x="47" y="174"/>
                </a:lnTo>
                <a:lnTo>
                  <a:pt x="47" y="174"/>
                </a:lnTo>
                <a:lnTo>
                  <a:pt x="46" y="176"/>
                </a:lnTo>
                <a:lnTo>
                  <a:pt x="46" y="178"/>
                </a:lnTo>
                <a:lnTo>
                  <a:pt x="46" y="178"/>
                </a:lnTo>
                <a:lnTo>
                  <a:pt x="49" y="180"/>
                </a:lnTo>
                <a:lnTo>
                  <a:pt x="50" y="180"/>
                </a:lnTo>
                <a:lnTo>
                  <a:pt x="50" y="180"/>
                </a:lnTo>
                <a:lnTo>
                  <a:pt x="194" y="100"/>
                </a:lnTo>
                <a:lnTo>
                  <a:pt x="194" y="131"/>
                </a:lnTo>
                <a:lnTo>
                  <a:pt x="64" y="203"/>
                </a:lnTo>
                <a:lnTo>
                  <a:pt x="64" y="203"/>
                </a:lnTo>
                <a:lnTo>
                  <a:pt x="62" y="204"/>
                </a:lnTo>
                <a:lnTo>
                  <a:pt x="62" y="207"/>
                </a:lnTo>
                <a:lnTo>
                  <a:pt x="62" y="207"/>
                </a:lnTo>
                <a:lnTo>
                  <a:pt x="64" y="208"/>
                </a:lnTo>
                <a:lnTo>
                  <a:pt x="66" y="208"/>
                </a:lnTo>
                <a:lnTo>
                  <a:pt x="66" y="208"/>
                </a:lnTo>
                <a:lnTo>
                  <a:pt x="194" y="138"/>
                </a:lnTo>
                <a:lnTo>
                  <a:pt x="194" y="168"/>
                </a:lnTo>
                <a:lnTo>
                  <a:pt x="80" y="231"/>
                </a:lnTo>
                <a:lnTo>
                  <a:pt x="80" y="231"/>
                </a:lnTo>
                <a:lnTo>
                  <a:pt x="77" y="233"/>
                </a:lnTo>
                <a:lnTo>
                  <a:pt x="79" y="235"/>
                </a:lnTo>
                <a:lnTo>
                  <a:pt x="79" y="235"/>
                </a:lnTo>
                <a:lnTo>
                  <a:pt x="80" y="237"/>
                </a:lnTo>
                <a:lnTo>
                  <a:pt x="83" y="237"/>
                </a:lnTo>
                <a:lnTo>
                  <a:pt x="83" y="237"/>
                </a:lnTo>
                <a:lnTo>
                  <a:pt x="194" y="174"/>
                </a:lnTo>
                <a:lnTo>
                  <a:pt x="194" y="205"/>
                </a:lnTo>
                <a:lnTo>
                  <a:pt x="95" y="260"/>
                </a:lnTo>
                <a:lnTo>
                  <a:pt x="95" y="260"/>
                </a:lnTo>
                <a:lnTo>
                  <a:pt x="93" y="261"/>
                </a:lnTo>
                <a:lnTo>
                  <a:pt x="93" y="264"/>
                </a:lnTo>
                <a:lnTo>
                  <a:pt x="93" y="264"/>
                </a:lnTo>
                <a:lnTo>
                  <a:pt x="96" y="265"/>
                </a:lnTo>
                <a:lnTo>
                  <a:pt x="98" y="265"/>
                </a:lnTo>
                <a:lnTo>
                  <a:pt x="98" y="265"/>
                </a:lnTo>
                <a:lnTo>
                  <a:pt x="194" y="212"/>
                </a:lnTo>
                <a:lnTo>
                  <a:pt x="194" y="285"/>
                </a:lnTo>
                <a:lnTo>
                  <a:pt x="142" y="314"/>
                </a:lnTo>
                <a:lnTo>
                  <a:pt x="142" y="314"/>
                </a:lnTo>
                <a:lnTo>
                  <a:pt x="137" y="316"/>
                </a:lnTo>
                <a:lnTo>
                  <a:pt x="130" y="318"/>
                </a:lnTo>
                <a:lnTo>
                  <a:pt x="123" y="318"/>
                </a:lnTo>
                <a:lnTo>
                  <a:pt x="118" y="316"/>
                </a:lnTo>
                <a:lnTo>
                  <a:pt x="111" y="314"/>
                </a:lnTo>
                <a:lnTo>
                  <a:pt x="107" y="311"/>
                </a:lnTo>
                <a:lnTo>
                  <a:pt x="102" y="306"/>
                </a:lnTo>
                <a:lnTo>
                  <a:pt x="98" y="300"/>
                </a:lnTo>
                <a:lnTo>
                  <a:pt x="0" y="124"/>
                </a:lnTo>
                <a:lnTo>
                  <a:pt x="15" y="116"/>
                </a:lnTo>
                <a:close/>
              </a:path>
            </a:pathLst>
          </a:custGeom>
          <a:solidFill>
            <a:schemeClr val="accent1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274" name="Freeform 154"/>
          <p:cNvSpPr>
            <a:spLocks noEditPoints="1"/>
          </p:cNvSpPr>
          <p:nvPr/>
        </p:nvSpPr>
        <p:spPr bwMode="auto">
          <a:xfrm>
            <a:off x="2573742" y="2629305"/>
            <a:ext cx="270680" cy="283862"/>
          </a:xfrm>
          <a:custGeom>
            <a:avLst/>
            <a:gdLst>
              <a:gd name="T0" fmla="*/ 306 w 308"/>
              <a:gd name="T1" fmla="*/ 96 h 323"/>
              <a:gd name="T2" fmla="*/ 218 w 308"/>
              <a:gd name="T3" fmla="*/ 308 h 323"/>
              <a:gd name="T4" fmla="*/ 227 w 308"/>
              <a:gd name="T5" fmla="*/ 224 h 323"/>
              <a:gd name="T6" fmla="*/ 233 w 308"/>
              <a:gd name="T7" fmla="*/ 209 h 323"/>
              <a:gd name="T8" fmla="*/ 246 w 308"/>
              <a:gd name="T9" fmla="*/ 184 h 323"/>
              <a:gd name="T10" fmla="*/ 250 w 308"/>
              <a:gd name="T11" fmla="*/ 159 h 323"/>
              <a:gd name="T12" fmla="*/ 280 w 308"/>
              <a:gd name="T13" fmla="*/ 109 h 323"/>
              <a:gd name="T14" fmla="*/ 218 w 308"/>
              <a:gd name="T15" fmla="*/ 75 h 323"/>
              <a:gd name="T16" fmla="*/ 201 w 308"/>
              <a:gd name="T17" fmla="*/ 320 h 323"/>
              <a:gd name="T18" fmla="*/ 197 w 308"/>
              <a:gd name="T19" fmla="*/ 289 h 323"/>
              <a:gd name="T20" fmla="*/ 208 w 308"/>
              <a:gd name="T21" fmla="*/ 262 h 323"/>
              <a:gd name="T22" fmla="*/ 218 w 308"/>
              <a:gd name="T23" fmla="*/ 248 h 323"/>
              <a:gd name="T24" fmla="*/ 203 w 308"/>
              <a:gd name="T25" fmla="*/ 161 h 323"/>
              <a:gd name="T26" fmla="*/ 189 w 308"/>
              <a:gd name="T27" fmla="*/ 184 h 323"/>
              <a:gd name="T28" fmla="*/ 186 w 308"/>
              <a:gd name="T29" fmla="*/ 202 h 323"/>
              <a:gd name="T30" fmla="*/ 185 w 308"/>
              <a:gd name="T31" fmla="*/ 155 h 323"/>
              <a:gd name="T32" fmla="*/ 180 w 308"/>
              <a:gd name="T33" fmla="*/ 26 h 323"/>
              <a:gd name="T34" fmla="*/ 174 w 308"/>
              <a:gd name="T35" fmla="*/ 318 h 323"/>
              <a:gd name="T36" fmla="*/ 147 w 308"/>
              <a:gd name="T37" fmla="*/ 218 h 323"/>
              <a:gd name="T38" fmla="*/ 166 w 308"/>
              <a:gd name="T39" fmla="*/ 199 h 323"/>
              <a:gd name="T40" fmla="*/ 147 w 308"/>
              <a:gd name="T41" fmla="*/ 170 h 323"/>
              <a:gd name="T42" fmla="*/ 180 w 308"/>
              <a:gd name="T43" fmla="*/ 170 h 323"/>
              <a:gd name="T44" fmla="*/ 170 w 308"/>
              <a:gd name="T45" fmla="*/ 225 h 323"/>
              <a:gd name="T46" fmla="*/ 168 w 308"/>
              <a:gd name="T47" fmla="*/ 243 h 323"/>
              <a:gd name="T48" fmla="*/ 151 w 308"/>
              <a:gd name="T49" fmla="*/ 263 h 323"/>
              <a:gd name="T50" fmla="*/ 180 w 308"/>
              <a:gd name="T51" fmla="*/ 321 h 323"/>
              <a:gd name="T52" fmla="*/ 147 w 308"/>
              <a:gd name="T53" fmla="*/ 10 h 323"/>
              <a:gd name="T54" fmla="*/ 119 w 308"/>
              <a:gd name="T55" fmla="*/ 0 h 323"/>
              <a:gd name="T56" fmla="*/ 132 w 308"/>
              <a:gd name="T57" fmla="*/ 260 h 323"/>
              <a:gd name="T58" fmla="*/ 147 w 308"/>
              <a:gd name="T59" fmla="*/ 306 h 323"/>
              <a:gd name="T60" fmla="*/ 139 w 308"/>
              <a:gd name="T61" fmla="*/ 134 h 323"/>
              <a:gd name="T62" fmla="*/ 128 w 308"/>
              <a:gd name="T63" fmla="*/ 159 h 323"/>
              <a:gd name="T64" fmla="*/ 121 w 308"/>
              <a:gd name="T65" fmla="*/ 174 h 323"/>
              <a:gd name="T66" fmla="*/ 123 w 308"/>
              <a:gd name="T67" fmla="*/ 125 h 323"/>
              <a:gd name="T68" fmla="*/ 147 w 308"/>
              <a:gd name="T69" fmla="*/ 235 h 323"/>
              <a:gd name="T70" fmla="*/ 98 w 308"/>
              <a:gd name="T71" fmla="*/ 283 h 323"/>
              <a:gd name="T72" fmla="*/ 103 w 308"/>
              <a:gd name="T73" fmla="*/ 4 h 323"/>
              <a:gd name="T74" fmla="*/ 111 w 308"/>
              <a:gd name="T75" fmla="*/ 34 h 323"/>
              <a:gd name="T76" fmla="*/ 119 w 308"/>
              <a:gd name="T77" fmla="*/ 122 h 323"/>
              <a:gd name="T78" fmla="*/ 119 w 308"/>
              <a:gd name="T79" fmla="*/ 141 h 323"/>
              <a:gd name="T80" fmla="*/ 109 w 308"/>
              <a:gd name="T81" fmla="*/ 197 h 323"/>
              <a:gd name="T82" fmla="*/ 107 w 308"/>
              <a:gd name="T83" fmla="*/ 214 h 323"/>
              <a:gd name="T84" fmla="*/ 105 w 308"/>
              <a:gd name="T85" fmla="*/ 171 h 323"/>
              <a:gd name="T86" fmla="*/ 98 w 308"/>
              <a:gd name="T87" fmla="*/ 147 h 323"/>
              <a:gd name="T88" fmla="*/ 119 w 308"/>
              <a:gd name="T89" fmla="*/ 141 h 323"/>
              <a:gd name="T90" fmla="*/ 86 w 308"/>
              <a:gd name="T91" fmla="*/ 206 h 323"/>
              <a:gd name="T92" fmla="*/ 97 w 308"/>
              <a:gd name="T93" fmla="*/ 188 h 323"/>
              <a:gd name="T94" fmla="*/ 90 w 308"/>
              <a:gd name="T95" fmla="*/ 239 h 323"/>
              <a:gd name="T96" fmla="*/ 86 w 308"/>
              <a:gd name="T97" fmla="*/ 22 h 323"/>
              <a:gd name="T98" fmla="*/ 93 w 308"/>
              <a:gd name="T99" fmla="*/ 68 h 323"/>
              <a:gd name="T100" fmla="*/ 86 w 308"/>
              <a:gd name="T101" fmla="*/ 22 h 323"/>
              <a:gd name="T102" fmla="*/ 86 w 308"/>
              <a:gd name="T103" fmla="*/ 278 h 323"/>
              <a:gd name="T104" fmla="*/ 77 w 308"/>
              <a:gd name="T105" fmla="*/ 230 h 323"/>
              <a:gd name="T106" fmla="*/ 86 w 308"/>
              <a:gd name="T107" fmla="*/ 107 h 323"/>
              <a:gd name="T108" fmla="*/ 67 w 308"/>
              <a:gd name="T109" fmla="*/ 126 h 323"/>
              <a:gd name="T110" fmla="*/ 86 w 308"/>
              <a:gd name="T111" fmla="*/ 141 h 323"/>
              <a:gd name="T112" fmla="*/ 58 w 308"/>
              <a:gd name="T113" fmla="*/ 83 h 323"/>
              <a:gd name="T114" fmla="*/ 86 w 308"/>
              <a:gd name="T115" fmla="*/ 190 h 323"/>
              <a:gd name="T116" fmla="*/ 2 w 308"/>
              <a:gd name="T117" fmla="*/ 226 h 323"/>
              <a:gd name="T118" fmla="*/ 58 w 308"/>
              <a:gd name="T119" fmla="*/ 147 h 323"/>
              <a:gd name="T120" fmla="*/ 50 w 308"/>
              <a:gd name="T121" fmla="*/ 172 h 323"/>
              <a:gd name="T122" fmla="*/ 42 w 308"/>
              <a:gd name="T123" fmla="*/ 186 h 323"/>
              <a:gd name="T124" fmla="*/ 29 w 308"/>
              <a:gd name="T125" fmla="*/ 210 h 32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308" h="323">
                <a:moveTo>
                  <a:pt x="218" y="44"/>
                </a:moveTo>
                <a:lnTo>
                  <a:pt x="288" y="76"/>
                </a:lnTo>
                <a:lnTo>
                  <a:pt x="288" y="76"/>
                </a:lnTo>
                <a:lnTo>
                  <a:pt x="293" y="80"/>
                </a:lnTo>
                <a:lnTo>
                  <a:pt x="299" y="84"/>
                </a:lnTo>
                <a:lnTo>
                  <a:pt x="303" y="90"/>
                </a:lnTo>
                <a:lnTo>
                  <a:pt x="306" y="96"/>
                </a:lnTo>
                <a:lnTo>
                  <a:pt x="308" y="103"/>
                </a:lnTo>
                <a:lnTo>
                  <a:pt x="308" y="110"/>
                </a:lnTo>
                <a:lnTo>
                  <a:pt x="307" y="117"/>
                </a:lnTo>
                <a:lnTo>
                  <a:pt x="304" y="124"/>
                </a:lnTo>
                <a:lnTo>
                  <a:pt x="222" y="301"/>
                </a:lnTo>
                <a:lnTo>
                  <a:pt x="222" y="301"/>
                </a:lnTo>
                <a:lnTo>
                  <a:pt x="218" y="308"/>
                </a:lnTo>
                <a:lnTo>
                  <a:pt x="218" y="248"/>
                </a:lnTo>
                <a:lnTo>
                  <a:pt x="218" y="248"/>
                </a:lnTo>
                <a:lnTo>
                  <a:pt x="219" y="245"/>
                </a:lnTo>
                <a:lnTo>
                  <a:pt x="227" y="228"/>
                </a:lnTo>
                <a:lnTo>
                  <a:pt x="227" y="228"/>
                </a:lnTo>
                <a:lnTo>
                  <a:pt x="228" y="226"/>
                </a:lnTo>
                <a:lnTo>
                  <a:pt x="227" y="224"/>
                </a:lnTo>
                <a:lnTo>
                  <a:pt x="227" y="222"/>
                </a:lnTo>
                <a:lnTo>
                  <a:pt x="224" y="221"/>
                </a:lnTo>
                <a:lnTo>
                  <a:pt x="218" y="217"/>
                </a:lnTo>
                <a:lnTo>
                  <a:pt x="218" y="202"/>
                </a:lnTo>
                <a:lnTo>
                  <a:pt x="230" y="209"/>
                </a:lnTo>
                <a:lnTo>
                  <a:pt x="230" y="209"/>
                </a:lnTo>
                <a:lnTo>
                  <a:pt x="233" y="209"/>
                </a:lnTo>
                <a:lnTo>
                  <a:pt x="235" y="209"/>
                </a:lnTo>
                <a:lnTo>
                  <a:pt x="237" y="207"/>
                </a:lnTo>
                <a:lnTo>
                  <a:pt x="238" y="206"/>
                </a:lnTo>
                <a:lnTo>
                  <a:pt x="246" y="188"/>
                </a:lnTo>
                <a:lnTo>
                  <a:pt x="246" y="188"/>
                </a:lnTo>
                <a:lnTo>
                  <a:pt x="247" y="186"/>
                </a:lnTo>
                <a:lnTo>
                  <a:pt x="246" y="184"/>
                </a:lnTo>
                <a:lnTo>
                  <a:pt x="246" y="182"/>
                </a:lnTo>
                <a:lnTo>
                  <a:pt x="243" y="180"/>
                </a:lnTo>
                <a:lnTo>
                  <a:pt x="218" y="168"/>
                </a:lnTo>
                <a:lnTo>
                  <a:pt x="218" y="145"/>
                </a:lnTo>
                <a:lnTo>
                  <a:pt x="243" y="157"/>
                </a:lnTo>
                <a:lnTo>
                  <a:pt x="243" y="157"/>
                </a:lnTo>
                <a:lnTo>
                  <a:pt x="250" y="159"/>
                </a:lnTo>
                <a:lnTo>
                  <a:pt x="257" y="157"/>
                </a:lnTo>
                <a:lnTo>
                  <a:pt x="262" y="155"/>
                </a:lnTo>
                <a:lnTo>
                  <a:pt x="266" y="149"/>
                </a:lnTo>
                <a:lnTo>
                  <a:pt x="279" y="122"/>
                </a:lnTo>
                <a:lnTo>
                  <a:pt x="279" y="122"/>
                </a:lnTo>
                <a:lnTo>
                  <a:pt x="280" y="115"/>
                </a:lnTo>
                <a:lnTo>
                  <a:pt x="280" y="109"/>
                </a:lnTo>
                <a:lnTo>
                  <a:pt x="276" y="103"/>
                </a:lnTo>
                <a:lnTo>
                  <a:pt x="270" y="99"/>
                </a:lnTo>
                <a:lnTo>
                  <a:pt x="218" y="75"/>
                </a:lnTo>
                <a:lnTo>
                  <a:pt x="218" y="44"/>
                </a:lnTo>
                <a:close/>
                <a:moveTo>
                  <a:pt x="180" y="26"/>
                </a:moveTo>
                <a:lnTo>
                  <a:pt x="218" y="44"/>
                </a:lnTo>
                <a:lnTo>
                  <a:pt x="218" y="75"/>
                </a:lnTo>
                <a:lnTo>
                  <a:pt x="180" y="57"/>
                </a:lnTo>
                <a:lnTo>
                  <a:pt x="180" y="26"/>
                </a:lnTo>
                <a:lnTo>
                  <a:pt x="180" y="26"/>
                </a:lnTo>
                <a:close/>
                <a:moveTo>
                  <a:pt x="218" y="308"/>
                </a:moveTo>
                <a:lnTo>
                  <a:pt x="218" y="308"/>
                </a:lnTo>
                <a:lnTo>
                  <a:pt x="211" y="316"/>
                </a:lnTo>
                <a:lnTo>
                  <a:pt x="201" y="320"/>
                </a:lnTo>
                <a:lnTo>
                  <a:pt x="191" y="323"/>
                </a:lnTo>
                <a:lnTo>
                  <a:pt x="180" y="321"/>
                </a:lnTo>
                <a:lnTo>
                  <a:pt x="180" y="283"/>
                </a:lnTo>
                <a:lnTo>
                  <a:pt x="193" y="289"/>
                </a:lnTo>
                <a:lnTo>
                  <a:pt x="193" y="289"/>
                </a:lnTo>
                <a:lnTo>
                  <a:pt x="195" y="289"/>
                </a:lnTo>
                <a:lnTo>
                  <a:pt x="197" y="289"/>
                </a:lnTo>
                <a:lnTo>
                  <a:pt x="199" y="287"/>
                </a:lnTo>
                <a:lnTo>
                  <a:pt x="200" y="286"/>
                </a:lnTo>
                <a:lnTo>
                  <a:pt x="208" y="268"/>
                </a:lnTo>
                <a:lnTo>
                  <a:pt x="208" y="268"/>
                </a:lnTo>
                <a:lnTo>
                  <a:pt x="209" y="266"/>
                </a:lnTo>
                <a:lnTo>
                  <a:pt x="209" y="264"/>
                </a:lnTo>
                <a:lnTo>
                  <a:pt x="208" y="262"/>
                </a:lnTo>
                <a:lnTo>
                  <a:pt x="205" y="260"/>
                </a:lnTo>
                <a:lnTo>
                  <a:pt x="180" y="249"/>
                </a:lnTo>
                <a:lnTo>
                  <a:pt x="180" y="235"/>
                </a:lnTo>
                <a:lnTo>
                  <a:pt x="212" y="248"/>
                </a:lnTo>
                <a:lnTo>
                  <a:pt x="212" y="248"/>
                </a:lnTo>
                <a:lnTo>
                  <a:pt x="215" y="249"/>
                </a:lnTo>
                <a:lnTo>
                  <a:pt x="218" y="248"/>
                </a:lnTo>
                <a:lnTo>
                  <a:pt x="218" y="308"/>
                </a:lnTo>
                <a:lnTo>
                  <a:pt x="218" y="308"/>
                </a:lnTo>
                <a:close/>
                <a:moveTo>
                  <a:pt x="218" y="145"/>
                </a:moveTo>
                <a:lnTo>
                  <a:pt x="218" y="168"/>
                </a:lnTo>
                <a:lnTo>
                  <a:pt x="205" y="163"/>
                </a:lnTo>
                <a:lnTo>
                  <a:pt x="205" y="163"/>
                </a:lnTo>
                <a:lnTo>
                  <a:pt x="203" y="161"/>
                </a:lnTo>
                <a:lnTo>
                  <a:pt x="201" y="163"/>
                </a:lnTo>
                <a:lnTo>
                  <a:pt x="199" y="164"/>
                </a:lnTo>
                <a:lnTo>
                  <a:pt x="197" y="165"/>
                </a:lnTo>
                <a:lnTo>
                  <a:pt x="189" y="183"/>
                </a:lnTo>
                <a:lnTo>
                  <a:pt x="189" y="183"/>
                </a:lnTo>
                <a:lnTo>
                  <a:pt x="189" y="183"/>
                </a:lnTo>
                <a:lnTo>
                  <a:pt x="189" y="184"/>
                </a:lnTo>
                <a:lnTo>
                  <a:pt x="189" y="187"/>
                </a:lnTo>
                <a:lnTo>
                  <a:pt x="191" y="190"/>
                </a:lnTo>
                <a:lnTo>
                  <a:pt x="192" y="191"/>
                </a:lnTo>
                <a:lnTo>
                  <a:pt x="218" y="202"/>
                </a:lnTo>
                <a:lnTo>
                  <a:pt x="218" y="217"/>
                </a:lnTo>
                <a:lnTo>
                  <a:pt x="186" y="202"/>
                </a:lnTo>
                <a:lnTo>
                  <a:pt x="186" y="202"/>
                </a:lnTo>
                <a:lnTo>
                  <a:pt x="184" y="202"/>
                </a:lnTo>
                <a:lnTo>
                  <a:pt x="180" y="203"/>
                </a:lnTo>
                <a:lnTo>
                  <a:pt x="180" y="170"/>
                </a:lnTo>
                <a:lnTo>
                  <a:pt x="185" y="160"/>
                </a:lnTo>
                <a:lnTo>
                  <a:pt x="185" y="160"/>
                </a:lnTo>
                <a:lnTo>
                  <a:pt x="185" y="157"/>
                </a:lnTo>
                <a:lnTo>
                  <a:pt x="185" y="155"/>
                </a:lnTo>
                <a:lnTo>
                  <a:pt x="184" y="153"/>
                </a:lnTo>
                <a:lnTo>
                  <a:pt x="182" y="152"/>
                </a:lnTo>
                <a:lnTo>
                  <a:pt x="180" y="151"/>
                </a:lnTo>
                <a:lnTo>
                  <a:pt x="180" y="128"/>
                </a:lnTo>
                <a:lnTo>
                  <a:pt x="218" y="145"/>
                </a:lnTo>
                <a:close/>
                <a:moveTo>
                  <a:pt x="147" y="10"/>
                </a:moveTo>
                <a:lnTo>
                  <a:pt x="180" y="26"/>
                </a:lnTo>
                <a:lnTo>
                  <a:pt x="180" y="57"/>
                </a:lnTo>
                <a:lnTo>
                  <a:pt x="147" y="41"/>
                </a:lnTo>
                <a:lnTo>
                  <a:pt x="147" y="10"/>
                </a:lnTo>
                <a:lnTo>
                  <a:pt x="147" y="10"/>
                </a:lnTo>
                <a:close/>
                <a:moveTo>
                  <a:pt x="180" y="321"/>
                </a:moveTo>
                <a:lnTo>
                  <a:pt x="180" y="321"/>
                </a:lnTo>
                <a:lnTo>
                  <a:pt x="174" y="318"/>
                </a:lnTo>
                <a:lnTo>
                  <a:pt x="147" y="306"/>
                </a:lnTo>
                <a:lnTo>
                  <a:pt x="147" y="240"/>
                </a:lnTo>
                <a:lnTo>
                  <a:pt x="147" y="240"/>
                </a:lnTo>
                <a:lnTo>
                  <a:pt x="147" y="240"/>
                </a:lnTo>
                <a:lnTo>
                  <a:pt x="149" y="237"/>
                </a:lnTo>
                <a:lnTo>
                  <a:pt x="147" y="235"/>
                </a:lnTo>
                <a:lnTo>
                  <a:pt x="147" y="218"/>
                </a:lnTo>
                <a:lnTo>
                  <a:pt x="150" y="220"/>
                </a:lnTo>
                <a:lnTo>
                  <a:pt x="150" y="220"/>
                </a:lnTo>
                <a:lnTo>
                  <a:pt x="153" y="221"/>
                </a:lnTo>
                <a:lnTo>
                  <a:pt x="155" y="220"/>
                </a:lnTo>
                <a:lnTo>
                  <a:pt x="157" y="218"/>
                </a:lnTo>
                <a:lnTo>
                  <a:pt x="158" y="217"/>
                </a:lnTo>
                <a:lnTo>
                  <a:pt x="166" y="199"/>
                </a:lnTo>
                <a:lnTo>
                  <a:pt x="166" y="199"/>
                </a:lnTo>
                <a:lnTo>
                  <a:pt x="166" y="198"/>
                </a:lnTo>
                <a:lnTo>
                  <a:pt x="166" y="195"/>
                </a:lnTo>
                <a:lnTo>
                  <a:pt x="165" y="193"/>
                </a:lnTo>
                <a:lnTo>
                  <a:pt x="163" y="191"/>
                </a:lnTo>
                <a:lnTo>
                  <a:pt x="147" y="184"/>
                </a:lnTo>
                <a:lnTo>
                  <a:pt x="147" y="170"/>
                </a:lnTo>
                <a:lnTo>
                  <a:pt x="169" y="180"/>
                </a:lnTo>
                <a:lnTo>
                  <a:pt x="169" y="180"/>
                </a:lnTo>
                <a:lnTo>
                  <a:pt x="172" y="180"/>
                </a:lnTo>
                <a:lnTo>
                  <a:pt x="173" y="180"/>
                </a:lnTo>
                <a:lnTo>
                  <a:pt x="176" y="179"/>
                </a:lnTo>
                <a:lnTo>
                  <a:pt x="177" y="176"/>
                </a:lnTo>
                <a:lnTo>
                  <a:pt x="180" y="170"/>
                </a:lnTo>
                <a:lnTo>
                  <a:pt x="180" y="203"/>
                </a:lnTo>
                <a:lnTo>
                  <a:pt x="180" y="203"/>
                </a:lnTo>
                <a:lnTo>
                  <a:pt x="178" y="206"/>
                </a:lnTo>
                <a:lnTo>
                  <a:pt x="170" y="222"/>
                </a:lnTo>
                <a:lnTo>
                  <a:pt x="170" y="222"/>
                </a:lnTo>
                <a:lnTo>
                  <a:pt x="170" y="222"/>
                </a:lnTo>
                <a:lnTo>
                  <a:pt x="170" y="225"/>
                </a:lnTo>
                <a:lnTo>
                  <a:pt x="170" y="228"/>
                </a:lnTo>
                <a:lnTo>
                  <a:pt x="172" y="229"/>
                </a:lnTo>
                <a:lnTo>
                  <a:pt x="173" y="230"/>
                </a:lnTo>
                <a:lnTo>
                  <a:pt x="180" y="235"/>
                </a:lnTo>
                <a:lnTo>
                  <a:pt x="180" y="249"/>
                </a:lnTo>
                <a:lnTo>
                  <a:pt x="168" y="243"/>
                </a:lnTo>
                <a:lnTo>
                  <a:pt x="168" y="243"/>
                </a:lnTo>
                <a:lnTo>
                  <a:pt x="166" y="243"/>
                </a:lnTo>
                <a:lnTo>
                  <a:pt x="163" y="243"/>
                </a:lnTo>
                <a:lnTo>
                  <a:pt x="162" y="244"/>
                </a:lnTo>
                <a:lnTo>
                  <a:pt x="161" y="245"/>
                </a:lnTo>
                <a:lnTo>
                  <a:pt x="151" y="263"/>
                </a:lnTo>
                <a:lnTo>
                  <a:pt x="151" y="263"/>
                </a:lnTo>
                <a:lnTo>
                  <a:pt x="151" y="263"/>
                </a:lnTo>
                <a:lnTo>
                  <a:pt x="151" y="266"/>
                </a:lnTo>
                <a:lnTo>
                  <a:pt x="151" y="267"/>
                </a:lnTo>
                <a:lnTo>
                  <a:pt x="153" y="270"/>
                </a:lnTo>
                <a:lnTo>
                  <a:pt x="155" y="271"/>
                </a:lnTo>
                <a:lnTo>
                  <a:pt x="180" y="283"/>
                </a:lnTo>
                <a:lnTo>
                  <a:pt x="180" y="321"/>
                </a:lnTo>
                <a:lnTo>
                  <a:pt x="180" y="321"/>
                </a:lnTo>
                <a:close/>
                <a:moveTo>
                  <a:pt x="180" y="128"/>
                </a:moveTo>
                <a:lnTo>
                  <a:pt x="180" y="151"/>
                </a:lnTo>
                <a:lnTo>
                  <a:pt x="147" y="136"/>
                </a:lnTo>
                <a:lnTo>
                  <a:pt x="147" y="113"/>
                </a:lnTo>
                <a:lnTo>
                  <a:pt x="180" y="128"/>
                </a:lnTo>
                <a:close/>
                <a:moveTo>
                  <a:pt x="135" y="4"/>
                </a:moveTo>
                <a:lnTo>
                  <a:pt x="147" y="10"/>
                </a:lnTo>
                <a:lnTo>
                  <a:pt x="147" y="41"/>
                </a:lnTo>
                <a:lnTo>
                  <a:pt x="128" y="33"/>
                </a:lnTo>
                <a:lnTo>
                  <a:pt x="128" y="33"/>
                </a:lnTo>
                <a:lnTo>
                  <a:pt x="124" y="31"/>
                </a:lnTo>
                <a:lnTo>
                  <a:pt x="119" y="31"/>
                </a:lnTo>
                <a:lnTo>
                  <a:pt x="119" y="0"/>
                </a:lnTo>
                <a:lnTo>
                  <a:pt x="119" y="0"/>
                </a:lnTo>
                <a:lnTo>
                  <a:pt x="127" y="2"/>
                </a:lnTo>
                <a:lnTo>
                  <a:pt x="135" y="4"/>
                </a:lnTo>
                <a:lnTo>
                  <a:pt x="135" y="4"/>
                </a:lnTo>
                <a:close/>
                <a:moveTo>
                  <a:pt x="147" y="306"/>
                </a:moveTo>
                <a:lnTo>
                  <a:pt x="119" y="293"/>
                </a:lnTo>
                <a:lnTo>
                  <a:pt x="119" y="253"/>
                </a:lnTo>
                <a:lnTo>
                  <a:pt x="132" y="260"/>
                </a:lnTo>
                <a:lnTo>
                  <a:pt x="132" y="260"/>
                </a:lnTo>
                <a:lnTo>
                  <a:pt x="134" y="260"/>
                </a:lnTo>
                <a:lnTo>
                  <a:pt x="136" y="260"/>
                </a:lnTo>
                <a:lnTo>
                  <a:pt x="138" y="259"/>
                </a:lnTo>
                <a:lnTo>
                  <a:pt x="139" y="258"/>
                </a:lnTo>
                <a:lnTo>
                  <a:pt x="147" y="240"/>
                </a:lnTo>
                <a:lnTo>
                  <a:pt x="147" y="306"/>
                </a:lnTo>
                <a:lnTo>
                  <a:pt x="147" y="306"/>
                </a:lnTo>
                <a:close/>
                <a:moveTo>
                  <a:pt x="147" y="113"/>
                </a:moveTo>
                <a:lnTo>
                  <a:pt x="147" y="136"/>
                </a:lnTo>
                <a:lnTo>
                  <a:pt x="144" y="134"/>
                </a:lnTo>
                <a:lnTo>
                  <a:pt x="144" y="134"/>
                </a:lnTo>
                <a:lnTo>
                  <a:pt x="142" y="133"/>
                </a:lnTo>
                <a:lnTo>
                  <a:pt x="139" y="134"/>
                </a:lnTo>
                <a:lnTo>
                  <a:pt x="138" y="134"/>
                </a:lnTo>
                <a:lnTo>
                  <a:pt x="136" y="137"/>
                </a:lnTo>
                <a:lnTo>
                  <a:pt x="128" y="155"/>
                </a:lnTo>
                <a:lnTo>
                  <a:pt x="128" y="155"/>
                </a:lnTo>
                <a:lnTo>
                  <a:pt x="128" y="155"/>
                </a:lnTo>
                <a:lnTo>
                  <a:pt x="128" y="156"/>
                </a:lnTo>
                <a:lnTo>
                  <a:pt x="128" y="159"/>
                </a:lnTo>
                <a:lnTo>
                  <a:pt x="130" y="160"/>
                </a:lnTo>
                <a:lnTo>
                  <a:pt x="131" y="161"/>
                </a:lnTo>
                <a:lnTo>
                  <a:pt x="147" y="170"/>
                </a:lnTo>
                <a:lnTo>
                  <a:pt x="147" y="184"/>
                </a:lnTo>
                <a:lnTo>
                  <a:pt x="126" y="174"/>
                </a:lnTo>
                <a:lnTo>
                  <a:pt x="126" y="174"/>
                </a:lnTo>
                <a:lnTo>
                  <a:pt x="121" y="174"/>
                </a:lnTo>
                <a:lnTo>
                  <a:pt x="119" y="175"/>
                </a:lnTo>
                <a:lnTo>
                  <a:pt x="119" y="141"/>
                </a:lnTo>
                <a:lnTo>
                  <a:pt x="124" y="130"/>
                </a:lnTo>
                <a:lnTo>
                  <a:pt x="124" y="130"/>
                </a:lnTo>
                <a:lnTo>
                  <a:pt x="124" y="129"/>
                </a:lnTo>
                <a:lnTo>
                  <a:pt x="124" y="126"/>
                </a:lnTo>
                <a:lnTo>
                  <a:pt x="123" y="125"/>
                </a:lnTo>
                <a:lnTo>
                  <a:pt x="121" y="124"/>
                </a:lnTo>
                <a:lnTo>
                  <a:pt x="119" y="122"/>
                </a:lnTo>
                <a:lnTo>
                  <a:pt x="119" y="99"/>
                </a:lnTo>
                <a:lnTo>
                  <a:pt x="147" y="113"/>
                </a:lnTo>
                <a:lnTo>
                  <a:pt x="147" y="113"/>
                </a:lnTo>
                <a:close/>
                <a:moveTo>
                  <a:pt x="147" y="218"/>
                </a:moveTo>
                <a:lnTo>
                  <a:pt x="147" y="235"/>
                </a:lnTo>
                <a:lnTo>
                  <a:pt x="147" y="235"/>
                </a:lnTo>
                <a:lnTo>
                  <a:pt x="144" y="232"/>
                </a:lnTo>
                <a:lnTo>
                  <a:pt x="119" y="220"/>
                </a:lnTo>
                <a:lnTo>
                  <a:pt x="119" y="205"/>
                </a:lnTo>
                <a:lnTo>
                  <a:pt x="147" y="218"/>
                </a:lnTo>
                <a:close/>
                <a:moveTo>
                  <a:pt x="119" y="293"/>
                </a:moveTo>
                <a:lnTo>
                  <a:pt x="98" y="283"/>
                </a:lnTo>
                <a:lnTo>
                  <a:pt x="98" y="244"/>
                </a:lnTo>
                <a:lnTo>
                  <a:pt x="119" y="253"/>
                </a:lnTo>
                <a:lnTo>
                  <a:pt x="119" y="293"/>
                </a:lnTo>
                <a:lnTo>
                  <a:pt x="119" y="293"/>
                </a:lnTo>
                <a:close/>
                <a:moveTo>
                  <a:pt x="98" y="7"/>
                </a:moveTo>
                <a:lnTo>
                  <a:pt x="98" y="7"/>
                </a:lnTo>
                <a:lnTo>
                  <a:pt x="103" y="4"/>
                </a:lnTo>
                <a:lnTo>
                  <a:pt x="108" y="3"/>
                </a:lnTo>
                <a:lnTo>
                  <a:pt x="113" y="2"/>
                </a:lnTo>
                <a:lnTo>
                  <a:pt x="119" y="0"/>
                </a:lnTo>
                <a:lnTo>
                  <a:pt x="119" y="31"/>
                </a:lnTo>
                <a:lnTo>
                  <a:pt x="119" y="31"/>
                </a:lnTo>
                <a:lnTo>
                  <a:pt x="115" y="33"/>
                </a:lnTo>
                <a:lnTo>
                  <a:pt x="111" y="34"/>
                </a:lnTo>
                <a:lnTo>
                  <a:pt x="108" y="37"/>
                </a:lnTo>
                <a:lnTo>
                  <a:pt x="105" y="41"/>
                </a:lnTo>
                <a:lnTo>
                  <a:pt x="98" y="56"/>
                </a:lnTo>
                <a:lnTo>
                  <a:pt x="98" y="7"/>
                </a:lnTo>
                <a:lnTo>
                  <a:pt x="98" y="7"/>
                </a:lnTo>
                <a:close/>
                <a:moveTo>
                  <a:pt x="119" y="99"/>
                </a:moveTo>
                <a:lnTo>
                  <a:pt x="119" y="122"/>
                </a:lnTo>
                <a:lnTo>
                  <a:pt x="98" y="113"/>
                </a:lnTo>
                <a:lnTo>
                  <a:pt x="98" y="90"/>
                </a:lnTo>
                <a:lnTo>
                  <a:pt x="98" y="90"/>
                </a:lnTo>
                <a:lnTo>
                  <a:pt x="101" y="91"/>
                </a:lnTo>
                <a:lnTo>
                  <a:pt x="119" y="99"/>
                </a:lnTo>
                <a:lnTo>
                  <a:pt x="119" y="99"/>
                </a:lnTo>
                <a:close/>
                <a:moveTo>
                  <a:pt x="119" y="141"/>
                </a:moveTo>
                <a:lnTo>
                  <a:pt x="119" y="175"/>
                </a:lnTo>
                <a:lnTo>
                  <a:pt x="119" y="175"/>
                </a:lnTo>
                <a:lnTo>
                  <a:pt x="117" y="176"/>
                </a:lnTo>
                <a:lnTo>
                  <a:pt x="109" y="194"/>
                </a:lnTo>
                <a:lnTo>
                  <a:pt x="109" y="194"/>
                </a:lnTo>
                <a:lnTo>
                  <a:pt x="109" y="194"/>
                </a:lnTo>
                <a:lnTo>
                  <a:pt x="109" y="197"/>
                </a:lnTo>
                <a:lnTo>
                  <a:pt x="109" y="199"/>
                </a:lnTo>
                <a:lnTo>
                  <a:pt x="111" y="201"/>
                </a:lnTo>
                <a:lnTo>
                  <a:pt x="112" y="202"/>
                </a:lnTo>
                <a:lnTo>
                  <a:pt x="119" y="205"/>
                </a:lnTo>
                <a:lnTo>
                  <a:pt x="119" y="220"/>
                </a:lnTo>
                <a:lnTo>
                  <a:pt x="107" y="214"/>
                </a:lnTo>
                <a:lnTo>
                  <a:pt x="107" y="214"/>
                </a:lnTo>
                <a:lnTo>
                  <a:pt x="104" y="214"/>
                </a:lnTo>
                <a:lnTo>
                  <a:pt x="103" y="214"/>
                </a:lnTo>
                <a:lnTo>
                  <a:pt x="100" y="216"/>
                </a:lnTo>
                <a:lnTo>
                  <a:pt x="98" y="217"/>
                </a:lnTo>
                <a:lnTo>
                  <a:pt x="98" y="218"/>
                </a:lnTo>
                <a:lnTo>
                  <a:pt x="98" y="186"/>
                </a:lnTo>
                <a:lnTo>
                  <a:pt x="105" y="171"/>
                </a:lnTo>
                <a:lnTo>
                  <a:pt x="105" y="171"/>
                </a:lnTo>
                <a:lnTo>
                  <a:pt x="105" y="168"/>
                </a:lnTo>
                <a:lnTo>
                  <a:pt x="105" y="167"/>
                </a:lnTo>
                <a:lnTo>
                  <a:pt x="104" y="164"/>
                </a:lnTo>
                <a:lnTo>
                  <a:pt x="103" y="163"/>
                </a:lnTo>
                <a:lnTo>
                  <a:pt x="98" y="161"/>
                </a:lnTo>
                <a:lnTo>
                  <a:pt x="98" y="147"/>
                </a:lnTo>
                <a:lnTo>
                  <a:pt x="108" y="152"/>
                </a:lnTo>
                <a:lnTo>
                  <a:pt x="108" y="152"/>
                </a:lnTo>
                <a:lnTo>
                  <a:pt x="111" y="152"/>
                </a:lnTo>
                <a:lnTo>
                  <a:pt x="112" y="152"/>
                </a:lnTo>
                <a:lnTo>
                  <a:pt x="115" y="151"/>
                </a:lnTo>
                <a:lnTo>
                  <a:pt x="116" y="148"/>
                </a:lnTo>
                <a:lnTo>
                  <a:pt x="119" y="141"/>
                </a:lnTo>
                <a:close/>
                <a:moveTo>
                  <a:pt x="98" y="283"/>
                </a:moveTo>
                <a:lnTo>
                  <a:pt x="86" y="278"/>
                </a:lnTo>
                <a:lnTo>
                  <a:pt x="86" y="212"/>
                </a:lnTo>
                <a:lnTo>
                  <a:pt x="86" y="212"/>
                </a:lnTo>
                <a:lnTo>
                  <a:pt x="86" y="212"/>
                </a:lnTo>
                <a:lnTo>
                  <a:pt x="86" y="209"/>
                </a:lnTo>
                <a:lnTo>
                  <a:pt x="86" y="206"/>
                </a:lnTo>
                <a:lnTo>
                  <a:pt x="86" y="190"/>
                </a:lnTo>
                <a:lnTo>
                  <a:pt x="89" y="191"/>
                </a:lnTo>
                <a:lnTo>
                  <a:pt x="89" y="191"/>
                </a:lnTo>
                <a:lnTo>
                  <a:pt x="92" y="191"/>
                </a:lnTo>
                <a:lnTo>
                  <a:pt x="93" y="191"/>
                </a:lnTo>
                <a:lnTo>
                  <a:pt x="96" y="190"/>
                </a:lnTo>
                <a:lnTo>
                  <a:pt x="97" y="188"/>
                </a:lnTo>
                <a:lnTo>
                  <a:pt x="98" y="186"/>
                </a:lnTo>
                <a:lnTo>
                  <a:pt x="98" y="218"/>
                </a:lnTo>
                <a:lnTo>
                  <a:pt x="90" y="235"/>
                </a:lnTo>
                <a:lnTo>
                  <a:pt x="90" y="235"/>
                </a:lnTo>
                <a:lnTo>
                  <a:pt x="90" y="235"/>
                </a:lnTo>
                <a:lnTo>
                  <a:pt x="90" y="237"/>
                </a:lnTo>
                <a:lnTo>
                  <a:pt x="90" y="239"/>
                </a:lnTo>
                <a:lnTo>
                  <a:pt x="92" y="241"/>
                </a:lnTo>
                <a:lnTo>
                  <a:pt x="93" y="243"/>
                </a:lnTo>
                <a:lnTo>
                  <a:pt x="98" y="244"/>
                </a:lnTo>
                <a:lnTo>
                  <a:pt x="98" y="283"/>
                </a:lnTo>
                <a:lnTo>
                  <a:pt x="98" y="283"/>
                </a:lnTo>
                <a:close/>
                <a:moveTo>
                  <a:pt x="86" y="22"/>
                </a:moveTo>
                <a:lnTo>
                  <a:pt x="86" y="22"/>
                </a:lnTo>
                <a:lnTo>
                  <a:pt x="86" y="22"/>
                </a:lnTo>
                <a:lnTo>
                  <a:pt x="92" y="14"/>
                </a:lnTo>
                <a:lnTo>
                  <a:pt x="98" y="7"/>
                </a:lnTo>
                <a:lnTo>
                  <a:pt x="98" y="56"/>
                </a:lnTo>
                <a:lnTo>
                  <a:pt x="93" y="68"/>
                </a:lnTo>
                <a:lnTo>
                  <a:pt x="93" y="68"/>
                </a:lnTo>
                <a:lnTo>
                  <a:pt x="93" y="68"/>
                </a:lnTo>
                <a:lnTo>
                  <a:pt x="92" y="73"/>
                </a:lnTo>
                <a:lnTo>
                  <a:pt x="92" y="79"/>
                </a:lnTo>
                <a:lnTo>
                  <a:pt x="94" y="84"/>
                </a:lnTo>
                <a:lnTo>
                  <a:pt x="98" y="90"/>
                </a:lnTo>
                <a:lnTo>
                  <a:pt x="98" y="113"/>
                </a:lnTo>
                <a:lnTo>
                  <a:pt x="86" y="107"/>
                </a:lnTo>
                <a:lnTo>
                  <a:pt x="86" y="22"/>
                </a:lnTo>
                <a:lnTo>
                  <a:pt x="86" y="22"/>
                </a:lnTo>
                <a:close/>
                <a:moveTo>
                  <a:pt x="98" y="147"/>
                </a:moveTo>
                <a:lnTo>
                  <a:pt x="98" y="161"/>
                </a:lnTo>
                <a:lnTo>
                  <a:pt x="86" y="156"/>
                </a:lnTo>
                <a:lnTo>
                  <a:pt x="86" y="141"/>
                </a:lnTo>
                <a:lnTo>
                  <a:pt x="98" y="147"/>
                </a:lnTo>
                <a:close/>
                <a:moveTo>
                  <a:pt x="86" y="278"/>
                </a:moveTo>
                <a:lnTo>
                  <a:pt x="58" y="264"/>
                </a:lnTo>
                <a:lnTo>
                  <a:pt x="58" y="225"/>
                </a:lnTo>
                <a:lnTo>
                  <a:pt x="70" y="232"/>
                </a:lnTo>
                <a:lnTo>
                  <a:pt x="70" y="232"/>
                </a:lnTo>
                <a:lnTo>
                  <a:pt x="73" y="232"/>
                </a:lnTo>
                <a:lnTo>
                  <a:pt x="75" y="232"/>
                </a:lnTo>
                <a:lnTo>
                  <a:pt x="77" y="230"/>
                </a:lnTo>
                <a:lnTo>
                  <a:pt x="78" y="229"/>
                </a:lnTo>
                <a:lnTo>
                  <a:pt x="86" y="212"/>
                </a:lnTo>
                <a:lnTo>
                  <a:pt x="86" y="278"/>
                </a:lnTo>
                <a:lnTo>
                  <a:pt x="86" y="278"/>
                </a:lnTo>
                <a:close/>
                <a:moveTo>
                  <a:pt x="58" y="83"/>
                </a:moveTo>
                <a:lnTo>
                  <a:pt x="86" y="22"/>
                </a:lnTo>
                <a:lnTo>
                  <a:pt x="86" y="107"/>
                </a:lnTo>
                <a:lnTo>
                  <a:pt x="82" y="106"/>
                </a:lnTo>
                <a:lnTo>
                  <a:pt x="82" y="106"/>
                </a:lnTo>
                <a:lnTo>
                  <a:pt x="81" y="105"/>
                </a:lnTo>
                <a:lnTo>
                  <a:pt x="78" y="105"/>
                </a:lnTo>
                <a:lnTo>
                  <a:pt x="77" y="106"/>
                </a:lnTo>
                <a:lnTo>
                  <a:pt x="75" y="109"/>
                </a:lnTo>
                <a:lnTo>
                  <a:pt x="67" y="126"/>
                </a:lnTo>
                <a:lnTo>
                  <a:pt x="67" y="126"/>
                </a:lnTo>
                <a:lnTo>
                  <a:pt x="67" y="126"/>
                </a:lnTo>
                <a:lnTo>
                  <a:pt x="66" y="128"/>
                </a:lnTo>
                <a:lnTo>
                  <a:pt x="67" y="130"/>
                </a:lnTo>
                <a:lnTo>
                  <a:pt x="67" y="132"/>
                </a:lnTo>
                <a:lnTo>
                  <a:pt x="70" y="133"/>
                </a:lnTo>
                <a:lnTo>
                  <a:pt x="86" y="141"/>
                </a:lnTo>
                <a:lnTo>
                  <a:pt x="86" y="156"/>
                </a:lnTo>
                <a:lnTo>
                  <a:pt x="65" y="145"/>
                </a:lnTo>
                <a:lnTo>
                  <a:pt x="65" y="145"/>
                </a:lnTo>
                <a:lnTo>
                  <a:pt x="61" y="145"/>
                </a:lnTo>
                <a:lnTo>
                  <a:pt x="58" y="147"/>
                </a:lnTo>
                <a:lnTo>
                  <a:pt x="58" y="83"/>
                </a:lnTo>
                <a:lnTo>
                  <a:pt x="58" y="83"/>
                </a:lnTo>
                <a:close/>
                <a:moveTo>
                  <a:pt x="86" y="190"/>
                </a:moveTo>
                <a:lnTo>
                  <a:pt x="86" y="206"/>
                </a:lnTo>
                <a:lnTo>
                  <a:pt x="86" y="206"/>
                </a:lnTo>
                <a:lnTo>
                  <a:pt x="84" y="203"/>
                </a:lnTo>
                <a:lnTo>
                  <a:pt x="58" y="191"/>
                </a:lnTo>
                <a:lnTo>
                  <a:pt x="58" y="176"/>
                </a:lnTo>
                <a:lnTo>
                  <a:pt x="86" y="190"/>
                </a:lnTo>
                <a:close/>
                <a:moveTo>
                  <a:pt x="58" y="264"/>
                </a:moveTo>
                <a:lnTo>
                  <a:pt x="21" y="247"/>
                </a:lnTo>
                <a:lnTo>
                  <a:pt x="21" y="247"/>
                </a:lnTo>
                <a:lnTo>
                  <a:pt x="14" y="243"/>
                </a:lnTo>
                <a:lnTo>
                  <a:pt x="9" y="239"/>
                </a:lnTo>
                <a:lnTo>
                  <a:pt x="5" y="233"/>
                </a:lnTo>
                <a:lnTo>
                  <a:pt x="2" y="226"/>
                </a:lnTo>
                <a:lnTo>
                  <a:pt x="1" y="220"/>
                </a:lnTo>
                <a:lnTo>
                  <a:pt x="0" y="213"/>
                </a:lnTo>
                <a:lnTo>
                  <a:pt x="1" y="206"/>
                </a:lnTo>
                <a:lnTo>
                  <a:pt x="4" y="199"/>
                </a:lnTo>
                <a:lnTo>
                  <a:pt x="58" y="83"/>
                </a:lnTo>
                <a:lnTo>
                  <a:pt x="58" y="147"/>
                </a:lnTo>
                <a:lnTo>
                  <a:pt x="58" y="147"/>
                </a:lnTo>
                <a:lnTo>
                  <a:pt x="56" y="148"/>
                </a:lnTo>
                <a:lnTo>
                  <a:pt x="48" y="165"/>
                </a:lnTo>
                <a:lnTo>
                  <a:pt x="48" y="165"/>
                </a:lnTo>
                <a:lnTo>
                  <a:pt x="48" y="165"/>
                </a:lnTo>
                <a:lnTo>
                  <a:pt x="48" y="168"/>
                </a:lnTo>
                <a:lnTo>
                  <a:pt x="48" y="170"/>
                </a:lnTo>
                <a:lnTo>
                  <a:pt x="50" y="172"/>
                </a:lnTo>
                <a:lnTo>
                  <a:pt x="51" y="174"/>
                </a:lnTo>
                <a:lnTo>
                  <a:pt x="58" y="176"/>
                </a:lnTo>
                <a:lnTo>
                  <a:pt x="58" y="191"/>
                </a:lnTo>
                <a:lnTo>
                  <a:pt x="46" y="186"/>
                </a:lnTo>
                <a:lnTo>
                  <a:pt x="46" y="186"/>
                </a:lnTo>
                <a:lnTo>
                  <a:pt x="43" y="184"/>
                </a:lnTo>
                <a:lnTo>
                  <a:pt x="42" y="186"/>
                </a:lnTo>
                <a:lnTo>
                  <a:pt x="39" y="187"/>
                </a:lnTo>
                <a:lnTo>
                  <a:pt x="38" y="188"/>
                </a:lnTo>
                <a:lnTo>
                  <a:pt x="29" y="206"/>
                </a:lnTo>
                <a:lnTo>
                  <a:pt x="29" y="206"/>
                </a:lnTo>
                <a:lnTo>
                  <a:pt x="29" y="206"/>
                </a:lnTo>
                <a:lnTo>
                  <a:pt x="29" y="207"/>
                </a:lnTo>
                <a:lnTo>
                  <a:pt x="29" y="210"/>
                </a:lnTo>
                <a:lnTo>
                  <a:pt x="31" y="212"/>
                </a:lnTo>
                <a:lnTo>
                  <a:pt x="32" y="213"/>
                </a:lnTo>
                <a:lnTo>
                  <a:pt x="58" y="225"/>
                </a:lnTo>
                <a:lnTo>
                  <a:pt x="58" y="264"/>
                </a:lnTo>
                <a:close/>
              </a:path>
            </a:pathLst>
          </a:custGeom>
          <a:solidFill>
            <a:schemeClr val="accent1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grpSp>
        <p:nvGrpSpPr>
          <p:cNvPr id="275" name="组合 274"/>
          <p:cNvGrpSpPr/>
          <p:nvPr/>
        </p:nvGrpSpPr>
        <p:grpSpPr>
          <a:xfrm>
            <a:off x="1446203" y="2008851"/>
            <a:ext cx="342744" cy="360320"/>
            <a:chOff x="1704976" y="2255838"/>
            <a:chExt cx="619125" cy="650875"/>
          </a:xfrm>
          <a:solidFill>
            <a:schemeClr val="accent1"/>
          </a:solidFill>
        </p:grpSpPr>
        <p:sp>
          <p:nvSpPr>
            <p:cNvPr id="276" name="Rectangle 155"/>
            <p:cNvSpPr>
              <a:spLocks noChangeArrowheads="1"/>
            </p:cNvSpPr>
            <p:nvPr/>
          </p:nvSpPr>
          <p:spPr bwMode="auto">
            <a:xfrm>
              <a:off x="1704976" y="2873375"/>
              <a:ext cx="619125" cy="33338"/>
            </a:xfrm>
            <a:prstGeom prst="rect">
              <a:avLst/>
            </a:prstGeom>
            <a:grp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277" name="Rectangle 156"/>
            <p:cNvSpPr>
              <a:spLocks noChangeArrowheads="1"/>
            </p:cNvSpPr>
            <p:nvPr/>
          </p:nvSpPr>
          <p:spPr bwMode="auto">
            <a:xfrm>
              <a:off x="1730376" y="2811463"/>
              <a:ext cx="568325" cy="33338"/>
            </a:xfrm>
            <a:prstGeom prst="rect">
              <a:avLst/>
            </a:prstGeom>
            <a:grp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278" name="Rectangle 157"/>
            <p:cNvSpPr>
              <a:spLocks noChangeArrowheads="1"/>
            </p:cNvSpPr>
            <p:nvPr/>
          </p:nvSpPr>
          <p:spPr bwMode="auto">
            <a:xfrm>
              <a:off x="1954213" y="2747963"/>
              <a:ext cx="120650" cy="31750"/>
            </a:xfrm>
            <a:prstGeom prst="rect">
              <a:avLst/>
            </a:prstGeom>
            <a:grp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279" name="Rectangle 158"/>
            <p:cNvSpPr>
              <a:spLocks noChangeArrowheads="1"/>
            </p:cNvSpPr>
            <p:nvPr/>
          </p:nvSpPr>
          <p:spPr bwMode="auto">
            <a:xfrm>
              <a:off x="1976438" y="2517775"/>
              <a:ext cx="77788" cy="250825"/>
            </a:xfrm>
            <a:prstGeom prst="rect">
              <a:avLst/>
            </a:prstGeom>
            <a:grp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280" name="Rectangle 159"/>
            <p:cNvSpPr>
              <a:spLocks noChangeArrowheads="1"/>
            </p:cNvSpPr>
            <p:nvPr/>
          </p:nvSpPr>
          <p:spPr bwMode="auto">
            <a:xfrm>
              <a:off x="1954213" y="2505075"/>
              <a:ext cx="120650" cy="31750"/>
            </a:xfrm>
            <a:prstGeom prst="rect">
              <a:avLst/>
            </a:prstGeom>
            <a:grp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281" name="Rectangle 160"/>
            <p:cNvSpPr>
              <a:spLocks noChangeArrowheads="1"/>
            </p:cNvSpPr>
            <p:nvPr/>
          </p:nvSpPr>
          <p:spPr bwMode="auto">
            <a:xfrm>
              <a:off x="1774826" y="2747963"/>
              <a:ext cx="119063" cy="31750"/>
            </a:xfrm>
            <a:prstGeom prst="rect">
              <a:avLst/>
            </a:prstGeom>
            <a:grp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282" name="Rectangle 161"/>
            <p:cNvSpPr>
              <a:spLocks noChangeArrowheads="1"/>
            </p:cNvSpPr>
            <p:nvPr/>
          </p:nvSpPr>
          <p:spPr bwMode="auto">
            <a:xfrm>
              <a:off x="1795463" y="2517775"/>
              <a:ext cx="77788" cy="250825"/>
            </a:xfrm>
            <a:prstGeom prst="rect">
              <a:avLst/>
            </a:prstGeom>
            <a:grp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283" name="Rectangle 162"/>
            <p:cNvSpPr>
              <a:spLocks noChangeArrowheads="1"/>
            </p:cNvSpPr>
            <p:nvPr/>
          </p:nvSpPr>
          <p:spPr bwMode="auto">
            <a:xfrm>
              <a:off x="1774826" y="2505075"/>
              <a:ext cx="119063" cy="31750"/>
            </a:xfrm>
            <a:prstGeom prst="rect">
              <a:avLst/>
            </a:prstGeom>
            <a:grp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284" name="Rectangle 163"/>
            <p:cNvSpPr>
              <a:spLocks noChangeArrowheads="1"/>
            </p:cNvSpPr>
            <p:nvPr/>
          </p:nvSpPr>
          <p:spPr bwMode="auto">
            <a:xfrm>
              <a:off x="2135188" y="2747963"/>
              <a:ext cx="120650" cy="31750"/>
            </a:xfrm>
            <a:prstGeom prst="rect">
              <a:avLst/>
            </a:prstGeom>
            <a:grp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285" name="Rectangle 164"/>
            <p:cNvSpPr>
              <a:spLocks noChangeArrowheads="1"/>
            </p:cNvSpPr>
            <p:nvPr/>
          </p:nvSpPr>
          <p:spPr bwMode="auto">
            <a:xfrm>
              <a:off x="2157413" y="2517775"/>
              <a:ext cx="76200" cy="250825"/>
            </a:xfrm>
            <a:prstGeom prst="rect">
              <a:avLst/>
            </a:prstGeom>
            <a:grp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286" name="Rectangle 165"/>
            <p:cNvSpPr>
              <a:spLocks noChangeArrowheads="1"/>
            </p:cNvSpPr>
            <p:nvPr/>
          </p:nvSpPr>
          <p:spPr bwMode="auto">
            <a:xfrm>
              <a:off x="2135188" y="2505075"/>
              <a:ext cx="120650" cy="31750"/>
            </a:xfrm>
            <a:prstGeom prst="rect">
              <a:avLst/>
            </a:prstGeom>
            <a:grp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287" name="Rectangle 166"/>
            <p:cNvSpPr>
              <a:spLocks noChangeArrowheads="1"/>
            </p:cNvSpPr>
            <p:nvPr/>
          </p:nvSpPr>
          <p:spPr bwMode="auto">
            <a:xfrm>
              <a:off x="1730376" y="2435225"/>
              <a:ext cx="568325" cy="33338"/>
            </a:xfrm>
            <a:prstGeom prst="rect">
              <a:avLst/>
            </a:prstGeom>
            <a:grp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288" name="Freeform 167"/>
            <p:cNvSpPr>
              <a:spLocks/>
            </p:cNvSpPr>
            <p:nvPr/>
          </p:nvSpPr>
          <p:spPr bwMode="auto">
            <a:xfrm>
              <a:off x="1730376" y="2255838"/>
              <a:ext cx="568325" cy="179388"/>
            </a:xfrm>
            <a:custGeom>
              <a:avLst/>
              <a:gdLst>
                <a:gd name="T0" fmla="*/ 179 w 358"/>
                <a:gd name="T1" fmla="*/ 0 h 113"/>
                <a:gd name="T2" fmla="*/ 0 w 358"/>
                <a:gd name="T3" fmla="*/ 113 h 113"/>
                <a:gd name="T4" fmla="*/ 358 w 358"/>
                <a:gd name="T5" fmla="*/ 113 h 113"/>
                <a:gd name="T6" fmla="*/ 179 w 358"/>
                <a:gd name="T7" fmla="*/ 0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58" h="113">
                  <a:moveTo>
                    <a:pt x="179" y="0"/>
                  </a:moveTo>
                  <a:lnTo>
                    <a:pt x="0" y="113"/>
                  </a:lnTo>
                  <a:lnTo>
                    <a:pt x="358" y="113"/>
                  </a:lnTo>
                  <a:lnTo>
                    <a:pt x="179" y="0"/>
                  </a:lnTo>
                  <a:close/>
                </a:path>
              </a:pathLst>
            </a:custGeom>
            <a:grp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endParaRPr>
            </a:p>
          </p:txBody>
        </p:sp>
      </p:grpSp>
      <p:sp>
        <p:nvSpPr>
          <p:cNvPr id="289" name="Freeform 168"/>
          <p:cNvSpPr>
            <a:spLocks noEditPoints="1"/>
          </p:cNvSpPr>
          <p:nvPr/>
        </p:nvSpPr>
        <p:spPr bwMode="auto">
          <a:xfrm>
            <a:off x="2202876" y="2098492"/>
            <a:ext cx="436779" cy="285620"/>
          </a:xfrm>
          <a:custGeom>
            <a:avLst/>
            <a:gdLst>
              <a:gd name="T0" fmla="*/ 497 w 497"/>
              <a:gd name="T1" fmla="*/ 0 h 325"/>
              <a:gd name="T2" fmla="*/ 386 w 497"/>
              <a:gd name="T3" fmla="*/ 37 h 325"/>
              <a:gd name="T4" fmla="*/ 386 w 497"/>
              <a:gd name="T5" fmla="*/ 210 h 325"/>
              <a:gd name="T6" fmla="*/ 386 w 497"/>
              <a:gd name="T7" fmla="*/ 210 h 325"/>
              <a:gd name="T8" fmla="*/ 397 w 497"/>
              <a:gd name="T9" fmla="*/ 209 h 325"/>
              <a:gd name="T10" fmla="*/ 405 w 497"/>
              <a:gd name="T11" fmla="*/ 206 h 325"/>
              <a:gd name="T12" fmla="*/ 409 w 497"/>
              <a:gd name="T13" fmla="*/ 204 h 325"/>
              <a:gd name="T14" fmla="*/ 411 w 497"/>
              <a:gd name="T15" fmla="*/ 201 h 325"/>
              <a:gd name="T16" fmla="*/ 413 w 497"/>
              <a:gd name="T17" fmla="*/ 197 h 325"/>
              <a:gd name="T18" fmla="*/ 413 w 497"/>
              <a:gd name="T19" fmla="*/ 194 h 325"/>
              <a:gd name="T20" fmla="*/ 413 w 497"/>
              <a:gd name="T21" fmla="*/ 118 h 325"/>
              <a:gd name="T22" fmla="*/ 399 w 497"/>
              <a:gd name="T23" fmla="*/ 118 h 325"/>
              <a:gd name="T24" fmla="*/ 399 w 497"/>
              <a:gd name="T25" fmla="*/ 86 h 325"/>
              <a:gd name="T26" fmla="*/ 413 w 497"/>
              <a:gd name="T27" fmla="*/ 86 h 325"/>
              <a:gd name="T28" fmla="*/ 447 w 497"/>
              <a:gd name="T29" fmla="*/ 86 h 325"/>
              <a:gd name="T30" fmla="*/ 462 w 497"/>
              <a:gd name="T31" fmla="*/ 86 h 325"/>
              <a:gd name="T32" fmla="*/ 462 w 497"/>
              <a:gd name="T33" fmla="*/ 118 h 325"/>
              <a:gd name="T34" fmla="*/ 447 w 497"/>
              <a:gd name="T35" fmla="*/ 118 h 325"/>
              <a:gd name="T36" fmla="*/ 447 w 497"/>
              <a:gd name="T37" fmla="*/ 194 h 325"/>
              <a:gd name="T38" fmla="*/ 447 w 497"/>
              <a:gd name="T39" fmla="*/ 194 h 325"/>
              <a:gd name="T40" fmla="*/ 446 w 497"/>
              <a:gd name="T41" fmla="*/ 204 h 325"/>
              <a:gd name="T42" fmla="*/ 442 w 497"/>
              <a:gd name="T43" fmla="*/ 212 h 325"/>
              <a:gd name="T44" fmla="*/ 436 w 497"/>
              <a:gd name="T45" fmla="*/ 220 h 325"/>
              <a:gd name="T46" fmla="*/ 430 w 497"/>
              <a:gd name="T47" fmla="*/ 227 h 325"/>
              <a:gd name="T48" fmla="*/ 420 w 497"/>
              <a:gd name="T49" fmla="*/ 232 h 325"/>
              <a:gd name="T50" fmla="*/ 411 w 497"/>
              <a:gd name="T51" fmla="*/ 236 h 325"/>
              <a:gd name="T52" fmla="*/ 399 w 497"/>
              <a:gd name="T53" fmla="*/ 239 h 325"/>
              <a:gd name="T54" fmla="*/ 386 w 497"/>
              <a:gd name="T55" fmla="*/ 239 h 325"/>
              <a:gd name="T56" fmla="*/ 386 w 497"/>
              <a:gd name="T57" fmla="*/ 289 h 325"/>
              <a:gd name="T58" fmla="*/ 497 w 497"/>
              <a:gd name="T59" fmla="*/ 325 h 325"/>
              <a:gd name="T60" fmla="*/ 497 w 497"/>
              <a:gd name="T61" fmla="*/ 0 h 325"/>
              <a:gd name="T62" fmla="*/ 386 w 497"/>
              <a:gd name="T63" fmla="*/ 37 h 325"/>
              <a:gd name="T64" fmla="*/ 0 w 497"/>
              <a:gd name="T65" fmla="*/ 163 h 325"/>
              <a:gd name="T66" fmla="*/ 386 w 497"/>
              <a:gd name="T67" fmla="*/ 289 h 325"/>
              <a:gd name="T68" fmla="*/ 386 w 497"/>
              <a:gd name="T69" fmla="*/ 239 h 325"/>
              <a:gd name="T70" fmla="*/ 386 w 497"/>
              <a:gd name="T71" fmla="*/ 239 h 325"/>
              <a:gd name="T72" fmla="*/ 374 w 497"/>
              <a:gd name="T73" fmla="*/ 239 h 325"/>
              <a:gd name="T74" fmla="*/ 363 w 497"/>
              <a:gd name="T75" fmla="*/ 236 h 325"/>
              <a:gd name="T76" fmla="*/ 353 w 497"/>
              <a:gd name="T77" fmla="*/ 232 h 325"/>
              <a:gd name="T78" fmla="*/ 343 w 497"/>
              <a:gd name="T79" fmla="*/ 227 h 325"/>
              <a:gd name="T80" fmla="*/ 336 w 497"/>
              <a:gd name="T81" fmla="*/ 220 h 325"/>
              <a:gd name="T82" fmla="*/ 331 w 497"/>
              <a:gd name="T83" fmla="*/ 212 h 325"/>
              <a:gd name="T84" fmla="*/ 327 w 497"/>
              <a:gd name="T85" fmla="*/ 204 h 325"/>
              <a:gd name="T86" fmla="*/ 325 w 497"/>
              <a:gd name="T87" fmla="*/ 194 h 325"/>
              <a:gd name="T88" fmla="*/ 325 w 497"/>
              <a:gd name="T89" fmla="*/ 118 h 325"/>
              <a:gd name="T90" fmla="*/ 311 w 497"/>
              <a:gd name="T91" fmla="*/ 118 h 325"/>
              <a:gd name="T92" fmla="*/ 311 w 497"/>
              <a:gd name="T93" fmla="*/ 86 h 325"/>
              <a:gd name="T94" fmla="*/ 325 w 497"/>
              <a:gd name="T95" fmla="*/ 86 h 325"/>
              <a:gd name="T96" fmla="*/ 359 w 497"/>
              <a:gd name="T97" fmla="*/ 86 h 325"/>
              <a:gd name="T98" fmla="*/ 376 w 497"/>
              <a:gd name="T99" fmla="*/ 86 h 325"/>
              <a:gd name="T100" fmla="*/ 376 w 497"/>
              <a:gd name="T101" fmla="*/ 118 h 325"/>
              <a:gd name="T102" fmla="*/ 359 w 497"/>
              <a:gd name="T103" fmla="*/ 118 h 325"/>
              <a:gd name="T104" fmla="*/ 359 w 497"/>
              <a:gd name="T105" fmla="*/ 194 h 325"/>
              <a:gd name="T106" fmla="*/ 359 w 497"/>
              <a:gd name="T107" fmla="*/ 194 h 325"/>
              <a:gd name="T108" fmla="*/ 361 w 497"/>
              <a:gd name="T109" fmla="*/ 197 h 325"/>
              <a:gd name="T110" fmla="*/ 362 w 497"/>
              <a:gd name="T111" fmla="*/ 201 h 325"/>
              <a:gd name="T112" fmla="*/ 365 w 497"/>
              <a:gd name="T113" fmla="*/ 204 h 325"/>
              <a:gd name="T114" fmla="*/ 367 w 497"/>
              <a:gd name="T115" fmla="*/ 206 h 325"/>
              <a:gd name="T116" fmla="*/ 376 w 497"/>
              <a:gd name="T117" fmla="*/ 209 h 325"/>
              <a:gd name="T118" fmla="*/ 386 w 497"/>
              <a:gd name="T119" fmla="*/ 210 h 325"/>
              <a:gd name="T120" fmla="*/ 386 w 497"/>
              <a:gd name="T121" fmla="*/ 37 h 32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497" h="325">
                <a:moveTo>
                  <a:pt x="497" y="0"/>
                </a:moveTo>
                <a:lnTo>
                  <a:pt x="386" y="37"/>
                </a:lnTo>
                <a:lnTo>
                  <a:pt x="386" y="210"/>
                </a:lnTo>
                <a:lnTo>
                  <a:pt x="386" y="210"/>
                </a:lnTo>
                <a:lnTo>
                  <a:pt x="397" y="209"/>
                </a:lnTo>
                <a:lnTo>
                  <a:pt x="405" y="206"/>
                </a:lnTo>
                <a:lnTo>
                  <a:pt x="409" y="204"/>
                </a:lnTo>
                <a:lnTo>
                  <a:pt x="411" y="201"/>
                </a:lnTo>
                <a:lnTo>
                  <a:pt x="413" y="197"/>
                </a:lnTo>
                <a:lnTo>
                  <a:pt x="413" y="194"/>
                </a:lnTo>
                <a:lnTo>
                  <a:pt x="413" y="118"/>
                </a:lnTo>
                <a:lnTo>
                  <a:pt x="399" y="118"/>
                </a:lnTo>
                <a:lnTo>
                  <a:pt x="399" y="86"/>
                </a:lnTo>
                <a:lnTo>
                  <a:pt x="413" y="86"/>
                </a:lnTo>
                <a:lnTo>
                  <a:pt x="447" y="86"/>
                </a:lnTo>
                <a:lnTo>
                  <a:pt x="462" y="86"/>
                </a:lnTo>
                <a:lnTo>
                  <a:pt x="462" y="118"/>
                </a:lnTo>
                <a:lnTo>
                  <a:pt x="447" y="118"/>
                </a:lnTo>
                <a:lnTo>
                  <a:pt x="447" y="194"/>
                </a:lnTo>
                <a:lnTo>
                  <a:pt x="447" y="194"/>
                </a:lnTo>
                <a:lnTo>
                  <a:pt x="446" y="204"/>
                </a:lnTo>
                <a:lnTo>
                  <a:pt x="442" y="212"/>
                </a:lnTo>
                <a:lnTo>
                  <a:pt x="436" y="220"/>
                </a:lnTo>
                <a:lnTo>
                  <a:pt x="430" y="227"/>
                </a:lnTo>
                <a:lnTo>
                  <a:pt x="420" y="232"/>
                </a:lnTo>
                <a:lnTo>
                  <a:pt x="411" y="236"/>
                </a:lnTo>
                <a:lnTo>
                  <a:pt x="399" y="239"/>
                </a:lnTo>
                <a:lnTo>
                  <a:pt x="386" y="239"/>
                </a:lnTo>
                <a:lnTo>
                  <a:pt x="386" y="289"/>
                </a:lnTo>
                <a:lnTo>
                  <a:pt x="497" y="325"/>
                </a:lnTo>
                <a:lnTo>
                  <a:pt x="497" y="0"/>
                </a:lnTo>
                <a:close/>
                <a:moveTo>
                  <a:pt x="386" y="37"/>
                </a:moveTo>
                <a:lnTo>
                  <a:pt x="0" y="163"/>
                </a:lnTo>
                <a:lnTo>
                  <a:pt x="386" y="289"/>
                </a:lnTo>
                <a:lnTo>
                  <a:pt x="386" y="239"/>
                </a:lnTo>
                <a:lnTo>
                  <a:pt x="386" y="239"/>
                </a:lnTo>
                <a:lnTo>
                  <a:pt x="374" y="239"/>
                </a:lnTo>
                <a:lnTo>
                  <a:pt x="363" y="236"/>
                </a:lnTo>
                <a:lnTo>
                  <a:pt x="353" y="232"/>
                </a:lnTo>
                <a:lnTo>
                  <a:pt x="343" y="227"/>
                </a:lnTo>
                <a:lnTo>
                  <a:pt x="336" y="220"/>
                </a:lnTo>
                <a:lnTo>
                  <a:pt x="331" y="212"/>
                </a:lnTo>
                <a:lnTo>
                  <a:pt x="327" y="204"/>
                </a:lnTo>
                <a:lnTo>
                  <a:pt x="325" y="194"/>
                </a:lnTo>
                <a:lnTo>
                  <a:pt x="325" y="118"/>
                </a:lnTo>
                <a:lnTo>
                  <a:pt x="311" y="118"/>
                </a:lnTo>
                <a:lnTo>
                  <a:pt x="311" y="86"/>
                </a:lnTo>
                <a:lnTo>
                  <a:pt x="325" y="86"/>
                </a:lnTo>
                <a:lnTo>
                  <a:pt x="359" y="86"/>
                </a:lnTo>
                <a:lnTo>
                  <a:pt x="376" y="86"/>
                </a:lnTo>
                <a:lnTo>
                  <a:pt x="376" y="118"/>
                </a:lnTo>
                <a:lnTo>
                  <a:pt x="359" y="118"/>
                </a:lnTo>
                <a:lnTo>
                  <a:pt x="359" y="194"/>
                </a:lnTo>
                <a:lnTo>
                  <a:pt x="359" y="194"/>
                </a:lnTo>
                <a:lnTo>
                  <a:pt x="361" y="197"/>
                </a:lnTo>
                <a:lnTo>
                  <a:pt x="362" y="201"/>
                </a:lnTo>
                <a:lnTo>
                  <a:pt x="365" y="204"/>
                </a:lnTo>
                <a:lnTo>
                  <a:pt x="367" y="206"/>
                </a:lnTo>
                <a:lnTo>
                  <a:pt x="376" y="209"/>
                </a:lnTo>
                <a:lnTo>
                  <a:pt x="386" y="210"/>
                </a:lnTo>
                <a:lnTo>
                  <a:pt x="386" y="37"/>
                </a:lnTo>
                <a:close/>
              </a:path>
            </a:pathLst>
          </a:custGeom>
          <a:solidFill>
            <a:schemeClr val="accent1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290" name="Freeform 169"/>
          <p:cNvSpPr>
            <a:spLocks noEditPoints="1"/>
          </p:cNvSpPr>
          <p:nvPr/>
        </p:nvSpPr>
        <p:spPr bwMode="auto">
          <a:xfrm>
            <a:off x="1573633" y="2413113"/>
            <a:ext cx="102823" cy="177524"/>
          </a:xfrm>
          <a:custGeom>
            <a:avLst/>
            <a:gdLst>
              <a:gd name="T0" fmla="*/ 71 w 117"/>
              <a:gd name="T1" fmla="*/ 170 h 202"/>
              <a:gd name="T2" fmla="*/ 80 w 117"/>
              <a:gd name="T3" fmla="*/ 173 h 202"/>
              <a:gd name="T4" fmla="*/ 85 w 117"/>
              <a:gd name="T5" fmla="*/ 181 h 202"/>
              <a:gd name="T6" fmla="*/ 85 w 117"/>
              <a:gd name="T7" fmla="*/ 188 h 202"/>
              <a:gd name="T8" fmla="*/ 80 w 117"/>
              <a:gd name="T9" fmla="*/ 199 h 202"/>
              <a:gd name="T10" fmla="*/ 75 w 117"/>
              <a:gd name="T11" fmla="*/ 202 h 202"/>
              <a:gd name="T12" fmla="*/ 71 w 117"/>
              <a:gd name="T13" fmla="*/ 170 h 202"/>
              <a:gd name="T14" fmla="*/ 71 w 117"/>
              <a:gd name="T15" fmla="*/ 157 h 202"/>
              <a:gd name="T16" fmla="*/ 71 w 117"/>
              <a:gd name="T17" fmla="*/ 68 h 202"/>
              <a:gd name="T18" fmla="*/ 80 w 117"/>
              <a:gd name="T19" fmla="*/ 77 h 202"/>
              <a:gd name="T20" fmla="*/ 85 w 117"/>
              <a:gd name="T21" fmla="*/ 91 h 202"/>
              <a:gd name="T22" fmla="*/ 92 w 117"/>
              <a:gd name="T23" fmla="*/ 116 h 202"/>
              <a:gd name="T24" fmla="*/ 94 w 117"/>
              <a:gd name="T25" fmla="*/ 120 h 202"/>
              <a:gd name="T26" fmla="*/ 100 w 117"/>
              <a:gd name="T27" fmla="*/ 126 h 202"/>
              <a:gd name="T28" fmla="*/ 110 w 117"/>
              <a:gd name="T29" fmla="*/ 127 h 202"/>
              <a:gd name="T30" fmla="*/ 117 w 117"/>
              <a:gd name="T31" fmla="*/ 145 h 202"/>
              <a:gd name="T32" fmla="*/ 66 w 117"/>
              <a:gd name="T33" fmla="*/ 170 h 202"/>
              <a:gd name="T34" fmla="*/ 71 w 117"/>
              <a:gd name="T35" fmla="*/ 170 h 202"/>
              <a:gd name="T36" fmla="*/ 71 w 117"/>
              <a:gd name="T37" fmla="*/ 202 h 202"/>
              <a:gd name="T38" fmla="*/ 61 w 117"/>
              <a:gd name="T39" fmla="*/ 199 h 202"/>
              <a:gd name="T40" fmla="*/ 56 w 117"/>
              <a:gd name="T41" fmla="*/ 189 h 202"/>
              <a:gd name="T42" fmla="*/ 56 w 117"/>
              <a:gd name="T43" fmla="*/ 184 h 202"/>
              <a:gd name="T44" fmla="*/ 61 w 117"/>
              <a:gd name="T45" fmla="*/ 173 h 202"/>
              <a:gd name="T46" fmla="*/ 66 w 117"/>
              <a:gd name="T47" fmla="*/ 170 h 202"/>
              <a:gd name="T48" fmla="*/ 71 w 117"/>
              <a:gd name="T49" fmla="*/ 68 h 202"/>
              <a:gd name="T50" fmla="*/ 60 w 117"/>
              <a:gd name="T51" fmla="*/ 62 h 202"/>
              <a:gd name="T52" fmla="*/ 47 w 117"/>
              <a:gd name="T53" fmla="*/ 61 h 202"/>
              <a:gd name="T54" fmla="*/ 34 w 117"/>
              <a:gd name="T55" fmla="*/ 8 h 202"/>
              <a:gd name="T56" fmla="*/ 29 w 117"/>
              <a:gd name="T57" fmla="*/ 1 h 202"/>
              <a:gd name="T58" fmla="*/ 19 w 117"/>
              <a:gd name="T59" fmla="*/ 0 h 202"/>
              <a:gd name="T60" fmla="*/ 15 w 117"/>
              <a:gd name="T61" fmla="*/ 1 h 202"/>
              <a:gd name="T62" fmla="*/ 10 w 117"/>
              <a:gd name="T63" fmla="*/ 9 h 202"/>
              <a:gd name="T64" fmla="*/ 24 w 117"/>
              <a:gd name="T65" fmla="*/ 66 h 202"/>
              <a:gd name="T66" fmla="*/ 19 w 117"/>
              <a:gd name="T67" fmla="*/ 70 h 202"/>
              <a:gd name="T68" fmla="*/ 11 w 117"/>
              <a:gd name="T69" fmla="*/ 78 h 202"/>
              <a:gd name="T70" fmla="*/ 6 w 117"/>
              <a:gd name="T71" fmla="*/ 91 h 202"/>
              <a:gd name="T72" fmla="*/ 4 w 117"/>
              <a:gd name="T73" fmla="*/ 104 h 202"/>
              <a:gd name="T74" fmla="*/ 6 w 117"/>
              <a:gd name="T75" fmla="*/ 111 h 202"/>
              <a:gd name="T76" fmla="*/ 12 w 117"/>
              <a:gd name="T77" fmla="*/ 138 h 202"/>
              <a:gd name="T78" fmla="*/ 12 w 117"/>
              <a:gd name="T79" fmla="*/ 142 h 202"/>
              <a:gd name="T80" fmla="*/ 10 w 117"/>
              <a:gd name="T81" fmla="*/ 149 h 202"/>
              <a:gd name="T82" fmla="*/ 3 w 117"/>
              <a:gd name="T83" fmla="*/ 156 h 202"/>
              <a:gd name="T84" fmla="*/ 6 w 117"/>
              <a:gd name="T85" fmla="*/ 175 h 202"/>
              <a:gd name="T86" fmla="*/ 71 w 117"/>
              <a:gd name="T87" fmla="*/ 68 h 20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</a:cxnLst>
            <a:rect l="0" t="0" r="r" b="b"/>
            <a:pathLst>
              <a:path w="117" h="202">
                <a:moveTo>
                  <a:pt x="71" y="170"/>
                </a:moveTo>
                <a:lnTo>
                  <a:pt x="71" y="170"/>
                </a:lnTo>
                <a:lnTo>
                  <a:pt x="76" y="170"/>
                </a:lnTo>
                <a:lnTo>
                  <a:pt x="80" y="173"/>
                </a:lnTo>
                <a:lnTo>
                  <a:pt x="84" y="177"/>
                </a:lnTo>
                <a:lnTo>
                  <a:pt x="85" y="181"/>
                </a:lnTo>
                <a:lnTo>
                  <a:pt x="85" y="181"/>
                </a:lnTo>
                <a:lnTo>
                  <a:pt x="85" y="188"/>
                </a:lnTo>
                <a:lnTo>
                  <a:pt x="84" y="193"/>
                </a:lnTo>
                <a:lnTo>
                  <a:pt x="80" y="199"/>
                </a:lnTo>
                <a:lnTo>
                  <a:pt x="75" y="202"/>
                </a:lnTo>
                <a:lnTo>
                  <a:pt x="75" y="202"/>
                </a:lnTo>
                <a:lnTo>
                  <a:pt x="71" y="202"/>
                </a:lnTo>
                <a:lnTo>
                  <a:pt x="71" y="170"/>
                </a:lnTo>
                <a:lnTo>
                  <a:pt x="71" y="170"/>
                </a:lnTo>
                <a:close/>
                <a:moveTo>
                  <a:pt x="71" y="157"/>
                </a:moveTo>
                <a:lnTo>
                  <a:pt x="71" y="68"/>
                </a:lnTo>
                <a:lnTo>
                  <a:pt x="71" y="68"/>
                </a:lnTo>
                <a:lnTo>
                  <a:pt x="76" y="72"/>
                </a:lnTo>
                <a:lnTo>
                  <a:pt x="80" y="77"/>
                </a:lnTo>
                <a:lnTo>
                  <a:pt x="83" y="84"/>
                </a:lnTo>
                <a:lnTo>
                  <a:pt x="85" y="91"/>
                </a:lnTo>
                <a:lnTo>
                  <a:pt x="85" y="91"/>
                </a:lnTo>
                <a:lnTo>
                  <a:pt x="92" y="116"/>
                </a:lnTo>
                <a:lnTo>
                  <a:pt x="92" y="116"/>
                </a:lnTo>
                <a:lnTo>
                  <a:pt x="94" y="120"/>
                </a:lnTo>
                <a:lnTo>
                  <a:pt x="96" y="123"/>
                </a:lnTo>
                <a:lnTo>
                  <a:pt x="100" y="126"/>
                </a:lnTo>
                <a:lnTo>
                  <a:pt x="103" y="127"/>
                </a:lnTo>
                <a:lnTo>
                  <a:pt x="110" y="127"/>
                </a:lnTo>
                <a:lnTo>
                  <a:pt x="112" y="127"/>
                </a:lnTo>
                <a:lnTo>
                  <a:pt x="117" y="145"/>
                </a:lnTo>
                <a:lnTo>
                  <a:pt x="71" y="157"/>
                </a:lnTo>
                <a:close/>
                <a:moveTo>
                  <a:pt x="66" y="170"/>
                </a:moveTo>
                <a:lnTo>
                  <a:pt x="66" y="170"/>
                </a:lnTo>
                <a:lnTo>
                  <a:pt x="71" y="170"/>
                </a:lnTo>
                <a:lnTo>
                  <a:pt x="71" y="202"/>
                </a:lnTo>
                <a:lnTo>
                  <a:pt x="71" y="202"/>
                </a:lnTo>
                <a:lnTo>
                  <a:pt x="65" y="200"/>
                </a:lnTo>
                <a:lnTo>
                  <a:pt x="61" y="199"/>
                </a:lnTo>
                <a:lnTo>
                  <a:pt x="57" y="195"/>
                </a:lnTo>
                <a:lnTo>
                  <a:pt x="56" y="189"/>
                </a:lnTo>
                <a:lnTo>
                  <a:pt x="56" y="189"/>
                </a:lnTo>
                <a:lnTo>
                  <a:pt x="56" y="184"/>
                </a:lnTo>
                <a:lnTo>
                  <a:pt x="57" y="179"/>
                </a:lnTo>
                <a:lnTo>
                  <a:pt x="61" y="173"/>
                </a:lnTo>
                <a:lnTo>
                  <a:pt x="66" y="170"/>
                </a:lnTo>
                <a:lnTo>
                  <a:pt x="66" y="170"/>
                </a:lnTo>
                <a:close/>
                <a:moveTo>
                  <a:pt x="71" y="68"/>
                </a:moveTo>
                <a:lnTo>
                  <a:pt x="71" y="68"/>
                </a:lnTo>
                <a:lnTo>
                  <a:pt x="65" y="65"/>
                </a:lnTo>
                <a:lnTo>
                  <a:pt x="60" y="62"/>
                </a:lnTo>
                <a:lnTo>
                  <a:pt x="54" y="61"/>
                </a:lnTo>
                <a:lnTo>
                  <a:pt x="47" y="61"/>
                </a:lnTo>
                <a:lnTo>
                  <a:pt x="34" y="8"/>
                </a:lnTo>
                <a:lnTo>
                  <a:pt x="34" y="8"/>
                </a:lnTo>
                <a:lnTo>
                  <a:pt x="31" y="4"/>
                </a:lnTo>
                <a:lnTo>
                  <a:pt x="29" y="1"/>
                </a:lnTo>
                <a:lnTo>
                  <a:pt x="24" y="0"/>
                </a:lnTo>
                <a:lnTo>
                  <a:pt x="19" y="0"/>
                </a:lnTo>
                <a:lnTo>
                  <a:pt x="19" y="0"/>
                </a:lnTo>
                <a:lnTo>
                  <a:pt x="15" y="1"/>
                </a:lnTo>
                <a:lnTo>
                  <a:pt x="12" y="5"/>
                </a:lnTo>
                <a:lnTo>
                  <a:pt x="10" y="9"/>
                </a:lnTo>
                <a:lnTo>
                  <a:pt x="11" y="15"/>
                </a:lnTo>
                <a:lnTo>
                  <a:pt x="24" y="66"/>
                </a:lnTo>
                <a:lnTo>
                  <a:pt x="24" y="66"/>
                </a:lnTo>
                <a:lnTo>
                  <a:pt x="19" y="70"/>
                </a:lnTo>
                <a:lnTo>
                  <a:pt x="15" y="74"/>
                </a:lnTo>
                <a:lnTo>
                  <a:pt x="11" y="78"/>
                </a:lnTo>
                <a:lnTo>
                  <a:pt x="7" y="84"/>
                </a:lnTo>
                <a:lnTo>
                  <a:pt x="6" y="91"/>
                </a:lnTo>
                <a:lnTo>
                  <a:pt x="4" y="96"/>
                </a:lnTo>
                <a:lnTo>
                  <a:pt x="4" y="104"/>
                </a:lnTo>
                <a:lnTo>
                  <a:pt x="6" y="111"/>
                </a:lnTo>
                <a:lnTo>
                  <a:pt x="6" y="111"/>
                </a:lnTo>
                <a:lnTo>
                  <a:pt x="12" y="138"/>
                </a:lnTo>
                <a:lnTo>
                  <a:pt x="12" y="138"/>
                </a:lnTo>
                <a:lnTo>
                  <a:pt x="12" y="138"/>
                </a:lnTo>
                <a:lnTo>
                  <a:pt x="12" y="142"/>
                </a:lnTo>
                <a:lnTo>
                  <a:pt x="12" y="146"/>
                </a:lnTo>
                <a:lnTo>
                  <a:pt x="10" y="149"/>
                </a:lnTo>
                <a:lnTo>
                  <a:pt x="8" y="152"/>
                </a:lnTo>
                <a:lnTo>
                  <a:pt x="3" y="156"/>
                </a:lnTo>
                <a:lnTo>
                  <a:pt x="0" y="157"/>
                </a:lnTo>
                <a:lnTo>
                  <a:pt x="6" y="175"/>
                </a:lnTo>
                <a:lnTo>
                  <a:pt x="71" y="157"/>
                </a:lnTo>
                <a:lnTo>
                  <a:pt x="71" y="68"/>
                </a:lnTo>
                <a:close/>
              </a:path>
            </a:pathLst>
          </a:custGeom>
          <a:solidFill>
            <a:schemeClr val="accent1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291" name="Freeform 170"/>
          <p:cNvSpPr>
            <a:spLocks noEditPoints="1"/>
          </p:cNvSpPr>
          <p:nvPr/>
        </p:nvSpPr>
        <p:spPr bwMode="auto">
          <a:xfrm>
            <a:off x="2367218" y="1798810"/>
            <a:ext cx="204768" cy="252225"/>
          </a:xfrm>
          <a:custGeom>
            <a:avLst/>
            <a:gdLst>
              <a:gd name="T0" fmla="*/ 164 w 233"/>
              <a:gd name="T1" fmla="*/ 0 h 287"/>
              <a:gd name="T2" fmla="*/ 233 w 233"/>
              <a:gd name="T3" fmla="*/ 248 h 287"/>
              <a:gd name="T4" fmla="*/ 216 w 233"/>
              <a:gd name="T5" fmla="*/ 280 h 287"/>
              <a:gd name="T6" fmla="*/ 164 w 233"/>
              <a:gd name="T7" fmla="*/ 226 h 287"/>
              <a:gd name="T8" fmla="*/ 179 w 233"/>
              <a:gd name="T9" fmla="*/ 218 h 287"/>
              <a:gd name="T10" fmla="*/ 194 w 233"/>
              <a:gd name="T11" fmla="*/ 191 h 287"/>
              <a:gd name="T12" fmla="*/ 194 w 233"/>
              <a:gd name="T13" fmla="*/ 157 h 287"/>
              <a:gd name="T14" fmla="*/ 178 w 233"/>
              <a:gd name="T15" fmla="*/ 148 h 287"/>
              <a:gd name="T16" fmla="*/ 164 w 233"/>
              <a:gd name="T17" fmla="*/ 118 h 287"/>
              <a:gd name="T18" fmla="*/ 167 w 233"/>
              <a:gd name="T19" fmla="*/ 210 h 287"/>
              <a:gd name="T20" fmla="*/ 180 w 233"/>
              <a:gd name="T21" fmla="*/ 175 h 287"/>
              <a:gd name="T22" fmla="*/ 175 w 233"/>
              <a:gd name="T23" fmla="*/ 160 h 287"/>
              <a:gd name="T24" fmla="*/ 164 w 233"/>
              <a:gd name="T25" fmla="*/ 160 h 287"/>
              <a:gd name="T26" fmla="*/ 133 w 233"/>
              <a:gd name="T27" fmla="*/ 14 h 287"/>
              <a:gd name="T28" fmla="*/ 164 w 233"/>
              <a:gd name="T29" fmla="*/ 118 h 287"/>
              <a:gd name="T30" fmla="*/ 136 w 233"/>
              <a:gd name="T31" fmla="*/ 111 h 287"/>
              <a:gd name="T32" fmla="*/ 133 w 233"/>
              <a:gd name="T33" fmla="*/ 287 h 287"/>
              <a:gd name="T34" fmla="*/ 140 w 233"/>
              <a:gd name="T35" fmla="*/ 224 h 287"/>
              <a:gd name="T36" fmla="*/ 164 w 233"/>
              <a:gd name="T37" fmla="*/ 287 h 287"/>
              <a:gd name="T38" fmla="*/ 153 w 233"/>
              <a:gd name="T39" fmla="*/ 201 h 287"/>
              <a:gd name="T40" fmla="*/ 156 w 233"/>
              <a:gd name="T41" fmla="*/ 210 h 287"/>
              <a:gd name="T42" fmla="*/ 164 w 233"/>
              <a:gd name="T43" fmla="*/ 160 h 287"/>
              <a:gd name="T44" fmla="*/ 96 w 233"/>
              <a:gd name="T45" fmla="*/ 0 h 287"/>
              <a:gd name="T46" fmla="*/ 133 w 233"/>
              <a:gd name="T47" fmla="*/ 110 h 287"/>
              <a:gd name="T48" fmla="*/ 103 w 233"/>
              <a:gd name="T49" fmla="*/ 115 h 287"/>
              <a:gd name="T50" fmla="*/ 96 w 233"/>
              <a:gd name="T51" fmla="*/ 287 h 287"/>
              <a:gd name="T52" fmla="*/ 132 w 233"/>
              <a:gd name="T53" fmla="*/ 198 h 287"/>
              <a:gd name="T54" fmla="*/ 133 w 233"/>
              <a:gd name="T55" fmla="*/ 218 h 287"/>
              <a:gd name="T56" fmla="*/ 101 w 233"/>
              <a:gd name="T57" fmla="*/ 169 h 287"/>
              <a:gd name="T58" fmla="*/ 96 w 233"/>
              <a:gd name="T59" fmla="*/ 160 h 287"/>
              <a:gd name="T60" fmla="*/ 96 w 233"/>
              <a:gd name="T61" fmla="*/ 133 h 287"/>
              <a:gd name="T62" fmla="*/ 82 w 233"/>
              <a:gd name="T63" fmla="*/ 14 h 287"/>
              <a:gd name="T64" fmla="*/ 96 w 233"/>
              <a:gd name="T65" fmla="*/ 121 h 287"/>
              <a:gd name="T66" fmla="*/ 82 w 233"/>
              <a:gd name="T67" fmla="*/ 50 h 287"/>
              <a:gd name="T68" fmla="*/ 82 w 233"/>
              <a:gd name="T69" fmla="*/ 164 h 287"/>
              <a:gd name="T70" fmla="*/ 96 w 233"/>
              <a:gd name="T71" fmla="*/ 226 h 287"/>
              <a:gd name="T72" fmla="*/ 90 w 233"/>
              <a:gd name="T73" fmla="*/ 144 h 287"/>
              <a:gd name="T74" fmla="*/ 40 w 233"/>
              <a:gd name="T75" fmla="*/ 0 h 287"/>
              <a:gd name="T76" fmla="*/ 27 w 233"/>
              <a:gd name="T77" fmla="*/ 15 h 287"/>
              <a:gd name="T78" fmla="*/ 17 w 233"/>
              <a:gd name="T79" fmla="*/ 31 h 287"/>
              <a:gd name="T80" fmla="*/ 82 w 233"/>
              <a:gd name="T81" fmla="*/ 50 h 287"/>
              <a:gd name="T82" fmla="*/ 61 w 233"/>
              <a:gd name="T83" fmla="*/ 155 h 287"/>
              <a:gd name="T84" fmla="*/ 38 w 233"/>
              <a:gd name="T85" fmla="*/ 160 h 287"/>
              <a:gd name="T86" fmla="*/ 29 w 233"/>
              <a:gd name="T87" fmla="*/ 174 h 287"/>
              <a:gd name="T88" fmla="*/ 40 w 233"/>
              <a:gd name="T89" fmla="*/ 183 h 287"/>
              <a:gd name="T90" fmla="*/ 46 w 233"/>
              <a:gd name="T91" fmla="*/ 179 h 287"/>
              <a:gd name="T92" fmla="*/ 45 w 233"/>
              <a:gd name="T93" fmla="*/ 172 h 287"/>
              <a:gd name="T94" fmla="*/ 57 w 233"/>
              <a:gd name="T95" fmla="*/ 164 h 287"/>
              <a:gd name="T96" fmla="*/ 48 w 233"/>
              <a:gd name="T97" fmla="*/ 195 h 287"/>
              <a:gd name="T98" fmla="*/ 41 w 233"/>
              <a:gd name="T99" fmla="*/ 233 h 287"/>
              <a:gd name="T100" fmla="*/ 53 w 233"/>
              <a:gd name="T101" fmla="*/ 244 h 287"/>
              <a:gd name="T102" fmla="*/ 60 w 233"/>
              <a:gd name="T103" fmla="*/ 236 h 287"/>
              <a:gd name="T104" fmla="*/ 73 w 233"/>
              <a:gd name="T105" fmla="*/ 179 h 287"/>
              <a:gd name="T106" fmla="*/ 40 w 233"/>
              <a:gd name="T107" fmla="*/ 287 h 287"/>
              <a:gd name="T108" fmla="*/ 13 w 233"/>
              <a:gd name="T109" fmla="*/ 275 h 287"/>
              <a:gd name="T110" fmla="*/ 0 w 233"/>
              <a:gd name="T111" fmla="*/ 39 h 287"/>
              <a:gd name="T112" fmla="*/ 13 w 233"/>
              <a:gd name="T113" fmla="*/ 12 h 287"/>
              <a:gd name="T114" fmla="*/ 40 w 233"/>
              <a:gd name="T115" fmla="*/ 0 h 28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233" h="287">
                <a:moveTo>
                  <a:pt x="164" y="0"/>
                </a:moveTo>
                <a:lnTo>
                  <a:pt x="233" y="0"/>
                </a:lnTo>
                <a:lnTo>
                  <a:pt x="233" y="14"/>
                </a:lnTo>
                <a:lnTo>
                  <a:pt x="164" y="14"/>
                </a:lnTo>
                <a:lnTo>
                  <a:pt x="164" y="0"/>
                </a:lnTo>
                <a:lnTo>
                  <a:pt x="164" y="0"/>
                </a:lnTo>
                <a:close/>
                <a:moveTo>
                  <a:pt x="164" y="50"/>
                </a:moveTo>
                <a:lnTo>
                  <a:pt x="233" y="50"/>
                </a:lnTo>
                <a:lnTo>
                  <a:pt x="233" y="248"/>
                </a:lnTo>
                <a:lnTo>
                  <a:pt x="233" y="248"/>
                </a:lnTo>
                <a:lnTo>
                  <a:pt x="232" y="256"/>
                </a:lnTo>
                <a:lnTo>
                  <a:pt x="229" y="263"/>
                </a:lnTo>
                <a:lnTo>
                  <a:pt x="226" y="270"/>
                </a:lnTo>
                <a:lnTo>
                  <a:pt x="221" y="275"/>
                </a:lnTo>
                <a:lnTo>
                  <a:pt x="216" y="280"/>
                </a:lnTo>
                <a:lnTo>
                  <a:pt x="209" y="285"/>
                </a:lnTo>
                <a:lnTo>
                  <a:pt x="202" y="286"/>
                </a:lnTo>
                <a:lnTo>
                  <a:pt x="194" y="287"/>
                </a:lnTo>
                <a:lnTo>
                  <a:pt x="164" y="287"/>
                </a:lnTo>
                <a:lnTo>
                  <a:pt x="164" y="226"/>
                </a:lnTo>
                <a:lnTo>
                  <a:pt x="164" y="226"/>
                </a:lnTo>
                <a:lnTo>
                  <a:pt x="168" y="225"/>
                </a:lnTo>
                <a:lnTo>
                  <a:pt x="168" y="225"/>
                </a:lnTo>
                <a:lnTo>
                  <a:pt x="174" y="222"/>
                </a:lnTo>
                <a:lnTo>
                  <a:pt x="179" y="218"/>
                </a:lnTo>
                <a:lnTo>
                  <a:pt x="183" y="213"/>
                </a:lnTo>
                <a:lnTo>
                  <a:pt x="187" y="207"/>
                </a:lnTo>
                <a:lnTo>
                  <a:pt x="187" y="207"/>
                </a:lnTo>
                <a:lnTo>
                  <a:pt x="191" y="199"/>
                </a:lnTo>
                <a:lnTo>
                  <a:pt x="194" y="191"/>
                </a:lnTo>
                <a:lnTo>
                  <a:pt x="195" y="183"/>
                </a:lnTo>
                <a:lnTo>
                  <a:pt x="195" y="175"/>
                </a:lnTo>
                <a:lnTo>
                  <a:pt x="195" y="175"/>
                </a:lnTo>
                <a:lnTo>
                  <a:pt x="195" y="163"/>
                </a:lnTo>
                <a:lnTo>
                  <a:pt x="194" y="157"/>
                </a:lnTo>
                <a:lnTo>
                  <a:pt x="191" y="155"/>
                </a:lnTo>
                <a:lnTo>
                  <a:pt x="189" y="151"/>
                </a:lnTo>
                <a:lnTo>
                  <a:pt x="186" y="149"/>
                </a:lnTo>
                <a:lnTo>
                  <a:pt x="182" y="148"/>
                </a:lnTo>
                <a:lnTo>
                  <a:pt x="178" y="148"/>
                </a:lnTo>
                <a:lnTo>
                  <a:pt x="178" y="148"/>
                </a:lnTo>
                <a:lnTo>
                  <a:pt x="171" y="149"/>
                </a:lnTo>
                <a:lnTo>
                  <a:pt x="164" y="152"/>
                </a:lnTo>
                <a:lnTo>
                  <a:pt x="172" y="117"/>
                </a:lnTo>
                <a:lnTo>
                  <a:pt x="164" y="118"/>
                </a:lnTo>
                <a:lnTo>
                  <a:pt x="164" y="50"/>
                </a:lnTo>
                <a:lnTo>
                  <a:pt x="164" y="50"/>
                </a:lnTo>
                <a:close/>
                <a:moveTo>
                  <a:pt x="164" y="211"/>
                </a:moveTo>
                <a:lnTo>
                  <a:pt x="164" y="211"/>
                </a:lnTo>
                <a:lnTo>
                  <a:pt x="167" y="210"/>
                </a:lnTo>
                <a:lnTo>
                  <a:pt x="170" y="207"/>
                </a:lnTo>
                <a:lnTo>
                  <a:pt x="175" y="199"/>
                </a:lnTo>
                <a:lnTo>
                  <a:pt x="175" y="199"/>
                </a:lnTo>
                <a:lnTo>
                  <a:pt x="179" y="187"/>
                </a:lnTo>
                <a:lnTo>
                  <a:pt x="180" y="175"/>
                </a:lnTo>
                <a:lnTo>
                  <a:pt x="180" y="175"/>
                </a:lnTo>
                <a:lnTo>
                  <a:pt x="179" y="165"/>
                </a:lnTo>
                <a:lnTo>
                  <a:pt x="178" y="163"/>
                </a:lnTo>
                <a:lnTo>
                  <a:pt x="175" y="160"/>
                </a:lnTo>
                <a:lnTo>
                  <a:pt x="175" y="160"/>
                </a:lnTo>
                <a:lnTo>
                  <a:pt x="172" y="159"/>
                </a:lnTo>
                <a:lnTo>
                  <a:pt x="172" y="159"/>
                </a:lnTo>
                <a:lnTo>
                  <a:pt x="167" y="159"/>
                </a:lnTo>
                <a:lnTo>
                  <a:pt x="167" y="159"/>
                </a:lnTo>
                <a:lnTo>
                  <a:pt x="164" y="160"/>
                </a:lnTo>
                <a:lnTo>
                  <a:pt x="164" y="211"/>
                </a:lnTo>
                <a:close/>
                <a:moveTo>
                  <a:pt x="133" y="0"/>
                </a:moveTo>
                <a:lnTo>
                  <a:pt x="164" y="0"/>
                </a:lnTo>
                <a:lnTo>
                  <a:pt x="164" y="14"/>
                </a:lnTo>
                <a:lnTo>
                  <a:pt x="133" y="14"/>
                </a:lnTo>
                <a:lnTo>
                  <a:pt x="133" y="0"/>
                </a:lnTo>
                <a:lnTo>
                  <a:pt x="133" y="0"/>
                </a:lnTo>
                <a:close/>
                <a:moveTo>
                  <a:pt x="133" y="50"/>
                </a:moveTo>
                <a:lnTo>
                  <a:pt x="164" y="50"/>
                </a:lnTo>
                <a:lnTo>
                  <a:pt x="164" y="118"/>
                </a:lnTo>
                <a:lnTo>
                  <a:pt x="149" y="119"/>
                </a:lnTo>
                <a:lnTo>
                  <a:pt x="133" y="192"/>
                </a:lnTo>
                <a:lnTo>
                  <a:pt x="133" y="122"/>
                </a:lnTo>
                <a:lnTo>
                  <a:pt x="136" y="111"/>
                </a:lnTo>
                <a:lnTo>
                  <a:pt x="136" y="111"/>
                </a:lnTo>
                <a:lnTo>
                  <a:pt x="133" y="110"/>
                </a:lnTo>
                <a:lnTo>
                  <a:pt x="133" y="50"/>
                </a:lnTo>
                <a:lnTo>
                  <a:pt x="133" y="50"/>
                </a:lnTo>
                <a:close/>
                <a:moveTo>
                  <a:pt x="164" y="287"/>
                </a:moveTo>
                <a:lnTo>
                  <a:pt x="133" y="287"/>
                </a:lnTo>
                <a:lnTo>
                  <a:pt x="133" y="218"/>
                </a:lnTo>
                <a:lnTo>
                  <a:pt x="133" y="218"/>
                </a:lnTo>
                <a:lnTo>
                  <a:pt x="137" y="222"/>
                </a:lnTo>
                <a:lnTo>
                  <a:pt x="137" y="222"/>
                </a:lnTo>
                <a:lnTo>
                  <a:pt x="140" y="224"/>
                </a:lnTo>
                <a:lnTo>
                  <a:pt x="143" y="226"/>
                </a:lnTo>
                <a:lnTo>
                  <a:pt x="152" y="228"/>
                </a:lnTo>
                <a:lnTo>
                  <a:pt x="152" y="228"/>
                </a:lnTo>
                <a:lnTo>
                  <a:pt x="164" y="226"/>
                </a:lnTo>
                <a:lnTo>
                  <a:pt x="164" y="287"/>
                </a:lnTo>
                <a:lnTo>
                  <a:pt x="164" y="287"/>
                </a:lnTo>
                <a:close/>
                <a:moveTo>
                  <a:pt x="164" y="160"/>
                </a:moveTo>
                <a:lnTo>
                  <a:pt x="164" y="160"/>
                </a:lnTo>
                <a:lnTo>
                  <a:pt x="163" y="161"/>
                </a:lnTo>
                <a:lnTo>
                  <a:pt x="153" y="201"/>
                </a:lnTo>
                <a:lnTo>
                  <a:pt x="153" y="201"/>
                </a:lnTo>
                <a:lnTo>
                  <a:pt x="153" y="205"/>
                </a:lnTo>
                <a:lnTo>
                  <a:pt x="153" y="205"/>
                </a:lnTo>
                <a:lnTo>
                  <a:pt x="153" y="207"/>
                </a:lnTo>
                <a:lnTo>
                  <a:pt x="156" y="210"/>
                </a:lnTo>
                <a:lnTo>
                  <a:pt x="159" y="211"/>
                </a:lnTo>
                <a:lnTo>
                  <a:pt x="161" y="211"/>
                </a:lnTo>
                <a:lnTo>
                  <a:pt x="161" y="211"/>
                </a:lnTo>
                <a:lnTo>
                  <a:pt x="164" y="211"/>
                </a:lnTo>
                <a:lnTo>
                  <a:pt x="164" y="160"/>
                </a:lnTo>
                <a:close/>
                <a:moveTo>
                  <a:pt x="96" y="0"/>
                </a:moveTo>
                <a:lnTo>
                  <a:pt x="133" y="0"/>
                </a:lnTo>
                <a:lnTo>
                  <a:pt x="133" y="14"/>
                </a:lnTo>
                <a:lnTo>
                  <a:pt x="96" y="14"/>
                </a:lnTo>
                <a:lnTo>
                  <a:pt x="96" y="0"/>
                </a:lnTo>
                <a:lnTo>
                  <a:pt x="96" y="0"/>
                </a:lnTo>
                <a:close/>
                <a:moveTo>
                  <a:pt x="96" y="50"/>
                </a:moveTo>
                <a:lnTo>
                  <a:pt x="133" y="50"/>
                </a:lnTo>
                <a:lnTo>
                  <a:pt x="133" y="110"/>
                </a:lnTo>
                <a:lnTo>
                  <a:pt x="133" y="110"/>
                </a:lnTo>
                <a:lnTo>
                  <a:pt x="124" y="109"/>
                </a:lnTo>
                <a:lnTo>
                  <a:pt x="124" y="109"/>
                </a:lnTo>
                <a:lnTo>
                  <a:pt x="117" y="110"/>
                </a:lnTo>
                <a:lnTo>
                  <a:pt x="110" y="111"/>
                </a:lnTo>
                <a:lnTo>
                  <a:pt x="103" y="115"/>
                </a:lnTo>
                <a:lnTo>
                  <a:pt x="96" y="121"/>
                </a:lnTo>
                <a:lnTo>
                  <a:pt x="96" y="50"/>
                </a:lnTo>
                <a:lnTo>
                  <a:pt x="96" y="50"/>
                </a:lnTo>
                <a:close/>
                <a:moveTo>
                  <a:pt x="133" y="287"/>
                </a:moveTo>
                <a:lnTo>
                  <a:pt x="96" y="287"/>
                </a:lnTo>
                <a:lnTo>
                  <a:pt x="96" y="226"/>
                </a:lnTo>
                <a:lnTo>
                  <a:pt x="111" y="226"/>
                </a:lnTo>
                <a:lnTo>
                  <a:pt x="133" y="122"/>
                </a:lnTo>
                <a:lnTo>
                  <a:pt x="133" y="192"/>
                </a:lnTo>
                <a:lnTo>
                  <a:pt x="132" y="198"/>
                </a:lnTo>
                <a:lnTo>
                  <a:pt x="132" y="198"/>
                </a:lnTo>
                <a:lnTo>
                  <a:pt x="132" y="207"/>
                </a:lnTo>
                <a:lnTo>
                  <a:pt x="132" y="207"/>
                </a:lnTo>
                <a:lnTo>
                  <a:pt x="132" y="213"/>
                </a:lnTo>
                <a:lnTo>
                  <a:pt x="133" y="218"/>
                </a:lnTo>
                <a:lnTo>
                  <a:pt x="133" y="287"/>
                </a:lnTo>
                <a:lnTo>
                  <a:pt x="133" y="287"/>
                </a:lnTo>
                <a:close/>
                <a:moveTo>
                  <a:pt x="96" y="186"/>
                </a:moveTo>
                <a:lnTo>
                  <a:pt x="101" y="169"/>
                </a:lnTo>
                <a:lnTo>
                  <a:pt x="101" y="169"/>
                </a:lnTo>
                <a:lnTo>
                  <a:pt x="96" y="168"/>
                </a:lnTo>
                <a:lnTo>
                  <a:pt x="96" y="186"/>
                </a:lnTo>
                <a:lnTo>
                  <a:pt x="96" y="186"/>
                </a:lnTo>
                <a:close/>
                <a:moveTo>
                  <a:pt x="96" y="160"/>
                </a:moveTo>
                <a:lnTo>
                  <a:pt x="96" y="160"/>
                </a:lnTo>
                <a:lnTo>
                  <a:pt x="102" y="163"/>
                </a:lnTo>
                <a:lnTo>
                  <a:pt x="111" y="119"/>
                </a:lnTo>
                <a:lnTo>
                  <a:pt x="111" y="119"/>
                </a:lnTo>
                <a:lnTo>
                  <a:pt x="105" y="125"/>
                </a:lnTo>
                <a:lnTo>
                  <a:pt x="96" y="133"/>
                </a:lnTo>
                <a:lnTo>
                  <a:pt x="96" y="160"/>
                </a:lnTo>
                <a:close/>
                <a:moveTo>
                  <a:pt x="82" y="0"/>
                </a:moveTo>
                <a:lnTo>
                  <a:pt x="96" y="0"/>
                </a:lnTo>
                <a:lnTo>
                  <a:pt x="96" y="14"/>
                </a:lnTo>
                <a:lnTo>
                  <a:pt x="82" y="14"/>
                </a:lnTo>
                <a:lnTo>
                  <a:pt x="82" y="0"/>
                </a:lnTo>
                <a:lnTo>
                  <a:pt x="82" y="0"/>
                </a:lnTo>
                <a:close/>
                <a:moveTo>
                  <a:pt x="82" y="50"/>
                </a:moveTo>
                <a:lnTo>
                  <a:pt x="96" y="50"/>
                </a:lnTo>
                <a:lnTo>
                  <a:pt x="96" y="121"/>
                </a:lnTo>
                <a:lnTo>
                  <a:pt x="96" y="121"/>
                </a:lnTo>
                <a:lnTo>
                  <a:pt x="96" y="122"/>
                </a:lnTo>
                <a:lnTo>
                  <a:pt x="96" y="122"/>
                </a:lnTo>
                <a:lnTo>
                  <a:pt x="82" y="137"/>
                </a:lnTo>
                <a:lnTo>
                  <a:pt x="82" y="50"/>
                </a:lnTo>
                <a:lnTo>
                  <a:pt x="82" y="50"/>
                </a:lnTo>
                <a:close/>
                <a:moveTo>
                  <a:pt x="96" y="287"/>
                </a:moveTo>
                <a:lnTo>
                  <a:pt x="82" y="287"/>
                </a:lnTo>
                <a:lnTo>
                  <a:pt x="82" y="164"/>
                </a:lnTo>
                <a:lnTo>
                  <a:pt x="82" y="164"/>
                </a:lnTo>
                <a:lnTo>
                  <a:pt x="90" y="165"/>
                </a:lnTo>
                <a:lnTo>
                  <a:pt x="96" y="168"/>
                </a:lnTo>
                <a:lnTo>
                  <a:pt x="96" y="186"/>
                </a:lnTo>
                <a:lnTo>
                  <a:pt x="88" y="226"/>
                </a:lnTo>
                <a:lnTo>
                  <a:pt x="96" y="226"/>
                </a:lnTo>
                <a:lnTo>
                  <a:pt x="96" y="287"/>
                </a:lnTo>
                <a:lnTo>
                  <a:pt x="96" y="287"/>
                </a:lnTo>
                <a:close/>
                <a:moveTo>
                  <a:pt x="96" y="133"/>
                </a:moveTo>
                <a:lnTo>
                  <a:pt x="96" y="133"/>
                </a:lnTo>
                <a:lnTo>
                  <a:pt x="90" y="144"/>
                </a:lnTo>
                <a:lnTo>
                  <a:pt x="83" y="157"/>
                </a:lnTo>
                <a:lnTo>
                  <a:pt x="83" y="157"/>
                </a:lnTo>
                <a:lnTo>
                  <a:pt x="96" y="160"/>
                </a:lnTo>
                <a:lnTo>
                  <a:pt x="96" y="133"/>
                </a:lnTo>
                <a:close/>
                <a:moveTo>
                  <a:pt x="40" y="0"/>
                </a:moveTo>
                <a:lnTo>
                  <a:pt x="82" y="0"/>
                </a:lnTo>
                <a:lnTo>
                  <a:pt x="82" y="14"/>
                </a:lnTo>
                <a:lnTo>
                  <a:pt x="36" y="14"/>
                </a:lnTo>
                <a:lnTo>
                  <a:pt x="36" y="14"/>
                </a:lnTo>
                <a:lnTo>
                  <a:pt x="27" y="15"/>
                </a:lnTo>
                <a:lnTo>
                  <a:pt x="22" y="19"/>
                </a:lnTo>
                <a:lnTo>
                  <a:pt x="18" y="25"/>
                </a:lnTo>
                <a:lnTo>
                  <a:pt x="17" y="31"/>
                </a:lnTo>
                <a:lnTo>
                  <a:pt x="17" y="31"/>
                </a:lnTo>
                <a:lnTo>
                  <a:pt x="17" y="31"/>
                </a:lnTo>
                <a:lnTo>
                  <a:pt x="18" y="39"/>
                </a:lnTo>
                <a:lnTo>
                  <a:pt x="22" y="45"/>
                </a:lnTo>
                <a:lnTo>
                  <a:pt x="27" y="49"/>
                </a:lnTo>
                <a:lnTo>
                  <a:pt x="36" y="50"/>
                </a:lnTo>
                <a:lnTo>
                  <a:pt x="82" y="50"/>
                </a:lnTo>
                <a:lnTo>
                  <a:pt x="82" y="137"/>
                </a:lnTo>
                <a:lnTo>
                  <a:pt x="82" y="137"/>
                </a:lnTo>
                <a:lnTo>
                  <a:pt x="69" y="155"/>
                </a:lnTo>
                <a:lnTo>
                  <a:pt x="69" y="155"/>
                </a:lnTo>
                <a:lnTo>
                  <a:pt x="61" y="155"/>
                </a:lnTo>
                <a:lnTo>
                  <a:pt x="61" y="155"/>
                </a:lnTo>
                <a:lnTo>
                  <a:pt x="48" y="156"/>
                </a:lnTo>
                <a:lnTo>
                  <a:pt x="42" y="157"/>
                </a:lnTo>
                <a:lnTo>
                  <a:pt x="38" y="160"/>
                </a:lnTo>
                <a:lnTo>
                  <a:pt x="38" y="160"/>
                </a:lnTo>
                <a:lnTo>
                  <a:pt x="34" y="163"/>
                </a:lnTo>
                <a:lnTo>
                  <a:pt x="31" y="167"/>
                </a:lnTo>
                <a:lnTo>
                  <a:pt x="29" y="169"/>
                </a:lnTo>
                <a:lnTo>
                  <a:pt x="29" y="174"/>
                </a:lnTo>
                <a:lnTo>
                  <a:pt x="29" y="174"/>
                </a:lnTo>
                <a:lnTo>
                  <a:pt x="29" y="178"/>
                </a:lnTo>
                <a:lnTo>
                  <a:pt x="31" y="180"/>
                </a:lnTo>
                <a:lnTo>
                  <a:pt x="31" y="180"/>
                </a:lnTo>
                <a:lnTo>
                  <a:pt x="34" y="182"/>
                </a:lnTo>
                <a:lnTo>
                  <a:pt x="40" y="183"/>
                </a:lnTo>
                <a:lnTo>
                  <a:pt x="40" y="183"/>
                </a:lnTo>
                <a:lnTo>
                  <a:pt x="42" y="183"/>
                </a:lnTo>
                <a:lnTo>
                  <a:pt x="45" y="182"/>
                </a:lnTo>
                <a:lnTo>
                  <a:pt x="45" y="182"/>
                </a:lnTo>
                <a:lnTo>
                  <a:pt x="46" y="179"/>
                </a:lnTo>
                <a:lnTo>
                  <a:pt x="48" y="178"/>
                </a:lnTo>
                <a:lnTo>
                  <a:pt x="48" y="178"/>
                </a:lnTo>
                <a:lnTo>
                  <a:pt x="46" y="174"/>
                </a:lnTo>
                <a:lnTo>
                  <a:pt x="46" y="174"/>
                </a:lnTo>
                <a:lnTo>
                  <a:pt x="45" y="172"/>
                </a:lnTo>
                <a:lnTo>
                  <a:pt x="45" y="172"/>
                </a:lnTo>
                <a:lnTo>
                  <a:pt x="48" y="168"/>
                </a:lnTo>
                <a:lnTo>
                  <a:pt x="52" y="165"/>
                </a:lnTo>
                <a:lnTo>
                  <a:pt x="52" y="165"/>
                </a:lnTo>
                <a:lnTo>
                  <a:pt x="57" y="164"/>
                </a:lnTo>
                <a:lnTo>
                  <a:pt x="64" y="164"/>
                </a:lnTo>
                <a:lnTo>
                  <a:pt x="64" y="164"/>
                </a:lnTo>
                <a:lnTo>
                  <a:pt x="54" y="182"/>
                </a:lnTo>
                <a:lnTo>
                  <a:pt x="54" y="182"/>
                </a:lnTo>
                <a:lnTo>
                  <a:pt x="48" y="195"/>
                </a:lnTo>
                <a:lnTo>
                  <a:pt x="44" y="207"/>
                </a:lnTo>
                <a:lnTo>
                  <a:pt x="41" y="218"/>
                </a:lnTo>
                <a:lnTo>
                  <a:pt x="41" y="228"/>
                </a:lnTo>
                <a:lnTo>
                  <a:pt x="41" y="228"/>
                </a:lnTo>
                <a:lnTo>
                  <a:pt x="41" y="233"/>
                </a:lnTo>
                <a:lnTo>
                  <a:pt x="42" y="237"/>
                </a:lnTo>
                <a:lnTo>
                  <a:pt x="45" y="240"/>
                </a:lnTo>
                <a:lnTo>
                  <a:pt x="49" y="243"/>
                </a:lnTo>
                <a:lnTo>
                  <a:pt x="49" y="243"/>
                </a:lnTo>
                <a:lnTo>
                  <a:pt x="53" y="244"/>
                </a:lnTo>
                <a:lnTo>
                  <a:pt x="61" y="244"/>
                </a:lnTo>
                <a:lnTo>
                  <a:pt x="61" y="244"/>
                </a:lnTo>
                <a:lnTo>
                  <a:pt x="60" y="240"/>
                </a:lnTo>
                <a:lnTo>
                  <a:pt x="60" y="236"/>
                </a:lnTo>
                <a:lnTo>
                  <a:pt x="60" y="236"/>
                </a:lnTo>
                <a:lnTo>
                  <a:pt x="61" y="221"/>
                </a:lnTo>
                <a:lnTo>
                  <a:pt x="61" y="221"/>
                </a:lnTo>
                <a:lnTo>
                  <a:pt x="64" y="207"/>
                </a:lnTo>
                <a:lnTo>
                  <a:pt x="68" y="194"/>
                </a:lnTo>
                <a:lnTo>
                  <a:pt x="73" y="179"/>
                </a:lnTo>
                <a:lnTo>
                  <a:pt x="80" y="164"/>
                </a:lnTo>
                <a:lnTo>
                  <a:pt x="80" y="164"/>
                </a:lnTo>
                <a:lnTo>
                  <a:pt x="82" y="164"/>
                </a:lnTo>
                <a:lnTo>
                  <a:pt x="82" y="287"/>
                </a:lnTo>
                <a:lnTo>
                  <a:pt x="40" y="287"/>
                </a:lnTo>
                <a:lnTo>
                  <a:pt x="40" y="287"/>
                </a:lnTo>
                <a:lnTo>
                  <a:pt x="31" y="286"/>
                </a:lnTo>
                <a:lnTo>
                  <a:pt x="25" y="285"/>
                </a:lnTo>
                <a:lnTo>
                  <a:pt x="18" y="280"/>
                </a:lnTo>
                <a:lnTo>
                  <a:pt x="13" y="275"/>
                </a:lnTo>
                <a:lnTo>
                  <a:pt x="7" y="270"/>
                </a:lnTo>
                <a:lnTo>
                  <a:pt x="4" y="263"/>
                </a:lnTo>
                <a:lnTo>
                  <a:pt x="2" y="256"/>
                </a:lnTo>
                <a:lnTo>
                  <a:pt x="0" y="248"/>
                </a:lnTo>
                <a:lnTo>
                  <a:pt x="0" y="39"/>
                </a:lnTo>
                <a:lnTo>
                  <a:pt x="0" y="39"/>
                </a:lnTo>
                <a:lnTo>
                  <a:pt x="2" y="31"/>
                </a:lnTo>
                <a:lnTo>
                  <a:pt x="4" y="25"/>
                </a:lnTo>
                <a:lnTo>
                  <a:pt x="7" y="18"/>
                </a:lnTo>
                <a:lnTo>
                  <a:pt x="13" y="12"/>
                </a:lnTo>
                <a:lnTo>
                  <a:pt x="18" y="7"/>
                </a:lnTo>
                <a:lnTo>
                  <a:pt x="25" y="4"/>
                </a:lnTo>
                <a:lnTo>
                  <a:pt x="31" y="2"/>
                </a:lnTo>
                <a:lnTo>
                  <a:pt x="40" y="0"/>
                </a:lnTo>
                <a:lnTo>
                  <a:pt x="40" y="0"/>
                </a:lnTo>
                <a:close/>
              </a:path>
            </a:pathLst>
          </a:custGeom>
          <a:solidFill>
            <a:schemeClr val="accent1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292" name="Freeform 171"/>
          <p:cNvSpPr>
            <a:spLocks noEditPoints="1"/>
          </p:cNvSpPr>
          <p:nvPr/>
        </p:nvSpPr>
        <p:spPr bwMode="auto">
          <a:xfrm>
            <a:off x="1862769" y="2063338"/>
            <a:ext cx="311106" cy="312864"/>
          </a:xfrm>
          <a:custGeom>
            <a:avLst/>
            <a:gdLst>
              <a:gd name="T0" fmla="*/ 337 w 354"/>
              <a:gd name="T1" fmla="*/ 299 h 356"/>
              <a:gd name="T2" fmla="*/ 352 w 354"/>
              <a:gd name="T3" fmla="*/ 91 h 356"/>
              <a:gd name="T4" fmla="*/ 339 w 354"/>
              <a:gd name="T5" fmla="*/ 154 h 356"/>
              <a:gd name="T6" fmla="*/ 333 w 354"/>
              <a:gd name="T7" fmla="*/ 150 h 356"/>
              <a:gd name="T8" fmla="*/ 333 w 354"/>
              <a:gd name="T9" fmla="*/ 206 h 356"/>
              <a:gd name="T10" fmla="*/ 289 w 354"/>
              <a:gd name="T11" fmla="*/ 221 h 356"/>
              <a:gd name="T12" fmla="*/ 306 w 354"/>
              <a:gd name="T13" fmla="*/ 244 h 356"/>
              <a:gd name="T14" fmla="*/ 283 w 354"/>
              <a:gd name="T15" fmla="*/ 267 h 356"/>
              <a:gd name="T16" fmla="*/ 306 w 354"/>
              <a:gd name="T17" fmla="*/ 338 h 356"/>
              <a:gd name="T18" fmla="*/ 283 w 354"/>
              <a:gd name="T19" fmla="*/ 59 h 356"/>
              <a:gd name="T20" fmla="*/ 317 w 354"/>
              <a:gd name="T21" fmla="*/ 59 h 356"/>
              <a:gd name="T22" fmla="*/ 271 w 354"/>
              <a:gd name="T23" fmla="*/ 47 h 356"/>
              <a:gd name="T24" fmla="*/ 263 w 354"/>
              <a:gd name="T25" fmla="*/ 12 h 356"/>
              <a:gd name="T26" fmla="*/ 272 w 354"/>
              <a:gd name="T27" fmla="*/ 223 h 356"/>
              <a:gd name="T28" fmla="*/ 283 w 354"/>
              <a:gd name="T29" fmla="*/ 68 h 356"/>
              <a:gd name="T30" fmla="*/ 272 w 354"/>
              <a:gd name="T31" fmla="*/ 264 h 356"/>
              <a:gd name="T32" fmla="*/ 274 w 354"/>
              <a:gd name="T33" fmla="*/ 356 h 356"/>
              <a:gd name="T34" fmla="*/ 263 w 354"/>
              <a:gd name="T35" fmla="*/ 28 h 356"/>
              <a:gd name="T36" fmla="*/ 259 w 354"/>
              <a:gd name="T37" fmla="*/ 50 h 356"/>
              <a:gd name="T38" fmla="*/ 236 w 354"/>
              <a:gd name="T39" fmla="*/ 50 h 356"/>
              <a:gd name="T40" fmla="*/ 230 w 354"/>
              <a:gd name="T41" fmla="*/ 28 h 356"/>
              <a:gd name="T42" fmla="*/ 263 w 354"/>
              <a:gd name="T43" fmla="*/ 68 h 356"/>
              <a:gd name="T44" fmla="*/ 263 w 354"/>
              <a:gd name="T45" fmla="*/ 231 h 356"/>
              <a:gd name="T46" fmla="*/ 228 w 354"/>
              <a:gd name="T47" fmla="*/ 269 h 356"/>
              <a:gd name="T48" fmla="*/ 228 w 354"/>
              <a:gd name="T49" fmla="*/ 216 h 356"/>
              <a:gd name="T50" fmla="*/ 263 w 354"/>
              <a:gd name="T51" fmla="*/ 348 h 356"/>
              <a:gd name="T52" fmla="*/ 228 w 354"/>
              <a:gd name="T53" fmla="*/ 28 h 356"/>
              <a:gd name="T54" fmla="*/ 225 w 354"/>
              <a:gd name="T55" fmla="*/ 49 h 356"/>
              <a:gd name="T56" fmla="*/ 228 w 354"/>
              <a:gd name="T57" fmla="*/ 4 h 356"/>
              <a:gd name="T58" fmla="*/ 179 w 354"/>
              <a:gd name="T59" fmla="*/ 68 h 356"/>
              <a:gd name="T60" fmla="*/ 228 w 354"/>
              <a:gd name="T61" fmla="*/ 216 h 356"/>
              <a:gd name="T62" fmla="*/ 228 w 354"/>
              <a:gd name="T63" fmla="*/ 299 h 356"/>
              <a:gd name="T64" fmla="*/ 133 w 354"/>
              <a:gd name="T65" fmla="*/ 43 h 356"/>
              <a:gd name="T66" fmla="*/ 126 w 354"/>
              <a:gd name="T67" fmla="*/ 4 h 356"/>
              <a:gd name="T68" fmla="*/ 179 w 354"/>
              <a:gd name="T69" fmla="*/ 68 h 356"/>
              <a:gd name="T70" fmla="*/ 179 w 354"/>
              <a:gd name="T71" fmla="*/ 242 h 356"/>
              <a:gd name="T72" fmla="*/ 171 w 354"/>
              <a:gd name="T73" fmla="*/ 162 h 356"/>
              <a:gd name="T74" fmla="*/ 115 w 354"/>
              <a:gd name="T75" fmla="*/ 31 h 356"/>
              <a:gd name="T76" fmla="*/ 123 w 354"/>
              <a:gd name="T77" fmla="*/ 50 h 356"/>
              <a:gd name="T78" fmla="*/ 100 w 354"/>
              <a:gd name="T79" fmla="*/ 43 h 356"/>
              <a:gd name="T80" fmla="*/ 90 w 354"/>
              <a:gd name="T81" fmla="*/ 12 h 356"/>
              <a:gd name="T82" fmla="*/ 126 w 354"/>
              <a:gd name="T83" fmla="*/ 96 h 356"/>
              <a:gd name="T84" fmla="*/ 90 w 354"/>
              <a:gd name="T85" fmla="*/ 256 h 356"/>
              <a:gd name="T86" fmla="*/ 126 w 354"/>
              <a:gd name="T87" fmla="*/ 162 h 356"/>
              <a:gd name="T88" fmla="*/ 90 w 354"/>
              <a:gd name="T89" fmla="*/ 348 h 356"/>
              <a:gd name="T90" fmla="*/ 79 w 354"/>
              <a:gd name="T91" fmla="*/ 39 h 356"/>
              <a:gd name="T92" fmla="*/ 71 w 354"/>
              <a:gd name="T93" fmla="*/ 20 h 356"/>
              <a:gd name="T94" fmla="*/ 90 w 354"/>
              <a:gd name="T95" fmla="*/ 162 h 356"/>
              <a:gd name="T96" fmla="*/ 90 w 354"/>
              <a:gd name="T97" fmla="*/ 68 h 356"/>
              <a:gd name="T98" fmla="*/ 81 w 354"/>
              <a:gd name="T99" fmla="*/ 264 h 356"/>
              <a:gd name="T100" fmla="*/ 84 w 354"/>
              <a:gd name="T101" fmla="*/ 353 h 356"/>
              <a:gd name="T102" fmla="*/ 37 w 354"/>
              <a:gd name="T103" fmla="*/ 59 h 356"/>
              <a:gd name="T104" fmla="*/ 71 w 354"/>
              <a:gd name="T105" fmla="*/ 20 h 356"/>
              <a:gd name="T106" fmla="*/ 54 w 354"/>
              <a:gd name="T107" fmla="*/ 227 h 356"/>
              <a:gd name="T108" fmla="*/ 50 w 354"/>
              <a:gd name="T109" fmla="*/ 257 h 356"/>
              <a:gd name="T110" fmla="*/ 16 w 354"/>
              <a:gd name="T111" fmla="*/ 299 h 356"/>
              <a:gd name="T112" fmla="*/ 71 w 354"/>
              <a:gd name="T113" fmla="*/ 68 h 356"/>
              <a:gd name="T114" fmla="*/ 49 w 354"/>
              <a:gd name="T115" fmla="*/ 345 h 356"/>
              <a:gd name="T116" fmla="*/ 20 w 354"/>
              <a:gd name="T117" fmla="*/ 150 h 356"/>
              <a:gd name="T118" fmla="*/ 16 w 354"/>
              <a:gd name="T119" fmla="*/ 154 h 356"/>
              <a:gd name="T120" fmla="*/ 0 w 354"/>
              <a:gd name="T121" fmla="*/ 95 h 356"/>
              <a:gd name="T122" fmla="*/ 16 w 354"/>
              <a:gd name="T123" fmla="*/ 96 h 356"/>
              <a:gd name="T124" fmla="*/ 16 w 354"/>
              <a:gd name="T125" fmla="*/ 210 h 35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354" h="356">
                <a:moveTo>
                  <a:pt x="337" y="299"/>
                </a:moveTo>
                <a:lnTo>
                  <a:pt x="337" y="210"/>
                </a:lnTo>
                <a:lnTo>
                  <a:pt x="337" y="210"/>
                </a:lnTo>
                <a:lnTo>
                  <a:pt x="340" y="215"/>
                </a:lnTo>
                <a:lnTo>
                  <a:pt x="341" y="222"/>
                </a:lnTo>
                <a:lnTo>
                  <a:pt x="341" y="299"/>
                </a:lnTo>
                <a:lnTo>
                  <a:pt x="337" y="299"/>
                </a:lnTo>
                <a:lnTo>
                  <a:pt x="337" y="299"/>
                </a:lnTo>
                <a:close/>
                <a:moveTo>
                  <a:pt x="337" y="154"/>
                </a:moveTo>
                <a:lnTo>
                  <a:pt x="337" y="96"/>
                </a:lnTo>
                <a:lnTo>
                  <a:pt x="337" y="96"/>
                </a:lnTo>
                <a:lnTo>
                  <a:pt x="339" y="95"/>
                </a:lnTo>
                <a:lnTo>
                  <a:pt x="348" y="91"/>
                </a:lnTo>
                <a:lnTo>
                  <a:pt x="348" y="91"/>
                </a:lnTo>
                <a:lnTo>
                  <a:pt x="350" y="91"/>
                </a:lnTo>
                <a:lnTo>
                  <a:pt x="352" y="91"/>
                </a:lnTo>
                <a:lnTo>
                  <a:pt x="354" y="93"/>
                </a:lnTo>
                <a:lnTo>
                  <a:pt x="354" y="95"/>
                </a:lnTo>
                <a:lnTo>
                  <a:pt x="354" y="142"/>
                </a:lnTo>
                <a:lnTo>
                  <a:pt x="354" y="142"/>
                </a:lnTo>
                <a:lnTo>
                  <a:pt x="352" y="147"/>
                </a:lnTo>
                <a:lnTo>
                  <a:pt x="350" y="149"/>
                </a:lnTo>
                <a:lnTo>
                  <a:pt x="348" y="150"/>
                </a:lnTo>
                <a:lnTo>
                  <a:pt x="339" y="154"/>
                </a:lnTo>
                <a:lnTo>
                  <a:pt x="339" y="154"/>
                </a:lnTo>
                <a:lnTo>
                  <a:pt x="337" y="154"/>
                </a:lnTo>
                <a:lnTo>
                  <a:pt x="337" y="154"/>
                </a:lnTo>
                <a:close/>
                <a:moveTo>
                  <a:pt x="337" y="96"/>
                </a:moveTo>
                <a:lnTo>
                  <a:pt x="337" y="154"/>
                </a:lnTo>
                <a:lnTo>
                  <a:pt x="337" y="154"/>
                </a:lnTo>
                <a:lnTo>
                  <a:pt x="335" y="153"/>
                </a:lnTo>
                <a:lnTo>
                  <a:pt x="333" y="150"/>
                </a:lnTo>
                <a:lnTo>
                  <a:pt x="333" y="103"/>
                </a:lnTo>
                <a:lnTo>
                  <a:pt x="333" y="103"/>
                </a:lnTo>
                <a:lnTo>
                  <a:pt x="335" y="99"/>
                </a:lnTo>
                <a:lnTo>
                  <a:pt x="337" y="96"/>
                </a:lnTo>
                <a:lnTo>
                  <a:pt x="337" y="96"/>
                </a:lnTo>
                <a:close/>
                <a:moveTo>
                  <a:pt x="337" y="210"/>
                </a:moveTo>
                <a:lnTo>
                  <a:pt x="337" y="210"/>
                </a:lnTo>
                <a:lnTo>
                  <a:pt x="333" y="206"/>
                </a:lnTo>
                <a:lnTo>
                  <a:pt x="329" y="202"/>
                </a:lnTo>
                <a:lnTo>
                  <a:pt x="324" y="199"/>
                </a:lnTo>
                <a:lnTo>
                  <a:pt x="317" y="199"/>
                </a:lnTo>
                <a:lnTo>
                  <a:pt x="317" y="68"/>
                </a:lnTo>
                <a:lnTo>
                  <a:pt x="283" y="68"/>
                </a:lnTo>
                <a:lnTo>
                  <a:pt x="283" y="221"/>
                </a:lnTo>
                <a:lnTo>
                  <a:pt x="283" y="221"/>
                </a:lnTo>
                <a:lnTo>
                  <a:pt x="289" y="221"/>
                </a:lnTo>
                <a:lnTo>
                  <a:pt x="293" y="222"/>
                </a:lnTo>
                <a:lnTo>
                  <a:pt x="297" y="225"/>
                </a:lnTo>
                <a:lnTo>
                  <a:pt x="299" y="227"/>
                </a:lnTo>
                <a:lnTo>
                  <a:pt x="302" y="230"/>
                </a:lnTo>
                <a:lnTo>
                  <a:pt x="305" y="234"/>
                </a:lnTo>
                <a:lnTo>
                  <a:pt x="306" y="239"/>
                </a:lnTo>
                <a:lnTo>
                  <a:pt x="306" y="244"/>
                </a:lnTo>
                <a:lnTo>
                  <a:pt x="306" y="244"/>
                </a:lnTo>
                <a:lnTo>
                  <a:pt x="306" y="248"/>
                </a:lnTo>
                <a:lnTo>
                  <a:pt x="305" y="253"/>
                </a:lnTo>
                <a:lnTo>
                  <a:pt x="302" y="257"/>
                </a:lnTo>
                <a:lnTo>
                  <a:pt x="299" y="260"/>
                </a:lnTo>
                <a:lnTo>
                  <a:pt x="297" y="262"/>
                </a:lnTo>
                <a:lnTo>
                  <a:pt x="293" y="265"/>
                </a:lnTo>
                <a:lnTo>
                  <a:pt x="289" y="267"/>
                </a:lnTo>
                <a:lnTo>
                  <a:pt x="283" y="267"/>
                </a:lnTo>
                <a:lnTo>
                  <a:pt x="283" y="299"/>
                </a:lnTo>
                <a:lnTo>
                  <a:pt x="337" y="299"/>
                </a:lnTo>
                <a:lnTo>
                  <a:pt x="337" y="210"/>
                </a:lnTo>
                <a:lnTo>
                  <a:pt x="337" y="210"/>
                </a:lnTo>
                <a:close/>
                <a:moveTo>
                  <a:pt x="283" y="356"/>
                </a:moveTo>
                <a:lnTo>
                  <a:pt x="283" y="314"/>
                </a:lnTo>
                <a:lnTo>
                  <a:pt x="306" y="314"/>
                </a:lnTo>
                <a:lnTo>
                  <a:pt x="306" y="338"/>
                </a:lnTo>
                <a:lnTo>
                  <a:pt x="306" y="338"/>
                </a:lnTo>
                <a:lnTo>
                  <a:pt x="305" y="345"/>
                </a:lnTo>
                <a:lnTo>
                  <a:pt x="301" y="350"/>
                </a:lnTo>
                <a:lnTo>
                  <a:pt x="295" y="355"/>
                </a:lnTo>
                <a:lnTo>
                  <a:pt x="289" y="356"/>
                </a:lnTo>
                <a:lnTo>
                  <a:pt x="283" y="356"/>
                </a:lnTo>
                <a:lnTo>
                  <a:pt x="283" y="356"/>
                </a:lnTo>
                <a:close/>
                <a:moveTo>
                  <a:pt x="283" y="59"/>
                </a:moveTo>
                <a:lnTo>
                  <a:pt x="283" y="20"/>
                </a:lnTo>
                <a:lnTo>
                  <a:pt x="283" y="20"/>
                </a:lnTo>
                <a:lnTo>
                  <a:pt x="298" y="30"/>
                </a:lnTo>
                <a:lnTo>
                  <a:pt x="309" y="38"/>
                </a:lnTo>
                <a:lnTo>
                  <a:pt x="313" y="43"/>
                </a:lnTo>
                <a:lnTo>
                  <a:pt x="316" y="49"/>
                </a:lnTo>
                <a:lnTo>
                  <a:pt x="317" y="54"/>
                </a:lnTo>
                <a:lnTo>
                  <a:pt x="317" y="59"/>
                </a:lnTo>
                <a:lnTo>
                  <a:pt x="283" y="59"/>
                </a:lnTo>
                <a:close/>
                <a:moveTo>
                  <a:pt x="283" y="20"/>
                </a:moveTo>
                <a:lnTo>
                  <a:pt x="283" y="59"/>
                </a:lnTo>
                <a:lnTo>
                  <a:pt x="263" y="59"/>
                </a:lnTo>
                <a:lnTo>
                  <a:pt x="263" y="50"/>
                </a:lnTo>
                <a:lnTo>
                  <a:pt x="263" y="50"/>
                </a:lnTo>
                <a:lnTo>
                  <a:pt x="268" y="50"/>
                </a:lnTo>
                <a:lnTo>
                  <a:pt x="271" y="47"/>
                </a:lnTo>
                <a:lnTo>
                  <a:pt x="274" y="43"/>
                </a:lnTo>
                <a:lnTo>
                  <a:pt x="275" y="39"/>
                </a:lnTo>
                <a:lnTo>
                  <a:pt x="275" y="39"/>
                </a:lnTo>
                <a:lnTo>
                  <a:pt x="274" y="35"/>
                </a:lnTo>
                <a:lnTo>
                  <a:pt x="271" y="31"/>
                </a:lnTo>
                <a:lnTo>
                  <a:pt x="268" y="28"/>
                </a:lnTo>
                <a:lnTo>
                  <a:pt x="263" y="28"/>
                </a:lnTo>
                <a:lnTo>
                  <a:pt x="263" y="12"/>
                </a:lnTo>
                <a:lnTo>
                  <a:pt x="263" y="12"/>
                </a:lnTo>
                <a:lnTo>
                  <a:pt x="283" y="20"/>
                </a:lnTo>
                <a:lnTo>
                  <a:pt x="283" y="20"/>
                </a:lnTo>
                <a:close/>
                <a:moveTo>
                  <a:pt x="283" y="68"/>
                </a:moveTo>
                <a:lnTo>
                  <a:pt x="283" y="221"/>
                </a:lnTo>
                <a:lnTo>
                  <a:pt x="283" y="221"/>
                </a:lnTo>
                <a:lnTo>
                  <a:pt x="278" y="221"/>
                </a:lnTo>
                <a:lnTo>
                  <a:pt x="272" y="223"/>
                </a:lnTo>
                <a:lnTo>
                  <a:pt x="267" y="227"/>
                </a:lnTo>
                <a:lnTo>
                  <a:pt x="263" y="231"/>
                </a:lnTo>
                <a:lnTo>
                  <a:pt x="263" y="162"/>
                </a:lnTo>
                <a:lnTo>
                  <a:pt x="272" y="162"/>
                </a:lnTo>
                <a:lnTo>
                  <a:pt x="272" y="96"/>
                </a:lnTo>
                <a:lnTo>
                  <a:pt x="263" y="96"/>
                </a:lnTo>
                <a:lnTo>
                  <a:pt x="263" y="68"/>
                </a:lnTo>
                <a:lnTo>
                  <a:pt x="283" y="68"/>
                </a:lnTo>
                <a:lnTo>
                  <a:pt x="283" y="68"/>
                </a:lnTo>
                <a:close/>
                <a:moveTo>
                  <a:pt x="283" y="267"/>
                </a:moveTo>
                <a:lnTo>
                  <a:pt x="283" y="299"/>
                </a:lnTo>
                <a:lnTo>
                  <a:pt x="263" y="299"/>
                </a:lnTo>
                <a:lnTo>
                  <a:pt x="263" y="256"/>
                </a:lnTo>
                <a:lnTo>
                  <a:pt x="263" y="256"/>
                </a:lnTo>
                <a:lnTo>
                  <a:pt x="267" y="260"/>
                </a:lnTo>
                <a:lnTo>
                  <a:pt x="272" y="264"/>
                </a:lnTo>
                <a:lnTo>
                  <a:pt x="278" y="267"/>
                </a:lnTo>
                <a:lnTo>
                  <a:pt x="283" y="267"/>
                </a:lnTo>
                <a:lnTo>
                  <a:pt x="283" y="267"/>
                </a:lnTo>
                <a:close/>
                <a:moveTo>
                  <a:pt x="283" y="314"/>
                </a:moveTo>
                <a:lnTo>
                  <a:pt x="283" y="356"/>
                </a:lnTo>
                <a:lnTo>
                  <a:pt x="278" y="356"/>
                </a:lnTo>
                <a:lnTo>
                  <a:pt x="278" y="356"/>
                </a:lnTo>
                <a:lnTo>
                  <a:pt x="274" y="356"/>
                </a:lnTo>
                <a:lnTo>
                  <a:pt x="270" y="353"/>
                </a:lnTo>
                <a:lnTo>
                  <a:pt x="267" y="352"/>
                </a:lnTo>
                <a:lnTo>
                  <a:pt x="263" y="348"/>
                </a:lnTo>
                <a:lnTo>
                  <a:pt x="263" y="314"/>
                </a:lnTo>
                <a:lnTo>
                  <a:pt x="283" y="314"/>
                </a:lnTo>
                <a:close/>
                <a:moveTo>
                  <a:pt x="263" y="12"/>
                </a:moveTo>
                <a:lnTo>
                  <a:pt x="263" y="28"/>
                </a:lnTo>
                <a:lnTo>
                  <a:pt x="263" y="28"/>
                </a:lnTo>
                <a:lnTo>
                  <a:pt x="259" y="28"/>
                </a:lnTo>
                <a:lnTo>
                  <a:pt x="256" y="31"/>
                </a:lnTo>
                <a:lnTo>
                  <a:pt x="253" y="35"/>
                </a:lnTo>
                <a:lnTo>
                  <a:pt x="252" y="39"/>
                </a:lnTo>
                <a:lnTo>
                  <a:pt x="252" y="39"/>
                </a:lnTo>
                <a:lnTo>
                  <a:pt x="253" y="43"/>
                </a:lnTo>
                <a:lnTo>
                  <a:pt x="256" y="47"/>
                </a:lnTo>
                <a:lnTo>
                  <a:pt x="259" y="50"/>
                </a:lnTo>
                <a:lnTo>
                  <a:pt x="263" y="50"/>
                </a:lnTo>
                <a:lnTo>
                  <a:pt x="263" y="59"/>
                </a:lnTo>
                <a:lnTo>
                  <a:pt x="228" y="59"/>
                </a:lnTo>
                <a:lnTo>
                  <a:pt x="228" y="50"/>
                </a:lnTo>
                <a:lnTo>
                  <a:pt x="228" y="50"/>
                </a:lnTo>
                <a:lnTo>
                  <a:pt x="230" y="50"/>
                </a:lnTo>
                <a:lnTo>
                  <a:pt x="230" y="50"/>
                </a:lnTo>
                <a:lnTo>
                  <a:pt x="236" y="50"/>
                </a:lnTo>
                <a:lnTo>
                  <a:pt x="238" y="47"/>
                </a:lnTo>
                <a:lnTo>
                  <a:pt x="241" y="43"/>
                </a:lnTo>
                <a:lnTo>
                  <a:pt x="243" y="39"/>
                </a:lnTo>
                <a:lnTo>
                  <a:pt x="243" y="39"/>
                </a:lnTo>
                <a:lnTo>
                  <a:pt x="241" y="35"/>
                </a:lnTo>
                <a:lnTo>
                  <a:pt x="238" y="31"/>
                </a:lnTo>
                <a:lnTo>
                  <a:pt x="236" y="28"/>
                </a:lnTo>
                <a:lnTo>
                  <a:pt x="230" y="28"/>
                </a:lnTo>
                <a:lnTo>
                  <a:pt x="230" y="28"/>
                </a:lnTo>
                <a:lnTo>
                  <a:pt x="228" y="28"/>
                </a:lnTo>
                <a:lnTo>
                  <a:pt x="228" y="4"/>
                </a:lnTo>
                <a:lnTo>
                  <a:pt x="228" y="4"/>
                </a:lnTo>
                <a:lnTo>
                  <a:pt x="247" y="8"/>
                </a:lnTo>
                <a:lnTo>
                  <a:pt x="263" y="12"/>
                </a:lnTo>
                <a:lnTo>
                  <a:pt x="263" y="12"/>
                </a:lnTo>
                <a:close/>
                <a:moveTo>
                  <a:pt x="263" y="68"/>
                </a:moveTo>
                <a:lnTo>
                  <a:pt x="263" y="96"/>
                </a:lnTo>
                <a:lnTo>
                  <a:pt x="228" y="96"/>
                </a:lnTo>
                <a:lnTo>
                  <a:pt x="228" y="68"/>
                </a:lnTo>
                <a:lnTo>
                  <a:pt x="263" y="68"/>
                </a:lnTo>
                <a:lnTo>
                  <a:pt x="263" y="68"/>
                </a:lnTo>
                <a:close/>
                <a:moveTo>
                  <a:pt x="263" y="162"/>
                </a:moveTo>
                <a:lnTo>
                  <a:pt x="263" y="231"/>
                </a:lnTo>
                <a:lnTo>
                  <a:pt x="263" y="231"/>
                </a:lnTo>
                <a:lnTo>
                  <a:pt x="262" y="237"/>
                </a:lnTo>
                <a:lnTo>
                  <a:pt x="260" y="244"/>
                </a:lnTo>
                <a:lnTo>
                  <a:pt x="260" y="244"/>
                </a:lnTo>
                <a:lnTo>
                  <a:pt x="262" y="250"/>
                </a:lnTo>
                <a:lnTo>
                  <a:pt x="263" y="256"/>
                </a:lnTo>
                <a:lnTo>
                  <a:pt x="263" y="299"/>
                </a:lnTo>
                <a:lnTo>
                  <a:pt x="228" y="299"/>
                </a:lnTo>
                <a:lnTo>
                  <a:pt x="228" y="269"/>
                </a:lnTo>
                <a:lnTo>
                  <a:pt x="229" y="269"/>
                </a:lnTo>
                <a:lnTo>
                  <a:pt x="229" y="253"/>
                </a:lnTo>
                <a:lnTo>
                  <a:pt x="228" y="253"/>
                </a:lnTo>
                <a:lnTo>
                  <a:pt x="228" y="242"/>
                </a:lnTo>
                <a:lnTo>
                  <a:pt x="229" y="242"/>
                </a:lnTo>
                <a:lnTo>
                  <a:pt x="229" y="227"/>
                </a:lnTo>
                <a:lnTo>
                  <a:pt x="228" y="227"/>
                </a:lnTo>
                <a:lnTo>
                  <a:pt x="228" y="216"/>
                </a:lnTo>
                <a:lnTo>
                  <a:pt x="229" y="216"/>
                </a:lnTo>
                <a:lnTo>
                  <a:pt x="229" y="200"/>
                </a:lnTo>
                <a:lnTo>
                  <a:pt x="228" y="200"/>
                </a:lnTo>
                <a:lnTo>
                  <a:pt x="228" y="162"/>
                </a:lnTo>
                <a:lnTo>
                  <a:pt x="263" y="162"/>
                </a:lnTo>
                <a:lnTo>
                  <a:pt x="263" y="162"/>
                </a:lnTo>
                <a:close/>
                <a:moveTo>
                  <a:pt x="263" y="314"/>
                </a:moveTo>
                <a:lnTo>
                  <a:pt x="263" y="348"/>
                </a:lnTo>
                <a:lnTo>
                  <a:pt x="263" y="348"/>
                </a:lnTo>
                <a:lnTo>
                  <a:pt x="262" y="344"/>
                </a:lnTo>
                <a:lnTo>
                  <a:pt x="260" y="338"/>
                </a:lnTo>
                <a:lnTo>
                  <a:pt x="260" y="314"/>
                </a:lnTo>
                <a:lnTo>
                  <a:pt x="263" y="314"/>
                </a:lnTo>
                <a:close/>
                <a:moveTo>
                  <a:pt x="228" y="4"/>
                </a:moveTo>
                <a:lnTo>
                  <a:pt x="228" y="28"/>
                </a:lnTo>
                <a:lnTo>
                  <a:pt x="228" y="28"/>
                </a:lnTo>
                <a:lnTo>
                  <a:pt x="225" y="30"/>
                </a:lnTo>
                <a:lnTo>
                  <a:pt x="222" y="32"/>
                </a:lnTo>
                <a:lnTo>
                  <a:pt x="221" y="35"/>
                </a:lnTo>
                <a:lnTo>
                  <a:pt x="220" y="39"/>
                </a:lnTo>
                <a:lnTo>
                  <a:pt x="220" y="39"/>
                </a:lnTo>
                <a:lnTo>
                  <a:pt x="221" y="43"/>
                </a:lnTo>
                <a:lnTo>
                  <a:pt x="222" y="46"/>
                </a:lnTo>
                <a:lnTo>
                  <a:pt x="225" y="49"/>
                </a:lnTo>
                <a:lnTo>
                  <a:pt x="228" y="50"/>
                </a:lnTo>
                <a:lnTo>
                  <a:pt x="228" y="59"/>
                </a:lnTo>
                <a:lnTo>
                  <a:pt x="179" y="59"/>
                </a:lnTo>
                <a:lnTo>
                  <a:pt x="179" y="0"/>
                </a:lnTo>
                <a:lnTo>
                  <a:pt x="179" y="0"/>
                </a:lnTo>
                <a:lnTo>
                  <a:pt x="203" y="1"/>
                </a:lnTo>
                <a:lnTo>
                  <a:pt x="228" y="4"/>
                </a:lnTo>
                <a:lnTo>
                  <a:pt x="228" y="4"/>
                </a:lnTo>
                <a:close/>
                <a:moveTo>
                  <a:pt x="228" y="68"/>
                </a:moveTo>
                <a:lnTo>
                  <a:pt x="228" y="96"/>
                </a:lnTo>
                <a:lnTo>
                  <a:pt x="183" y="96"/>
                </a:lnTo>
                <a:lnTo>
                  <a:pt x="183" y="162"/>
                </a:lnTo>
                <a:lnTo>
                  <a:pt x="228" y="162"/>
                </a:lnTo>
                <a:lnTo>
                  <a:pt x="228" y="200"/>
                </a:lnTo>
                <a:lnTo>
                  <a:pt x="179" y="200"/>
                </a:lnTo>
                <a:lnTo>
                  <a:pt x="179" y="68"/>
                </a:lnTo>
                <a:lnTo>
                  <a:pt x="228" y="68"/>
                </a:lnTo>
                <a:lnTo>
                  <a:pt x="228" y="68"/>
                </a:lnTo>
                <a:close/>
                <a:moveTo>
                  <a:pt x="228" y="216"/>
                </a:moveTo>
                <a:lnTo>
                  <a:pt x="228" y="227"/>
                </a:lnTo>
                <a:lnTo>
                  <a:pt x="179" y="227"/>
                </a:lnTo>
                <a:lnTo>
                  <a:pt x="179" y="216"/>
                </a:lnTo>
                <a:lnTo>
                  <a:pt x="228" y="216"/>
                </a:lnTo>
                <a:lnTo>
                  <a:pt x="228" y="216"/>
                </a:lnTo>
                <a:close/>
                <a:moveTo>
                  <a:pt x="228" y="242"/>
                </a:moveTo>
                <a:lnTo>
                  <a:pt x="228" y="253"/>
                </a:lnTo>
                <a:lnTo>
                  <a:pt x="179" y="253"/>
                </a:lnTo>
                <a:lnTo>
                  <a:pt x="179" y="242"/>
                </a:lnTo>
                <a:lnTo>
                  <a:pt x="228" y="242"/>
                </a:lnTo>
                <a:lnTo>
                  <a:pt x="228" y="242"/>
                </a:lnTo>
                <a:close/>
                <a:moveTo>
                  <a:pt x="228" y="269"/>
                </a:moveTo>
                <a:lnTo>
                  <a:pt x="228" y="299"/>
                </a:lnTo>
                <a:lnTo>
                  <a:pt x="179" y="299"/>
                </a:lnTo>
                <a:lnTo>
                  <a:pt x="179" y="269"/>
                </a:lnTo>
                <a:lnTo>
                  <a:pt x="228" y="269"/>
                </a:lnTo>
                <a:close/>
                <a:moveTo>
                  <a:pt x="126" y="50"/>
                </a:moveTo>
                <a:lnTo>
                  <a:pt x="126" y="50"/>
                </a:lnTo>
                <a:lnTo>
                  <a:pt x="129" y="49"/>
                </a:lnTo>
                <a:lnTo>
                  <a:pt x="132" y="46"/>
                </a:lnTo>
                <a:lnTo>
                  <a:pt x="133" y="43"/>
                </a:lnTo>
                <a:lnTo>
                  <a:pt x="134" y="39"/>
                </a:lnTo>
                <a:lnTo>
                  <a:pt x="134" y="39"/>
                </a:lnTo>
                <a:lnTo>
                  <a:pt x="133" y="35"/>
                </a:lnTo>
                <a:lnTo>
                  <a:pt x="132" y="32"/>
                </a:lnTo>
                <a:lnTo>
                  <a:pt x="129" y="30"/>
                </a:lnTo>
                <a:lnTo>
                  <a:pt x="126" y="28"/>
                </a:lnTo>
                <a:lnTo>
                  <a:pt x="126" y="4"/>
                </a:lnTo>
                <a:lnTo>
                  <a:pt x="126" y="4"/>
                </a:lnTo>
                <a:lnTo>
                  <a:pt x="150" y="1"/>
                </a:lnTo>
                <a:lnTo>
                  <a:pt x="176" y="0"/>
                </a:lnTo>
                <a:lnTo>
                  <a:pt x="179" y="0"/>
                </a:lnTo>
                <a:lnTo>
                  <a:pt x="179" y="59"/>
                </a:lnTo>
                <a:lnTo>
                  <a:pt x="126" y="59"/>
                </a:lnTo>
                <a:lnTo>
                  <a:pt x="126" y="50"/>
                </a:lnTo>
                <a:lnTo>
                  <a:pt x="126" y="50"/>
                </a:lnTo>
                <a:close/>
                <a:moveTo>
                  <a:pt x="179" y="68"/>
                </a:moveTo>
                <a:lnTo>
                  <a:pt x="179" y="200"/>
                </a:lnTo>
                <a:lnTo>
                  <a:pt x="127" y="200"/>
                </a:lnTo>
                <a:lnTo>
                  <a:pt x="127" y="216"/>
                </a:lnTo>
                <a:lnTo>
                  <a:pt x="179" y="216"/>
                </a:lnTo>
                <a:lnTo>
                  <a:pt x="179" y="227"/>
                </a:lnTo>
                <a:lnTo>
                  <a:pt x="127" y="227"/>
                </a:lnTo>
                <a:lnTo>
                  <a:pt x="127" y="242"/>
                </a:lnTo>
                <a:lnTo>
                  <a:pt x="179" y="242"/>
                </a:lnTo>
                <a:lnTo>
                  <a:pt x="179" y="253"/>
                </a:lnTo>
                <a:lnTo>
                  <a:pt x="127" y="253"/>
                </a:lnTo>
                <a:lnTo>
                  <a:pt x="127" y="269"/>
                </a:lnTo>
                <a:lnTo>
                  <a:pt x="179" y="269"/>
                </a:lnTo>
                <a:lnTo>
                  <a:pt x="179" y="299"/>
                </a:lnTo>
                <a:lnTo>
                  <a:pt x="126" y="299"/>
                </a:lnTo>
                <a:lnTo>
                  <a:pt x="126" y="162"/>
                </a:lnTo>
                <a:lnTo>
                  <a:pt x="171" y="162"/>
                </a:lnTo>
                <a:lnTo>
                  <a:pt x="171" y="96"/>
                </a:lnTo>
                <a:lnTo>
                  <a:pt x="126" y="96"/>
                </a:lnTo>
                <a:lnTo>
                  <a:pt x="126" y="68"/>
                </a:lnTo>
                <a:lnTo>
                  <a:pt x="179" y="68"/>
                </a:lnTo>
                <a:close/>
                <a:moveTo>
                  <a:pt x="123" y="28"/>
                </a:moveTo>
                <a:lnTo>
                  <a:pt x="123" y="28"/>
                </a:lnTo>
                <a:lnTo>
                  <a:pt x="118" y="28"/>
                </a:lnTo>
                <a:lnTo>
                  <a:pt x="115" y="31"/>
                </a:lnTo>
                <a:lnTo>
                  <a:pt x="113" y="35"/>
                </a:lnTo>
                <a:lnTo>
                  <a:pt x="111" y="39"/>
                </a:lnTo>
                <a:lnTo>
                  <a:pt x="111" y="39"/>
                </a:lnTo>
                <a:lnTo>
                  <a:pt x="113" y="43"/>
                </a:lnTo>
                <a:lnTo>
                  <a:pt x="115" y="47"/>
                </a:lnTo>
                <a:lnTo>
                  <a:pt x="118" y="50"/>
                </a:lnTo>
                <a:lnTo>
                  <a:pt x="123" y="50"/>
                </a:lnTo>
                <a:lnTo>
                  <a:pt x="123" y="50"/>
                </a:lnTo>
                <a:lnTo>
                  <a:pt x="126" y="50"/>
                </a:lnTo>
                <a:lnTo>
                  <a:pt x="126" y="59"/>
                </a:lnTo>
                <a:lnTo>
                  <a:pt x="90" y="59"/>
                </a:lnTo>
                <a:lnTo>
                  <a:pt x="90" y="50"/>
                </a:lnTo>
                <a:lnTo>
                  <a:pt x="90" y="50"/>
                </a:lnTo>
                <a:lnTo>
                  <a:pt x="95" y="50"/>
                </a:lnTo>
                <a:lnTo>
                  <a:pt x="98" y="47"/>
                </a:lnTo>
                <a:lnTo>
                  <a:pt x="100" y="43"/>
                </a:lnTo>
                <a:lnTo>
                  <a:pt x="102" y="39"/>
                </a:lnTo>
                <a:lnTo>
                  <a:pt x="102" y="39"/>
                </a:lnTo>
                <a:lnTo>
                  <a:pt x="100" y="35"/>
                </a:lnTo>
                <a:lnTo>
                  <a:pt x="98" y="31"/>
                </a:lnTo>
                <a:lnTo>
                  <a:pt x="95" y="28"/>
                </a:lnTo>
                <a:lnTo>
                  <a:pt x="90" y="28"/>
                </a:lnTo>
                <a:lnTo>
                  <a:pt x="90" y="12"/>
                </a:lnTo>
                <a:lnTo>
                  <a:pt x="90" y="12"/>
                </a:lnTo>
                <a:lnTo>
                  <a:pt x="107" y="8"/>
                </a:lnTo>
                <a:lnTo>
                  <a:pt x="126" y="4"/>
                </a:lnTo>
                <a:lnTo>
                  <a:pt x="126" y="28"/>
                </a:lnTo>
                <a:lnTo>
                  <a:pt x="126" y="28"/>
                </a:lnTo>
                <a:lnTo>
                  <a:pt x="123" y="28"/>
                </a:lnTo>
                <a:lnTo>
                  <a:pt x="123" y="28"/>
                </a:lnTo>
                <a:close/>
                <a:moveTo>
                  <a:pt x="126" y="68"/>
                </a:moveTo>
                <a:lnTo>
                  <a:pt x="126" y="96"/>
                </a:lnTo>
                <a:lnTo>
                  <a:pt x="90" y="96"/>
                </a:lnTo>
                <a:lnTo>
                  <a:pt x="90" y="68"/>
                </a:lnTo>
                <a:lnTo>
                  <a:pt x="126" y="68"/>
                </a:lnTo>
                <a:lnTo>
                  <a:pt x="126" y="68"/>
                </a:lnTo>
                <a:close/>
                <a:moveTo>
                  <a:pt x="126" y="162"/>
                </a:moveTo>
                <a:lnTo>
                  <a:pt x="126" y="299"/>
                </a:lnTo>
                <a:lnTo>
                  <a:pt x="90" y="299"/>
                </a:lnTo>
                <a:lnTo>
                  <a:pt x="90" y="256"/>
                </a:lnTo>
                <a:lnTo>
                  <a:pt x="90" y="256"/>
                </a:lnTo>
                <a:lnTo>
                  <a:pt x="92" y="250"/>
                </a:lnTo>
                <a:lnTo>
                  <a:pt x="94" y="244"/>
                </a:lnTo>
                <a:lnTo>
                  <a:pt x="94" y="244"/>
                </a:lnTo>
                <a:lnTo>
                  <a:pt x="92" y="237"/>
                </a:lnTo>
                <a:lnTo>
                  <a:pt x="90" y="231"/>
                </a:lnTo>
                <a:lnTo>
                  <a:pt x="90" y="162"/>
                </a:lnTo>
                <a:lnTo>
                  <a:pt x="126" y="162"/>
                </a:lnTo>
                <a:lnTo>
                  <a:pt x="126" y="162"/>
                </a:lnTo>
                <a:close/>
                <a:moveTo>
                  <a:pt x="90" y="348"/>
                </a:moveTo>
                <a:lnTo>
                  <a:pt x="90" y="314"/>
                </a:lnTo>
                <a:lnTo>
                  <a:pt x="94" y="314"/>
                </a:lnTo>
                <a:lnTo>
                  <a:pt x="94" y="338"/>
                </a:lnTo>
                <a:lnTo>
                  <a:pt x="94" y="338"/>
                </a:lnTo>
                <a:lnTo>
                  <a:pt x="92" y="344"/>
                </a:lnTo>
                <a:lnTo>
                  <a:pt x="90" y="348"/>
                </a:lnTo>
                <a:lnTo>
                  <a:pt x="90" y="348"/>
                </a:lnTo>
                <a:close/>
                <a:moveTo>
                  <a:pt x="90" y="12"/>
                </a:moveTo>
                <a:lnTo>
                  <a:pt x="90" y="28"/>
                </a:lnTo>
                <a:lnTo>
                  <a:pt x="90" y="28"/>
                </a:lnTo>
                <a:lnTo>
                  <a:pt x="85" y="28"/>
                </a:lnTo>
                <a:lnTo>
                  <a:pt x="83" y="31"/>
                </a:lnTo>
                <a:lnTo>
                  <a:pt x="80" y="35"/>
                </a:lnTo>
                <a:lnTo>
                  <a:pt x="79" y="39"/>
                </a:lnTo>
                <a:lnTo>
                  <a:pt x="79" y="39"/>
                </a:lnTo>
                <a:lnTo>
                  <a:pt x="80" y="43"/>
                </a:lnTo>
                <a:lnTo>
                  <a:pt x="83" y="47"/>
                </a:lnTo>
                <a:lnTo>
                  <a:pt x="85" y="50"/>
                </a:lnTo>
                <a:lnTo>
                  <a:pt x="90" y="50"/>
                </a:lnTo>
                <a:lnTo>
                  <a:pt x="90" y="59"/>
                </a:lnTo>
                <a:lnTo>
                  <a:pt x="71" y="59"/>
                </a:lnTo>
                <a:lnTo>
                  <a:pt x="71" y="20"/>
                </a:lnTo>
                <a:lnTo>
                  <a:pt x="71" y="20"/>
                </a:lnTo>
                <a:lnTo>
                  <a:pt x="90" y="12"/>
                </a:lnTo>
                <a:lnTo>
                  <a:pt x="90" y="12"/>
                </a:lnTo>
                <a:close/>
                <a:moveTo>
                  <a:pt x="90" y="68"/>
                </a:moveTo>
                <a:lnTo>
                  <a:pt x="90" y="96"/>
                </a:lnTo>
                <a:lnTo>
                  <a:pt x="81" y="96"/>
                </a:lnTo>
                <a:lnTo>
                  <a:pt x="81" y="162"/>
                </a:lnTo>
                <a:lnTo>
                  <a:pt x="90" y="162"/>
                </a:lnTo>
                <a:lnTo>
                  <a:pt x="90" y="231"/>
                </a:lnTo>
                <a:lnTo>
                  <a:pt x="90" y="231"/>
                </a:lnTo>
                <a:lnTo>
                  <a:pt x="87" y="227"/>
                </a:lnTo>
                <a:lnTo>
                  <a:pt x="81" y="223"/>
                </a:lnTo>
                <a:lnTo>
                  <a:pt x="76" y="221"/>
                </a:lnTo>
                <a:lnTo>
                  <a:pt x="71" y="221"/>
                </a:lnTo>
                <a:lnTo>
                  <a:pt x="71" y="68"/>
                </a:lnTo>
                <a:lnTo>
                  <a:pt x="90" y="68"/>
                </a:lnTo>
                <a:lnTo>
                  <a:pt x="90" y="68"/>
                </a:lnTo>
                <a:close/>
                <a:moveTo>
                  <a:pt x="90" y="256"/>
                </a:moveTo>
                <a:lnTo>
                  <a:pt x="90" y="299"/>
                </a:lnTo>
                <a:lnTo>
                  <a:pt x="71" y="299"/>
                </a:lnTo>
                <a:lnTo>
                  <a:pt x="71" y="267"/>
                </a:lnTo>
                <a:lnTo>
                  <a:pt x="71" y="267"/>
                </a:lnTo>
                <a:lnTo>
                  <a:pt x="76" y="267"/>
                </a:lnTo>
                <a:lnTo>
                  <a:pt x="81" y="264"/>
                </a:lnTo>
                <a:lnTo>
                  <a:pt x="87" y="260"/>
                </a:lnTo>
                <a:lnTo>
                  <a:pt x="90" y="256"/>
                </a:lnTo>
                <a:lnTo>
                  <a:pt x="90" y="256"/>
                </a:lnTo>
                <a:close/>
                <a:moveTo>
                  <a:pt x="90" y="314"/>
                </a:moveTo>
                <a:lnTo>
                  <a:pt x="90" y="348"/>
                </a:lnTo>
                <a:lnTo>
                  <a:pt x="90" y="348"/>
                </a:lnTo>
                <a:lnTo>
                  <a:pt x="87" y="352"/>
                </a:lnTo>
                <a:lnTo>
                  <a:pt x="84" y="353"/>
                </a:lnTo>
                <a:lnTo>
                  <a:pt x="80" y="356"/>
                </a:lnTo>
                <a:lnTo>
                  <a:pt x="75" y="356"/>
                </a:lnTo>
                <a:lnTo>
                  <a:pt x="71" y="356"/>
                </a:lnTo>
                <a:lnTo>
                  <a:pt x="71" y="314"/>
                </a:lnTo>
                <a:lnTo>
                  <a:pt x="90" y="314"/>
                </a:lnTo>
                <a:close/>
                <a:moveTo>
                  <a:pt x="71" y="20"/>
                </a:moveTo>
                <a:lnTo>
                  <a:pt x="71" y="59"/>
                </a:lnTo>
                <a:lnTo>
                  <a:pt x="37" y="59"/>
                </a:lnTo>
                <a:lnTo>
                  <a:pt x="37" y="59"/>
                </a:lnTo>
                <a:lnTo>
                  <a:pt x="37" y="54"/>
                </a:lnTo>
                <a:lnTo>
                  <a:pt x="38" y="49"/>
                </a:lnTo>
                <a:lnTo>
                  <a:pt x="41" y="43"/>
                </a:lnTo>
                <a:lnTo>
                  <a:pt x="45" y="38"/>
                </a:lnTo>
                <a:lnTo>
                  <a:pt x="56" y="30"/>
                </a:lnTo>
                <a:lnTo>
                  <a:pt x="71" y="20"/>
                </a:lnTo>
                <a:lnTo>
                  <a:pt x="71" y="20"/>
                </a:lnTo>
                <a:close/>
                <a:moveTo>
                  <a:pt x="71" y="68"/>
                </a:moveTo>
                <a:lnTo>
                  <a:pt x="71" y="221"/>
                </a:lnTo>
                <a:lnTo>
                  <a:pt x="71" y="221"/>
                </a:lnTo>
                <a:lnTo>
                  <a:pt x="71" y="221"/>
                </a:lnTo>
                <a:lnTo>
                  <a:pt x="65" y="221"/>
                </a:lnTo>
                <a:lnTo>
                  <a:pt x="61" y="222"/>
                </a:lnTo>
                <a:lnTo>
                  <a:pt x="57" y="225"/>
                </a:lnTo>
                <a:lnTo>
                  <a:pt x="54" y="227"/>
                </a:lnTo>
                <a:lnTo>
                  <a:pt x="50" y="230"/>
                </a:lnTo>
                <a:lnTo>
                  <a:pt x="49" y="234"/>
                </a:lnTo>
                <a:lnTo>
                  <a:pt x="48" y="239"/>
                </a:lnTo>
                <a:lnTo>
                  <a:pt x="48" y="244"/>
                </a:lnTo>
                <a:lnTo>
                  <a:pt x="48" y="244"/>
                </a:lnTo>
                <a:lnTo>
                  <a:pt x="48" y="248"/>
                </a:lnTo>
                <a:lnTo>
                  <a:pt x="49" y="253"/>
                </a:lnTo>
                <a:lnTo>
                  <a:pt x="50" y="257"/>
                </a:lnTo>
                <a:lnTo>
                  <a:pt x="54" y="260"/>
                </a:lnTo>
                <a:lnTo>
                  <a:pt x="57" y="262"/>
                </a:lnTo>
                <a:lnTo>
                  <a:pt x="61" y="265"/>
                </a:lnTo>
                <a:lnTo>
                  <a:pt x="65" y="267"/>
                </a:lnTo>
                <a:lnTo>
                  <a:pt x="71" y="267"/>
                </a:lnTo>
                <a:lnTo>
                  <a:pt x="71" y="267"/>
                </a:lnTo>
                <a:lnTo>
                  <a:pt x="71" y="299"/>
                </a:lnTo>
                <a:lnTo>
                  <a:pt x="16" y="299"/>
                </a:lnTo>
                <a:lnTo>
                  <a:pt x="16" y="210"/>
                </a:lnTo>
                <a:lnTo>
                  <a:pt x="16" y="210"/>
                </a:lnTo>
                <a:lnTo>
                  <a:pt x="20" y="206"/>
                </a:lnTo>
                <a:lnTo>
                  <a:pt x="25" y="202"/>
                </a:lnTo>
                <a:lnTo>
                  <a:pt x="30" y="199"/>
                </a:lnTo>
                <a:lnTo>
                  <a:pt x="37" y="199"/>
                </a:lnTo>
                <a:lnTo>
                  <a:pt x="37" y="68"/>
                </a:lnTo>
                <a:lnTo>
                  <a:pt x="71" y="68"/>
                </a:lnTo>
                <a:lnTo>
                  <a:pt x="71" y="68"/>
                </a:lnTo>
                <a:close/>
                <a:moveTo>
                  <a:pt x="71" y="314"/>
                </a:moveTo>
                <a:lnTo>
                  <a:pt x="71" y="356"/>
                </a:lnTo>
                <a:lnTo>
                  <a:pt x="65" y="356"/>
                </a:lnTo>
                <a:lnTo>
                  <a:pt x="65" y="356"/>
                </a:lnTo>
                <a:lnTo>
                  <a:pt x="58" y="355"/>
                </a:lnTo>
                <a:lnTo>
                  <a:pt x="53" y="350"/>
                </a:lnTo>
                <a:lnTo>
                  <a:pt x="49" y="345"/>
                </a:lnTo>
                <a:lnTo>
                  <a:pt x="48" y="338"/>
                </a:lnTo>
                <a:lnTo>
                  <a:pt x="48" y="314"/>
                </a:lnTo>
                <a:lnTo>
                  <a:pt x="71" y="314"/>
                </a:lnTo>
                <a:lnTo>
                  <a:pt x="71" y="314"/>
                </a:lnTo>
                <a:close/>
                <a:moveTo>
                  <a:pt x="16" y="154"/>
                </a:moveTo>
                <a:lnTo>
                  <a:pt x="16" y="154"/>
                </a:lnTo>
                <a:lnTo>
                  <a:pt x="19" y="153"/>
                </a:lnTo>
                <a:lnTo>
                  <a:pt x="20" y="150"/>
                </a:lnTo>
                <a:lnTo>
                  <a:pt x="20" y="103"/>
                </a:lnTo>
                <a:lnTo>
                  <a:pt x="20" y="103"/>
                </a:lnTo>
                <a:lnTo>
                  <a:pt x="19" y="99"/>
                </a:lnTo>
                <a:lnTo>
                  <a:pt x="16" y="96"/>
                </a:lnTo>
                <a:lnTo>
                  <a:pt x="16" y="154"/>
                </a:lnTo>
                <a:close/>
                <a:moveTo>
                  <a:pt x="16" y="96"/>
                </a:moveTo>
                <a:lnTo>
                  <a:pt x="16" y="154"/>
                </a:lnTo>
                <a:lnTo>
                  <a:pt x="16" y="154"/>
                </a:lnTo>
                <a:lnTo>
                  <a:pt x="15" y="154"/>
                </a:lnTo>
                <a:lnTo>
                  <a:pt x="6" y="150"/>
                </a:lnTo>
                <a:lnTo>
                  <a:pt x="6" y="150"/>
                </a:lnTo>
                <a:lnTo>
                  <a:pt x="4" y="149"/>
                </a:lnTo>
                <a:lnTo>
                  <a:pt x="2" y="147"/>
                </a:lnTo>
                <a:lnTo>
                  <a:pt x="0" y="142"/>
                </a:lnTo>
                <a:lnTo>
                  <a:pt x="0" y="95"/>
                </a:lnTo>
                <a:lnTo>
                  <a:pt x="0" y="95"/>
                </a:lnTo>
                <a:lnTo>
                  <a:pt x="0" y="93"/>
                </a:lnTo>
                <a:lnTo>
                  <a:pt x="2" y="91"/>
                </a:lnTo>
                <a:lnTo>
                  <a:pt x="4" y="91"/>
                </a:lnTo>
                <a:lnTo>
                  <a:pt x="6" y="91"/>
                </a:lnTo>
                <a:lnTo>
                  <a:pt x="15" y="95"/>
                </a:lnTo>
                <a:lnTo>
                  <a:pt x="15" y="95"/>
                </a:lnTo>
                <a:lnTo>
                  <a:pt x="16" y="96"/>
                </a:lnTo>
                <a:lnTo>
                  <a:pt x="16" y="96"/>
                </a:lnTo>
                <a:close/>
                <a:moveTo>
                  <a:pt x="16" y="210"/>
                </a:moveTo>
                <a:lnTo>
                  <a:pt x="16" y="299"/>
                </a:lnTo>
                <a:lnTo>
                  <a:pt x="12" y="299"/>
                </a:lnTo>
                <a:lnTo>
                  <a:pt x="12" y="222"/>
                </a:lnTo>
                <a:lnTo>
                  <a:pt x="12" y="222"/>
                </a:lnTo>
                <a:lnTo>
                  <a:pt x="14" y="215"/>
                </a:lnTo>
                <a:lnTo>
                  <a:pt x="16" y="210"/>
                </a:lnTo>
                <a:lnTo>
                  <a:pt x="16" y="210"/>
                </a:lnTo>
                <a:close/>
              </a:path>
            </a:pathLst>
          </a:custGeom>
          <a:solidFill>
            <a:schemeClr val="accent1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293" name="Freeform 172"/>
          <p:cNvSpPr>
            <a:spLocks noEditPoints="1"/>
          </p:cNvSpPr>
          <p:nvPr/>
        </p:nvSpPr>
        <p:spPr bwMode="auto">
          <a:xfrm>
            <a:off x="2093022" y="2464964"/>
            <a:ext cx="350654" cy="267164"/>
          </a:xfrm>
          <a:custGeom>
            <a:avLst/>
            <a:gdLst>
              <a:gd name="T0" fmla="*/ 396 w 399"/>
              <a:gd name="T1" fmla="*/ 285 h 304"/>
              <a:gd name="T2" fmla="*/ 390 w 399"/>
              <a:gd name="T3" fmla="*/ 10 h 304"/>
              <a:gd name="T4" fmla="*/ 349 w 399"/>
              <a:gd name="T5" fmla="*/ 22 h 304"/>
              <a:gd name="T6" fmla="*/ 376 w 399"/>
              <a:gd name="T7" fmla="*/ 48 h 304"/>
              <a:gd name="T8" fmla="*/ 360 w 399"/>
              <a:gd name="T9" fmla="*/ 281 h 304"/>
              <a:gd name="T10" fmla="*/ 304 w 399"/>
              <a:gd name="T11" fmla="*/ 256 h 304"/>
              <a:gd name="T12" fmla="*/ 345 w 399"/>
              <a:gd name="T13" fmla="*/ 42 h 304"/>
              <a:gd name="T14" fmla="*/ 357 w 399"/>
              <a:gd name="T15" fmla="*/ 251 h 304"/>
              <a:gd name="T16" fmla="*/ 254 w 399"/>
              <a:gd name="T17" fmla="*/ 22 h 304"/>
              <a:gd name="T18" fmla="*/ 254 w 399"/>
              <a:gd name="T19" fmla="*/ 304 h 304"/>
              <a:gd name="T20" fmla="*/ 254 w 399"/>
              <a:gd name="T21" fmla="*/ 264 h 304"/>
              <a:gd name="T22" fmla="*/ 277 w 399"/>
              <a:gd name="T23" fmla="*/ 167 h 304"/>
              <a:gd name="T24" fmla="*/ 274 w 399"/>
              <a:gd name="T25" fmla="*/ 133 h 304"/>
              <a:gd name="T26" fmla="*/ 273 w 399"/>
              <a:gd name="T27" fmla="*/ 109 h 304"/>
              <a:gd name="T28" fmla="*/ 254 w 399"/>
              <a:gd name="T29" fmla="*/ 41 h 304"/>
              <a:gd name="T30" fmla="*/ 260 w 399"/>
              <a:gd name="T31" fmla="*/ 171 h 304"/>
              <a:gd name="T32" fmla="*/ 254 w 399"/>
              <a:gd name="T33" fmla="*/ 137 h 304"/>
              <a:gd name="T34" fmla="*/ 257 w 399"/>
              <a:gd name="T35" fmla="*/ 103 h 304"/>
              <a:gd name="T36" fmla="*/ 200 w 399"/>
              <a:gd name="T37" fmla="*/ 0 h 304"/>
              <a:gd name="T38" fmla="*/ 200 w 399"/>
              <a:gd name="T39" fmla="*/ 282 h 304"/>
              <a:gd name="T40" fmla="*/ 241 w 399"/>
              <a:gd name="T41" fmla="*/ 93 h 304"/>
              <a:gd name="T42" fmla="*/ 226 w 399"/>
              <a:gd name="T43" fmla="*/ 121 h 304"/>
              <a:gd name="T44" fmla="*/ 230 w 399"/>
              <a:gd name="T45" fmla="*/ 144 h 304"/>
              <a:gd name="T46" fmla="*/ 232 w 399"/>
              <a:gd name="T47" fmla="*/ 178 h 304"/>
              <a:gd name="T48" fmla="*/ 200 w 399"/>
              <a:gd name="T49" fmla="*/ 186 h 304"/>
              <a:gd name="T50" fmla="*/ 254 w 399"/>
              <a:gd name="T51" fmla="*/ 41 h 304"/>
              <a:gd name="T52" fmla="*/ 242 w 399"/>
              <a:gd name="T53" fmla="*/ 103 h 304"/>
              <a:gd name="T54" fmla="*/ 251 w 399"/>
              <a:gd name="T55" fmla="*/ 128 h 304"/>
              <a:gd name="T56" fmla="*/ 251 w 399"/>
              <a:gd name="T57" fmla="*/ 136 h 304"/>
              <a:gd name="T58" fmla="*/ 246 w 399"/>
              <a:gd name="T59" fmla="*/ 170 h 304"/>
              <a:gd name="T60" fmla="*/ 135 w 399"/>
              <a:gd name="T61" fmla="*/ 22 h 304"/>
              <a:gd name="T62" fmla="*/ 135 w 399"/>
              <a:gd name="T63" fmla="*/ 304 h 304"/>
              <a:gd name="T64" fmla="*/ 173 w 399"/>
              <a:gd name="T65" fmla="*/ 178 h 304"/>
              <a:gd name="T66" fmla="*/ 139 w 399"/>
              <a:gd name="T67" fmla="*/ 213 h 304"/>
              <a:gd name="T68" fmla="*/ 162 w 399"/>
              <a:gd name="T69" fmla="*/ 183 h 304"/>
              <a:gd name="T70" fmla="*/ 148 w 399"/>
              <a:gd name="T71" fmla="*/ 153 h 304"/>
              <a:gd name="T72" fmla="*/ 136 w 399"/>
              <a:gd name="T73" fmla="*/ 126 h 304"/>
              <a:gd name="T74" fmla="*/ 143 w 399"/>
              <a:gd name="T75" fmla="*/ 136 h 304"/>
              <a:gd name="T76" fmla="*/ 150 w 399"/>
              <a:gd name="T77" fmla="*/ 122 h 304"/>
              <a:gd name="T78" fmla="*/ 200 w 399"/>
              <a:gd name="T79" fmla="*/ 41 h 304"/>
              <a:gd name="T80" fmla="*/ 147 w 399"/>
              <a:gd name="T81" fmla="*/ 193 h 304"/>
              <a:gd name="T82" fmla="*/ 139 w 399"/>
              <a:gd name="T83" fmla="*/ 164 h 304"/>
              <a:gd name="T84" fmla="*/ 25 w 399"/>
              <a:gd name="T85" fmla="*/ 2 h 304"/>
              <a:gd name="T86" fmla="*/ 0 w 399"/>
              <a:gd name="T87" fmla="*/ 273 h 304"/>
              <a:gd name="T88" fmla="*/ 25 w 399"/>
              <a:gd name="T89" fmla="*/ 304 h 304"/>
              <a:gd name="T90" fmla="*/ 40 w 399"/>
              <a:gd name="T91" fmla="*/ 281 h 304"/>
              <a:gd name="T92" fmla="*/ 24 w 399"/>
              <a:gd name="T93" fmla="*/ 48 h 304"/>
              <a:gd name="T94" fmla="*/ 50 w 399"/>
              <a:gd name="T95" fmla="*/ 22 h 304"/>
              <a:gd name="T96" fmla="*/ 124 w 399"/>
              <a:gd name="T97" fmla="*/ 125 h 304"/>
              <a:gd name="T98" fmla="*/ 106 w 399"/>
              <a:gd name="T99" fmla="*/ 175 h 304"/>
              <a:gd name="T100" fmla="*/ 117 w 399"/>
              <a:gd name="T101" fmla="*/ 209 h 304"/>
              <a:gd name="T102" fmla="*/ 54 w 399"/>
              <a:gd name="T103" fmla="*/ 262 h 304"/>
              <a:gd name="T104" fmla="*/ 43 w 399"/>
              <a:gd name="T105" fmla="*/ 53 h 304"/>
              <a:gd name="T106" fmla="*/ 135 w 399"/>
              <a:gd name="T107" fmla="*/ 156 h 304"/>
              <a:gd name="T108" fmla="*/ 131 w 399"/>
              <a:gd name="T109" fmla="*/ 176 h 304"/>
              <a:gd name="T110" fmla="*/ 128 w 399"/>
              <a:gd name="T111" fmla="*/ 199 h 304"/>
              <a:gd name="T112" fmla="*/ 127 w 399"/>
              <a:gd name="T113" fmla="*/ 137 h 30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</a:cxnLst>
            <a:rect l="0" t="0" r="r" b="b"/>
            <a:pathLst>
              <a:path w="399" h="304">
                <a:moveTo>
                  <a:pt x="368" y="304"/>
                </a:moveTo>
                <a:lnTo>
                  <a:pt x="368" y="304"/>
                </a:lnTo>
                <a:lnTo>
                  <a:pt x="373" y="304"/>
                </a:lnTo>
                <a:lnTo>
                  <a:pt x="380" y="302"/>
                </a:lnTo>
                <a:lnTo>
                  <a:pt x="385" y="298"/>
                </a:lnTo>
                <a:lnTo>
                  <a:pt x="390" y="294"/>
                </a:lnTo>
                <a:lnTo>
                  <a:pt x="394" y="290"/>
                </a:lnTo>
                <a:lnTo>
                  <a:pt x="396" y="285"/>
                </a:lnTo>
                <a:lnTo>
                  <a:pt x="399" y="279"/>
                </a:lnTo>
                <a:lnTo>
                  <a:pt x="399" y="273"/>
                </a:lnTo>
                <a:lnTo>
                  <a:pt x="399" y="33"/>
                </a:lnTo>
                <a:lnTo>
                  <a:pt x="399" y="33"/>
                </a:lnTo>
                <a:lnTo>
                  <a:pt x="399" y="26"/>
                </a:lnTo>
                <a:lnTo>
                  <a:pt x="396" y="21"/>
                </a:lnTo>
                <a:lnTo>
                  <a:pt x="394" y="15"/>
                </a:lnTo>
                <a:lnTo>
                  <a:pt x="390" y="10"/>
                </a:lnTo>
                <a:lnTo>
                  <a:pt x="385" y="6"/>
                </a:lnTo>
                <a:lnTo>
                  <a:pt x="380" y="3"/>
                </a:lnTo>
                <a:lnTo>
                  <a:pt x="373" y="2"/>
                </a:lnTo>
                <a:lnTo>
                  <a:pt x="368" y="0"/>
                </a:lnTo>
                <a:lnTo>
                  <a:pt x="304" y="0"/>
                </a:lnTo>
                <a:lnTo>
                  <a:pt x="304" y="22"/>
                </a:lnTo>
                <a:lnTo>
                  <a:pt x="349" y="22"/>
                </a:lnTo>
                <a:lnTo>
                  <a:pt x="349" y="22"/>
                </a:lnTo>
                <a:lnTo>
                  <a:pt x="354" y="22"/>
                </a:lnTo>
                <a:lnTo>
                  <a:pt x="360" y="25"/>
                </a:lnTo>
                <a:lnTo>
                  <a:pt x="364" y="26"/>
                </a:lnTo>
                <a:lnTo>
                  <a:pt x="368" y="30"/>
                </a:lnTo>
                <a:lnTo>
                  <a:pt x="371" y="34"/>
                </a:lnTo>
                <a:lnTo>
                  <a:pt x="373" y="38"/>
                </a:lnTo>
                <a:lnTo>
                  <a:pt x="375" y="42"/>
                </a:lnTo>
                <a:lnTo>
                  <a:pt x="376" y="48"/>
                </a:lnTo>
                <a:lnTo>
                  <a:pt x="376" y="256"/>
                </a:lnTo>
                <a:lnTo>
                  <a:pt x="376" y="256"/>
                </a:lnTo>
                <a:lnTo>
                  <a:pt x="375" y="262"/>
                </a:lnTo>
                <a:lnTo>
                  <a:pt x="373" y="267"/>
                </a:lnTo>
                <a:lnTo>
                  <a:pt x="371" y="271"/>
                </a:lnTo>
                <a:lnTo>
                  <a:pt x="368" y="275"/>
                </a:lnTo>
                <a:lnTo>
                  <a:pt x="364" y="278"/>
                </a:lnTo>
                <a:lnTo>
                  <a:pt x="360" y="281"/>
                </a:lnTo>
                <a:lnTo>
                  <a:pt x="354" y="282"/>
                </a:lnTo>
                <a:lnTo>
                  <a:pt x="349" y="282"/>
                </a:lnTo>
                <a:lnTo>
                  <a:pt x="304" y="282"/>
                </a:lnTo>
                <a:lnTo>
                  <a:pt x="304" y="304"/>
                </a:lnTo>
                <a:lnTo>
                  <a:pt x="368" y="304"/>
                </a:lnTo>
                <a:lnTo>
                  <a:pt x="368" y="304"/>
                </a:lnTo>
                <a:close/>
                <a:moveTo>
                  <a:pt x="304" y="264"/>
                </a:moveTo>
                <a:lnTo>
                  <a:pt x="304" y="256"/>
                </a:lnTo>
                <a:lnTo>
                  <a:pt x="337" y="256"/>
                </a:lnTo>
                <a:lnTo>
                  <a:pt x="337" y="243"/>
                </a:lnTo>
                <a:lnTo>
                  <a:pt x="304" y="243"/>
                </a:lnTo>
                <a:lnTo>
                  <a:pt x="304" y="41"/>
                </a:lnTo>
                <a:lnTo>
                  <a:pt x="337" y="41"/>
                </a:lnTo>
                <a:lnTo>
                  <a:pt x="337" y="41"/>
                </a:lnTo>
                <a:lnTo>
                  <a:pt x="341" y="41"/>
                </a:lnTo>
                <a:lnTo>
                  <a:pt x="345" y="42"/>
                </a:lnTo>
                <a:lnTo>
                  <a:pt x="352" y="46"/>
                </a:lnTo>
                <a:lnTo>
                  <a:pt x="357" y="53"/>
                </a:lnTo>
                <a:lnTo>
                  <a:pt x="357" y="57"/>
                </a:lnTo>
                <a:lnTo>
                  <a:pt x="358" y="61"/>
                </a:lnTo>
                <a:lnTo>
                  <a:pt x="358" y="243"/>
                </a:lnTo>
                <a:lnTo>
                  <a:pt x="358" y="243"/>
                </a:lnTo>
                <a:lnTo>
                  <a:pt x="357" y="247"/>
                </a:lnTo>
                <a:lnTo>
                  <a:pt x="357" y="251"/>
                </a:lnTo>
                <a:lnTo>
                  <a:pt x="352" y="258"/>
                </a:lnTo>
                <a:lnTo>
                  <a:pt x="345" y="262"/>
                </a:lnTo>
                <a:lnTo>
                  <a:pt x="341" y="263"/>
                </a:lnTo>
                <a:lnTo>
                  <a:pt x="337" y="264"/>
                </a:lnTo>
                <a:lnTo>
                  <a:pt x="304" y="264"/>
                </a:lnTo>
                <a:close/>
                <a:moveTo>
                  <a:pt x="304" y="0"/>
                </a:moveTo>
                <a:lnTo>
                  <a:pt x="254" y="0"/>
                </a:lnTo>
                <a:lnTo>
                  <a:pt x="254" y="22"/>
                </a:lnTo>
                <a:lnTo>
                  <a:pt x="304" y="22"/>
                </a:lnTo>
                <a:lnTo>
                  <a:pt x="304" y="0"/>
                </a:lnTo>
                <a:lnTo>
                  <a:pt x="304" y="0"/>
                </a:lnTo>
                <a:close/>
                <a:moveTo>
                  <a:pt x="254" y="304"/>
                </a:moveTo>
                <a:lnTo>
                  <a:pt x="304" y="304"/>
                </a:lnTo>
                <a:lnTo>
                  <a:pt x="304" y="282"/>
                </a:lnTo>
                <a:lnTo>
                  <a:pt x="254" y="282"/>
                </a:lnTo>
                <a:lnTo>
                  <a:pt x="254" y="304"/>
                </a:lnTo>
                <a:lnTo>
                  <a:pt x="254" y="304"/>
                </a:lnTo>
                <a:close/>
                <a:moveTo>
                  <a:pt x="304" y="41"/>
                </a:moveTo>
                <a:lnTo>
                  <a:pt x="304" y="243"/>
                </a:lnTo>
                <a:lnTo>
                  <a:pt x="270" y="243"/>
                </a:lnTo>
                <a:lnTo>
                  <a:pt x="270" y="256"/>
                </a:lnTo>
                <a:lnTo>
                  <a:pt x="304" y="256"/>
                </a:lnTo>
                <a:lnTo>
                  <a:pt x="304" y="264"/>
                </a:lnTo>
                <a:lnTo>
                  <a:pt x="254" y="264"/>
                </a:lnTo>
                <a:lnTo>
                  <a:pt x="254" y="183"/>
                </a:lnTo>
                <a:lnTo>
                  <a:pt x="254" y="183"/>
                </a:lnTo>
                <a:lnTo>
                  <a:pt x="257" y="183"/>
                </a:lnTo>
                <a:lnTo>
                  <a:pt x="257" y="183"/>
                </a:lnTo>
                <a:lnTo>
                  <a:pt x="265" y="179"/>
                </a:lnTo>
                <a:lnTo>
                  <a:pt x="272" y="174"/>
                </a:lnTo>
                <a:lnTo>
                  <a:pt x="272" y="174"/>
                </a:lnTo>
                <a:lnTo>
                  <a:pt x="277" y="167"/>
                </a:lnTo>
                <a:lnTo>
                  <a:pt x="281" y="159"/>
                </a:lnTo>
                <a:lnTo>
                  <a:pt x="281" y="159"/>
                </a:lnTo>
                <a:lnTo>
                  <a:pt x="281" y="151"/>
                </a:lnTo>
                <a:lnTo>
                  <a:pt x="281" y="151"/>
                </a:lnTo>
                <a:lnTo>
                  <a:pt x="281" y="143"/>
                </a:lnTo>
                <a:lnTo>
                  <a:pt x="281" y="143"/>
                </a:lnTo>
                <a:lnTo>
                  <a:pt x="278" y="137"/>
                </a:lnTo>
                <a:lnTo>
                  <a:pt x="274" y="133"/>
                </a:lnTo>
                <a:lnTo>
                  <a:pt x="274" y="133"/>
                </a:lnTo>
                <a:lnTo>
                  <a:pt x="269" y="130"/>
                </a:lnTo>
                <a:lnTo>
                  <a:pt x="262" y="129"/>
                </a:lnTo>
                <a:lnTo>
                  <a:pt x="262" y="129"/>
                </a:lnTo>
                <a:lnTo>
                  <a:pt x="268" y="122"/>
                </a:lnTo>
                <a:lnTo>
                  <a:pt x="272" y="116"/>
                </a:lnTo>
                <a:lnTo>
                  <a:pt x="272" y="116"/>
                </a:lnTo>
                <a:lnTo>
                  <a:pt x="273" y="109"/>
                </a:lnTo>
                <a:lnTo>
                  <a:pt x="273" y="102"/>
                </a:lnTo>
                <a:lnTo>
                  <a:pt x="273" y="102"/>
                </a:lnTo>
                <a:lnTo>
                  <a:pt x="270" y="97"/>
                </a:lnTo>
                <a:lnTo>
                  <a:pt x="264" y="93"/>
                </a:lnTo>
                <a:lnTo>
                  <a:pt x="264" y="93"/>
                </a:lnTo>
                <a:lnTo>
                  <a:pt x="260" y="90"/>
                </a:lnTo>
                <a:lnTo>
                  <a:pt x="254" y="90"/>
                </a:lnTo>
                <a:lnTo>
                  <a:pt x="254" y="41"/>
                </a:lnTo>
                <a:lnTo>
                  <a:pt x="304" y="41"/>
                </a:lnTo>
                <a:lnTo>
                  <a:pt x="304" y="41"/>
                </a:lnTo>
                <a:close/>
                <a:moveTo>
                  <a:pt x="254" y="175"/>
                </a:moveTo>
                <a:lnTo>
                  <a:pt x="254" y="175"/>
                </a:lnTo>
                <a:lnTo>
                  <a:pt x="254" y="175"/>
                </a:lnTo>
                <a:lnTo>
                  <a:pt x="254" y="175"/>
                </a:lnTo>
                <a:lnTo>
                  <a:pt x="257" y="174"/>
                </a:lnTo>
                <a:lnTo>
                  <a:pt x="260" y="171"/>
                </a:lnTo>
                <a:lnTo>
                  <a:pt x="264" y="166"/>
                </a:lnTo>
                <a:lnTo>
                  <a:pt x="264" y="166"/>
                </a:lnTo>
                <a:lnTo>
                  <a:pt x="265" y="159"/>
                </a:lnTo>
                <a:lnTo>
                  <a:pt x="264" y="151"/>
                </a:lnTo>
                <a:lnTo>
                  <a:pt x="264" y="151"/>
                </a:lnTo>
                <a:lnTo>
                  <a:pt x="260" y="143"/>
                </a:lnTo>
                <a:lnTo>
                  <a:pt x="257" y="140"/>
                </a:lnTo>
                <a:lnTo>
                  <a:pt x="254" y="137"/>
                </a:lnTo>
                <a:lnTo>
                  <a:pt x="254" y="175"/>
                </a:lnTo>
                <a:lnTo>
                  <a:pt x="254" y="175"/>
                </a:lnTo>
                <a:close/>
                <a:moveTo>
                  <a:pt x="254" y="124"/>
                </a:moveTo>
                <a:lnTo>
                  <a:pt x="254" y="124"/>
                </a:lnTo>
                <a:lnTo>
                  <a:pt x="257" y="117"/>
                </a:lnTo>
                <a:lnTo>
                  <a:pt x="258" y="109"/>
                </a:lnTo>
                <a:lnTo>
                  <a:pt x="258" y="109"/>
                </a:lnTo>
                <a:lnTo>
                  <a:pt x="257" y="103"/>
                </a:lnTo>
                <a:lnTo>
                  <a:pt x="257" y="103"/>
                </a:lnTo>
                <a:lnTo>
                  <a:pt x="255" y="99"/>
                </a:lnTo>
                <a:lnTo>
                  <a:pt x="254" y="98"/>
                </a:lnTo>
                <a:lnTo>
                  <a:pt x="254" y="98"/>
                </a:lnTo>
                <a:lnTo>
                  <a:pt x="254" y="97"/>
                </a:lnTo>
                <a:lnTo>
                  <a:pt x="254" y="124"/>
                </a:lnTo>
                <a:close/>
                <a:moveTo>
                  <a:pt x="254" y="0"/>
                </a:moveTo>
                <a:lnTo>
                  <a:pt x="200" y="0"/>
                </a:lnTo>
                <a:lnTo>
                  <a:pt x="200" y="22"/>
                </a:lnTo>
                <a:lnTo>
                  <a:pt x="254" y="22"/>
                </a:lnTo>
                <a:lnTo>
                  <a:pt x="254" y="0"/>
                </a:lnTo>
                <a:lnTo>
                  <a:pt x="254" y="0"/>
                </a:lnTo>
                <a:close/>
                <a:moveTo>
                  <a:pt x="200" y="304"/>
                </a:moveTo>
                <a:lnTo>
                  <a:pt x="254" y="304"/>
                </a:lnTo>
                <a:lnTo>
                  <a:pt x="254" y="282"/>
                </a:lnTo>
                <a:lnTo>
                  <a:pt x="200" y="282"/>
                </a:lnTo>
                <a:lnTo>
                  <a:pt x="200" y="304"/>
                </a:lnTo>
                <a:lnTo>
                  <a:pt x="200" y="304"/>
                </a:lnTo>
                <a:close/>
                <a:moveTo>
                  <a:pt x="254" y="41"/>
                </a:moveTo>
                <a:lnTo>
                  <a:pt x="254" y="90"/>
                </a:lnTo>
                <a:lnTo>
                  <a:pt x="254" y="90"/>
                </a:lnTo>
                <a:lnTo>
                  <a:pt x="246" y="91"/>
                </a:lnTo>
                <a:lnTo>
                  <a:pt x="246" y="91"/>
                </a:lnTo>
                <a:lnTo>
                  <a:pt x="241" y="93"/>
                </a:lnTo>
                <a:lnTo>
                  <a:pt x="236" y="95"/>
                </a:lnTo>
                <a:lnTo>
                  <a:pt x="232" y="99"/>
                </a:lnTo>
                <a:lnTo>
                  <a:pt x="230" y="103"/>
                </a:lnTo>
                <a:lnTo>
                  <a:pt x="230" y="103"/>
                </a:lnTo>
                <a:lnTo>
                  <a:pt x="227" y="107"/>
                </a:lnTo>
                <a:lnTo>
                  <a:pt x="226" y="111"/>
                </a:lnTo>
                <a:lnTo>
                  <a:pt x="226" y="117"/>
                </a:lnTo>
                <a:lnTo>
                  <a:pt x="226" y="121"/>
                </a:lnTo>
                <a:lnTo>
                  <a:pt x="226" y="121"/>
                </a:lnTo>
                <a:lnTo>
                  <a:pt x="228" y="125"/>
                </a:lnTo>
                <a:lnTo>
                  <a:pt x="231" y="129"/>
                </a:lnTo>
                <a:lnTo>
                  <a:pt x="235" y="132"/>
                </a:lnTo>
                <a:lnTo>
                  <a:pt x="241" y="134"/>
                </a:lnTo>
                <a:lnTo>
                  <a:pt x="241" y="134"/>
                </a:lnTo>
                <a:lnTo>
                  <a:pt x="232" y="141"/>
                </a:lnTo>
                <a:lnTo>
                  <a:pt x="230" y="144"/>
                </a:lnTo>
                <a:lnTo>
                  <a:pt x="227" y="148"/>
                </a:lnTo>
                <a:lnTo>
                  <a:pt x="227" y="148"/>
                </a:lnTo>
                <a:lnTo>
                  <a:pt x="226" y="158"/>
                </a:lnTo>
                <a:lnTo>
                  <a:pt x="226" y="166"/>
                </a:lnTo>
                <a:lnTo>
                  <a:pt x="226" y="166"/>
                </a:lnTo>
                <a:lnTo>
                  <a:pt x="227" y="171"/>
                </a:lnTo>
                <a:lnTo>
                  <a:pt x="230" y="174"/>
                </a:lnTo>
                <a:lnTo>
                  <a:pt x="232" y="178"/>
                </a:lnTo>
                <a:lnTo>
                  <a:pt x="236" y="181"/>
                </a:lnTo>
                <a:lnTo>
                  <a:pt x="236" y="181"/>
                </a:lnTo>
                <a:lnTo>
                  <a:pt x="241" y="182"/>
                </a:lnTo>
                <a:lnTo>
                  <a:pt x="245" y="183"/>
                </a:lnTo>
                <a:lnTo>
                  <a:pt x="254" y="183"/>
                </a:lnTo>
                <a:lnTo>
                  <a:pt x="254" y="264"/>
                </a:lnTo>
                <a:lnTo>
                  <a:pt x="200" y="264"/>
                </a:lnTo>
                <a:lnTo>
                  <a:pt x="200" y="186"/>
                </a:lnTo>
                <a:lnTo>
                  <a:pt x="201" y="186"/>
                </a:lnTo>
                <a:lnTo>
                  <a:pt x="200" y="171"/>
                </a:lnTo>
                <a:lnTo>
                  <a:pt x="216" y="167"/>
                </a:lnTo>
                <a:lnTo>
                  <a:pt x="215" y="153"/>
                </a:lnTo>
                <a:lnTo>
                  <a:pt x="200" y="158"/>
                </a:lnTo>
                <a:lnTo>
                  <a:pt x="200" y="145"/>
                </a:lnTo>
                <a:lnTo>
                  <a:pt x="200" y="41"/>
                </a:lnTo>
                <a:lnTo>
                  <a:pt x="254" y="41"/>
                </a:lnTo>
                <a:lnTo>
                  <a:pt x="254" y="41"/>
                </a:lnTo>
                <a:close/>
                <a:moveTo>
                  <a:pt x="254" y="97"/>
                </a:moveTo>
                <a:lnTo>
                  <a:pt x="254" y="97"/>
                </a:lnTo>
                <a:lnTo>
                  <a:pt x="251" y="97"/>
                </a:lnTo>
                <a:lnTo>
                  <a:pt x="249" y="97"/>
                </a:lnTo>
                <a:lnTo>
                  <a:pt x="249" y="97"/>
                </a:lnTo>
                <a:lnTo>
                  <a:pt x="245" y="99"/>
                </a:lnTo>
                <a:lnTo>
                  <a:pt x="242" y="103"/>
                </a:lnTo>
                <a:lnTo>
                  <a:pt x="242" y="103"/>
                </a:lnTo>
                <a:lnTo>
                  <a:pt x="241" y="109"/>
                </a:lnTo>
                <a:lnTo>
                  <a:pt x="241" y="114"/>
                </a:lnTo>
                <a:lnTo>
                  <a:pt x="241" y="114"/>
                </a:lnTo>
                <a:lnTo>
                  <a:pt x="242" y="118"/>
                </a:lnTo>
                <a:lnTo>
                  <a:pt x="245" y="122"/>
                </a:lnTo>
                <a:lnTo>
                  <a:pt x="247" y="125"/>
                </a:lnTo>
                <a:lnTo>
                  <a:pt x="251" y="128"/>
                </a:lnTo>
                <a:lnTo>
                  <a:pt x="251" y="128"/>
                </a:lnTo>
                <a:lnTo>
                  <a:pt x="254" y="124"/>
                </a:lnTo>
                <a:lnTo>
                  <a:pt x="254" y="97"/>
                </a:lnTo>
                <a:lnTo>
                  <a:pt x="254" y="97"/>
                </a:lnTo>
                <a:close/>
                <a:moveTo>
                  <a:pt x="254" y="137"/>
                </a:moveTo>
                <a:lnTo>
                  <a:pt x="254" y="137"/>
                </a:lnTo>
                <a:lnTo>
                  <a:pt x="251" y="136"/>
                </a:lnTo>
                <a:lnTo>
                  <a:pt x="251" y="136"/>
                </a:lnTo>
                <a:lnTo>
                  <a:pt x="247" y="141"/>
                </a:lnTo>
                <a:lnTo>
                  <a:pt x="245" y="147"/>
                </a:lnTo>
                <a:lnTo>
                  <a:pt x="243" y="152"/>
                </a:lnTo>
                <a:lnTo>
                  <a:pt x="243" y="159"/>
                </a:lnTo>
                <a:lnTo>
                  <a:pt x="243" y="159"/>
                </a:lnTo>
                <a:lnTo>
                  <a:pt x="243" y="164"/>
                </a:lnTo>
                <a:lnTo>
                  <a:pt x="243" y="164"/>
                </a:lnTo>
                <a:lnTo>
                  <a:pt x="246" y="170"/>
                </a:lnTo>
                <a:lnTo>
                  <a:pt x="249" y="172"/>
                </a:lnTo>
                <a:lnTo>
                  <a:pt x="249" y="172"/>
                </a:lnTo>
                <a:lnTo>
                  <a:pt x="251" y="174"/>
                </a:lnTo>
                <a:lnTo>
                  <a:pt x="254" y="175"/>
                </a:lnTo>
                <a:lnTo>
                  <a:pt x="254" y="137"/>
                </a:lnTo>
                <a:close/>
                <a:moveTo>
                  <a:pt x="200" y="0"/>
                </a:moveTo>
                <a:lnTo>
                  <a:pt x="135" y="0"/>
                </a:lnTo>
                <a:lnTo>
                  <a:pt x="135" y="22"/>
                </a:lnTo>
                <a:lnTo>
                  <a:pt x="200" y="22"/>
                </a:lnTo>
                <a:lnTo>
                  <a:pt x="200" y="0"/>
                </a:lnTo>
                <a:lnTo>
                  <a:pt x="200" y="0"/>
                </a:lnTo>
                <a:close/>
                <a:moveTo>
                  <a:pt x="135" y="304"/>
                </a:moveTo>
                <a:lnTo>
                  <a:pt x="200" y="304"/>
                </a:lnTo>
                <a:lnTo>
                  <a:pt x="200" y="282"/>
                </a:lnTo>
                <a:lnTo>
                  <a:pt x="135" y="282"/>
                </a:lnTo>
                <a:lnTo>
                  <a:pt x="135" y="304"/>
                </a:lnTo>
                <a:lnTo>
                  <a:pt x="135" y="304"/>
                </a:lnTo>
                <a:close/>
                <a:moveTo>
                  <a:pt x="200" y="41"/>
                </a:moveTo>
                <a:lnTo>
                  <a:pt x="200" y="145"/>
                </a:lnTo>
                <a:lnTo>
                  <a:pt x="200" y="143"/>
                </a:lnTo>
                <a:lnTo>
                  <a:pt x="186" y="145"/>
                </a:lnTo>
                <a:lnTo>
                  <a:pt x="186" y="160"/>
                </a:lnTo>
                <a:lnTo>
                  <a:pt x="171" y="164"/>
                </a:lnTo>
                <a:lnTo>
                  <a:pt x="173" y="178"/>
                </a:lnTo>
                <a:lnTo>
                  <a:pt x="188" y="174"/>
                </a:lnTo>
                <a:lnTo>
                  <a:pt x="188" y="190"/>
                </a:lnTo>
                <a:lnTo>
                  <a:pt x="200" y="186"/>
                </a:lnTo>
                <a:lnTo>
                  <a:pt x="200" y="264"/>
                </a:lnTo>
                <a:lnTo>
                  <a:pt x="135" y="264"/>
                </a:lnTo>
                <a:lnTo>
                  <a:pt x="135" y="214"/>
                </a:lnTo>
                <a:lnTo>
                  <a:pt x="135" y="214"/>
                </a:lnTo>
                <a:lnTo>
                  <a:pt x="139" y="213"/>
                </a:lnTo>
                <a:lnTo>
                  <a:pt x="139" y="213"/>
                </a:lnTo>
                <a:lnTo>
                  <a:pt x="144" y="210"/>
                </a:lnTo>
                <a:lnTo>
                  <a:pt x="150" y="208"/>
                </a:lnTo>
                <a:lnTo>
                  <a:pt x="155" y="202"/>
                </a:lnTo>
                <a:lnTo>
                  <a:pt x="158" y="197"/>
                </a:lnTo>
                <a:lnTo>
                  <a:pt x="158" y="197"/>
                </a:lnTo>
                <a:lnTo>
                  <a:pt x="161" y="190"/>
                </a:lnTo>
                <a:lnTo>
                  <a:pt x="162" y="183"/>
                </a:lnTo>
                <a:lnTo>
                  <a:pt x="162" y="176"/>
                </a:lnTo>
                <a:lnTo>
                  <a:pt x="162" y="170"/>
                </a:lnTo>
                <a:lnTo>
                  <a:pt x="162" y="170"/>
                </a:lnTo>
                <a:lnTo>
                  <a:pt x="158" y="163"/>
                </a:lnTo>
                <a:lnTo>
                  <a:pt x="154" y="158"/>
                </a:lnTo>
                <a:lnTo>
                  <a:pt x="154" y="158"/>
                </a:lnTo>
                <a:lnTo>
                  <a:pt x="148" y="153"/>
                </a:lnTo>
                <a:lnTo>
                  <a:pt x="148" y="153"/>
                </a:lnTo>
                <a:lnTo>
                  <a:pt x="144" y="153"/>
                </a:lnTo>
                <a:lnTo>
                  <a:pt x="139" y="155"/>
                </a:lnTo>
                <a:lnTo>
                  <a:pt x="139" y="155"/>
                </a:lnTo>
                <a:lnTo>
                  <a:pt x="135" y="156"/>
                </a:lnTo>
                <a:lnTo>
                  <a:pt x="135" y="128"/>
                </a:lnTo>
                <a:lnTo>
                  <a:pt x="135" y="128"/>
                </a:lnTo>
                <a:lnTo>
                  <a:pt x="136" y="126"/>
                </a:lnTo>
                <a:lnTo>
                  <a:pt x="136" y="126"/>
                </a:lnTo>
                <a:lnTo>
                  <a:pt x="139" y="126"/>
                </a:lnTo>
                <a:lnTo>
                  <a:pt x="140" y="128"/>
                </a:lnTo>
                <a:lnTo>
                  <a:pt x="140" y="128"/>
                </a:lnTo>
                <a:lnTo>
                  <a:pt x="143" y="129"/>
                </a:lnTo>
                <a:lnTo>
                  <a:pt x="143" y="132"/>
                </a:lnTo>
                <a:lnTo>
                  <a:pt x="143" y="132"/>
                </a:lnTo>
                <a:lnTo>
                  <a:pt x="143" y="134"/>
                </a:lnTo>
                <a:lnTo>
                  <a:pt x="143" y="136"/>
                </a:lnTo>
                <a:lnTo>
                  <a:pt x="143" y="136"/>
                </a:lnTo>
                <a:lnTo>
                  <a:pt x="147" y="134"/>
                </a:lnTo>
                <a:lnTo>
                  <a:pt x="150" y="132"/>
                </a:lnTo>
                <a:lnTo>
                  <a:pt x="150" y="132"/>
                </a:lnTo>
                <a:lnTo>
                  <a:pt x="151" y="129"/>
                </a:lnTo>
                <a:lnTo>
                  <a:pt x="151" y="125"/>
                </a:lnTo>
                <a:lnTo>
                  <a:pt x="151" y="125"/>
                </a:lnTo>
                <a:lnTo>
                  <a:pt x="150" y="122"/>
                </a:lnTo>
                <a:lnTo>
                  <a:pt x="146" y="120"/>
                </a:lnTo>
                <a:lnTo>
                  <a:pt x="146" y="120"/>
                </a:lnTo>
                <a:lnTo>
                  <a:pt x="140" y="120"/>
                </a:lnTo>
                <a:lnTo>
                  <a:pt x="135" y="120"/>
                </a:lnTo>
                <a:lnTo>
                  <a:pt x="135" y="120"/>
                </a:lnTo>
                <a:lnTo>
                  <a:pt x="135" y="41"/>
                </a:lnTo>
                <a:lnTo>
                  <a:pt x="200" y="41"/>
                </a:lnTo>
                <a:lnTo>
                  <a:pt x="200" y="41"/>
                </a:lnTo>
                <a:close/>
                <a:moveTo>
                  <a:pt x="135" y="204"/>
                </a:moveTo>
                <a:lnTo>
                  <a:pt x="135" y="204"/>
                </a:lnTo>
                <a:lnTo>
                  <a:pt x="138" y="204"/>
                </a:lnTo>
                <a:lnTo>
                  <a:pt x="138" y="204"/>
                </a:lnTo>
                <a:lnTo>
                  <a:pt x="140" y="202"/>
                </a:lnTo>
                <a:lnTo>
                  <a:pt x="143" y="199"/>
                </a:lnTo>
                <a:lnTo>
                  <a:pt x="146" y="197"/>
                </a:lnTo>
                <a:lnTo>
                  <a:pt x="147" y="193"/>
                </a:lnTo>
                <a:lnTo>
                  <a:pt x="147" y="193"/>
                </a:lnTo>
                <a:lnTo>
                  <a:pt x="150" y="185"/>
                </a:lnTo>
                <a:lnTo>
                  <a:pt x="148" y="175"/>
                </a:lnTo>
                <a:lnTo>
                  <a:pt x="148" y="175"/>
                </a:lnTo>
                <a:lnTo>
                  <a:pt x="147" y="170"/>
                </a:lnTo>
                <a:lnTo>
                  <a:pt x="144" y="167"/>
                </a:lnTo>
                <a:lnTo>
                  <a:pt x="142" y="164"/>
                </a:lnTo>
                <a:lnTo>
                  <a:pt x="139" y="164"/>
                </a:lnTo>
                <a:lnTo>
                  <a:pt x="139" y="164"/>
                </a:lnTo>
                <a:lnTo>
                  <a:pt x="136" y="166"/>
                </a:lnTo>
                <a:lnTo>
                  <a:pt x="135" y="168"/>
                </a:lnTo>
                <a:lnTo>
                  <a:pt x="135" y="204"/>
                </a:lnTo>
                <a:close/>
                <a:moveTo>
                  <a:pt x="135" y="0"/>
                </a:moveTo>
                <a:lnTo>
                  <a:pt x="32" y="0"/>
                </a:lnTo>
                <a:lnTo>
                  <a:pt x="32" y="0"/>
                </a:lnTo>
                <a:lnTo>
                  <a:pt x="25" y="2"/>
                </a:lnTo>
                <a:lnTo>
                  <a:pt x="20" y="3"/>
                </a:lnTo>
                <a:lnTo>
                  <a:pt x="14" y="6"/>
                </a:lnTo>
                <a:lnTo>
                  <a:pt x="9" y="10"/>
                </a:lnTo>
                <a:lnTo>
                  <a:pt x="5" y="15"/>
                </a:lnTo>
                <a:lnTo>
                  <a:pt x="2" y="21"/>
                </a:lnTo>
                <a:lnTo>
                  <a:pt x="1" y="26"/>
                </a:lnTo>
                <a:lnTo>
                  <a:pt x="0" y="33"/>
                </a:lnTo>
                <a:lnTo>
                  <a:pt x="0" y="273"/>
                </a:lnTo>
                <a:lnTo>
                  <a:pt x="0" y="273"/>
                </a:lnTo>
                <a:lnTo>
                  <a:pt x="1" y="279"/>
                </a:lnTo>
                <a:lnTo>
                  <a:pt x="2" y="285"/>
                </a:lnTo>
                <a:lnTo>
                  <a:pt x="5" y="290"/>
                </a:lnTo>
                <a:lnTo>
                  <a:pt x="9" y="294"/>
                </a:lnTo>
                <a:lnTo>
                  <a:pt x="14" y="298"/>
                </a:lnTo>
                <a:lnTo>
                  <a:pt x="20" y="302"/>
                </a:lnTo>
                <a:lnTo>
                  <a:pt x="25" y="304"/>
                </a:lnTo>
                <a:lnTo>
                  <a:pt x="32" y="304"/>
                </a:lnTo>
                <a:lnTo>
                  <a:pt x="135" y="304"/>
                </a:lnTo>
                <a:lnTo>
                  <a:pt x="135" y="282"/>
                </a:lnTo>
                <a:lnTo>
                  <a:pt x="50" y="282"/>
                </a:lnTo>
                <a:lnTo>
                  <a:pt x="50" y="282"/>
                </a:lnTo>
                <a:lnTo>
                  <a:pt x="50" y="282"/>
                </a:lnTo>
                <a:lnTo>
                  <a:pt x="44" y="282"/>
                </a:lnTo>
                <a:lnTo>
                  <a:pt x="40" y="281"/>
                </a:lnTo>
                <a:lnTo>
                  <a:pt x="35" y="278"/>
                </a:lnTo>
                <a:lnTo>
                  <a:pt x="32" y="275"/>
                </a:lnTo>
                <a:lnTo>
                  <a:pt x="28" y="271"/>
                </a:lnTo>
                <a:lnTo>
                  <a:pt x="25" y="267"/>
                </a:lnTo>
                <a:lnTo>
                  <a:pt x="24" y="262"/>
                </a:lnTo>
                <a:lnTo>
                  <a:pt x="24" y="256"/>
                </a:lnTo>
                <a:lnTo>
                  <a:pt x="24" y="48"/>
                </a:lnTo>
                <a:lnTo>
                  <a:pt x="24" y="48"/>
                </a:lnTo>
                <a:lnTo>
                  <a:pt x="24" y="42"/>
                </a:lnTo>
                <a:lnTo>
                  <a:pt x="25" y="38"/>
                </a:lnTo>
                <a:lnTo>
                  <a:pt x="28" y="34"/>
                </a:lnTo>
                <a:lnTo>
                  <a:pt x="32" y="30"/>
                </a:lnTo>
                <a:lnTo>
                  <a:pt x="35" y="26"/>
                </a:lnTo>
                <a:lnTo>
                  <a:pt x="40" y="25"/>
                </a:lnTo>
                <a:lnTo>
                  <a:pt x="44" y="22"/>
                </a:lnTo>
                <a:lnTo>
                  <a:pt x="50" y="22"/>
                </a:lnTo>
                <a:lnTo>
                  <a:pt x="135" y="22"/>
                </a:lnTo>
                <a:lnTo>
                  <a:pt x="135" y="0"/>
                </a:lnTo>
                <a:lnTo>
                  <a:pt x="135" y="0"/>
                </a:lnTo>
                <a:close/>
                <a:moveTo>
                  <a:pt x="135" y="41"/>
                </a:moveTo>
                <a:lnTo>
                  <a:pt x="135" y="120"/>
                </a:lnTo>
                <a:lnTo>
                  <a:pt x="135" y="120"/>
                </a:lnTo>
                <a:lnTo>
                  <a:pt x="130" y="122"/>
                </a:lnTo>
                <a:lnTo>
                  <a:pt x="124" y="125"/>
                </a:lnTo>
                <a:lnTo>
                  <a:pt x="120" y="129"/>
                </a:lnTo>
                <a:lnTo>
                  <a:pt x="116" y="133"/>
                </a:lnTo>
                <a:lnTo>
                  <a:pt x="116" y="133"/>
                </a:lnTo>
                <a:lnTo>
                  <a:pt x="112" y="139"/>
                </a:lnTo>
                <a:lnTo>
                  <a:pt x="111" y="144"/>
                </a:lnTo>
                <a:lnTo>
                  <a:pt x="106" y="159"/>
                </a:lnTo>
                <a:lnTo>
                  <a:pt x="106" y="159"/>
                </a:lnTo>
                <a:lnTo>
                  <a:pt x="106" y="175"/>
                </a:lnTo>
                <a:lnTo>
                  <a:pt x="106" y="175"/>
                </a:lnTo>
                <a:lnTo>
                  <a:pt x="108" y="185"/>
                </a:lnTo>
                <a:lnTo>
                  <a:pt x="109" y="194"/>
                </a:lnTo>
                <a:lnTo>
                  <a:pt x="111" y="195"/>
                </a:lnTo>
                <a:lnTo>
                  <a:pt x="111" y="195"/>
                </a:lnTo>
                <a:lnTo>
                  <a:pt x="113" y="205"/>
                </a:lnTo>
                <a:lnTo>
                  <a:pt x="113" y="205"/>
                </a:lnTo>
                <a:lnTo>
                  <a:pt x="117" y="209"/>
                </a:lnTo>
                <a:lnTo>
                  <a:pt x="121" y="213"/>
                </a:lnTo>
                <a:lnTo>
                  <a:pt x="128" y="214"/>
                </a:lnTo>
                <a:lnTo>
                  <a:pt x="135" y="214"/>
                </a:lnTo>
                <a:lnTo>
                  <a:pt x="135" y="264"/>
                </a:lnTo>
                <a:lnTo>
                  <a:pt x="62" y="264"/>
                </a:lnTo>
                <a:lnTo>
                  <a:pt x="62" y="264"/>
                </a:lnTo>
                <a:lnTo>
                  <a:pt x="58" y="263"/>
                </a:lnTo>
                <a:lnTo>
                  <a:pt x="54" y="262"/>
                </a:lnTo>
                <a:lnTo>
                  <a:pt x="47" y="258"/>
                </a:lnTo>
                <a:lnTo>
                  <a:pt x="43" y="251"/>
                </a:lnTo>
                <a:lnTo>
                  <a:pt x="41" y="247"/>
                </a:lnTo>
                <a:lnTo>
                  <a:pt x="41" y="243"/>
                </a:lnTo>
                <a:lnTo>
                  <a:pt x="41" y="61"/>
                </a:lnTo>
                <a:lnTo>
                  <a:pt x="41" y="61"/>
                </a:lnTo>
                <a:lnTo>
                  <a:pt x="41" y="57"/>
                </a:lnTo>
                <a:lnTo>
                  <a:pt x="43" y="53"/>
                </a:lnTo>
                <a:lnTo>
                  <a:pt x="47" y="46"/>
                </a:lnTo>
                <a:lnTo>
                  <a:pt x="54" y="42"/>
                </a:lnTo>
                <a:lnTo>
                  <a:pt x="58" y="41"/>
                </a:lnTo>
                <a:lnTo>
                  <a:pt x="62" y="41"/>
                </a:lnTo>
                <a:lnTo>
                  <a:pt x="135" y="41"/>
                </a:lnTo>
                <a:lnTo>
                  <a:pt x="135" y="41"/>
                </a:lnTo>
                <a:close/>
                <a:moveTo>
                  <a:pt x="135" y="128"/>
                </a:moveTo>
                <a:lnTo>
                  <a:pt x="135" y="156"/>
                </a:lnTo>
                <a:lnTo>
                  <a:pt x="135" y="156"/>
                </a:lnTo>
                <a:lnTo>
                  <a:pt x="130" y="160"/>
                </a:lnTo>
                <a:lnTo>
                  <a:pt x="130" y="160"/>
                </a:lnTo>
                <a:lnTo>
                  <a:pt x="127" y="166"/>
                </a:lnTo>
                <a:lnTo>
                  <a:pt x="127" y="171"/>
                </a:lnTo>
                <a:lnTo>
                  <a:pt x="127" y="171"/>
                </a:lnTo>
                <a:lnTo>
                  <a:pt x="128" y="174"/>
                </a:lnTo>
                <a:lnTo>
                  <a:pt x="131" y="176"/>
                </a:lnTo>
                <a:lnTo>
                  <a:pt x="131" y="176"/>
                </a:lnTo>
                <a:lnTo>
                  <a:pt x="132" y="171"/>
                </a:lnTo>
                <a:lnTo>
                  <a:pt x="135" y="168"/>
                </a:lnTo>
                <a:lnTo>
                  <a:pt x="135" y="204"/>
                </a:lnTo>
                <a:lnTo>
                  <a:pt x="135" y="204"/>
                </a:lnTo>
                <a:lnTo>
                  <a:pt x="131" y="202"/>
                </a:lnTo>
                <a:lnTo>
                  <a:pt x="131" y="202"/>
                </a:lnTo>
                <a:lnTo>
                  <a:pt x="128" y="199"/>
                </a:lnTo>
                <a:lnTo>
                  <a:pt x="127" y="194"/>
                </a:lnTo>
                <a:lnTo>
                  <a:pt x="127" y="194"/>
                </a:lnTo>
                <a:lnTo>
                  <a:pt x="124" y="181"/>
                </a:lnTo>
                <a:lnTo>
                  <a:pt x="124" y="181"/>
                </a:lnTo>
                <a:lnTo>
                  <a:pt x="123" y="163"/>
                </a:lnTo>
                <a:lnTo>
                  <a:pt x="123" y="163"/>
                </a:lnTo>
                <a:lnTo>
                  <a:pt x="123" y="148"/>
                </a:lnTo>
                <a:lnTo>
                  <a:pt x="127" y="137"/>
                </a:lnTo>
                <a:lnTo>
                  <a:pt x="127" y="137"/>
                </a:lnTo>
                <a:lnTo>
                  <a:pt x="131" y="130"/>
                </a:lnTo>
                <a:lnTo>
                  <a:pt x="135" y="128"/>
                </a:lnTo>
                <a:lnTo>
                  <a:pt x="135" y="128"/>
                </a:lnTo>
                <a:close/>
              </a:path>
            </a:pathLst>
          </a:custGeom>
          <a:solidFill>
            <a:schemeClr val="accent1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grpSp>
        <p:nvGrpSpPr>
          <p:cNvPr id="294" name="组合 293"/>
          <p:cNvGrpSpPr/>
          <p:nvPr/>
        </p:nvGrpSpPr>
        <p:grpSpPr>
          <a:xfrm>
            <a:off x="2214301" y="2053671"/>
            <a:ext cx="116006" cy="110733"/>
            <a:chOff x="3092451" y="2336800"/>
            <a:chExt cx="209550" cy="200025"/>
          </a:xfrm>
          <a:solidFill>
            <a:schemeClr val="accent1"/>
          </a:solidFill>
        </p:grpSpPr>
        <p:sp>
          <p:nvSpPr>
            <p:cNvPr id="295" name="Freeform 173"/>
            <p:cNvSpPr>
              <a:spLocks/>
            </p:cNvSpPr>
            <p:nvPr/>
          </p:nvSpPr>
          <p:spPr bwMode="auto">
            <a:xfrm>
              <a:off x="3092451" y="2378075"/>
              <a:ext cx="209550" cy="158750"/>
            </a:xfrm>
            <a:custGeom>
              <a:avLst/>
              <a:gdLst>
                <a:gd name="T0" fmla="*/ 39 w 132"/>
                <a:gd name="T1" fmla="*/ 0 h 100"/>
                <a:gd name="T2" fmla="*/ 39 w 132"/>
                <a:gd name="T3" fmla="*/ 0 h 100"/>
                <a:gd name="T4" fmla="*/ 47 w 132"/>
                <a:gd name="T5" fmla="*/ 0 h 100"/>
                <a:gd name="T6" fmla="*/ 54 w 132"/>
                <a:gd name="T7" fmla="*/ 2 h 100"/>
                <a:gd name="T8" fmla="*/ 61 w 132"/>
                <a:gd name="T9" fmla="*/ 5 h 100"/>
                <a:gd name="T10" fmla="*/ 66 w 132"/>
                <a:gd name="T11" fmla="*/ 9 h 100"/>
                <a:gd name="T12" fmla="*/ 66 w 132"/>
                <a:gd name="T13" fmla="*/ 9 h 100"/>
                <a:gd name="T14" fmla="*/ 71 w 132"/>
                <a:gd name="T15" fmla="*/ 5 h 100"/>
                <a:gd name="T16" fmla="*/ 78 w 132"/>
                <a:gd name="T17" fmla="*/ 2 h 100"/>
                <a:gd name="T18" fmla="*/ 85 w 132"/>
                <a:gd name="T19" fmla="*/ 0 h 100"/>
                <a:gd name="T20" fmla="*/ 93 w 132"/>
                <a:gd name="T21" fmla="*/ 0 h 100"/>
                <a:gd name="T22" fmla="*/ 93 w 132"/>
                <a:gd name="T23" fmla="*/ 0 h 100"/>
                <a:gd name="T24" fmla="*/ 101 w 132"/>
                <a:gd name="T25" fmla="*/ 0 h 100"/>
                <a:gd name="T26" fmla="*/ 108 w 132"/>
                <a:gd name="T27" fmla="*/ 2 h 100"/>
                <a:gd name="T28" fmla="*/ 115 w 132"/>
                <a:gd name="T29" fmla="*/ 6 h 100"/>
                <a:gd name="T30" fmla="*/ 120 w 132"/>
                <a:gd name="T31" fmla="*/ 11 h 100"/>
                <a:gd name="T32" fmla="*/ 126 w 132"/>
                <a:gd name="T33" fmla="*/ 16 h 100"/>
                <a:gd name="T34" fmla="*/ 130 w 132"/>
                <a:gd name="T35" fmla="*/ 23 h 100"/>
                <a:gd name="T36" fmla="*/ 131 w 132"/>
                <a:gd name="T37" fmla="*/ 31 h 100"/>
                <a:gd name="T38" fmla="*/ 132 w 132"/>
                <a:gd name="T39" fmla="*/ 38 h 100"/>
                <a:gd name="T40" fmla="*/ 132 w 132"/>
                <a:gd name="T41" fmla="*/ 38 h 100"/>
                <a:gd name="T42" fmla="*/ 131 w 132"/>
                <a:gd name="T43" fmla="*/ 47 h 100"/>
                <a:gd name="T44" fmla="*/ 128 w 132"/>
                <a:gd name="T45" fmla="*/ 58 h 100"/>
                <a:gd name="T46" fmla="*/ 123 w 132"/>
                <a:gd name="T47" fmla="*/ 69 h 100"/>
                <a:gd name="T48" fmla="*/ 116 w 132"/>
                <a:gd name="T49" fmla="*/ 78 h 100"/>
                <a:gd name="T50" fmla="*/ 107 w 132"/>
                <a:gd name="T51" fmla="*/ 86 h 100"/>
                <a:gd name="T52" fmla="*/ 94 w 132"/>
                <a:gd name="T53" fmla="*/ 93 h 100"/>
                <a:gd name="T54" fmla="*/ 88 w 132"/>
                <a:gd name="T55" fmla="*/ 96 h 100"/>
                <a:gd name="T56" fmla="*/ 81 w 132"/>
                <a:gd name="T57" fmla="*/ 99 h 100"/>
                <a:gd name="T58" fmla="*/ 73 w 132"/>
                <a:gd name="T59" fmla="*/ 99 h 100"/>
                <a:gd name="T60" fmla="*/ 63 w 132"/>
                <a:gd name="T61" fmla="*/ 100 h 100"/>
                <a:gd name="T62" fmla="*/ 63 w 132"/>
                <a:gd name="T63" fmla="*/ 100 h 100"/>
                <a:gd name="T64" fmla="*/ 55 w 132"/>
                <a:gd name="T65" fmla="*/ 99 h 100"/>
                <a:gd name="T66" fmla="*/ 47 w 132"/>
                <a:gd name="T67" fmla="*/ 97 h 100"/>
                <a:gd name="T68" fmla="*/ 39 w 132"/>
                <a:gd name="T69" fmla="*/ 96 h 100"/>
                <a:gd name="T70" fmla="*/ 32 w 132"/>
                <a:gd name="T71" fmla="*/ 93 h 100"/>
                <a:gd name="T72" fmla="*/ 27 w 132"/>
                <a:gd name="T73" fmla="*/ 90 h 100"/>
                <a:gd name="T74" fmla="*/ 21 w 132"/>
                <a:gd name="T75" fmla="*/ 86 h 100"/>
                <a:gd name="T76" fmla="*/ 13 w 132"/>
                <a:gd name="T77" fmla="*/ 77 h 100"/>
                <a:gd name="T78" fmla="*/ 6 w 132"/>
                <a:gd name="T79" fmla="*/ 67 h 100"/>
                <a:gd name="T80" fmla="*/ 2 w 132"/>
                <a:gd name="T81" fmla="*/ 57 h 100"/>
                <a:gd name="T82" fmla="*/ 0 w 132"/>
                <a:gd name="T83" fmla="*/ 47 h 100"/>
                <a:gd name="T84" fmla="*/ 0 w 132"/>
                <a:gd name="T85" fmla="*/ 38 h 100"/>
                <a:gd name="T86" fmla="*/ 0 w 132"/>
                <a:gd name="T87" fmla="*/ 38 h 100"/>
                <a:gd name="T88" fmla="*/ 0 w 132"/>
                <a:gd name="T89" fmla="*/ 31 h 100"/>
                <a:gd name="T90" fmla="*/ 2 w 132"/>
                <a:gd name="T91" fmla="*/ 23 h 100"/>
                <a:gd name="T92" fmla="*/ 6 w 132"/>
                <a:gd name="T93" fmla="*/ 16 h 100"/>
                <a:gd name="T94" fmla="*/ 12 w 132"/>
                <a:gd name="T95" fmla="*/ 11 h 100"/>
                <a:gd name="T96" fmla="*/ 17 w 132"/>
                <a:gd name="T97" fmla="*/ 6 h 100"/>
                <a:gd name="T98" fmla="*/ 24 w 132"/>
                <a:gd name="T99" fmla="*/ 2 h 100"/>
                <a:gd name="T100" fmla="*/ 31 w 132"/>
                <a:gd name="T101" fmla="*/ 0 h 100"/>
                <a:gd name="T102" fmla="*/ 39 w 132"/>
                <a:gd name="T103" fmla="*/ 0 h 100"/>
                <a:gd name="T104" fmla="*/ 39 w 132"/>
                <a:gd name="T105" fmla="*/ 0 h 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132" h="100">
                  <a:moveTo>
                    <a:pt x="39" y="0"/>
                  </a:moveTo>
                  <a:lnTo>
                    <a:pt x="39" y="0"/>
                  </a:lnTo>
                  <a:lnTo>
                    <a:pt x="47" y="0"/>
                  </a:lnTo>
                  <a:lnTo>
                    <a:pt x="54" y="2"/>
                  </a:lnTo>
                  <a:lnTo>
                    <a:pt x="61" y="5"/>
                  </a:lnTo>
                  <a:lnTo>
                    <a:pt x="66" y="9"/>
                  </a:lnTo>
                  <a:lnTo>
                    <a:pt x="66" y="9"/>
                  </a:lnTo>
                  <a:lnTo>
                    <a:pt x="71" y="5"/>
                  </a:lnTo>
                  <a:lnTo>
                    <a:pt x="78" y="2"/>
                  </a:lnTo>
                  <a:lnTo>
                    <a:pt x="85" y="0"/>
                  </a:lnTo>
                  <a:lnTo>
                    <a:pt x="93" y="0"/>
                  </a:lnTo>
                  <a:lnTo>
                    <a:pt x="93" y="0"/>
                  </a:lnTo>
                  <a:lnTo>
                    <a:pt x="101" y="0"/>
                  </a:lnTo>
                  <a:lnTo>
                    <a:pt x="108" y="2"/>
                  </a:lnTo>
                  <a:lnTo>
                    <a:pt x="115" y="6"/>
                  </a:lnTo>
                  <a:lnTo>
                    <a:pt x="120" y="11"/>
                  </a:lnTo>
                  <a:lnTo>
                    <a:pt x="126" y="16"/>
                  </a:lnTo>
                  <a:lnTo>
                    <a:pt x="130" y="23"/>
                  </a:lnTo>
                  <a:lnTo>
                    <a:pt x="131" y="31"/>
                  </a:lnTo>
                  <a:lnTo>
                    <a:pt x="132" y="38"/>
                  </a:lnTo>
                  <a:lnTo>
                    <a:pt x="132" y="38"/>
                  </a:lnTo>
                  <a:lnTo>
                    <a:pt x="131" y="47"/>
                  </a:lnTo>
                  <a:lnTo>
                    <a:pt x="128" y="58"/>
                  </a:lnTo>
                  <a:lnTo>
                    <a:pt x="123" y="69"/>
                  </a:lnTo>
                  <a:lnTo>
                    <a:pt x="116" y="78"/>
                  </a:lnTo>
                  <a:lnTo>
                    <a:pt x="107" y="86"/>
                  </a:lnTo>
                  <a:lnTo>
                    <a:pt x="94" y="93"/>
                  </a:lnTo>
                  <a:lnTo>
                    <a:pt x="88" y="96"/>
                  </a:lnTo>
                  <a:lnTo>
                    <a:pt x="81" y="99"/>
                  </a:lnTo>
                  <a:lnTo>
                    <a:pt x="73" y="99"/>
                  </a:lnTo>
                  <a:lnTo>
                    <a:pt x="63" y="100"/>
                  </a:lnTo>
                  <a:lnTo>
                    <a:pt x="63" y="100"/>
                  </a:lnTo>
                  <a:lnTo>
                    <a:pt x="55" y="99"/>
                  </a:lnTo>
                  <a:lnTo>
                    <a:pt x="47" y="97"/>
                  </a:lnTo>
                  <a:lnTo>
                    <a:pt x="39" y="96"/>
                  </a:lnTo>
                  <a:lnTo>
                    <a:pt x="32" y="93"/>
                  </a:lnTo>
                  <a:lnTo>
                    <a:pt x="27" y="90"/>
                  </a:lnTo>
                  <a:lnTo>
                    <a:pt x="21" y="86"/>
                  </a:lnTo>
                  <a:lnTo>
                    <a:pt x="13" y="77"/>
                  </a:lnTo>
                  <a:lnTo>
                    <a:pt x="6" y="67"/>
                  </a:lnTo>
                  <a:lnTo>
                    <a:pt x="2" y="57"/>
                  </a:lnTo>
                  <a:lnTo>
                    <a:pt x="0" y="47"/>
                  </a:lnTo>
                  <a:lnTo>
                    <a:pt x="0" y="38"/>
                  </a:lnTo>
                  <a:lnTo>
                    <a:pt x="0" y="38"/>
                  </a:lnTo>
                  <a:lnTo>
                    <a:pt x="0" y="31"/>
                  </a:lnTo>
                  <a:lnTo>
                    <a:pt x="2" y="23"/>
                  </a:lnTo>
                  <a:lnTo>
                    <a:pt x="6" y="16"/>
                  </a:lnTo>
                  <a:lnTo>
                    <a:pt x="12" y="11"/>
                  </a:lnTo>
                  <a:lnTo>
                    <a:pt x="17" y="6"/>
                  </a:lnTo>
                  <a:lnTo>
                    <a:pt x="24" y="2"/>
                  </a:lnTo>
                  <a:lnTo>
                    <a:pt x="31" y="0"/>
                  </a:lnTo>
                  <a:lnTo>
                    <a:pt x="39" y="0"/>
                  </a:lnTo>
                  <a:lnTo>
                    <a:pt x="39" y="0"/>
                  </a:lnTo>
                  <a:close/>
                </a:path>
              </a:pathLst>
            </a:custGeom>
            <a:grp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296" name="Freeform 174"/>
            <p:cNvSpPr>
              <a:spLocks/>
            </p:cNvSpPr>
            <p:nvPr/>
          </p:nvSpPr>
          <p:spPr bwMode="auto">
            <a:xfrm>
              <a:off x="3149601" y="2336800"/>
              <a:ext cx="52388" cy="73025"/>
            </a:xfrm>
            <a:custGeom>
              <a:avLst/>
              <a:gdLst>
                <a:gd name="T0" fmla="*/ 29 w 33"/>
                <a:gd name="T1" fmla="*/ 46 h 46"/>
                <a:gd name="T2" fmla="*/ 29 w 33"/>
                <a:gd name="T3" fmla="*/ 46 h 46"/>
                <a:gd name="T4" fmla="*/ 31 w 33"/>
                <a:gd name="T5" fmla="*/ 39 h 46"/>
                <a:gd name="T6" fmla="*/ 33 w 33"/>
                <a:gd name="T7" fmla="*/ 34 h 46"/>
                <a:gd name="T8" fmla="*/ 33 w 33"/>
                <a:gd name="T9" fmla="*/ 27 h 46"/>
                <a:gd name="T10" fmla="*/ 33 w 33"/>
                <a:gd name="T11" fmla="*/ 22 h 46"/>
                <a:gd name="T12" fmla="*/ 30 w 33"/>
                <a:gd name="T13" fmla="*/ 15 h 46"/>
                <a:gd name="T14" fmla="*/ 27 w 33"/>
                <a:gd name="T15" fmla="*/ 9 h 46"/>
                <a:gd name="T16" fmla="*/ 25 w 33"/>
                <a:gd name="T17" fmla="*/ 4 h 46"/>
                <a:gd name="T18" fmla="*/ 19 w 33"/>
                <a:gd name="T19" fmla="*/ 0 h 46"/>
                <a:gd name="T20" fmla="*/ 0 w 33"/>
                <a:gd name="T21" fmla="*/ 3 h 46"/>
                <a:gd name="T22" fmla="*/ 0 w 33"/>
                <a:gd name="T23" fmla="*/ 3 h 46"/>
                <a:gd name="T24" fmla="*/ 12 w 33"/>
                <a:gd name="T25" fmla="*/ 11 h 46"/>
                <a:gd name="T26" fmla="*/ 18 w 33"/>
                <a:gd name="T27" fmla="*/ 15 h 46"/>
                <a:gd name="T28" fmla="*/ 22 w 33"/>
                <a:gd name="T29" fmla="*/ 19 h 46"/>
                <a:gd name="T30" fmla="*/ 25 w 33"/>
                <a:gd name="T31" fmla="*/ 24 h 46"/>
                <a:gd name="T32" fmla="*/ 27 w 33"/>
                <a:gd name="T33" fmla="*/ 31 h 46"/>
                <a:gd name="T34" fmla="*/ 29 w 33"/>
                <a:gd name="T35" fmla="*/ 38 h 46"/>
                <a:gd name="T36" fmla="*/ 29 w 33"/>
                <a:gd name="T37" fmla="*/ 46 h 46"/>
                <a:gd name="T38" fmla="*/ 29 w 33"/>
                <a:gd name="T39" fmla="*/ 46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33" h="46">
                  <a:moveTo>
                    <a:pt x="29" y="46"/>
                  </a:moveTo>
                  <a:lnTo>
                    <a:pt x="29" y="46"/>
                  </a:lnTo>
                  <a:lnTo>
                    <a:pt x="31" y="39"/>
                  </a:lnTo>
                  <a:lnTo>
                    <a:pt x="33" y="34"/>
                  </a:lnTo>
                  <a:lnTo>
                    <a:pt x="33" y="27"/>
                  </a:lnTo>
                  <a:lnTo>
                    <a:pt x="33" y="22"/>
                  </a:lnTo>
                  <a:lnTo>
                    <a:pt x="30" y="15"/>
                  </a:lnTo>
                  <a:lnTo>
                    <a:pt x="27" y="9"/>
                  </a:lnTo>
                  <a:lnTo>
                    <a:pt x="25" y="4"/>
                  </a:lnTo>
                  <a:lnTo>
                    <a:pt x="19" y="0"/>
                  </a:lnTo>
                  <a:lnTo>
                    <a:pt x="0" y="3"/>
                  </a:lnTo>
                  <a:lnTo>
                    <a:pt x="0" y="3"/>
                  </a:lnTo>
                  <a:lnTo>
                    <a:pt x="12" y="11"/>
                  </a:lnTo>
                  <a:lnTo>
                    <a:pt x="18" y="15"/>
                  </a:lnTo>
                  <a:lnTo>
                    <a:pt x="22" y="19"/>
                  </a:lnTo>
                  <a:lnTo>
                    <a:pt x="25" y="24"/>
                  </a:lnTo>
                  <a:lnTo>
                    <a:pt x="27" y="31"/>
                  </a:lnTo>
                  <a:lnTo>
                    <a:pt x="29" y="38"/>
                  </a:lnTo>
                  <a:lnTo>
                    <a:pt x="29" y="46"/>
                  </a:lnTo>
                  <a:lnTo>
                    <a:pt x="29" y="46"/>
                  </a:lnTo>
                  <a:close/>
                </a:path>
              </a:pathLst>
            </a:custGeom>
            <a:grp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endParaRPr>
            </a:p>
          </p:txBody>
        </p:sp>
      </p:grpSp>
      <p:sp>
        <p:nvSpPr>
          <p:cNvPr id="297" name="Freeform 175"/>
          <p:cNvSpPr>
            <a:spLocks noEditPoints="1"/>
          </p:cNvSpPr>
          <p:nvPr/>
        </p:nvSpPr>
        <p:spPr bwMode="auto">
          <a:xfrm>
            <a:off x="2337337" y="2785737"/>
            <a:ext cx="120400" cy="167857"/>
          </a:xfrm>
          <a:custGeom>
            <a:avLst/>
            <a:gdLst>
              <a:gd name="T0" fmla="*/ 125 w 137"/>
              <a:gd name="T1" fmla="*/ 55 h 191"/>
              <a:gd name="T2" fmla="*/ 126 w 137"/>
              <a:gd name="T3" fmla="*/ 51 h 191"/>
              <a:gd name="T4" fmla="*/ 133 w 137"/>
              <a:gd name="T5" fmla="*/ 34 h 191"/>
              <a:gd name="T6" fmla="*/ 136 w 137"/>
              <a:gd name="T7" fmla="*/ 29 h 191"/>
              <a:gd name="T8" fmla="*/ 137 w 137"/>
              <a:gd name="T9" fmla="*/ 21 h 191"/>
              <a:gd name="T10" fmla="*/ 136 w 137"/>
              <a:gd name="T11" fmla="*/ 13 h 191"/>
              <a:gd name="T12" fmla="*/ 132 w 137"/>
              <a:gd name="T13" fmla="*/ 6 h 191"/>
              <a:gd name="T14" fmla="*/ 128 w 137"/>
              <a:gd name="T15" fmla="*/ 4 h 191"/>
              <a:gd name="T16" fmla="*/ 116 w 137"/>
              <a:gd name="T17" fmla="*/ 0 h 191"/>
              <a:gd name="T18" fmla="*/ 103 w 137"/>
              <a:gd name="T19" fmla="*/ 4 h 191"/>
              <a:gd name="T20" fmla="*/ 113 w 137"/>
              <a:gd name="T21" fmla="*/ 39 h 191"/>
              <a:gd name="T22" fmla="*/ 103 w 137"/>
              <a:gd name="T23" fmla="*/ 59 h 191"/>
              <a:gd name="T24" fmla="*/ 110 w 137"/>
              <a:gd name="T25" fmla="*/ 48 h 191"/>
              <a:gd name="T26" fmla="*/ 110 w 137"/>
              <a:gd name="T27" fmla="*/ 42 h 191"/>
              <a:gd name="T28" fmla="*/ 120 w 137"/>
              <a:gd name="T29" fmla="*/ 48 h 191"/>
              <a:gd name="T30" fmla="*/ 121 w 137"/>
              <a:gd name="T31" fmla="*/ 52 h 191"/>
              <a:gd name="T32" fmla="*/ 121 w 137"/>
              <a:gd name="T33" fmla="*/ 57 h 191"/>
              <a:gd name="T34" fmla="*/ 103 w 137"/>
              <a:gd name="T35" fmla="*/ 89 h 191"/>
              <a:gd name="T36" fmla="*/ 97 w 137"/>
              <a:gd name="T37" fmla="*/ 93 h 191"/>
              <a:gd name="T38" fmla="*/ 99 w 137"/>
              <a:gd name="T39" fmla="*/ 92 h 191"/>
              <a:gd name="T40" fmla="*/ 103 w 137"/>
              <a:gd name="T41" fmla="*/ 89 h 191"/>
              <a:gd name="T42" fmla="*/ 101 w 137"/>
              <a:gd name="T43" fmla="*/ 85 h 191"/>
              <a:gd name="T44" fmla="*/ 99 w 137"/>
              <a:gd name="T45" fmla="*/ 86 h 191"/>
              <a:gd name="T46" fmla="*/ 95 w 137"/>
              <a:gd name="T47" fmla="*/ 88 h 191"/>
              <a:gd name="T48" fmla="*/ 84 w 137"/>
              <a:gd name="T49" fmla="*/ 81 h 191"/>
              <a:gd name="T50" fmla="*/ 84 w 137"/>
              <a:gd name="T51" fmla="*/ 81 h 191"/>
              <a:gd name="T52" fmla="*/ 90 w 137"/>
              <a:gd name="T53" fmla="*/ 78 h 191"/>
              <a:gd name="T54" fmla="*/ 103 w 137"/>
              <a:gd name="T55" fmla="*/ 34 h 191"/>
              <a:gd name="T56" fmla="*/ 88 w 137"/>
              <a:gd name="T57" fmla="*/ 23 h 191"/>
              <a:gd name="T58" fmla="*/ 80 w 137"/>
              <a:gd name="T59" fmla="*/ 25 h 191"/>
              <a:gd name="T60" fmla="*/ 57 w 137"/>
              <a:gd name="T61" fmla="*/ 59 h 191"/>
              <a:gd name="T62" fmla="*/ 57 w 137"/>
              <a:gd name="T63" fmla="*/ 66 h 191"/>
              <a:gd name="T64" fmla="*/ 22 w 137"/>
              <a:gd name="T65" fmla="*/ 153 h 191"/>
              <a:gd name="T66" fmla="*/ 26 w 137"/>
              <a:gd name="T67" fmla="*/ 154 h 191"/>
              <a:gd name="T68" fmla="*/ 29 w 137"/>
              <a:gd name="T69" fmla="*/ 155 h 191"/>
              <a:gd name="T70" fmla="*/ 29 w 137"/>
              <a:gd name="T71" fmla="*/ 162 h 191"/>
              <a:gd name="T72" fmla="*/ 33 w 137"/>
              <a:gd name="T73" fmla="*/ 161 h 191"/>
              <a:gd name="T74" fmla="*/ 38 w 137"/>
              <a:gd name="T75" fmla="*/ 162 h 191"/>
              <a:gd name="T76" fmla="*/ 40 w 137"/>
              <a:gd name="T77" fmla="*/ 163 h 191"/>
              <a:gd name="T78" fmla="*/ 41 w 137"/>
              <a:gd name="T79" fmla="*/ 169 h 191"/>
              <a:gd name="T80" fmla="*/ 38 w 137"/>
              <a:gd name="T81" fmla="*/ 173 h 191"/>
              <a:gd name="T82" fmla="*/ 22 w 137"/>
              <a:gd name="T83" fmla="*/ 182 h 191"/>
              <a:gd name="T84" fmla="*/ 41 w 137"/>
              <a:gd name="T85" fmla="*/ 176 h 191"/>
              <a:gd name="T86" fmla="*/ 103 w 137"/>
              <a:gd name="T87" fmla="*/ 29 h 191"/>
              <a:gd name="T88" fmla="*/ 97 w 137"/>
              <a:gd name="T89" fmla="*/ 9 h 191"/>
              <a:gd name="T90" fmla="*/ 103 w 137"/>
              <a:gd name="T91" fmla="*/ 4 h 191"/>
              <a:gd name="T92" fmla="*/ 22 w 137"/>
              <a:gd name="T93" fmla="*/ 117 h 191"/>
              <a:gd name="T94" fmla="*/ 2 w 137"/>
              <a:gd name="T95" fmla="*/ 191 h 191"/>
              <a:gd name="T96" fmla="*/ 22 w 137"/>
              <a:gd name="T97" fmla="*/ 180 h 191"/>
              <a:gd name="T98" fmla="*/ 5 w 137"/>
              <a:gd name="T99" fmla="*/ 174 h 191"/>
              <a:gd name="T100" fmla="*/ 5 w 137"/>
              <a:gd name="T101" fmla="*/ 150 h 191"/>
              <a:gd name="T102" fmla="*/ 6 w 137"/>
              <a:gd name="T103" fmla="*/ 149 h 191"/>
              <a:gd name="T104" fmla="*/ 10 w 137"/>
              <a:gd name="T105" fmla="*/ 146 h 191"/>
              <a:gd name="T106" fmla="*/ 15 w 137"/>
              <a:gd name="T107" fmla="*/ 146 h 191"/>
              <a:gd name="T108" fmla="*/ 17 w 137"/>
              <a:gd name="T109" fmla="*/ 149 h 191"/>
              <a:gd name="T110" fmla="*/ 18 w 137"/>
              <a:gd name="T111" fmla="*/ 155 h 191"/>
              <a:gd name="T112" fmla="*/ 19 w 137"/>
              <a:gd name="T113" fmla="*/ 154 h 191"/>
              <a:gd name="T114" fmla="*/ 22 w 137"/>
              <a:gd name="T115" fmla="*/ 117 h 1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137" h="191">
                <a:moveTo>
                  <a:pt x="103" y="89"/>
                </a:moveTo>
                <a:lnTo>
                  <a:pt x="125" y="55"/>
                </a:lnTo>
                <a:lnTo>
                  <a:pt x="125" y="55"/>
                </a:lnTo>
                <a:lnTo>
                  <a:pt x="126" y="51"/>
                </a:lnTo>
                <a:lnTo>
                  <a:pt x="125" y="47"/>
                </a:lnTo>
                <a:lnTo>
                  <a:pt x="133" y="34"/>
                </a:lnTo>
                <a:lnTo>
                  <a:pt x="133" y="34"/>
                </a:lnTo>
                <a:lnTo>
                  <a:pt x="136" y="29"/>
                </a:lnTo>
                <a:lnTo>
                  <a:pt x="137" y="25"/>
                </a:lnTo>
                <a:lnTo>
                  <a:pt x="137" y="21"/>
                </a:lnTo>
                <a:lnTo>
                  <a:pt x="137" y="17"/>
                </a:lnTo>
                <a:lnTo>
                  <a:pt x="136" y="13"/>
                </a:lnTo>
                <a:lnTo>
                  <a:pt x="135" y="9"/>
                </a:lnTo>
                <a:lnTo>
                  <a:pt x="132" y="6"/>
                </a:lnTo>
                <a:lnTo>
                  <a:pt x="128" y="4"/>
                </a:lnTo>
                <a:lnTo>
                  <a:pt x="128" y="4"/>
                </a:lnTo>
                <a:lnTo>
                  <a:pt x="121" y="0"/>
                </a:lnTo>
                <a:lnTo>
                  <a:pt x="116" y="0"/>
                </a:lnTo>
                <a:lnTo>
                  <a:pt x="109" y="1"/>
                </a:lnTo>
                <a:lnTo>
                  <a:pt x="103" y="4"/>
                </a:lnTo>
                <a:lnTo>
                  <a:pt x="103" y="29"/>
                </a:lnTo>
                <a:lnTo>
                  <a:pt x="113" y="39"/>
                </a:lnTo>
                <a:lnTo>
                  <a:pt x="103" y="34"/>
                </a:lnTo>
                <a:lnTo>
                  <a:pt x="103" y="59"/>
                </a:lnTo>
                <a:lnTo>
                  <a:pt x="110" y="48"/>
                </a:lnTo>
                <a:lnTo>
                  <a:pt x="110" y="48"/>
                </a:lnTo>
                <a:lnTo>
                  <a:pt x="110" y="46"/>
                </a:lnTo>
                <a:lnTo>
                  <a:pt x="110" y="42"/>
                </a:lnTo>
                <a:lnTo>
                  <a:pt x="120" y="48"/>
                </a:lnTo>
                <a:lnTo>
                  <a:pt x="120" y="48"/>
                </a:lnTo>
                <a:lnTo>
                  <a:pt x="121" y="50"/>
                </a:lnTo>
                <a:lnTo>
                  <a:pt x="121" y="52"/>
                </a:lnTo>
                <a:lnTo>
                  <a:pt x="121" y="54"/>
                </a:lnTo>
                <a:lnTo>
                  <a:pt x="121" y="57"/>
                </a:lnTo>
                <a:lnTo>
                  <a:pt x="103" y="82"/>
                </a:lnTo>
                <a:lnTo>
                  <a:pt x="103" y="89"/>
                </a:lnTo>
                <a:close/>
                <a:moveTo>
                  <a:pt x="41" y="176"/>
                </a:moveTo>
                <a:lnTo>
                  <a:pt x="97" y="93"/>
                </a:lnTo>
                <a:lnTo>
                  <a:pt x="97" y="93"/>
                </a:lnTo>
                <a:lnTo>
                  <a:pt x="99" y="92"/>
                </a:lnTo>
                <a:lnTo>
                  <a:pt x="102" y="89"/>
                </a:lnTo>
                <a:lnTo>
                  <a:pt x="103" y="89"/>
                </a:lnTo>
                <a:lnTo>
                  <a:pt x="103" y="82"/>
                </a:lnTo>
                <a:lnTo>
                  <a:pt x="101" y="85"/>
                </a:lnTo>
                <a:lnTo>
                  <a:pt x="101" y="85"/>
                </a:lnTo>
                <a:lnTo>
                  <a:pt x="99" y="86"/>
                </a:lnTo>
                <a:lnTo>
                  <a:pt x="98" y="88"/>
                </a:lnTo>
                <a:lnTo>
                  <a:pt x="95" y="88"/>
                </a:lnTo>
                <a:lnTo>
                  <a:pt x="94" y="86"/>
                </a:lnTo>
                <a:lnTo>
                  <a:pt x="84" y="81"/>
                </a:lnTo>
                <a:lnTo>
                  <a:pt x="84" y="81"/>
                </a:lnTo>
                <a:lnTo>
                  <a:pt x="84" y="81"/>
                </a:lnTo>
                <a:lnTo>
                  <a:pt x="87" y="80"/>
                </a:lnTo>
                <a:lnTo>
                  <a:pt x="90" y="78"/>
                </a:lnTo>
                <a:lnTo>
                  <a:pt x="103" y="59"/>
                </a:lnTo>
                <a:lnTo>
                  <a:pt x="103" y="34"/>
                </a:lnTo>
                <a:lnTo>
                  <a:pt x="88" y="23"/>
                </a:lnTo>
                <a:lnTo>
                  <a:pt x="88" y="23"/>
                </a:lnTo>
                <a:lnTo>
                  <a:pt x="83" y="23"/>
                </a:lnTo>
                <a:lnTo>
                  <a:pt x="80" y="25"/>
                </a:lnTo>
                <a:lnTo>
                  <a:pt x="57" y="59"/>
                </a:lnTo>
                <a:lnTo>
                  <a:pt x="57" y="59"/>
                </a:lnTo>
                <a:lnTo>
                  <a:pt x="56" y="63"/>
                </a:lnTo>
                <a:lnTo>
                  <a:pt x="57" y="66"/>
                </a:lnTo>
                <a:lnTo>
                  <a:pt x="22" y="117"/>
                </a:lnTo>
                <a:lnTo>
                  <a:pt x="22" y="153"/>
                </a:lnTo>
                <a:lnTo>
                  <a:pt x="22" y="153"/>
                </a:lnTo>
                <a:lnTo>
                  <a:pt x="26" y="154"/>
                </a:lnTo>
                <a:lnTo>
                  <a:pt x="26" y="154"/>
                </a:lnTo>
                <a:lnTo>
                  <a:pt x="29" y="155"/>
                </a:lnTo>
                <a:lnTo>
                  <a:pt x="29" y="158"/>
                </a:lnTo>
                <a:lnTo>
                  <a:pt x="29" y="162"/>
                </a:lnTo>
                <a:lnTo>
                  <a:pt x="29" y="162"/>
                </a:lnTo>
                <a:lnTo>
                  <a:pt x="33" y="161"/>
                </a:lnTo>
                <a:lnTo>
                  <a:pt x="36" y="161"/>
                </a:lnTo>
                <a:lnTo>
                  <a:pt x="38" y="162"/>
                </a:lnTo>
                <a:lnTo>
                  <a:pt x="38" y="162"/>
                </a:lnTo>
                <a:lnTo>
                  <a:pt x="40" y="163"/>
                </a:lnTo>
                <a:lnTo>
                  <a:pt x="41" y="166"/>
                </a:lnTo>
                <a:lnTo>
                  <a:pt x="41" y="169"/>
                </a:lnTo>
                <a:lnTo>
                  <a:pt x="40" y="172"/>
                </a:lnTo>
                <a:lnTo>
                  <a:pt x="38" y="173"/>
                </a:lnTo>
                <a:lnTo>
                  <a:pt x="22" y="180"/>
                </a:lnTo>
                <a:lnTo>
                  <a:pt x="22" y="182"/>
                </a:lnTo>
                <a:lnTo>
                  <a:pt x="41" y="176"/>
                </a:lnTo>
                <a:lnTo>
                  <a:pt x="41" y="176"/>
                </a:lnTo>
                <a:close/>
                <a:moveTo>
                  <a:pt x="103" y="4"/>
                </a:moveTo>
                <a:lnTo>
                  <a:pt x="103" y="29"/>
                </a:lnTo>
                <a:lnTo>
                  <a:pt x="91" y="17"/>
                </a:lnTo>
                <a:lnTo>
                  <a:pt x="97" y="9"/>
                </a:lnTo>
                <a:lnTo>
                  <a:pt x="97" y="9"/>
                </a:lnTo>
                <a:lnTo>
                  <a:pt x="103" y="4"/>
                </a:lnTo>
                <a:lnTo>
                  <a:pt x="103" y="4"/>
                </a:lnTo>
                <a:close/>
                <a:moveTo>
                  <a:pt x="22" y="117"/>
                </a:moveTo>
                <a:lnTo>
                  <a:pt x="0" y="150"/>
                </a:lnTo>
                <a:lnTo>
                  <a:pt x="2" y="191"/>
                </a:lnTo>
                <a:lnTo>
                  <a:pt x="22" y="182"/>
                </a:lnTo>
                <a:lnTo>
                  <a:pt x="22" y="180"/>
                </a:lnTo>
                <a:lnTo>
                  <a:pt x="17" y="182"/>
                </a:lnTo>
                <a:lnTo>
                  <a:pt x="5" y="174"/>
                </a:lnTo>
                <a:lnTo>
                  <a:pt x="5" y="150"/>
                </a:lnTo>
                <a:lnTo>
                  <a:pt x="5" y="150"/>
                </a:lnTo>
                <a:lnTo>
                  <a:pt x="6" y="149"/>
                </a:lnTo>
                <a:lnTo>
                  <a:pt x="6" y="149"/>
                </a:lnTo>
                <a:lnTo>
                  <a:pt x="7" y="146"/>
                </a:lnTo>
                <a:lnTo>
                  <a:pt x="10" y="146"/>
                </a:lnTo>
                <a:lnTo>
                  <a:pt x="13" y="146"/>
                </a:lnTo>
                <a:lnTo>
                  <a:pt x="15" y="146"/>
                </a:lnTo>
                <a:lnTo>
                  <a:pt x="15" y="146"/>
                </a:lnTo>
                <a:lnTo>
                  <a:pt x="17" y="149"/>
                </a:lnTo>
                <a:lnTo>
                  <a:pt x="18" y="150"/>
                </a:lnTo>
                <a:lnTo>
                  <a:pt x="18" y="155"/>
                </a:lnTo>
                <a:lnTo>
                  <a:pt x="18" y="155"/>
                </a:lnTo>
                <a:lnTo>
                  <a:pt x="19" y="154"/>
                </a:lnTo>
                <a:lnTo>
                  <a:pt x="22" y="153"/>
                </a:lnTo>
                <a:lnTo>
                  <a:pt x="22" y="117"/>
                </a:lnTo>
                <a:close/>
              </a:path>
            </a:pathLst>
          </a:custGeom>
          <a:solidFill>
            <a:schemeClr val="accent1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298" name="Freeform 176"/>
          <p:cNvSpPr>
            <a:spLocks noEditPoints="1"/>
          </p:cNvSpPr>
          <p:nvPr/>
        </p:nvSpPr>
        <p:spPr bwMode="auto">
          <a:xfrm>
            <a:off x="1360956" y="1908664"/>
            <a:ext cx="154674" cy="167857"/>
          </a:xfrm>
          <a:custGeom>
            <a:avLst/>
            <a:gdLst>
              <a:gd name="T0" fmla="*/ 138 w 176"/>
              <a:gd name="T1" fmla="*/ 88 h 191"/>
              <a:gd name="T2" fmla="*/ 132 w 176"/>
              <a:gd name="T3" fmla="*/ 138 h 191"/>
              <a:gd name="T4" fmla="*/ 150 w 176"/>
              <a:gd name="T5" fmla="*/ 143 h 191"/>
              <a:gd name="T6" fmla="*/ 147 w 176"/>
              <a:gd name="T7" fmla="*/ 151 h 191"/>
              <a:gd name="T8" fmla="*/ 132 w 176"/>
              <a:gd name="T9" fmla="*/ 36 h 191"/>
              <a:gd name="T10" fmla="*/ 150 w 176"/>
              <a:gd name="T11" fmla="*/ 26 h 191"/>
              <a:gd name="T12" fmla="*/ 135 w 176"/>
              <a:gd name="T13" fmla="*/ 47 h 191"/>
              <a:gd name="T14" fmla="*/ 146 w 176"/>
              <a:gd name="T15" fmla="*/ 88 h 191"/>
              <a:gd name="T16" fmla="*/ 174 w 176"/>
              <a:gd name="T17" fmla="*/ 85 h 191"/>
              <a:gd name="T18" fmla="*/ 150 w 176"/>
              <a:gd name="T19" fmla="*/ 92 h 191"/>
              <a:gd name="T20" fmla="*/ 88 w 176"/>
              <a:gd name="T21" fmla="*/ 39 h 191"/>
              <a:gd name="T22" fmla="*/ 115 w 176"/>
              <a:gd name="T23" fmla="*/ 46 h 191"/>
              <a:gd name="T24" fmla="*/ 132 w 176"/>
              <a:gd name="T25" fmla="*/ 109 h 191"/>
              <a:gd name="T26" fmla="*/ 115 w 176"/>
              <a:gd name="T27" fmla="*/ 128 h 191"/>
              <a:gd name="T28" fmla="*/ 111 w 176"/>
              <a:gd name="T29" fmla="*/ 180 h 191"/>
              <a:gd name="T30" fmla="*/ 90 w 176"/>
              <a:gd name="T31" fmla="*/ 191 h 191"/>
              <a:gd name="T32" fmla="*/ 105 w 176"/>
              <a:gd name="T33" fmla="*/ 126 h 191"/>
              <a:gd name="T34" fmla="*/ 122 w 176"/>
              <a:gd name="T35" fmla="*/ 107 h 191"/>
              <a:gd name="T36" fmla="*/ 124 w 176"/>
              <a:gd name="T37" fmla="*/ 73 h 191"/>
              <a:gd name="T38" fmla="*/ 104 w 176"/>
              <a:gd name="T39" fmla="*/ 51 h 191"/>
              <a:gd name="T40" fmla="*/ 88 w 176"/>
              <a:gd name="T41" fmla="*/ 39 h 191"/>
              <a:gd name="T42" fmla="*/ 127 w 176"/>
              <a:gd name="T43" fmla="*/ 43 h 191"/>
              <a:gd name="T44" fmla="*/ 132 w 176"/>
              <a:gd name="T45" fmla="*/ 36 h 191"/>
              <a:gd name="T46" fmla="*/ 128 w 176"/>
              <a:gd name="T47" fmla="*/ 128 h 191"/>
              <a:gd name="T48" fmla="*/ 132 w 176"/>
              <a:gd name="T49" fmla="*/ 127 h 191"/>
              <a:gd name="T50" fmla="*/ 92 w 176"/>
              <a:gd name="T51" fmla="*/ 1 h 191"/>
              <a:gd name="T52" fmla="*/ 88 w 176"/>
              <a:gd name="T53" fmla="*/ 30 h 191"/>
              <a:gd name="T54" fmla="*/ 80 w 176"/>
              <a:gd name="T55" fmla="*/ 191 h 191"/>
              <a:gd name="T56" fmla="*/ 62 w 176"/>
              <a:gd name="T57" fmla="*/ 176 h 191"/>
              <a:gd name="T58" fmla="*/ 55 w 176"/>
              <a:gd name="T59" fmla="*/ 124 h 191"/>
              <a:gd name="T60" fmla="*/ 44 w 176"/>
              <a:gd name="T61" fmla="*/ 67 h 191"/>
              <a:gd name="T62" fmla="*/ 67 w 176"/>
              <a:gd name="T63" fmla="*/ 43 h 191"/>
              <a:gd name="T64" fmla="*/ 88 w 176"/>
              <a:gd name="T65" fmla="*/ 49 h 191"/>
              <a:gd name="T66" fmla="*/ 61 w 176"/>
              <a:gd name="T67" fmla="*/ 61 h 191"/>
              <a:gd name="T68" fmla="*/ 50 w 176"/>
              <a:gd name="T69" fmla="*/ 88 h 191"/>
              <a:gd name="T70" fmla="*/ 69 w 176"/>
              <a:gd name="T71" fmla="*/ 120 h 191"/>
              <a:gd name="T72" fmla="*/ 88 w 176"/>
              <a:gd name="T73" fmla="*/ 147 h 191"/>
              <a:gd name="T74" fmla="*/ 88 w 176"/>
              <a:gd name="T75" fmla="*/ 30 h 191"/>
              <a:gd name="T76" fmla="*/ 84 w 176"/>
              <a:gd name="T77" fmla="*/ 26 h 191"/>
              <a:gd name="T78" fmla="*/ 88 w 176"/>
              <a:gd name="T79" fmla="*/ 0 h 191"/>
              <a:gd name="T80" fmla="*/ 47 w 176"/>
              <a:gd name="T81" fmla="*/ 135 h 191"/>
              <a:gd name="T82" fmla="*/ 44 w 176"/>
              <a:gd name="T83" fmla="*/ 138 h 191"/>
              <a:gd name="T84" fmla="*/ 47 w 176"/>
              <a:gd name="T85" fmla="*/ 47 h 191"/>
              <a:gd name="T86" fmla="*/ 44 w 176"/>
              <a:gd name="T87" fmla="*/ 108 h 191"/>
              <a:gd name="T88" fmla="*/ 40 w 176"/>
              <a:gd name="T89" fmla="*/ 77 h 191"/>
              <a:gd name="T90" fmla="*/ 44 w 176"/>
              <a:gd name="T91" fmla="*/ 49 h 191"/>
              <a:gd name="T92" fmla="*/ 25 w 176"/>
              <a:gd name="T93" fmla="*/ 31 h 191"/>
              <a:gd name="T94" fmla="*/ 32 w 176"/>
              <a:gd name="T95" fmla="*/ 26 h 191"/>
              <a:gd name="T96" fmla="*/ 32 w 176"/>
              <a:gd name="T97" fmla="*/ 150 h 191"/>
              <a:gd name="T98" fmla="*/ 24 w 176"/>
              <a:gd name="T99" fmla="*/ 147 h 191"/>
              <a:gd name="T100" fmla="*/ 44 w 176"/>
              <a:gd name="T101" fmla="*/ 127 h 191"/>
              <a:gd name="T102" fmla="*/ 25 w 176"/>
              <a:gd name="T103" fmla="*/ 84 h 191"/>
              <a:gd name="T104" fmla="*/ 25 w 176"/>
              <a:gd name="T105" fmla="*/ 92 h 191"/>
              <a:gd name="T106" fmla="*/ 0 w 176"/>
              <a:gd name="T107" fmla="*/ 88 h 1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</a:cxnLst>
            <a:rect l="0" t="0" r="r" b="b"/>
            <a:pathLst>
              <a:path w="176" h="191">
                <a:moveTo>
                  <a:pt x="132" y="66"/>
                </a:moveTo>
                <a:lnTo>
                  <a:pt x="132" y="66"/>
                </a:lnTo>
                <a:lnTo>
                  <a:pt x="136" y="77"/>
                </a:lnTo>
                <a:lnTo>
                  <a:pt x="138" y="88"/>
                </a:lnTo>
                <a:lnTo>
                  <a:pt x="138" y="88"/>
                </a:lnTo>
                <a:lnTo>
                  <a:pt x="136" y="99"/>
                </a:lnTo>
                <a:lnTo>
                  <a:pt x="132" y="109"/>
                </a:lnTo>
                <a:lnTo>
                  <a:pt x="132" y="66"/>
                </a:lnTo>
                <a:lnTo>
                  <a:pt x="132" y="66"/>
                </a:lnTo>
                <a:close/>
                <a:moveTo>
                  <a:pt x="132" y="138"/>
                </a:moveTo>
                <a:lnTo>
                  <a:pt x="132" y="127"/>
                </a:lnTo>
                <a:lnTo>
                  <a:pt x="132" y="127"/>
                </a:lnTo>
                <a:lnTo>
                  <a:pt x="135" y="128"/>
                </a:lnTo>
                <a:lnTo>
                  <a:pt x="135" y="128"/>
                </a:lnTo>
                <a:lnTo>
                  <a:pt x="150" y="143"/>
                </a:lnTo>
                <a:lnTo>
                  <a:pt x="150" y="143"/>
                </a:lnTo>
                <a:lnTo>
                  <a:pt x="151" y="147"/>
                </a:lnTo>
                <a:lnTo>
                  <a:pt x="150" y="150"/>
                </a:lnTo>
                <a:lnTo>
                  <a:pt x="150" y="150"/>
                </a:lnTo>
                <a:lnTo>
                  <a:pt x="147" y="151"/>
                </a:lnTo>
                <a:lnTo>
                  <a:pt x="145" y="150"/>
                </a:lnTo>
                <a:lnTo>
                  <a:pt x="132" y="138"/>
                </a:lnTo>
                <a:lnTo>
                  <a:pt x="132" y="138"/>
                </a:lnTo>
                <a:close/>
                <a:moveTo>
                  <a:pt x="132" y="49"/>
                </a:moveTo>
                <a:lnTo>
                  <a:pt x="132" y="36"/>
                </a:lnTo>
                <a:lnTo>
                  <a:pt x="145" y="26"/>
                </a:lnTo>
                <a:lnTo>
                  <a:pt x="145" y="26"/>
                </a:lnTo>
                <a:lnTo>
                  <a:pt x="147" y="24"/>
                </a:lnTo>
                <a:lnTo>
                  <a:pt x="150" y="26"/>
                </a:lnTo>
                <a:lnTo>
                  <a:pt x="150" y="26"/>
                </a:lnTo>
                <a:lnTo>
                  <a:pt x="151" y="28"/>
                </a:lnTo>
                <a:lnTo>
                  <a:pt x="150" y="31"/>
                </a:lnTo>
                <a:lnTo>
                  <a:pt x="135" y="47"/>
                </a:lnTo>
                <a:lnTo>
                  <a:pt x="135" y="47"/>
                </a:lnTo>
                <a:lnTo>
                  <a:pt x="135" y="47"/>
                </a:lnTo>
                <a:lnTo>
                  <a:pt x="132" y="49"/>
                </a:lnTo>
                <a:lnTo>
                  <a:pt x="132" y="49"/>
                </a:lnTo>
                <a:close/>
                <a:moveTo>
                  <a:pt x="146" y="88"/>
                </a:moveTo>
                <a:lnTo>
                  <a:pt x="146" y="88"/>
                </a:lnTo>
                <a:lnTo>
                  <a:pt x="146" y="88"/>
                </a:lnTo>
                <a:lnTo>
                  <a:pt x="147" y="85"/>
                </a:lnTo>
                <a:lnTo>
                  <a:pt x="150" y="84"/>
                </a:lnTo>
                <a:lnTo>
                  <a:pt x="172" y="84"/>
                </a:lnTo>
                <a:lnTo>
                  <a:pt x="172" y="84"/>
                </a:lnTo>
                <a:lnTo>
                  <a:pt x="174" y="85"/>
                </a:lnTo>
                <a:lnTo>
                  <a:pt x="176" y="88"/>
                </a:lnTo>
                <a:lnTo>
                  <a:pt x="176" y="88"/>
                </a:lnTo>
                <a:lnTo>
                  <a:pt x="174" y="91"/>
                </a:lnTo>
                <a:lnTo>
                  <a:pt x="172" y="92"/>
                </a:lnTo>
                <a:lnTo>
                  <a:pt x="150" y="92"/>
                </a:lnTo>
                <a:lnTo>
                  <a:pt x="150" y="92"/>
                </a:lnTo>
                <a:lnTo>
                  <a:pt x="147" y="91"/>
                </a:lnTo>
                <a:lnTo>
                  <a:pt x="146" y="88"/>
                </a:lnTo>
                <a:lnTo>
                  <a:pt x="146" y="88"/>
                </a:lnTo>
                <a:close/>
                <a:moveTo>
                  <a:pt x="88" y="39"/>
                </a:moveTo>
                <a:lnTo>
                  <a:pt x="88" y="39"/>
                </a:lnTo>
                <a:lnTo>
                  <a:pt x="96" y="39"/>
                </a:lnTo>
                <a:lnTo>
                  <a:pt x="103" y="40"/>
                </a:lnTo>
                <a:lnTo>
                  <a:pt x="108" y="43"/>
                </a:lnTo>
                <a:lnTo>
                  <a:pt x="115" y="46"/>
                </a:lnTo>
                <a:lnTo>
                  <a:pt x="120" y="50"/>
                </a:lnTo>
                <a:lnTo>
                  <a:pt x="124" y="55"/>
                </a:lnTo>
                <a:lnTo>
                  <a:pt x="128" y="61"/>
                </a:lnTo>
                <a:lnTo>
                  <a:pt x="132" y="66"/>
                </a:lnTo>
                <a:lnTo>
                  <a:pt x="132" y="109"/>
                </a:lnTo>
                <a:lnTo>
                  <a:pt x="132" y="109"/>
                </a:lnTo>
                <a:lnTo>
                  <a:pt x="128" y="115"/>
                </a:lnTo>
                <a:lnTo>
                  <a:pt x="124" y="120"/>
                </a:lnTo>
                <a:lnTo>
                  <a:pt x="120" y="124"/>
                </a:lnTo>
                <a:lnTo>
                  <a:pt x="115" y="128"/>
                </a:lnTo>
                <a:lnTo>
                  <a:pt x="115" y="166"/>
                </a:lnTo>
                <a:lnTo>
                  <a:pt x="115" y="166"/>
                </a:lnTo>
                <a:lnTo>
                  <a:pt x="115" y="172"/>
                </a:lnTo>
                <a:lnTo>
                  <a:pt x="113" y="176"/>
                </a:lnTo>
                <a:lnTo>
                  <a:pt x="111" y="180"/>
                </a:lnTo>
                <a:lnTo>
                  <a:pt x="108" y="184"/>
                </a:lnTo>
                <a:lnTo>
                  <a:pt x="104" y="187"/>
                </a:lnTo>
                <a:lnTo>
                  <a:pt x="100" y="189"/>
                </a:lnTo>
                <a:lnTo>
                  <a:pt x="96" y="191"/>
                </a:lnTo>
                <a:lnTo>
                  <a:pt x="90" y="191"/>
                </a:lnTo>
                <a:lnTo>
                  <a:pt x="88" y="191"/>
                </a:lnTo>
                <a:lnTo>
                  <a:pt x="88" y="147"/>
                </a:lnTo>
                <a:lnTo>
                  <a:pt x="105" y="147"/>
                </a:lnTo>
                <a:lnTo>
                  <a:pt x="105" y="126"/>
                </a:lnTo>
                <a:lnTo>
                  <a:pt x="105" y="126"/>
                </a:lnTo>
                <a:lnTo>
                  <a:pt x="105" y="123"/>
                </a:lnTo>
                <a:lnTo>
                  <a:pt x="108" y="122"/>
                </a:lnTo>
                <a:lnTo>
                  <a:pt x="108" y="122"/>
                </a:lnTo>
                <a:lnTo>
                  <a:pt x="115" y="115"/>
                </a:lnTo>
                <a:lnTo>
                  <a:pt x="122" y="107"/>
                </a:lnTo>
                <a:lnTo>
                  <a:pt x="126" y="99"/>
                </a:lnTo>
                <a:lnTo>
                  <a:pt x="127" y="88"/>
                </a:lnTo>
                <a:lnTo>
                  <a:pt x="127" y="88"/>
                </a:lnTo>
                <a:lnTo>
                  <a:pt x="126" y="80"/>
                </a:lnTo>
                <a:lnTo>
                  <a:pt x="124" y="73"/>
                </a:lnTo>
                <a:lnTo>
                  <a:pt x="120" y="66"/>
                </a:lnTo>
                <a:lnTo>
                  <a:pt x="116" y="61"/>
                </a:lnTo>
                <a:lnTo>
                  <a:pt x="116" y="61"/>
                </a:lnTo>
                <a:lnTo>
                  <a:pt x="109" y="55"/>
                </a:lnTo>
                <a:lnTo>
                  <a:pt x="104" y="51"/>
                </a:lnTo>
                <a:lnTo>
                  <a:pt x="96" y="50"/>
                </a:lnTo>
                <a:lnTo>
                  <a:pt x="88" y="49"/>
                </a:lnTo>
                <a:lnTo>
                  <a:pt x="88" y="49"/>
                </a:lnTo>
                <a:lnTo>
                  <a:pt x="88" y="39"/>
                </a:lnTo>
                <a:lnTo>
                  <a:pt x="88" y="39"/>
                </a:lnTo>
                <a:lnTo>
                  <a:pt x="88" y="39"/>
                </a:lnTo>
                <a:close/>
                <a:moveTo>
                  <a:pt x="132" y="36"/>
                </a:moveTo>
                <a:lnTo>
                  <a:pt x="128" y="40"/>
                </a:lnTo>
                <a:lnTo>
                  <a:pt x="128" y="40"/>
                </a:lnTo>
                <a:lnTo>
                  <a:pt x="127" y="43"/>
                </a:lnTo>
                <a:lnTo>
                  <a:pt x="128" y="47"/>
                </a:lnTo>
                <a:lnTo>
                  <a:pt x="128" y="47"/>
                </a:lnTo>
                <a:lnTo>
                  <a:pt x="130" y="49"/>
                </a:lnTo>
                <a:lnTo>
                  <a:pt x="132" y="49"/>
                </a:lnTo>
                <a:lnTo>
                  <a:pt x="132" y="36"/>
                </a:lnTo>
                <a:lnTo>
                  <a:pt x="132" y="36"/>
                </a:lnTo>
                <a:close/>
                <a:moveTo>
                  <a:pt x="132" y="127"/>
                </a:moveTo>
                <a:lnTo>
                  <a:pt x="132" y="127"/>
                </a:lnTo>
                <a:lnTo>
                  <a:pt x="130" y="127"/>
                </a:lnTo>
                <a:lnTo>
                  <a:pt x="128" y="128"/>
                </a:lnTo>
                <a:lnTo>
                  <a:pt x="128" y="128"/>
                </a:lnTo>
                <a:lnTo>
                  <a:pt x="127" y="131"/>
                </a:lnTo>
                <a:lnTo>
                  <a:pt x="128" y="135"/>
                </a:lnTo>
                <a:lnTo>
                  <a:pt x="132" y="138"/>
                </a:lnTo>
                <a:lnTo>
                  <a:pt x="132" y="127"/>
                </a:lnTo>
                <a:lnTo>
                  <a:pt x="132" y="127"/>
                </a:lnTo>
                <a:close/>
                <a:moveTo>
                  <a:pt x="88" y="30"/>
                </a:moveTo>
                <a:lnTo>
                  <a:pt x="88" y="0"/>
                </a:lnTo>
                <a:lnTo>
                  <a:pt x="88" y="0"/>
                </a:lnTo>
                <a:lnTo>
                  <a:pt x="92" y="1"/>
                </a:lnTo>
                <a:lnTo>
                  <a:pt x="92" y="4"/>
                </a:lnTo>
                <a:lnTo>
                  <a:pt x="92" y="26"/>
                </a:lnTo>
                <a:lnTo>
                  <a:pt x="92" y="26"/>
                </a:lnTo>
                <a:lnTo>
                  <a:pt x="92" y="28"/>
                </a:lnTo>
                <a:lnTo>
                  <a:pt x="88" y="30"/>
                </a:lnTo>
                <a:lnTo>
                  <a:pt x="88" y="30"/>
                </a:lnTo>
                <a:close/>
                <a:moveTo>
                  <a:pt x="88" y="191"/>
                </a:moveTo>
                <a:lnTo>
                  <a:pt x="85" y="191"/>
                </a:lnTo>
                <a:lnTo>
                  <a:pt x="85" y="191"/>
                </a:lnTo>
                <a:lnTo>
                  <a:pt x="80" y="191"/>
                </a:lnTo>
                <a:lnTo>
                  <a:pt x="76" y="189"/>
                </a:lnTo>
                <a:lnTo>
                  <a:pt x="71" y="187"/>
                </a:lnTo>
                <a:lnTo>
                  <a:pt x="67" y="184"/>
                </a:lnTo>
                <a:lnTo>
                  <a:pt x="65" y="180"/>
                </a:lnTo>
                <a:lnTo>
                  <a:pt x="62" y="176"/>
                </a:lnTo>
                <a:lnTo>
                  <a:pt x="61" y="172"/>
                </a:lnTo>
                <a:lnTo>
                  <a:pt x="61" y="166"/>
                </a:lnTo>
                <a:lnTo>
                  <a:pt x="61" y="128"/>
                </a:lnTo>
                <a:lnTo>
                  <a:pt x="61" y="128"/>
                </a:lnTo>
                <a:lnTo>
                  <a:pt x="55" y="124"/>
                </a:lnTo>
                <a:lnTo>
                  <a:pt x="51" y="119"/>
                </a:lnTo>
                <a:lnTo>
                  <a:pt x="47" y="114"/>
                </a:lnTo>
                <a:lnTo>
                  <a:pt x="44" y="108"/>
                </a:lnTo>
                <a:lnTo>
                  <a:pt x="44" y="67"/>
                </a:lnTo>
                <a:lnTo>
                  <a:pt x="44" y="67"/>
                </a:lnTo>
                <a:lnTo>
                  <a:pt x="47" y="61"/>
                </a:lnTo>
                <a:lnTo>
                  <a:pt x="51" y="55"/>
                </a:lnTo>
                <a:lnTo>
                  <a:pt x="57" y="51"/>
                </a:lnTo>
                <a:lnTo>
                  <a:pt x="62" y="47"/>
                </a:lnTo>
                <a:lnTo>
                  <a:pt x="67" y="43"/>
                </a:lnTo>
                <a:lnTo>
                  <a:pt x="74" y="40"/>
                </a:lnTo>
                <a:lnTo>
                  <a:pt x="81" y="39"/>
                </a:lnTo>
                <a:lnTo>
                  <a:pt x="88" y="39"/>
                </a:lnTo>
                <a:lnTo>
                  <a:pt x="88" y="49"/>
                </a:lnTo>
                <a:lnTo>
                  <a:pt x="88" y="49"/>
                </a:lnTo>
                <a:lnTo>
                  <a:pt x="81" y="50"/>
                </a:lnTo>
                <a:lnTo>
                  <a:pt x="73" y="51"/>
                </a:lnTo>
                <a:lnTo>
                  <a:pt x="66" y="55"/>
                </a:lnTo>
                <a:lnTo>
                  <a:pt x="61" y="61"/>
                </a:lnTo>
                <a:lnTo>
                  <a:pt x="61" y="61"/>
                </a:lnTo>
                <a:lnTo>
                  <a:pt x="57" y="66"/>
                </a:lnTo>
                <a:lnTo>
                  <a:pt x="53" y="73"/>
                </a:lnTo>
                <a:lnTo>
                  <a:pt x="50" y="80"/>
                </a:lnTo>
                <a:lnTo>
                  <a:pt x="50" y="88"/>
                </a:lnTo>
                <a:lnTo>
                  <a:pt x="50" y="88"/>
                </a:lnTo>
                <a:lnTo>
                  <a:pt x="51" y="97"/>
                </a:lnTo>
                <a:lnTo>
                  <a:pt x="55" y="107"/>
                </a:lnTo>
                <a:lnTo>
                  <a:pt x="61" y="115"/>
                </a:lnTo>
                <a:lnTo>
                  <a:pt x="69" y="120"/>
                </a:lnTo>
                <a:lnTo>
                  <a:pt x="69" y="120"/>
                </a:lnTo>
                <a:lnTo>
                  <a:pt x="69" y="120"/>
                </a:lnTo>
                <a:lnTo>
                  <a:pt x="70" y="123"/>
                </a:lnTo>
                <a:lnTo>
                  <a:pt x="70" y="126"/>
                </a:lnTo>
                <a:lnTo>
                  <a:pt x="70" y="147"/>
                </a:lnTo>
                <a:lnTo>
                  <a:pt x="88" y="147"/>
                </a:lnTo>
                <a:lnTo>
                  <a:pt x="88" y="191"/>
                </a:lnTo>
                <a:lnTo>
                  <a:pt x="88" y="191"/>
                </a:lnTo>
                <a:close/>
                <a:moveTo>
                  <a:pt x="88" y="0"/>
                </a:moveTo>
                <a:lnTo>
                  <a:pt x="88" y="30"/>
                </a:lnTo>
                <a:lnTo>
                  <a:pt x="88" y="30"/>
                </a:lnTo>
                <a:lnTo>
                  <a:pt x="88" y="30"/>
                </a:lnTo>
                <a:lnTo>
                  <a:pt x="88" y="30"/>
                </a:lnTo>
                <a:lnTo>
                  <a:pt x="88" y="30"/>
                </a:lnTo>
                <a:lnTo>
                  <a:pt x="85" y="28"/>
                </a:lnTo>
                <a:lnTo>
                  <a:pt x="84" y="26"/>
                </a:lnTo>
                <a:lnTo>
                  <a:pt x="84" y="4"/>
                </a:lnTo>
                <a:lnTo>
                  <a:pt x="84" y="4"/>
                </a:lnTo>
                <a:lnTo>
                  <a:pt x="85" y="1"/>
                </a:lnTo>
                <a:lnTo>
                  <a:pt x="88" y="0"/>
                </a:lnTo>
                <a:lnTo>
                  <a:pt x="88" y="0"/>
                </a:lnTo>
                <a:lnTo>
                  <a:pt x="88" y="0"/>
                </a:lnTo>
                <a:lnTo>
                  <a:pt x="88" y="0"/>
                </a:lnTo>
                <a:close/>
                <a:moveTo>
                  <a:pt x="44" y="138"/>
                </a:moveTo>
                <a:lnTo>
                  <a:pt x="47" y="135"/>
                </a:lnTo>
                <a:lnTo>
                  <a:pt x="47" y="135"/>
                </a:lnTo>
                <a:lnTo>
                  <a:pt x="48" y="131"/>
                </a:lnTo>
                <a:lnTo>
                  <a:pt x="47" y="128"/>
                </a:lnTo>
                <a:lnTo>
                  <a:pt x="47" y="128"/>
                </a:lnTo>
                <a:lnTo>
                  <a:pt x="44" y="127"/>
                </a:lnTo>
                <a:lnTo>
                  <a:pt x="44" y="138"/>
                </a:lnTo>
                <a:lnTo>
                  <a:pt x="44" y="138"/>
                </a:lnTo>
                <a:close/>
                <a:moveTo>
                  <a:pt x="44" y="49"/>
                </a:moveTo>
                <a:lnTo>
                  <a:pt x="44" y="49"/>
                </a:lnTo>
                <a:lnTo>
                  <a:pt x="47" y="47"/>
                </a:lnTo>
                <a:lnTo>
                  <a:pt x="47" y="47"/>
                </a:lnTo>
                <a:lnTo>
                  <a:pt x="48" y="43"/>
                </a:lnTo>
                <a:lnTo>
                  <a:pt x="47" y="40"/>
                </a:lnTo>
                <a:lnTo>
                  <a:pt x="44" y="38"/>
                </a:lnTo>
                <a:lnTo>
                  <a:pt x="44" y="49"/>
                </a:lnTo>
                <a:close/>
                <a:moveTo>
                  <a:pt x="44" y="108"/>
                </a:moveTo>
                <a:lnTo>
                  <a:pt x="44" y="108"/>
                </a:lnTo>
                <a:lnTo>
                  <a:pt x="40" y="99"/>
                </a:lnTo>
                <a:lnTo>
                  <a:pt x="39" y="88"/>
                </a:lnTo>
                <a:lnTo>
                  <a:pt x="39" y="88"/>
                </a:lnTo>
                <a:lnTo>
                  <a:pt x="40" y="77"/>
                </a:lnTo>
                <a:lnTo>
                  <a:pt x="44" y="67"/>
                </a:lnTo>
                <a:lnTo>
                  <a:pt x="44" y="108"/>
                </a:lnTo>
                <a:lnTo>
                  <a:pt x="44" y="108"/>
                </a:lnTo>
                <a:close/>
                <a:moveTo>
                  <a:pt x="44" y="38"/>
                </a:moveTo>
                <a:lnTo>
                  <a:pt x="44" y="49"/>
                </a:lnTo>
                <a:lnTo>
                  <a:pt x="44" y="49"/>
                </a:lnTo>
                <a:lnTo>
                  <a:pt x="40" y="47"/>
                </a:lnTo>
                <a:lnTo>
                  <a:pt x="40" y="47"/>
                </a:lnTo>
                <a:lnTo>
                  <a:pt x="25" y="31"/>
                </a:lnTo>
                <a:lnTo>
                  <a:pt x="25" y="31"/>
                </a:lnTo>
                <a:lnTo>
                  <a:pt x="24" y="28"/>
                </a:lnTo>
                <a:lnTo>
                  <a:pt x="25" y="26"/>
                </a:lnTo>
                <a:lnTo>
                  <a:pt x="25" y="26"/>
                </a:lnTo>
                <a:lnTo>
                  <a:pt x="28" y="24"/>
                </a:lnTo>
                <a:lnTo>
                  <a:pt x="32" y="26"/>
                </a:lnTo>
                <a:lnTo>
                  <a:pt x="44" y="38"/>
                </a:lnTo>
                <a:lnTo>
                  <a:pt x="44" y="38"/>
                </a:lnTo>
                <a:close/>
                <a:moveTo>
                  <a:pt x="44" y="127"/>
                </a:moveTo>
                <a:lnTo>
                  <a:pt x="44" y="138"/>
                </a:lnTo>
                <a:lnTo>
                  <a:pt x="32" y="150"/>
                </a:lnTo>
                <a:lnTo>
                  <a:pt x="32" y="150"/>
                </a:lnTo>
                <a:lnTo>
                  <a:pt x="28" y="151"/>
                </a:lnTo>
                <a:lnTo>
                  <a:pt x="25" y="150"/>
                </a:lnTo>
                <a:lnTo>
                  <a:pt x="25" y="150"/>
                </a:lnTo>
                <a:lnTo>
                  <a:pt x="24" y="147"/>
                </a:lnTo>
                <a:lnTo>
                  <a:pt x="25" y="143"/>
                </a:lnTo>
                <a:lnTo>
                  <a:pt x="40" y="128"/>
                </a:lnTo>
                <a:lnTo>
                  <a:pt x="40" y="128"/>
                </a:lnTo>
                <a:lnTo>
                  <a:pt x="40" y="128"/>
                </a:lnTo>
                <a:lnTo>
                  <a:pt x="44" y="127"/>
                </a:lnTo>
                <a:lnTo>
                  <a:pt x="44" y="127"/>
                </a:lnTo>
                <a:close/>
                <a:moveTo>
                  <a:pt x="4" y="84"/>
                </a:moveTo>
                <a:lnTo>
                  <a:pt x="4" y="84"/>
                </a:lnTo>
                <a:lnTo>
                  <a:pt x="25" y="84"/>
                </a:lnTo>
                <a:lnTo>
                  <a:pt x="25" y="84"/>
                </a:lnTo>
                <a:lnTo>
                  <a:pt x="29" y="85"/>
                </a:lnTo>
                <a:lnTo>
                  <a:pt x="31" y="88"/>
                </a:lnTo>
                <a:lnTo>
                  <a:pt x="31" y="88"/>
                </a:lnTo>
                <a:lnTo>
                  <a:pt x="29" y="91"/>
                </a:lnTo>
                <a:lnTo>
                  <a:pt x="25" y="92"/>
                </a:lnTo>
                <a:lnTo>
                  <a:pt x="4" y="92"/>
                </a:lnTo>
                <a:lnTo>
                  <a:pt x="4" y="92"/>
                </a:lnTo>
                <a:lnTo>
                  <a:pt x="1" y="91"/>
                </a:lnTo>
                <a:lnTo>
                  <a:pt x="0" y="88"/>
                </a:lnTo>
                <a:lnTo>
                  <a:pt x="0" y="88"/>
                </a:lnTo>
                <a:lnTo>
                  <a:pt x="1" y="85"/>
                </a:lnTo>
                <a:lnTo>
                  <a:pt x="4" y="84"/>
                </a:lnTo>
                <a:lnTo>
                  <a:pt x="4" y="84"/>
                </a:lnTo>
                <a:close/>
              </a:path>
            </a:pathLst>
          </a:custGeom>
          <a:solidFill>
            <a:schemeClr val="accent1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299" name="Freeform 177"/>
          <p:cNvSpPr>
            <a:spLocks noEditPoints="1"/>
          </p:cNvSpPr>
          <p:nvPr/>
        </p:nvSpPr>
        <p:spPr bwMode="auto">
          <a:xfrm>
            <a:off x="2054354" y="1680168"/>
            <a:ext cx="232011" cy="335713"/>
          </a:xfrm>
          <a:custGeom>
            <a:avLst/>
            <a:gdLst>
              <a:gd name="T0" fmla="*/ 132 w 264"/>
              <a:gd name="T1" fmla="*/ 7 h 382"/>
              <a:gd name="T2" fmla="*/ 140 w 264"/>
              <a:gd name="T3" fmla="*/ 126 h 382"/>
              <a:gd name="T4" fmla="*/ 156 w 264"/>
              <a:gd name="T5" fmla="*/ 128 h 382"/>
              <a:gd name="T6" fmla="*/ 186 w 264"/>
              <a:gd name="T7" fmla="*/ 142 h 382"/>
              <a:gd name="T8" fmla="*/ 206 w 264"/>
              <a:gd name="T9" fmla="*/ 166 h 382"/>
              <a:gd name="T10" fmla="*/ 218 w 264"/>
              <a:gd name="T11" fmla="*/ 196 h 382"/>
              <a:gd name="T12" fmla="*/ 220 w 264"/>
              <a:gd name="T13" fmla="*/ 212 h 382"/>
              <a:gd name="T14" fmla="*/ 220 w 264"/>
              <a:gd name="T15" fmla="*/ 222 h 382"/>
              <a:gd name="T16" fmla="*/ 215 w 264"/>
              <a:gd name="T17" fmla="*/ 239 h 382"/>
              <a:gd name="T18" fmla="*/ 210 w 264"/>
              <a:gd name="T19" fmla="*/ 254 h 382"/>
              <a:gd name="T20" fmla="*/ 194 w 264"/>
              <a:gd name="T21" fmla="*/ 275 h 382"/>
              <a:gd name="T22" fmla="*/ 174 w 264"/>
              <a:gd name="T23" fmla="*/ 290 h 382"/>
              <a:gd name="T24" fmla="*/ 159 w 264"/>
              <a:gd name="T25" fmla="*/ 296 h 382"/>
              <a:gd name="T26" fmla="*/ 141 w 264"/>
              <a:gd name="T27" fmla="*/ 300 h 382"/>
              <a:gd name="T28" fmla="*/ 132 w 264"/>
              <a:gd name="T29" fmla="*/ 300 h 382"/>
              <a:gd name="T30" fmla="*/ 132 w 264"/>
              <a:gd name="T31" fmla="*/ 327 h 382"/>
              <a:gd name="T32" fmla="*/ 144 w 264"/>
              <a:gd name="T33" fmla="*/ 333 h 382"/>
              <a:gd name="T34" fmla="*/ 149 w 264"/>
              <a:gd name="T35" fmla="*/ 345 h 382"/>
              <a:gd name="T36" fmla="*/ 148 w 264"/>
              <a:gd name="T37" fmla="*/ 353 h 382"/>
              <a:gd name="T38" fmla="*/ 138 w 264"/>
              <a:gd name="T39" fmla="*/ 363 h 382"/>
              <a:gd name="T40" fmla="*/ 132 w 264"/>
              <a:gd name="T41" fmla="*/ 382 h 382"/>
              <a:gd name="T42" fmla="*/ 228 w 264"/>
              <a:gd name="T43" fmla="*/ 361 h 382"/>
              <a:gd name="T44" fmla="*/ 228 w 264"/>
              <a:gd name="T45" fmla="*/ 357 h 382"/>
              <a:gd name="T46" fmla="*/ 221 w 264"/>
              <a:gd name="T47" fmla="*/ 349 h 382"/>
              <a:gd name="T48" fmla="*/ 201 w 264"/>
              <a:gd name="T49" fmla="*/ 340 h 382"/>
              <a:gd name="T50" fmla="*/ 182 w 264"/>
              <a:gd name="T51" fmla="*/ 336 h 382"/>
              <a:gd name="T52" fmla="*/ 214 w 264"/>
              <a:gd name="T53" fmla="*/ 315 h 382"/>
              <a:gd name="T54" fmla="*/ 241 w 264"/>
              <a:gd name="T55" fmla="*/ 287 h 382"/>
              <a:gd name="T56" fmla="*/ 257 w 264"/>
              <a:gd name="T57" fmla="*/ 253 h 382"/>
              <a:gd name="T58" fmla="*/ 264 w 264"/>
              <a:gd name="T59" fmla="*/ 212 h 382"/>
              <a:gd name="T60" fmla="*/ 263 w 264"/>
              <a:gd name="T61" fmla="*/ 200 h 382"/>
              <a:gd name="T62" fmla="*/ 259 w 264"/>
              <a:gd name="T63" fmla="*/ 177 h 382"/>
              <a:gd name="T64" fmla="*/ 251 w 264"/>
              <a:gd name="T65" fmla="*/ 156 h 382"/>
              <a:gd name="T66" fmla="*/ 240 w 264"/>
              <a:gd name="T67" fmla="*/ 137 h 382"/>
              <a:gd name="T68" fmla="*/ 225 w 264"/>
              <a:gd name="T69" fmla="*/ 119 h 382"/>
              <a:gd name="T70" fmla="*/ 207 w 264"/>
              <a:gd name="T71" fmla="*/ 104 h 382"/>
              <a:gd name="T72" fmla="*/ 187 w 264"/>
              <a:gd name="T73" fmla="*/ 93 h 382"/>
              <a:gd name="T74" fmla="*/ 165 w 264"/>
              <a:gd name="T75" fmla="*/ 85 h 382"/>
              <a:gd name="T76" fmla="*/ 174 w 264"/>
              <a:gd name="T77" fmla="*/ 20 h 382"/>
              <a:gd name="T78" fmla="*/ 111 w 264"/>
              <a:gd name="T79" fmla="*/ 0 h 382"/>
              <a:gd name="T80" fmla="*/ 118 w 264"/>
              <a:gd name="T81" fmla="*/ 195 h 382"/>
              <a:gd name="T82" fmla="*/ 132 w 264"/>
              <a:gd name="T83" fmla="*/ 7 h 382"/>
              <a:gd name="T84" fmla="*/ 132 w 264"/>
              <a:gd name="T85" fmla="*/ 300 h 382"/>
              <a:gd name="T86" fmla="*/ 118 w 264"/>
              <a:gd name="T87" fmla="*/ 299 h 382"/>
              <a:gd name="T88" fmla="*/ 92 w 264"/>
              <a:gd name="T89" fmla="*/ 291 h 382"/>
              <a:gd name="T90" fmla="*/ 119 w 264"/>
              <a:gd name="T91" fmla="*/ 284 h 382"/>
              <a:gd name="T92" fmla="*/ 58 w 264"/>
              <a:gd name="T93" fmla="*/ 260 h 382"/>
              <a:gd name="T94" fmla="*/ 0 w 264"/>
              <a:gd name="T95" fmla="*/ 260 h 382"/>
              <a:gd name="T96" fmla="*/ 22 w 264"/>
              <a:gd name="T97" fmla="*/ 284 h 382"/>
              <a:gd name="T98" fmla="*/ 34 w 264"/>
              <a:gd name="T99" fmla="*/ 300 h 382"/>
              <a:gd name="T100" fmla="*/ 65 w 264"/>
              <a:gd name="T101" fmla="*/ 326 h 382"/>
              <a:gd name="T102" fmla="*/ 83 w 264"/>
              <a:gd name="T103" fmla="*/ 336 h 382"/>
              <a:gd name="T104" fmla="*/ 49 w 264"/>
              <a:gd name="T105" fmla="*/ 345 h 382"/>
              <a:gd name="T106" fmla="*/ 39 w 264"/>
              <a:gd name="T107" fmla="*/ 353 h 382"/>
              <a:gd name="T108" fmla="*/ 35 w 264"/>
              <a:gd name="T109" fmla="*/ 361 h 382"/>
              <a:gd name="T110" fmla="*/ 132 w 264"/>
              <a:gd name="T111" fmla="*/ 382 h 382"/>
              <a:gd name="T112" fmla="*/ 132 w 264"/>
              <a:gd name="T113" fmla="*/ 364 h 382"/>
              <a:gd name="T114" fmla="*/ 119 w 264"/>
              <a:gd name="T115" fmla="*/ 359 h 382"/>
              <a:gd name="T116" fmla="*/ 114 w 264"/>
              <a:gd name="T117" fmla="*/ 345 h 382"/>
              <a:gd name="T118" fmla="*/ 115 w 264"/>
              <a:gd name="T119" fmla="*/ 338 h 382"/>
              <a:gd name="T120" fmla="*/ 125 w 264"/>
              <a:gd name="T121" fmla="*/ 329 h 382"/>
              <a:gd name="T122" fmla="*/ 132 w 264"/>
              <a:gd name="T123" fmla="*/ 300 h 38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264" h="382">
                <a:moveTo>
                  <a:pt x="174" y="20"/>
                </a:moveTo>
                <a:lnTo>
                  <a:pt x="132" y="7"/>
                </a:lnTo>
                <a:lnTo>
                  <a:pt x="132" y="151"/>
                </a:lnTo>
                <a:lnTo>
                  <a:pt x="140" y="126"/>
                </a:lnTo>
                <a:lnTo>
                  <a:pt x="140" y="126"/>
                </a:lnTo>
                <a:lnTo>
                  <a:pt x="156" y="128"/>
                </a:lnTo>
                <a:lnTo>
                  <a:pt x="172" y="134"/>
                </a:lnTo>
                <a:lnTo>
                  <a:pt x="186" y="142"/>
                </a:lnTo>
                <a:lnTo>
                  <a:pt x="197" y="153"/>
                </a:lnTo>
                <a:lnTo>
                  <a:pt x="206" y="166"/>
                </a:lnTo>
                <a:lnTo>
                  <a:pt x="214" y="180"/>
                </a:lnTo>
                <a:lnTo>
                  <a:pt x="218" y="196"/>
                </a:lnTo>
                <a:lnTo>
                  <a:pt x="220" y="204"/>
                </a:lnTo>
                <a:lnTo>
                  <a:pt x="220" y="212"/>
                </a:lnTo>
                <a:lnTo>
                  <a:pt x="220" y="212"/>
                </a:lnTo>
                <a:lnTo>
                  <a:pt x="220" y="222"/>
                </a:lnTo>
                <a:lnTo>
                  <a:pt x="218" y="230"/>
                </a:lnTo>
                <a:lnTo>
                  <a:pt x="215" y="239"/>
                </a:lnTo>
                <a:lnTo>
                  <a:pt x="213" y="246"/>
                </a:lnTo>
                <a:lnTo>
                  <a:pt x="210" y="254"/>
                </a:lnTo>
                <a:lnTo>
                  <a:pt x="205" y="262"/>
                </a:lnTo>
                <a:lnTo>
                  <a:pt x="194" y="275"/>
                </a:lnTo>
                <a:lnTo>
                  <a:pt x="182" y="286"/>
                </a:lnTo>
                <a:lnTo>
                  <a:pt x="174" y="290"/>
                </a:lnTo>
                <a:lnTo>
                  <a:pt x="167" y="294"/>
                </a:lnTo>
                <a:lnTo>
                  <a:pt x="159" y="296"/>
                </a:lnTo>
                <a:lnTo>
                  <a:pt x="150" y="299"/>
                </a:lnTo>
                <a:lnTo>
                  <a:pt x="141" y="300"/>
                </a:lnTo>
                <a:lnTo>
                  <a:pt x="132" y="300"/>
                </a:lnTo>
                <a:lnTo>
                  <a:pt x="132" y="300"/>
                </a:lnTo>
                <a:lnTo>
                  <a:pt x="132" y="327"/>
                </a:lnTo>
                <a:lnTo>
                  <a:pt x="132" y="327"/>
                </a:lnTo>
                <a:lnTo>
                  <a:pt x="138" y="329"/>
                </a:lnTo>
                <a:lnTo>
                  <a:pt x="144" y="333"/>
                </a:lnTo>
                <a:lnTo>
                  <a:pt x="148" y="338"/>
                </a:lnTo>
                <a:lnTo>
                  <a:pt x="149" y="345"/>
                </a:lnTo>
                <a:lnTo>
                  <a:pt x="149" y="345"/>
                </a:lnTo>
                <a:lnTo>
                  <a:pt x="148" y="353"/>
                </a:lnTo>
                <a:lnTo>
                  <a:pt x="144" y="359"/>
                </a:lnTo>
                <a:lnTo>
                  <a:pt x="138" y="363"/>
                </a:lnTo>
                <a:lnTo>
                  <a:pt x="132" y="364"/>
                </a:lnTo>
                <a:lnTo>
                  <a:pt x="132" y="382"/>
                </a:lnTo>
                <a:lnTo>
                  <a:pt x="228" y="382"/>
                </a:lnTo>
                <a:lnTo>
                  <a:pt x="228" y="361"/>
                </a:lnTo>
                <a:lnTo>
                  <a:pt x="228" y="361"/>
                </a:lnTo>
                <a:lnTo>
                  <a:pt x="228" y="357"/>
                </a:lnTo>
                <a:lnTo>
                  <a:pt x="225" y="353"/>
                </a:lnTo>
                <a:lnTo>
                  <a:pt x="221" y="349"/>
                </a:lnTo>
                <a:lnTo>
                  <a:pt x="215" y="345"/>
                </a:lnTo>
                <a:lnTo>
                  <a:pt x="201" y="340"/>
                </a:lnTo>
                <a:lnTo>
                  <a:pt x="182" y="336"/>
                </a:lnTo>
                <a:lnTo>
                  <a:pt x="182" y="336"/>
                </a:lnTo>
                <a:lnTo>
                  <a:pt x="199" y="326"/>
                </a:lnTo>
                <a:lnTo>
                  <a:pt x="214" y="315"/>
                </a:lnTo>
                <a:lnTo>
                  <a:pt x="229" y="302"/>
                </a:lnTo>
                <a:lnTo>
                  <a:pt x="241" y="287"/>
                </a:lnTo>
                <a:lnTo>
                  <a:pt x="251" y="271"/>
                </a:lnTo>
                <a:lnTo>
                  <a:pt x="257" y="253"/>
                </a:lnTo>
                <a:lnTo>
                  <a:pt x="263" y="233"/>
                </a:lnTo>
                <a:lnTo>
                  <a:pt x="264" y="212"/>
                </a:lnTo>
                <a:lnTo>
                  <a:pt x="264" y="212"/>
                </a:lnTo>
                <a:lnTo>
                  <a:pt x="263" y="200"/>
                </a:lnTo>
                <a:lnTo>
                  <a:pt x="262" y="189"/>
                </a:lnTo>
                <a:lnTo>
                  <a:pt x="259" y="177"/>
                </a:lnTo>
                <a:lnTo>
                  <a:pt x="256" y="166"/>
                </a:lnTo>
                <a:lnTo>
                  <a:pt x="251" y="156"/>
                </a:lnTo>
                <a:lnTo>
                  <a:pt x="245" y="146"/>
                </a:lnTo>
                <a:lnTo>
                  <a:pt x="240" y="137"/>
                </a:lnTo>
                <a:lnTo>
                  <a:pt x="232" y="127"/>
                </a:lnTo>
                <a:lnTo>
                  <a:pt x="225" y="119"/>
                </a:lnTo>
                <a:lnTo>
                  <a:pt x="215" y="111"/>
                </a:lnTo>
                <a:lnTo>
                  <a:pt x="207" y="104"/>
                </a:lnTo>
                <a:lnTo>
                  <a:pt x="198" y="99"/>
                </a:lnTo>
                <a:lnTo>
                  <a:pt x="187" y="93"/>
                </a:lnTo>
                <a:lnTo>
                  <a:pt x="176" y="88"/>
                </a:lnTo>
                <a:lnTo>
                  <a:pt x="165" y="85"/>
                </a:lnTo>
                <a:lnTo>
                  <a:pt x="153" y="82"/>
                </a:lnTo>
                <a:lnTo>
                  <a:pt x="174" y="20"/>
                </a:lnTo>
                <a:close/>
                <a:moveTo>
                  <a:pt x="132" y="7"/>
                </a:moveTo>
                <a:lnTo>
                  <a:pt x="111" y="0"/>
                </a:lnTo>
                <a:lnTo>
                  <a:pt x="56" y="174"/>
                </a:lnTo>
                <a:lnTo>
                  <a:pt x="118" y="195"/>
                </a:lnTo>
                <a:lnTo>
                  <a:pt x="132" y="151"/>
                </a:lnTo>
                <a:lnTo>
                  <a:pt x="132" y="7"/>
                </a:lnTo>
                <a:lnTo>
                  <a:pt x="132" y="7"/>
                </a:lnTo>
                <a:close/>
                <a:moveTo>
                  <a:pt x="132" y="300"/>
                </a:moveTo>
                <a:lnTo>
                  <a:pt x="132" y="300"/>
                </a:lnTo>
                <a:lnTo>
                  <a:pt x="118" y="299"/>
                </a:lnTo>
                <a:lnTo>
                  <a:pt x="104" y="296"/>
                </a:lnTo>
                <a:lnTo>
                  <a:pt x="92" y="291"/>
                </a:lnTo>
                <a:lnTo>
                  <a:pt x="80" y="284"/>
                </a:lnTo>
                <a:lnTo>
                  <a:pt x="119" y="284"/>
                </a:lnTo>
                <a:lnTo>
                  <a:pt x="119" y="260"/>
                </a:lnTo>
                <a:lnTo>
                  <a:pt x="58" y="260"/>
                </a:lnTo>
                <a:lnTo>
                  <a:pt x="10" y="260"/>
                </a:lnTo>
                <a:lnTo>
                  <a:pt x="0" y="260"/>
                </a:lnTo>
                <a:lnTo>
                  <a:pt x="0" y="284"/>
                </a:lnTo>
                <a:lnTo>
                  <a:pt x="22" y="284"/>
                </a:lnTo>
                <a:lnTo>
                  <a:pt x="22" y="284"/>
                </a:lnTo>
                <a:lnTo>
                  <a:pt x="34" y="300"/>
                </a:lnTo>
                <a:lnTo>
                  <a:pt x="48" y="314"/>
                </a:lnTo>
                <a:lnTo>
                  <a:pt x="65" y="326"/>
                </a:lnTo>
                <a:lnTo>
                  <a:pt x="83" y="336"/>
                </a:lnTo>
                <a:lnTo>
                  <a:pt x="83" y="336"/>
                </a:lnTo>
                <a:lnTo>
                  <a:pt x="64" y="340"/>
                </a:lnTo>
                <a:lnTo>
                  <a:pt x="49" y="345"/>
                </a:lnTo>
                <a:lnTo>
                  <a:pt x="44" y="349"/>
                </a:lnTo>
                <a:lnTo>
                  <a:pt x="39" y="353"/>
                </a:lnTo>
                <a:lnTo>
                  <a:pt x="37" y="357"/>
                </a:lnTo>
                <a:lnTo>
                  <a:pt x="35" y="361"/>
                </a:lnTo>
                <a:lnTo>
                  <a:pt x="35" y="382"/>
                </a:lnTo>
                <a:lnTo>
                  <a:pt x="132" y="382"/>
                </a:lnTo>
                <a:lnTo>
                  <a:pt x="132" y="364"/>
                </a:lnTo>
                <a:lnTo>
                  <a:pt x="132" y="364"/>
                </a:lnTo>
                <a:lnTo>
                  <a:pt x="125" y="363"/>
                </a:lnTo>
                <a:lnTo>
                  <a:pt x="119" y="359"/>
                </a:lnTo>
                <a:lnTo>
                  <a:pt x="115" y="353"/>
                </a:lnTo>
                <a:lnTo>
                  <a:pt x="114" y="345"/>
                </a:lnTo>
                <a:lnTo>
                  <a:pt x="114" y="345"/>
                </a:lnTo>
                <a:lnTo>
                  <a:pt x="115" y="338"/>
                </a:lnTo>
                <a:lnTo>
                  <a:pt x="119" y="333"/>
                </a:lnTo>
                <a:lnTo>
                  <a:pt x="125" y="329"/>
                </a:lnTo>
                <a:lnTo>
                  <a:pt x="132" y="327"/>
                </a:lnTo>
                <a:lnTo>
                  <a:pt x="132" y="300"/>
                </a:lnTo>
                <a:close/>
              </a:path>
            </a:pathLst>
          </a:custGeom>
          <a:solidFill>
            <a:schemeClr val="accent1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grpSp>
        <p:nvGrpSpPr>
          <p:cNvPr id="300" name="组合 299"/>
          <p:cNvGrpSpPr/>
          <p:nvPr/>
        </p:nvGrpSpPr>
        <p:grpSpPr>
          <a:xfrm>
            <a:off x="2242424" y="1633590"/>
            <a:ext cx="201252" cy="122158"/>
            <a:chOff x="3143251" y="1577975"/>
            <a:chExt cx="363538" cy="220663"/>
          </a:xfrm>
          <a:solidFill>
            <a:schemeClr val="accent1"/>
          </a:solidFill>
        </p:grpSpPr>
        <p:sp>
          <p:nvSpPr>
            <p:cNvPr id="301" name="Freeform 178"/>
            <p:cNvSpPr>
              <a:spLocks noEditPoints="1"/>
            </p:cNvSpPr>
            <p:nvPr/>
          </p:nvSpPr>
          <p:spPr bwMode="auto">
            <a:xfrm>
              <a:off x="3143251" y="1577975"/>
              <a:ext cx="215900" cy="212725"/>
            </a:xfrm>
            <a:custGeom>
              <a:avLst/>
              <a:gdLst>
                <a:gd name="T0" fmla="*/ 68 w 136"/>
                <a:gd name="T1" fmla="*/ 0 h 134"/>
                <a:gd name="T2" fmla="*/ 94 w 136"/>
                <a:gd name="T3" fmla="*/ 4 h 134"/>
                <a:gd name="T4" fmla="*/ 106 w 136"/>
                <a:gd name="T5" fmla="*/ 11 h 134"/>
                <a:gd name="T6" fmla="*/ 125 w 136"/>
                <a:gd name="T7" fmla="*/ 28 h 134"/>
                <a:gd name="T8" fmla="*/ 134 w 136"/>
                <a:gd name="T9" fmla="*/ 53 h 134"/>
                <a:gd name="T10" fmla="*/ 134 w 136"/>
                <a:gd name="T11" fmla="*/ 79 h 134"/>
                <a:gd name="T12" fmla="*/ 131 w 136"/>
                <a:gd name="T13" fmla="*/ 92 h 134"/>
                <a:gd name="T14" fmla="*/ 121 w 136"/>
                <a:gd name="T15" fmla="*/ 110 h 134"/>
                <a:gd name="T16" fmla="*/ 106 w 136"/>
                <a:gd name="T17" fmla="*/ 123 h 134"/>
                <a:gd name="T18" fmla="*/ 88 w 136"/>
                <a:gd name="T19" fmla="*/ 131 h 134"/>
                <a:gd name="T20" fmla="*/ 68 w 136"/>
                <a:gd name="T21" fmla="*/ 134 h 134"/>
                <a:gd name="T22" fmla="*/ 68 w 136"/>
                <a:gd name="T23" fmla="*/ 122 h 134"/>
                <a:gd name="T24" fmla="*/ 84 w 136"/>
                <a:gd name="T25" fmla="*/ 119 h 134"/>
                <a:gd name="T26" fmla="*/ 99 w 136"/>
                <a:gd name="T27" fmla="*/ 112 h 134"/>
                <a:gd name="T28" fmla="*/ 111 w 136"/>
                <a:gd name="T29" fmla="*/ 102 h 134"/>
                <a:gd name="T30" fmla="*/ 119 w 136"/>
                <a:gd name="T31" fmla="*/ 87 h 134"/>
                <a:gd name="T32" fmla="*/ 119 w 136"/>
                <a:gd name="T33" fmla="*/ 87 h 134"/>
                <a:gd name="T34" fmla="*/ 123 w 136"/>
                <a:gd name="T35" fmla="*/ 66 h 134"/>
                <a:gd name="T36" fmla="*/ 119 w 136"/>
                <a:gd name="T37" fmla="*/ 45 h 134"/>
                <a:gd name="T38" fmla="*/ 107 w 136"/>
                <a:gd name="T39" fmla="*/ 28 h 134"/>
                <a:gd name="T40" fmla="*/ 88 w 136"/>
                <a:gd name="T41" fmla="*/ 16 h 134"/>
                <a:gd name="T42" fmla="*/ 79 w 136"/>
                <a:gd name="T43" fmla="*/ 14 h 134"/>
                <a:gd name="T44" fmla="*/ 68 w 136"/>
                <a:gd name="T45" fmla="*/ 0 h 134"/>
                <a:gd name="T46" fmla="*/ 6 w 136"/>
                <a:gd name="T47" fmla="*/ 42 h 134"/>
                <a:gd name="T48" fmla="*/ 16 w 136"/>
                <a:gd name="T49" fmla="*/ 24 h 134"/>
                <a:gd name="T50" fmla="*/ 31 w 136"/>
                <a:gd name="T51" fmla="*/ 11 h 134"/>
                <a:gd name="T52" fmla="*/ 49 w 136"/>
                <a:gd name="T53" fmla="*/ 3 h 134"/>
                <a:gd name="T54" fmla="*/ 68 w 136"/>
                <a:gd name="T55" fmla="*/ 0 h 134"/>
                <a:gd name="T56" fmla="*/ 68 w 136"/>
                <a:gd name="T57" fmla="*/ 12 h 134"/>
                <a:gd name="T58" fmla="*/ 52 w 136"/>
                <a:gd name="T59" fmla="*/ 15 h 134"/>
                <a:gd name="T60" fmla="*/ 38 w 136"/>
                <a:gd name="T61" fmla="*/ 22 h 134"/>
                <a:gd name="T62" fmla="*/ 26 w 136"/>
                <a:gd name="T63" fmla="*/ 33 h 134"/>
                <a:gd name="T64" fmla="*/ 18 w 136"/>
                <a:gd name="T65" fmla="*/ 46 h 134"/>
                <a:gd name="T66" fmla="*/ 14 w 136"/>
                <a:gd name="T67" fmla="*/ 57 h 134"/>
                <a:gd name="T68" fmla="*/ 15 w 136"/>
                <a:gd name="T69" fmla="*/ 79 h 134"/>
                <a:gd name="T70" fmla="*/ 23 w 136"/>
                <a:gd name="T71" fmla="*/ 98 h 134"/>
                <a:gd name="T72" fmla="*/ 38 w 136"/>
                <a:gd name="T73" fmla="*/ 112 h 134"/>
                <a:gd name="T74" fmla="*/ 48 w 136"/>
                <a:gd name="T75" fmla="*/ 118 h 134"/>
                <a:gd name="T76" fmla="*/ 68 w 136"/>
                <a:gd name="T77" fmla="*/ 122 h 134"/>
                <a:gd name="T78" fmla="*/ 68 w 136"/>
                <a:gd name="T79" fmla="*/ 134 h 134"/>
                <a:gd name="T80" fmla="*/ 43 w 136"/>
                <a:gd name="T81" fmla="*/ 130 h 134"/>
                <a:gd name="T82" fmla="*/ 31 w 136"/>
                <a:gd name="T83" fmla="*/ 123 h 134"/>
                <a:gd name="T84" fmla="*/ 12 w 136"/>
                <a:gd name="T85" fmla="*/ 104 h 134"/>
                <a:gd name="T86" fmla="*/ 3 w 136"/>
                <a:gd name="T87" fmla="*/ 81 h 134"/>
                <a:gd name="T88" fmla="*/ 1 w 136"/>
                <a:gd name="T89" fmla="*/ 56 h 134"/>
                <a:gd name="T90" fmla="*/ 6 w 136"/>
                <a:gd name="T91" fmla="*/ 42 h 1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36" h="134">
                  <a:moveTo>
                    <a:pt x="68" y="0"/>
                  </a:moveTo>
                  <a:lnTo>
                    <a:pt x="68" y="0"/>
                  </a:lnTo>
                  <a:lnTo>
                    <a:pt x="81" y="0"/>
                  </a:lnTo>
                  <a:lnTo>
                    <a:pt x="94" y="4"/>
                  </a:lnTo>
                  <a:lnTo>
                    <a:pt x="94" y="4"/>
                  </a:lnTo>
                  <a:lnTo>
                    <a:pt x="106" y="11"/>
                  </a:lnTo>
                  <a:lnTo>
                    <a:pt x="115" y="19"/>
                  </a:lnTo>
                  <a:lnTo>
                    <a:pt x="125" y="28"/>
                  </a:lnTo>
                  <a:lnTo>
                    <a:pt x="130" y="41"/>
                  </a:lnTo>
                  <a:lnTo>
                    <a:pt x="134" y="53"/>
                  </a:lnTo>
                  <a:lnTo>
                    <a:pt x="136" y="65"/>
                  </a:lnTo>
                  <a:lnTo>
                    <a:pt x="134" y="79"/>
                  </a:lnTo>
                  <a:lnTo>
                    <a:pt x="131" y="92"/>
                  </a:lnTo>
                  <a:lnTo>
                    <a:pt x="131" y="92"/>
                  </a:lnTo>
                  <a:lnTo>
                    <a:pt x="126" y="102"/>
                  </a:lnTo>
                  <a:lnTo>
                    <a:pt x="121" y="110"/>
                  </a:lnTo>
                  <a:lnTo>
                    <a:pt x="114" y="116"/>
                  </a:lnTo>
                  <a:lnTo>
                    <a:pt x="106" y="123"/>
                  </a:lnTo>
                  <a:lnTo>
                    <a:pt x="98" y="129"/>
                  </a:lnTo>
                  <a:lnTo>
                    <a:pt x="88" y="131"/>
                  </a:lnTo>
                  <a:lnTo>
                    <a:pt x="79" y="134"/>
                  </a:lnTo>
                  <a:lnTo>
                    <a:pt x="68" y="134"/>
                  </a:lnTo>
                  <a:lnTo>
                    <a:pt x="68" y="122"/>
                  </a:lnTo>
                  <a:lnTo>
                    <a:pt x="68" y="122"/>
                  </a:lnTo>
                  <a:lnTo>
                    <a:pt x="76" y="122"/>
                  </a:lnTo>
                  <a:lnTo>
                    <a:pt x="84" y="119"/>
                  </a:lnTo>
                  <a:lnTo>
                    <a:pt x="92" y="116"/>
                  </a:lnTo>
                  <a:lnTo>
                    <a:pt x="99" y="112"/>
                  </a:lnTo>
                  <a:lnTo>
                    <a:pt x="104" y="108"/>
                  </a:lnTo>
                  <a:lnTo>
                    <a:pt x="111" y="102"/>
                  </a:lnTo>
                  <a:lnTo>
                    <a:pt x="115" y="95"/>
                  </a:lnTo>
                  <a:lnTo>
                    <a:pt x="119" y="87"/>
                  </a:lnTo>
                  <a:lnTo>
                    <a:pt x="119" y="87"/>
                  </a:lnTo>
                  <a:lnTo>
                    <a:pt x="119" y="87"/>
                  </a:lnTo>
                  <a:lnTo>
                    <a:pt x="122" y="77"/>
                  </a:lnTo>
                  <a:lnTo>
                    <a:pt x="123" y="66"/>
                  </a:lnTo>
                  <a:lnTo>
                    <a:pt x="122" y="56"/>
                  </a:lnTo>
                  <a:lnTo>
                    <a:pt x="119" y="45"/>
                  </a:lnTo>
                  <a:lnTo>
                    <a:pt x="114" y="37"/>
                  </a:lnTo>
                  <a:lnTo>
                    <a:pt x="107" y="28"/>
                  </a:lnTo>
                  <a:lnTo>
                    <a:pt x="99" y="22"/>
                  </a:lnTo>
                  <a:lnTo>
                    <a:pt x="88" y="16"/>
                  </a:lnTo>
                  <a:lnTo>
                    <a:pt x="88" y="16"/>
                  </a:lnTo>
                  <a:lnTo>
                    <a:pt x="79" y="14"/>
                  </a:lnTo>
                  <a:lnTo>
                    <a:pt x="68" y="12"/>
                  </a:lnTo>
                  <a:lnTo>
                    <a:pt x="68" y="0"/>
                  </a:lnTo>
                  <a:close/>
                  <a:moveTo>
                    <a:pt x="6" y="42"/>
                  </a:moveTo>
                  <a:lnTo>
                    <a:pt x="6" y="42"/>
                  </a:lnTo>
                  <a:lnTo>
                    <a:pt x="10" y="33"/>
                  </a:lnTo>
                  <a:lnTo>
                    <a:pt x="16" y="24"/>
                  </a:lnTo>
                  <a:lnTo>
                    <a:pt x="23" y="16"/>
                  </a:lnTo>
                  <a:lnTo>
                    <a:pt x="31" y="11"/>
                  </a:lnTo>
                  <a:lnTo>
                    <a:pt x="39" y="5"/>
                  </a:lnTo>
                  <a:lnTo>
                    <a:pt x="49" y="3"/>
                  </a:lnTo>
                  <a:lnTo>
                    <a:pt x="58" y="0"/>
                  </a:lnTo>
                  <a:lnTo>
                    <a:pt x="68" y="0"/>
                  </a:lnTo>
                  <a:lnTo>
                    <a:pt x="68" y="12"/>
                  </a:lnTo>
                  <a:lnTo>
                    <a:pt x="68" y="12"/>
                  </a:lnTo>
                  <a:lnTo>
                    <a:pt x="60" y="12"/>
                  </a:lnTo>
                  <a:lnTo>
                    <a:pt x="52" y="15"/>
                  </a:lnTo>
                  <a:lnTo>
                    <a:pt x="45" y="18"/>
                  </a:lnTo>
                  <a:lnTo>
                    <a:pt x="38" y="22"/>
                  </a:lnTo>
                  <a:lnTo>
                    <a:pt x="31" y="26"/>
                  </a:lnTo>
                  <a:lnTo>
                    <a:pt x="26" y="33"/>
                  </a:lnTo>
                  <a:lnTo>
                    <a:pt x="20" y="39"/>
                  </a:lnTo>
                  <a:lnTo>
                    <a:pt x="18" y="46"/>
                  </a:lnTo>
                  <a:lnTo>
                    <a:pt x="18" y="46"/>
                  </a:lnTo>
                  <a:lnTo>
                    <a:pt x="14" y="57"/>
                  </a:lnTo>
                  <a:lnTo>
                    <a:pt x="14" y="68"/>
                  </a:lnTo>
                  <a:lnTo>
                    <a:pt x="15" y="79"/>
                  </a:lnTo>
                  <a:lnTo>
                    <a:pt x="18" y="88"/>
                  </a:lnTo>
                  <a:lnTo>
                    <a:pt x="23" y="98"/>
                  </a:lnTo>
                  <a:lnTo>
                    <a:pt x="30" y="106"/>
                  </a:lnTo>
                  <a:lnTo>
                    <a:pt x="38" y="112"/>
                  </a:lnTo>
                  <a:lnTo>
                    <a:pt x="48" y="118"/>
                  </a:lnTo>
                  <a:lnTo>
                    <a:pt x="48" y="118"/>
                  </a:lnTo>
                  <a:lnTo>
                    <a:pt x="58" y="121"/>
                  </a:lnTo>
                  <a:lnTo>
                    <a:pt x="68" y="122"/>
                  </a:lnTo>
                  <a:lnTo>
                    <a:pt x="68" y="134"/>
                  </a:lnTo>
                  <a:lnTo>
                    <a:pt x="68" y="134"/>
                  </a:lnTo>
                  <a:lnTo>
                    <a:pt x="56" y="133"/>
                  </a:lnTo>
                  <a:lnTo>
                    <a:pt x="43" y="130"/>
                  </a:lnTo>
                  <a:lnTo>
                    <a:pt x="43" y="130"/>
                  </a:lnTo>
                  <a:lnTo>
                    <a:pt x="31" y="123"/>
                  </a:lnTo>
                  <a:lnTo>
                    <a:pt x="20" y="115"/>
                  </a:lnTo>
                  <a:lnTo>
                    <a:pt x="12" y="104"/>
                  </a:lnTo>
                  <a:lnTo>
                    <a:pt x="6" y="93"/>
                  </a:lnTo>
                  <a:lnTo>
                    <a:pt x="3" y="81"/>
                  </a:lnTo>
                  <a:lnTo>
                    <a:pt x="0" y="68"/>
                  </a:lnTo>
                  <a:lnTo>
                    <a:pt x="1" y="56"/>
                  </a:lnTo>
                  <a:lnTo>
                    <a:pt x="6" y="42"/>
                  </a:lnTo>
                  <a:lnTo>
                    <a:pt x="6" y="42"/>
                  </a:lnTo>
                  <a:close/>
                </a:path>
              </a:pathLst>
            </a:custGeom>
            <a:grp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302" name="Freeform 179"/>
            <p:cNvSpPr>
              <a:spLocks/>
            </p:cNvSpPr>
            <p:nvPr/>
          </p:nvSpPr>
          <p:spPr bwMode="auto">
            <a:xfrm>
              <a:off x="3335338" y="1706563"/>
              <a:ext cx="106363" cy="65088"/>
            </a:xfrm>
            <a:custGeom>
              <a:avLst/>
              <a:gdLst>
                <a:gd name="T0" fmla="*/ 61 w 67"/>
                <a:gd name="T1" fmla="*/ 41 h 41"/>
                <a:gd name="T2" fmla="*/ 67 w 67"/>
                <a:gd name="T3" fmla="*/ 25 h 41"/>
                <a:gd name="T4" fmla="*/ 6 w 67"/>
                <a:gd name="T5" fmla="*/ 0 h 41"/>
                <a:gd name="T6" fmla="*/ 0 w 67"/>
                <a:gd name="T7" fmla="*/ 17 h 41"/>
                <a:gd name="T8" fmla="*/ 61 w 67"/>
                <a:gd name="T9" fmla="*/ 41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7" h="41">
                  <a:moveTo>
                    <a:pt x="61" y="41"/>
                  </a:moveTo>
                  <a:lnTo>
                    <a:pt x="67" y="25"/>
                  </a:lnTo>
                  <a:lnTo>
                    <a:pt x="6" y="0"/>
                  </a:lnTo>
                  <a:lnTo>
                    <a:pt x="0" y="17"/>
                  </a:lnTo>
                  <a:lnTo>
                    <a:pt x="61" y="41"/>
                  </a:lnTo>
                  <a:close/>
                </a:path>
              </a:pathLst>
            </a:custGeom>
            <a:grp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303" name="Freeform 180"/>
            <p:cNvSpPr>
              <a:spLocks/>
            </p:cNvSpPr>
            <p:nvPr/>
          </p:nvSpPr>
          <p:spPr bwMode="auto">
            <a:xfrm>
              <a:off x="3368676" y="1717675"/>
              <a:ext cx="138113" cy="80963"/>
            </a:xfrm>
            <a:custGeom>
              <a:avLst/>
              <a:gdLst>
                <a:gd name="T0" fmla="*/ 67 w 87"/>
                <a:gd name="T1" fmla="*/ 51 h 51"/>
                <a:gd name="T2" fmla="*/ 67 w 87"/>
                <a:gd name="T3" fmla="*/ 51 h 51"/>
                <a:gd name="T4" fmla="*/ 73 w 87"/>
                <a:gd name="T5" fmla="*/ 51 h 51"/>
                <a:gd name="T6" fmla="*/ 79 w 87"/>
                <a:gd name="T7" fmla="*/ 51 h 51"/>
                <a:gd name="T8" fmla="*/ 83 w 87"/>
                <a:gd name="T9" fmla="*/ 47 h 51"/>
                <a:gd name="T10" fmla="*/ 86 w 87"/>
                <a:gd name="T11" fmla="*/ 43 h 51"/>
                <a:gd name="T12" fmla="*/ 86 w 87"/>
                <a:gd name="T13" fmla="*/ 43 h 51"/>
                <a:gd name="T14" fmla="*/ 87 w 87"/>
                <a:gd name="T15" fmla="*/ 37 h 51"/>
                <a:gd name="T16" fmla="*/ 86 w 87"/>
                <a:gd name="T17" fmla="*/ 31 h 51"/>
                <a:gd name="T18" fmla="*/ 83 w 87"/>
                <a:gd name="T19" fmla="*/ 27 h 51"/>
                <a:gd name="T20" fmla="*/ 78 w 87"/>
                <a:gd name="T21" fmla="*/ 24 h 51"/>
                <a:gd name="T22" fmla="*/ 21 w 87"/>
                <a:gd name="T23" fmla="*/ 1 h 51"/>
                <a:gd name="T24" fmla="*/ 21 w 87"/>
                <a:gd name="T25" fmla="*/ 1 h 51"/>
                <a:gd name="T26" fmla="*/ 15 w 87"/>
                <a:gd name="T27" fmla="*/ 0 h 51"/>
                <a:gd name="T28" fmla="*/ 10 w 87"/>
                <a:gd name="T29" fmla="*/ 1 h 51"/>
                <a:gd name="T30" fmla="*/ 4 w 87"/>
                <a:gd name="T31" fmla="*/ 4 h 51"/>
                <a:gd name="T32" fmla="*/ 2 w 87"/>
                <a:gd name="T33" fmla="*/ 10 h 51"/>
                <a:gd name="T34" fmla="*/ 2 w 87"/>
                <a:gd name="T35" fmla="*/ 10 h 51"/>
                <a:gd name="T36" fmla="*/ 0 w 87"/>
                <a:gd name="T37" fmla="*/ 15 h 51"/>
                <a:gd name="T38" fmla="*/ 2 w 87"/>
                <a:gd name="T39" fmla="*/ 20 h 51"/>
                <a:gd name="T40" fmla="*/ 4 w 87"/>
                <a:gd name="T41" fmla="*/ 24 h 51"/>
                <a:gd name="T42" fmla="*/ 10 w 87"/>
                <a:gd name="T43" fmla="*/ 28 h 51"/>
                <a:gd name="T44" fmla="*/ 67 w 87"/>
                <a:gd name="T45" fmla="*/ 51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87" h="51">
                  <a:moveTo>
                    <a:pt x="67" y="51"/>
                  </a:moveTo>
                  <a:lnTo>
                    <a:pt x="67" y="51"/>
                  </a:lnTo>
                  <a:lnTo>
                    <a:pt x="73" y="51"/>
                  </a:lnTo>
                  <a:lnTo>
                    <a:pt x="79" y="51"/>
                  </a:lnTo>
                  <a:lnTo>
                    <a:pt x="83" y="47"/>
                  </a:lnTo>
                  <a:lnTo>
                    <a:pt x="86" y="43"/>
                  </a:lnTo>
                  <a:lnTo>
                    <a:pt x="86" y="43"/>
                  </a:lnTo>
                  <a:lnTo>
                    <a:pt x="87" y="37"/>
                  </a:lnTo>
                  <a:lnTo>
                    <a:pt x="86" y="31"/>
                  </a:lnTo>
                  <a:lnTo>
                    <a:pt x="83" y="27"/>
                  </a:lnTo>
                  <a:lnTo>
                    <a:pt x="78" y="24"/>
                  </a:lnTo>
                  <a:lnTo>
                    <a:pt x="21" y="1"/>
                  </a:lnTo>
                  <a:lnTo>
                    <a:pt x="21" y="1"/>
                  </a:lnTo>
                  <a:lnTo>
                    <a:pt x="15" y="0"/>
                  </a:lnTo>
                  <a:lnTo>
                    <a:pt x="10" y="1"/>
                  </a:lnTo>
                  <a:lnTo>
                    <a:pt x="4" y="4"/>
                  </a:lnTo>
                  <a:lnTo>
                    <a:pt x="2" y="10"/>
                  </a:lnTo>
                  <a:lnTo>
                    <a:pt x="2" y="10"/>
                  </a:lnTo>
                  <a:lnTo>
                    <a:pt x="0" y="15"/>
                  </a:lnTo>
                  <a:lnTo>
                    <a:pt x="2" y="20"/>
                  </a:lnTo>
                  <a:lnTo>
                    <a:pt x="4" y="24"/>
                  </a:lnTo>
                  <a:lnTo>
                    <a:pt x="10" y="28"/>
                  </a:lnTo>
                  <a:lnTo>
                    <a:pt x="67" y="51"/>
                  </a:lnTo>
                  <a:close/>
                </a:path>
              </a:pathLst>
            </a:custGeom>
            <a:grp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endParaRPr>
            </a:p>
          </p:txBody>
        </p:sp>
      </p:grpSp>
      <p:sp>
        <p:nvSpPr>
          <p:cNvPr id="304" name="Freeform 181"/>
          <p:cNvSpPr>
            <a:spLocks noEditPoints="1"/>
          </p:cNvSpPr>
          <p:nvPr/>
        </p:nvSpPr>
        <p:spPr bwMode="auto">
          <a:xfrm>
            <a:off x="2249454" y="2343685"/>
            <a:ext cx="241679" cy="86125"/>
          </a:xfrm>
          <a:custGeom>
            <a:avLst/>
            <a:gdLst>
              <a:gd name="T0" fmla="*/ 239 w 275"/>
              <a:gd name="T1" fmla="*/ 40 h 98"/>
              <a:gd name="T2" fmla="*/ 258 w 275"/>
              <a:gd name="T3" fmla="*/ 65 h 98"/>
              <a:gd name="T4" fmla="*/ 239 w 275"/>
              <a:gd name="T5" fmla="*/ 88 h 98"/>
              <a:gd name="T6" fmla="*/ 275 w 275"/>
              <a:gd name="T7" fmla="*/ 78 h 98"/>
              <a:gd name="T8" fmla="*/ 239 w 275"/>
              <a:gd name="T9" fmla="*/ 40 h 98"/>
              <a:gd name="T10" fmla="*/ 118 w 275"/>
              <a:gd name="T11" fmla="*/ 15 h 98"/>
              <a:gd name="T12" fmla="*/ 111 w 275"/>
              <a:gd name="T13" fmla="*/ 11 h 98"/>
              <a:gd name="T14" fmla="*/ 84 w 275"/>
              <a:gd name="T15" fmla="*/ 8 h 98"/>
              <a:gd name="T16" fmla="*/ 107 w 275"/>
              <a:gd name="T17" fmla="*/ 14 h 98"/>
              <a:gd name="T18" fmla="*/ 113 w 275"/>
              <a:gd name="T19" fmla="*/ 17 h 98"/>
              <a:gd name="T20" fmla="*/ 113 w 275"/>
              <a:gd name="T21" fmla="*/ 22 h 98"/>
              <a:gd name="T22" fmla="*/ 110 w 275"/>
              <a:gd name="T23" fmla="*/ 36 h 98"/>
              <a:gd name="T24" fmla="*/ 109 w 275"/>
              <a:gd name="T25" fmla="*/ 33 h 98"/>
              <a:gd name="T26" fmla="*/ 84 w 275"/>
              <a:gd name="T27" fmla="*/ 26 h 98"/>
              <a:gd name="T28" fmla="*/ 99 w 275"/>
              <a:gd name="T29" fmla="*/ 76 h 98"/>
              <a:gd name="T30" fmla="*/ 103 w 275"/>
              <a:gd name="T31" fmla="*/ 76 h 98"/>
              <a:gd name="T32" fmla="*/ 228 w 275"/>
              <a:gd name="T33" fmla="*/ 98 h 98"/>
              <a:gd name="T34" fmla="*/ 239 w 275"/>
              <a:gd name="T35" fmla="*/ 88 h 98"/>
              <a:gd name="T36" fmla="*/ 228 w 275"/>
              <a:gd name="T37" fmla="*/ 94 h 98"/>
              <a:gd name="T38" fmla="*/ 225 w 275"/>
              <a:gd name="T39" fmla="*/ 92 h 98"/>
              <a:gd name="T40" fmla="*/ 220 w 275"/>
              <a:gd name="T41" fmla="*/ 90 h 98"/>
              <a:gd name="T42" fmla="*/ 218 w 275"/>
              <a:gd name="T43" fmla="*/ 83 h 98"/>
              <a:gd name="T44" fmla="*/ 220 w 275"/>
              <a:gd name="T45" fmla="*/ 80 h 98"/>
              <a:gd name="T46" fmla="*/ 224 w 275"/>
              <a:gd name="T47" fmla="*/ 76 h 98"/>
              <a:gd name="T48" fmla="*/ 226 w 275"/>
              <a:gd name="T49" fmla="*/ 76 h 98"/>
              <a:gd name="T50" fmla="*/ 222 w 275"/>
              <a:gd name="T51" fmla="*/ 72 h 98"/>
              <a:gd name="T52" fmla="*/ 221 w 275"/>
              <a:gd name="T53" fmla="*/ 67 h 98"/>
              <a:gd name="T54" fmla="*/ 222 w 275"/>
              <a:gd name="T55" fmla="*/ 64 h 98"/>
              <a:gd name="T56" fmla="*/ 226 w 275"/>
              <a:gd name="T57" fmla="*/ 60 h 98"/>
              <a:gd name="T58" fmla="*/ 230 w 275"/>
              <a:gd name="T59" fmla="*/ 60 h 98"/>
              <a:gd name="T60" fmla="*/ 225 w 275"/>
              <a:gd name="T61" fmla="*/ 56 h 98"/>
              <a:gd name="T62" fmla="*/ 225 w 275"/>
              <a:gd name="T63" fmla="*/ 49 h 98"/>
              <a:gd name="T64" fmla="*/ 226 w 275"/>
              <a:gd name="T65" fmla="*/ 46 h 98"/>
              <a:gd name="T66" fmla="*/ 232 w 275"/>
              <a:gd name="T67" fmla="*/ 42 h 98"/>
              <a:gd name="T68" fmla="*/ 237 w 275"/>
              <a:gd name="T69" fmla="*/ 44 h 98"/>
              <a:gd name="T70" fmla="*/ 239 w 275"/>
              <a:gd name="T71" fmla="*/ 40 h 98"/>
              <a:gd name="T72" fmla="*/ 63 w 275"/>
              <a:gd name="T73" fmla="*/ 0 h 98"/>
              <a:gd name="T74" fmla="*/ 60 w 275"/>
              <a:gd name="T75" fmla="*/ 0 h 98"/>
              <a:gd name="T76" fmla="*/ 54 w 275"/>
              <a:gd name="T77" fmla="*/ 3 h 98"/>
              <a:gd name="T78" fmla="*/ 33 w 275"/>
              <a:gd name="T79" fmla="*/ 2 h 98"/>
              <a:gd name="T80" fmla="*/ 27 w 275"/>
              <a:gd name="T81" fmla="*/ 0 h 98"/>
              <a:gd name="T82" fmla="*/ 18 w 275"/>
              <a:gd name="T83" fmla="*/ 3 h 98"/>
              <a:gd name="T84" fmla="*/ 8 w 275"/>
              <a:gd name="T85" fmla="*/ 8 h 98"/>
              <a:gd name="T86" fmla="*/ 3 w 275"/>
              <a:gd name="T87" fmla="*/ 18 h 98"/>
              <a:gd name="T88" fmla="*/ 2 w 275"/>
              <a:gd name="T89" fmla="*/ 22 h 98"/>
              <a:gd name="T90" fmla="*/ 2 w 275"/>
              <a:gd name="T91" fmla="*/ 33 h 98"/>
              <a:gd name="T92" fmla="*/ 6 w 275"/>
              <a:gd name="T93" fmla="*/ 44 h 98"/>
              <a:gd name="T94" fmla="*/ 12 w 275"/>
              <a:gd name="T95" fmla="*/ 50 h 98"/>
              <a:gd name="T96" fmla="*/ 23 w 275"/>
              <a:gd name="T97" fmla="*/ 54 h 98"/>
              <a:gd name="T98" fmla="*/ 50 w 275"/>
              <a:gd name="T99" fmla="*/ 23 h 98"/>
              <a:gd name="T100" fmla="*/ 42 w 275"/>
              <a:gd name="T101" fmla="*/ 59 h 98"/>
              <a:gd name="T102" fmla="*/ 45 w 275"/>
              <a:gd name="T103" fmla="*/ 64 h 98"/>
              <a:gd name="T104" fmla="*/ 49 w 275"/>
              <a:gd name="T105" fmla="*/ 67 h 98"/>
              <a:gd name="T106" fmla="*/ 84 w 275"/>
              <a:gd name="T107" fmla="*/ 26 h 98"/>
              <a:gd name="T108" fmla="*/ 61 w 275"/>
              <a:gd name="T109" fmla="*/ 22 h 98"/>
              <a:gd name="T110" fmla="*/ 54 w 275"/>
              <a:gd name="T111" fmla="*/ 25 h 98"/>
              <a:gd name="T112" fmla="*/ 57 w 275"/>
              <a:gd name="T113" fmla="*/ 11 h 98"/>
              <a:gd name="T114" fmla="*/ 60 w 275"/>
              <a:gd name="T115" fmla="*/ 7 h 98"/>
              <a:gd name="T116" fmla="*/ 65 w 275"/>
              <a:gd name="T117" fmla="*/ 6 h 98"/>
              <a:gd name="T118" fmla="*/ 84 w 275"/>
              <a:gd name="T119" fmla="*/ 4 h 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275" h="98">
                <a:moveTo>
                  <a:pt x="240" y="40"/>
                </a:moveTo>
                <a:lnTo>
                  <a:pt x="239" y="40"/>
                </a:lnTo>
                <a:lnTo>
                  <a:pt x="239" y="44"/>
                </a:lnTo>
                <a:lnTo>
                  <a:pt x="258" y="65"/>
                </a:lnTo>
                <a:lnTo>
                  <a:pt x="255" y="82"/>
                </a:lnTo>
                <a:lnTo>
                  <a:pt x="239" y="88"/>
                </a:lnTo>
                <a:lnTo>
                  <a:pt x="239" y="94"/>
                </a:lnTo>
                <a:lnTo>
                  <a:pt x="275" y="78"/>
                </a:lnTo>
                <a:lnTo>
                  <a:pt x="240" y="40"/>
                </a:lnTo>
                <a:close/>
                <a:moveTo>
                  <a:pt x="239" y="40"/>
                </a:moveTo>
                <a:lnTo>
                  <a:pt x="118" y="15"/>
                </a:lnTo>
                <a:lnTo>
                  <a:pt x="118" y="15"/>
                </a:lnTo>
                <a:lnTo>
                  <a:pt x="115" y="13"/>
                </a:lnTo>
                <a:lnTo>
                  <a:pt x="111" y="11"/>
                </a:lnTo>
                <a:lnTo>
                  <a:pt x="84" y="4"/>
                </a:lnTo>
                <a:lnTo>
                  <a:pt x="84" y="8"/>
                </a:lnTo>
                <a:lnTo>
                  <a:pt x="107" y="14"/>
                </a:lnTo>
                <a:lnTo>
                  <a:pt x="107" y="14"/>
                </a:lnTo>
                <a:lnTo>
                  <a:pt x="110" y="15"/>
                </a:lnTo>
                <a:lnTo>
                  <a:pt x="113" y="17"/>
                </a:lnTo>
                <a:lnTo>
                  <a:pt x="113" y="19"/>
                </a:lnTo>
                <a:lnTo>
                  <a:pt x="113" y="22"/>
                </a:lnTo>
                <a:lnTo>
                  <a:pt x="110" y="36"/>
                </a:lnTo>
                <a:lnTo>
                  <a:pt x="110" y="36"/>
                </a:lnTo>
                <a:lnTo>
                  <a:pt x="110" y="36"/>
                </a:lnTo>
                <a:lnTo>
                  <a:pt x="109" y="33"/>
                </a:lnTo>
                <a:lnTo>
                  <a:pt x="105" y="30"/>
                </a:lnTo>
                <a:lnTo>
                  <a:pt x="84" y="26"/>
                </a:lnTo>
                <a:lnTo>
                  <a:pt x="84" y="73"/>
                </a:lnTo>
                <a:lnTo>
                  <a:pt x="99" y="76"/>
                </a:lnTo>
                <a:lnTo>
                  <a:pt x="99" y="76"/>
                </a:lnTo>
                <a:lnTo>
                  <a:pt x="103" y="76"/>
                </a:lnTo>
                <a:lnTo>
                  <a:pt x="106" y="73"/>
                </a:lnTo>
                <a:lnTo>
                  <a:pt x="228" y="98"/>
                </a:lnTo>
                <a:lnTo>
                  <a:pt x="239" y="94"/>
                </a:lnTo>
                <a:lnTo>
                  <a:pt x="239" y="88"/>
                </a:lnTo>
                <a:lnTo>
                  <a:pt x="228" y="94"/>
                </a:lnTo>
                <a:lnTo>
                  <a:pt x="228" y="94"/>
                </a:lnTo>
                <a:lnTo>
                  <a:pt x="225" y="92"/>
                </a:lnTo>
                <a:lnTo>
                  <a:pt x="225" y="92"/>
                </a:lnTo>
                <a:lnTo>
                  <a:pt x="222" y="91"/>
                </a:lnTo>
                <a:lnTo>
                  <a:pt x="220" y="90"/>
                </a:lnTo>
                <a:lnTo>
                  <a:pt x="218" y="86"/>
                </a:lnTo>
                <a:lnTo>
                  <a:pt x="218" y="83"/>
                </a:lnTo>
                <a:lnTo>
                  <a:pt x="218" y="83"/>
                </a:lnTo>
                <a:lnTo>
                  <a:pt x="220" y="80"/>
                </a:lnTo>
                <a:lnTo>
                  <a:pt x="221" y="78"/>
                </a:lnTo>
                <a:lnTo>
                  <a:pt x="224" y="76"/>
                </a:lnTo>
                <a:lnTo>
                  <a:pt x="226" y="76"/>
                </a:lnTo>
                <a:lnTo>
                  <a:pt x="226" y="76"/>
                </a:lnTo>
                <a:lnTo>
                  <a:pt x="224" y="75"/>
                </a:lnTo>
                <a:lnTo>
                  <a:pt x="222" y="72"/>
                </a:lnTo>
                <a:lnTo>
                  <a:pt x="221" y="69"/>
                </a:lnTo>
                <a:lnTo>
                  <a:pt x="221" y="67"/>
                </a:lnTo>
                <a:lnTo>
                  <a:pt x="221" y="67"/>
                </a:lnTo>
                <a:lnTo>
                  <a:pt x="222" y="64"/>
                </a:lnTo>
                <a:lnTo>
                  <a:pt x="225" y="61"/>
                </a:lnTo>
                <a:lnTo>
                  <a:pt x="226" y="60"/>
                </a:lnTo>
                <a:lnTo>
                  <a:pt x="230" y="60"/>
                </a:lnTo>
                <a:lnTo>
                  <a:pt x="230" y="60"/>
                </a:lnTo>
                <a:lnTo>
                  <a:pt x="228" y="57"/>
                </a:lnTo>
                <a:lnTo>
                  <a:pt x="225" y="56"/>
                </a:lnTo>
                <a:lnTo>
                  <a:pt x="225" y="53"/>
                </a:lnTo>
                <a:lnTo>
                  <a:pt x="225" y="49"/>
                </a:lnTo>
                <a:lnTo>
                  <a:pt x="225" y="49"/>
                </a:lnTo>
                <a:lnTo>
                  <a:pt x="226" y="46"/>
                </a:lnTo>
                <a:lnTo>
                  <a:pt x="229" y="44"/>
                </a:lnTo>
                <a:lnTo>
                  <a:pt x="232" y="42"/>
                </a:lnTo>
                <a:lnTo>
                  <a:pt x="235" y="42"/>
                </a:lnTo>
                <a:lnTo>
                  <a:pt x="237" y="44"/>
                </a:lnTo>
                <a:lnTo>
                  <a:pt x="239" y="44"/>
                </a:lnTo>
                <a:lnTo>
                  <a:pt x="239" y="40"/>
                </a:lnTo>
                <a:close/>
                <a:moveTo>
                  <a:pt x="84" y="4"/>
                </a:moveTo>
                <a:lnTo>
                  <a:pt x="63" y="0"/>
                </a:lnTo>
                <a:lnTo>
                  <a:pt x="63" y="0"/>
                </a:lnTo>
                <a:lnTo>
                  <a:pt x="60" y="0"/>
                </a:lnTo>
                <a:lnTo>
                  <a:pt x="57" y="2"/>
                </a:lnTo>
                <a:lnTo>
                  <a:pt x="54" y="3"/>
                </a:lnTo>
                <a:lnTo>
                  <a:pt x="53" y="6"/>
                </a:lnTo>
                <a:lnTo>
                  <a:pt x="33" y="2"/>
                </a:lnTo>
                <a:lnTo>
                  <a:pt x="33" y="2"/>
                </a:lnTo>
                <a:lnTo>
                  <a:pt x="27" y="0"/>
                </a:lnTo>
                <a:lnTo>
                  <a:pt x="22" y="2"/>
                </a:lnTo>
                <a:lnTo>
                  <a:pt x="18" y="3"/>
                </a:lnTo>
                <a:lnTo>
                  <a:pt x="12" y="6"/>
                </a:lnTo>
                <a:lnTo>
                  <a:pt x="8" y="8"/>
                </a:lnTo>
                <a:lnTo>
                  <a:pt x="6" y="13"/>
                </a:lnTo>
                <a:lnTo>
                  <a:pt x="3" y="18"/>
                </a:lnTo>
                <a:lnTo>
                  <a:pt x="2" y="22"/>
                </a:lnTo>
                <a:lnTo>
                  <a:pt x="2" y="22"/>
                </a:lnTo>
                <a:lnTo>
                  <a:pt x="0" y="29"/>
                </a:lnTo>
                <a:lnTo>
                  <a:pt x="2" y="33"/>
                </a:lnTo>
                <a:lnTo>
                  <a:pt x="3" y="38"/>
                </a:lnTo>
                <a:lnTo>
                  <a:pt x="6" y="44"/>
                </a:lnTo>
                <a:lnTo>
                  <a:pt x="8" y="48"/>
                </a:lnTo>
                <a:lnTo>
                  <a:pt x="12" y="50"/>
                </a:lnTo>
                <a:lnTo>
                  <a:pt x="18" y="53"/>
                </a:lnTo>
                <a:lnTo>
                  <a:pt x="23" y="54"/>
                </a:lnTo>
                <a:lnTo>
                  <a:pt x="35" y="57"/>
                </a:lnTo>
                <a:lnTo>
                  <a:pt x="50" y="23"/>
                </a:lnTo>
                <a:lnTo>
                  <a:pt x="42" y="59"/>
                </a:lnTo>
                <a:lnTo>
                  <a:pt x="42" y="59"/>
                </a:lnTo>
                <a:lnTo>
                  <a:pt x="44" y="61"/>
                </a:lnTo>
                <a:lnTo>
                  <a:pt x="45" y="64"/>
                </a:lnTo>
                <a:lnTo>
                  <a:pt x="46" y="65"/>
                </a:lnTo>
                <a:lnTo>
                  <a:pt x="49" y="67"/>
                </a:lnTo>
                <a:lnTo>
                  <a:pt x="84" y="73"/>
                </a:lnTo>
                <a:lnTo>
                  <a:pt x="84" y="26"/>
                </a:lnTo>
                <a:lnTo>
                  <a:pt x="61" y="22"/>
                </a:lnTo>
                <a:lnTo>
                  <a:pt x="61" y="22"/>
                </a:lnTo>
                <a:lnTo>
                  <a:pt x="57" y="22"/>
                </a:lnTo>
                <a:lnTo>
                  <a:pt x="54" y="25"/>
                </a:lnTo>
                <a:lnTo>
                  <a:pt x="57" y="11"/>
                </a:lnTo>
                <a:lnTo>
                  <a:pt x="57" y="11"/>
                </a:lnTo>
                <a:lnTo>
                  <a:pt x="58" y="8"/>
                </a:lnTo>
                <a:lnTo>
                  <a:pt x="60" y="7"/>
                </a:lnTo>
                <a:lnTo>
                  <a:pt x="63" y="6"/>
                </a:lnTo>
                <a:lnTo>
                  <a:pt x="65" y="6"/>
                </a:lnTo>
                <a:lnTo>
                  <a:pt x="84" y="8"/>
                </a:lnTo>
                <a:lnTo>
                  <a:pt x="84" y="4"/>
                </a:lnTo>
                <a:close/>
              </a:path>
            </a:pathLst>
          </a:custGeom>
          <a:solidFill>
            <a:schemeClr val="accent1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grpSp>
        <p:nvGrpSpPr>
          <p:cNvPr id="305" name="组合 304"/>
          <p:cNvGrpSpPr/>
          <p:nvPr/>
        </p:nvGrpSpPr>
        <p:grpSpPr>
          <a:xfrm>
            <a:off x="1341622" y="2560756"/>
            <a:ext cx="137098" cy="173129"/>
            <a:chOff x="1516063" y="3252788"/>
            <a:chExt cx="247651" cy="312737"/>
          </a:xfrm>
          <a:solidFill>
            <a:schemeClr val="accent1"/>
          </a:solidFill>
        </p:grpSpPr>
        <p:sp>
          <p:nvSpPr>
            <p:cNvPr id="306" name="Freeform 182"/>
            <p:cNvSpPr>
              <a:spLocks/>
            </p:cNvSpPr>
            <p:nvPr/>
          </p:nvSpPr>
          <p:spPr bwMode="auto">
            <a:xfrm>
              <a:off x="1527176" y="3263900"/>
              <a:ext cx="236538" cy="301625"/>
            </a:xfrm>
            <a:custGeom>
              <a:avLst/>
              <a:gdLst>
                <a:gd name="T0" fmla="*/ 0 w 149"/>
                <a:gd name="T1" fmla="*/ 33 h 190"/>
                <a:gd name="T2" fmla="*/ 7 w 149"/>
                <a:gd name="T3" fmla="*/ 28 h 190"/>
                <a:gd name="T4" fmla="*/ 96 w 149"/>
                <a:gd name="T5" fmla="*/ 171 h 190"/>
                <a:gd name="T6" fmla="*/ 96 w 149"/>
                <a:gd name="T7" fmla="*/ 171 h 190"/>
                <a:gd name="T8" fmla="*/ 99 w 149"/>
                <a:gd name="T9" fmla="*/ 176 h 190"/>
                <a:gd name="T10" fmla="*/ 101 w 149"/>
                <a:gd name="T11" fmla="*/ 178 h 190"/>
                <a:gd name="T12" fmla="*/ 105 w 149"/>
                <a:gd name="T13" fmla="*/ 180 h 190"/>
                <a:gd name="T14" fmla="*/ 109 w 149"/>
                <a:gd name="T15" fmla="*/ 181 h 190"/>
                <a:gd name="T16" fmla="*/ 114 w 149"/>
                <a:gd name="T17" fmla="*/ 181 h 190"/>
                <a:gd name="T18" fmla="*/ 119 w 149"/>
                <a:gd name="T19" fmla="*/ 181 h 190"/>
                <a:gd name="T20" fmla="*/ 123 w 149"/>
                <a:gd name="T21" fmla="*/ 180 h 190"/>
                <a:gd name="T22" fmla="*/ 127 w 149"/>
                <a:gd name="T23" fmla="*/ 177 h 190"/>
                <a:gd name="T24" fmla="*/ 127 w 149"/>
                <a:gd name="T25" fmla="*/ 177 h 190"/>
                <a:gd name="T26" fmla="*/ 131 w 149"/>
                <a:gd name="T27" fmla="*/ 174 h 190"/>
                <a:gd name="T28" fmla="*/ 135 w 149"/>
                <a:gd name="T29" fmla="*/ 171 h 190"/>
                <a:gd name="T30" fmla="*/ 137 w 149"/>
                <a:gd name="T31" fmla="*/ 167 h 190"/>
                <a:gd name="T32" fmla="*/ 138 w 149"/>
                <a:gd name="T33" fmla="*/ 163 h 190"/>
                <a:gd name="T34" fmla="*/ 139 w 149"/>
                <a:gd name="T35" fmla="*/ 159 h 190"/>
                <a:gd name="T36" fmla="*/ 139 w 149"/>
                <a:gd name="T37" fmla="*/ 155 h 190"/>
                <a:gd name="T38" fmla="*/ 138 w 149"/>
                <a:gd name="T39" fmla="*/ 150 h 190"/>
                <a:gd name="T40" fmla="*/ 137 w 149"/>
                <a:gd name="T41" fmla="*/ 146 h 190"/>
                <a:gd name="T42" fmla="*/ 49 w 149"/>
                <a:gd name="T43" fmla="*/ 4 h 190"/>
                <a:gd name="T44" fmla="*/ 54 w 149"/>
                <a:gd name="T45" fmla="*/ 0 h 190"/>
                <a:gd name="T46" fmla="*/ 145 w 149"/>
                <a:gd name="T47" fmla="*/ 144 h 190"/>
                <a:gd name="T48" fmla="*/ 145 w 149"/>
                <a:gd name="T49" fmla="*/ 144 h 190"/>
                <a:gd name="T50" fmla="*/ 147 w 149"/>
                <a:gd name="T51" fmla="*/ 150 h 190"/>
                <a:gd name="T52" fmla="*/ 149 w 149"/>
                <a:gd name="T53" fmla="*/ 155 h 190"/>
                <a:gd name="T54" fmla="*/ 149 w 149"/>
                <a:gd name="T55" fmla="*/ 161 h 190"/>
                <a:gd name="T56" fmla="*/ 147 w 149"/>
                <a:gd name="T57" fmla="*/ 166 h 190"/>
                <a:gd name="T58" fmla="*/ 145 w 149"/>
                <a:gd name="T59" fmla="*/ 171 h 190"/>
                <a:gd name="T60" fmla="*/ 142 w 149"/>
                <a:gd name="T61" fmla="*/ 177 h 190"/>
                <a:gd name="T62" fmla="*/ 138 w 149"/>
                <a:gd name="T63" fmla="*/ 181 h 190"/>
                <a:gd name="T64" fmla="*/ 133 w 149"/>
                <a:gd name="T65" fmla="*/ 185 h 190"/>
                <a:gd name="T66" fmla="*/ 133 w 149"/>
                <a:gd name="T67" fmla="*/ 185 h 190"/>
                <a:gd name="T68" fmla="*/ 127 w 149"/>
                <a:gd name="T69" fmla="*/ 188 h 190"/>
                <a:gd name="T70" fmla="*/ 120 w 149"/>
                <a:gd name="T71" fmla="*/ 190 h 190"/>
                <a:gd name="T72" fmla="*/ 115 w 149"/>
                <a:gd name="T73" fmla="*/ 190 h 190"/>
                <a:gd name="T74" fmla="*/ 108 w 149"/>
                <a:gd name="T75" fmla="*/ 190 h 190"/>
                <a:gd name="T76" fmla="*/ 103 w 149"/>
                <a:gd name="T77" fmla="*/ 189 h 190"/>
                <a:gd name="T78" fmla="*/ 97 w 149"/>
                <a:gd name="T79" fmla="*/ 186 h 190"/>
                <a:gd name="T80" fmla="*/ 93 w 149"/>
                <a:gd name="T81" fmla="*/ 182 h 190"/>
                <a:gd name="T82" fmla="*/ 91 w 149"/>
                <a:gd name="T83" fmla="*/ 178 h 190"/>
                <a:gd name="T84" fmla="*/ 0 w 149"/>
                <a:gd name="T85" fmla="*/ 33 h 1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49" h="190">
                  <a:moveTo>
                    <a:pt x="0" y="33"/>
                  </a:moveTo>
                  <a:lnTo>
                    <a:pt x="7" y="28"/>
                  </a:lnTo>
                  <a:lnTo>
                    <a:pt x="96" y="171"/>
                  </a:lnTo>
                  <a:lnTo>
                    <a:pt x="96" y="171"/>
                  </a:lnTo>
                  <a:lnTo>
                    <a:pt x="99" y="176"/>
                  </a:lnTo>
                  <a:lnTo>
                    <a:pt x="101" y="178"/>
                  </a:lnTo>
                  <a:lnTo>
                    <a:pt x="105" y="180"/>
                  </a:lnTo>
                  <a:lnTo>
                    <a:pt x="109" y="181"/>
                  </a:lnTo>
                  <a:lnTo>
                    <a:pt x="114" y="181"/>
                  </a:lnTo>
                  <a:lnTo>
                    <a:pt x="119" y="181"/>
                  </a:lnTo>
                  <a:lnTo>
                    <a:pt x="123" y="180"/>
                  </a:lnTo>
                  <a:lnTo>
                    <a:pt x="127" y="177"/>
                  </a:lnTo>
                  <a:lnTo>
                    <a:pt x="127" y="177"/>
                  </a:lnTo>
                  <a:lnTo>
                    <a:pt x="131" y="174"/>
                  </a:lnTo>
                  <a:lnTo>
                    <a:pt x="135" y="171"/>
                  </a:lnTo>
                  <a:lnTo>
                    <a:pt x="137" y="167"/>
                  </a:lnTo>
                  <a:lnTo>
                    <a:pt x="138" y="163"/>
                  </a:lnTo>
                  <a:lnTo>
                    <a:pt x="139" y="159"/>
                  </a:lnTo>
                  <a:lnTo>
                    <a:pt x="139" y="155"/>
                  </a:lnTo>
                  <a:lnTo>
                    <a:pt x="138" y="150"/>
                  </a:lnTo>
                  <a:lnTo>
                    <a:pt x="137" y="146"/>
                  </a:lnTo>
                  <a:lnTo>
                    <a:pt x="49" y="4"/>
                  </a:lnTo>
                  <a:lnTo>
                    <a:pt x="54" y="0"/>
                  </a:lnTo>
                  <a:lnTo>
                    <a:pt x="145" y="144"/>
                  </a:lnTo>
                  <a:lnTo>
                    <a:pt x="145" y="144"/>
                  </a:lnTo>
                  <a:lnTo>
                    <a:pt x="147" y="150"/>
                  </a:lnTo>
                  <a:lnTo>
                    <a:pt x="149" y="155"/>
                  </a:lnTo>
                  <a:lnTo>
                    <a:pt x="149" y="161"/>
                  </a:lnTo>
                  <a:lnTo>
                    <a:pt x="147" y="166"/>
                  </a:lnTo>
                  <a:lnTo>
                    <a:pt x="145" y="171"/>
                  </a:lnTo>
                  <a:lnTo>
                    <a:pt x="142" y="177"/>
                  </a:lnTo>
                  <a:lnTo>
                    <a:pt x="138" y="181"/>
                  </a:lnTo>
                  <a:lnTo>
                    <a:pt x="133" y="185"/>
                  </a:lnTo>
                  <a:lnTo>
                    <a:pt x="133" y="185"/>
                  </a:lnTo>
                  <a:lnTo>
                    <a:pt x="127" y="188"/>
                  </a:lnTo>
                  <a:lnTo>
                    <a:pt x="120" y="190"/>
                  </a:lnTo>
                  <a:lnTo>
                    <a:pt x="115" y="190"/>
                  </a:lnTo>
                  <a:lnTo>
                    <a:pt x="108" y="190"/>
                  </a:lnTo>
                  <a:lnTo>
                    <a:pt x="103" y="189"/>
                  </a:lnTo>
                  <a:lnTo>
                    <a:pt x="97" y="186"/>
                  </a:lnTo>
                  <a:lnTo>
                    <a:pt x="93" y="182"/>
                  </a:lnTo>
                  <a:lnTo>
                    <a:pt x="91" y="178"/>
                  </a:lnTo>
                  <a:lnTo>
                    <a:pt x="0" y="33"/>
                  </a:lnTo>
                  <a:close/>
                </a:path>
              </a:pathLst>
            </a:custGeom>
            <a:grp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307" name="Freeform 183"/>
            <p:cNvSpPr>
              <a:spLocks/>
            </p:cNvSpPr>
            <p:nvPr/>
          </p:nvSpPr>
          <p:spPr bwMode="auto">
            <a:xfrm>
              <a:off x="1516063" y="3252788"/>
              <a:ext cx="114300" cy="79375"/>
            </a:xfrm>
            <a:custGeom>
              <a:avLst/>
              <a:gdLst>
                <a:gd name="T0" fmla="*/ 0 w 72"/>
                <a:gd name="T1" fmla="*/ 47 h 50"/>
                <a:gd name="T2" fmla="*/ 0 w 72"/>
                <a:gd name="T3" fmla="*/ 47 h 50"/>
                <a:gd name="T4" fmla="*/ 1 w 72"/>
                <a:gd name="T5" fmla="*/ 49 h 50"/>
                <a:gd name="T6" fmla="*/ 4 w 72"/>
                <a:gd name="T7" fmla="*/ 50 h 50"/>
                <a:gd name="T8" fmla="*/ 5 w 72"/>
                <a:gd name="T9" fmla="*/ 50 h 50"/>
                <a:gd name="T10" fmla="*/ 8 w 72"/>
                <a:gd name="T11" fmla="*/ 49 h 50"/>
                <a:gd name="T12" fmla="*/ 69 w 72"/>
                <a:gd name="T13" fmla="*/ 11 h 50"/>
                <a:gd name="T14" fmla="*/ 69 w 72"/>
                <a:gd name="T15" fmla="*/ 11 h 50"/>
                <a:gd name="T16" fmla="*/ 70 w 72"/>
                <a:gd name="T17" fmla="*/ 9 h 50"/>
                <a:gd name="T18" fmla="*/ 72 w 72"/>
                <a:gd name="T19" fmla="*/ 8 h 50"/>
                <a:gd name="T20" fmla="*/ 72 w 72"/>
                <a:gd name="T21" fmla="*/ 5 h 50"/>
                <a:gd name="T22" fmla="*/ 70 w 72"/>
                <a:gd name="T23" fmla="*/ 2 h 50"/>
                <a:gd name="T24" fmla="*/ 70 w 72"/>
                <a:gd name="T25" fmla="*/ 2 h 50"/>
                <a:gd name="T26" fmla="*/ 69 w 72"/>
                <a:gd name="T27" fmla="*/ 1 h 50"/>
                <a:gd name="T28" fmla="*/ 68 w 72"/>
                <a:gd name="T29" fmla="*/ 0 h 50"/>
                <a:gd name="T30" fmla="*/ 65 w 72"/>
                <a:gd name="T31" fmla="*/ 0 h 50"/>
                <a:gd name="T32" fmla="*/ 64 w 72"/>
                <a:gd name="T33" fmla="*/ 1 h 50"/>
                <a:gd name="T34" fmla="*/ 1 w 72"/>
                <a:gd name="T35" fmla="*/ 39 h 50"/>
                <a:gd name="T36" fmla="*/ 1 w 72"/>
                <a:gd name="T37" fmla="*/ 39 h 50"/>
                <a:gd name="T38" fmla="*/ 0 w 72"/>
                <a:gd name="T39" fmla="*/ 40 h 50"/>
                <a:gd name="T40" fmla="*/ 0 w 72"/>
                <a:gd name="T41" fmla="*/ 43 h 50"/>
                <a:gd name="T42" fmla="*/ 0 w 72"/>
                <a:gd name="T43" fmla="*/ 44 h 50"/>
                <a:gd name="T44" fmla="*/ 0 w 72"/>
                <a:gd name="T45" fmla="*/ 47 h 50"/>
                <a:gd name="T46" fmla="*/ 0 w 72"/>
                <a:gd name="T47" fmla="*/ 47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72" h="50">
                  <a:moveTo>
                    <a:pt x="0" y="47"/>
                  </a:moveTo>
                  <a:lnTo>
                    <a:pt x="0" y="47"/>
                  </a:lnTo>
                  <a:lnTo>
                    <a:pt x="1" y="49"/>
                  </a:lnTo>
                  <a:lnTo>
                    <a:pt x="4" y="50"/>
                  </a:lnTo>
                  <a:lnTo>
                    <a:pt x="5" y="50"/>
                  </a:lnTo>
                  <a:lnTo>
                    <a:pt x="8" y="49"/>
                  </a:lnTo>
                  <a:lnTo>
                    <a:pt x="69" y="11"/>
                  </a:lnTo>
                  <a:lnTo>
                    <a:pt x="69" y="11"/>
                  </a:lnTo>
                  <a:lnTo>
                    <a:pt x="70" y="9"/>
                  </a:lnTo>
                  <a:lnTo>
                    <a:pt x="72" y="8"/>
                  </a:lnTo>
                  <a:lnTo>
                    <a:pt x="72" y="5"/>
                  </a:lnTo>
                  <a:lnTo>
                    <a:pt x="70" y="2"/>
                  </a:lnTo>
                  <a:lnTo>
                    <a:pt x="70" y="2"/>
                  </a:lnTo>
                  <a:lnTo>
                    <a:pt x="69" y="1"/>
                  </a:lnTo>
                  <a:lnTo>
                    <a:pt x="68" y="0"/>
                  </a:lnTo>
                  <a:lnTo>
                    <a:pt x="65" y="0"/>
                  </a:lnTo>
                  <a:lnTo>
                    <a:pt x="64" y="1"/>
                  </a:lnTo>
                  <a:lnTo>
                    <a:pt x="1" y="39"/>
                  </a:lnTo>
                  <a:lnTo>
                    <a:pt x="1" y="39"/>
                  </a:lnTo>
                  <a:lnTo>
                    <a:pt x="0" y="40"/>
                  </a:lnTo>
                  <a:lnTo>
                    <a:pt x="0" y="43"/>
                  </a:lnTo>
                  <a:lnTo>
                    <a:pt x="0" y="44"/>
                  </a:lnTo>
                  <a:lnTo>
                    <a:pt x="0" y="47"/>
                  </a:lnTo>
                  <a:lnTo>
                    <a:pt x="0" y="47"/>
                  </a:lnTo>
                  <a:close/>
                </a:path>
              </a:pathLst>
            </a:custGeom>
            <a:grp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308" name="Freeform 184"/>
            <p:cNvSpPr>
              <a:spLocks/>
            </p:cNvSpPr>
            <p:nvPr/>
          </p:nvSpPr>
          <p:spPr bwMode="auto">
            <a:xfrm>
              <a:off x="1560513" y="3316288"/>
              <a:ext cx="161925" cy="219075"/>
            </a:xfrm>
            <a:custGeom>
              <a:avLst/>
              <a:gdLst>
                <a:gd name="T0" fmla="*/ 0 w 102"/>
                <a:gd name="T1" fmla="*/ 6 h 138"/>
                <a:gd name="T2" fmla="*/ 9 w 102"/>
                <a:gd name="T3" fmla="*/ 0 h 138"/>
                <a:gd name="T4" fmla="*/ 88 w 102"/>
                <a:gd name="T5" fmla="*/ 128 h 138"/>
                <a:gd name="T6" fmla="*/ 88 w 102"/>
                <a:gd name="T7" fmla="*/ 128 h 138"/>
                <a:gd name="T8" fmla="*/ 91 w 102"/>
                <a:gd name="T9" fmla="*/ 132 h 138"/>
                <a:gd name="T10" fmla="*/ 94 w 102"/>
                <a:gd name="T11" fmla="*/ 133 h 138"/>
                <a:gd name="T12" fmla="*/ 98 w 102"/>
                <a:gd name="T13" fmla="*/ 134 h 138"/>
                <a:gd name="T14" fmla="*/ 102 w 102"/>
                <a:gd name="T15" fmla="*/ 136 h 138"/>
                <a:gd name="T16" fmla="*/ 102 w 102"/>
                <a:gd name="T17" fmla="*/ 136 h 138"/>
                <a:gd name="T18" fmla="*/ 101 w 102"/>
                <a:gd name="T19" fmla="*/ 136 h 138"/>
                <a:gd name="T20" fmla="*/ 101 w 102"/>
                <a:gd name="T21" fmla="*/ 136 h 138"/>
                <a:gd name="T22" fmla="*/ 95 w 102"/>
                <a:gd name="T23" fmla="*/ 138 h 138"/>
                <a:gd name="T24" fmla="*/ 88 w 102"/>
                <a:gd name="T25" fmla="*/ 138 h 138"/>
                <a:gd name="T26" fmla="*/ 83 w 102"/>
                <a:gd name="T27" fmla="*/ 136 h 138"/>
                <a:gd name="T28" fmla="*/ 79 w 102"/>
                <a:gd name="T29" fmla="*/ 132 h 138"/>
                <a:gd name="T30" fmla="*/ 0 w 102"/>
                <a:gd name="T31" fmla="*/ 6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02" h="138">
                  <a:moveTo>
                    <a:pt x="0" y="6"/>
                  </a:moveTo>
                  <a:lnTo>
                    <a:pt x="9" y="0"/>
                  </a:lnTo>
                  <a:lnTo>
                    <a:pt x="88" y="128"/>
                  </a:lnTo>
                  <a:lnTo>
                    <a:pt x="88" y="128"/>
                  </a:lnTo>
                  <a:lnTo>
                    <a:pt x="91" y="132"/>
                  </a:lnTo>
                  <a:lnTo>
                    <a:pt x="94" y="133"/>
                  </a:lnTo>
                  <a:lnTo>
                    <a:pt x="98" y="134"/>
                  </a:lnTo>
                  <a:lnTo>
                    <a:pt x="102" y="136"/>
                  </a:lnTo>
                  <a:lnTo>
                    <a:pt x="102" y="136"/>
                  </a:lnTo>
                  <a:lnTo>
                    <a:pt x="101" y="136"/>
                  </a:lnTo>
                  <a:lnTo>
                    <a:pt x="101" y="136"/>
                  </a:lnTo>
                  <a:lnTo>
                    <a:pt x="95" y="138"/>
                  </a:lnTo>
                  <a:lnTo>
                    <a:pt x="88" y="138"/>
                  </a:lnTo>
                  <a:lnTo>
                    <a:pt x="83" y="136"/>
                  </a:lnTo>
                  <a:lnTo>
                    <a:pt x="79" y="132"/>
                  </a:lnTo>
                  <a:lnTo>
                    <a:pt x="0" y="6"/>
                  </a:lnTo>
                  <a:close/>
                </a:path>
              </a:pathLst>
            </a:custGeom>
            <a:grp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endParaRPr>
            </a:p>
          </p:txBody>
        </p:sp>
      </p:grpSp>
      <p:sp>
        <p:nvSpPr>
          <p:cNvPr id="309" name="Freeform 185"/>
          <p:cNvSpPr>
            <a:spLocks noEditPoints="1"/>
          </p:cNvSpPr>
          <p:nvPr/>
        </p:nvSpPr>
        <p:spPr bwMode="auto">
          <a:xfrm>
            <a:off x="1550784" y="1891966"/>
            <a:ext cx="110733" cy="85247"/>
          </a:xfrm>
          <a:custGeom>
            <a:avLst/>
            <a:gdLst>
              <a:gd name="T0" fmla="*/ 124 w 126"/>
              <a:gd name="T1" fmla="*/ 38 h 97"/>
              <a:gd name="T2" fmla="*/ 105 w 126"/>
              <a:gd name="T3" fmla="*/ 15 h 97"/>
              <a:gd name="T4" fmla="*/ 99 w 126"/>
              <a:gd name="T5" fmla="*/ 34 h 97"/>
              <a:gd name="T6" fmla="*/ 111 w 126"/>
              <a:gd name="T7" fmla="*/ 39 h 97"/>
              <a:gd name="T8" fmla="*/ 113 w 126"/>
              <a:gd name="T9" fmla="*/ 55 h 97"/>
              <a:gd name="T10" fmla="*/ 99 w 126"/>
              <a:gd name="T11" fmla="*/ 63 h 97"/>
              <a:gd name="T12" fmla="*/ 113 w 126"/>
              <a:gd name="T13" fmla="*/ 72 h 97"/>
              <a:gd name="T14" fmla="*/ 125 w 126"/>
              <a:gd name="T15" fmla="*/ 58 h 97"/>
              <a:gd name="T16" fmla="*/ 99 w 126"/>
              <a:gd name="T17" fmla="*/ 12 h 97"/>
              <a:gd name="T18" fmla="*/ 40 w 126"/>
              <a:gd name="T19" fmla="*/ 1 h 97"/>
              <a:gd name="T20" fmla="*/ 42 w 126"/>
              <a:gd name="T21" fmla="*/ 5 h 97"/>
              <a:gd name="T22" fmla="*/ 46 w 126"/>
              <a:gd name="T23" fmla="*/ 13 h 97"/>
              <a:gd name="T24" fmla="*/ 40 w 126"/>
              <a:gd name="T25" fmla="*/ 20 h 97"/>
              <a:gd name="T26" fmla="*/ 40 w 126"/>
              <a:gd name="T27" fmla="*/ 84 h 97"/>
              <a:gd name="T28" fmla="*/ 59 w 126"/>
              <a:gd name="T29" fmla="*/ 82 h 97"/>
              <a:gd name="T30" fmla="*/ 79 w 126"/>
              <a:gd name="T31" fmla="*/ 76 h 97"/>
              <a:gd name="T32" fmla="*/ 99 w 126"/>
              <a:gd name="T33" fmla="*/ 63 h 97"/>
              <a:gd name="T34" fmla="*/ 92 w 126"/>
              <a:gd name="T35" fmla="*/ 62 h 97"/>
              <a:gd name="T36" fmla="*/ 86 w 126"/>
              <a:gd name="T37" fmla="*/ 42 h 97"/>
              <a:gd name="T38" fmla="*/ 95 w 126"/>
              <a:gd name="T39" fmla="*/ 35 h 97"/>
              <a:gd name="T40" fmla="*/ 40 w 126"/>
              <a:gd name="T41" fmla="*/ 1 h 97"/>
              <a:gd name="T42" fmla="*/ 33 w 126"/>
              <a:gd name="T43" fmla="*/ 9 h 97"/>
              <a:gd name="T44" fmla="*/ 40 w 126"/>
              <a:gd name="T45" fmla="*/ 1 h 97"/>
              <a:gd name="T46" fmla="*/ 40 w 126"/>
              <a:gd name="T47" fmla="*/ 96 h 97"/>
              <a:gd name="T48" fmla="*/ 38 w 126"/>
              <a:gd name="T49" fmla="*/ 85 h 97"/>
              <a:gd name="T50" fmla="*/ 33 w 126"/>
              <a:gd name="T51" fmla="*/ 97 h 97"/>
              <a:gd name="T52" fmla="*/ 37 w 126"/>
              <a:gd name="T53" fmla="*/ 72 h 97"/>
              <a:gd name="T54" fmla="*/ 33 w 126"/>
              <a:gd name="T55" fmla="*/ 32 h 97"/>
              <a:gd name="T56" fmla="*/ 33 w 126"/>
              <a:gd name="T57" fmla="*/ 15 h 97"/>
              <a:gd name="T58" fmla="*/ 36 w 126"/>
              <a:gd name="T59" fmla="*/ 19 h 97"/>
              <a:gd name="T60" fmla="*/ 33 w 126"/>
              <a:gd name="T61" fmla="*/ 3 h 97"/>
              <a:gd name="T62" fmla="*/ 27 w 126"/>
              <a:gd name="T63" fmla="*/ 20 h 97"/>
              <a:gd name="T64" fmla="*/ 33 w 126"/>
              <a:gd name="T65" fmla="*/ 15 h 97"/>
              <a:gd name="T66" fmla="*/ 33 w 126"/>
              <a:gd name="T67" fmla="*/ 3 h 97"/>
              <a:gd name="T68" fmla="*/ 27 w 126"/>
              <a:gd name="T69" fmla="*/ 97 h 97"/>
              <a:gd name="T70" fmla="*/ 27 w 126"/>
              <a:gd name="T71" fmla="*/ 92 h 97"/>
              <a:gd name="T72" fmla="*/ 33 w 126"/>
              <a:gd name="T73" fmla="*/ 32 h 97"/>
              <a:gd name="T74" fmla="*/ 23 w 126"/>
              <a:gd name="T75" fmla="*/ 69 h 97"/>
              <a:gd name="T76" fmla="*/ 27 w 126"/>
              <a:gd name="T77" fmla="*/ 59 h 97"/>
              <a:gd name="T78" fmla="*/ 26 w 126"/>
              <a:gd name="T79" fmla="*/ 47 h 97"/>
              <a:gd name="T80" fmla="*/ 23 w 126"/>
              <a:gd name="T81" fmla="*/ 39 h 97"/>
              <a:gd name="T82" fmla="*/ 33 w 126"/>
              <a:gd name="T83" fmla="*/ 32 h 97"/>
              <a:gd name="T84" fmla="*/ 17 w 126"/>
              <a:gd name="T85" fmla="*/ 11 h 97"/>
              <a:gd name="T86" fmla="*/ 2 w 126"/>
              <a:gd name="T87" fmla="*/ 40 h 97"/>
              <a:gd name="T88" fmla="*/ 8 w 126"/>
              <a:gd name="T89" fmla="*/ 88 h 97"/>
              <a:gd name="T90" fmla="*/ 23 w 126"/>
              <a:gd name="T91" fmla="*/ 97 h 97"/>
              <a:gd name="T92" fmla="*/ 22 w 126"/>
              <a:gd name="T93" fmla="*/ 91 h 97"/>
              <a:gd name="T94" fmla="*/ 17 w 126"/>
              <a:gd name="T95" fmla="*/ 74 h 97"/>
              <a:gd name="T96" fmla="*/ 23 w 126"/>
              <a:gd name="T97" fmla="*/ 65 h 97"/>
              <a:gd name="T98" fmla="*/ 13 w 126"/>
              <a:gd name="T99" fmla="*/ 65 h 97"/>
              <a:gd name="T100" fmla="*/ 7 w 126"/>
              <a:gd name="T101" fmla="*/ 54 h 97"/>
              <a:gd name="T102" fmla="*/ 14 w 126"/>
              <a:gd name="T103" fmla="*/ 43 h 97"/>
              <a:gd name="T104" fmla="*/ 23 w 126"/>
              <a:gd name="T105" fmla="*/ 39 h 97"/>
              <a:gd name="T106" fmla="*/ 14 w 126"/>
              <a:gd name="T107" fmla="*/ 32 h 97"/>
              <a:gd name="T108" fmla="*/ 14 w 126"/>
              <a:gd name="T109" fmla="*/ 24 h 9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</a:cxnLst>
            <a:rect l="0" t="0" r="r" b="b"/>
            <a:pathLst>
              <a:path w="126" h="97">
                <a:moveTo>
                  <a:pt x="126" y="53"/>
                </a:moveTo>
                <a:lnTo>
                  <a:pt x="126" y="53"/>
                </a:lnTo>
                <a:lnTo>
                  <a:pt x="126" y="45"/>
                </a:lnTo>
                <a:lnTo>
                  <a:pt x="124" y="38"/>
                </a:lnTo>
                <a:lnTo>
                  <a:pt x="121" y="31"/>
                </a:lnTo>
                <a:lnTo>
                  <a:pt x="117" y="24"/>
                </a:lnTo>
                <a:lnTo>
                  <a:pt x="109" y="17"/>
                </a:lnTo>
                <a:lnTo>
                  <a:pt x="105" y="15"/>
                </a:lnTo>
                <a:lnTo>
                  <a:pt x="105" y="15"/>
                </a:lnTo>
                <a:lnTo>
                  <a:pt x="99" y="12"/>
                </a:lnTo>
                <a:lnTo>
                  <a:pt x="99" y="34"/>
                </a:lnTo>
                <a:lnTo>
                  <a:pt x="99" y="34"/>
                </a:lnTo>
                <a:lnTo>
                  <a:pt x="103" y="35"/>
                </a:lnTo>
                <a:lnTo>
                  <a:pt x="106" y="36"/>
                </a:lnTo>
                <a:lnTo>
                  <a:pt x="106" y="36"/>
                </a:lnTo>
                <a:lnTo>
                  <a:pt x="111" y="39"/>
                </a:lnTo>
                <a:lnTo>
                  <a:pt x="114" y="45"/>
                </a:lnTo>
                <a:lnTo>
                  <a:pt x="114" y="50"/>
                </a:lnTo>
                <a:lnTo>
                  <a:pt x="113" y="55"/>
                </a:lnTo>
                <a:lnTo>
                  <a:pt x="113" y="55"/>
                </a:lnTo>
                <a:lnTo>
                  <a:pt x="110" y="59"/>
                </a:lnTo>
                <a:lnTo>
                  <a:pt x="107" y="62"/>
                </a:lnTo>
                <a:lnTo>
                  <a:pt x="103" y="63"/>
                </a:lnTo>
                <a:lnTo>
                  <a:pt x="99" y="63"/>
                </a:lnTo>
                <a:lnTo>
                  <a:pt x="99" y="76"/>
                </a:lnTo>
                <a:lnTo>
                  <a:pt x="99" y="76"/>
                </a:lnTo>
                <a:lnTo>
                  <a:pt x="109" y="74"/>
                </a:lnTo>
                <a:lnTo>
                  <a:pt x="113" y="72"/>
                </a:lnTo>
                <a:lnTo>
                  <a:pt x="117" y="70"/>
                </a:lnTo>
                <a:lnTo>
                  <a:pt x="121" y="68"/>
                </a:lnTo>
                <a:lnTo>
                  <a:pt x="122" y="63"/>
                </a:lnTo>
                <a:lnTo>
                  <a:pt x="125" y="58"/>
                </a:lnTo>
                <a:lnTo>
                  <a:pt x="126" y="53"/>
                </a:lnTo>
                <a:lnTo>
                  <a:pt x="126" y="53"/>
                </a:lnTo>
                <a:close/>
                <a:moveTo>
                  <a:pt x="99" y="12"/>
                </a:moveTo>
                <a:lnTo>
                  <a:pt x="99" y="12"/>
                </a:lnTo>
                <a:lnTo>
                  <a:pt x="82" y="5"/>
                </a:lnTo>
                <a:lnTo>
                  <a:pt x="65" y="1"/>
                </a:lnTo>
                <a:lnTo>
                  <a:pt x="52" y="0"/>
                </a:lnTo>
                <a:lnTo>
                  <a:pt x="40" y="1"/>
                </a:lnTo>
                <a:lnTo>
                  <a:pt x="40" y="5"/>
                </a:lnTo>
                <a:lnTo>
                  <a:pt x="40" y="5"/>
                </a:lnTo>
                <a:lnTo>
                  <a:pt x="42" y="5"/>
                </a:lnTo>
                <a:lnTo>
                  <a:pt x="42" y="5"/>
                </a:lnTo>
                <a:lnTo>
                  <a:pt x="42" y="5"/>
                </a:lnTo>
                <a:lnTo>
                  <a:pt x="45" y="8"/>
                </a:lnTo>
                <a:lnTo>
                  <a:pt x="46" y="11"/>
                </a:lnTo>
                <a:lnTo>
                  <a:pt x="46" y="13"/>
                </a:lnTo>
                <a:lnTo>
                  <a:pt x="46" y="16"/>
                </a:lnTo>
                <a:lnTo>
                  <a:pt x="46" y="16"/>
                </a:lnTo>
                <a:lnTo>
                  <a:pt x="44" y="19"/>
                </a:lnTo>
                <a:lnTo>
                  <a:pt x="40" y="20"/>
                </a:lnTo>
                <a:lnTo>
                  <a:pt x="40" y="76"/>
                </a:lnTo>
                <a:lnTo>
                  <a:pt x="40" y="76"/>
                </a:lnTo>
                <a:lnTo>
                  <a:pt x="40" y="80"/>
                </a:lnTo>
                <a:lnTo>
                  <a:pt x="40" y="84"/>
                </a:lnTo>
                <a:lnTo>
                  <a:pt x="40" y="96"/>
                </a:lnTo>
                <a:lnTo>
                  <a:pt x="40" y="96"/>
                </a:lnTo>
                <a:lnTo>
                  <a:pt x="49" y="91"/>
                </a:lnTo>
                <a:lnTo>
                  <a:pt x="59" y="82"/>
                </a:lnTo>
                <a:lnTo>
                  <a:pt x="69" y="77"/>
                </a:lnTo>
                <a:lnTo>
                  <a:pt x="73" y="76"/>
                </a:lnTo>
                <a:lnTo>
                  <a:pt x="79" y="76"/>
                </a:lnTo>
                <a:lnTo>
                  <a:pt x="79" y="76"/>
                </a:lnTo>
                <a:lnTo>
                  <a:pt x="90" y="76"/>
                </a:lnTo>
                <a:lnTo>
                  <a:pt x="99" y="76"/>
                </a:lnTo>
                <a:lnTo>
                  <a:pt x="99" y="63"/>
                </a:lnTo>
                <a:lnTo>
                  <a:pt x="99" y="63"/>
                </a:lnTo>
                <a:lnTo>
                  <a:pt x="97" y="63"/>
                </a:lnTo>
                <a:lnTo>
                  <a:pt x="92" y="62"/>
                </a:lnTo>
                <a:lnTo>
                  <a:pt x="92" y="62"/>
                </a:lnTo>
                <a:lnTo>
                  <a:pt x="92" y="62"/>
                </a:lnTo>
                <a:lnTo>
                  <a:pt x="88" y="59"/>
                </a:lnTo>
                <a:lnTo>
                  <a:pt x="86" y="54"/>
                </a:lnTo>
                <a:lnTo>
                  <a:pt x="84" y="49"/>
                </a:lnTo>
                <a:lnTo>
                  <a:pt x="86" y="42"/>
                </a:lnTo>
                <a:lnTo>
                  <a:pt x="86" y="42"/>
                </a:lnTo>
                <a:lnTo>
                  <a:pt x="88" y="39"/>
                </a:lnTo>
                <a:lnTo>
                  <a:pt x="91" y="36"/>
                </a:lnTo>
                <a:lnTo>
                  <a:pt x="95" y="35"/>
                </a:lnTo>
                <a:lnTo>
                  <a:pt x="99" y="34"/>
                </a:lnTo>
                <a:lnTo>
                  <a:pt x="99" y="12"/>
                </a:lnTo>
                <a:close/>
                <a:moveTo>
                  <a:pt x="40" y="1"/>
                </a:moveTo>
                <a:lnTo>
                  <a:pt x="40" y="1"/>
                </a:lnTo>
                <a:lnTo>
                  <a:pt x="33" y="3"/>
                </a:lnTo>
                <a:lnTo>
                  <a:pt x="33" y="11"/>
                </a:lnTo>
                <a:lnTo>
                  <a:pt x="33" y="11"/>
                </a:lnTo>
                <a:lnTo>
                  <a:pt x="33" y="9"/>
                </a:lnTo>
                <a:lnTo>
                  <a:pt x="33" y="9"/>
                </a:lnTo>
                <a:lnTo>
                  <a:pt x="36" y="7"/>
                </a:lnTo>
                <a:lnTo>
                  <a:pt x="40" y="5"/>
                </a:lnTo>
                <a:lnTo>
                  <a:pt x="40" y="1"/>
                </a:lnTo>
                <a:lnTo>
                  <a:pt x="40" y="1"/>
                </a:lnTo>
                <a:close/>
                <a:moveTo>
                  <a:pt x="33" y="97"/>
                </a:moveTo>
                <a:lnTo>
                  <a:pt x="33" y="97"/>
                </a:lnTo>
                <a:lnTo>
                  <a:pt x="40" y="96"/>
                </a:lnTo>
                <a:lnTo>
                  <a:pt x="40" y="84"/>
                </a:lnTo>
                <a:lnTo>
                  <a:pt x="40" y="84"/>
                </a:lnTo>
                <a:lnTo>
                  <a:pt x="38" y="85"/>
                </a:lnTo>
                <a:lnTo>
                  <a:pt x="38" y="85"/>
                </a:lnTo>
                <a:lnTo>
                  <a:pt x="36" y="89"/>
                </a:lnTo>
                <a:lnTo>
                  <a:pt x="33" y="92"/>
                </a:lnTo>
                <a:lnTo>
                  <a:pt x="33" y="97"/>
                </a:lnTo>
                <a:lnTo>
                  <a:pt x="33" y="97"/>
                </a:lnTo>
                <a:close/>
                <a:moveTo>
                  <a:pt x="40" y="20"/>
                </a:moveTo>
                <a:lnTo>
                  <a:pt x="40" y="76"/>
                </a:lnTo>
                <a:lnTo>
                  <a:pt x="40" y="76"/>
                </a:lnTo>
                <a:lnTo>
                  <a:pt x="37" y="72"/>
                </a:lnTo>
                <a:lnTo>
                  <a:pt x="33" y="69"/>
                </a:lnTo>
                <a:lnTo>
                  <a:pt x="33" y="69"/>
                </a:lnTo>
                <a:lnTo>
                  <a:pt x="33" y="69"/>
                </a:lnTo>
                <a:lnTo>
                  <a:pt x="33" y="32"/>
                </a:lnTo>
                <a:lnTo>
                  <a:pt x="33" y="32"/>
                </a:lnTo>
                <a:lnTo>
                  <a:pt x="33" y="30"/>
                </a:lnTo>
                <a:lnTo>
                  <a:pt x="33" y="26"/>
                </a:lnTo>
                <a:lnTo>
                  <a:pt x="33" y="15"/>
                </a:lnTo>
                <a:lnTo>
                  <a:pt x="33" y="15"/>
                </a:lnTo>
                <a:lnTo>
                  <a:pt x="34" y="17"/>
                </a:lnTo>
                <a:lnTo>
                  <a:pt x="36" y="19"/>
                </a:lnTo>
                <a:lnTo>
                  <a:pt x="36" y="19"/>
                </a:lnTo>
                <a:lnTo>
                  <a:pt x="40" y="20"/>
                </a:lnTo>
                <a:lnTo>
                  <a:pt x="40" y="20"/>
                </a:lnTo>
                <a:close/>
                <a:moveTo>
                  <a:pt x="33" y="3"/>
                </a:moveTo>
                <a:lnTo>
                  <a:pt x="33" y="3"/>
                </a:lnTo>
                <a:lnTo>
                  <a:pt x="23" y="7"/>
                </a:lnTo>
                <a:lnTo>
                  <a:pt x="23" y="19"/>
                </a:lnTo>
                <a:lnTo>
                  <a:pt x="23" y="19"/>
                </a:lnTo>
                <a:lnTo>
                  <a:pt x="27" y="20"/>
                </a:lnTo>
                <a:lnTo>
                  <a:pt x="27" y="20"/>
                </a:lnTo>
                <a:lnTo>
                  <a:pt x="30" y="23"/>
                </a:lnTo>
                <a:lnTo>
                  <a:pt x="33" y="26"/>
                </a:lnTo>
                <a:lnTo>
                  <a:pt x="33" y="15"/>
                </a:lnTo>
                <a:lnTo>
                  <a:pt x="33" y="15"/>
                </a:lnTo>
                <a:lnTo>
                  <a:pt x="32" y="13"/>
                </a:lnTo>
                <a:lnTo>
                  <a:pt x="33" y="11"/>
                </a:lnTo>
                <a:lnTo>
                  <a:pt x="33" y="3"/>
                </a:lnTo>
                <a:lnTo>
                  <a:pt x="33" y="3"/>
                </a:lnTo>
                <a:close/>
                <a:moveTo>
                  <a:pt x="23" y="97"/>
                </a:moveTo>
                <a:lnTo>
                  <a:pt x="23" y="97"/>
                </a:lnTo>
                <a:lnTo>
                  <a:pt x="27" y="97"/>
                </a:lnTo>
                <a:lnTo>
                  <a:pt x="33" y="97"/>
                </a:lnTo>
                <a:lnTo>
                  <a:pt x="33" y="92"/>
                </a:lnTo>
                <a:lnTo>
                  <a:pt x="33" y="92"/>
                </a:lnTo>
                <a:lnTo>
                  <a:pt x="27" y="92"/>
                </a:lnTo>
                <a:lnTo>
                  <a:pt x="23" y="91"/>
                </a:lnTo>
                <a:lnTo>
                  <a:pt x="23" y="97"/>
                </a:lnTo>
                <a:lnTo>
                  <a:pt x="23" y="97"/>
                </a:lnTo>
                <a:close/>
                <a:moveTo>
                  <a:pt x="33" y="32"/>
                </a:moveTo>
                <a:lnTo>
                  <a:pt x="33" y="69"/>
                </a:lnTo>
                <a:lnTo>
                  <a:pt x="33" y="69"/>
                </a:lnTo>
                <a:lnTo>
                  <a:pt x="27" y="68"/>
                </a:lnTo>
                <a:lnTo>
                  <a:pt x="23" y="69"/>
                </a:lnTo>
                <a:lnTo>
                  <a:pt x="23" y="65"/>
                </a:lnTo>
                <a:lnTo>
                  <a:pt x="23" y="65"/>
                </a:lnTo>
                <a:lnTo>
                  <a:pt x="26" y="62"/>
                </a:lnTo>
                <a:lnTo>
                  <a:pt x="27" y="59"/>
                </a:lnTo>
                <a:lnTo>
                  <a:pt x="27" y="59"/>
                </a:lnTo>
                <a:lnTo>
                  <a:pt x="29" y="55"/>
                </a:lnTo>
                <a:lnTo>
                  <a:pt x="29" y="50"/>
                </a:lnTo>
                <a:lnTo>
                  <a:pt x="26" y="47"/>
                </a:lnTo>
                <a:lnTo>
                  <a:pt x="23" y="45"/>
                </a:lnTo>
                <a:lnTo>
                  <a:pt x="23" y="43"/>
                </a:lnTo>
                <a:lnTo>
                  <a:pt x="23" y="39"/>
                </a:lnTo>
                <a:lnTo>
                  <a:pt x="23" y="39"/>
                </a:lnTo>
                <a:lnTo>
                  <a:pt x="27" y="38"/>
                </a:lnTo>
                <a:lnTo>
                  <a:pt x="32" y="34"/>
                </a:lnTo>
                <a:lnTo>
                  <a:pt x="32" y="34"/>
                </a:lnTo>
                <a:lnTo>
                  <a:pt x="33" y="32"/>
                </a:lnTo>
                <a:lnTo>
                  <a:pt x="33" y="32"/>
                </a:lnTo>
                <a:close/>
                <a:moveTo>
                  <a:pt x="23" y="7"/>
                </a:moveTo>
                <a:lnTo>
                  <a:pt x="23" y="7"/>
                </a:lnTo>
                <a:lnTo>
                  <a:pt x="17" y="11"/>
                </a:lnTo>
                <a:lnTo>
                  <a:pt x="13" y="16"/>
                </a:lnTo>
                <a:lnTo>
                  <a:pt x="8" y="21"/>
                </a:lnTo>
                <a:lnTo>
                  <a:pt x="6" y="27"/>
                </a:lnTo>
                <a:lnTo>
                  <a:pt x="2" y="40"/>
                </a:lnTo>
                <a:lnTo>
                  <a:pt x="0" y="54"/>
                </a:lnTo>
                <a:lnTo>
                  <a:pt x="2" y="66"/>
                </a:lnTo>
                <a:lnTo>
                  <a:pt x="4" y="78"/>
                </a:lnTo>
                <a:lnTo>
                  <a:pt x="8" y="88"/>
                </a:lnTo>
                <a:lnTo>
                  <a:pt x="13" y="91"/>
                </a:lnTo>
                <a:lnTo>
                  <a:pt x="15" y="93"/>
                </a:lnTo>
                <a:lnTo>
                  <a:pt x="15" y="93"/>
                </a:lnTo>
                <a:lnTo>
                  <a:pt x="23" y="97"/>
                </a:lnTo>
                <a:lnTo>
                  <a:pt x="23" y="91"/>
                </a:lnTo>
                <a:lnTo>
                  <a:pt x="22" y="91"/>
                </a:lnTo>
                <a:lnTo>
                  <a:pt x="22" y="91"/>
                </a:lnTo>
                <a:lnTo>
                  <a:pt x="22" y="91"/>
                </a:lnTo>
                <a:lnTo>
                  <a:pt x="18" y="88"/>
                </a:lnTo>
                <a:lnTo>
                  <a:pt x="17" y="84"/>
                </a:lnTo>
                <a:lnTo>
                  <a:pt x="15" y="80"/>
                </a:lnTo>
                <a:lnTo>
                  <a:pt x="17" y="74"/>
                </a:lnTo>
                <a:lnTo>
                  <a:pt x="17" y="74"/>
                </a:lnTo>
                <a:lnTo>
                  <a:pt x="19" y="72"/>
                </a:lnTo>
                <a:lnTo>
                  <a:pt x="23" y="69"/>
                </a:lnTo>
                <a:lnTo>
                  <a:pt x="23" y="65"/>
                </a:lnTo>
                <a:lnTo>
                  <a:pt x="23" y="65"/>
                </a:lnTo>
                <a:lnTo>
                  <a:pt x="18" y="66"/>
                </a:lnTo>
                <a:lnTo>
                  <a:pt x="13" y="65"/>
                </a:lnTo>
                <a:lnTo>
                  <a:pt x="13" y="65"/>
                </a:lnTo>
                <a:lnTo>
                  <a:pt x="13" y="65"/>
                </a:lnTo>
                <a:lnTo>
                  <a:pt x="10" y="62"/>
                </a:lnTo>
                <a:lnTo>
                  <a:pt x="7" y="58"/>
                </a:lnTo>
                <a:lnTo>
                  <a:pt x="7" y="54"/>
                </a:lnTo>
                <a:lnTo>
                  <a:pt x="8" y="49"/>
                </a:lnTo>
                <a:lnTo>
                  <a:pt x="8" y="49"/>
                </a:lnTo>
                <a:lnTo>
                  <a:pt x="11" y="46"/>
                </a:lnTo>
                <a:lnTo>
                  <a:pt x="14" y="43"/>
                </a:lnTo>
                <a:lnTo>
                  <a:pt x="18" y="43"/>
                </a:lnTo>
                <a:lnTo>
                  <a:pt x="23" y="43"/>
                </a:lnTo>
                <a:lnTo>
                  <a:pt x="23" y="39"/>
                </a:lnTo>
                <a:lnTo>
                  <a:pt x="23" y="39"/>
                </a:lnTo>
                <a:lnTo>
                  <a:pt x="18" y="38"/>
                </a:lnTo>
                <a:lnTo>
                  <a:pt x="18" y="38"/>
                </a:lnTo>
                <a:lnTo>
                  <a:pt x="15" y="35"/>
                </a:lnTo>
                <a:lnTo>
                  <a:pt x="14" y="32"/>
                </a:lnTo>
                <a:lnTo>
                  <a:pt x="13" y="28"/>
                </a:lnTo>
                <a:lnTo>
                  <a:pt x="14" y="24"/>
                </a:lnTo>
                <a:lnTo>
                  <a:pt x="14" y="24"/>
                </a:lnTo>
                <a:lnTo>
                  <a:pt x="14" y="24"/>
                </a:lnTo>
                <a:lnTo>
                  <a:pt x="18" y="20"/>
                </a:lnTo>
                <a:lnTo>
                  <a:pt x="23" y="19"/>
                </a:lnTo>
                <a:lnTo>
                  <a:pt x="23" y="7"/>
                </a:lnTo>
                <a:close/>
              </a:path>
            </a:pathLst>
          </a:custGeom>
          <a:solidFill>
            <a:schemeClr val="accent1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grpSp>
        <p:nvGrpSpPr>
          <p:cNvPr id="310" name="组合 309"/>
          <p:cNvGrpSpPr/>
          <p:nvPr/>
        </p:nvGrpSpPr>
        <p:grpSpPr>
          <a:xfrm>
            <a:off x="2531559" y="2476389"/>
            <a:ext cx="146765" cy="185433"/>
            <a:chOff x="3665538" y="3100388"/>
            <a:chExt cx="265113" cy="334963"/>
          </a:xfrm>
          <a:solidFill>
            <a:schemeClr val="accent1"/>
          </a:solidFill>
        </p:grpSpPr>
        <p:sp>
          <p:nvSpPr>
            <p:cNvPr id="311" name="Freeform 186"/>
            <p:cNvSpPr>
              <a:spLocks/>
            </p:cNvSpPr>
            <p:nvPr/>
          </p:nvSpPr>
          <p:spPr bwMode="auto">
            <a:xfrm>
              <a:off x="3665538" y="3109913"/>
              <a:ext cx="252413" cy="325438"/>
            </a:xfrm>
            <a:custGeom>
              <a:avLst/>
              <a:gdLst>
                <a:gd name="T0" fmla="*/ 159 w 159"/>
                <a:gd name="T1" fmla="*/ 36 h 205"/>
                <a:gd name="T2" fmla="*/ 151 w 159"/>
                <a:gd name="T3" fmla="*/ 32 h 205"/>
                <a:gd name="T4" fmla="*/ 56 w 159"/>
                <a:gd name="T5" fmla="*/ 185 h 205"/>
                <a:gd name="T6" fmla="*/ 56 w 159"/>
                <a:gd name="T7" fmla="*/ 185 h 205"/>
                <a:gd name="T8" fmla="*/ 53 w 159"/>
                <a:gd name="T9" fmla="*/ 189 h 205"/>
                <a:gd name="T10" fmla="*/ 50 w 159"/>
                <a:gd name="T11" fmla="*/ 191 h 205"/>
                <a:gd name="T12" fmla="*/ 46 w 159"/>
                <a:gd name="T13" fmla="*/ 193 h 205"/>
                <a:gd name="T14" fmla="*/ 41 w 159"/>
                <a:gd name="T15" fmla="*/ 194 h 205"/>
                <a:gd name="T16" fmla="*/ 37 w 159"/>
                <a:gd name="T17" fmla="*/ 195 h 205"/>
                <a:gd name="T18" fmla="*/ 31 w 159"/>
                <a:gd name="T19" fmla="*/ 194 h 205"/>
                <a:gd name="T20" fmla="*/ 27 w 159"/>
                <a:gd name="T21" fmla="*/ 193 h 205"/>
                <a:gd name="T22" fmla="*/ 22 w 159"/>
                <a:gd name="T23" fmla="*/ 191 h 205"/>
                <a:gd name="T24" fmla="*/ 22 w 159"/>
                <a:gd name="T25" fmla="*/ 191 h 205"/>
                <a:gd name="T26" fmla="*/ 18 w 159"/>
                <a:gd name="T27" fmla="*/ 187 h 205"/>
                <a:gd name="T28" fmla="*/ 15 w 159"/>
                <a:gd name="T29" fmla="*/ 185 h 205"/>
                <a:gd name="T30" fmla="*/ 12 w 159"/>
                <a:gd name="T31" fmla="*/ 180 h 205"/>
                <a:gd name="T32" fmla="*/ 10 w 159"/>
                <a:gd name="T33" fmla="*/ 175 h 205"/>
                <a:gd name="T34" fmla="*/ 10 w 159"/>
                <a:gd name="T35" fmla="*/ 171 h 205"/>
                <a:gd name="T36" fmla="*/ 10 w 159"/>
                <a:gd name="T37" fmla="*/ 166 h 205"/>
                <a:gd name="T38" fmla="*/ 11 w 159"/>
                <a:gd name="T39" fmla="*/ 162 h 205"/>
                <a:gd name="T40" fmla="*/ 12 w 159"/>
                <a:gd name="T41" fmla="*/ 157 h 205"/>
                <a:gd name="T42" fmla="*/ 107 w 159"/>
                <a:gd name="T43" fmla="*/ 4 h 205"/>
                <a:gd name="T44" fmla="*/ 100 w 159"/>
                <a:gd name="T45" fmla="*/ 0 h 205"/>
                <a:gd name="T46" fmla="*/ 4 w 159"/>
                <a:gd name="T47" fmla="*/ 155 h 205"/>
                <a:gd name="T48" fmla="*/ 4 w 159"/>
                <a:gd name="T49" fmla="*/ 155 h 205"/>
                <a:gd name="T50" fmla="*/ 2 w 159"/>
                <a:gd name="T51" fmla="*/ 160 h 205"/>
                <a:gd name="T52" fmla="*/ 0 w 159"/>
                <a:gd name="T53" fmla="*/ 167 h 205"/>
                <a:gd name="T54" fmla="*/ 0 w 159"/>
                <a:gd name="T55" fmla="*/ 172 h 205"/>
                <a:gd name="T56" fmla="*/ 2 w 159"/>
                <a:gd name="T57" fmla="*/ 179 h 205"/>
                <a:gd name="T58" fmla="*/ 3 w 159"/>
                <a:gd name="T59" fmla="*/ 185 h 205"/>
                <a:gd name="T60" fmla="*/ 7 w 159"/>
                <a:gd name="T61" fmla="*/ 190 h 205"/>
                <a:gd name="T62" fmla="*/ 11 w 159"/>
                <a:gd name="T63" fmla="*/ 195 h 205"/>
                <a:gd name="T64" fmla="*/ 16 w 159"/>
                <a:gd name="T65" fmla="*/ 199 h 205"/>
                <a:gd name="T66" fmla="*/ 16 w 159"/>
                <a:gd name="T67" fmla="*/ 199 h 205"/>
                <a:gd name="T68" fmla="*/ 23 w 159"/>
                <a:gd name="T69" fmla="*/ 202 h 205"/>
                <a:gd name="T70" fmla="*/ 30 w 159"/>
                <a:gd name="T71" fmla="*/ 203 h 205"/>
                <a:gd name="T72" fmla="*/ 35 w 159"/>
                <a:gd name="T73" fmla="*/ 205 h 205"/>
                <a:gd name="T74" fmla="*/ 42 w 159"/>
                <a:gd name="T75" fmla="*/ 205 h 205"/>
                <a:gd name="T76" fmla="*/ 48 w 159"/>
                <a:gd name="T77" fmla="*/ 202 h 205"/>
                <a:gd name="T78" fmla="*/ 53 w 159"/>
                <a:gd name="T79" fmla="*/ 199 h 205"/>
                <a:gd name="T80" fmla="*/ 58 w 159"/>
                <a:gd name="T81" fmla="*/ 195 h 205"/>
                <a:gd name="T82" fmla="*/ 62 w 159"/>
                <a:gd name="T83" fmla="*/ 191 h 205"/>
                <a:gd name="T84" fmla="*/ 159 w 159"/>
                <a:gd name="T85" fmla="*/ 36 h 2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59" h="205">
                  <a:moveTo>
                    <a:pt x="159" y="36"/>
                  </a:moveTo>
                  <a:lnTo>
                    <a:pt x="151" y="32"/>
                  </a:lnTo>
                  <a:lnTo>
                    <a:pt x="56" y="185"/>
                  </a:lnTo>
                  <a:lnTo>
                    <a:pt x="56" y="185"/>
                  </a:lnTo>
                  <a:lnTo>
                    <a:pt x="53" y="189"/>
                  </a:lnTo>
                  <a:lnTo>
                    <a:pt x="50" y="191"/>
                  </a:lnTo>
                  <a:lnTo>
                    <a:pt x="46" y="193"/>
                  </a:lnTo>
                  <a:lnTo>
                    <a:pt x="41" y="194"/>
                  </a:lnTo>
                  <a:lnTo>
                    <a:pt x="37" y="195"/>
                  </a:lnTo>
                  <a:lnTo>
                    <a:pt x="31" y="194"/>
                  </a:lnTo>
                  <a:lnTo>
                    <a:pt x="27" y="193"/>
                  </a:lnTo>
                  <a:lnTo>
                    <a:pt x="22" y="191"/>
                  </a:lnTo>
                  <a:lnTo>
                    <a:pt x="22" y="191"/>
                  </a:lnTo>
                  <a:lnTo>
                    <a:pt x="18" y="187"/>
                  </a:lnTo>
                  <a:lnTo>
                    <a:pt x="15" y="185"/>
                  </a:lnTo>
                  <a:lnTo>
                    <a:pt x="12" y="180"/>
                  </a:lnTo>
                  <a:lnTo>
                    <a:pt x="10" y="175"/>
                  </a:lnTo>
                  <a:lnTo>
                    <a:pt x="10" y="171"/>
                  </a:lnTo>
                  <a:lnTo>
                    <a:pt x="10" y="166"/>
                  </a:lnTo>
                  <a:lnTo>
                    <a:pt x="11" y="162"/>
                  </a:lnTo>
                  <a:lnTo>
                    <a:pt x="12" y="157"/>
                  </a:lnTo>
                  <a:lnTo>
                    <a:pt x="107" y="4"/>
                  </a:lnTo>
                  <a:lnTo>
                    <a:pt x="100" y="0"/>
                  </a:lnTo>
                  <a:lnTo>
                    <a:pt x="4" y="155"/>
                  </a:lnTo>
                  <a:lnTo>
                    <a:pt x="4" y="155"/>
                  </a:lnTo>
                  <a:lnTo>
                    <a:pt x="2" y="160"/>
                  </a:lnTo>
                  <a:lnTo>
                    <a:pt x="0" y="167"/>
                  </a:lnTo>
                  <a:lnTo>
                    <a:pt x="0" y="172"/>
                  </a:lnTo>
                  <a:lnTo>
                    <a:pt x="2" y="179"/>
                  </a:lnTo>
                  <a:lnTo>
                    <a:pt x="3" y="185"/>
                  </a:lnTo>
                  <a:lnTo>
                    <a:pt x="7" y="190"/>
                  </a:lnTo>
                  <a:lnTo>
                    <a:pt x="11" y="195"/>
                  </a:lnTo>
                  <a:lnTo>
                    <a:pt x="16" y="199"/>
                  </a:lnTo>
                  <a:lnTo>
                    <a:pt x="16" y="199"/>
                  </a:lnTo>
                  <a:lnTo>
                    <a:pt x="23" y="202"/>
                  </a:lnTo>
                  <a:lnTo>
                    <a:pt x="30" y="203"/>
                  </a:lnTo>
                  <a:lnTo>
                    <a:pt x="35" y="205"/>
                  </a:lnTo>
                  <a:lnTo>
                    <a:pt x="42" y="205"/>
                  </a:lnTo>
                  <a:lnTo>
                    <a:pt x="48" y="202"/>
                  </a:lnTo>
                  <a:lnTo>
                    <a:pt x="53" y="199"/>
                  </a:lnTo>
                  <a:lnTo>
                    <a:pt x="58" y="195"/>
                  </a:lnTo>
                  <a:lnTo>
                    <a:pt x="62" y="191"/>
                  </a:lnTo>
                  <a:lnTo>
                    <a:pt x="159" y="36"/>
                  </a:lnTo>
                  <a:close/>
                </a:path>
              </a:pathLst>
            </a:custGeom>
            <a:grp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312" name="Freeform 187"/>
            <p:cNvSpPr>
              <a:spLocks/>
            </p:cNvSpPr>
            <p:nvPr/>
          </p:nvSpPr>
          <p:spPr bwMode="auto">
            <a:xfrm>
              <a:off x="3808413" y="3100388"/>
              <a:ext cx="122238" cy="82550"/>
            </a:xfrm>
            <a:custGeom>
              <a:avLst/>
              <a:gdLst>
                <a:gd name="T0" fmla="*/ 75 w 77"/>
                <a:gd name="T1" fmla="*/ 50 h 52"/>
                <a:gd name="T2" fmla="*/ 75 w 77"/>
                <a:gd name="T3" fmla="*/ 50 h 52"/>
                <a:gd name="T4" fmla="*/ 74 w 77"/>
                <a:gd name="T5" fmla="*/ 51 h 52"/>
                <a:gd name="T6" fmla="*/ 71 w 77"/>
                <a:gd name="T7" fmla="*/ 52 h 52"/>
                <a:gd name="T8" fmla="*/ 69 w 77"/>
                <a:gd name="T9" fmla="*/ 52 h 52"/>
                <a:gd name="T10" fmla="*/ 67 w 77"/>
                <a:gd name="T11" fmla="*/ 51 h 52"/>
                <a:gd name="T12" fmla="*/ 2 w 77"/>
                <a:gd name="T13" fmla="*/ 12 h 52"/>
                <a:gd name="T14" fmla="*/ 2 w 77"/>
                <a:gd name="T15" fmla="*/ 12 h 52"/>
                <a:gd name="T16" fmla="*/ 0 w 77"/>
                <a:gd name="T17" fmla="*/ 9 h 52"/>
                <a:gd name="T18" fmla="*/ 0 w 77"/>
                <a:gd name="T19" fmla="*/ 8 h 52"/>
                <a:gd name="T20" fmla="*/ 0 w 77"/>
                <a:gd name="T21" fmla="*/ 5 h 52"/>
                <a:gd name="T22" fmla="*/ 0 w 77"/>
                <a:gd name="T23" fmla="*/ 2 h 52"/>
                <a:gd name="T24" fmla="*/ 0 w 77"/>
                <a:gd name="T25" fmla="*/ 2 h 52"/>
                <a:gd name="T26" fmla="*/ 1 w 77"/>
                <a:gd name="T27" fmla="*/ 1 h 52"/>
                <a:gd name="T28" fmla="*/ 4 w 77"/>
                <a:gd name="T29" fmla="*/ 0 h 52"/>
                <a:gd name="T30" fmla="*/ 6 w 77"/>
                <a:gd name="T31" fmla="*/ 0 h 52"/>
                <a:gd name="T32" fmla="*/ 8 w 77"/>
                <a:gd name="T33" fmla="*/ 1 h 52"/>
                <a:gd name="T34" fmla="*/ 74 w 77"/>
                <a:gd name="T35" fmla="*/ 42 h 52"/>
                <a:gd name="T36" fmla="*/ 74 w 77"/>
                <a:gd name="T37" fmla="*/ 42 h 52"/>
                <a:gd name="T38" fmla="*/ 75 w 77"/>
                <a:gd name="T39" fmla="*/ 43 h 52"/>
                <a:gd name="T40" fmla="*/ 77 w 77"/>
                <a:gd name="T41" fmla="*/ 46 h 52"/>
                <a:gd name="T42" fmla="*/ 77 w 77"/>
                <a:gd name="T43" fmla="*/ 47 h 52"/>
                <a:gd name="T44" fmla="*/ 75 w 77"/>
                <a:gd name="T45" fmla="*/ 50 h 52"/>
                <a:gd name="T46" fmla="*/ 75 w 77"/>
                <a:gd name="T47" fmla="*/ 50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77" h="52">
                  <a:moveTo>
                    <a:pt x="75" y="50"/>
                  </a:moveTo>
                  <a:lnTo>
                    <a:pt x="75" y="50"/>
                  </a:lnTo>
                  <a:lnTo>
                    <a:pt x="74" y="51"/>
                  </a:lnTo>
                  <a:lnTo>
                    <a:pt x="71" y="52"/>
                  </a:lnTo>
                  <a:lnTo>
                    <a:pt x="69" y="52"/>
                  </a:lnTo>
                  <a:lnTo>
                    <a:pt x="67" y="51"/>
                  </a:lnTo>
                  <a:lnTo>
                    <a:pt x="2" y="12"/>
                  </a:lnTo>
                  <a:lnTo>
                    <a:pt x="2" y="12"/>
                  </a:lnTo>
                  <a:lnTo>
                    <a:pt x="0" y="9"/>
                  </a:lnTo>
                  <a:lnTo>
                    <a:pt x="0" y="8"/>
                  </a:lnTo>
                  <a:lnTo>
                    <a:pt x="0" y="5"/>
                  </a:lnTo>
                  <a:lnTo>
                    <a:pt x="0" y="2"/>
                  </a:lnTo>
                  <a:lnTo>
                    <a:pt x="0" y="2"/>
                  </a:lnTo>
                  <a:lnTo>
                    <a:pt x="1" y="1"/>
                  </a:lnTo>
                  <a:lnTo>
                    <a:pt x="4" y="0"/>
                  </a:lnTo>
                  <a:lnTo>
                    <a:pt x="6" y="0"/>
                  </a:lnTo>
                  <a:lnTo>
                    <a:pt x="8" y="1"/>
                  </a:lnTo>
                  <a:lnTo>
                    <a:pt x="74" y="42"/>
                  </a:lnTo>
                  <a:lnTo>
                    <a:pt x="74" y="42"/>
                  </a:lnTo>
                  <a:lnTo>
                    <a:pt x="75" y="43"/>
                  </a:lnTo>
                  <a:lnTo>
                    <a:pt x="77" y="46"/>
                  </a:lnTo>
                  <a:lnTo>
                    <a:pt x="77" y="47"/>
                  </a:lnTo>
                  <a:lnTo>
                    <a:pt x="75" y="50"/>
                  </a:lnTo>
                  <a:lnTo>
                    <a:pt x="75" y="50"/>
                  </a:lnTo>
                  <a:close/>
                </a:path>
              </a:pathLst>
            </a:custGeom>
            <a:grp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313" name="Freeform 188"/>
            <p:cNvSpPr>
              <a:spLocks/>
            </p:cNvSpPr>
            <p:nvPr/>
          </p:nvSpPr>
          <p:spPr bwMode="auto">
            <a:xfrm>
              <a:off x="3708401" y="3168650"/>
              <a:ext cx="173038" cy="234950"/>
            </a:xfrm>
            <a:custGeom>
              <a:avLst/>
              <a:gdLst>
                <a:gd name="T0" fmla="*/ 109 w 109"/>
                <a:gd name="T1" fmla="*/ 5 h 148"/>
                <a:gd name="T2" fmla="*/ 99 w 109"/>
                <a:gd name="T3" fmla="*/ 0 h 148"/>
                <a:gd name="T4" fmla="*/ 15 w 109"/>
                <a:gd name="T5" fmla="*/ 137 h 148"/>
                <a:gd name="T6" fmla="*/ 15 w 109"/>
                <a:gd name="T7" fmla="*/ 137 h 148"/>
                <a:gd name="T8" fmla="*/ 12 w 109"/>
                <a:gd name="T9" fmla="*/ 139 h 148"/>
                <a:gd name="T10" fmla="*/ 8 w 109"/>
                <a:gd name="T11" fmla="*/ 142 h 148"/>
                <a:gd name="T12" fmla="*/ 4 w 109"/>
                <a:gd name="T13" fmla="*/ 143 h 148"/>
                <a:gd name="T14" fmla="*/ 0 w 109"/>
                <a:gd name="T15" fmla="*/ 143 h 148"/>
                <a:gd name="T16" fmla="*/ 0 w 109"/>
                <a:gd name="T17" fmla="*/ 143 h 148"/>
                <a:gd name="T18" fmla="*/ 0 w 109"/>
                <a:gd name="T19" fmla="*/ 145 h 148"/>
                <a:gd name="T20" fmla="*/ 0 w 109"/>
                <a:gd name="T21" fmla="*/ 145 h 148"/>
                <a:gd name="T22" fmla="*/ 7 w 109"/>
                <a:gd name="T23" fmla="*/ 148 h 148"/>
                <a:gd name="T24" fmla="*/ 14 w 109"/>
                <a:gd name="T25" fmla="*/ 148 h 148"/>
                <a:gd name="T26" fmla="*/ 21 w 109"/>
                <a:gd name="T27" fmla="*/ 145 h 148"/>
                <a:gd name="T28" fmla="*/ 25 w 109"/>
                <a:gd name="T29" fmla="*/ 141 h 148"/>
                <a:gd name="T30" fmla="*/ 109 w 109"/>
                <a:gd name="T31" fmla="*/ 5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09" h="148">
                  <a:moveTo>
                    <a:pt x="109" y="5"/>
                  </a:moveTo>
                  <a:lnTo>
                    <a:pt x="99" y="0"/>
                  </a:lnTo>
                  <a:lnTo>
                    <a:pt x="15" y="137"/>
                  </a:lnTo>
                  <a:lnTo>
                    <a:pt x="15" y="137"/>
                  </a:lnTo>
                  <a:lnTo>
                    <a:pt x="12" y="139"/>
                  </a:lnTo>
                  <a:lnTo>
                    <a:pt x="8" y="142"/>
                  </a:lnTo>
                  <a:lnTo>
                    <a:pt x="4" y="143"/>
                  </a:lnTo>
                  <a:lnTo>
                    <a:pt x="0" y="143"/>
                  </a:lnTo>
                  <a:lnTo>
                    <a:pt x="0" y="143"/>
                  </a:lnTo>
                  <a:lnTo>
                    <a:pt x="0" y="145"/>
                  </a:lnTo>
                  <a:lnTo>
                    <a:pt x="0" y="145"/>
                  </a:lnTo>
                  <a:lnTo>
                    <a:pt x="7" y="148"/>
                  </a:lnTo>
                  <a:lnTo>
                    <a:pt x="14" y="148"/>
                  </a:lnTo>
                  <a:lnTo>
                    <a:pt x="21" y="145"/>
                  </a:lnTo>
                  <a:lnTo>
                    <a:pt x="25" y="141"/>
                  </a:lnTo>
                  <a:lnTo>
                    <a:pt x="109" y="5"/>
                  </a:lnTo>
                  <a:close/>
                </a:path>
              </a:pathLst>
            </a:custGeom>
            <a:grp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endParaRPr>
            </a:p>
          </p:txBody>
        </p:sp>
      </p:grpSp>
      <p:sp>
        <p:nvSpPr>
          <p:cNvPr id="314" name="Freeform 189"/>
          <p:cNvSpPr>
            <a:spLocks noEditPoints="1"/>
          </p:cNvSpPr>
          <p:nvPr/>
        </p:nvSpPr>
        <p:spPr bwMode="auto">
          <a:xfrm>
            <a:off x="1812675" y="3371038"/>
            <a:ext cx="120400" cy="129188"/>
          </a:xfrm>
          <a:custGeom>
            <a:avLst/>
            <a:gdLst>
              <a:gd name="T0" fmla="*/ 107 w 137"/>
              <a:gd name="T1" fmla="*/ 68 h 147"/>
              <a:gd name="T2" fmla="*/ 103 w 137"/>
              <a:gd name="T3" fmla="*/ 51 h 147"/>
              <a:gd name="T4" fmla="*/ 103 w 137"/>
              <a:gd name="T5" fmla="*/ 99 h 147"/>
              <a:gd name="T6" fmla="*/ 117 w 137"/>
              <a:gd name="T7" fmla="*/ 111 h 147"/>
              <a:gd name="T8" fmla="*/ 115 w 137"/>
              <a:gd name="T9" fmla="*/ 118 h 147"/>
              <a:gd name="T10" fmla="*/ 103 w 137"/>
              <a:gd name="T11" fmla="*/ 38 h 147"/>
              <a:gd name="T12" fmla="*/ 115 w 137"/>
              <a:gd name="T13" fmla="*/ 19 h 147"/>
              <a:gd name="T14" fmla="*/ 117 w 137"/>
              <a:gd name="T15" fmla="*/ 24 h 147"/>
              <a:gd name="T16" fmla="*/ 103 w 137"/>
              <a:gd name="T17" fmla="*/ 38 h 147"/>
              <a:gd name="T18" fmla="*/ 114 w 137"/>
              <a:gd name="T19" fmla="*/ 68 h 147"/>
              <a:gd name="T20" fmla="*/ 134 w 137"/>
              <a:gd name="T21" fmla="*/ 65 h 147"/>
              <a:gd name="T22" fmla="*/ 136 w 137"/>
              <a:gd name="T23" fmla="*/ 70 h 147"/>
              <a:gd name="T24" fmla="*/ 114 w 137"/>
              <a:gd name="T25" fmla="*/ 70 h 147"/>
              <a:gd name="T26" fmla="*/ 69 w 137"/>
              <a:gd name="T27" fmla="*/ 30 h 147"/>
              <a:gd name="T28" fmla="*/ 103 w 137"/>
              <a:gd name="T29" fmla="*/ 51 h 147"/>
              <a:gd name="T30" fmla="*/ 90 w 137"/>
              <a:gd name="T31" fmla="*/ 100 h 147"/>
              <a:gd name="T32" fmla="*/ 84 w 137"/>
              <a:gd name="T33" fmla="*/ 142 h 147"/>
              <a:gd name="T34" fmla="*/ 69 w 137"/>
              <a:gd name="T35" fmla="*/ 114 h 147"/>
              <a:gd name="T36" fmla="*/ 83 w 137"/>
              <a:gd name="T37" fmla="*/ 96 h 147"/>
              <a:gd name="T38" fmla="*/ 95 w 137"/>
              <a:gd name="T39" fmla="*/ 84 h 147"/>
              <a:gd name="T40" fmla="*/ 99 w 137"/>
              <a:gd name="T41" fmla="*/ 62 h 147"/>
              <a:gd name="T42" fmla="*/ 91 w 137"/>
              <a:gd name="T43" fmla="*/ 47 h 147"/>
              <a:gd name="T44" fmla="*/ 69 w 137"/>
              <a:gd name="T45" fmla="*/ 38 h 147"/>
              <a:gd name="T46" fmla="*/ 100 w 137"/>
              <a:gd name="T47" fmla="*/ 31 h 147"/>
              <a:gd name="T48" fmla="*/ 100 w 137"/>
              <a:gd name="T49" fmla="*/ 36 h 147"/>
              <a:gd name="T50" fmla="*/ 103 w 137"/>
              <a:gd name="T51" fmla="*/ 99 h 147"/>
              <a:gd name="T52" fmla="*/ 99 w 137"/>
              <a:gd name="T53" fmla="*/ 101 h 147"/>
              <a:gd name="T54" fmla="*/ 103 w 137"/>
              <a:gd name="T55" fmla="*/ 99 h 147"/>
              <a:gd name="T56" fmla="*/ 72 w 137"/>
              <a:gd name="T57" fmla="*/ 1 h 147"/>
              <a:gd name="T58" fmla="*/ 72 w 137"/>
              <a:gd name="T59" fmla="*/ 23 h 147"/>
              <a:gd name="T60" fmla="*/ 67 w 137"/>
              <a:gd name="T61" fmla="*/ 147 h 147"/>
              <a:gd name="T62" fmla="*/ 49 w 137"/>
              <a:gd name="T63" fmla="*/ 137 h 147"/>
              <a:gd name="T64" fmla="*/ 41 w 137"/>
              <a:gd name="T65" fmla="*/ 92 h 147"/>
              <a:gd name="T66" fmla="*/ 41 w 137"/>
              <a:gd name="T67" fmla="*/ 43 h 147"/>
              <a:gd name="T68" fmla="*/ 69 w 137"/>
              <a:gd name="T69" fmla="*/ 30 h 147"/>
              <a:gd name="T70" fmla="*/ 57 w 137"/>
              <a:gd name="T71" fmla="*/ 40 h 147"/>
              <a:gd name="T72" fmla="*/ 45 w 137"/>
              <a:gd name="T73" fmla="*/ 51 h 147"/>
              <a:gd name="T74" fmla="*/ 40 w 137"/>
              <a:gd name="T75" fmla="*/ 68 h 147"/>
              <a:gd name="T76" fmla="*/ 54 w 137"/>
              <a:gd name="T77" fmla="*/ 93 h 147"/>
              <a:gd name="T78" fmla="*/ 56 w 137"/>
              <a:gd name="T79" fmla="*/ 97 h 147"/>
              <a:gd name="T80" fmla="*/ 69 w 137"/>
              <a:gd name="T81" fmla="*/ 147 h 147"/>
              <a:gd name="T82" fmla="*/ 69 w 137"/>
              <a:gd name="T83" fmla="*/ 24 h 147"/>
              <a:gd name="T84" fmla="*/ 65 w 137"/>
              <a:gd name="T85" fmla="*/ 4 h 147"/>
              <a:gd name="T86" fmla="*/ 69 w 137"/>
              <a:gd name="T87" fmla="*/ 0 h 147"/>
              <a:gd name="T88" fmla="*/ 38 w 137"/>
              <a:gd name="T89" fmla="*/ 104 h 147"/>
              <a:gd name="T90" fmla="*/ 35 w 137"/>
              <a:gd name="T91" fmla="*/ 99 h 147"/>
              <a:gd name="T92" fmla="*/ 35 w 137"/>
              <a:gd name="T93" fmla="*/ 38 h 147"/>
              <a:gd name="T94" fmla="*/ 38 w 137"/>
              <a:gd name="T95" fmla="*/ 31 h 147"/>
              <a:gd name="T96" fmla="*/ 35 w 137"/>
              <a:gd name="T97" fmla="*/ 84 h 147"/>
              <a:gd name="T98" fmla="*/ 33 w 137"/>
              <a:gd name="T99" fmla="*/ 59 h 147"/>
              <a:gd name="T100" fmla="*/ 35 w 137"/>
              <a:gd name="T101" fmla="*/ 30 h 147"/>
              <a:gd name="T102" fmla="*/ 33 w 137"/>
              <a:gd name="T103" fmla="*/ 36 h 147"/>
              <a:gd name="T104" fmla="*/ 21 w 137"/>
              <a:gd name="T105" fmla="*/ 20 h 147"/>
              <a:gd name="T106" fmla="*/ 35 w 137"/>
              <a:gd name="T107" fmla="*/ 30 h 147"/>
              <a:gd name="T108" fmla="*/ 26 w 137"/>
              <a:gd name="T109" fmla="*/ 116 h 147"/>
              <a:gd name="T110" fmla="*/ 21 w 137"/>
              <a:gd name="T111" fmla="*/ 116 h 147"/>
              <a:gd name="T112" fmla="*/ 33 w 137"/>
              <a:gd name="T113" fmla="*/ 99 h 147"/>
              <a:gd name="T114" fmla="*/ 4 w 137"/>
              <a:gd name="T115" fmla="*/ 65 h 147"/>
              <a:gd name="T116" fmla="*/ 23 w 137"/>
              <a:gd name="T117" fmla="*/ 65 h 147"/>
              <a:gd name="T118" fmla="*/ 21 w 137"/>
              <a:gd name="T119" fmla="*/ 72 h 147"/>
              <a:gd name="T120" fmla="*/ 0 w 137"/>
              <a:gd name="T121" fmla="*/ 68 h 147"/>
              <a:gd name="T122" fmla="*/ 4 w 137"/>
              <a:gd name="T123" fmla="*/ 65 h 1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137" h="147">
                <a:moveTo>
                  <a:pt x="103" y="51"/>
                </a:moveTo>
                <a:lnTo>
                  <a:pt x="103" y="51"/>
                </a:lnTo>
                <a:lnTo>
                  <a:pt x="106" y="59"/>
                </a:lnTo>
                <a:lnTo>
                  <a:pt x="107" y="68"/>
                </a:lnTo>
                <a:lnTo>
                  <a:pt x="107" y="68"/>
                </a:lnTo>
                <a:lnTo>
                  <a:pt x="106" y="77"/>
                </a:lnTo>
                <a:lnTo>
                  <a:pt x="103" y="84"/>
                </a:lnTo>
                <a:lnTo>
                  <a:pt x="103" y="51"/>
                </a:lnTo>
                <a:lnTo>
                  <a:pt x="103" y="51"/>
                </a:lnTo>
                <a:close/>
                <a:moveTo>
                  <a:pt x="103" y="107"/>
                </a:moveTo>
                <a:lnTo>
                  <a:pt x="103" y="99"/>
                </a:lnTo>
                <a:lnTo>
                  <a:pt x="103" y="99"/>
                </a:lnTo>
                <a:lnTo>
                  <a:pt x="106" y="99"/>
                </a:lnTo>
                <a:lnTo>
                  <a:pt x="106" y="99"/>
                </a:lnTo>
                <a:lnTo>
                  <a:pt x="117" y="111"/>
                </a:lnTo>
                <a:lnTo>
                  <a:pt x="117" y="111"/>
                </a:lnTo>
                <a:lnTo>
                  <a:pt x="118" y="114"/>
                </a:lnTo>
                <a:lnTo>
                  <a:pt x="117" y="116"/>
                </a:lnTo>
                <a:lnTo>
                  <a:pt x="117" y="116"/>
                </a:lnTo>
                <a:lnTo>
                  <a:pt x="115" y="118"/>
                </a:lnTo>
                <a:lnTo>
                  <a:pt x="113" y="116"/>
                </a:lnTo>
                <a:lnTo>
                  <a:pt x="103" y="107"/>
                </a:lnTo>
                <a:lnTo>
                  <a:pt x="103" y="107"/>
                </a:lnTo>
                <a:close/>
                <a:moveTo>
                  <a:pt x="103" y="38"/>
                </a:moveTo>
                <a:lnTo>
                  <a:pt x="103" y="28"/>
                </a:lnTo>
                <a:lnTo>
                  <a:pt x="113" y="20"/>
                </a:lnTo>
                <a:lnTo>
                  <a:pt x="113" y="20"/>
                </a:lnTo>
                <a:lnTo>
                  <a:pt x="115" y="19"/>
                </a:lnTo>
                <a:lnTo>
                  <a:pt x="117" y="20"/>
                </a:lnTo>
                <a:lnTo>
                  <a:pt x="117" y="20"/>
                </a:lnTo>
                <a:lnTo>
                  <a:pt x="118" y="23"/>
                </a:lnTo>
                <a:lnTo>
                  <a:pt x="117" y="24"/>
                </a:lnTo>
                <a:lnTo>
                  <a:pt x="106" y="36"/>
                </a:lnTo>
                <a:lnTo>
                  <a:pt x="106" y="36"/>
                </a:lnTo>
                <a:lnTo>
                  <a:pt x="106" y="36"/>
                </a:lnTo>
                <a:lnTo>
                  <a:pt x="103" y="38"/>
                </a:lnTo>
                <a:lnTo>
                  <a:pt x="103" y="38"/>
                </a:lnTo>
                <a:close/>
                <a:moveTo>
                  <a:pt x="114" y="68"/>
                </a:moveTo>
                <a:lnTo>
                  <a:pt x="114" y="68"/>
                </a:lnTo>
                <a:lnTo>
                  <a:pt x="114" y="68"/>
                </a:lnTo>
                <a:lnTo>
                  <a:pt x="114" y="65"/>
                </a:lnTo>
                <a:lnTo>
                  <a:pt x="117" y="65"/>
                </a:lnTo>
                <a:lnTo>
                  <a:pt x="134" y="65"/>
                </a:lnTo>
                <a:lnTo>
                  <a:pt x="134" y="65"/>
                </a:lnTo>
                <a:lnTo>
                  <a:pt x="136" y="65"/>
                </a:lnTo>
                <a:lnTo>
                  <a:pt x="137" y="68"/>
                </a:lnTo>
                <a:lnTo>
                  <a:pt x="137" y="68"/>
                </a:lnTo>
                <a:lnTo>
                  <a:pt x="136" y="70"/>
                </a:lnTo>
                <a:lnTo>
                  <a:pt x="134" y="72"/>
                </a:lnTo>
                <a:lnTo>
                  <a:pt x="117" y="72"/>
                </a:lnTo>
                <a:lnTo>
                  <a:pt x="117" y="72"/>
                </a:lnTo>
                <a:lnTo>
                  <a:pt x="114" y="70"/>
                </a:lnTo>
                <a:lnTo>
                  <a:pt x="114" y="68"/>
                </a:lnTo>
                <a:lnTo>
                  <a:pt x="114" y="68"/>
                </a:lnTo>
                <a:close/>
                <a:moveTo>
                  <a:pt x="69" y="30"/>
                </a:moveTo>
                <a:lnTo>
                  <a:pt x="69" y="30"/>
                </a:lnTo>
                <a:lnTo>
                  <a:pt x="80" y="32"/>
                </a:lnTo>
                <a:lnTo>
                  <a:pt x="90" y="36"/>
                </a:lnTo>
                <a:lnTo>
                  <a:pt x="98" y="43"/>
                </a:lnTo>
                <a:lnTo>
                  <a:pt x="103" y="51"/>
                </a:lnTo>
                <a:lnTo>
                  <a:pt x="103" y="84"/>
                </a:lnTo>
                <a:lnTo>
                  <a:pt x="103" y="84"/>
                </a:lnTo>
                <a:lnTo>
                  <a:pt x="98" y="93"/>
                </a:lnTo>
                <a:lnTo>
                  <a:pt x="90" y="100"/>
                </a:lnTo>
                <a:lnTo>
                  <a:pt x="90" y="130"/>
                </a:lnTo>
                <a:lnTo>
                  <a:pt x="90" y="130"/>
                </a:lnTo>
                <a:lnTo>
                  <a:pt x="88" y="137"/>
                </a:lnTo>
                <a:lnTo>
                  <a:pt x="84" y="142"/>
                </a:lnTo>
                <a:lnTo>
                  <a:pt x="79" y="146"/>
                </a:lnTo>
                <a:lnTo>
                  <a:pt x="71" y="147"/>
                </a:lnTo>
                <a:lnTo>
                  <a:pt x="69" y="147"/>
                </a:lnTo>
                <a:lnTo>
                  <a:pt x="69" y="114"/>
                </a:lnTo>
                <a:lnTo>
                  <a:pt x="82" y="114"/>
                </a:lnTo>
                <a:lnTo>
                  <a:pt x="82" y="97"/>
                </a:lnTo>
                <a:lnTo>
                  <a:pt x="82" y="97"/>
                </a:lnTo>
                <a:lnTo>
                  <a:pt x="83" y="96"/>
                </a:lnTo>
                <a:lnTo>
                  <a:pt x="84" y="95"/>
                </a:lnTo>
                <a:lnTo>
                  <a:pt x="84" y="95"/>
                </a:lnTo>
                <a:lnTo>
                  <a:pt x="91" y="89"/>
                </a:lnTo>
                <a:lnTo>
                  <a:pt x="95" y="84"/>
                </a:lnTo>
                <a:lnTo>
                  <a:pt x="98" y="76"/>
                </a:lnTo>
                <a:lnTo>
                  <a:pt x="99" y="68"/>
                </a:lnTo>
                <a:lnTo>
                  <a:pt x="99" y="68"/>
                </a:lnTo>
                <a:lnTo>
                  <a:pt x="99" y="62"/>
                </a:lnTo>
                <a:lnTo>
                  <a:pt x="96" y="57"/>
                </a:lnTo>
                <a:lnTo>
                  <a:pt x="94" y="51"/>
                </a:lnTo>
                <a:lnTo>
                  <a:pt x="91" y="47"/>
                </a:lnTo>
                <a:lnTo>
                  <a:pt x="91" y="47"/>
                </a:lnTo>
                <a:lnTo>
                  <a:pt x="86" y="43"/>
                </a:lnTo>
                <a:lnTo>
                  <a:pt x="82" y="40"/>
                </a:lnTo>
                <a:lnTo>
                  <a:pt x="75" y="39"/>
                </a:lnTo>
                <a:lnTo>
                  <a:pt x="69" y="38"/>
                </a:lnTo>
                <a:lnTo>
                  <a:pt x="69" y="30"/>
                </a:lnTo>
                <a:lnTo>
                  <a:pt x="69" y="30"/>
                </a:lnTo>
                <a:close/>
                <a:moveTo>
                  <a:pt x="103" y="28"/>
                </a:moveTo>
                <a:lnTo>
                  <a:pt x="100" y="31"/>
                </a:lnTo>
                <a:lnTo>
                  <a:pt x="100" y="31"/>
                </a:lnTo>
                <a:lnTo>
                  <a:pt x="99" y="34"/>
                </a:lnTo>
                <a:lnTo>
                  <a:pt x="100" y="36"/>
                </a:lnTo>
                <a:lnTo>
                  <a:pt x="100" y="36"/>
                </a:lnTo>
                <a:lnTo>
                  <a:pt x="103" y="38"/>
                </a:lnTo>
                <a:lnTo>
                  <a:pt x="103" y="28"/>
                </a:lnTo>
                <a:lnTo>
                  <a:pt x="103" y="28"/>
                </a:lnTo>
                <a:close/>
                <a:moveTo>
                  <a:pt x="103" y="99"/>
                </a:moveTo>
                <a:lnTo>
                  <a:pt x="103" y="99"/>
                </a:lnTo>
                <a:lnTo>
                  <a:pt x="100" y="99"/>
                </a:lnTo>
                <a:lnTo>
                  <a:pt x="100" y="99"/>
                </a:lnTo>
                <a:lnTo>
                  <a:pt x="99" y="101"/>
                </a:lnTo>
                <a:lnTo>
                  <a:pt x="100" y="104"/>
                </a:lnTo>
                <a:lnTo>
                  <a:pt x="103" y="107"/>
                </a:lnTo>
                <a:lnTo>
                  <a:pt x="103" y="99"/>
                </a:lnTo>
                <a:lnTo>
                  <a:pt x="103" y="99"/>
                </a:lnTo>
                <a:close/>
                <a:moveTo>
                  <a:pt x="69" y="24"/>
                </a:moveTo>
                <a:lnTo>
                  <a:pt x="69" y="0"/>
                </a:lnTo>
                <a:lnTo>
                  <a:pt x="69" y="0"/>
                </a:lnTo>
                <a:lnTo>
                  <a:pt x="72" y="1"/>
                </a:lnTo>
                <a:lnTo>
                  <a:pt x="72" y="4"/>
                </a:lnTo>
                <a:lnTo>
                  <a:pt x="72" y="20"/>
                </a:lnTo>
                <a:lnTo>
                  <a:pt x="72" y="20"/>
                </a:lnTo>
                <a:lnTo>
                  <a:pt x="72" y="23"/>
                </a:lnTo>
                <a:lnTo>
                  <a:pt x="69" y="24"/>
                </a:lnTo>
                <a:lnTo>
                  <a:pt x="69" y="24"/>
                </a:lnTo>
                <a:close/>
                <a:moveTo>
                  <a:pt x="69" y="147"/>
                </a:moveTo>
                <a:lnTo>
                  <a:pt x="67" y="147"/>
                </a:lnTo>
                <a:lnTo>
                  <a:pt x="67" y="147"/>
                </a:lnTo>
                <a:lnTo>
                  <a:pt x="60" y="146"/>
                </a:lnTo>
                <a:lnTo>
                  <a:pt x="53" y="142"/>
                </a:lnTo>
                <a:lnTo>
                  <a:pt x="49" y="137"/>
                </a:lnTo>
                <a:lnTo>
                  <a:pt x="48" y="130"/>
                </a:lnTo>
                <a:lnTo>
                  <a:pt x="48" y="99"/>
                </a:lnTo>
                <a:lnTo>
                  <a:pt x="48" y="99"/>
                </a:lnTo>
                <a:lnTo>
                  <a:pt x="41" y="92"/>
                </a:lnTo>
                <a:lnTo>
                  <a:pt x="35" y="84"/>
                </a:lnTo>
                <a:lnTo>
                  <a:pt x="35" y="51"/>
                </a:lnTo>
                <a:lnTo>
                  <a:pt x="35" y="51"/>
                </a:lnTo>
                <a:lnTo>
                  <a:pt x="41" y="43"/>
                </a:lnTo>
                <a:lnTo>
                  <a:pt x="49" y="36"/>
                </a:lnTo>
                <a:lnTo>
                  <a:pt x="59" y="32"/>
                </a:lnTo>
                <a:lnTo>
                  <a:pt x="64" y="31"/>
                </a:lnTo>
                <a:lnTo>
                  <a:pt x="69" y="30"/>
                </a:lnTo>
                <a:lnTo>
                  <a:pt x="69" y="38"/>
                </a:lnTo>
                <a:lnTo>
                  <a:pt x="69" y="38"/>
                </a:lnTo>
                <a:lnTo>
                  <a:pt x="64" y="39"/>
                </a:lnTo>
                <a:lnTo>
                  <a:pt x="57" y="40"/>
                </a:lnTo>
                <a:lnTo>
                  <a:pt x="53" y="43"/>
                </a:lnTo>
                <a:lnTo>
                  <a:pt x="48" y="47"/>
                </a:lnTo>
                <a:lnTo>
                  <a:pt x="48" y="47"/>
                </a:lnTo>
                <a:lnTo>
                  <a:pt x="45" y="51"/>
                </a:lnTo>
                <a:lnTo>
                  <a:pt x="42" y="57"/>
                </a:lnTo>
                <a:lnTo>
                  <a:pt x="40" y="62"/>
                </a:lnTo>
                <a:lnTo>
                  <a:pt x="40" y="68"/>
                </a:lnTo>
                <a:lnTo>
                  <a:pt x="40" y="68"/>
                </a:lnTo>
                <a:lnTo>
                  <a:pt x="41" y="76"/>
                </a:lnTo>
                <a:lnTo>
                  <a:pt x="44" y="82"/>
                </a:lnTo>
                <a:lnTo>
                  <a:pt x="48" y="89"/>
                </a:lnTo>
                <a:lnTo>
                  <a:pt x="54" y="93"/>
                </a:lnTo>
                <a:lnTo>
                  <a:pt x="54" y="93"/>
                </a:lnTo>
                <a:lnTo>
                  <a:pt x="54" y="93"/>
                </a:lnTo>
                <a:lnTo>
                  <a:pt x="56" y="95"/>
                </a:lnTo>
                <a:lnTo>
                  <a:pt x="56" y="97"/>
                </a:lnTo>
                <a:lnTo>
                  <a:pt x="56" y="114"/>
                </a:lnTo>
                <a:lnTo>
                  <a:pt x="69" y="114"/>
                </a:lnTo>
                <a:lnTo>
                  <a:pt x="69" y="147"/>
                </a:lnTo>
                <a:lnTo>
                  <a:pt x="69" y="147"/>
                </a:lnTo>
                <a:close/>
                <a:moveTo>
                  <a:pt x="69" y="0"/>
                </a:moveTo>
                <a:lnTo>
                  <a:pt x="69" y="24"/>
                </a:lnTo>
                <a:lnTo>
                  <a:pt x="69" y="24"/>
                </a:lnTo>
                <a:lnTo>
                  <a:pt x="69" y="24"/>
                </a:lnTo>
                <a:lnTo>
                  <a:pt x="69" y="24"/>
                </a:lnTo>
                <a:lnTo>
                  <a:pt x="67" y="23"/>
                </a:lnTo>
                <a:lnTo>
                  <a:pt x="65" y="20"/>
                </a:lnTo>
                <a:lnTo>
                  <a:pt x="65" y="4"/>
                </a:lnTo>
                <a:lnTo>
                  <a:pt x="65" y="4"/>
                </a:lnTo>
                <a:lnTo>
                  <a:pt x="67" y="1"/>
                </a:lnTo>
                <a:lnTo>
                  <a:pt x="69" y="0"/>
                </a:lnTo>
                <a:lnTo>
                  <a:pt x="69" y="0"/>
                </a:lnTo>
                <a:lnTo>
                  <a:pt x="69" y="0"/>
                </a:lnTo>
                <a:close/>
                <a:moveTo>
                  <a:pt x="35" y="107"/>
                </a:moveTo>
                <a:lnTo>
                  <a:pt x="38" y="104"/>
                </a:lnTo>
                <a:lnTo>
                  <a:pt x="38" y="104"/>
                </a:lnTo>
                <a:lnTo>
                  <a:pt x="38" y="101"/>
                </a:lnTo>
                <a:lnTo>
                  <a:pt x="38" y="99"/>
                </a:lnTo>
                <a:lnTo>
                  <a:pt x="38" y="99"/>
                </a:lnTo>
                <a:lnTo>
                  <a:pt x="35" y="99"/>
                </a:lnTo>
                <a:lnTo>
                  <a:pt x="35" y="107"/>
                </a:lnTo>
                <a:lnTo>
                  <a:pt x="35" y="107"/>
                </a:lnTo>
                <a:close/>
                <a:moveTo>
                  <a:pt x="35" y="38"/>
                </a:moveTo>
                <a:lnTo>
                  <a:pt x="35" y="38"/>
                </a:lnTo>
                <a:lnTo>
                  <a:pt x="38" y="36"/>
                </a:lnTo>
                <a:lnTo>
                  <a:pt x="38" y="36"/>
                </a:lnTo>
                <a:lnTo>
                  <a:pt x="38" y="34"/>
                </a:lnTo>
                <a:lnTo>
                  <a:pt x="38" y="31"/>
                </a:lnTo>
                <a:lnTo>
                  <a:pt x="35" y="30"/>
                </a:lnTo>
                <a:lnTo>
                  <a:pt x="35" y="38"/>
                </a:lnTo>
                <a:close/>
                <a:moveTo>
                  <a:pt x="35" y="84"/>
                </a:moveTo>
                <a:lnTo>
                  <a:pt x="35" y="84"/>
                </a:lnTo>
                <a:lnTo>
                  <a:pt x="33" y="76"/>
                </a:lnTo>
                <a:lnTo>
                  <a:pt x="31" y="68"/>
                </a:lnTo>
                <a:lnTo>
                  <a:pt x="31" y="68"/>
                </a:lnTo>
                <a:lnTo>
                  <a:pt x="33" y="59"/>
                </a:lnTo>
                <a:lnTo>
                  <a:pt x="35" y="51"/>
                </a:lnTo>
                <a:lnTo>
                  <a:pt x="35" y="84"/>
                </a:lnTo>
                <a:lnTo>
                  <a:pt x="35" y="84"/>
                </a:lnTo>
                <a:close/>
                <a:moveTo>
                  <a:pt x="35" y="30"/>
                </a:moveTo>
                <a:lnTo>
                  <a:pt x="35" y="38"/>
                </a:lnTo>
                <a:lnTo>
                  <a:pt x="35" y="38"/>
                </a:lnTo>
                <a:lnTo>
                  <a:pt x="33" y="36"/>
                </a:lnTo>
                <a:lnTo>
                  <a:pt x="33" y="36"/>
                </a:lnTo>
                <a:lnTo>
                  <a:pt x="21" y="24"/>
                </a:lnTo>
                <a:lnTo>
                  <a:pt x="21" y="24"/>
                </a:lnTo>
                <a:lnTo>
                  <a:pt x="19" y="23"/>
                </a:lnTo>
                <a:lnTo>
                  <a:pt x="21" y="20"/>
                </a:lnTo>
                <a:lnTo>
                  <a:pt x="21" y="20"/>
                </a:lnTo>
                <a:lnTo>
                  <a:pt x="23" y="19"/>
                </a:lnTo>
                <a:lnTo>
                  <a:pt x="26" y="20"/>
                </a:lnTo>
                <a:lnTo>
                  <a:pt x="35" y="30"/>
                </a:lnTo>
                <a:lnTo>
                  <a:pt x="35" y="30"/>
                </a:lnTo>
                <a:close/>
                <a:moveTo>
                  <a:pt x="35" y="99"/>
                </a:moveTo>
                <a:lnTo>
                  <a:pt x="35" y="107"/>
                </a:lnTo>
                <a:lnTo>
                  <a:pt x="26" y="116"/>
                </a:lnTo>
                <a:lnTo>
                  <a:pt x="26" y="116"/>
                </a:lnTo>
                <a:lnTo>
                  <a:pt x="23" y="118"/>
                </a:lnTo>
                <a:lnTo>
                  <a:pt x="21" y="116"/>
                </a:lnTo>
                <a:lnTo>
                  <a:pt x="21" y="116"/>
                </a:lnTo>
                <a:lnTo>
                  <a:pt x="19" y="114"/>
                </a:lnTo>
                <a:lnTo>
                  <a:pt x="21" y="111"/>
                </a:lnTo>
                <a:lnTo>
                  <a:pt x="33" y="99"/>
                </a:lnTo>
                <a:lnTo>
                  <a:pt x="33" y="99"/>
                </a:lnTo>
                <a:lnTo>
                  <a:pt x="33" y="99"/>
                </a:lnTo>
                <a:lnTo>
                  <a:pt x="35" y="99"/>
                </a:lnTo>
                <a:lnTo>
                  <a:pt x="35" y="99"/>
                </a:lnTo>
                <a:close/>
                <a:moveTo>
                  <a:pt x="4" y="65"/>
                </a:moveTo>
                <a:lnTo>
                  <a:pt x="4" y="65"/>
                </a:lnTo>
                <a:lnTo>
                  <a:pt x="21" y="65"/>
                </a:lnTo>
                <a:lnTo>
                  <a:pt x="21" y="65"/>
                </a:lnTo>
                <a:lnTo>
                  <a:pt x="23" y="65"/>
                </a:lnTo>
                <a:lnTo>
                  <a:pt x="25" y="68"/>
                </a:lnTo>
                <a:lnTo>
                  <a:pt x="25" y="68"/>
                </a:lnTo>
                <a:lnTo>
                  <a:pt x="23" y="70"/>
                </a:lnTo>
                <a:lnTo>
                  <a:pt x="21" y="72"/>
                </a:lnTo>
                <a:lnTo>
                  <a:pt x="4" y="72"/>
                </a:lnTo>
                <a:lnTo>
                  <a:pt x="4" y="72"/>
                </a:lnTo>
                <a:lnTo>
                  <a:pt x="2" y="70"/>
                </a:lnTo>
                <a:lnTo>
                  <a:pt x="0" y="68"/>
                </a:lnTo>
                <a:lnTo>
                  <a:pt x="0" y="68"/>
                </a:lnTo>
                <a:lnTo>
                  <a:pt x="2" y="65"/>
                </a:lnTo>
                <a:lnTo>
                  <a:pt x="4" y="65"/>
                </a:lnTo>
                <a:lnTo>
                  <a:pt x="4" y="65"/>
                </a:lnTo>
                <a:close/>
              </a:path>
            </a:pathLst>
          </a:custGeom>
          <a:solidFill>
            <a:schemeClr val="accent1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grpSp>
        <p:nvGrpSpPr>
          <p:cNvPr id="315" name="组合 314"/>
          <p:cNvGrpSpPr/>
          <p:nvPr/>
        </p:nvGrpSpPr>
        <p:grpSpPr>
          <a:xfrm>
            <a:off x="1985805" y="2378838"/>
            <a:ext cx="88762" cy="141492"/>
            <a:chOff x="2679701" y="2924175"/>
            <a:chExt cx="160337" cy="255588"/>
          </a:xfrm>
          <a:solidFill>
            <a:schemeClr val="accent1"/>
          </a:solidFill>
        </p:grpSpPr>
        <p:sp>
          <p:nvSpPr>
            <p:cNvPr id="316" name="Freeform 190"/>
            <p:cNvSpPr>
              <a:spLocks/>
            </p:cNvSpPr>
            <p:nvPr/>
          </p:nvSpPr>
          <p:spPr bwMode="auto">
            <a:xfrm>
              <a:off x="2770188" y="3103563"/>
              <a:ext cx="57150" cy="57150"/>
            </a:xfrm>
            <a:custGeom>
              <a:avLst/>
              <a:gdLst>
                <a:gd name="T0" fmla="*/ 0 w 36"/>
                <a:gd name="T1" fmla="*/ 22 h 36"/>
                <a:gd name="T2" fmla="*/ 0 w 36"/>
                <a:gd name="T3" fmla="*/ 22 h 36"/>
                <a:gd name="T4" fmla="*/ 2 w 36"/>
                <a:gd name="T5" fmla="*/ 27 h 36"/>
                <a:gd name="T6" fmla="*/ 8 w 36"/>
                <a:gd name="T7" fmla="*/ 33 h 36"/>
                <a:gd name="T8" fmla="*/ 13 w 36"/>
                <a:gd name="T9" fmla="*/ 36 h 36"/>
                <a:gd name="T10" fmla="*/ 21 w 36"/>
                <a:gd name="T11" fmla="*/ 36 h 36"/>
                <a:gd name="T12" fmla="*/ 21 w 36"/>
                <a:gd name="T13" fmla="*/ 36 h 36"/>
                <a:gd name="T14" fmla="*/ 28 w 36"/>
                <a:gd name="T15" fmla="*/ 33 h 36"/>
                <a:gd name="T16" fmla="*/ 32 w 36"/>
                <a:gd name="T17" fmla="*/ 29 h 36"/>
                <a:gd name="T18" fmla="*/ 35 w 36"/>
                <a:gd name="T19" fmla="*/ 22 h 36"/>
                <a:gd name="T20" fmla="*/ 36 w 36"/>
                <a:gd name="T21" fmla="*/ 15 h 36"/>
                <a:gd name="T22" fmla="*/ 36 w 36"/>
                <a:gd name="T23" fmla="*/ 15 h 36"/>
                <a:gd name="T24" fmla="*/ 33 w 36"/>
                <a:gd name="T25" fmla="*/ 8 h 36"/>
                <a:gd name="T26" fmla="*/ 28 w 36"/>
                <a:gd name="T27" fmla="*/ 3 h 36"/>
                <a:gd name="T28" fmla="*/ 21 w 36"/>
                <a:gd name="T29" fmla="*/ 0 h 36"/>
                <a:gd name="T30" fmla="*/ 14 w 36"/>
                <a:gd name="T31" fmla="*/ 0 h 36"/>
                <a:gd name="T32" fmla="*/ 14 w 36"/>
                <a:gd name="T33" fmla="*/ 0 h 36"/>
                <a:gd name="T34" fmla="*/ 8 w 36"/>
                <a:gd name="T35" fmla="*/ 3 h 36"/>
                <a:gd name="T36" fmla="*/ 4 w 36"/>
                <a:gd name="T37" fmla="*/ 8 h 36"/>
                <a:gd name="T38" fmla="*/ 1 w 36"/>
                <a:gd name="T39" fmla="*/ 14 h 36"/>
                <a:gd name="T40" fmla="*/ 0 w 36"/>
                <a:gd name="T41" fmla="*/ 22 h 36"/>
                <a:gd name="T42" fmla="*/ 0 w 36"/>
                <a:gd name="T43" fmla="*/ 22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36" h="36">
                  <a:moveTo>
                    <a:pt x="0" y="22"/>
                  </a:moveTo>
                  <a:lnTo>
                    <a:pt x="0" y="22"/>
                  </a:lnTo>
                  <a:lnTo>
                    <a:pt x="2" y="27"/>
                  </a:lnTo>
                  <a:lnTo>
                    <a:pt x="8" y="33"/>
                  </a:lnTo>
                  <a:lnTo>
                    <a:pt x="13" y="36"/>
                  </a:lnTo>
                  <a:lnTo>
                    <a:pt x="21" y="36"/>
                  </a:lnTo>
                  <a:lnTo>
                    <a:pt x="21" y="36"/>
                  </a:lnTo>
                  <a:lnTo>
                    <a:pt x="28" y="33"/>
                  </a:lnTo>
                  <a:lnTo>
                    <a:pt x="32" y="29"/>
                  </a:lnTo>
                  <a:lnTo>
                    <a:pt x="35" y="22"/>
                  </a:lnTo>
                  <a:lnTo>
                    <a:pt x="36" y="15"/>
                  </a:lnTo>
                  <a:lnTo>
                    <a:pt x="36" y="15"/>
                  </a:lnTo>
                  <a:lnTo>
                    <a:pt x="33" y="8"/>
                  </a:lnTo>
                  <a:lnTo>
                    <a:pt x="28" y="3"/>
                  </a:lnTo>
                  <a:lnTo>
                    <a:pt x="21" y="0"/>
                  </a:lnTo>
                  <a:lnTo>
                    <a:pt x="14" y="0"/>
                  </a:lnTo>
                  <a:lnTo>
                    <a:pt x="14" y="0"/>
                  </a:lnTo>
                  <a:lnTo>
                    <a:pt x="8" y="3"/>
                  </a:lnTo>
                  <a:lnTo>
                    <a:pt x="4" y="8"/>
                  </a:lnTo>
                  <a:lnTo>
                    <a:pt x="1" y="14"/>
                  </a:lnTo>
                  <a:lnTo>
                    <a:pt x="0" y="22"/>
                  </a:lnTo>
                  <a:lnTo>
                    <a:pt x="0" y="22"/>
                  </a:lnTo>
                  <a:close/>
                </a:path>
              </a:pathLst>
            </a:custGeom>
            <a:grp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317" name="Freeform 191"/>
            <p:cNvSpPr>
              <a:spLocks/>
            </p:cNvSpPr>
            <p:nvPr/>
          </p:nvSpPr>
          <p:spPr bwMode="auto">
            <a:xfrm>
              <a:off x="2786063" y="2924175"/>
              <a:ext cx="53975" cy="192088"/>
            </a:xfrm>
            <a:custGeom>
              <a:avLst/>
              <a:gdLst>
                <a:gd name="T0" fmla="*/ 0 w 34"/>
                <a:gd name="T1" fmla="*/ 121 h 121"/>
                <a:gd name="T2" fmla="*/ 0 w 34"/>
                <a:gd name="T3" fmla="*/ 121 h 121"/>
                <a:gd name="T4" fmla="*/ 21 w 34"/>
                <a:gd name="T5" fmla="*/ 17 h 121"/>
                <a:gd name="T6" fmla="*/ 21 w 34"/>
                <a:gd name="T7" fmla="*/ 17 h 121"/>
                <a:gd name="T8" fmla="*/ 27 w 34"/>
                <a:gd name="T9" fmla="*/ 9 h 121"/>
                <a:gd name="T10" fmla="*/ 31 w 34"/>
                <a:gd name="T11" fmla="*/ 2 h 121"/>
                <a:gd name="T12" fmla="*/ 34 w 34"/>
                <a:gd name="T13" fmla="*/ 0 h 121"/>
                <a:gd name="T14" fmla="*/ 34 w 34"/>
                <a:gd name="T15" fmla="*/ 0 h 121"/>
                <a:gd name="T16" fmla="*/ 31 w 34"/>
                <a:gd name="T17" fmla="*/ 19 h 121"/>
                <a:gd name="T18" fmla="*/ 25 w 34"/>
                <a:gd name="T19" fmla="*/ 61 h 121"/>
                <a:gd name="T20" fmla="*/ 14 w 34"/>
                <a:gd name="T21" fmla="*/ 121 h 121"/>
                <a:gd name="T22" fmla="*/ 0 w 34"/>
                <a:gd name="T23" fmla="*/ 121 h 1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4" h="121">
                  <a:moveTo>
                    <a:pt x="0" y="121"/>
                  </a:moveTo>
                  <a:lnTo>
                    <a:pt x="0" y="121"/>
                  </a:lnTo>
                  <a:lnTo>
                    <a:pt x="21" y="17"/>
                  </a:lnTo>
                  <a:lnTo>
                    <a:pt x="21" y="17"/>
                  </a:lnTo>
                  <a:lnTo>
                    <a:pt x="27" y="9"/>
                  </a:lnTo>
                  <a:lnTo>
                    <a:pt x="31" y="2"/>
                  </a:lnTo>
                  <a:lnTo>
                    <a:pt x="34" y="0"/>
                  </a:lnTo>
                  <a:lnTo>
                    <a:pt x="34" y="0"/>
                  </a:lnTo>
                  <a:lnTo>
                    <a:pt x="31" y="19"/>
                  </a:lnTo>
                  <a:lnTo>
                    <a:pt x="25" y="61"/>
                  </a:lnTo>
                  <a:lnTo>
                    <a:pt x="14" y="121"/>
                  </a:lnTo>
                  <a:lnTo>
                    <a:pt x="0" y="121"/>
                  </a:lnTo>
                  <a:close/>
                </a:path>
              </a:pathLst>
            </a:custGeom>
            <a:grp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318" name="Freeform 192"/>
            <p:cNvSpPr>
              <a:spLocks/>
            </p:cNvSpPr>
            <p:nvPr/>
          </p:nvSpPr>
          <p:spPr bwMode="auto">
            <a:xfrm>
              <a:off x="2679701" y="2954338"/>
              <a:ext cx="123825" cy="166688"/>
            </a:xfrm>
            <a:custGeom>
              <a:avLst/>
              <a:gdLst>
                <a:gd name="T0" fmla="*/ 77 w 78"/>
                <a:gd name="T1" fmla="*/ 98 h 105"/>
                <a:gd name="T2" fmla="*/ 19 w 78"/>
                <a:gd name="T3" fmla="*/ 13 h 105"/>
                <a:gd name="T4" fmla="*/ 0 w 78"/>
                <a:gd name="T5" fmla="*/ 0 h 105"/>
                <a:gd name="T6" fmla="*/ 8 w 78"/>
                <a:gd name="T7" fmla="*/ 20 h 105"/>
                <a:gd name="T8" fmla="*/ 66 w 78"/>
                <a:gd name="T9" fmla="*/ 105 h 105"/>
                <a:gd name="T10" fmla="*/ 78 w 78"/>
                <a:gd name="T11" fmla="*/ 98 h 105"/>
                <a:gd name="T12" fmla="*/ 77 w 78"/>
                <a:gd name="T13" fmla="*/ 98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8" h="105">
                  <a:moveTo>
                    <a:pt x="77" y="98"/>
                  </a:moveTo>
                  <a:lnTo>
                    <a:pt x="19" y="13"/>
                  </a:lnTo>
                  <a:lnTo>
                    <a:pt x="0" y="0"/>
                  </a:lnTo>
                  <a:lnTo>
                    <a:pt x="8" y="20"/>
                  </a:lnTo>
                  <a:lnTo>
                    <a:pt x="66" y="105"/>
                  </a:lnTo>
                  <a:lnTo>
                    <a:pt x="78" y="98"/>
                  </a:lnTo>
                  <a:lnTo>
                    <a:pt x="77" y="98"/>
                  </a:lnTo>
                  <a:close/>
                </a:path>
              </a:pathLst>
            </a:custGeom>
            <a:grp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319" name="Freeform 193"/>
            <p:cNvSpPr>
              <a:spLocks/>
            </p:cNvSpPr>
            <p:nvPr/>
          </p:nvSpPr>
          <p:spPr bwMode="auto">
            <a:xfrm>
              <a:off x="2798763" y="3149600"/>
              <a:ext cx="14288" cy="30163"/>
            </a:xfrm>
            <a:custGeom>
              <a:avLst/>
              <a:gdLst>
                <a:gd name="T0" fmla="*/ 7 w 9"/>
                <a:gd name="T1" fmla="*/ 2 h 19"/>
                <a:gd name="T2" fmla="*/ 7 w 9"/>
                <a:gd name="T3" fmla="*/ 2 h 19"/>
                <a:gd name="T4" fmla="*/ 6 w 9"/>
                <a:gd name="T5" fmla="*/ 0 h 19"/>
                <a:gd name="T6" fmla="*/ 3 w 9"/>
                <a:gd name="T7" fmla="*/ 0 h 19"/>
                <a:gd name="T8" fmla="*/ 3 w 9"/>
                <a:gd name="T9" fmla="*/ 0 h 19"/>
                <a:gd name="T10" fmla="*/ 0 w 9"/>
                <a:gd name="T11" fmla="*/ 1 h 19"/>
                <a:gd name="T12" fmla="*/ 0 w 9"/>
                <a:gd name="T13" fmla="*/ 4 h 19"/>
                <a:gd name="T14" fmla="*/ 3 w 9"/>
                <a:gd name="T15" fmla="*/ 16 h 19"/>
                <a:gd name="T16" fmla="*/ 3 w 9"/>
                <a:gd name="T17" fmla="*/ 16 h 19"/>
                <a:gd name="T18" fmla="*/ 3 w 9"/>
                <a:gd name="T19" fmla="*/ 19 h 19"/>
                <a:gd name="T20" fmla="*/ 6 w 9"/>
                <a:gd name="T21" fmla="*/ 19 h 19"/>
                <a:gd name="T22" fmla="*/ 6 w 9"/>
                <a:gd name="T23" fmla="*/ 19 h 19"/>
                <a:gd name="T24" fmla="*/ 9 w 9"/>
                <a:gd name="T25" fmla="*/ 17 h 19"/>
                <a:gd name="T26" fmla="*/ 9 w 9"/>
                <a:gd name="T27" fmla="*/ 15 h 19"/>
                <a:gd name="T28" fmla="*/ 7 w 9"/>
                <a:gd name="T29" fmla="*/ 2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9" h="19">
                  <a:moveTo>
                    <a:pt x="7" y="2"/>
                  </a:moveTo>
                  <a:lnTo>
                    <a:pt x="7" y="2"/>
                  </a:lnTo>
                  <a:lnTo>
                    <a:pt x="6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0" y="1"/>
                  </a:lnTo>
                  <a:lnTo>
                    <a:pt x="0" y="4"/>
                  </a:lnTo>
                  <a:lnTo>
                    <a:pt x="3" y="16"/>
                  </a:lnTo>
                  <a:lnTo>
                    <a:pt x="3" y="16"/>
                  </a:lnTo>
                  <a:lnTo>
                    <a:pt x="3" y="19"/>
                  </a:lnTo>
                  <a:lnTo>
                    <a:pt x="6" y="19"/>
                  </a:lnTo>
                  <a:lnTo>
                    <a:pt x="6" y="19"/>
                  </a:lnTo>
                  <a:lnTo>
                    <a:pt x="9" y="17"/>
                  </a:lnTo>
                  <a:lnTo>
                    <a:pt x="9" y="15"/>
                  </a:lnTo>
                  <a:lnTo>
                    <a:pt x="7" y="2"/>
                  </a:lnTo>
                  <a:close/>
                </a:path>
              </a:pathLst>
            </a:custGeom>
            <a:grp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endParaRPr>
            </a:p>
          </p:txBody>
        </p:sp>
      </p:grpSp>
      <p:sp>
        <p:nvSpPr>
          <p:cNvPr id="320" name="Freeform 194"/>
          <p:cNvSpPr>
            <a:spLocks noEditPoints="1"/>
          </p:cNvSpPr>
          <p:nvPr/>
        </p:nvSpPr>
        <p:spPr bwMode="auto">
          <a:xfrm>
            <a:off x="1976138" y="1653804"/>
            <a:ext cx="120400" cy="130946"/>
          </a:xfrm>
          <a:custGeom>
            <a:avLst/>
            <a:gdLst>
              <a:gd name="T0" fmla="*/ 105 w 137"/>
              <a:gd name="T1" fmla="*/ 69 h 149"/>
              <a:gd name="T2" fmla="*/ 103 w 137"/>
              <a:gd name="T3" fmla="*/ 51 h 149"/>
              <a:gd name="T4" fmla="*/ 103 w 137"/>
              <a:gd name="T5" fmla="*/ 99 h 149"/>
              <a:gd name="T6" fmla="*/ 116 w 137"/>
              <a:gd name="T7" fmla="*/ 112 h 149"/>
              <a:gd name="T8" fmla="*/ 114 w 137"/>
              <a:gd name="T9" fmla="*/ 118 h 149"/>
              <a:gd name="T10" fmla="*/ 103 w 137"/>
              <a:gd name="T11" fmla="*/ 38 h 149"/>
              <a:gd name="T12" fmla="*/ 114 w 137"/>
              <a:gd name="T13" fmla="*/ 19 h 149"/>
              <a:gd name="T14" fmla="*/ 116 w 137"/>
              <a:gd name="T15" fmla="*/ 26 h 149"/>
              <a:gd name="T16" fmla="*/ 103 w 137"/>
              <a:gd name="T17" fmla="*/ 38 h 149"/>
              <a:gd name="T18" fmla="*/ 112 w 137"/>
              <a:gd name="T19" fmla="*/ 69 h 149"/>
              <a:gd name="T20" fmla="*/ 133 w 137"/>
              <a:gd name="T21" fmla="*/ 65 h 149"/>
              <a:gd name="T22" fmla="*/ 135 w 137"/>
              <a:gd name="T23" fmla="*/ 72 h 149"/>
              <a:gd name="T24" fmla="*/ 114 w 137"/>
              <a:gd name="T25" fmla="*/ 72 h 149"/>
              <a:gd name="T26" fmla="*/ 69 w 137"/>
              <a:gd name="T27" fmla="*/ 31 h 149"/>
              <a:gd name="T28" fmla="*/ 103 w 137"/>
              <a:gd name="T29" fmla="*/ 51 h 149"/>
              <a:gd name="T30" fmla="*/ 89 w 137"/>
              <a:gd name="T31" fmla="*/ 100 h 149"/>
              <a:gd name="T32" fmla="*/ 84 w 137"/>
              <a:gd name="T33" fmla="*/ 144 h 149"/>
              <a:gd name="T34" fmla="*/ 69 w 137"/>
              <a:gd name="T35" fmla="*/ 115 h 149"/>
              <a:gd name="T36" fmla="*/ 81 w 137"/>
              <a:gd name="T37" fmla="*/ 96 h 149"/>
              <a:gd name="T38" fmla="*/ 95 w 137"/>
              <a:gd name="T39" fmla="*/ 84 h 149"/>
              <a:gd name="T40" fmla="*/ 97 w 137"/>
              <a:gd name="T41" fmla="*/ 62 h 149"/>
              <a:gd name="T42" fmla="*/ 89 w 137"/>
              <a:gd name="T43" fmla="*/ 47 h 149"/>
              <a:gd name="T44" fmla="*/ 69 w 137"/>
              <a:gd name="T45" fmla="*/ 39 h 149"/>
              <a:gd name="T46" fmla="*/ 100 w 137"/>
              <a:gd name="T47" fmla="*/ 33 h 149"/>
              <a:gd name="T48" fmla="*/ 100 w 137"/>
              <a:gd name="T49" fmla="*/ 38 h 149"/>
              <a:gd name="T50" fmla="*/ 103 w 137"/>
              <a:gd name="T51" fmla="*/ 99 h 149"/>
              <a:gd name="T52" fmla="*/ 99 w 137"/>
              <a:gd name="T53" fmla="*/ 103 h 149"/>
              <a:gd name="T54" fmla="*/ 103 w 137"/>
              <a:gd name="T55" fmla="*/ 99 h 149"/>
              <a:gd name="T56" fmla="*/ 70 w 137"/>
              <a:gd name="T57" fmla="*/ 1 h 149"/>
              <a:gd name="T58" fmla="*/ 70 w 137"/>
              <a:gd name="T59" fmla="*/ 23 h 149"/>
              <a:gd name="T60" fmla="*/ 66 w 137"/>
              <a:gd name="T61" fmla="*/ 149 h 149"/>
              <a:gd name="T62" fmla="*/ 49 w 137"/>
              <a:gd name="T63" fmla="*/ 137 h 149"/>
              <a:gd name="T64" fmla="*/ 39 w 137"/>
              <a:gd name="T65" fmla="*/ 93 h 149"/>
              <a:gd name="T66" fmla="*/ 40 w 137"/>
              <a:gd name="T67" fmla="*/ 43 h 149"/>
              <a:gd name="T68" fmla="*/ 69 w 137"/>
              <a:gd name="T69" fmla="*/ 31 h 149"/>
              <a:gd name="T70" fmla="*/ 57 w 137"/>
              <a:gd name="T71" fmla="*/ 41 h 149"/>
              <a:gd name="T72" fmla="*/ 43 w 137"/>
              <a:gd name="T73" fmla="*/ 51 h 149"/>
              <a:gd name="T74" fmla="*/ 38 w 137"/>
              <a:gd name="T75" fmla="*/ 69 h 149"/>
              <a:gd name="T76" fmla="*/ 53 w 137"/>
              <a:gd name="T77" fmla="*/ 95 h 149"/>
              <a:gd name="T78" fmla="*/ 55 w 137"/>
              <a:gd name="T79" fmla="*/ 98 h 149"/>
              <a:gd name="T80" fmla="*/ 69 w 137"/>
              <a:gd name="T81" fmla="*/ 149 h 149"/>
              <a:gd name="T82" fmla="*/ 68 w 137"/>
              <a:gd name="T83" fmla="*/ 24 h 149"/>
              <a:gd name="T84" fmla="*/ 65 w 137"/>
              <a:gd name="T85" fmla="*/ 4 h 149"/>
              <a:gd name="T86" fmla="*/ 69 w 137"/>
              <a:gd name="T87" fmla="*/ 0 h 149"/>
              <a:gd name="T88" fmla="*/ 36 w 137"/>
              <a:gd name="T89" fmla="*/ 106 h 149"/>
              <a:gd name="T90" fmla="*/ 34 w 137"/>
              <a:gd name="T91" fmla="*/ 99 h 149"/>
              <a:gd name="T92" fmla="*/ 34 w 137"/>
              <a:gd name="T93" fmla="*/ 38 h 149"/>
              <a:gd name="T94" fmla="*/ 36 w 137"/>
              <a:gd name="T95" fmla="*/ 33 h 149"/>
              <a:gd name="T96" fmla="*/ 34 w 137"/>
              <a:gd name="T97" fmla="*/ 85 h 149"/>
              <a:gd name="T98" fmla="*/ 31 w 137"/>
              <a:gd name="T99" fmla="*/ 61 h 149"/>
              <a:gd name="T100" fmla="*/ 34 w 137"/>
              <a:gd name="T101" fmla="*/ 30 h 149"/>
              <a:gd name="T102" fmla="*/ 31 w 137"/>
              <a:gd name="T103" fmla="*/ 38 h 149"/>
              <a:gd name="T104" fmla="*/ 20 w 137"/>
              <a:gd name="T105" fmla="*/ 20 h 149"/>
              <a:gd name="T106" fmla="*/ 34 w 137"/>
              <a:gd name="T107" fmla="*/ 30 h 149"/>
              <a:gd name="T108" fmla="*/ 24 w 137"/>
              <a:gd name="T109" fmla="*/ 116 h 149"/>
              <a:gd name="T110" fmla="*/ 20 w 137"/>
              <a:gd name="T111" fmla="*/ 116 h 149"/>
              <a:gd name="T112" fmla="*/ 31 w 137"/>
              <a:gd name="T113" fmla="*/ 100 h 149"/>
              <a:gd name="T114" fmla="*/ 4 w 137"/>
              <a:gd name="T115" fmla="*/ 65 h 149"/>
              <a:gd name="T116" fmla="*/ 23 w 137"/>
              <a:gd name="T117" fmla="*/ 66 h 149"/>
              <a:gd name="T118" fmla="*/ 20 w 137"/>
              <a:gd name="T119" fmla="*/ 72 h 149"/>
              <a:gd name="T120" fmla="*/ 0 w 137"/>
              <a:gd name="T121" fmla="*/ 69 h 149"/>
              <a:gd name="T122" fmla="*/ 4 w 137"/>
              <a:gd name="T123" fmla="*/ 65 h 14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137" h="149">
                <a:moveTo>
                  <a:pt x="103" y="51"/>
                </a:moveTo>
                <a:lnTo>
                  <a:pt x="103" y="51"/>
                </a:lnTo>
                <a:lnTo>
                  <a:pt x="105" y="60"/>
                </a:lnTo>
                <a:lnTo>
                  <a:pt x="105" y="69"/>
                </a:lnTo>
                <a:lnTo>
                  <a:pt x="105" y="69"/>
                </a:lnTo>
                <a:lnTo>
                  <a:pt x="105" y="77"/>
                </a:lnTo>
                <a:lnTo>
                  <a:pt x="103" y="85"/>
                </a:lnTo>
                <a:lnTo>
                  <a:pt x="103" y="51"/>
                </a:lnTo>
                <a:lnTo>
                  <a:pt x="103" y="51"/>
                </a:lnTo>
                <a:close/>
                <a:moveTo>
                  <a:pt x="103" y="108"/>
                </a:moveTo>
                <a:lnTo>
                  <a:pt x="103" y="99"/>
                </a:lnTo>
                <a:lnTo>
                  <a:pt x="103" y="99"/>
                </a:lnTo>
                <a:lnTo>
                  <a:pt x="104" y="100"/>
                </a:lnTo>
                <a:lnTo>
                  <a:pt x="104" y="100"/>
                </a:lnTo>
                <a:lnTo>
                  <a:pt x="116" y="112"/>
                </a:lnTo>
                <a:lnTo>
                  <a:pt x="116" y="112"/>
                </a:lnTo>
                <a:lnTo>
                  <a:pt x="118" y="115"/>
                </a:lnTo>
                <a:lnTo>
                  <a:pt x="116" y="116"/>
                </a:lnTo>
                <a:lnTo>
                  <a:pt x="116" y="116"/>
                </a:lnTo>
                <a:lnTo>
                  <a:pt x="114" y="118"/>
                </a:lnTo>
                <a:lnTo>
                  <a:pt x="111" y="116"/>
                </a:lnTo>
                <a:lnTo>
                  <a:pt x="103" y="108"/>
                </a:lnTo>
                <a:lnTo>
                  <a:pt x="103" y="108"/>
                </a:lnTo>
                <a:close/>
                <a:moveTo>
                  <a:pt x="103" y="38"/>
                </a:moveTo>
                <a:lnTo>
                  <a:pt x="103" y="30"/>
                </a:lnTo>
                <a:lnTo>
                  <a:pt x="111" y="20"/>
                </a:lnTo>
                <a:lnTo>
                  <a:pt x="111" y="20"/>
                </a:lnTo>
                <a:lnTo>
                  <a:pt x="114" y="19"/>
                </a:lnTo>
                <a:lnTo>
                  <a:pt x="116" y="20"/>
                </a:lnTo>
                <a:lnTo>
                  <a:pt x="116" y="20"/>
                </a:lnTo>
                <a:lnTo>
                  <a:pt x="118" y="23"/>
                </a:lnTo>
                <a:lnTo>
                  <a:pt x="116" y="26"/>
                </a:lnTo>
                <a:lnTo>
                  <a:pt x="104" y="38"/>
                </a:lnTo>
                <a:lnTo>
                  <a:pt x="104" y="38"/>
                </a:lnTo>
                <a:lnTo>
                  <a:pt x="104" y="38"/>
                </a:lnTo>
                <a:lnTo>
                  <a:pt x="103" y="38"/>
                </a:lnTo>
                <a:lnTo>
                  <a:pt x="103" y="38"/>
                </a:lnTo>
                <a:close/>
                <a:moveTo>
                  <a:pt x="112" y="69"/>
                </a:moveTo>
                <a:lnTo>
                  <a:pt x="112" y="69"/>
                </a:lnTo>
                <a:lnTo>
                  <a:pt x="112" y="69"/>
                </a:lnTo>
                <a:lnTo>
                  <a:pt x="114" y="66"/>
                </a:lnTo>
                <a:lnTo>
                  <a:pt x="116" y="65"/>
                </a:lnTo>
                <a:lnTo>
                  <a:pt x="133" y="65"/>
                </a:lnTo>
                <a:lnTo>
                  <a:pt x="133" y="65"/>
                </a:lnTo>
                <a:lnTo>
                  <a:pt x="135" y="66"/>
                </a:lnTo>
                <a:lnTo>
                  <a:pt x="137" y="69"/>
                </a:lnTo>
                <a:lnTo>
                  <a:pt x="137" y="69"/>
                </a:lnTo>
                <a:lnTo>
                  <a:pt x="135" y="72"/>
                </a:lnTo>
                <a:lnTo>
                  <a:pt x="133" y="72"/>
                </a:lnTo>
                <a:lnTo>
                  <a:pt x="116" y="72"/>
                </a:lnTo>
                <a:lnTo>
                  <a:pt x="116" y="72"/>
                </a:lnTo>
                <a:lnTo>
                  <a:pt x="114" y="72"/>
                </a:lnTo>
                <a:lnTo>
                  <a:pt x="112" y="69"/>
                </a:lnTo>
                <a:lnTo>
                  <a:pt x="112" y="69"/>
                </a:lnTo>
                <a:close/>
                <a:moveTo>
                  <a:pt x="69" y="31"/>
                </a:moveTo>
                <a:lnTo>
                  <a:pt x="69" y="31"/>
                </a:lnTo>
                <a:lnTo>
                  <a:pt x="78" y="33"/>
                </a:lnTo>
                <a:lnTo>
                  <a:pt x="88" y="37"/>
                </a:lnTo>
                <a:lnTo>
                  <a:pt x="96" y="43"/>
                </a:lnTo>
                <a:lnTo>
                  <a:pt x="103" y="51"/>
                </a:lnTo>
                <a:lnTo>
                  <a:pt x="103" y="85"/>
                </a:lnTo>
                <a:lnTo>
                  <a:pt x="103" y="85"/>
                </a:lnTo>
                <a:lnTo>
                  <a:pt x="96" y="93"/>
                </a:lnTo>
                <a:lnTo>
                  <a:pt x="89" y="100"/>
                </a:lnTo>
                <a:lnTo>
                  <a:pt x="89" y="130"/>
                </a:lnTo>
                <a:lnTo>
                  <a:pt x="89" y="130"/>
                </a:lnTo>
                <a:lnTo>
                  <a:pt x="88" y="137"/>
                </a:lnTo>
                <a:lnTo>
                  <a:pt x="84" y="144"/>
                </a:lnTo>
                <a:lnTo>
                  <a:pt x="77" y="148"/>
                </a:lnTo>
                <a:lnTo>
                  <a:pt x="70" y="149"/>
                </a:lnTo>
                <a:lnTo>
                  <a:pt x="69" y="149"/>
                </a:lnTo>
                <a:lnTo>
                  <a:pt x="69" y="115"/>
                </a:lnTo>
                <a:lnTo>
                  <a:pt x="81" y="115"/>
                </a:lnTo>
                <a:lnTo>
                  <a:pt x="81" y="98"/>
                </a:lnTo>
                <a:lnTo>
                  <a:pt x="81" y="98"/>
                </a:lnTo>
                <a:lnTo>
                  <a:pt x="81" y="96"/>
                </a:lnTo>
                <a:lnTo>
                  <a:pt x="82" y="95"/>
                </a:lnTo>
                <a:lnTo>
                  <a:pt x="82" y="95"/>
                </a:lnTo>
                <a:lnTo>
                  <a:pt x="89" y="89"/>
                </a:lnTo>
                <a:lnTo>
                  <a:pt x="95" y="84"/>
                </a:lnTo>
                <a:lnTo>
                  <a:pt x="97" y="77"/>
                </a:lnTo>
                <a:lnTo>
                  <a:pt x="99" y="69"/>
                </a:lnTo>
                <a:lnTo>
                  <a:pt x="99" y="69"/>
                </a:lnTo>
                <a:lnTo>
                  <a:pt x="97" y="62"/>
                </a:lnTo>
                <a:lnTo>
                  <a:pt x="96" y="57"/>
                </a:lnTo>
                <a:lnTo>
                  <a:pt x="93" y="51"/>
                </a:lnTo>
                <a:lnTo>
                  <a:pt x="89" y="47"/>
                </a:lnTo>
                <a:lnTo>
                  <a:pt x="89" y="47"/>
                </a:lnTo>
                <a:lnTo>
                  <a:pt x="85" y="43"/>
                </a:lnTo>
                <a:lnTo>
                  <a:pt x="80" y="41"/>
                </a:lnTo>
                <a:lnTo>
                  <a:pt x="74" y="39"/>
                </a:lnTo>
                <a:lnTo>
                  <a:pt x="69" y="39"/>
                </a:lnTo>
                <a:lnTo>
                  <a:pt x="69" y="31"/>
                </a:lnTo>
                <a:lnTo>
                  <a:pt x="69" y="31"/>
                </a:lnTo>
                <a:close/>
                <a:moveTo>
                  <a:pt x="103" y="30"/>
                </a:moveTo>
                <a:lnTo>
                  <a:pt x="100" y="33"/>
                </a:lnTo>
                <a:lnTo>
                  <a:pt x="100" y="33"/>
                </a:lnTo>
                <a:lnTo>
                  <a:pt x="99" y="35"/>
                </a:lnTo>
                <a:lnTo>
                  <a:pt x="100" y="38"/>
                </a:lnTo>
                <a:lnTo>
                  <a:pt x="100" y="38"/>
                </a:lnTo>
                <a:lnTo>
                  <a:pt x="103" y="38"/>
                </a:lnTo>
                <a:lnTo>
                  <a:pt x="103" y="30"/>
                </a:lnTo>
                <a:lnTo>
                  <a:pt x="103" y="30"/>
                </a:lnTo>
                <a:close/>
                <a:moveTo>
                  <a:pt x="103" y="99"/>
                </a:moveTo>
                <a:lnTo>
                  <a:pt x="103" y="99"/>
                </a:lnTo>
                <a:lnTo>
                  <a:pt x="100" y="100"/>
                </a:lnTo>
                <a:lnTo>
                  <a:pt x="100" y="100"/>
                </a:lnTo>
                <a:lnTo>
                  <a:pt x="99" y="103"/>
                </a:lnTo>
                <a:lnTo>
                  <a:pt x="100" y="106"/>
                </a:lnTo>
                <a:lnTo>
                  <a:pt x="103" y="108"/>
                </a:lnTo>
                <a:lnTo>
                  <a:pt x="103" y="99"/>
                </a:lnTo>
                <a:lnTo>
                  <a:pt x="103" y="99"/>
                </a:lnTo>
                <a:close/>
                <a:moveTo>
                  <a:pt x="69" y="24"/>
                </a:moveTo>
                <a:lnTo>
                  <a:pt x="69" y="0"/>
                </a:lnTo>
                <a:lnTo>
                  <a:pt x="69" y="0"/>
                </a:lnTo>
                <a:lnTo>
                  <a:pt x="70" y="1"/>
                </a:lnTo>
                <a:lnTo>
                  <a:pt x="72" y="4"/>
                </a:lnTo>
                <a:lnTo>
                  <a:pt x="72" y="20"/>
                </a:lnTo>
                <a:lnTo>
                  <a:pt x="72" y="20"/>
                </a:lnTo>
                <a:lnTo>
                  <a:pt x="70" y="23"/>
                </a:lnTo>
                <a:lnTo>
                  <a:pt x="69" y="24"/>
                </a:lnTo>
                <a:lnTo>
                  <a:pt x="69" y="24"/>
                </a:lnTo>
                <a:close/>
                <a:moveTo>
                  <a:pt x="69" y="149"/>
                </a:moveTo>
                <a:lnTo>
                  <a:pt x="66" y="149"/>
                </a:lnTo>
                <a:lnTo>
                  <a:pt x="66" y="149"/>
                </a:lnTo>
                <a:lnTo>
                  <a:pt x="58" y="148"/>
                </a:lnTo>
                <a:lnTo>
                  <a:pt x="53" y="144"/>
                </a:lnTo>
                <a:lnTo>
                  <a:pt x="49" y="137"/>
                </a:lnTo>
                <a:lnTo>
                  <a:pt x="47" y="130"/>
                </a:lnTo>
                <a:lnTo>
                  <a:pt x="47" y="100"/>
                </a:lnTo>
                <a:lnTo>
                  <a:pt x="47" y="100"/>
                </a:lnTo>
                <a:lnTo>
                  <a:pt x="39" y="93"/>
                </a:lnTo>
                <a:lnTo>
                  <a:pt x="34" y="85"/>
                </a:lnTo>
                <a:lnTo>
                  <a:pt x="34" y="53"/>
                </a:lnTo>
                <a:lnTo>
                  <a:pt x="34" y="53"/>
                </a:lnTo>
                <a:lnTo>
                  <a:pt x="40" y="43"/>
                </a:lnTo>
                <a:lnTo>
                  <a:pt x="47" y="37"/>
                </a:lnTo>
                <a:lnTo>
                  <a:pt x="58" y="33"/>
                </a:lnTo>
                <a:lnTo>
                  <a:pt x="62" y="31"/>
                </a:lnTo>
                <a:lnTo>
                  <a:pt x="69" y="31"/>
                </a:lnTo>
                <a:lnTo>
                  <a:pt x="69" y="39"/>
                </a:lnTo>
                <a:lnTo>
                  <a:pt x="69" y="39"/>
                </a:lnTo>
                <a:lnTo>
                  <a:pt x="62" y="39"/>
                </a:lnTo>
                <a:lnTo>
                  <a:pt x="57" y="41"/>
                </a:lnTo>
                <a:lnTo>
                  <a:pt x="51" y="43"/>
                </a:lnTo>
                <a:lnTo>
                  <a:pt x="47" y="47"/>
                </a:lnTo>
                <a:lnTo>
                  <a:pt x="47" y="47"/>
                </a:lnTo>
                <a:lnTo>
                  <a:pt x="43" y="51"/>
                </a:lnTo>
                <a:lnTo>
                  <a:pt x="40" y="57"/>
                </a:lnTo>
                <a:lnTo>
                  <a:pt x="39" y="62"/>
                </a:lnTo>
                <a:lnTo>
                  <a:pt x="38" y="69"/>
                </a:lnTo>
                <a:lnTo>
                  <a:pt x="38" y="69"/>
                </a:lnTo>
                <a:lnTo>
                  <a:pt x="39" y="77"/>
                </a:lnTo>
                <a:lnTo>
                  <a:pt x="42" y="84"/>
                </a:lnTo>
                <a:lnTo>
                  <a:pt x="47" y="89"/>
                </a:lnTo>
                <a:lnTo>
                  <a:pt x="53" y="95"/>
                </a:lnTo>
                <a:lnTo>
                  <a:pt x="53" y="95"/>
                </a:lnTo>
                <a:lnTo>
                  <a:pt x="53" y="95"/>
                </a:lnTo>
                <a:lnTo>
                  <a:pt x="54" y="96"/>
                </a:lnTo>
                <a:lnTo>
                  <a:pt x="55" y="98"/>
                </a:lnTo>
                <a:lnTo>
                  <a:pt x="55" y="115"/>
                </a:lnTo>
                <a:lnTo>
                  <a:pt x="69" y="115"/>
                </a:lnTo>
                <a:lnTo>
                  <a:pt x="69" y="149"/>
                </a:lnTo>
                <a:lnTo>
                  <a:pt x="69" y="149"/>
                </a:lnTo>
                <a:close/>
                <a:moveTo>
                  <a:pt x="69" y="0"/>
                </a:moveTo>
                <a:lnTo>
                  <a:pt x="69" y="24"/>
                </a:lnTo>
                <a:lnTo>
                  <a:pt x="68" y="24"/>
                </a:lnTo>
                <a:lnTo>
                  <a:pt x="68" y="24"/>
                </a:lnTo>
                <a:lnTo>
                  <a:pt x="68" y="24"/>
                </a:lnTo>
                <a:lnTo>
                  <a:pt x="66" y="23"/>
                </a:lnTo>
                <a:lnTo>
                  <a:pt x="65" y="20"/>
                </a:lnTo>
                <a:lnTo>
                  <a:pt x="65" y="4"/>
                </a:lnTo>
                <a:lnTo>
                  <a:pt x="65" y="4"/>
                </a:lnTo>
                <a:lnTo>
                  <a:pt x="66" y="1"/>
                </a:lnTo>
                <a:lnTo>
                  <a:pt x="68" y="0"/>
                </a:lnTo>
                <a:lnTo>
                  <a:pt x="69" y="0"/>
                </a:lnTo>
                <a:lnTo>
                  <a:pt x="69" y="0"/>
                </a:lnTo>
                <a:close/>
                <a:moveTo>
                  <a:pt x="34" y="107"/>
                </a:moveTo>
                <a:lnTo>
                  <a:pt x="36" y="106"/>
                </a:lnTo>
                <a:lnTo>
                  <a:pt x="36" y="106"/>
                </a:lnTo>
                <a:lnTo>
                  <a:pt x="38" y="103"/>
                </a:lnTo>
                <a:lnTo>
                  <a:pt x="36" y="100"/>
                </a:lnTo>
                <a:lnTo>
                  <a:pt x="36" y="100"/>
                </a:lnTo>
                <a:lnTo>
                  <a:pt x="34" y="99"/>
                </a:lnTo>
                <a:lnTo>
                  <a:pt x="34" y="107"/>
                </a:lnTo>
                <a:lnTo>
                  <a:pt x="34" y="107"/>
                </a:lnTo>
                <a:close/>
                <a:moveTo>
                  <a:pt x="34" y="38"/>
                </a:moveTo>
                <a:lnTo>
                  <a:pt x="34" y="38"/>
                </a:lnTo>
                <a:lnTo>
                  <a:pt x="36" y="38"/>
                </a:lnTo>
                <a:lnTo>
                  <a:pt x="36" y="38"/>
                </a:lnTo>
                <a:lnTo>
                  <a:pt x="38" y="35"/>
                </a:lnTo>
                <a:lnTo>
                  <a:pt x="36" y="33"/>
                </a:lnTo>
                <a:lnTo>
                  <a:pt x="34" y="30"/>
                </a:lnTo>
                <a:lnTo>
                  <a:pt x="34" y="38"/>
                </a:lnTo>
                <a:close/>
                <a:moveTo>
                  <a:pt x="34" y="85"/>
                </a:moveTo>
                <a:lnTo>
                  <a:pt x="34" y="85"/>
                </a:lnTo>
                <a:lnTo>
                  <a:pt x="31" y="77"/>
                </a:lnTo>
                <a:lnTo>
                  <a:pt x="31" y="69"/>
                </a:lnTo>
                <a:lnTo>
                  <a:pt x="31" y="69"/>
                </a:lnTo>
                <a:lnTo>
                  <a:pt x="31" y="61"/>
                </a:lnTo>
                <a:lnTo>
                  <a:pt x="34" y="53"/>
                </a:lnTo>
                <a:lnTo>
                  <a:pt x="34" y="85"/>
                </a:lnTo>
                <a:lnTo>
                  <a:pt x="34" y="85"/>
                </a:lnTo>
                <a:close/>
                <a:moveTo>
                  <a:pt x="34" y="30"/>
                </a:moveTo>
                <a:lnTo>
                  <a:pt x="34" y="38"/>
                </a:lnTo>
                <a:lnTo>
                  <a:pt x="34" y="38"/>
                </a:lnTo>
                <a:lnTo>
                  <a:pt x="31" y="38"/>
                </a:lnTo>
                <a:lnTo>
                  <a:pt x="31" y="38"/>
                </a:lnTo>
                <a:lnTo>
                  <a:pt x="20" y="26"/>
                </a:lnTo>
                <a:lnTo>
                  <a:pt x="20" y="26"/>
                </a:lnTo>
                <a:lnTo>
                  <a:pt x="19" y="23"/>
                </a:lnTo>
                <a:lnTo>
                  <a:pt x="20" y="20"/>
                </a:lnTo>
                <a:lnTo>
                  <a:pt x="20" y="20"/>
                </a:lnTo>
                <a:lnTo>
                  <a:pt x="23" y="19"/>
                </a:lnTo>
                <a:lnTo>
                  <a:pt x="24" y="20"/>
                </a:lnTo>
                <a:lnTo>
                  <a:pt x="34" y="30"/>
                </a:lnTo>
                <a:lnTo>
                  <a:pt x="34" y="30"/>
                </a:lnTo>
                <a:close/>
                <a:moveTo>
                  <a:pt x="34" y="99"/>
                </a:moveTo>
                <a:lnTo>
                  <a:pt x="34" y="107"/>
                </a:lnTo>
                <a:lnTo>
                  <a:pt x="24" y="116"/>
                </a:lnTo>
                <a:lnTo>
                  <a:pt x="24" y="116"/>
                </a:lnTo>
                <a:lnTo>
                  <a:pt x="23" y="118"/>
                </a:lnTo>
                <a:lnTo>
                  <a:pt x="20" y="116"/>
                </a:lnTo>
                <a:lnTo>
                  <a:pt x="20" y="116"/>
                </a:lnTo>
                <a:lnTo>
                  <a:pt x="19" y="115"/>
                </a:lnTo>
                <a:lnTo>
                  <a:pt x="20" y="112"/>
                </a:lnTo>
                <a:lnTo>
                  <a:pt x="31" y="100"/>
                </a:lnTo>
                <a:lnTo>
                  <a:pt x="31" y="100"/>
                </a:lnTo>
                <a:lnTo>
                  <a:pt x="31" y="100"/>
                </a:lnTo>
                <a:lnTo>
                  <a:pt x="34" y="99"/>
                </a:lnTo>
                <a:lnTo>
                  <a:pt x="34" y="99"/>
                </a:lnTo>
                <a:close/>
                <a:moveTo>
                  <a:pt x="4" y="65"/>
                </a:moveTo>
                <a:lnTo>
                  <a:pt x="4" y="65"/>
                </a:lnTo>
                <a:lnTo>
                  <a:pt x="20" y="65"/>
                </a:lnTo>
                <a:lnTo>
                  <a:pt x="20" y="65"/>
                </a:lnTo>
                <a:lnTo>
                  <a:pt x="23" y="66"/>
                </a:lnTo>
                <a:lnTo>
                  <a:pt x="24" y="69"/>
                </a:lnTo>
                <a:lnTo>
                  <a:pt x="24" y="69"/>
                </a:lnTo>
                <a:lnTo>
                  <a:pt x="23" y="72"/>
                </a:lnTo>
                <a:lnTo>
                  <a:pt x="20" y="72"/>
                </a:lnTo>
                <a:lnTo>
                  <a:pt x="4" y="72"/>
                </a:lnTo>
                <a:lnTo>
                  <a:pt x="4" y="72"/>
                </a:lnTo>
                <a:lnTo>
                  <a:pt x="1" y="72"/>
                </a:lnTo>
                <a:lnTo>
                  <a:pt x="0" y="69"/>
                </a:lnTo>
                <a:lnTo>
                  <a:pt x="0" y="69"/>
                </a:lnTo>
                <a:lnTo>
                  <a:pt x="1" y="66"/>
                </a:lnTo>
                <a:lnTo>
                  <a:pt x="4" y="65"/>
                </a:lnTo>
                <a:lnTo>
                  <a:pt x="4" y="65"/>
                </a:lnTo>
                <a:close/>
              </a:path>
            </a:pathLst>
          </a:custGeom>
          <a:solidFill>
            <a:schemeClr val="accent1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grpSp>
        <p:nvGrpSpPr>
          <p:cNvPr id="329" name="组合 328"/>
          <p:cNvGrpSpPr/>
          <p:nvPr/>
        </p:nvGrpSpPr>
        <p:grpSpPr>
          <a:xfrm>
            <a:off x="3492558" y="3145423"/>
            <a:ext cx="393757" cy="393757"/>
            <a:chOff x="3564033" y="3063299"/>
            <a:chExt cx="393757" cy="393757"/>
          </a:xfrm>
        </p:grpSpPr>
        <p:sp>
          <p:nvSpPr>
            <p:cNvPr id="330" name="椭圆 329"/>
            <p:cNvSpPr/>
            <p:nvPr/>
          </p:nvSpPr>
          <p:spPr>
            <a:xfrm>
              <a:off x="3564033" y="3063299"/>
              <a:ext cx="393757" cy="39375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400"/>
            </a:p>
          </p:txBody>
        </p:sp>
        <p:sp>
          <p:nvSpPr>
            <p:cNvPr id="331" name="Freeform 893"/>
            <p:cNvSpPr>
              <a:spLocks noEditPoints="1"/>
            </p:cNvSpPr>
            <p:nvPr/>
          </p:nvSpPr>
          <p:spPr bwMode="auto">
            <a:xfrm>
              <a:off x="3674786" y="3111991"/>
              <a:ext cx="172250" cy="296371"/>
            </a:xfrm>
            <a:custGeom>
              <a:avLst/>
              <a:gdLst>
                <a:gd name="T0" fmla="*/ 105 w 115"/>
                <a:gd name="T1" fmla="*/ 49 h 198"/>
                <a:gd name="T2" fmla="*/ 115 w 115"/>
                <a:gd name="T3" fmla="*/ 53 h 198"/>
                <a:gd name="T4" fmla="*/ 101 w 115"/>
                <a:gd name="T5" fmla="*/ 93 h 198"/>
                <a:gd name="T6" fmla="*/ 89 w 115"/>
                <a:gd name="T7" fmla="*/ 93 h 198"/>
                <a:gd name="T8" fmla="*/ 105 w 115"/>
                <a:gd name="T9" fmla="*/ 49 h 198"/>
                <a:gd name="T10" fmla="*/ 112 w 115"/>
                <a:gd name="T11" fmla="*/ 18 h 198"/>
                <a:gd name="T12" fmla="*/ 109 w 115"/>
                <a:gd name="T13" fmla="*/ 17 h 198"/>
                <a:gd name="T14" fmla="*/ 94 w 115"/>
                <a:gd name="T15" fmla="*/ 33 h 198"/>
                <a:gd name="T16" fmla="*/ 114 w 115"/>
                <a:gd name="T17" fmla="*/ 39 h 198"/>
                <a:gd name="T18" fmla="*/ 112 w 115"/>
                <a:gd name="T19" fmla="*/ 18 h 198"/>
                <a:gd name="T20" fmla="*/ 78 w 115"/>
                <a:gd name="T21" fmla="*/ 93 h 198"/>
                <a:gd name="T22" fmla="*/ 95 w 115"/>
                <a:gd name="T23" fmla="*/ 46 h 198"/>
                <a:gd name="T24" fmla="*/ 85 w 115"/>
                <a:gd name="T25" fmla="*/ 42 h 198"/>
                <a:gd name="T26" fmla="*/ 67 w 115"/>
                <a:gd name="T27" fmla="*/ 93 h 198"/>
                <a:gd name="T28" fmla="*/ 78 w 115"/>
                <a:gd name="T29" fmla="*/ 93 h 198"/>
                <a:gd name="T30" fmla="*/ 2 w 115"/>
                <a:gd name="T31" fmla="*/ 25 h 198"/>
                <a:gd name="T32" fmla="*/ 15 w 115"/>
                <a:gd name="T33" fmla="*/ 3 h 198"/>
                <a:gd name="T34" fmla="*/ 38 w 115"/>
                <a:gd name="T35" fmla="*/ 16 h 198"/>
                <a:gd name="T36" fmla="*/ 58 w 115"/>
                <a:gd name="T37" fmla="*/ 93 h 198"/>
                <a:gd name="T38" fmla="*/ 20 w 115"/>
                <a:gd name="T39" fmla="*/ 93 h 198"/>
                <a:gd name="T40" fmla="*/ 2 w 115"/>
                <a:gd name="T41" fmla="*/ 25 h 198"/>
                <a:gd name="T42" fmla="*/ 16 w 115"/>
                <a:gd name="T43" fmla="*/ 22 h 198"/>
                <a:gd name="T44" fmla="*/ 28 w 115"/>
                <a:gd name="T45" fmla="*/ 69 h 198"/>
                <a:gd name="T46" fmla="*/ 34 w 115"/>
                <a:gd name="T47" fmla="*/ 72 h 198"/>
                <a:gd name="T48" fmla="*/ 37 w 115"/>
                <a:gd name="T49" fmla="*/ 66 h 198"/>
                <a:gd name="T50" fmla="*/ 24 w 115"/>
                <a:gd name="T51" fmla="*/ 19 h 198"/>
                <a:gd name="T52" fmla="*/ 19 w 115"/>
                <a:gd name="T53" fmla="*/ 16 h 198"/>
                <a:gd name="T54" fmla="*/ 16 w 115"/>
                <a:gd name="T55" fmla="*/ 22 h 198"/>
                <a:gd name="T56" fmla="*/ 107 w 115"/>
                <a:gd name="T57" fmla="*/ 100 h 198"/>
                <a:gd name="T58" fmla="*/ 8 w 115"/>
                <a:gd name="T59" fmla="*/ 100 h 198"/>
                <a:gd name="T60" fmla="*/ 2 w 115"/>
                <a:gd name="T61" fmla="*/ 105 h 198"/>
                <a:gd name="T62" fmla="*/ 8 w 115"/>
                <a:gd name="T63" fmla="*/ 109 h 198"/>
                <a:gd name="T64" fmla="*/ 19 w 115"/>
                <a:gd name="T65" fmla="*/ 190 h 198"/>
                <a:gd name="T66" fmla="*/ 14 w 115"/>
                <a:gd name="T67" fmla="*/ 194 h 198"/>
                <a:gd name="T68" fmla="*/ 20 w 115"/>
                <a:gd name="T69" fmla="*/ 198 h 198"/>
                <a:gd name="T70" fmla="*/ 95 w 115"/>
                <a:gd name="T71" fmla="*/ 198 h 198"/>
                <a:gd name="T72" fmla="*/ 101 w 115"/>
                <a:gd name="T73" fmla="*/ 194 h 198"/>
                <a:gd name="T74" fmla="*/ 96 w 115"/>
                <a:gd name="T75" fmla="*/ 190 h 198"/>
                <a:gd name="T76" fmla="*/ 107 w 115"/>
                <a:gd name="T77" fmla="*/ 109 h 198"/>
                <a:gd name="T78" fmla="*/ 113 w 115"/>
                <a:gd name="T79" fmla="*/ 105 h 198"/>
                <a:gd name="T80" fmla="*/ 107 w 115"/>
                <a:gd name="T81" fmla="*/ 100 h 198"/>
                <a:gd name="T82" fmla="*/ 34 w 115"/>
                <a:gd name="T83" fmla="*/ 186 h 198"/>
                <a:gd name="T84" fmla="*/ 34 w 115"/>
                <a:gd name="T85" fmla="*/ 186 h 198"/>
                <a:gd name="T86" fmla="*/ 30 w 115"/>
                <a:gd name="T87" fmla="*/ 183 h 198"/>
                <a:gd name="T88" fmla="*/ 20 w 115"/>
                <a:gd name="T89" fmla="*/ 115 h 198"/>
                <a:gd name="T90" fmla="*/ 23 w 115"/>
                <a:gd name="T91" fmla="*/ 110 h 198"/>
                <a:gd name="T92" fmla="*/ 28 w 115"/>
                <a:gd name="T93" fmla="*/ 114 h 198"/>
                <a:gd name="T94" fmla="*/ 38 w 115"/>
                <a:gd name="T95" fmla="*/ 182 h 198"/>
                <a:gd name="T96" fmla="*/ 34 w 115"/>
                <a:gd name="T97" fmla="*/ 186 h 1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115" h="198">
                  <a:moveTo>
                    <a:pt x="105" y="49"/>
                  </a:moveTo>
                  <a:cubicBezTo>
                    <a:pt x="115" y="53"/>
                    <a:pt x="115" y="53"/>
                    <a:pt x="115" y="53"/>
                  </a:cubicBezTo>
                  <a:cubicBezTo>
                    <a:pt x="101" y="93"/>
                    <a:pt x="101" y="93"/>
                    <a:pt x="101" y="93"/>
                  </a:cubicBezTo>
                  <a:cubicBezTo>
                    <a:pt x="89" y="93"/>
                    <a:pt x="89" y="93"/>
                    <a:pt x="89" y="93"/>
                  </a:cubicBezTo>
                  <a:lnTo>
                    <a:pt x="105" y="49"/>
                  </a:lnTo>
                  <a:close/>
                  <a:moveTo>
                    <a:pt x="112" y="18"/>
                  </a:moveTo>
                  <a:cubicBezTo>
                    <a:pt x="112" y="16"/>
                    <a:pt x="111" y="16"/>
                    <a:pt x="109" y="17"/>
                  </a:cubicBezTo>
                  <a:cubicBezTo>
                    <a:pt x="94" y="33"/>
                    <a:pt x="94" y="33"/>
                    <a:pt x="94" y="33"/>
                  </a:cubicBezTo>
                  <a:cubicBezTo>
                    <a:pt x="114" y="39"/>
                    <a:pt x="114" y="39"/>
                    <a:pt x="114" y="39"/>
                  </a:cubicBezTo>
                  <a:lnTo>
                    <a:pt x="112" y="18"/>
                  </a:lnTo>
                  <a:close/>
                  <a:moveTo>
                    <a:pt x="78" y="93"/>
                  </a:moveTo>
                  <a:cubicBezTo>
                    <a:pt x="95" y="46"/>
                    <a:pt x="95" y="46"/>
                    <a:pt x="95" y="46"/>
                  </a:cubicBezTo>
                  <a:cubicBezTo>
                    <a:pt x="85" y="42"/>
                    <a:pt x="85" y="42"/>
                    <a:pt x="85" y="42"/>
                  </a:cubicBezTo>
                  <a:cubicBezTo>
                    <a:pt x="67" y="93"/>
                    <a:pt x="67" y="93"/>
                    <a:pt x="67" y="93"/>
                  </a:cubicBezTo>
                  <a:lnTo>
                    <a:pt x="78" y="93"/>
                  </a:lnTo>
                  <a:close/>
                  <a:moveTo>
                    <a:pt x="2" y="25"/>
                  </a:moveTo>
                  <a:cubicBezTo>
                    <a:pt x="0" y="15"/>
                    <a:pt x="5" y="5"/>
                    <a:pt x="15" y="3"/>
                  </a:cubicBezTo>
                  <a:cubicBezTo>
                    <a:pt x="25" y="0"/>
                    <a:pt x="35" y="6"/>
                    <a:pt x="38" y="16"/>
                  </a:cubicBezTo>
                  <a:cubicBezTo>
                    <a:pt x="58" y="93"/>
                    <a:pt x="58" y="93"/>
                    <a:pt x="58" y="93"/>
                  </a:cubicBezTo>
                  <a:cubicBezTo>
                    <a:pt x="20" y="93"/>
                    <a:pt x="20" y="93"/>
                    <a:pt x="20" y="93"/>
                  </a:cubicBezTo>
                  <a:lnTo>
                    <a:pt x="2" y="25"/>
                  </a:lnTo>
                  <a:close/>
                  <a:moveTo>
                    <a:pt x="16" y="22"/>
                  </a:moveTo>
                  <a:cubicBezTo>
                    <a:pt x="28" y="69"/>
                    <a:pt x="28" y="69"/>
                    <a:pt x="28" y="69"/>
                  </a:cubicBezTo>
                  <a:cubicBezTo>
                    <a:pt x="29" y="71"/>
                    <a:pt x="31" y="72"/>
                    <a:pt x="34" y="72"/>
                  </a:cubicBezTo>
                  <a:cubicBezTo>
                    <a:pt x="36" y="71"/>
                    <a:pt x="38" y="69"/>
                    <a:pt x="37" y="66"/>
                  </a:cubicBezTo>
                  <a:cubicBezTo>
                    <a:pt x="24" y="19"/>
                    <a:pt x="24" y="19"/>
                    <a:pt x="24" y="19"/>
                  </a:cubicBezTo>
                  <a:cubicBezTo>
                    <a:pt x="24" y="17"/>
                    <a:pt x="21" y="16"/>
                    <a:pt x="19" y="16"/>
                  </a:cubicBezTo>
                  <a:cubicBezTo>
                    <a:pt x="16" y="17"/>
                    <a:pt x="15" y="19"/>
                    <a:pt x="16" y="22"/>
                  </a:cubicBezTo>
                  <a:close/>
                  <a:moveTo>
                    <a:pt x="107" y="100"/>
                  </a:moveTo>
                  <a:cubicBezTo>
                    <a:pt x="8" y="100"/>
                    <a:pt x="8" y="100"/>
                    <a:pt x="8" y="100"/>
                  </a:cubicBezTo>
                  <a:cubicBezTo>
                    <a:pt x="5" y="100"/>
                    <a:pt x="2" y="102"/>
                    <a:pt x="2" y="105"/>
                  </a:cubicBezTo>
                  <a:cubicBezTo>
                    <a:pt x="2" y="107"/>
                    <a:pt x="4" y="109"/>
                    <a:pt x="8" y="109"/>
                  </a:cubicBezTo>
                  <a:cubicBezTo>
                    <a:pt x="19" y="190"/>
                    <a:pt x="19" y="190"/>
                    <a:pt x="19" y="190"/>
                  </a:cubicBezTo>
                  <a:cubicBezTo>
                    <a:pt x="16" y="190"/>
                    <a:pt x="14" y="192"/>
                    <a:pt x="14" y="194"/>
                  </a:cubicBezTo>
                  <a:cubicBezTo>
                    <a:pt x="14" y="196"/>
                    <a:pt x="17" y="198"/>
                    <a:pt x="20" y="198"/>
                  </a:cubicBezTo>
                  <a:cubicBezTo>
                    <a:pt x="95" y="198"/>
                    <a:pt x="95" y="198"/>
                    <a:pt x="95" y="198"/>
                  </a:cubicBezTo>
                  <a:cubicBezTo>
                    <a:pt x="98" y="198"/>
                    <a:pt x="101" y="196"/>
                    <a:pt x="101" y="194"/>
                  </a:cubicBezTo>
                  <a:cubicBezTo>
                    <a:pt x="101" y="192"/>
                    <a:pt x="99" y="190"/>
                    <a:pt x="96" y="190"/>
                  </a:cubicBezTo>
                  <a:cubicBezTo>
                    <a:pt x="107" y="109"/>
                    <a:pt x="107" y="109"/>
                    <a:pt x="107" y="109"/>
                  </a:cubicBezTo>
                  <a:cubicBezTo>
                    <a:pt x="111" y="109"/>
                    <a:pt x="113" y="107"/>
                    <a:pt x="113" y="105"/>
                  </a:cubicBezTo>
                  <a:cubicBezTo>
                    <a:pt x="113" y="102"/>
                    <a:pt x="110" y="100"/>
                    <a:pt x="107" y="100"/>
                  </a:cubicBezTo>
                  <a:close/>
                  <a:moveTo>
                    <a:pt x="34" y="186"/>
                  </a:moveTo>
                  <a:cubicBezTo>
                    <a:pt x="34" y="186"/>
                    <a:pt x="34" y="186"/>
                    <a:pt x="34" y="186"/>
                  </a:cubicBezTo>
                  <a:cubicBezTo>
                    <a:pt x="32" y="186"/>
                    <a:pt x="30" y="185"/>
                    <a:pt x="30" y="183"/>
                  </a:cubicBezTo>
                  <a:cubicBezTo>
                    <a:pt x="20" y="115"/>
                    <a:pt x="20" y="115"/>
                    <a:pt x="20" y="115"/>
                  </a:cubicBezTo>
                  <a:cubicBezTo>
                    <a:pt x="19" y="112"/>
                    <a:pt x="21" y="110"/>
                    <a:pt x="23" y="110"/>
                  </a:cubicBezTo>
                  <a:cubicBezTo>
                    <a:pt x="26" y="110"/>
                    <a:pt x="28" y="111"/>
                    <a:pt x="28" y="114"/>
                  </a:cubicBezTo>
                  <a:cubicBezTo>
                    <a:pt x="38" y="182"/>
                    <a:pt x="38" y="182"/>
                    <a:pt x="38" y="182"/>
                  </a:cubicBezTo>
                  <a:cubicBezTo>
                    <a:pt x="38" y="184"/>
                    <a:pt x="37" y="186"/>
                    <a:pt x="34" y="186"/>
                  </a:cubicBezTo>
                  <a:close/>
                </a:path>
              </a:pathLst>
            </a:custGeom>
            <a:solidFill>
              <a:sysClr val="window" lastClr="FFFFFF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>
                <a:defRPr/>
              </a:pPr>
              <a:endParaRPr lang="zh-CN" altLang="en-US" sz="2000" kern="0">
                <a:solidFill>
                  <a:prstClr val="black"/>
                </a:solidFill>
                <a:ea typeface="微软雅黑"/>
              </a:endParaRPr>
            </a:p>
          </p:txBody>
        </p:sp>
      </p:grpSp>
      <p:grpSp>
        <p:nvGrpSpPr>
          <p:cNvPr id="335" name="组合 334"/>
          <p:cNvGrpSpPr/>
          <p:nvPr/>
        </p:nvGrpSpPr>
        <p:grpSpPr>
          <a:xfrm>
            <a:off x="3511456" y="1679886"/>
            <a:ext cx="393757" cy="393757"/>
            <a:chOff x="3564033" y="1741346"/>
            <a:chExt cx="393757" cy="393757"/>
          </a:xfrm>
        </p:grpSpPr>
        <p:sp>
          <p:nvSpPr>
            <p:cNvPr id="336" name="椭圆 335"/>
            <p:cNvSpPr/>
            <p:nvPr/>
          </p:nvSpPr>
          <p:spPr>
            <a:xfrm>
              <a:off x="3564033" y="1741346"/>
              <a:ext cx="393757" cy="393757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37" name="Freeform 898"/>
            <p:cNvSpPr>
              <a:spLocks noEditPoints="1"/>
            </p:cNvSpPr>
            <p:nvPr/>
          </p:nvSpPr>
          <p:spPr bwMode="auto">
            <a:xfrm>
              <a:off x="3683642" y="1812997"/>
              <a:ext cx="154539" cy="237101"/>
            </a:xfrm>
            <a:custGeom>
              <a:avLst/>
              <a:gdLst>
                <a:gd name="T0" fmla="*/ 47 w 123"/>
                <a:gd name="T1" fmla="*/ 8 h 189"/>
                <a:gd name="T2" fmla="*/ 49 w 123"/>
                <a:gd name="T3" fmla="*/ 4 h 189"/>
                <a:gd name="T4" fmla="*/ 59 w 123"/>
                <a:gd name="T5" fmla="*/ 1 h 189"/>
                <a:gd name="T6" fmla="*/ 64 w 123"/>
                <a:gd name="T7" fmla="*/ 3 h 189"/>
                <a:gd name="T8" fmla="*/ 64 w 123"/>
                <a:gd name="T9" fmla="*/ 5 h 189"/>
                <a:gd name="T10" fmla="*/ 62 w 123"/>
                <a:gd name="T11" fmla="*/ 9 h 189"/>
                <a:gd name="T12" fmla="*/ 52 w 123"/>
                <a:gd name="T13" fmla="*/ 13 h 189"/>
                <a:gd name="T14" fmla="*/ 48 w 123"/>
                <a:gd name="T15" fmla="*/ 10 h 189"/>
                <a:gd name="T16" fmla="*/ 47 w 123"/>
                <a:gd name="T17" fmla="*/ 8 h 189"/>
                <a:gd name="T18" fmla="*/ 76 w 123"/>
                <a:gd name="T19" fmla="*/ 106 h 189"/>
                <a:gd name="T20" fmla="*/ 72 w 123"/>
                <a:gd name="T21" fmla="*/ 111 h 189"/>
                <a:gd name="T22" fmla="*/ 79 w 123"/>
                <a:gd name="T23" fmla="*/ 114 h 189"/>
                <a:gd name="T24" fmla="*/ 97 w 123"/>
                <a:gd name="T25" fmla="*/ 108 h 189"/>
                <a:gd name="T26" fmla="*/ 102 w 123"/>
                <a:gd name="T27" fmla="*/ 102 h 189"/>
                <a:gd name="T28" fmla="*/ 95 w 123"/>
                <a:gd name="T29" fmla="*/ 100 h 189"/>
                <a:gd name="T30" fmla="*/ 76 w 123"/>
                <a:gd name="T31" fmla="*/ 106 h 189"/>
                <a:gd name="T32" fmla="*/ 123 w 123"/>
                <a:gd name="T33" fmla="*/ 134 h 189"/>
                <a:gd name="T34" fmla="*/ 123 w 123"/>
                <a:gd name="T35" fmla="*/ 138 h 189"/>
                <a:gd name="T36" fmla="*/ 120 w 123"/>
                <a:gd name="T37" fmla="*/ 141 h 189"/>
                <a:gd name="T38" fmla="*/ 114 w 123"/>
                <a:gd name="T39" fmla="*/ 141 h 189"/>
                <a:gd name="T40" fmla="*/ 83 w 123"/>
                <a:gd name="T41" fmla="*/ 166 h 189"/>
                <a:gd name="T42" fmla="*/ 108 w 123"/>
                <a:gd name="T43" fmla="*/ 182 h 189"/>
                <a:gd name="T44" fmla="*/ 102 w 123"/>
                <a:gd name="T45" fmla="*/ 189 h 189"/>
                <a:gd name="T46" fmla="*/ 23 w 123"/>
                <a:gd name="T47" fmla="*/ 189 h 189"/>
                <a:gd name="T48" fmla="*/ 17 w 123"/>
                <a:gd name="T49" fmla="*/ 182 h 189"/>
                <a:gd name="T50" fmla="*/ 38 w 123"/>
                <a:gd name="T51" fmla="*/ 167 h 189"/>
                <a:gd name="T52" fmla="*/ 0 w 123"/>
                <a:gd name="T53" fmla="*/ 107 h 189"/>
                <a:gd name="T54" fmla="*/ 52 w 123"/>
                <a:gd name="T55" fmla="*/ 46 h 189"/>
                <a:gd name="T56" fmla="*/ 46 w 123"/>
                <a:gd name="T57" fmla="*/ 25 h 189"/>
                <a:gd name="T58" fmla="*/ 49 w 123"/>
                <a:gd name="T59" fmla="*/ 18 h 189"/>
                <a:gd name="T60" fmla="*/ 68 w 123"/>
                <a:gd name="T61" fmla="*/ 12 h 189"/>
                <a:gd name="T62" fmla="*/ 75 w 123"/>
                <a:gd name="T63" fmla="*/ 16 h 189"/>
                <a:gd name="T64" fmla="*/ 97 w 123"/>
                <a:gd name="T65" fmla="*/ 87 h 189"/>
                <a:gd name="T66" fmla="*/ 93 w 123"/>
                <a:gd name="T67" fmla="*/ 94 h 189"/>
                <a:gd name="T68" fmla="*/ 75 w 123"/>
                <a:gd name="T69" fmla="*/ 100 h 189"/>
                <a:gd name="T70" fmla="*/ 68 w 123"/>
                <a:gd name="T71" fmla="*/ 96 h 189"/>
                <a:gd name="T72" fmla="*/ 59 w 123"/>
                <a:gd name="T73" fmla="*/ 67 h 189"/>
                <a:gd name="T74" fmla="*/ 22 w 123"/>
                <a:gd name="T75" fmla="*/ 105 h 189"/>
                <a:gd name="T76" fmla="*/ 56 w 123"/>
                <a:gd name="T77" fmla="*/ 147 h 189"/>
                <a:gd name="T78" fmla="*/ 74 w 123"/>
                <a:gd name="T79" fmla="*/ 141 h 189"/>
                <a:gd name="T80" fmla="*/ 68 w 123"/>
                <a:gd name="T81" fmla="*/ 141 h 189"/>
                <a:gd name="T82" fmla="*/ 65 w 123"/>
                <a:gd name="T83" fmla="*/ 138 h 189"/>
                <a:gd name="T84" fmla="*/ 65 w 123"/>
                <a:gd name="T85" fmla="*/ 134 h 189"/>
                <a:gd name="T86" fmla="*/ 68 w 123"/>
                <a:gd name="T87" fmla="*/ 131 h 189"/>
                <a:gd name="T88" fmla="*/ 120 w 123"/>
                <a:gd name="T89" fmla="*/ 131 h 189"/>
                <a:gd name="T90" fmla="*/ 123 w 123"/>
                <a:gd name="T91" fmla="*/ 134 h 189"/>
                <a:gd name="T92" fmla="*/ 67 w 123"/>
                <a:gd name="T93" fmla="*/ 35 h 189"/>
                <a:gd name="T94" fmla="*/ 78 w 123"/>
                <a:gd name="T95" fmla="*/ 74 h 189"/>
                <a:gd name="T96" fmla="*/ 80 w 123"/>
                <a:gd name="T97" fmla="*/ 76 h 189"/>
                <a:gd name="T98" fmla="*/ 82 w 123"/>
                <a:gd name="T99" fmla="*/ 76 h 189"/>
                <a:gd name="T100" fmla="*/ 84 w 123"/>
                <a:gd name="T101" fmla="*/ 72 h 189"/>
                <a:gd name="T102" fmla="*/ 72 w 123"/>
                <a:gd name="T103" fmla="*/ 34 h 189"/>
                <a:gd name="T104" fmla="*/ 69 w 123"/>
                <a:gd name="T105" fmla="*/ 32 h 189"/>
                <a:gd name="T106" fmla="*/ 67 w 123"/>
                <a:gd name="T107" fmla="*/ 35 h 189"/>
                <a:gd name="T108" fmla="*/ 67 w 123"/>
                <a:gd name="T109" fmla="*/ 162 h 189"/>
                <a:gd name="T110" fmla="*/ 55 w 123"/>
                <a:gd name="T111" fmla="*/ 162 h 189"/>
                <a:gd name="T112" fmla="*/ 55 w 123"/>
                <a:gd name="T113" fmla="*/ 174 h 189"/>
                <a:gd name="T114" fmla="*/ 67 w 123"/>
                <a:gd name="T115" fmla="*/ 174 h 189"/>
                <a:gd name="T116" fmla="*/ 67 w 123"/>
                <a:gd name="T117" fmla="*/ 162 h 1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23" h="189">
                  <a:moveTo>
                    <a:pt x="47" y="8"/>
                  </a:moveTo>
                  <a:cubicBezTo>
                    <a:pt x="46" y="6"/>
                    <a:pt x="47" y="5"/>
                    <a:pt x="49" y="4"/>
                  </a:cubicBezTo>
                  <a:cubicBezTo>
                    <a:pt x="59" y="1"/>
                    <a:pt x="59" y="1"/>
                    <a:pt x="59" y="1"/>
                  </a:cubicBezTo>
                  <a:cubicBezTo>
                    <a:pt x="61" y="0"/>
                    <a:pt x="63" y="1"/>
                    <a:pt x="64" y="3"/>
                  </a:cubicBezTo>
                  <a:cubicBezTo>
                    <a:pt x="64" y="5"/>
                    <a:pt x="64" y="5"/>
                    <a:pt x="64" y="5"/>
                  </a:cubicBezTo>
                  <a:cubicBezTo>
                    <a:pt x="65" y="7"/>
                    <a:pt x="64" y="9"/>
                    <a:pt x="62" y="9"/>
                  </a:cubicBezTo>
                  <a:cubicBezTo>
                    <a:pt x="52" y="13"/>
                    <a:pt x="52" y="13"/>
                    <a:pt x="52" y="13"/>
                  </a:cubicBezTo>
                  <a:cubicBezTo>
                    <a:pt x="50" y="13"/>
                    <a:pt x="48" y="12"/>
                    <a:pt x="48" y="10"/>
                  </a:cubicBezTo>
                  <a:lnTo>
                    <a:pt x="47" y="8"/>
                  </a:lnTo>
                  <a:close/>
                  <a:moveTo>
                    <a:pt x="76" y="106"/>
                  </a:moveTo>
                  <a:cubicBezTo>
                    <a:pt x="73" y="107"/>
                    <a:pt x="71" y="109"/>
                    <a:pt x="72" y="111"/>
                  </a:cubicBezTo>
                  <a:cubicBezTo>
                    <a:pt x="73" y="114"/>
                    <a:pt x="76" y="115"/>
                    <a:pt x="79" y="114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100" y="107"/>
                    <a:pt x="102" y="105"/>
                    <a:pt x="102" y="102"/>
                  </a:cubicBezTo>
                  <a:cubicBezTo>
                    <a:pt x="101" y="100"/>
                    <a:pt x="98" y="99"/>
                    <a:pt x="95" y="100"/>
                  </a:cubicBezTo>
                  <a:lnTo>
                    <a:pt x="76" y="106"/>
                  </a:lnTo>
                  <a:close/>
                  <a:moveTo>
                    <a:pt x="123" y="134"/>
                  </a:moveTo>
                  <a:cubicBezTo>
                    <a:pt x="123" y="138"/>
                    <a:pt x="123" y="138"/>
                    <a:pt x="123" y="138"/>
                  </a:cubicBezTo>
                  <a:cubicBezTo>
                    <a:pt x="123" y="140"/>
                    <a:pt x="122" y="141"/>
                    <a:pt x="120" y="141"/>
                  </a:cubicBezTo>
                  <a:cubicBezTo>
                    <a:pt x="114" y="141"/>
                    <a:pt x="114" y="141"/>
                    <a:pt x="114" y="141"/>
                  </a:cubicBezTo>
                  <a:cubicBezTo>
                    <a:pt x="108" y="150"/>
                    <a:pt x="95" y="160"/>
                    <a:pt x="83" y="166"/>
                  </a:cubicBezTo>
                  <a:cubicBezTo>
                    <a:pt x="96" y="169"/>
                    <a:pt x="108" y="177"/>
                    <a:pt x="108" y="182"/>
                  </a:cubicBezTo>
                  <a:cubicBezTo>
                    <a:pt x="108" y="186"/>
                    <a:pt x="105" y="189"/>
                    <a:pt x="102" y="189"/>
                  </a:cubicBezTo>
                  <a:cubicBezTo>
                    <a:pt x="23" y="189"/>
                    <a:pt x="23" y="189"/>
                    <a:pt x="23" y="189"/>
                  </a:cubicBezTo>
                  <a:cubicBezTo>
                    <a:pt x="20" y="189"/>
                    <a:pt x="17" y="186"/>
                    <a:pt x="17" y="182"/>
                  </a:cubicBezTo>
                  <a:cubicBezTo>
                    <a:pt x="17" y="177"/>
                    <a:pt x="26" y="171"/>
                    <a:pt x="38" y="167"/>
                  </a:cubicBezTo>
                  <a:cubicBezTo>
                    <a:pt x="9" y="150"/>
                    <a:pt x="0" y="133"/>
                    <a:pt x="0" y="107"/>
                  </a:cubicBezTo>
                  <a:cubicBezTo>
                    <a:pt x="0" y="80"/>
                    <a:pt x="19" y="54"/>
                    <a:pt x="52" y="46"/>
                  </a:cubicBezTo>
                  <a:cubicBezTo>
                    <a:pt x="46" y="25"/>
                    <a:pt x="46" y="25"/>
                    <a:pt x="46" y="25"/>
                  </a:cubicBezTo>
                  <a:cubicBezTo>
                    <a:pt x="45" y="22"/>
                    <a:pt x="46" y="19"/>
                    <a:pt x="49" y="18"/>
                  </a:cubicBezTo>
                  <a:cubicBezTo>
                    <a:pt x="68" y="12"/>
                    <a:pt x="68" y="12"/>
                    <a:pt x="68" y="12"/>
                  </a:cubicBezTo>
                  <a:cubicBezTo>
                    <a:pt x="71" y="11"/>
                    <a:pt x="74" y="13"/>
                    <a:pt x="75" y="16"/>
                  </a:cubicBezTo>
                  <a:cubicBezTo>
                    <a:pt x="97" y="87"/>
                    <a:pt x="97" y="87"/>
                    <a:pt x="97" y="87"/>
                  </a:cubicBezTo>
                  <a:cubicBezTo>
                    <a:pt x="98" y="90"/>
                    <a:pt x="96" y="93"/>
                    <a:pt x="93" y="94"/>
                  </a:cubicBezTo>
                  <a:cubicBezTo>
                    <a:pt x="75" y="100"/>
                    <a:pt x="75" y="100"/>
                    <a:pt x="75" y="100"/>
                  </a:cubicBezTo>
                  <a:cubicBezTo>
                    <a:pt x="72" y="100"/>
                    <a:pt x="69" y="99"/>
                    <a:pt x="68" y="96"/>
                  </a:cubicBezTo>
                  <a:cubicBezTo>
                    <a:pt x="59" y="67"/>
                    <a:pt x="59" y="67"/>
                    <a:pt x="59" y="67"/>
                  </a:cubicBezTo>
                  <a:cubicBezTo>
                    <a:pt x="42" y="69"/>
                    <a:pt x="22" y="85"/>
                    <a:pt x="22" y="105"/>
                  </a:cubicBezTo>
                  <a:cubicBezTo>
                    <a:pt x="22" y="127"/>
                    <a:pt x="38" y="147"/>
                    <a:pt x="56" y="147"/>
                  </a:cubicBezTo>
                  <a:cubicBezTo>
                    <a:pt x="64" y="147"/>
                    <a:pt x="70" y="145"/>
                    <a:pt x="74" y="141"/>
                  </a:cubicBezTo>
                  <a:cubicBezTo>
                    <a:pt x="68" y="141"/>
                    <a:pt x="68" y="141"/>
                    <a:pt x="68" y="141"/>
                  </a:cubicBezTo>
                  <a:cubicBezTo>
                    <a:pt x="66" y="141"/>
                    <a:pt x="65" y="140"/>
                    <a:pt x="65" y="138"/>
                  </a:cubicBezTo>
                  <a:cubicBezTo>
                    <a:pt x="65" y="134"/>
                    <a:pt x="65" y="134"/>
                    <a:pt x="65" y="134"/>
                  </a:cubicBezTo>
                  <a:cubicBezTo>
                    <a:pt x="65" y="133"/>
                    <a:pt x="66" y="131"/>
                    <a:pt x="68" y="131"/>
                  </a:cubicBezTo>
                  <a:cubicBezTo>
                    <a:pt x="120" y="131"/>
                    <a:pt x="120" y="131"/>
                    <a:pt x="120" y="131"/>
                  </a:cubicBezTo>
                  <a:cubicBezTo>
                    <a:pt x="122" y="131"/>
                    <a:pt x="123" y="133"/>
                    <a:pt x="123" y="134"/>
                  </a:cubicBezTo>
                  <a:close/>
                  <a:moveTo>
                    <a:pt x="67" y="35"/>
                  </a:moveTo>
                  <a:cubicBezTo>
                    <a:pt x="78" y="74"/>
                    <a:pt x="78" y="74"/>
                    <a:pt x="78" y="74"/>
                  </a:cubicBezTo>
                  <a:cubicBezTo>
                    <a:pt x="78" y="75"/>
                    <a:pt x="79" y="75"/>
                    <a:pt x="80" y="76"/>
                  </a:cubicBezTo>
                  <a:cubicBezTo>
                    <a:pt x="81" y="76"/>
                    <a:pt x="81" y="76"/>
                    <a:pt x="82" y="76"/>
                  </a:cubicBezTo>
                  <a:cubicBezTo>
                    <a:pt x="83" y="75"/>
                    <a:pt x="84" y="74"/>
                    <a:pt x="84" y="72"/>
                  </a:cubicBezTo>
                  <a:cubicBezTo>
                    <a:pt x="72" y="34"/>
                    <a:pt x="72" y="34"/>
                    <a:pt x="72" y="34"/>
                  </a:cubicBezTo>
                  <a:cubicBezTo>
                    <a:pt x="72" y="32"/>
                    <a:pt x="70" y="31"/>
                    <a:pt x="69" y="32"/>
                  </a:cubicBezTo>
                  <a:cubicBezTo>
                    <a:pt x="67" y="32"/>
                    <a:pt x="66" y="34"/>
                    <a:pt x="67" y="35"/>
                  </a:cubicBezTo>
                  <a:close/>
                  <a:moveTo>
                    <a:pt x="67" y="162"/>
                  </a:moveTo>
                  <a:cubicBezTo>
                    <a:pt x="64" y="159"/>
                    <a:pt x="58" y="159"/>
                    <a:pt x="55" y="162"/>
                  </a:cubicBezTo>
                  <a:cubicBezTo>
                    <a:pt x="52" y="165"/>
                    <a:pt x="52" y="171"/>
                    <a:pt x="55" y="174"/>
                  </a:cubicBezTo>
                  <a:cubicBezTo>
                    <a:pt x="58" y="177"/>
                    <a:pt x="64" y="177"/>
                    <a:pt x="67" y="174"/>
                  </a:cubicBezTo>
                  <a:cubicBezTo>
                    <a:pt x="70" y="171"/>
                    <a:pt x="70" y="165"/>
                    <a:pt x="67" y="162"/>
                  </a:cubicBezTo>
                  <a:close/>
                </a:path>
              </a:pathLst>
            </a:custGeom>
            <a:solidFill>
              <a:sysClr val="window" lastClr="FFFFFF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>
                <a:defRPr/>
              </a:pPr>
              <a:endParaRPr lang="zh-CN" altLang="en-US" sz="1800" kern="0">
                <a:solidFill>
                  <a:prstClr val="black"/>
                </a:solidFill>
                <a:ea typeface="微软雅黑"/>
              </a:endParaRPr>
            </a:p>
          </p:txBody>
        </p:sp>
      </p:grpSp>
      <p:sp>
        <p:nvSpPr>
          <p:cNvPr id="347" name="文本框 6"/>
          <p:cNvSpPr txBox="1">
            <a:spLocks noChangeArrowheads="1"/>
          </p:cNvSpPr>
          <p:nvPr/>
        </p:nvSpPr>
        <p:spPr bwMode="auto">
          <a:xfrm>
            <a:off x="3173501" y="351628"/>
            <a:ext cx="1154483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1300">
                <a:solidFill>
                  <a:schemeClr val="tx1"/>
                </a:solidFill>
                <a:latin typeface="Calibri Light" panose="020F0302020204030204" pitchFamily="34" charset="0"/>
                <a:ea typeface="方正宋刻本秀楷简体" panose="02000000000000000000" pitchFamily="2" charset="-122"/>
              </a:defRPr>
            </a:lvl1pPr>
            <a:lvl2pPr marL="742950" indent="-285750">
              <a:defRPr sz="1300">
                <a:solidFill>
                  <a:schemeClr val="tx1"/>
                </a:solidFill>
                <a:latin typeface="Calibri Light" panose="020F0302020204030204" pitchFamily="34" charset="0"/>
                <a:ea typeface="方正宋刻本秀楷简体" panose="02000000000000000000" pitchFamily="2" charset="-122"/>
              </a:defRPr>
            </a:lvl2pPr>
            <a:lvl3pPr marL="1143000" indent="-228600">
              <a:defRPr sz="1300">
                <a:solidFill>
                  <a:schemeClr val="tx1"/>
                </a:solidFill>
                <a:latin typeface="Calibri Light" panose="020F0302020204030204" pitchFamily="34" charset="0"/>
                <a:ea typeface="方正宋刻本秀楷简体" panose="02000000000000000000" pitchFamily="2" charset="-122"/>
              </a:defRPr>
            </a:lvl3pPr>
            <a:lvl4pPr marL="1600200" indent="-228600">
              <a:defRPr sz="1300">
                <a:solidFill>
                  <a:schemeClr val="tx1"/>
                </a:solidFill>
                <a:latin typeface="Calibri Light" panose="020F0302020204030204" pitchFamily="34" charset="0"/>
                <a:ea typeface="方正宋刻本秀楷简体" panose="02000000000000000000" pitchFamily="2" charset="-122"/>
              </a:defRPr>
            </a:lvl4pPr>
            <a:lvl5pPr marL="2057400" indent="-228600">
              <a:defRPr sz="1300">
                <a:solidFill>
                  <a:schemeClr val="tx1"/>
                </a:solidFill>
                <a:latin typeface="Calibri Light" panose="020F0302020204030204" pitchFamily="34" charset="0"/>
                <a:ea typeface="方正宋刻本秀楷简体" panose="02000000000000000000" pitchFamily="2" charset="-122"/>
              </a:defRPr>
            </a:lvl5pPr>
            <a:lvl6pPr marL="25146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 Light" panose="020F0302020204030204" pitchFamily="34" charset="0"/>
                <a:ea typeface="方正宋刻本秀楷简体" panose="02000000000000000000" pitchFamily="2" charset="-122"/>
              </a:defRPr>
            </a:lvl6pPr>
            <a:lvl7pPr marL="29718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 Light" panose="020F0302020204030204" pitchFamily="34" charset="0"/>
                <a:ea typeface="方正宋刻本秀楷简体" panose="02000000000000000000" pitchFamily="2" charset="-122"/>
              </a:defRPr>
            </a:lvl7pPr>
            <a:lvl8pPr marL="34290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 Light" panose="020F0302020204030204" pitchFamily="34" charset="0"/>
                <a:ea typeface="方正宋刻本秀楷简体" panose="02000000000000000000" pitchFamily="2" charset="-122"/>
              </a:defRPr>
            </a:lvl8pPr>
            <a:lvl9pPr marL="38862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 Light" panose="020F0302020204030204" pitchFamily="34" charset="0"/>
                <a:ea typeface="方正宋刻本秀楷简体" panose="02000000000000000000" pitchFamily="2" charset="-122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zh-CN" sz="3200" dirty="0" err="1">
                <a:solidFill>
                  <a:srgbClr val="FF7862"/>
                </a:solidFill>
                <a:latin typeface="UVN Bach Tuyet Nang" pitchFamily="18" charset="0"/>
                <a:ea typeface="华文细黑" panose="02010600040101010101" pitchFamily="2" charset="-122"/>
              </a:rPr>
              <a:t>Câu</a:t>
            </a:r>
            <a:r>
              <a:rPr lang="en-US" altLang="zh-CN" sz="3200" dirty="0">
                <a:solidFill>
                  <a:srgbClr val="FF7862"/>
                </a:solidFill>
                <a:latin typeface="UVN Bach Tuyet Nang" pitchFamily="18" charset="0"/>
                <a:ea typeface="华文细黑" panose="02010600040101010101" pitchFamily="2" charset="-122"/>
              </a:rPr>
              <a:t> 2</a:t>
            </a:r>
            <a:endParaRPr lang="zh-CN" altLang="en-US" sz="3200" dirty="0">
              <a:solidFill>
                <a:srgbClr val="FF7862"/>
              </a:solidFill>
              <a:latin typeface="UVN Bach Tuyet Nang" pitchFamily="18" charset="0"/>
              <a:ea typeface="华文细黑" panose="02010600040101010101" pitchFamily="2" charset="-122"/>
            </a:endParaRPr>
          </a:p>
        </p:txBody>
      </p:sp>
      <p:sp>
        <p:nvSpPr>
          <p:cNvPr id="323" name="Text Box 1"/>
          <p:cNvSpPr txBox="1"/>
          <p:nvPr/>
        </p:nvSpPr>
        <p:spPr>
          <a:xfrm>
            <a:off x="3901656" y="1624641"/>
            <a:ext cx="524234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altLang="zh-CN" sz="2400" dirty="0" err="1">
                <a:latin typeface="Times New Roman" panose="02020603050405020304" pitchFamily="18" charset="0"/>
              </a:rPr>
              <a:t>Kể</a:t>
            </a:r>
            <a:r>
              <a:rPr lang="en-US" altLang="zh-CN" sz="2400" dirty="0">
                <a:latin typeface="Times New Roman" panose="02020603050405020304" pitchFamily="18" charset="0"/>
              </a:rPr>
              <a:t> </a:t>
            </a:r>
            <a:r>
              <a:rPr lang="en-US" altLang="zh-CN" sz="2400" dirty="0" err="1">
                <a:latin typeface="Times New Roman" panose="02020603050405020304" pitchFamily="18" charset="0"/>
              </a:rPr>
              <a:t>tên</a:t>
            </a:r>
            <a:r>
              <a:rPr lang="en-US" altLang="zh-CN" sz="2400" dirty="0">
                <a:latin typeface="Times New Roman" panose="02020603050405020304" pitchFamily="18" charset="0"/>
              </a:rPr>
              <a:t> </a:t>
            </a:r>
            <a:r>
              <a:rPr lang="en-US" altLang="zh-CN" sz="2400" dirty="0" err="1">
                <a:latin typeface="Times New Roman" panose="02020603050405020304" pitchFamily="18" charset="0"/>
              </a:rPr>
              <a:t>những</a:t>
            </a:r>
            <a:r>
              <a:rPr lang="en-US" altLang="zh-CN" sz="2400" dirty="0">
                <a:latin typeface="Times New Roman" panose="02020603050405020304" pitchFamily="18" charset="0"/>
              </a:rPr>
              <a:t> </a:t>
            </a:r>
            <a:r>
              <a:rPr lang="en-US" altLang="zh-CN" sz="2400" dirty="0" err="1">
                <a:latin typeface="Times New Roman" panose="02020603050405020304" pitchFamily="18" charset="0"/>
              </a:rPr>
              <a:t>sản</a:t>
            </a:r>
            <a:r>
              <a:rPr lang="en-US" altLang="zh-CN" sz="2400" dirty="0">
                <a:latin typeface="Times New Roman" panose="02020603050405020304" pitchFamily="18" charset="0"/>
              </a:rPr>
              <a:t> </a:t>
            </a:r>
            <a:r>
              <a:rPr lang="en-US" altLang="zh-CN" sz="2400" dirty="0" err="1">
                <a:latin typeface="Times New Roman" panose="02020603050405020304" pitchFamily="18" charset="0"/>
              </a:rPr>
              <a:t>phẩm</a:t>
            </a:r>
            <a:r>
              <a:rPr lang="en-US" altLang="zh-CN" sz="2400" dirty="0">
                <a:latin typeface="Times New Roman" panose="02020603050405020304" pitchFamily="18" charset="0"/>
              </a:rPr>
              <a:t> </a:t>
            </a:r>
            <a:r>
              <a:rPr lang="en-US" altLang="zh-CN" sz="2400" dirty="0" err="1">
                <a:latin typeface="Times New Roman" panose="02020603050405020304" pitchFamily="18" charset="0"/>
              </a:rPr>
              <a:t>của</a:t>
            </a:r>
            <a:r>
              <a:rPr lang="en-US" altLang="zh-CN" sz="2400" dirty="0">
                <a:latin typeface="Times New Roman" panose="02020603050405020304" pitchFamily="18" charset="0"/>
              </a:rPr>
              <a:t> </a:t>
            </a:r>
            <a:r>
              <a:rPr lang="en-US" altLang="zh-CN" sz="2400" dirty="0" err="1">
                <a:latin typeface="Times New Roman" panose="02020603050405020304" pitchFamily="18" charset="0"/>
              </a:rPr>
              <a:t>ngành</a:t>
            </a:r>
            <a:r>
              <a:rPr lang="en-US" altLang="zh-CN" sz="2400" dirty="0">
                <a:latin typeface="Times New Roman" panose="02020603050405020304" pitchFamily="18" charset="0"/>
              </a:rPr>
              <a:t> </a:t>
            </a:r>
            <a:r>
              <a:rPr lang="en-US" altLang="zh-CN" sz="2400" dirty="0" err="1">
                <a:latin typeface="Times New Roman" panose="02020603050405020304" pitchFamily="18" charset="0"/>
              </a:rPr>
              <a:t>công</a:t>
            </a:r>
            <a:r>
              <a:rPr lang="en-US" altLang="zh-CN" sz="2400" dirty="0">
                <a:latin typeface="Times New Roman" panose="02020603050405020304" pitchFamily="18" charset="0"/>
              </a:rPr>
              <a:t> </a:t>
            </a:r>
            <a:r>
              <a:rPr lang="en-US" altLang="zh-CN" sz="2400" dirty="0" err="1">
                <a:latin typeface="Times New Roman" panose="02020603050405020304" pitchFamily="18" charset="0"/>
              </a:rPr>
              <a:t>nghiệp</a:t>
            </a:r>
            <a:r>
              <a:rPr lang="en-US" altLang="zh-CN" sz="2400" dirty="0">
                <a:latin typeface="Times New Roman" panose="02020603050405020304" pitchFamily="18" charset="0"/>
              </a:rPr>
              <a:t> </a:t>
            </a:r>
            <a:r>
              <a:rPr lang="en-US" altLang="zh-CN" sz="2400" dirty="0" err="1">
                <a:latin typeface="Times New Roman" panose="02020603050405020304" pitchFamily="18" charset="0"/>
              </a:rPr>
              <a:t>chế</a:t>
            </a:r>
            <a:r>
              <a:rPr lang="en-US" altLang="zh-CN" sz="2400" dirty="0">
                <a:latin typeface="Times New Roman" panose="02020603050405020304" pitchFamily="18" charset="0"/>
              </a:rPr>
              <a:t> </a:t>
            </a:r>
            <a:r>
              <a:rPr lang="en-US" altLang="zh-CN" sz="2400" dirty="0" err="1">
                <a:latin typeface="Times New Roman" panose="02020603050405020304" pitchFamily="18" charset="0"/>
              </a:rPr>
              <a:t>biến</a:t>
            </a:r>
            <a:r>
              <a:rPr lang="en-US" altLang="zh-CN" sz="2400" dirty="0">
                <a:latin typeface="Times New Roman" panose="02020603050405020304" pitchFamily="18" charset="0"/>
              </a:rPr>
              <a:t> </a:t>
            </a:r>
            <a:r>
              <a:rPr lang="en-US" altLang="zh-CN" sz="2400" dirty="0" err="1">
                <a:latin typeface="Times New Roman" panose="02020603050405020304" pitchFamily="18" charset="0"/>
              </a:rPr>
              <a:t>lương</a:t>
            </a:r>
            <a:r>
              <a:rPr lang="en-US" altLang="zh-CN" sz="2400" dirty="0">
                <a:latin typeface="Times New Roman" panose="02020603050405020304" pitchFamily="18" charset="0"/>
              </a:rPr>
              <a:t> </a:t>
            </a:r>
            <a:r>
              <a:rPr lang="en-US" altLang="zh-CN" sz="2400" dirty="0" err="1">
                <a:latin typeface="Times New Roman" panose="02020603050405020304" pitchFamily="18" charset="0"/>
              </a:rPr>
              <a:t>thực</a:t>
            </a:r>
            <a:r>
              <a:rPr lang="en-US" altLang="zh-CN" sz="2400" dirty="0">
                <a:latin typeface="Times New Roman" panose="02020603050405020304" pitchFamily="18" charset="0"/>
              </a:rPr>
              <a:t>, </a:t>
            </a:r>
            <a:r>
              <a:rPr lang="en-US" altLang="zh-CN" sz="2400" dirty="0" err="1">
                <a:latin typeface="Times New Roman" panose="02020603050405020304" pitchFamily="18" charset="0"/>
              </a:rPr>
              <a:t>thực</a:t>
            </a:r>
            <a:r>
              <a:rPr lang="en-US" altLang="zh-CN" sz="2400" dirty="0">
                <a:latin typeface="Times New Roman" panose="02020603050405020304" pitchFamily="18" charset="0"/>
              </a:rPr>
              <a:t> </a:t>
            </a:r>
            <a:r>
              <a:rPr lang="en-US" altLang="zh-CN" sz="2400" dirty="0" err="1">
                <a:latin typeface="Times New Roman" panose="02020603050405020304" pitchFamily="18" charset="0"/>
              </a:rPr>
              <a:t>phẩm</a:t>
            </a:r>
            <a:r>
              <a:rPr lang="en-US" altLang="zh-CN" sz="2400" dirty="0">
                <a:latin typeface="Times New Roman" panose="02020603050405020304" pitchFamily="18" charset="0"/>
              </a:rPr>
              <a:t> </a:t>
            </a:r>
            <a:r>
              <a:rPr lang="en-US" altLang="zh-CN" sz="2400" dirty="0" err="1">
                <a:latin typeface="Times New Roman" panose="02020603050405020304" pitchFamily="18" charset="0"/>
              </a:rPr>
              <a:t>mà</a:t>
            </a:r>
            <a:r>
              <a:rPr lang="en-US" altLang="zh-CN" sz="2400" dirty="0">
                <a:latin typeface="Times New Roman" panose="02020603050405020304" pitchFamily="18" charset="0"/>
              </a:rPr>
              <a:t> </a:t>
            </a:r>
            <a:r>
              <a:rPr lang="en-US" altLang="zh-CN" sz="2400" dirty="0" err="1">
                <a:latin typeface="Times New Roman" panose="02020603050405020304" pitchFamily="18" charset="0"/>
              </a:rPr>
              <a:t>em</a:t>
            </a:r>
            <a:r>
              <a:rPr lang="en-US" altLang="zh-CN" sz="2400" dirty="0">
                <a:latin typeface="Times New Roman" panose="02020603050405020304" pitchFamily="18" charset="0"/>
              </a:rPr>
              <a:t> </a:t>
            </a:r>
            <a:r>
              <a:rPr lang="en-US" altLang="zh-CN" sz="2400" dirty="0" err="1">
                <a:latin typeface="Times New Roman" panose="02020603050405020304" pitchFamily="18" charset="0"/>
              </a:rPr>
              <a:t>biết</a:t>
            </a:r>
            <a:r>
              <a:rPr lang="en-US" altLang="zh-CN" sz="2400" dirty="0">
                <a:latin typeface="Times New Roman" panose="02020603050405020304" pitchFamily="18" charset="0"/>
              </a:rPr>
              <a:t>?</a:t>
            </a:r>
          </a:p>
        </p:txBody>
      </p:sp>
      <p:sp>
        <p:nvSpPr>
          <p:cNvPr id="324" name="Text Box 6"/>
          <p:cNvSpPr txBox="1"/>
          <p:nvPr/>
        </p:nvSpPr>
        <p:spPr>
          <a:xfrm>
            <a:off x="3866060" y="3104940"/>
            <a:ext cx="4831815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Gạo</a:t>
            </a:r>
            <a:r>
              <a:rPr lang="en-US" sz="28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b="1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sz="28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b="1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rượu</a:t>
            </a:r>
            <a:r>
              <a:rPr lang="en-US" sz="28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b="1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bia</a:t>
            </a:r>
            <a:r>
              <a:rPr lang="en-US" sz="28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b="1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bánh</a:t>
            </a:r>
            <a:r>
              <a:rPr lang="en-US" sz="28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b="1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kẹo</a:t>
            </a:r>
            <a:r>
              <a:rPr lang="en-US" sz="28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b="1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28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phẩm</a:t>
            </a:r>
            <a:r>
              <a:rPr lang="en-US" sz="28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đóng</a:t>
            </a:r>
            <a:r>
              <a:rPr lang="en-US" sz="28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hộp</a:t>
            </a:r>
            <a:r>
              <a:rPr lang="en-US" sz="28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b="1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mì</a:t>
            </a:r>
            <a:r>
              <a:rPr lang="en-US" sz="28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,...</a:t>
            </a:r>
          </a:p>
        </p:txBody>
      </p:sp>
    </p:spTree>
    <p:extLst>
      <p:ext uri="{BB962C8B-B14F-4D97-AF65-F5344CB8AC3E}">
        <p14:creationId xmlns:p14="http://schemas.microsoft.com/office/powerpoint/2010/main" val="360975320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2000"/>
                                        <p:tgtEl>
                                          <p:spTgt spid="3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3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3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3" grpId="0"/>
      <p:bldP spid="324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4" name="Text Box 4"/>
          <p:cNvSpPr txBox="1"/>
          <p:nvPr/>
        </p:nvSpPr>
        <p:spPr>
          <a:xfrm>
            <a:off x="-42166" y="3591133"/>
            <a:ext cx="3030282" cy="738664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algn="ctr" eaLnBrk="1" hangingPunct="1"/>
            <a:r>
              <a:rPr sz="21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Trung tâm công nghiệp Bình Dương</a:t>
            </a:r>
            <a:endParaRPr sz="2100" b="1" dirty="0">
              <a:solidFill>
                <a:srgbClr val="000099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35848" name="Rectangle 8"/>
          <p:cNvSpPr>
            <a:spLocks noChangeArrowheads="1"/>
          </p:cNvSpPr>
          <p:nvPr/>
        </p:nvSpPr>
        <p:spPr bwMode="auto">
          <a:xfrm>
            <a:off x="6240688" y="3789015"/>
            <a:ext cx="3040856" cy="1714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400" b="1" dirty="0" err="1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sz="2400" b="1" dirty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ty</a:t>
            </a:r>
            <a:r>
              <a:rPr lang="en-US" sz="2400" b="1" dirty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may</a:t>
            </a:r>
          </a:p>
        </p:txBody>
      </p:sp>
      <p:sp>
        <p:nvSpPr>
          <p:cNvPr id="35850" name="Rectangle 10"/>
          <p:cNvSpPr>
            <a:spLocks noChangeArrowheads="1"/>
          </p:cNvSpPr>
          <p:nvPr/>
        </p:nvSpPr>
        <p:spPr bwMode="auto">
          <a:xfrm>
            <a:off x="3190447" y="3723565"/>
            <a:ext cx="2636507" cy="272622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000" b="1" dirty="0" err="1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sz="2000" b="1" dirty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máy</a:t>
            </a:r>
            <a:r>
              <a:rPr lang="en-US" sz="2000" b="1" dirty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r>
              <a:rPr lang="en-US" sz="2000" b="1" dirty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xuất</a:t>
            </a:r>
            <a:r>
              <a:rPr lang="en-US" sz="2000" b="1" dirty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bánh</a:t>
            </a:r>
            <a:endParaRPr lang="en-US" sz="2000" b="1" dirty="0">
              <a:solidFill>
                <a:srgbClr val="000099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9701" name="Picture 13" descr="binhduong_l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0165" y="830669"/>
            <a:ext cx="2816951" cy="26289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9702" name="Picture 14" descr="Dua-vao-hoat-dong-Nha-may-Kinh-Do-Binh-Duong-131257-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90447" y="830669"/>
            <a:ext cx="2721256" cy="26289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9703" name="Picture 15" descr="sxgiay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25034" y="830669"/>
            <a:ext cx="2870110" cy="26289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903606227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358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358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844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/>
          <p:cNvGrpSpPr/>
          <p:nvPr/>
        </p:nvGrpSpPr>
        <p:grpSpPr>
          <a:xfrm>
            <a:off x="4257536" y="936403"/>
            <a:ext cx="628926" cy="89203"/>
            <a:chOff x="4064994" y="3738475"/>
            <a:chExt cx="987048" cy="139997"/>
          </a:xfrm>
        </p:grpSpPr>
        <p:sp>
          <p:nvSpPr>
            <p:cNvPr id="5" name="椭圆 4"/>
            <p:cNvSpPr/>
            <p:nvPr/>
          </p:nvSpPr>
          <p:spPr>
            <a:xfrm>
              <a:off x="4064994" y="3738475"/>
              <a:ext cx="139997" cy="139997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  <a:ea typeface="华文细黑" panose="02010600040101010101" pitchFamily="2" charset="-122"/>
              </a:endParaRPr>
            </a:p>
          </p:txBody>
        </p:sp>
        <p:sp>
          <p:nvSpPr>
            <p:cNvPr id="6" name="椭圆 5"/>
            <p:cNvSpPr/>
            <p:nvPr/>
          </p:nvSpPr>
          <p:spPr>
            <a:xfrm>
              <a:off x="4276757" y="3738475"/>
              <a:ext cx="139997" cy="139997"/>
            </a:xfrm>
            <a:prstGeom prst="ellipse">
              <a:avLst/>
            </a:prstGeom>
            <a:solidFill>
              <a:srgbClr val="FEC1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  <a:ea typeface="华文细黑" panose="02010600040101010101" pitchFamily="2" charset="-122"/>
              </a:endParaRPr>
            </a:p>
          </p:txBody>
        </p:sp>
        <p:sp>
          <p:nvSpPr>
            <p:cNvPr id="7" name="椭圆 6"/>
            <p:cNvSpPr/>
            <p:nvPr/>
          </p:nvSpPr>
          <p:spPr>
            <a:xfrm>
              <a:off x="4488520" y="3738475"/>
              <a:ext cx="139997" cy="139997"/>
            </a:xfrm>
            <a:prstGeom prst="ellipse">
              <a:avLst/>
            </a:prstGeom>
            <a:solidFill>
              <a:srgbClr val="B2874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  <a:ea typeface="华文细黑" panose="02010600040101010101" pitchFamily="2" charset="-122"/>
              </a:endParaRPr>
            </a:p>
          </p:txBody>
        </p:sp>
        <p:sp>
          <p:nvSpPr>
            <p:cNvPr id="8" name="椭圆 7"/>
            <p:cNvSpPr/>
            <p:nvPr/>
          </p:nvSpPr>
          <p:spPr>
            <a:xfrm>
              <a:off x="4700283" y="3738475"/>
              <a:ext cx="139997" cy="139997"/>
            </a:xfrm>
            <a:prstGeom prst="ellipse">
              <a:avLst/>
            </a:prstGeom>
            <a:solidFill>
              <a:srgbClr val="21B37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  <a:ea typeface="华文细黑" panose="02010600040101010101" pitchFamily="2" charset="-122"/>
              </a:endParaRPr>
            </a:p>
          </p:txBody>
        </p:sp>
        <p:sp>
          <p:nvSpPr>
            <p:cNvPr id="9" name="椭圆 8"/>
            <p:cNvSpPr/>
            <p:nvPr/>
          </p:nvSpPr>
          <p:spPr>
            <a:xfrm>
              <a:off x="4912045" y="3738475"/>
              <a:ext cx="139997" cy="139997"/>
            </a:xfrm>
            <a:prstGeom prst="ellipse">
              <a:avLst/>
            </a:prstGeom>
            <a:solidFill>
              <a:srgbClr val="0C674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  <a:ea typeface="华文细黑" panose="02010600040101010101" pitchFamily="2" charset="-122"/>
              </a:endParaRPr>
            </a:p>
          </p:txBody>
        </p:sp>
      </p:grpSp>
      <p:sp>
        <p:nvSpPr>
          <p:cNvPr id="36" name="Text Box 16"/>
          <p:cNvSpPr txBox="1"/>
          <p:nvPr/>
        </p:nvSpPr>
        <p:spPr>
          <a:xfrm>
            <a:off x="1251263" y="161090"/>
            <a:ext cx="8126133" cy="830997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eaLnBrk="1" hangingPunct="1"/>
            <a:r>
              <a:rPr sz="24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- Những điều kiện để Th</a:t>
            </a:r>
            <a:r>
              <a:rPr sz="2400" b="1" dirty="0">
                <a:solidFill>
                  <a:srgbClr val="0066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à</a:t>
            </a:r>
            <a:r>
              <a:rPr sz="24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 phố  Hồ Chí Minh trở th</a:t>
            </a:r>
            <a:r>
              <a:rPr sz="2400" b="1" dirty="0">
                <a:solidFill>
                  <a:srgbClr val="0066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à</a:t>
            </a:r>
            <a:r>
              <a:rPr sz="24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 trung tâm công nghiệp lớn nhất cả nước.</a:t>
            </a:r>
            <a:endParaRPr sz="2400" b="1" dirty="0">
              <a:solidFill>
                <a:srgbClr val="0066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graphicFrame>
        <p:nvGraphicFramePr>
          <p:cNvPr id="38" name="Diagram 37"/>
          <p:cNvGraphicFramePr/>
          <p:nvPr>
            <p:extLst>
              <p:ext uri="{D42A27DB-BD31-4B8C-83A1-F6EECF244321}">
                <p14:modId xmlns:p14="http://schemas.microsoft.com/office/powerpoint/2010/main" val="3597685015"/>
              </p:ext>
            </p:extLst>
          </p:nvPr>
        </p:nvGraphicFramePr>
        <p:xfrm>
          <a:off x="-594873" y="1041850"/>
          <a:ext cx="10692809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9" name="Rectangle 38"/>
          <p:cNvSpPr/>
          <p:nvPr/>
        </p:nvSpPr>
        <p:spPr>
          <a:xfrm>
            <a:off x="2074351" y="1154588"/>
            <a:ext cx="647995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sz="24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Ở </a:t>
            </a:r>
            <a:r>
              <a:rPr lang="en-US" sz="2400" b="1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gần</a:t>
            </a:r>
            <a:r>
              <a:rPr lang="en-US" sz="24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vùng</a:t>
            </a:r>
            <a:r>
              <a:rPr lang="en-US" sz="24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4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nhiều</a:t>
            </a:r>
            <a:r>
              <a:rPr lang="en-US" sz="24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lương</a:t>
            </a:r>
            <a:r>
              <a:rPr lang="en-US" sz="24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24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b="1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24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phẩm</a:t>
            </a:r>
            <a:endParaRPr lang="en-US" sz="2000" b="1" dirty="0"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0" name="Rectangle 39"/>
          <p:cNvSpPr/>
          <p:nvPr/>
        </p:nvSpPr>
        <p:spPr>
          <a:xfrm>
            <a:off x="2386887" y="1992559"/>
            <a:ext cx="522732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sz="24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Trung</a:t>
            </a:r>
            <a:r>
              <a:rPr lang="en-US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tâm</a:t>
            </a:r>
            <a:r>
              <a:rPr lang="en-US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hóa</a:t>
            </a:r>
            <a:r>
              <a:rPr lang="en-US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khoa</a:t>
            </a:r>
            <a:r>
              <a:rPr lang="en-US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kỹ</a:t>
            </a:r>
            <a:r>
              <a:rPr lang="en-US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thuật</a:t>
            </a:r>
            <a:endParaRPr lang="en-US" sz="2400" b="1" dirty="0"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1" name="Rectangle 40"/>
          <p:cNvSpPr/>
          <p:nvPr/>
        </p:nvSpPr>
        <p:spPr>
          <a:xfrm>
            <a:off x="2386887" y="2830530"/>
            <a:ext cx="291137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sz="2400" b="1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Giao</a:t>
            </a:r>
            <a:r>
              <a:rPr lang="en-US" sz="24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sz="24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thuận</a:t>
            </a:r>
            <a:r>
              <a:rPr lang="en-US" sz="24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lợi</a:t>
            </a:r>
            <a:endParaRPr lang="en-US" sz="2400" b="1" dirty="0"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2" name="Rectangle 41"/>
          <p:cNvSpPr/>
          <p:nvPr/>
        </p:nvSpPr>
        <p:spPr>
          <a:xfrm>
            <a:off x="2198821" y="3668501"/>
            <a:ext cx="656461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sz="24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Dân</a:t>
            </a:r>
            <a:r>
              <a:rPr lang="en-US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cư</a:t>
            </a:r>
            <a:r>
              <a:rPr lang="en-US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đông</a:t>
            </a:r>
            <a:r>
              <a:rPr lang="en-US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đúc</a:t>
            </a:r>
            <a:r>
              <a:rPr lang="en-US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lao</a:t>
            </a:r>
            <a:r>
              <a:rPr lang="en-US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trình</a:t>
            </a:r>
            <a:r>
              <a:rPr lang="en-US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độ</a:t>
            </a:r>
            <a:r>
              <a:rPr lang="en-US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cao</a:t>
            </a:r>
            <a:endParaRPr lang="en-US" sz="2400" b="1" dirty="0"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3" name="Rectangle 42"/>
          <p:cNvSpPr/>
          <p:nvPr/>
        </p:nvSpPr>
        <p:spPr>
          <a:xfrm>
            <a:off x="497779" y="4698112"/>
            <a:ext cx="6455914" cy="6723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50000"/>
              </a:lnSpc>
              <a:spcBef>
                <a:spcPct val="50000"/>
              </a:spcBef>
              <a:defRPr/>
            </a:pPr>
            <a:r>
              <a:rPr lang="en-US" sz="2400" b="1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Đầu</a:t>
            </a:r>
            <a:r>
              <a:rPr lang="en-US" sz="24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tư</a:t>
            </a:r>
            <a:r>
              <a:rPr lang="en-US" sz="24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sz="24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ngoài</a:t>
            </a:r>
            <a:endParaRPr lang="en-US" sz="2400" b="1" dirty="0"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50000"/>
              </a:lnSpc>
              <a:spcBef>
                <a:spcPct val="50000"/>
              </a:spcBef>
              <a:defRPr/>
            </a:pPr>
            <a:endParaRPr lang="en-US" sz="2400" b="1" dirty="0"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760968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/>
      <p:bldP spid="39" grpId="0"/>
      <p:bldP spid="40" grpId="0"/>
      <p:bldP spid="41" grpId="0"/>
      <p:bldP spid="42" grpId="0"/>
      <p:bldP spid="43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ext Box 1"/>
          <p:cNvSpPr txBox="1"/>
          <p:nvPr/>
        </p:nvSpPr>
        <p:spPr>
          <a:xfrm>
            <a:off x="163686" y="858117"/>
            <a:ext cx="8879205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phố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Hồ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Chí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Minh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trung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tâm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hóa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khoa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kĩ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thuật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lớn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nên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thuận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lợi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phát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triển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ngành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nghiệp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cơ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khí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điện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tử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nghệ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tin.</a:t>
            </a:r>
          </a:p>
          <a:p>
            <a:pPr algn="just"/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đầu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mối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giao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lớn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nhất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cả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giúp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vận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chuyển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hàng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hóa</a:t>
            </a: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phố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đông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dân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cư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thị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trường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tiêu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thụ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rộng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lớn</a:t>
            </a: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Gần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vùng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nhiều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lúa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gạo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trái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cây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nuôi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nhiều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gia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súc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gia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cầm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thủy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,..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nguồn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cung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cấp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lương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phẩm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dân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nguồn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nguyên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liệu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cần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thiết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ngành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nghiệp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...</a:t>
            </a:r>
          </a:p>
        </p:txBody>
      </p:sp>
    </p:spTree>
    <p:extLst>
      <p:ext uri="{BB962C8B-B14F-4D97-AF65-F5344CB8AC3E}">
        <p14:creationId xmlns:p14="http://schemas.microsoft.com/office/powerpoint/2010/main" val="19279991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99000"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1"/>
          <p:cNvSpPr txBox="1"/>
          <p:nvPr/>
        </p:nvSpPr>
        <p:spPr>
          <a:xfrm>
            <a:off x="448088" y="2014043"/>
            <a:ext cx="2616200" cy="1383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chỉ</a:t>
            </a:r>
            <a:r>
              <a:rPr 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đồ</a:t>
            </a:r>
            <a:r>
              <a:rPr 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trung</a:t>
            </a:r>
            <a:r>
              <a:rPr 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tâm</a:t>
            </a:r>
            <a:r>
              <a:rPr 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nghiệp</a:t>
            </a:r>
            <a:r>
              <a:rPr 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lớn</a:t>
            </a:r>
            <a:endParaRPr lang="en-US" sz="28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5" descr="1"/>
          <p:cNvPicPr>
            <a:picLocks noChangeAspect="1"/>
          </p:cNvPicPr>
          <p:nvPr/>
        </p:nvPicPr>
        <p:blipFill>
          <a:blip r:embed="rId2">
            <a:lum bright="-20001" contrast="20000"/>
          </a:blip>
          <a:stretch>
            <a:fillRect/>
          </a:stretch>
        </p:blipFill>
        <p:spPr>
          <a:xfrm>
            <a:off x="3256931" y="0"/>
            <a:ext cx="5780743" cy="5143500"/>
          </a:xfrm>
          <a:prstGeom prst="rect">
            <a:avLst/>
          </a:prstGeom>
          <a:noFill/>
          <a:ln w="9525">
            <a:noFill/>
          </a:ln>
        </p:spPr>
      </p:pic>
    </p:spTree>
    <p:extLst>
      <p:ext uri="{BB962C8B-B14F-4D97-AF65-F5344CB8AC3E}">
        <p14:creationId xmlns:p14="http://schemas.microsoft.com/office/powerpoint/2010/main" val="1665651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28765"/>
            <a:ext cx="9144000" cy="2810256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636608" y="1228222"/>
            <a:ext cx="2696901" cy="3563697"/>
          </a:xfrm>
          <a:prstGeom prst="rect">
            <a:avLst/>
          </a:prstGeom>
          <a:solidFill>
            <a:schemeClr val="accent1">
              <a:alpha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ea typeface="华文细黑" panose="02010600040101010101" pitchFamily="2" charset="-122"/>
            </a:endParaRPr>
          </a:p>
        </p:txBody>
      </p:sp>
      <p:sp>
        <p:nvSpPr>
          <p:cNvPr id="9" name="Text Box 99"/>
          <p:cNvSpPr txBox="1"/>
          <p:nvPr/>
        </p:nvSpPr>
        <p:spPr>
          <a:xfrm>
            <a:off x="614915" y="1566984"/>
            <a:ext cx="2740286" cy="2677656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en-US" sz="2400" dirty="0">
                <a:latin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</a:rPr>
              <a:t>Kết</a:t>
            </a:r>
            <a:r>
              <a:rPr lang="en-US" sz="2400" dirty="0">
                <a:latin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</a:rPr>
              <a:t>luận</a:t>
            </a:r>
            <a:r>
              <a:rPr lang="en-US" sz="2400" dirty="0">
                <a:latin typeface="Times New Roman" panose="02020603050405020304" pitchFamily="18" charset="0"/>
              </a:rPr>
              <a:t>: </a:t>
            </a:r>
            <a:r>
              <a:rPr lang="vi-VN" sz="2400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Nước ta có nhiều trung tâm công nghiệp. Th</a:t>
            </a:r>
            <a:r>
              <a:rPr lang="vi-VN" sz="2400" dirty="0">
                <a:solidFill>
                  <a:srgbClr val="0066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à</a:t>
            </a:r>
            <a:r>
              <a:rPr lang="vi-VN" sz="2400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 phố Hồ Chí Minh l</a:t>
            </a:r>
            <a:r>
              <a:rPr lang="vi-VN" sz="2400" dirty="0">
                <a:solidFill>
                  <a:srgbClr val="0066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à</a:t>
            </a:r>
            <a:r>
              <a:rPr lang="vi-VN" sz="2400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trung tâm công nghiệp lớn nhất cả nước.</a:t>
            </a:r>
            <a:endParaRPr lang="vi-VN" sz="2400" dirty="0">
              <a:solidFill>
                <a:srgbClr val="0066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85528263"/>
      </p:ext>
    </p:extLst>
  </p:cSld>
  <p:clrMapOvr>
    <a:masterClrMapping/>
  </p:clrMapOvr>
  <p:transition spd="slow">
    <p:push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99000"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文本框 5"/>
          <p:cNvSpPr txBox="1">
            <a:spLocks noChangeArrowheads="1"/>
          </p:cNvSpPr>
          <p:nvPr/>
        </p:nvSpPr>
        <p:spPr bwMode="auto">
          <a:xfrm>
            <a:off x="2855031" y="2350902"/>
            <a:ext cx="3433953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1300">
                <a:solidFill>
                  <a:schemeClr val="tx1"/>
                </a:solidFill>
                <a:latin typeface="Calibri Light" panose="020F0302020204030204" pitchFamily="34" charset="0"/>
                <a:ea typeface="方正宋刻本秀楷简体" panose="02000000000000000000" pitchFamily="2" charset="-122"/>
              </a:defRPr>
            </a:lvl1pPr>
            <a:lvl2pPr marL="742950" indent="-285750">
              <a:defRPr sz="1300">
                <a:solidFill>
                  <a:schemeClr val="tx1"/>
                </a:solidFill>
                <a:latin typeface="Calibri Light" panose="020F0302020204030204" pitchFamily="34" charset="0"/>
                <a:ea typeface="方正宋刻本秀楷简体" panose="02000000000000000000" pitchFamily="2" charset="-122"/>
              </a:defRPr>
            </a:lvl2pPr>
            <a:lvl3pPr marL="1143000" indent="-228600">
              <a:defRPr sz="1300">
                <a:solidFill>
                  <a:schemeClr val="tx1"/>
                </a:solidFill>
                <a:latin typeface="Calibri Light" panose="020F0302020204030204" pitchFamily="34" charset="0"/>
                <a:ea typeface="方正宋刻本秀楷简体" panose="02000000000000000000" pitchFamily="2" charset="-122"/>
              </a:defRPr>
            </a:lvl3pPr>
            <a:lvl4pPr marL="1600200" indent="-228600">
              <a:defRPr sz="1300">
                <a:solidFill>
                  <a:schemeClr val="tx1"/>
                </a:solidFill>
                <a:latin typeface="Calibri Light" panose="020F0302020204030204" pitchFamily="34" charset="0"/>
                <a:ea typeface="方正宋刻本秀楷简体" panose="02000000000000000000" pitchFamily="2" charset="-122"/>
              </a:defRPr>
            </a:lvl4pPr>
            <a:lvl5pPr marL="2057400" indent="-228600">
              <a:defRPr sz="1300">
                <a:solidFill>
                  <a:schemeClr val="tx1"/>
                </a:solidFill>
                <a:latin typeface="Calibri Light" panose="020F0302020204030204" pitchFamily="34" charset="0"/>
                <a:ea typeface="方正宋刻本秀楷简体" panose="02000000000000000000" pitchFamily="2" charset="-122"/>
              </a:defRPr>
            </a:lvl5pPr>
            <a:lvl6pPr marL="25146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 Light" panose="020F0302020204030204" pitchFamily="34" charset="0"/>
                <a:ea typeface="方正宋刻本秀楷简体" panose="02000000000000000000" pitchFamily="2" charset="-122"/>
              </a:defRPr>
            </a:lvl6pPr>
            <a:lvl7pPr marL="29718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 Light" panose="020F0302020204030204" pitchFamily="34" charset="0"/>
                <a:ea typeface="方正宋刻本秀楷简体" panose="02000000000000000000" pitchFamily="2" charset="-122"/>
              </a:defRPr>
            </a:lvl7pPr>
            <a:lvl8pPr marL="34290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 Light" panose="020F0302020204030204" pitchFamily="34" charset="0"/>
                <a:ea typeface="方正宋刻本秀楷简体" panose="02000000000000000000" pitchFamily="2" charset="-122"/>
              </a:defRPr>
            </a:lvl8pPr>
            <a:lvl9pPr marL="38862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 Light" panose="020F0302020204030204" pitchFamily="34" charset="0"/>
                <a:ea typeface="方正宋刻本秀楷简体" panose="02000000000000000000" pitchFamily="2" charset="-122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zh-CN" sz="2800" b="1" dirty="0">
                <a:solidFill>
                  <a:srgbClr val="FF7862"/>
                </a:solidFill>
                <a:latin typeface="Times New Roman" panose="02020603050405020304" pitchFamily="18" charset="0"/>
                <a:ea typeface="华文细黑" panose="02010600040101010101" pitchFamily="2" charset="-122"/>
                <a:cs typeface="Times New Roman" panose="02020603050405020304" pitchFamily="18" charset="0"/>
              </a:rPr>
              <a:t>03. </a:t>
            </a:r>
            <a:r>
              <a:rPr lang="en-US" altLang="zh-CN" sz="2800" b="1" dirty="0" err="1">
                <a:solidFill>
                  <a:srgbClr val="FF7862"/>
                </a:solidFill>
                <a:latin typeface="Times New Roman" panose="02020603050405020304" pitchFamily="18" charset="0"/>
                <a:ea typeface="华文细黑" panose="02010600040101010101" pitchFamily="2" charset="-122"/>
                <a:cs typeface="Times New Roman" panose="02020603050405020304" pitchFamily="18" charset="0"/>
              </a:rPr>
              <a:t>Mở</a:t>
            </a:r>
            <a:r>
              <a:rPr lang="en-US" altLang="zh-CN" sz="2800" b="1" dirty="0">
                <a:solidFill>
                  <a:srgbClr val="FF7862"/>
                </a:solidFill>
                <a:latin typeface="Times New Roman" panose="02020603050405020304" pitchFamily="18" charset="0"/>
                <a:ea typeface="华文细黑" panose="02010600040101010101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2800" b="1" dirty="0" err="1">
                <a:solidFill>
                  <a:srgbClr val="FF7862"/>
                </a:solidFill>
                <a:latin typeface="Times New Roman" panose="02020603050405020304" pitchFamily="18" charset="0"/>
                <a:ea typeface="华文细黑" panose="02010600040101010101" pitchFamily="2" charset="-122"/>
                <a:cs typeface="Times New Roman" panose="02020603050405020304" pitchFamily="18" charset="0"/>
              </a:rPr>
              <a:t>rộng</a:t>
            </a:r>
            <a:r>
              <a:rPr lang="en-US" altLang="zh-CN" sz="2800" b="1" dirty="0">
                <a:solidFill>
                  <a:srgbClr val="FF7862"/>
                </a:solidFill>
                <a:latin typeface="Times New Roman" panose="02020603050405020304" pitchFamily="18" charset="0"/>
                <a:ea typeface="华文细黑" panose="02010600040101010101" pitchFamily="2" charset="-122"/>
                <a:cs typeface="Times New Roman" panose="02020603050405020304" pitchFamily="18" charset="0"/>
              </a:rPr>
              <a:t> – </a:t>
            </a:r>
            <a:r>
              <a:rPr lang="en-US" altLang="zh-CN" sz="2800" b="1" dirty="0" err="1">
                <a:solidFill>
                  <a:srgbClr val="FF7862"/>
                </a:solidFill>
                <a:latin typeface="Times New Roman" panose="02020603050405020304" pitchFamily="18" charset="0"/>
                <a:ea typeface="华文细黑" panose="02010600040101010101" pitchFamily="2" charset="-122"/>
                <a:cs typeface="Times New Roman" panose="02020603050405020304" pitchFamily="18" charset="0"/>
              </a:rPr>
              <a:t>liên</a:t>
            </a:r>
            <a:r>
              <a:rPr lang="en-US" altLang="zh-CN" sz="2800" b="1" dirty="0">
                <a:solidFill>
                  <a:srgbClr val="FF7862"/>
                </a:solidFill>
                <a:latin typeface="Times New Roman" panose="02020603050405020304" pitchFamily="18" charset="0"/>
                <a:ea typeface="华文细黑" panose="02010600040101010101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2800" b="1" dirty="0" err="1">
                <a:solidFill>
                  <a:srgbClr val="FF7862"/>
                </a:solidFill>
                <a:latin typeface="Times New Roman" panose="02020603050405020304" pitchFamily="18" charset="0"/>
                <a:ea typeface="华文细黑" panose="02010600040101010101" pitchFamily="2" charset="-122"/>
                <a:cs typeface="Times New Roman" panose="02020603050405020304" pitchFamily="18" charset="0"/>
              </a:rPr>
              <a:t>hệ</a:t>
            </a:r>
            <a:endParaRPr lang="zh-CN" altLang="en-US" sz="2800" b="1" dirty="0">
              <a:solidFill>
                <a:srgbClr val="FF7862"/>
              </a:solidFill>
              <a:latin typeface="Times New Roman" panose="02020603050405020304" pitchFamily="18" charset="0"/>
              <a:ea typeface="华文细黑" panose="02010600040101010101" pitchFamily="2" charset="-122"/>
              <a:cs typeface="Times New Roman" panose="02020603050405020304" pitchFamily="18" charset="0"/>
            </a:endParaRPr>
          </a:p>
        </p:txBody>
      </p:sp>
      <p:grpSp>
        <p:nvGrpSpPr>
          <p:cNvPr id="4" name="组合 3"/>
          <p:cNvGrpSpPr/>
          <p:nvPr/>
        </p:nvGrpSpPr>
        <p:grpSpPr>
          <a:xfrm>
            <a:off x="4257537" y="3759544"/>
            <a:ext cx="628926" cy="89203"/>
            <a:chOff x="4064994" y="3738475"/>
            <a:chExt cx="987048" cy="139997"/>
          </a:xfrm>
        </p:grpSpPr>
        <p:sp>
          <p:nvSpPr>
            <p:cNvPr id="3" name="椭圆 2"/>
            <p:cNvSpPr/>
            <p:nvPr/>
          </p:nvSpPr>
          <p:spPr>
            <a:xfrm>
              <a:off x="4064994" y="3738475"/>
              <a:ext cx="139997" cy="139997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  <a:ea typeface="华文细黑" panose="02010600040101010101" pitchFamily="2" charset="-122"/>
              </a:endParaRPr>
            </a:p>
          </p:txBody>
        </p:sp>
        <p:sp>
          <p:nvSpPr>
            <p:cNvPr id="95" name="椭圆 94"/>
            <p:cNvSpPr/>
            <p:nvPr/>
          </p:nvSpPr>
          <p:spPr>
            <a:xfrm>
              <a:off x="4276757" y="3738475"/>
              <a:ext cx="139997" cy="139997"/>
            </a:xfrm>
            <a:prstGeom prst="ellipse">
              <a:avLst/>
            </a:prstGeom>
            <a:solidFill>
              <a:srgbClr val="FEC1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  <a:ea typeface="华文细黑" panose="02010600040101010101" pitchFamily="2" charset="-122"/>
              </a:endParaRPr>
            </a:p>
          </p:txBody>
        </p:sp>
        <p:sp>
          <p:nvSpPr>
            <p:cNvPr id="96" name="椭圆 95"/>
            <p:cNvSpPr/>
            <p:nvPr/>
          </p:nvSpPr>
          <p:spPr>
            <a:xfrm>
              <a:off x="4488520" y="3738475"/>
              <a:ext cx="139997" cy="139997"/>
            </a:xfrm>
            <a:prstGeom prst="ellipse">
              <a:avLst/>
            </a:prstGeom>
            <a:solidFill>
              <a:srgbClr val="B2874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  <a:ea typeface="华文细黑" panose="02010600040101010101" pitchFamily="2" charset="-122"/>
              </a:endParaRPr>
            </a:p>
          </p:txBody>
        </p:sp>
        <p:sp>
          <p:nvSpPr>
            <p:cNvPr id="97" name="椭圆 96"/>
            <p:cNvSpPr/>
            <p:nvPr/>
          </p:nvSpPr>
          <p:spPr>
            <a:xfrm>
              <a:off x="4700283" y="3738475"/>
              <a:ext cx="139997" cy="139997"/>
            </a:xfrm>
            <a:prstGeom prst="ellipse">
              <a:avLst/>
            </a:prstGeom>
            <a:solidFill>
              <a:srgbClr val="21B37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  <a:ea typeface="华文细黑" panose="02010600040101010101" pitchFamily="2" charset="-122"/>
              </a:endParaRPr>
            </a:p>
          </p:txBody>
        </p:sp>
        <p:sp>
          <p:nvSpPr>
            <p:cNvPr id="98" name="椭圆 97"/>
            <p:cNvSpPr/>
            <p:nvPr/>
          </p:nvSpPr>
          <p:spPr>
            <a:xfrm>
              <a:off x="4912045" y="3738475"/>
              <a:ext cx="139997" cy="139997"/>
            </a:xfrm>
            <a:prstGeom prst="ellipse">
              <a:avLst/>
            </a:prstGeom>
            <a:solidFill>
              <a:srgbClr val="0C674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  <a:ea typeface="华文细黑" panose="02010600040101010101" pitchFamily="2" charset="-122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12634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/>
        </p:nvSpPr>
        <p:spPr>
          <a:xfrm>
            <a:off x="0" y="1502165"/>
            <a:ext cx="4572000" cy="1331088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ea typeface="华文细黑" panose="02010600040101010101" pitchFamily="2" charset="-122"/>
            </a:endParaRPr>
          </a:p>
        </p:txBody>
      </p:sp>
      <p:sp>
        <p:nvSpPr>
          <p:cNvPr id="23" name="矩形 22"/>
          <p:cNvSpPr/>
          <p:nvPr/>
        </p:nvSpPr>
        <p:spPr>
          <a:xfrm>
            <a:off x="4572000" y="1502165"/>
            <a:ext cx="4572000" cy="1331088"/>
          </a:xfrm>
          <a:prstGeom prst="rect">
            <a:avLst/>
          </a:prstGeom>
          <a:solidFill>
            <a:srgbClr val="92951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ea typeface="华文细黑" panose="02010600040101010101" pitchFamily="2" charset="-122"/>
            </a:endParaRPr>
          </a:p>
        </p:txBody>
      </p:sp>
      <p:sp>
        <p:nvSpPr>
          <p:cNvPr id="24" name="矩形 23"/>
          <p:cNvSpPr/>
          <p:nvPr/>
        </p:nvSpPr>
        <p:spPr>
          <a:xfrm>
            <a:off x="4572000" y="1502165"/>
            <a:ext cx="1331088" cy="1331088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ea typeface="华文细黑" panose="02010600040101010101" pitchFamily="2" charset="-122"/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3240912" y="1502165"/>
            <a:ext cx="1331088" cy="1331088"/>
          </a:xfrm>
          <a:prstGeom prst="rect">
            <a:avLst/>
          </a:prstGeom>
          <a:solidFill>
            <a:srgbClr val="B2874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ea typeface="华文细黑" panose="02010600040101010101" pitchFamily="2" charset="-122"/>
            </a:endParaRPr>
          </a:p>
        </p:txBody>
      </p:sp>
      <p:grpSp>
        <p:nvGrpSpPr>
          <p:cNvPr id="31" name="组合 30"/>
          <p:cNvGrpSpPr/>
          <p:nvPr/>
        </p:nvGrpSpPr>
        <p:grpSpPr>
          <a:xfrm>
            <a:off x="3651071" y="1795430"/>
            <a:ext cx="510770" cy="744558"/>
            <a:chOff x="2528976" y="2863358"/>
            <a:chExt cx="246811" cy="359779"/>
          </a:xfrm>
          <a:solidFill>
            <a:schemeClr val="bg1"/>
          </a:solidFill>
        </p:grpSpPr>
        <p:sp>
          <p:nvSpPr>
            <p:cNvPr id="32" name="AutoShape 113"/>
            <p:cNvSpPr/>
            <p:nvPr/>
          </p:nvSpPr>
          <p:spPr bwMode="auto">
            <a:xfrm>
              <a:off x="2528976" y="2863358"/>
              <a:ext cx="246811" cy="359779"/>
            </a:xfrm>
            <a:custGeom>
              <a:avLst/>
              <a:gdLst>
                <a:gd name="T0" fmla="*/ 10800 w 21600"/>
                <a:gd name="T1" fmla="*/ 10800 h 21600"/>
                <a:gd name="T2" fmla="*/ 10800 w 21600"/>
                <a:gd name="T3" fmla="*/ 10800 h 21600"/>
                <a:gd name="T4" fmla="*/ 10800 w 21600"/>
                <a:gd name="T5" fmla="*/ 10800 h 21600"/>
                <a:gd name="T6" fmla="*/ 10800 w 21600"/>
                <a:gd name="T7" fmla="*/ 108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600" h="21600">
                  <a:moveTo>
                    <a:pt x="15386" y="14175"/>
                  </a:moveTo>
                  <a:lnTo>
                    <a:pt x="6223" y="14175"/>
                  </a:lnTo>
                  <a:cubicBezTo>
                    <a:pt x="5734" y="13446"/>
                    <a:pt x="5147" y="12716"/>
                    <a:pt x="4568" y="12003"/>
                  </a:cubicBezTo>
                  <a:cubicBezTo>
                    <a:pt x="3287" y="10427"/>
                    <a:pt x="1963" y="8797"/>
                    <a:pt x="1963" y="7425"/>
                  </a:cubicBezTo>
                  <a:cubicBezTo>
                    <a:pt x="1963" y="4075"/>
                    <a:pt x="5927" y="1350"/>
                    <a:pt x="10800" y="1350"/>
                  </a:cubicBezTo>
                  <a:cubicBezTo>
                    <a:pt x="15672" y="1350"/>
                    <a:pt x="19636" y="4075"/>
                    <a:pt x="19636" y="7425"/>
                  </a:cubicBezTo>
                  <a:cubicBezTo>
                    <a:pt x="19636" y="8787"/>
                    <a:pt x="18312" y="10425"/>
                    <a:pt x="17029" y="12011"/>
                  </a:cubicBezTo>
                  <a:cubicBezTo>
                    <a:pt x="16455" y="12723"/>
                    <a:pt x="15873" y="13449"/>
                    <a:pt x="15386" y="14175"/>
                  </a:cubicBezTo>
                  <a:moveTo>
                    <a:pt x="10800" y="20249"/>
                  </a:moveTo>
                  <a:cubicBezTo>
                    <a:pt x="9805" y="20249"/>
                    <a:pt x="9347" y="20171"/>
                    <a:pt x="8839" y="19406"/>
                  </a:cubicBezTo>
                  <a:lnTo>
                    <a:pt x="13000" y="19048"/>
                  </a:lnTo>
                  <a:cubicBezTo>
                    <a:pt x="12398" y="20164"/>
                    <a:pt x="11959" y="20249"/>
                    <a:pt x="10800" y="20249"/>
                  </a:cubicBezTo>
                  <a:moveTo>
                    <a:pt x="7595" y="16813"/>
                  </a:moveTo>
                  <a:cubicBezTo>
                    <a:pt x="7417" y="16407"/>
                    <a:pt x="7215" y="15978"/>
                    <a:pt x="6991" y="15525"/>
                  </a:cubicBezTo>
                  <a:lnTo>
                    <a:pt x="14616" y="15525"/>
                  </a:lnTo>
                  <a:cubicBezTo>
                    <a:pt x="14496" y="15767"/>
                    <a:pt x="14375" y="16010"/>
                    <a:pt x="14270" y="16239"/>
                  </a:cubicBezTo>
                  <a:cubicBezTo>
                    <a:pt x="14270" y="16239"/>
                    <a:pt x="7595" y="16813"/>
                    <a:pt x="7595" y="16813"/>
                  </a:cubicBezTo>
                  <a:close/>
                  <a:moveTo>
                    <a:pt x="13345" y="18343"/>
                  </a:moveTo>
                  <a:lnTo>
                    <a:pt x="8476" y="18762"/>
                  </a:lnTo>
                  <a:cubicBezTo>
                    <a:pt x="8303" y="18416"/>
                    <a:pt x="8116" y="18011"/>
                    <a:pt x="7890" y="17483"/>
                  </a:cubicBezTo>
                  <a:cubicBezTo>
                    <a:pt x="7887" y="17477"/>
                    <a:pt x="7883" y="17469"/>
                    <a:pt x="7881" y="17462"/>
                  </a:cubicBezTo>
                  <a:lnTo>
                    <a:pt x="13957" y="16941"/>
                  </a:lnTo>
                  <a:cubicBezTo>
                    <a:pt x="13871" y="17140"/>
                    <a:pt x="13778" y="17350"/>
                    <a:pt x="13698" y="17537"/>
                  </a:cubicBezTo>
                  <a:cubicBezTo>
                    <a:pt x="13569" y="17841"/>
                    <a:pt x="13453" y="18104"/>
                    <a:pt x="13345" y="18343"/>
                  </a:cubicBezTo>
                  <a:moveTo>
                    <a:pt x="10800" y="0"/>
                  </a:moveTo>
                  <a:cubicBezTo>
                    <a:pt x="4835" y="0"/>
                    <a:pt x="0" y="3324"/>
                    <a:pt x="0" y="7425"/>
                  </a:cubicBezTo>
                  <a:cubicBezTo>
                    <a:pt x="0" y="10146"/>
                    <a:pt x="3621" y="13029"/>
                    <a:pt x="4939" y="15562"/>
                  </a:cubicBezTo>
                  <a:cubicBezTo>
                    <a:pt x="6906" y="19339"/>
                    <a:pt x="6688" y="21599"/>
                    <a:pt x="10800" y="21599"/>
                  </a:cubicBezTo>
                  <a:cubicBezTo>
                    <a:pt x="14972" y="21599"/>
                    <a:pt x="14692" y="19349"/>
                    <a:pt x="16660" y="15577"/>
                  </a:cubicBezTo>
                  <a:cubicBezTo>
                    <a:pt x="17983" y="13039"/>
                    <a:pt x="21600" y="10124"/>
                    <a:pt x="21600" y="7425"/>
                  </a:cubicBezTo>
                  <a:cubicBezTo>
                    <a:pt x="21600" y="3324"/>
                    <a:pt x="16764" y="0"/>
                    <a:pt x="10800" y="0"/>
                  </a:cubicBezTo>
                </a:path>
              </a:pathLst>
            </a:custGeom>
            <a:grpFill/>
            <a:ln>
              <a:noFill/>
            </a:ln>
            <a:effectLst/>
          </p:spPr>
          <p:txBody>
            <a:bodyPr lIns="19050" tIns="19050" rIns="19050" bIns="19050" anchor="ctr"/>
            <a:lstStyle/>
            <a:p>
              <a:pPr algn="ctr" defTabSz="228600">
                <a:defRPr/>
              </a:pPr>
              <a:endParaRPr lang="en-US" sz="1500" ker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ill Sans" charset="0"/>
                <a:ea typeface="华文细黑" panose="02010600040101010101" pitchFamily="2" charset="-122"/>
                <a:sym typeface="Gill Sans" charset="0"/>
              </a:endParaRPr>
            </a:p>
          </p:txBody>
        </p:sp>
        <p:sp>
          <p:nvSpPr>
            <p:cNvPr id="33" name="AutoShape 114"/>
            <p:cNvSpPr/>
            <p:nvPr/>
          </p:nvSpPr>
          <p:spPr bwMode="auto">
            <a:xfrm>
              <a:off x="2584843" y="2919841"/>
              <a:ext cx="73061" cy="73061"/>
            </a:xfrm>
            <a:custGeom>
              <a:avLst/>
              <a:gdLst>
                <a:gd name="T0" fmla="*/ 10800 w 21600"/>
                <a:gd name="T1" fmla="*/ 10800 h 21600"/>
                <a:gd name="T2" fmla="*/ 10800 w 21600"/>
                <a:gd name="T3" fmla="*/ 10800 h 21600"/>
                <a:gd name="T4" fmla="*/ 10800 w 21600"/>
                <a:gd name="T5" fmla="*/ 10800 h 21600"/>
                <a:gd name="T6" fmla="*/ 10800 w 21600"/>
                <a:gd name="T7" fmla="*/ 108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600" h="21600">
                  <a:moveTo>
                    <a:pt x="19938" y="0"/>
                  </a:moveTo>
                  <a:cubicBezTo>
                    <a:pt x="8943" y="0"/>
                    <a:pt x="0" y="8942"/>
                    <a:pt x="0" y="19938"/>
                  </a:cubicBezTo>
                  <a:cubicBezTo>
                    <a:pt x="0" y="20855"/>
                    <a:pt x="743" y="21600"/>
                    <a:pt x="1661" y="21600"/>
                  </a:cubicBezTo>
                  <a:cubicBezTo>
                    <a:pt x="2579" y="21600"/>
                    <a:pt x="3323" y="20855"/>
                    <a:pt x="3323" y="19938"/>
                  </a:cubicBezTo>
                  <a:cubicBezTo>
                    <a:pt x="3323" y="10777"/>
                    <a:pt x="10777" y="3323"/>
                    <a:pt x="19938" y="3323"/>
                  </a:cubicBezTo>
                  <a:cubicBezTo>
                    <a:pt x="20856" y="3323"/>
                    <a:pt x="21600" y="2578"/>
                    <a:pt x="21600" y="1661"/>
                  </a:cubicBezTo>
                  <a:cubicBezTo>
                    <a:pt x="21600" y="744"/>
                    <a:pt x="20856" y="0"/>
                    <a:pt x="19938" y="0"/>
                  </a:cubicBezTo>
                </a:path>
              </a:pathLst>
            </a:custGeom>
            <a:grpFill/>
            <a:ln>
              <a:noFill/>
            </a:ln>
            <a:effectLst/>
          </p:spPr>
          <p:txBody>
            <a:bodyPr lIns="19050" tIns="19050" rIns="19050" bIns="19050" anchor="ctr"/>
            <a:lstStyle/>
            <a:p>
              <a:pPr algn="ctr" defTabSz="228600">
                <a:defRPr/>
              </a:pPr>
              <a:endParaRPr lang="en-US" sz="1500" ker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ill Sans" charset="0"/>
                <a:ea typeface="华文细黑" panose="02010600040101010101" pitchFamily="2" charset="-122"/>
                <a:sym typeface="Gill Sans" charset="0"/>
              </a:endParaRPr>
            </a:p>
          </p:txBody>
        </p:sp>
      </p:grpSp>
      <p:grpSp>
        <p:nvGrpSpPr>
          <p:cNvPr id="35" name="组合 34"/>
          <p:cNvGrpSpPr/>
          <p:nvPr/>
        </p:nvGrpSpPr>
        <p:grpSpPr>
          <a:xfrm>
            <a:off x="4941428" y="1908481"/>
            <a:ext cx="591773" cy="518456"/>
            <a:chOff x="1754188" y="3605213"/>
            <a:chExt cx="358775" cy="314325"/>
          </a:xfrm>
        </p:grpSpPr>
        <p:sp>
          <p:nvSpPr>
            <p:cNvPr id="36" name="AutoShape 103"/>
            <p:cNvSpPr/>
            <p:nvPr/>
          </p:nvSpPr>
          <p:spPr bwMode="auto">
            <a:xfrm>
              <a:off x="1811338" y="3660775"/>
              <a:ext cx="128587" cy="84138"/>
            </a:xfrm>
            <a:custGeom>
              <a:avLst/>
              <a:gdLst>
                <a:gd name="T0" fmla="*/ 10800 w 21600"/>
                <a:gd name="T1" fmla="*/ 10800 h 21600"/>
                <a:gd name="T2" fmla="*/ 10800 w 21600"/>
                <a:gd name="T3" fmla="*/ 10800 h 21600"/>
                <a:gd name="T4" fmla="*/ 10800 w 21600"/>
                <a:gd name="T5" fmla="*/ 10800 h 21600"/>
                <a:gd name="T6" fmla="*/ 10800 w 21600"/>
                <a:gd name="T7" fmla="*/ 108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600" h="21600">
                  <a:moveTo>
                    <a:pt x="20660" y="0"/>
                  </a:moveTo>
                  <a:cubicBezTo>
                    <a:pt x="9461" y="0"/>
                    <a:pt x="0" y="9233"/>
                    <a:pt x="0" y="20160"/>
                  </a:cubicBezTo>
                  <a:cubicBezTo>
                    <a:pt x="0" y="20954"/>
                    <a:pt x="420" y="21600"/>
                    <a:pt x="939" y="21600"/>
                  </a:cubicBezTo>
                  <a:cubicBezTo>
                    <a:pt x="1457" y="21600"/>
                    <a:pt x="1878" y="20954"/>
                    <a:pt x="1878" y="20160"/>
                  </a:cubicBezTo>
                  <a:cubicBezTo>
                    <a:pt x="1878" y="10956"/>
                    <a:pt x="10655" y="2880"/>
                    <a:pt x="20660" y="2880"/>
                  </a:cubicBezTo>
                  <a:cubicBezTo>
                    <a:pt x="21179" y="2880"/>
                    <a:pt x="21600" y="2234"/>
                    <a:pt x="21600" y="1440"/>
                  </a:cubicBezTo>
                  <a:cubicBezTo>
                    <a:pt x="21600" y="645"/>
                    <a:pt x="21179" y="0"/>
                    <a:pt x="20660" y="0"/>
                  </a:cubicBezTo>
                </a:path>
              </a:pathLst>
            </a:custGeom>
            <a:solidFill>
              <a:sysClr val="window" lastClr="FFFFFF"/>
            </a:solidFill>
            <a:ln>
              <a:noFill/>
            </a:ln>
            <a:effectLst/>
          </p:spPr>
          <p:txBody>
            <a:bodyPr lIns="19050" tIns="19050" rIns="19050" bIns="19050" anchor="ctr"/>
            <a:lstStyle/>
            <a:p>
              <a:pPr marL="0" marR="0" lvl="0" indent="0" algn="ctr" defTabSz="2286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5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Gill Sans" charset="0"/>
                <a:ea typeface="华文细黑" panose="02010600040101010101" pitchFamily="2" charset="-122"/>
                <a:sym typeface="Gill Sans" charset="0"/>
              </a:endParaRPr>
            </a:p>
          </p:txBody>
        </p:sp>
        <p:sp>
          <p:nvSpPr>
            <p:cNvPr id="37" name="AutoShape 104"/>
            <p:cNvSpPr/>
            <p:nvPr/>
          </p:nvSpPr>
          <p:spPr bwMode="auto">
            <a:xfrm>
              <a:off x="1754188" y="3605213"/>
              <a:ext cx="358775" cy="314325"/>
            </a:xfrm>
            <a:custGeom>
              <a:avLst/>
              <a:gdLst>
                <a:gd name="T0" fmla="*/ 10800 w 21600"/>
                <a:gd name="T1" fmla="*/ 10800 h 21600"/>
                <a:gd name="T2" fmla="*/ 10800 w 21600"/>
                <a:gd name="T3" fmla="*/ 10800 h 21600"/>
                <a:gd name="T4" fmla="*/ 10800 w 21600"/>
                <a:gd name="T5" fmla="*/ 10800 h 21600"/>
                <a:gd name="T6" fmla="*/ 10800 w 21600"/>
                <a:gd name="T7" fmla="*/ 108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600" h="21600">
                  <a:moveTo>
                    <a:pt x="10800" y="16971"/>
                  </a:moveTo>
                  <a:cubicBezTo>
                    <a:pt x="10181" y="16971"/>
                    <a:pt x="9546" y="16918"/>
                    <a:pt x="8912" y="16811"/>
                  </a:cubicBezTo>
                  <a:cubicBezTo>
                    <a:pt x="8847" y="16800"/>
                    <a:pt x="8781" y="16794"/>
                    <a:pt x="8716" y="16794"/>
                  </a:cubicBezTo>
                  <a:cubicBezTo>
                    <a:pt x="8315" y="16794"/>
                    <a:pt x="7931" y="16999"/>
                    <a:pt x="7673" y="17359"/>
                  </a:cubicBezTo>
                  <a:cubicBezTo>
                    <a:pt x="7384" y="17761"/>
                    <a:pt x="6563" y="18657"/>
                    <a:pt x="5591" y="19318"/>
                  </a:cubicBezTo>
                  <a:cubicBezTo>
                    <a:pt x="5854" y="18628"/>
                    <a:pt x="6060" y="17853"/>
                    <a:pt x="6074" y="17056"/>
                  </a:cubicBezTo>
                  <a:cubicBezTo>
                    <a:pt x="6078" y="17006"/>
                    <a:pt x="6080" y="16956"/>
                    <a:pt x="6080" y="16914"/>
                  </a:cubicBezTo>
                  <a:cubicBezTo>
                    <a:pt x="6080" y="16334"/>
                    <a:pt x="5796" y="15803"/>
                    <a:pt x="5344" y="15540"/>
                  </a:cubicBezTo>
                  <a:cubicBezTo>
                    <a:pt x="2843" y="14080"/>
                    <a:pt x="1349" y="11731"/>
                    <a:pt x="1349" y="9257"/>
                  </a:cubicBezTo>
                  <a:cubicBezTo>
                    <a:pt x="1349" y="5003"/>
                    <a:pt x="5588" y="1542"/>
                    <a:pt x="10800" y="1542"/>
                  </a:cubicBezTo>
                  <a:cubicBezTo>
                    <a:pt x="16011" y="1542"/>
                    <a:pt x="20249" y="5003"/>
                    <a:pt x="20249" y="9257"/>
                  </a:cubicBezTo>
                  <a:cubicBezTo>
                    <a:pt x="20249" y="13510"/>
                    <a:pt x="16011" y="16971"/>
                    <a:pt x="10800" y="16971"/>
                  </a:cubicBezTo>
                  <a:moveTo>
                    <a:pt x="10800" y="0"/>
                  </a:moveTo>
                  <a:cubicBezTo>
                    <a:pt x="4835" y="0"/>
                    <a:pt x="0" y="4144"/>
                    <a:pt x="0" y="9257"/>
                  </a:cubicBezTo>
                  <a:cubicBezTo>
                    <a:pt x="0" y="12440"/>
                    <a:pt x="1875" y="15248"/>
                    <a:pt x="4730" y="16914"/>
                  </a:cubicBezTo>
                  <a:cubicBezTo>
                    <a:pt x="4730" y="16935"/>
                    <a:pt x="4724" y="16949"/>
                    <a:pt x="4724" y="16971"/>
                  </a:cubicBezTo>
                  <a:cubicBezTo>
                    <a:pt x="4724" y="18354"/>
                    <a:pt x="3821" y="19843"/>
                    <a:pt x="3423" y="20625"/>
                  </a:cubicBezTo>
                  <a:lnTo>
                    <a:pt x="3425" y="20625"/>
                  </a:lnTo>
                  <a:cubicBezTo>
                    <a:pt x="3393" y="20709"/>
                    <a:pt x="3374" y="20802"/>
                    <a:pt x="3374" y="20900"/>
                  </a:cubicBezTo>
                  <a:cubicBezTo>
                    <a:pt x="3374" y="21287"/>
                    <a:pt x="3648" y="21600"/>
                    <a:pt x="3986" y="21600"/>
                  </a:cubicBezTo>
                  <a:cubicBezTo>
                    <a:pt x="4049" y="21600"/>
                    <a:pt x="4161" y="21580"/>
                    <a:pt x="4158" y="21590"/>
                  </a:cubicBezTo>
                  <a:cubicBezTo>
                    <a:pt x="6268" y="21195"/>
                    <a:pt x="8255" y="18979"/>
                    <a:pt x="8716" y="18338"/>
                  </a:cubicBezTo>
                  <a:cubicBezTo>
                    <a:pt x="9391" y="18451"/>
                    <a:pt x="10086" y="18514"/>
                    <a:pt x="10800" y="18514"/>
                  </a:cubicBezTo>
                  <a:cubicBezTo>
                    <a:pt x="16764" y="18514"/>
                    <a:pt x="21600" y="14369"/>
                    <a:pt x="21600" y="9257"/>
                  </a:cubicBezTo>
                  <a:cubicBezTo>
                    <a:pt x="21600" y="4144"/>
                    <a:pt x="16764" y="0"/>
                    <a:pt x="10800" y="0"/>
                  </a:cubicBezTo>
                </a:path>
              </a:pathLst>
            </a:custGeom>
            <a:solidFill>
              <a:sysClr val="window" lastClr="FFFFFF"/>
            </a:solidFill>
            <a:ln>
              <a:noFill/>
            </a:ln>
            <a:effectLst/>
          </p:spPr>
          <p:txBody>
            <a:bodyPr lIns="19050" tIns="19050" rIns="19050" bIns="19050" anchor="ctr"/>
            <a:lstStyle/>
            <a:p>
              <a:pPr marL="0" marR="0" lvl="0" indent="0" algn="ctr" defTabSz="2286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5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Gill Sans" charset="0"/>
                <a:ea typeface="华文细黑" panose="02010600040101010101" pitchFamily="2" charset="-122"/>
                <a:sym typeface="Gill Sans" charset="0"/>
              </a:endParaRPr>
            </a:p>
          </p:txBody>
        </p:sp>
      </p:grpSp>
      <p:sp>
        <p:nvSpPr>
          <p:cNvPr id="20" name="Text Box 38"/>
          <p:cNvSpPr txBox="1"/>
          <p:nvPr/>
        </p:nvSpPr>
        <p:spPr>
          <a:xfrm>
            <a:off x="123473" y="3052634"/>
            <a:ext cx="8669652" cy="1938992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algn="just" eaLnBrk="1" hangingPunct="1">
              <a:spcBef>
                <a:spcPts val="0"/>
              </a:spcBef>
              <a:spcAft>
                <a:spcPts val="600"/>
              </a:spcAft>
            </a:pPr>
            <a:r>
              <a:rPr lang="en-US" altLang="en-US" sz="20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  <a:r>
              <a:rPr lang="en-US" alt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Công nghiệp khai thác khoáng sản phân bố ở những nơi có mỏ khoáng sản. Các ng</a:t>
            </a:r>
            <a:r>
              <a:rPr lang="en-US" altLang="en-US" sz="24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à</a:t>
            </a:r>
            <a:r>
              <a:rPr lang="en-US" alt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 công nghiệp khác của nước ta phân bố chủ yếu ở các vùng đồng bằng v</a:t>
            </a:r>
            <a:r>
              <a:rPr lang="en-US" altLang="en-US" sz="24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à</a:t>
            </a:r>
            <a:r>
              <a:rPr lang="en-US" alt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ven biển. Nước ta có nhiều trung tâm công nghiệp. Th</a:t>
            </a:r>
            <a:r>
              <a:rPr lang="en-US" altLang="en-US" sz="24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à</a:t>
            </a:r>
            <a:r>
              <a:rPr lang="en-US" alt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 phố Hồ Chí Minh l</a:t>
            </a:r>
            <a:r>
              <a:rPr lang="en-US" altLang="en-US" sz="24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à</a:t>
            </a:r>
            <a:r>
              <a:rPr lang="en-US" alt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trung tâm công nghiệp lớn nhất cả nước.</a:t>
            </a:r>
            <a:endParaRPr lang="en-US" altLang="en-US" sz="2400" dirty="0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Text Box 2"/>
          <p:cNvSpPr txBox="1"/>
          <p:nvPr/>
        </p:nvSpPr>
        <p:spPr>
          <a:xfrm>
            <a:off x="885146" y="769365"/>
            <a:ext cx="825885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alt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 học hôm nay giúp các em biết được những thông tin gì?</a:t>
            </a:r>
          </a:p>
        </p:txBody>
      </p:sp>
    </p:spTree>
    <p:extLst>
      <p:ext uri="{BB962C8B-B14F-4D97-AF65-F5344CB8AC3E}">
        <p14:creationId xmlns:p14="http://schemas.microsoft.com/office/powerpoint/2010/main" val="244459879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99000"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1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文本框 5"/>
          <p:cNvSpPr txBox="1">
            <a:spLocks noChangeArrowheads="1"/>
          </p:cNvSpPr>
          <p:nvPr/>
        </p:nvSpPr>
        <p:spPr bwMode="auto">
          <a:xfrm>
            <a:off x="2901522" y="2350902"/>
            <a:ext cx="3340979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1300">
                <a:solidFill>
                  <a:schemeClr val="tx1"/>
                </a:solidFill>
                <a:latin typeface="Calibri Light" panose="020F0302020204030204" pitchFamily="34" charset="0"/>
                <a:ea typeface="方正宋刻本秀楷简体" panose="02000000000000000000" pitchFamily="2" charset="-122"/>
              </a:defRPr>
            </a:lvl1pPr>
            <a:lvl2pPr marL="742950" indent="-285750">
              <a:defRPr sz="1300">
                <a:solidFill>
                  <a:schemeClr val="tx1"/>
                </a:solidFill>
                <a:latin typeface="Calibri Light" panose="020F0302020204030204" pitchFamily="34" charset="0"/>
                <a:ea typeface="方正宋刻本秀楷简体" panose="02000000000000000000" pitchFamily="2" charset="-122"/>
              </a:defRPr>
            </a:lvl2pPr>
            <a:lvl3pPr marL="1143000" indent="-228600">
              <a:defRPr sz="1300">
                <a:solidFill>
                  <a:schemeClr val="tx1"/>
                </a:solidFill>
                <a:latin typeface="Calibri Light" panose="020F0302020204030204" pitchFamily="34" charset="0"/>
                <a:ea typeface="方正宋刻本秀楷简体" panose="02000000000000000000" pitchFamily="2" charset="-122"/>
              </a:defRPr>
            </a:lvl3pPr>
            <a:lvl4pPr marL="1600200" indent="-228600">
              <a:defRPr sz="1300">
                <a:solidFill>
                  <a:schemeClr val="tx1"/>
                </a:solidFill>
                <a:latin typeface="Calibri Light" panose="020F0302020204030204" pitchFamily="34" charset="0"/>
                <a:ea typeface="方正宋刻本秀楷简体" panose="02000000000000000000" pitchFamily="2" charset="-122"/>
              </a:defRPr>
            </a:lvl4pPr>
            <a:lvl5pPr marL="2057400" indent="-228600">
              <a:defRPr sz="1300">
                <a:solidFill>
                  <a:schemeClr val="tx1"/>
                </a:solidFill>
                <a:latin typeface="Calibri Light" panose="020F0302020204030204" pitchFamily="34" charset="0"/>
                <a:ea typeface="方正宋刻本秀楷简体" panose="02000000000000000000" pitchFamily="2" charset="-122"/>
              </a:defRPr>
            </a:lvl5pPr>
            <a:lvl6pPr marL="25146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 Light" panose="020F0302020204030204" pitchFamily="34" charset="0"/>
                <a:ea typeface="方正宋刻本秀楷简体" panose="02000000000000000000" pitchFamily="2" charset="-122"/>
              </a:defRPr>
            </a:lvl6pPr>
            <a:lvl7pPr marL="29718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 Light" panose="020F0302020204030204" pitchFamily="34" charset="0"/>
                <a:ea typeface="方正宋刻本秀楷简体" panose="02000000000000000000" pitchFamily="2" charset="-122"/>
              </a:defRPr>
            </a:lvl7pPr>
            <a:lvl8pPr marL="34290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 Light" panose="020F0302020204030204" pitchFamily="34" charset="0"/>
                <a:ea typeface="方正宋刻本秀楷简体" panose="02000000000000000000" pitchFamily="2" charset="-122"/>
              </a:defRPr>
            </a:lvl8pPr>
            <a:lvl9pPr marL="38862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 Light" panose="020F0302020204030204" pitchFamily="34" charset="0"/>
                <a:ea typeface="方正宋刻本秀楷简体" panose="02000000000000000000" pitchFamily="2" charset="-122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zh-CN" sz="2800" b="1" dirty="0">
                <a:solidFill>
                  <a:srgbClr val="FF7862"/>
                </a:solidFill>
                <a:latin typeface="Times New Roman" panose="02020603050405020304" pitchFamily="18" charset="0"/>
                <a:ea typeface="华文细黑" panose="02010600040101010101" pitchFamily="2" charset="-122"/>
                <a:cs typeface="Times New Roman" panose="02020603050405020304" pitchFamily="18" charset="0"/>
              </a:rPr>
              <a:t>04. </a:t>
            </a:r>
            <a:r>
              <a:rPr lang="en-US" altLang="zh-CN" sz="2800" b="1" dirty="0" err="1">
                <a:solidFill>
                  <a:srgbClr val="FF7862"/>
                </a:solidFill>
                <a:latin typeface="Times New Roman" panose="02020603050405020304" pitchFamily="18" charset="0"/>
                <a:ea typeface="华文细黑" panose="02010600040101010101" pitchFamily="2" charset="-122"/>
                <a:cs typeface="Times New Roman" panose="02020603050405020304" pitchFamily="18" charset="0"/>
              </a:rPr>
              <a:t>Củng</a:t>
            </a:r>
            <a:r>
              <a:rPr lang="en-US" altLang="zh-CN" sz="2800" b="1" dirty="0">
                <a:solidFill>
                  <a:srgbClr val="FF7862"/>
                </a:solidFill>
                <a:latin typeface="Times New Roman" panose="02020603050405020304" pitchFamily="18" charset="0"/>
                <a:ea typeface="华文细黑" panose="02010600040101010101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2800" b="1" dirty="0" err="1">
                <a:solidFill>
                  <a:srgbClr val="FF7862"/>
                </a:solidFill>
                <a:latin typeface="Times New Roman" panose="02020603050405020304" pitchFamily="18" charset="0"/>
                <a:ea typeface="华文细黑" panose="02010600040101010101" pitchFamily="2" charset="-122"/>
                <a:cs typeface="Times New Roman" panose="02020603050405020304" pitchFamily="18" charset="0"/>
              </a:rPr>
              <a:t>cố</a:t>
            </a:r>
            <a:r>
              <a:rPr lang="en-US" altLang="zh-CN" sz="2800" b="1" dirty="0">
                <a:solidFill>
                  <a:srgbClr val="FF7862"/>
                </a:solidFill>
                <a:latin typeface="Times New Roman" panose="02020603050405020304" pitchFamily="18" charset="0"/>
                <a:ea typeface="华文细黑" panose="02010600040101010101" pitchFamily="2" charset="-122"/>
                <a:cs typeface="Times New Roman" panose="02020603050405020304" pitchFamily="18" charset="0"/>
              </a:rPr>
              <a:t> - </a:t>
            </a:r>
            <a:r>
              <a:rPr lang="en-US" altLang="zh-CN" sz="2800" b="1" dirty="0" err="1">
                <a:solidFill>
                  <a:srgbClr val="FF7862"/>
                </a:solidFill>
                <a:latin typeface="Times New Roman" panose="02020603050405020304" pitchFamily="18" charset="0"/>
                <a:ea typeface="华文细黑" panose="02010600040101010101" pitchFamily="2" charset="-122"/>
                <a:cs typeface="Times New Roman" panose="02020603050405020304" pitchFamily="18" charset="0"/>
              </a:rPr>
              <a:t>dặn</a:t>
            </a:r>
            <a:r>
              <a:rPr lang="en-US" altLang="zh-CN" sz="2800" b="1" dirty="0">
                <a:solidFill>
                  <a:srgbClr val="FF7862"/>
                </a:solidFill>
                <a:latin typeface="Times New Roman" panose="02020603050405020304" pitchFamily="18" charset="0"/>
                <a:ea typeface="华文细黑" panose="02010600040101010101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2800" b="1" dirty="0" err="1">
                <a:solidFill>
                  <a:srgbClr val="FF7862"/>
                </a:solidFill>
                <a:latin typeface="Times New Roman" panose="02020603050405020304" pitchFamily="18" charset="0"/>
                <a:ea typeface="华文细黑" panose="02010600040101010101" pitchFamily="2" charset="-122"/>
                <a:cs typeface="Times New Roman" panose="02020603050405020304" pitchFamily="18" charset="0"/>
              </a:rPr>
              <a:t>dò</a:t>
            </a:r>
            <a:endParaRPr lang="zh-CN" altLang="en-US" sz="2800" b="1" dirty="0">
              <a:solidFill>
                <a:srgbClr val="FF7862"/>
              </a:solidFill>
              <a:latin typeface="Times New Roman" panose="02020603050405020304" pitchFamily="18" charset="0"/>
              <a:ea typeface="华文细黑" panose="02010600040101010101" pitchFamily="2" charset="-122"/>
              <a:cs typeface="Times New Roman" panose="02020603050405020304" pitchFamily="18" charset="0"/>
            </a:endParaRPr>
          </a:p>
        </p:txBody>
      </p:sp>
      <p:grpSp>
        <p:nvGrpSpPr>
          <p:cNvPr id="4" name="组合 3"/>
          <p:cNvGrpSpPr/>
          <p:nvPr/>
        </p:nvGrpSpPr>
        <p:grpSpPr>
          <a:xfrm>
            <a:off x="4257537" y="3759544"/>
            <a:ext cx="628926" cy="89203"/>
            <a:chOff x="4064994" y="3738475"/>
            <a:chExt cx="987048" cy="139997"/>
          </a:xfrm>
        </p:grpSpPr>
        <p:sp>
          <p:nvSpPr>
            <p:cNvPr id="3" name="椭圆 2"/>
            <p:cNvSpPr/>
            <p:nvPr/>
          </p:nvSpPr>
          <p:spPr>
            <a:xfrm>
              <a:off x="4064994" y="3738475"/>
              <a:ext cx="139997" cy="139997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  <a:ea typeface="华文细黑" panose="02010600040101010101" pitchFamily="2" charset="-122"/>
              </a:endParaRPr>
            </a:p>
          </p:txBody>
        </p:sp>
        <p:sp>
          <p:nvSpPr>
            <p:cNvPr id="95" name="椭圆 94"/>
            <p:cNvSpPr/>
            <p:nvPr/>
          </p:nvSpPr>
          <p:spPr>
            <a:xfrm>
              <a:off x="4276757" y="3738475"/>
              <a:ext cx="139997" cy="139997"/>
            </a:xfrm>
            <a:prstGeom prst="ellipse">
              <a:avLst/>
            </a:prstGeom>
            <a:solidFill>
              <a:srgbClr val="FEC1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  <a:ea typeface="华文细黑" panose="02010600040101010101" pitchFamily="2" charset="-122"/>
              </a:endParaRPr>
            </a:p>
          </p:txBody>
        </p:sp>
        <p:sp>
          <p:nvSpPr>
            <p:cNvPr id="96" name="椭圆 95"/>
            <p:cNvSpPr/>
            <p:nvPr/>
          </p:nvSpPr>
          <p:spPr>
            <a:xfrm>
              <a:off x="4488520" y="3738475"/>
              <a:ext cx="139997" cy="139997"/>
            </a:xfrm>
            <a:prstGeom prst="ellipse">
              <a:avLst/>
            </a:prstGeom>
            <a:solidFill>
              <a:srgbClr val="B2874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  <a:ea typeface="华文细黑" panose="02010600040101010101" pitchFamily="2" charset="-122"/>
              </a:endParaRPr>
            </a:p>
          </p:txBody>
        </p:sp>
        <p:sp>
          <p:nvSpPr>
            <p:cNvPr id="97" name="椭圆 96"/>
            <p:cNvSpPr/>
            <p:nvPr/>
          </p:nvSpPr>
          <p:spPr>
            <a:xfrm>
              <a:off x="4700283" y="3738475"/>
              <a:ext cx="139997" cy="139997"/>
            </a:xfrm>
            <a:prstGeom prst="ellipse">
              <a:avLst/>
            </a:prstGeom>
            <a:solidFill>
              <a:srgbClr val="21B37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  <a:ea typeface="华文细黑" panose="02010600040101010101" pitchFamily="2" charset="-122"/>
              </a:endParaRPr>
            </a:p>
          </p:txBody>
        </p:sp>
        <p:sp>
          <p:nvSpPr>
            <p:cNvPr id="98" name="椭圆 97"/>
            <p:cNvSpPr/>
            <p:nvPr/>
          </p:nvSpPr>
          <p:spPr>
            <a:xfrm>
              <a:off x="4912045" y="3738475"/>
              <a:ext cx="139997" cy="139997"/>
            </a:xfrm>
            <a:prstGeom prst="ellipse">
              <a:avLst/>
            </a:prstGeom>
            <a:solidFill>
              <a:srgbClr val="0C674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  <a:ea typeface="华文细黑" panose="02010600040101010101" pitchFamily="2" charset="-122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7634950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/>
          <p:cNvSpPr/>
          <p:nvPr/>
        </p:nvSpPr>
        <p:spPr>
          <a:xfrm>
            <a:off x="1097597" y="4058047"/>
            <a:ext cx="838200" cy="685800"/>
          </a:xfrm>
          <a:prstGeom prst="ellipse">
            <a:avLst/>
          </a:prstGeom>
          <a:solidFill>
            <a:srgbClr val="7030A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txBody>
          <a:bodyPr vert="horz" wrap="square" lIns="91440" tIns="45720" rIns="91440" bIns="45720" numCol="1" anchor="t" anchorCtr="0" compatLnSpc="1"/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 Black" panose="020B0A04020102020204" pitchFamily="34" charset="0"/>
            </a:endParaRPr>
          </a:p>
        </p:txBody>
      </p:sp>
      <p:sp>
        <p:nvSpPr>
          <p:cNvPr id="3" name="Text Box 3"/>
          <p:cNvSpPr txBox="1"/>
          <p:nvPr/>
        </p:nvSpPr>
        <p:spPr>
          <a:xfrm>
            <a:off x="160020" y="710645"/>
            <a:ext cx="9144000" cy="58356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b="1" err="1">
                <a:latin typeface="Times New Roman" panose="02020603050405020304" pitchFamily="18" charset="0"/>
              </a:rPr>
              <a:t>Câu</a:t>
            </a:r>
            <a:r>
              <a:rPr sz="3200" b="1" err="1">
                <a:latin typeface="Times New Roman" panose="02020603050405020304" pitchFamily="18" charset="0"/>
              </a:rPr>
              <a:t> 1: Ch</a:t>
            </a:r>
            <a:r>
              <a:rPr lang="en-US" sz="3200" b="1" err="1">
                <a:latin typeface="Times New Roman" panose="02020603050405020304" pitchFamily="18" charset="0"/>
              </a:rPr>
              <a:t>ọ</a:t>
            </a:r>
            <a:r>
              <a:rPr sz="3200" b="1" err="1">
                <a:latin typeface="Times New Roman" panose="02020603050405020304" pitchFamily="18" charset="0"/>
              </a:rPr>
              <a:t>n ý </a:t>
            </a:r>
            <a:r>
              <a:rPr lang="en-US" sz="3200" b="1" err="1">
                <a:latin typeface="Times New Roman" panose="02020603050405020304" pitchFamily="18" charset="0"/>
              </a:rPr>
              <a:t>đúng  nhất</a:t>
            </a:r>
            <a:endParaRPr sz="3200" b="1">
              <a:latin typeface="Times New Roman" panose="02020603050405020304" pitchFamily="18" charset="0"/>
            </a:endParaRPr>
          </a:p>
        </p:txBody>
      </p:sp>
      <p:sp>
        <p:nvSpPr>
          <p:cNvPr id="4" name="Rectangle 5"/>
          <p:cNvSpPr/>
          <p:nvPr/>
        </p:nvSpPr>
        <p:spPr>
          <a:xfrm>
            <a:off x="2384107" y="2280682"/>
            <a:ext cx="6248400" cy="685800"/>
          </a:xfrm>
          <a:prstGeom prst="rect">
            <a:avLst/>
          </a:prstGeom>
          <a:solidFill>
            <a:srgbClr val="00B0F0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/>
          <a:lstStyle/>
          <a:p>
            <a:r>
              <a:rPr sz="3200" b="1" err="1">
                <a:solidFill>
                  <a:schemeClr val="tx1"/>
                </a:solidFill>
                <a:latin typeface="Times New Roman" panose="02020603050405020304" pitchFamily="18" charset="0"/>
              </a:rPr>
              <a:t>Vùng núi và cao nguyên</a:t>
            </a:r>
          </a:p>
        </p:txBody>
      </p:sp>
      <p:sp>
        <p:nvSpPr>
          <p:cNvPr id="5" name="Text Box 8"/>
          <p:cNvSpPr txBox="1"/>
          <p:nvPr/>
        </p:nvSpPr>
        <p:spPr>
          <a:xfrm>
            <a:off x="0" y="1204357"/>
            <a:ext cx="9144000" cy="107632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sz="3200" b="1">
                <a:latin typeface="Times New Roman" panose="02020603050405020304" pitchFamily="18" charset="0"/>
              </a:rPr>
              <a:t>	</a:t>
            </a:r>
            <a:r>
              <a:rPr sz="3200" err="1">
                <a:latin typeface="Times New Roman" panose="02020603050405020304" pitchFamily="18" charset="0"/>
              </a:rPr>
              <a:t>Các ngành công nghiệp nước ta phân bố tập trung</a:t>
            </a:r>
            <a:r>
              <a:rPr sz="3200">
                <a:latin typeface="Times New Roman" panose="02020603050405020304" pitchFamily="18" charset="0"/>
              </a:rPr>
              <a:t> ở </a:t>
            </a:r>
            <a:r>
              <a:rPr lang="en-US" sz="3200">
                <a:latin typeface="Times New Roman" panose="02020603050405020304" pitchFamily="18" charset="0"/>
              </a:rPr>
              <a:t>đâu ?</a:t>
            </a:r>
          </a:p>
        </p:txBody>
      </p:sp>
      <p:sp>
        <p:nvSpPr>
          <p:cNvPr id="6" name="Rectangle 6"/>
          <p:cNvSpPr/>
          <p:nvPr/>
        </p:nvSpPr>
        <p:spPr>
          <a:xfrm>
            <a:off x="2384107" y="3195082"/>
            <a:ext cx="6248400" cy="685800"/>
          </a:xfrm>
          <a:prstGeom prst="rect">
            <a:avLst/>
          </a:prstGeom>
          <a:solidFill>
            <a:srgbClr val="00B0F0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/>
          <a:lstStyle/>
          <a:p>
            <a:r>
              <a:rPr sz="3200" b="1" err="1">
                <a:solidFill>
                  <a:schemeClr val="tx1"/>
                </a:solidFill>
                <a:latin typeface="Times New Roman" panose="02020603050405020304" pitchFamily="18" charset="0"/>
              </a:rPr>
              <a:t>Vùng núi và trung</a:t>
            </a:r>
            <a:r>
              <a:rPr sz="3200" b="1">
                <a:solidFill>
                  <a:schemeClr val="tx1"/>
                </a:solidFill>
                <a:latin typeface="Times New Roman" panose="02020603050405020304" pitchFamily="18" charset="0"/>
              </a:rPr>
              <a:t> du</a:t>
            </a:r>
          </a:p>
        </p:txBody>
      </p:sp>
      <p:sp>
        <p:nvSpPr>
          <p:cNvPr id="7" name="Rectangle 7"/>
          <p:cNvSpPr/>
          <p:nvPr/>
        </p:nvSpPr>
        <p:spPr>
          <a:xfrm>
            <a:off x="2371090" y="4109482"/>
            <a:ext cx="6248400" cy="685800"/>
          </a:xfrm>
          <a:prstGeom prst="rect">
            <a:avLst/>
          </a:prstGeom>
          <a:solidFill>
            <a:srgbClr val="00B0F0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/>
          <a:lstStyle/>
          <a:p>
            <a:r>
              <a:rPr sz="3200" b="1" err="1">
                <a:solidFill>
                  <a:schemeClr val="tx1"/>
                </a:solidFill>
                <a:latin typeface="Times New Roman" panose="02020603050405020304" pitchFamily="18" charset="0"/>
              </a:rPr>
              <a:t>Vùng đồng bằng và ven biển</a:t>
            </a:r>
          </a:p>
        </p:txBody>
      </p:sp>
      <p:sp>
        <p:nvSpPr>
          <p:cNvPr id="8" name="Text Box 3"/>
          <p:cNvSpPr txBox="1"/>
          <p:nvPr/>
        </p:nvSpPr>
        <p:spPr>
          <a:xfrm>
            <a:off x="1293812" y="2332117"/>
            <a:ext cx="44069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</a:p>
        </p:txBody>
      </p:sp>
      <p:sp>
        <p:nvSpPr>
          <p:cNvPr id="9" name="Text Box 4"/>
          <p:cNvSpPr txBox="1"/>
          <p:nvPr/>
        </p:nvSpPr>
        <p:spPr>
          <a:xfrm>
            <a:off x="1306512" y="3297317"/>
            <a:ext cx="55118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</a:p>
        </p:txBody>
      </p:sp>
      <p:sp>
        <p:nvSpPr>
          <p:cNvPr id="10" name="Text Box 6"/>
          <p:cNvSpPr txBox="1"/>
          <p:nvPr/>
        </p:nvSpPr>
        <p:spPr>
          <a:xfrm>
            <a:off x="1306512" y="4109482"/>
            <a:ext cx="64198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41826872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6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9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0"/>
                            </p:stCondLst>
                            <p:childTnLst>
                              <p:par>
                                <p:cTn id="21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0"/>
                            </p:stCondLst>
                            <p:childTnLst>
                              <p:par>
                                <p:cTn id="28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0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99000"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ldLvl="0" animBg="1"/>
      <p:bldP spid="3" grpId="0"/>
      <p:bldP spid="4" grpId="0" animBg="1"/>
      <p:bldP spid="5" grpId="0"/>
      <p:bldP spid="6" grpId="0" animBg="1"/>
      <p:bldP spid="7" grpId="0" animBg="1"/>
      <p:bldP spid="8" grpId="0"/>
      <p:bldP spid="9" grpId="0"/>
      <p:bldP spid="10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xplosion 1 1"/>
          <p:cNvSpPr/>
          <p:nvPr/>
        </p:nvSpPr>
        <p:spPr>
          <a:xfrm>
            <a:off x="1776095" y="2756535"/>
            <a:ext cx="990600" cy="1066800"/>
          </a:xfrm>
          <a:prstGeom prst="irregularSeal1">
            <a:avLst/>
          </a:prstGeom>
          <a:solidFill>
            <a:srgbClr val="00B05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txBody>
          <a:bodyPr vert="horz" wrap="square" lIns="91440" tIns="45720" rIns="91440" bIns="45720" numCol="1" anchor="t" anchorCtr="0" compatLnSpc="1"/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 Black" panose="020B0A04020102020204" pitchFamily="34" charset="0"/>
            </a:endParaRPr>
          </a:p>
        </p:txBody>
      </p:sp>
      <p:sp>
        <p:nvSpPr>
          <p:cNvPr id="3" name="Text Box 1"/>
          <p:cNvSpPr txBox="1"/>
          <p:nvPr/>
        </p:nvSpPr>
        <p:spPr>
          <a:xfrm>
            <a:off x="1936115" y="2028825"/>
            <a:ext cx="422084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>
                <a:latin typeface="Times New Roman" panose="02020603050405020304" pitchFamily="18" charset="0"/>
                <a:cs typeface="Times New Roman" panose="02020603050405020304" pitchFamily="18" charset="0"/>
              </a:rPr>
              <a:t> A. Hà Nội và Đà Nẵng</a:t>
            </a:r>
          </a:p>
        </p:txBody>
      </p:sp>
      <p:sp>
        <p:nvSpPr>
          <p:cNvPr id="4" name="Text Box 15"/>
          <p:cNvSpPr txBox="1"/>
          <p:nvPr/>
        </p:nvSpPr>
        <p:spPr>
          <a:xfrm>
            <a:off x="2032000" y="2998470"/>
            <a:ext cx="641032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  <a:t>.  </a:t>
            </a:r>
            <a:r>
              <a:rPr lang="en-US" sz="3200" b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Thành phố Hồ Chí Minh</a:t>
            </a:r>
            <a:endParaRPr lang="en-US" sz="32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 Box 16"/>
          <p:cNvSpPr txBox="1"/>
          <p:nvPr/>
        </p:nvSpPr>
        <p:spPr>
          <a:xfrm>
            <a:off x="1776095" y="3970655"/>
            <a:ext cx="5939790" cy="1076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>
                <a:latin typeface="Times New Roman" panose="02020603050405020304" pitchFamily="18" charset="0"/>
                <a:cs typeface="Times New Roman" panose="02020603050405020304" pitchFamily="18" charset="0"/>
              </a:rPr>
              <a:t>   C. </a:t>
            </a:r>
            <a:r>
              <a:rPr lang="en-US" sz="3200" b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Hải Phòng và Huế</a:t>
            </a:r>
            <a:endParaRPr lang="en-US" sz="32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32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 Box 9"/>
          <p:cNvSpPr txBox="1"/>
          <p:nvPr/>
        </p:nvSpPr>
        <p:spPr>
          <a:xfrm>
            <a:off x="219710" y="807720"/>
            <a:ext cx="9300845" cy="1076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 </a:t>
            </a:r>
            <a:r>
              <a:rPr lang="en-US" sz="3200" b="1">
                <a:latin typeface="Times New Roman" panose="02020603050405020304" pitchFamily="18" charset="0"/>
                <a:cs typeface="Times New Roman" panose="02020603050405020304" pitchFamily="18" charset="0"/>
              </a:rPr>
              <a:t>Câu 2: Trung tâm công nghiệp lớn nhất nước ta là:</a:t>
            </a:r>
          </a:p>
          <a:p>
            <a:endParaRPr lang="en-US" sz="32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843448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8" presetClass="entr" presetSubtype="16" fill="hold" grpId="0" nodeType="click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99000"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ldLvl="0" animBg="1"/>
      <p:bldP spid="3" grpId="0"/>
      <p:bldP spid="4" grpId="0"/>
      <p:bldP spid="5" grpId="0"/>
      <p:bldP spid="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1" name="组合 110"/>
          <p:cNvGrpSpPr/>
          <p:nvPr/>
        </p:nvGrpSpPr>
        <p:grpSpPr>
          <a:xfrm>
            <a:off x="4257536" y="936403"/>
            <a:ext cx="628926" cy="89203"/>
            <a:chOff x="4064994" y="3738475"/>
            <a:chExt cx="987048" cy="139997"/>
          </a:xfrm>
        </p:grpSpPr>
        <p:sp>
          <p:nvSpPr>
            <p:cNvPr id="112" name="椭圆 111"/>
            <p:cNvSpPr/>
            <p:nvPr/>
          </p:nvSpPr>
          <p:spPr>
            <a:xfrm>
              <a:off x="4064994" y="3738475"/>
              <a:ext cx="139997" cy="139997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UVN Cat Bien" pitchFamily="18" charset="0"/>
                <a:ea typeface="华文细黑" panose="02010600040101010101" pitchFamily="2" charset="-122"/>
              </a:endParaRPr>
            </a:p>
          </p:txBody>
        </p:sp>
        <p:sp>
          <p:nvSpPr>
            <p:cNvPr id="113" name="椭圆 112"/>
            <p:cNvSpPr/>
            <p:nvPr/>
          </p:nvSpPr>
          <p:spPr>
            <a:xfrm>
              <a:off x="4276757" y="3738475"/>
              <a:ext cx="139997" cy="139997"/>
            </a:xfrm>
            <a:prstGeom prst="ellipse">
              <a:avLst/>
            </a:prstGeom>
            <a:solidFill>
              <a:srgbClr val="FEC1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UVN Cat Bien" pitchFamily="18" charset="0"/>
                <a:ea typeface="华文细黑" panose="02010600040101010101" pitchFamily="2" charset="-122"/>
              </a:endParaRPr>
            </a:p>
          </p:txBody>
        </p:sp>
        <p:sp>
          <p:nvSpPr>
            <p:cNvPr id="114" name="椭圆 113"/>
            <p:cNvSpPr/>
            <p:nvPr/>
          </p:nvSpPr>
          <p:spPr>
            <a:xfrm>
              <a:off x="4488520" y="3738475"/>
              <a:ext cx="139997" cy="139997"/>
            </a:xfrm>
            <a:prstGeom prst="ellipse">
              <a:avLst/>
            </a:prstGeom>
            <a:solidFill>
              <a:srgbClr val="B2874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UVN Cat Bien" pitchFamily="18" charset="0"/>
                <a:ea typeface="华文细黑" panose="02010600040101010101" pitchFamily="2" charset="-122"/>
              </a:endParaRPr>
            </a:p>
          </p:txBody>
        </p:sp>
        <p:sp>
          <p:nvSpPr>
            <p:cNvPr id="115" name="椭圆 114"/>
            <p:cNvSpPr/>
            <p:nvPr/>
          </p:nvSpPr>
          <p:spPr>
            <a:xfrm>
              <a:off x="4700283" y="3738475"/>
              <a:ext cx="139997" cy="139997"/>
            </a:xfrm>
            <a:prstGeom prst="ellipse">
              <a:avLst/>
            </a:prstGeom>
            <a:solidFill>
              <a:srgbClr val="21B37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UVN Cat Bien" pitchFamily="18" charset="0"/>
                <a:ea typeface="华文细黑" panose="02010600040101010101" pitchFamily="2" charset="-122"/>
              </a:endParaRPr>
            </a:p>
          </p:txBody>
        </p:sp>
        <p:sp>
          <p:nvSpPr>
            <p:cNvPr id="116" name="椭圆 115"/>
            <p:cNvSpPr/>
            <p:nvPr/>
          </p:nvSpPr>
          <p:spPr>
            <a:xfrm>
              <a:off x="4912045" y="3738475"/>
              <a:ext cx="139997" cy="139997"/>
            </a:xfrm>
            <a:prstGeom prst="ellipse">
              <a:avLst/>
            </a:prstGeom>
            <a:solidFill>
              <a:srgbClr val="0C674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UVN Cat Bien" pitchFamily="18" charset="0"/>
                <a:ea typeface="华文细黑" panose="02010600040101010101" pitchFamily="2" charset="-122"/>
              </a:endParaRPr>
            </a:p>
          </p:txBody>
        </p:sp>
      </p:grpSp>
      <p:grpSp>
        <p:nvGrpSpPr>
          <p:cNvPr id="65" name="组合 64"/>
          <p:cNvGrpSpPr/>
          <p:nvPr/>
        </p:nvGrpSpPr>
        <p:grpSpPr>
          <a:xfrm>
            <a:off x="2026231" y="3165392"/>
            <a:ext cx="101944" cy="356805"/>
            <a:chOff x="2752726" y="4344988"/>
            <a:chExt cx="184150" cy="644525"/>
          </a:xfrm>
          <a:solidFill>
            <a:schemeClr val="accent1"/>
          </a:solidFill>
        </p:grpSpPr>
        <p:sp>
          <p:nvSpPr>
            <p:cNvPr id="66" name="Freeform 101"/>
            <p:cNvSpPr>
              <a:spLocks/>
            </p:cNvSpPr>
            <p:nvPr/>
          </p:nvSpPr>
          <p:spPr bwMode="auto">
            <a:xfrm>
              <a:off x="2762251" y="4427538"/>
              <a:ext cx="174625" cy="519113"/>
            </a:xfrm>
            <a:custGeom>
              <a:avLst/>
              <a:gdLst>
                <a:gd name="T0" fmla="*/ 34 w 110"/>
                <a:gd name="T1" fmla="*/ 267 h 327"/>
                <a:gd name="T2" fmla="*/ 67 w 110"/>
                <a:gd name="T3" fmla="*/ 327 h 327"/>
                <a:gd name="T4" fmla="*/ 95 w 110"/>
                <a:gd name="T5" fmla="*/ 323 h 327"/>
                <a:gd name="T6" fmla="*/ 110 w 110"/>
                <a:gd name="T7" fmla="*/ 256 h 327"/>
                <a:gd name="T8" fmla="*/ 76 w 110"/>
                <a:gd name="T9" fmla="*/ 0 h 327"/>
                <a:gd name="T10" fmla="*/ 0 w 110"/>
                <a:gd name="T11" fmla="*/ 10 h 327"/>
                <a:gd name="T12" fmla="*/ 34 w 110"/>
                <a:gd name="T13" fmla="*/ 267 h 3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10" h="327">
                  <a:moveTo>
                    <a:pt x="34" y="267"/>
                  </a:moveTo>
                  <a:lnTo>
                    <a:pt x="67" y="327"/>
                  </a:lnTo>
                  <a:lnTo>
                    <a:pt x="95" y="323"/>
                  </a:lnTo>
                  <a:lnTo>
                    <a:pt x="110" y="256"/>
                  </a:lnTo>
                  <a:lnTo>
                    <a:pt x="76" y="0"/>
                  </a:lnTo>
                  <a:lnTo>
                    <a:pt x="0" y="10"/>
                  </a:lnTo>
                  <a:lnTo>
                    <a:pt x="34" y="267"/>
                  </a:lnTo>
                  <a:close/>
                </a:path>
              </a:pathLst>
            </a:custGeom>
            <a:grp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67" name="Freeform 102"/>
            <p:cNvSpPr>
              <a:spLocks/>
            </p:cNvSpPr>
            <p:nvPr/>
          </p:nvSpPr>
          <p:spPr bwMode="auto">
            <a:xfrm>
              <a:off x="2754313" y="4344988"/>
              <a:ext cx="128588" cy="146050"/>
            </a:xfrm>
            <a:custGeom>
              <a:avLst/>
              <a:gdLst>
                <a:gd name="T0" fmla="*/ 5 w 81"/>
                <a:gd name="T1" fmla="*/ 58 h 92"/>
                <a:gd name="T2" fmla="*/ 5 w 81"/>
                <a:gd name="T3" fmla="*/ 58 h 92"/>
                <a:gd name="T4" fmla="*/ 7 w 81"/>
                <a:gd name="T5" fmla="*/ 66 h 92"/>
                <a:gd name="T6" fmla="*/ 10 w 81"/>
                <a:gd name="T7" fmla="*/ 73 h 92"/>
                <a:gd name="T8" fmla="*/ 15 w 81"/>
                <a:gd name="T9" fmla="*/ 78 h 92"/>
                <a:gd name="T10" fmla="*/ 20 w 81"/>
                <a:gd name="T11" fmla="*/ 84 h 92"/>
                <a:gd name="T12" fmla="*/ 26 w 81"/>
                <a:gd name="T13" fmla="*/ 88 h 92"/>
                <a:gd name="T14" fmla="*/ 33 w 81"/>
                <a:gd name="T15" fmla="*/ 90 h 92"/>
                <a:gd name="T16" fmla="*/ 39 w 81"/>
                <a:gd name="T17" fmla="*/ 92 h 92"/>
                <a:gd name="T18" fmla="*/ 47 w 81"/>
                <a:gd name="T19" fmla="*/ 90 h 92"/>
                <a:gd name="T20" fmla="*/ 49 w 81"/>
                <a:gd name="T21" fmla="*/ 90 h 92"/>
                <a:gd name="T22" fmla="*/ 49 w 81"/>
                <a:gd name="T23" fmla="*/ 90 h 92"/>
                <a:gd name="T24" fmla="*/ 56 w 81"/>
                <a:gd name="T25" fmla="*/ 89 h 92"/>
                <a:gd name="T26" fmla="*/ 62 w 81"/>
                <a:gd name="T27" fmla="*/ 86 h 92"/>
                <a:gd name="T28" fmla="*/ 69 w 81"/>
                <a:gd name="T29" fmla="*/ 81 h 92"/>
                <a:gd name="T30" fmla="*/ 73 w 81"/>
                <a:gd name="T31" fmla="*/ 77 h 92"/>
                <a:gd name="T32" fmla="*/ 77 w 81"/>
                <a:gd name="T33" fmla="*/ 70 h 92"/>
                <a:gd name="T34" fmla="*/ 80 w 81"/>
                <a:gd name="T35" fmla="*/ 63 h 92"/>
                <a:gd name="T36" fmla="*/ 81 w 81"/>
                <a:gd name="T37" fmla="*/ 56 h 92"/>
                <a:gd name="T38" fmla="*/ 81 w 81"/>
                <a:gd name="T39" fmla="*/ 48 h 92"/>
                <a:gd name="T40" fmla="*/ 76 w 81"/>
                <a:gd name="T41" fmla="*/ 13 h 92"/>
                <a:gd name="T42" fmla="*/ 76 w 81"/>
                <a:gd name="T43" fmla="*/ 13 h 92"/>
                <a:gd name="T44" fmla="*/ 75 w 81"/>
                <a:gd name="T45" fmla="*/ 8 h 92"/>
                <a:gd name="T46" fmla="*/ 72 w 81"/>
                <a:gd name="T47" fmla="*/ 2 h 92"/>
                <a:gd name="T48" fmla="*/ 68 w 81"/>
                <a:gd name="T49" fmla="*/ 1 h 92"/>
                <a:gd name="T50" fmla="*/ 64 w 81"/>
                <a:gd name="T51" fmla="*/ 0 h 92"/>
                <a:gd name="T52" fmla="*/ 51 w 81"/>
                <a:gd name="T53" fmla="*/ 0 h 92"/>
                <a:gd name="T54" fmla="*/ 37 w 81"/>
                <a:gd name="T55" fmla="*/ 2 h 92"/>
                <a:gd name="T56" fmla="*/ 35 w 81"/>
                <a:gd name="T57" fmla="*/ 2 h 92"/>
                <a:gd name="T58" fmla="*/ 35 w 81"/>
                <a:gd name="T59" fmla="*/ 2 h 92"/>
                <a:gd name="T60" fmla="*/ 22 w 81"/>
                <a:gd name="T61" fmla="*/ 4 h 92"/>
                <a:gd name="T62" fmla="*/ 10 w 81"/>
                <a:gd name="T63" fmla="*/ 6 h 92"/>
                <a:gd name="T64" fmla="*/ 5 w 81"/>
                <a:gd name="T65" fmla="*/ 9 h 92"/>
                <a:gd name="T66" fmla="*/ 3 w 81"/>
                <a:gd name="T67" fmla="*/ 12 h 92"/>
                <a:gd name="T68" fmla="*/ 0 w 81"/>
                <a:gd name="T69" fmla="*/ 17 h 92"/>
                <a:gd name="T70" fmla="*/ 0 w 81"/>
                <a:gd name="T71" fmla="*/ 24 h 92"/>
                <a:gd name="T72" fmla="*/ 5 w 81"/>
                <a:gd name="T73" fmla="*/ 58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81" h="92">
                  <a:moveTo>
                    <a:pt x="5" y="58"/>
                  </a:moveTo>
                  <a:lnTo>
                    <a:pt x="5" y="58"/>
                  </a:lnTo>
                  <a:lnTo>
                    <a:pt x="7" y="66"/>
                  </a:lnTo>
                  <a:lnTo>
                    <a:pt x="10" y="73"/>
                  </a:lnTo>
                  <a:lnTo>
                    <a:pt x="15" y="78"/>
                  </a:lnTo>
                  <a:lnTo>
                    <a:pt x="20" y="84"/>
                  </a:lnTo>
                  <a:lnTo>
                    <a:pt x="26" y="88"/>
                  </a:lnTo>
                  <a:lnTo>
                    <a:pt x="33" y="90"/>
                  </a:lnTo>
                  <a:lnTo>
                    <a:pt x="39" y="92"/>
                  </a:lnTo>
                  <a:lnTo>
                    <a:pt x="47" y="90"/>
                  </a:lnTo>
                  <a:lnTo>
                    <a:pt x="49" y="90"/>
                  </a:lnTo>
                  <a:lnTo>
                    <a:pt x="49" y="90"/>
                  </a:lnTo>
                  <a:lnTo>
                    <a:pt x="56" y="89"/>
                  </a:lnTo>
                  <a:lnTo>
                    <a:pt x="62" y="86"/>
                  </a:lnTo>
                  <a:lnTo>
                    <a:pt x="69" y="81"/>
                  </a:lnTo>
                  <a:lnTo>
                    <a:pt x="73" y="77"/>
                  </a:lnTo>
                  <a:lnTo>
                    <a:pt x="77" y="70"/>
                  </a:lnTo>
                  <a:lnTo>
                    <a:pt x="80" y="63"/>
                  </a:lnTo>
                  <a:lnTo>
                    <a:pt x="81" y="56"/>
                  </a:lnTo>
                  <a:lnTo>
                    <a:pt x="81" y="48"/>
                  </a:lnTo>
                  <a:lnTo>
                    <a:pt x="76" y="13"/>
                  </a:lnTo>
                  <a:lnTo>
                    <a:pt x="76" y="13"/>
                  </a:lnTo>
                  <a:lnTo>
                    <a:pt x="75" y="8"/>
                  </a:lnTo>
                  <a:lnTo>
                    <a:pt x="72" y="2"/>
                  </a:lnTo>
                  <a:lnTo>
                    <a:pt x="68" y="1"/>
                  </a:lnTo>
                  <a:lnTo>
                    <a:pt x="64" y="0"/>
                  </a:lnTo>
                  <a:lnTo>
                    <a:pt x="51" y="0"/>
                  </a:lnTo>
                  <a:lnTo>
                    <a:pt x="37" y="2"/>
                  </a:lnTo>
                  <a:lnTo>
                    <a:pt x="35" y="2"/>
                  </a:lnTo>
                  <a:lnTo>
                    <a:pt x="35" y="2"/>
                  </a:lnTo>
                  <a:lnTo>
                    <a:pt x="22" y="4"/>
                  </a:lnTo>
                  <a:lnTo>
                    <a:pt x="10" y="6"/>
                  </a:lnTo>
                  <a:lnTo>
                    <a:pt x="5" y="9"/>
                  </a:lnTo>
                  <a:lnTo>
                    <a:pt x="3" y="12"/>
                  </a:lnTo>
                  <a:lnTo>
                    <a:pt x="0" y="17"/>
                  </a:lnTo>
                  <a:lnTo>
                    <a:pt x="0" y="24"/>
                  </a:lnTo>
                  <a:lnTo>
                    <a:pt x="5" y="58"/>
                  </a:lnTo>
                  <a:close/>
                </a:path>
              </a:pathLst>
            </a:custGeom>
            <a:grp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68" name="Freeform 103"/>
            <p:cNvSpPr>
              <a:spLocks/>
            </p:cNvSpPr>
            <p:nvPr/>
          </p:nvSpPr>
          <p:spPr bwMode="auto">
            <a:xfrm>
              <a:off x="2752726" y="4394200"/>
              <a:ext cx="149225" cy="142875"/>
            </a:xfrm>
            <a:custGeom>
              <a:avLst/>
              <a:gdLst>
                <a:gd name="T0" fmla="*/ 11 w 94"/>
                <a:gd name="T1" fmla="*/ 90 h 90"/>
                <a:gd name="T2" fmla="*/ 94 w 94"/>
                <a:gd name="T3" fmla="*/ 80 h 90"/>
                <a:gd name="T4" fmla="*/ 84 w 94"/>
                <a:gd name="T5" fmla="*/ 0 h 90"/>
                <a:gd name="T6" fmla="*/ 0 w 94"/>
                <a:gd name="T7" fmla="*/ 11 h 90"/>
                <a:gd name="T8" fmla="*/ 11 w 94"/>
                <a:gd name="T9" fmla="*/ 90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4" h="90">
                  <a:moveTo>
                    <a:pt x="11" y="90"/>
                  </a:moveTo>
                  <a:lnTo>
                    <a:pt x="94" y="80"/>
                  </a:lnTo>
                  <a:lnTo>
                    <a:pt x="84" y="0"/>
                  </a:lnTo>
                  <a:lnTo>
                    <a:pt x="0" y="11"/>
                  </a:lnTo>
                  <a:lnTo>
                    <a:pt x="11" y="90"/>
                  </a:lnTo>
                  <a:close/>
                </a:path>
              </a:pathLst>
            </a:custGeom>
            <a:grp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69" name="Freeform 104"/>
            <p:cNvSpPr>
              <a:spLocks/>
            </p:cNvSpPr>
            <p:nvPr/>
          </p:nvSpPr>
          <p:spPr bwMode="auto">
            <a:xfrm>
              <a:off x="2868613" y="4933950"/>
              <a:ext cx="44450" cy="55563"/>
            </a:xfrm>
            <a:custGeom>
              <a:avLst/>
              <a:gdLst>
                <a:gd name="T0" fmla="*/ 28 w 28"/>
                <a:gd name="T1" fmla="*/ 2 h 35"/>
                <a:gd name="T2" fmla="*/ 28 w 28"/>
                <a:gd name="T3" fmla="*/ 2 h 35"/>
                <a:gd name="T4" fmla="*/ 27 w 28"/>
                <a:gd name="T5" fmla="*/ 14 h 35"/>
                <a:gd name="T6" fmla="*/ 21 w 28"/>
                <a:gd name="T7" fmla="*/ 31 h 35"/>
                <a:gd name="T8" fmla="*/ 21 w 28"/>
                <a:gd name="T9" fmla="*/ 31 h 35"/>
                <a:gd name="T10" fmla="*/ 20 w 28"/>
                <a:gd name="T11" fmla="*/ 35 h 35"/>
                <a:gd name="T12" fmla="*/ 19 w 28"/>
                <a:gd name="T13" fmla="*/ 35 h 35"/>
                <a:gd name="T14" fmla="*/ 16 w 28"/>
                <a:gd name="T15" fmla="*/ 35 h 35"/>
                <a:gd name="T16" fmla="*/ 13 w 28"/>
                <a:gd name="T17" fmla="*/ 32 h 35"/>
                <a:gd name="T18" fmla="*/ 11 w 28"/>
                <a:gd name="T19" fmla="*/ 27 h 35"/>
                <a:gd name="T20" fmla="*/ 0 w 28"/>
                <a:gd name="T21" fmla="*/ 8 h 35"/>
                <a:gd name="T22" fmla="*/ 0 w 28"/>
                <a:gd name="T23" fmla="*/ 8 h 35"/>
                <a:gd name="T24" fmla="*/ 3 w 28"/>
                <a:gd name="T25" fmla="*/ 5 h 35"/>
                <a:gd name="T26" fmla="*/ 8 w 28"/>
                <a:gd name="T27" fmla="*/ 2 h 35"/>
                <a:gd name="T28" fmla="*/ 12 w 28"/>
                <a:gd name="T29" fmla="*/ 1 h 35"/>
                <a:gd name="T30" fmla="*/ 16 w 28"/>
                <a:gd name="T31" fmla="*/ 0 h 35"/>
                <a:gd name="T32" fmla="*/ 23 w 28"/>
                <a:gd name="T33" fmla="*/ 0 h 35"/>
                <a:gd name="T34" fmla="*/ 28 w 28"/>
                <a:gd name="T35" fmla="*/ 2 h 35"/>
                <a:gd name="T36" fmla="*/ 28 w 28"/>
                <a:gd name="T37" fmla="*/ 2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28" h="35">
                  <a:moveTo>
                    <a:pt x="28" y="2"/>
                  </a:moveTo>
                  <a:lnTo>
                    <a:pt x="28" y="2"/>
                  </a:lnTo>
                  <a:lnTo>
                    <a:pt x="27" y="14"/>
                  </a:lnTo>
                  <a:lnTo>
                    <a:pt x="21" y="31"/>
                  </a:lnTo>
                  <a:lnTo>
                    <a:pt x="21" y="31"/>
                  </a:lnTo>
                  <a:lnTo>
                    <a:pt x="20" y="35"/>
                  </a:lnTo>
                  <a:lnTo>
                    <a:pt x="19" y="35"/>
                  </a:lnTo>
                  <a:lnTo>
                    <a:pt x="16" y="35"/>
                  </a:lnTo>
                  <a:lnTo>
                    <a:pt x="13" y="32"/>
                  </a:lnTo>
                  <a:lnTo>
                    <a:pt x="11" y="27"/>
                  </a:lnTo>
                  <a:lnTo>
                    <a:pt x="0" y="8"/>
                  </a:lnTo>
                  <a:lnTo>
                    <a:pt x="0" y="8"/>
                  </a:lnTo>
                  <a:lnTo>
                    <a:pt x="3" y="5"/>
                  </a:lnTo>
                  <a:lnTo>
                    <a:pt x="8" y="2"/>
                  </a:lnTo>
                  <a:lnTo>
                    <a:pt x="12" y="1"/>
                  </a:lnTo>
                  <a:lnTo>
                    <a:pt x="16" y="0"/>
                  </a:lnTo>
                  <a:lnTo>
                    <a:pt x="23" y="0"/>
                  </a:lnTo>
                  <a:lnTo>
                    <a:pt x="28" y="2"/>
                  </a:lnTo>
                  <a:lnTo>
                    <a:pt x="28" y="2"/>
                  </a:lnTo>
                  <a:close/>
                </a:path>
              </a:pathLst>
            </a:custGeom>
            <a:grp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endParaRPr>
            </a:p>
          </p:txBody>
        </p:sp>
      </p:grpSp>
      <p:grpSp>
        <p:nvGrpSpPr>
          <p:cNvPr id="70" name="组合 69"/>
          <p:cNvGrpSpPr/>
          <p:nvPr/>
        </p:nvGrpSpPr>
        <p:grpSpPr>
          <a:xfrm>
            <a:off x="1688760" y="3489680"/>
            <a:ext cx="783038" cy="853344"/>
            <a:chOff x="2143126" y="4930775"/>
            <a:chExt cx="1414463" cy="1541463"/>
          </a:xfrm>
          <a:solidFill>
            <a:schemeClr val="tx2"/>
          </a:solidFill>
        </p:grpSpPr>
        <p:sp>
          <p:nvSpPr>
            <p:cNvPr id="71" name="Freeform 5"/>
            <p:cNvSpPr>
              <a:spLocks/>
            </p:cNvSpPr>
            <p:nvPr/>
          </p:nvSpPr>
          <p:spPr bwMode="auto">
            <a:xfrm>
              <a:off x="2143126" y="5083175"/>
              <a:ext cx="1414463" cy="1257300"/>
            </a:xfrm>
            <a:custGeom>
              <a:avLst/>
              <a:gdLst>
                <a:gd name="T0" fmla="*/ 334 w 891"/>
                <a:gd name="T1" fmla="*/ 790 h 792"/>
                <a:gd name="T2" fmla="*/ 228 w 891"/>
                <a:gd name="T3" fmla="*/ 775 h 792"/>
                <a:gd name="T4" fmla="*/ 212 w 891"/>
                <a:gd name="T5" fmla="*/ 764 h 792"/>
                <a:gd name="T6" fmla="*/ 190 w 891"/>
                <a:gd name="T7" fmla="*/ 734 h 792"/>
                <a:gd name="T8" fmla="*/ 110 w 891"/>
                <a:gd name="T9" fmla="*/ 683 h 792"/>
                <a:gd name="T10" fmla="*/ 65 w 891"/>
                <a:gd name="T11" fmla="*/ 631 h 792"/>
                <a:gd name="T12" fmla="*/ 56 w 891"/>
                <a:gd name="T13" fmla="*/ 597 h 792"/>
                <a:gd name="T14" fmla="*/ 61 w 891"/>
                <a:gd name="T15" fmla="*/ 560 h 792"/>
                <a:gd name="T16" fmla="*/ 45 w 891"/>
                <a:gd name="T17" fmla="*/ 545 h 792"/>
                <a:gd name="T18" fmla="*/ 26 w 891"/>
                <a:gd name="T19" fmla="*/ 528 h 792"/>
                <a:gd name="T20" fmla="*/ 48 w 891"/>
                <a:gd name="T21" fmla="*/ 513 h 792"/>
                <a:gd name="T22" fmla="*/ 61 w 891"/>
                <a:gd name="T23" fmla="*/ 501 h 792"/>
                <a:gd name="T24" fmla="*/ 56 w 891"/>
                <a:gd name="T25" fmla="*/ 465 h 792"/>
                <a:gd name="T26" fmla="*/ 65 w 891"/>
                <a:gd name="T27" fmla="*/ 442 h 792"/>
                <a:gd name="T28" fmla="*/ 48 w 891"/>
                <a:gd name="T29" fmla="*/ 435 h 792"/>
                <a:gd name="T30" fmla="*/ 23 w 891"/>
                <a:gd name="T31" fmla="*/ 425 h 792"/>
                <a:gd name="T32" fmla="*/ 34 w 891"/>
                <a:gd name="T33" fmla="*/ 405 h 792"/>
                <a:gd name="T34" fmla="*/ 56 w 891"/>
                <a:gd name="T35" fmla="*/ 393 h 792"/>
                <a:gd name="T36" fmla="*/ 55 w 891"/>
                <a:gd name="T37" fmla="*/ 365 h 792"/>
                <a:gd name="T38" fmla="*/ 56 w 891"/>
                <a:gd name="T39" fmla="*/ 343 h 792"/>
                <a:gd name="T40" fmla="*/ 53 w 891"/>
                <a:gd name="T41" fmla="*/ 320 h 792"/>
                <a:gd name="T42" fmla="*/ 32 w 891"/>
                <a:gd name="T43" fmla="*/ 310 h 792"/>
                <a:gd name="T44" fmla="*/ 36 w 891"/>
                <a:gd name="T45" fmla="*/ 291 h 792"/>
                <a:gd name="T46" fmla="*/ 60 w 891"/>
                <a:gd name="T47" fmla="*/ 281 h 792"/>
                <a:gd name="T48" fmla="*/ 64 w 891"/>
                <a:gd name="T49" fmla="*/ 262 h 792"/>
                <a:gd name="T50" fmla="*/ 61 w 891"/>
                <a:gd name="T51" fmla="*/ 245 h 792"/>
                <a:gd name="T52" fmla="*/ 71 w 891"/>
                <a:gd name="T53" fmla="*/ 218 h 792"/>
                <a:gd name="T54" fmla="*/ 59 w 891"/>
                <a:gd name="T55" fmla="*/ 214 h 792"/>
                <a:gd name="T56" fmla="*/ 34 w 891"/>
                <a:gd name="T57" fmla="*/ 203 h 792"/>
                <a:gd name="T58" fmla="*/ 0 w 891"/>
                <a:gd name="T59" fmla="*/ 0 h 792"/>
                <a:gd name="T60" fmla="*/ 873 w 891"/>
                <a:gd name="T61" fmla="*/ 147 h 792"/>
                <a:gd name="T62" fmla="*/ 854 w 891"/>
                <a:gd name="T63" fmla="*/ 164 h 792"/>
                <a:gd name="T64" fmla="*/ 835 w 891"/>
                <a:gd name="T65" fmla="*/ 168 h 792"/>
                <a:gd name="T66" fmla="*/ 832 w 891"/>
                <a:gd name="T67" fmla="*/ 180 h 792"/>
                <a:gd name="T68" fmla="*/ 839 w 891"/>
                <a:gd name="T69" fmla="*/ 205 h 792"/>
                <a:gd name="T70" fmla="*/ 832 w 891"/>
                <a:gd name="T71" fmla="*/ 228 h 792"/>
                <a:gd name="T72" fmla="*/ 848 w 891"/>
                <a:gd name="T73" fmla="*/ 237 h 792"/>
                <a:gd name="T74" fmla="*/ 871 w 891"/>
                <a:gd name="T75" fmla="*/ 254 h 792"/>
                <a:gd name="T76" fmla="*/ 854 w 891"/>
                <a:gd name="T77" fmla="*/ 271 h 792"/>
                <a:gd name="T78" fmla="*/ 841 w 891"/>
                <a:gd name="T79" fmla="*/ 281 h 792"/>
                <a:gd name="T80" fmla="*/ 845 w 891"/>
                <a:gd name="T81" fmla="*/ 310 h 792"/>
                <a:gd name="T82" fmla="*/ 841 w 891"/>
                <a:gd name="T83" fmla="*/ 336 h 792"/>
                <a:gd name="T84" fmla="*/ 856 w 891"/>
                <a:gd name="T85" fmla="*/ 355 h 792"/>
                <a:gd name="T86" fmla="*/ 877 w 891"/>
                <a:gd name="T87" fmla="*/ 369 h 792"/>
                <a:gd name="T88" fmla="*/ 863 w 891"/>
                <a:gd name="T89" fmla="*/ 386 h 792"/>
                <a:gd name="T90" fmla="*/ 836 w 891"/>
                <a:gd name="T91" fmla="*/ 390 h 792"/>
                <a:gd name="T92" fmla="*/ 843 w 891"/>
                <a:gd name="T93" fmla="*/ 411 h 792"/>
                <a:gd name="T94" fmla="*/ 841 w 891"/>
                <a:gd name="T95" fmla="*/ 435 h 792"/>
                <a:gd name="T96" fmla="*/ 844 w 891"/>
                <a:gd name="T97" fmla="*/ 463 h 792"/>
                <a:gd name="T98" fmla="*/ 867 w 891"/>
                <a:gd name="T99" fmla="*/ 474 h 792"/>
                <a:gd name="T100" fmla="*/ 870 w 891"/>
                <a:gd name="T101" fmla="*/ 490 h 792"/>
                <a:gd name="T102" fmla="*/ 845 w 891"/>
                <a:gd name="T103" fmla="*/ 503 h 792"/>
                <a:gd name="T104" fmla="*/ 841 w 891"/>
                <a:gd name="T105" fmla="*/ 535 h 792"/>
                <a:gd name="T106" fmla="*/ 844 w 891"/>
                <a:gd name="T107" fmla="*/ 554 h 792"/>
                <a:gd name="T108" fmla="*/ 858 w 891"/>
                <a:gd name="T109" fmla="*/ 572 h 792"/>
                <a:gd name="T110" fmla="*/ 856 w 891"/>
                <a:gd name="T111" fmla="*/ 595 h 792"/>
                <a:gd name="T112" fmla="*/ 820 w 891"/>
                <a:gd name="T113" fmla="*/ 653 h 792"/>
                <a:gd name="T114" fmla="*/ 776 w 891"/>
                <a:gd name="T115" fmla="*/ 695 h 792"/>
                <a:gd name="T116" fmla="*/ 711 w 891"/>
                <a:gd name="T117" fmla="*/ 742 h 792"/>
                <a:gd name="T118" fmla="*/ 695 w 891"/>
                <a:gd name="T119" fmla="*/ 764 h 792"/>
                <a:gd name="T120" fmla="*/ 675 w 891"/>
                <a:gd name="T121" fmla="*/ 775 h 792"/>
                <a:gd name="T122" fmla="*/ 548 w 891"/>
                <a:gd name="T123" fmla="*/ 790 h 7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891" h="792">
                  <a:moveTo>
                    <a:pt x="435" y="792"/>
                  </a:moveTo>
                  <a:lnTo>
                    <a:pt x="435" y="792"/>
                  </a:lnTo>
                  <a:lnTo>
                    <a:pt x="370" y="791"/>
                  </a:lnTo>
                  <a:lnTo>
                    <a:pt x="334" y="790"/>
                  </a:lnTo>
                  <a:lnTo>
                    <a:pt x="298" y="787"/>
                  </a:lnTo>
                  <a:lnTo>
                    <a:pt x="266" y="783"/>
                  </a:lnTo>
                  <a:lnTo>
                    <a:pt x="237" y="778"/>
                  </a:lnTo>
                  <a:lnTo>
                    <a:pt x="228" y="775"/>
                  </a:lnTo>
                  <a:lnTo>
                    <a:pt x="220" y="772"/>
                  </a:lnTo>
                  <a:lnTo>
                    <a:pt x="213" y="768"/>
                  </a:lnTo>
                  <a:lnTo>
                    <a:pt x="212" y="764"/>
                  </a:lnTo>
                  <a:lnTo>
                    <a:pt x="212" y="764"/>
                  </a:lnTo>
                  <a:lnTo>
                    <a:pt x="209" y="756"/>
                  </a:lnTo>
                  <a:lnTo>
                    <a:pt x="205" y="749"/>
                  </a:lnTo>
                  <a:lnTo>
                    <a:pt x="198" y="741"/>
                  </a:lnTo>
                  <a:lnTo>
                    <a:pt x="190" y="734"/>
                  </a:lnTo>
                  <a:lnTo>
                    <a:pt x="164" y="717"/>
                  </a:lnTo>
                  <a:lnTo>
                    <a:pt x="129" y="695"/>
                  </a:lnTo>
                  <a:lnTo>
                    <a:pt x="129" y="695"/>
                  </a:lnTo>
                  <a:lnTo>
                    <a:pt x="110" y="683"/>
                  </a:lnTo>
                  <a:lnTo>
                    <a:pt x="95" y="669"/>
                  </a:lnTo>
                  <a:lnTo>
                    <a:pt x="82" y="657"/>
                  </a:lnTo>
                  <a:lnTo>
                    <a:pt x="72" y="643"/>
                  </a:lnTo>
                  <a:lnTo>
                    <a:pt x="65" y="631"/>
                  </a:lnTo>
                  <a:lnTo>
                    <a:pt x="60" y="619"/>
                  </a:lnTo>
                  <a:lnTo>
                    <a:pt x="57" y="608"/>
                  </a:lnTo>
                  <a:lnTo>
                    <a:pt x="56" y="597"/>
                  </a:lnTo>
                  <a:lnTo>
                    <a:pt x="56" y="597"/>
                  </a:lnTo>
                  <a:lnTo>
                    <a:pt x="57" y="589"/>
                  </a:lnTo>
                  <a:lnTo>
                    <a:pt x="59" y="581"/>
                  </a:lnTo>
                  <a:lnTo>
                    <a:pt x="61" y="566"/>
                  </a:lnTo>
                  <a:lnTo>
                    <a:pt x="61" y="560"/>
                  </a:lnTo>
                  <a:lnTo>
                    <a:pt x="59" y="554"/>
                  </a:lnTo>
                  <a:lnTo>
                    <a:pt x="55" y="549"/>
                  </a:lnTo>
                  <a:lnTo>
                    <a:pt x="45" y="545"/>
                  </a:lnTo>
                  <a:lnTo>
                    <a:pt x="45" y="545"/>
                  </a:lnTo>
                  <a:lnTo>
                    <a:pt x="36" y="541"/>
                  </a:lnTo>
                  <a:lnTo>
                    <a:pt x="30" y="537"/>
                  </a:lnTo>
                  <a:lnTo>
                    <a:pt x="28" y="532"/>
                  </a:lnTo>
                  <a:lnTo>
                    <a:pt x="26" y="528"/>
                  </a:lnTo>
                  <a:lnTo>
                    <a:pt x="29" y="524"/>
                  </a:lnTo>
                  <a:lnTo>
                    <a:pt x="33" y="522"/>
                  </a:lnTo>
                  <a:lnTo>
                    <a:pt x="40" y="518"/>
                  </a:lnTo>
                  <a:lnTo>
                    <a:pt x="48" y="513"/>
                  </a:lnTo>
                  <a:lnTo>
                    <a:pt x="48" y="513"/>
                  </a:lnTo>
                  <a:lnTo>
                    <a:pt x="55" y="511"/>
                  </a:lnTo>
                  <a:lnTo>
                    <a:pt x="59" y="505"/>
                  </a:lnTo>
                  <a:lnTo>
                    <a:pt x="61" y="501"/>
                  </a:lnTo>
                  <a:lnTo>
                    <a:pt x="61" y="496"/>
                  </a:lnTo>
                  <a:lnTo>
                    <a:pt x="59" y="482"/>
                  </a:lnTo>
                  <a:lnTo>
                    <a:pt x="57" y="474"/>
                  </a:lnTo>
                  <a:lnTo>
                    <a:pt x="56" y="465"/>
                  </a:lnTo>
                  <a:lnTo>
                    <a:pt x="56" y="465"/>
                  </a:lnTo>
                  <a:lnTo>
                    <a:pt x="57" y="457"/>
                  </a:lnTo>
                  <a:lnTo>
                    <a:pt x="60" y="450"/>
                  </a:lnTo>
                  <a:lnTo>
                    <a:pt x="65" y="442"/>
                  </a:lnTo>
                  <a:lnTo>
                    <a:pt x="65" y="439"/>
                  </a:lnTo>
                  <a:lnTo>
                    <a:pt x="64" y="436"/>
                  </a:lnTo>
                  <a:lnTo>
                    <a:pt x="59" y="435"/>
                  </a:lnTo>
                  <a:lnTo>
                    <a:pt x="48" y="435"/>
                  </a:lnTo>
                  <a:lnTo>
                    <a:pt x="48" y="435"/>
                  </a:lnTo>
                  <a:lnTo>
                    <a:pt x="36" y="432"/>
                  </a:lnTo>
                  <a:lnTo>
                    <a:pt x="28" y="430"/>
                  </a:lnTo>
                  <a:lnTo>
                    <a:pt x="23" y="425"/>
                  </a:lnTo>
                  <a:lnTo>
                    <a:pt x="22" y="420"/>
                  </a:lnTo>
                  <a:lnTo>
                    <a:pt x="23" y="415"/>
                  </a:lnTo>
                  <a:lnTo>
                    <a:pt x="28" y="409"/>
                  </a:lnTo>
                  <a:lnTo>
                    <a:pt x="34" y="405"/>
                  </a:lnTo>
                  <a:lnTo>
                    <a:pt x="42" y="401"/>
                  </a:lnTo>
                  <a:lnTo>
                    <a:pt x="42" y="401"/>
                  </a:lnTo>
                  <a:lnTo>
                    <a:pt x="51" y="397"/>
                  </a:lnTo>
                  <a:lnTo>
                    <a:pt x="56" y="393"/>
                  </a:lnTo>
                  <a:lnTo>
                    <a:pt x="59" y="389"/>
                  </a:lnTo>
                  <a:lnTo>
                    <a:pt x="59" y="384"/>
                  </a:lnTo>
                  <a:lnTo>
                    <a:pt x="56" y="371"/>
                  </a:lnTo>
                  <a:lnTo>
                    <a:pt x="55" y="365"/>
                  </a:lnTo>
                  <a:lnTo>
                    <a:pt x="55" y="356"/>
                  </a:lnTo>
                  <a:lnTo>
                    <a:pt x="55" y="356"/>
                  </a:lnTo>
                  <a:lnTo>
                    <a:pt x="55" y="350"/>
                  </a:lnTo>
                  <a:lnTo>
                    <a:pt x="56" y="343"/>
                  </a:lnTo>
                  <a:lnTo>
                    <a:pt x="59" y="332"/>
                  </a:lnTo>
                  <a:lnTo>
                    <a:pt x="59" y="328"/>
                  </a:lnTo>
                  <a:lnTo>
                    <a:pt x="57" y="324"/>
                  </a:lnTo>
                  <a:lnTo>
                    <a:pt x="53" y="320"/>
                  </a:lnTo>
                  <a:lnTo>
                    <a:pt x="45" y="317"/>
                  </a:lnTo>
                  <a:lnTo>
                    <a:pt x="45" y="317"/>
                  </a:lnTo>
                  <a:lnTo>
                    <a:pt x="37" y="314"/>
                  </a:lnTo>
                  <a:lnTo>
                    <a:pt x="32" y="310"/>
                  </a:lnTo>
                  <a:lnTo>
                    <a:pt x="29" y="305"/>
                  </a:lnTo>
                  <a:lnTo>
                    <a:pt x="29" y="301"/>
                  </a:lnTo>
                  <a:lnTo>
                    <a:pt x="30" y="296"/>
                  </a:lnTo>
                  <a:lnTo>
                    <a:pt x="36" y="291"/>
                  </a:lnTo>
                  <a:lnTo>
                    <a:pt x="42" y="287"/>
                  </a:lnTo>
                  <a:lnTo>
                    <a:pt x="52" y="283"/>
                  </a:lnTo>
                  <a:lnTo>
                    <a:pt x="52" y="283"/>
                  </a:lnTo>
                  <a:lnTo>
                    <a:pt x="60" y="281"/>
                  </a:lnTo>
                  <a:lnTo>
                    <a:pt x="65" y="278"/>
                  </a:lnTo>
                  <a:lnTo>
                    <a:pt x="68" y="275"/>
                  </a:lnTo>
                  <a:lnTo>
                    <a:pt x="68" y="271"/>
                  </a:lnTo>
                  <a:lnTo>
                    <a:pt x="64" y="262"/>
                  </a:lnTo>
                  <a:lnTo>
                    <a:pt x="63" y="256"/>
                  </a:lnTo>
                  <a:lnTo>
                    <a:pt x="61" y="251"/>
                  </a:lnTo>
                  <a:lnTo>
                    <a:pt x="61" y="251"/>
                  </a:lnTo>
                  <a:lnTo>
                    <a:pt x="61" y="245"/>
                  </a:lnTo>
                  <a:lnTo>
                    <a:pt x="63" y="239"/>
                  </a:lnTo>
                  <a:lnTo>
                    <a:pt x="68" y="228"/>
                  </a:lnTo>
                  <a:lnTo>
                    <a:pt x="70" y="222"/>
                  </a:lnTo>
                  <a:lnTo>
                    <a:pt x="71" y="218"/>
                  </a:lnTo>
                  <a:lnTo>
                    <a:pt x="70" y="216"/>
                  </a:lnTo>
                  <a:lnTo>
                    <a:pt x="65" y="216"/>
                  </a:lnTo>
                  <a:lnTo>
                    <a:pt x="65" y="216"/>
                  </a:lnTo>
                  <a:lnTo>
                    <a:pt x="59" y="214"/>
                  </a:lnTo>
                  <a:lnTo>
                    <a:pt x="53" y="213"/>
                  </a:lnTo>
                  <a:lnTo>
                    <a:pt x="46" y="210"/>
                  </a:lnTo>
                  <a:lnTo>
                    <a:pt x="40" y="207"/>
                  </a:lnTo>
                  <a:lnTo>
                    <a:pt x="34" y="203"/>
                  </a:lnTo>
                  <a:lnTo>
                    <a:pt x="30" y="198"/>
                  </a:lnTo>
                  <a:lnTo>
                    <a:pt x="28" y="193"/>
                  </a:lnTo>
                  <a:lnTo>
                    <a:pt x="25" y="187"/>
                  </a:lnTo>
                  <a:lnTo>
                    <a:pt x="0" y="0"/>
                  </a:lnTo>
                  <a:lnTo>
                    <a:pt x="891" y="0"/>
                  </a:lnTo>
                  <a:lnTo>
                    <a:pt x="874" y="140"/>
                  </a:lnTo>
                  <a:lnTo>
                    <a:pt x="874" y="140"/>
                  </a:lnTo>
                  <a:lnTo>
                    <a:pt x="873" y="147"/>
                  </a:lnTo>
                  <a:lnTo>
                    <a:pt x="870" y="152"/>
                  </a:lnTo>
                  <a:lnTo>
                    <a:pt x="864" y="157"/>
                  </a:lnTo>
                  <a:lnTo>
                    <a:pt x="859" y="161"/>
                  </a:lnTo>
                  <a:lnTo>
                    <a:pt x="854" y="164"/>
                  </a:lnTo>
                  <a:lnTo>
                    <a:pt x="847" y="167"/>
                  </a:lnTo>
                  <a:lnTo>
                    <a:pt x="840" y="168"/>
                  </a:lnTo>
                  <a:lnTo>
                    <a:pt x="835" y="168"/>
                  </a:lnTo>
                  <a:lnTo>
                    <a:pt x="835" y="168"/>
                  </a:lnTo>
                  <a:lnTo>
                    <a:pt x="831" y="170"/>
                  </a:lnTo>
                  <a:lnTo>
                    <a:pt x="829" y="172"/>
                  </a:lnTo>
                  <a:lnTo>
                    <a:pt x="829" y="176"/>
                  </a:lnTo>
                  <a:lnTo>
                    <a:pt x="832" y="180"/>
                  </a:lnTo>
                  <a:lnTo>
                    <a:pt x="837" y="193"/>
                  </a:lnTo>
                  <a:lnTo>
                    <a:pt x="839" y="198"/>
                  </a:lnTo>
                  <a:lnTo>
                    <a:pt x="839" y="205"/>
                  </a:lnTo>
                  <a:lnTo>
                    <a:pt x="839" y="205"/>
                  </a:lnTo>
                  <a:lnTo>
                    <a:pt x="837" y="210"/>
                  </a:lnTo>
                  <a:lnTo>
                    <a:pt x="835" y="216"/>
                  </a:lnTo>
                  <a:lnTo>
                    <a:pt x="832" y="224"/>
                  </a:lnTo>
                  <a:lnTo>
                    <a:pt x="832" y="228"/>
                  </a:lnTo>
                  <a:lnTo>
                    <a:pt x="833" y="232"/>
                  </a:lnTo>
                  <a:lnTo>
                    <a:pt x="839" y="235"/>
                  </a:lnTo>
                  <a:lnTo>
                    <a:pt x="848" y="237"/>
                  </a:lnTo>
                  <a:lnTo>
                    <a:pt x="848" y="237"/>
                  </a:lnTo>
                  <a:lnTo>
                    <a:pt x="858" y="240"/>
                  </a:lnTo>
                  <a:lnTo>
                    <a:pt x="864" y="244"/>
                  </a:lnTo>
                  <a:lnTo>
                    <a:pt x="868" y="249"/>
                  </a:lnTo>
                  <a:lnTo>
                    <a:pt x="871" y="254"/>
                  </a:lnTo>
                  <a:lnTo>
                    <a:pt x="870" y="259"/>
                  </a:lnTo>
                  <a:lnTo>
                    <a:pt x="867" y="263"/>
                  </a:lnTo>
                  <a:lnTo>
                    <a:pt x="862" y="267"/>
                  </a:lnTo>
                  <a:lnTo>
                    <a:pt x="854" y="271"/>
                  </a:lnTo>
                  <a:lnTo>
                    <a:pt x="854" y="271"/>
                  </a:lnTo>
                  <a:lnTo>
                    <a:pt x="847" y="274"/>
                  </a:lnTo>
                  <a:lnTo>
                    <a:pt x="843" y="277"/>
                  </a:lnTo>
                  <a:lnTo>
                    <a:pt x="841" y="281"/>
                  </a:lnTo>
                  <a:lnTo>
                    <a:pt x="840" y="286"/>
                  </a:lnTo>
                  <a:lnTo>
                    <a:pt x="843" y="297"/>
                  </a:lnTo>
                  <a:lnTo>
                    <a:pt x="844" y="304"/>
                  </a:lnTo>
                  <a:lnTo>
                    <a:pt x="845" y="310"/>
                  </a:lnTo>
                  <a:lnTo>
                    <a:pt x="845" y="310"/>
                  </a:lnTo>
                  <a:lnTo>
                    <a:pt x="844" y="317"/>
                  </a:lnTo>
                  <a:lnTo>
                    <a:pt x="843" y="324"/>
                  </a:lnTo>
                  <a:lnTo>
                    <a:pt x="841" y="336"/>
                  </a:lnTo>
                  <a:lnTo>
                    <a:pt x="841" y="342"/>
                  </a:lnTo>
                  <a:lnTo>
                    <a:pt x="844" y="347"/>
                  </a:lnTo>
                  <a:lnTo>
                    <a:pt x="848" y="351"/>
                  </a:lnTo>
                  <a:lnTo>
                    <a:pt x="856" y="355"/>
                  </a:lnTo>
                  <a:lnTo>
                    <a:pt x="856" y="355"/>
                  </a:lnTo>
                  <a:lnTo>
                    <a:pt x="866" y="359"/>
                  </a:lnTo>
                  <a:lnTo>
                    <a:pt x="873" y="363"/>
                  </a:lnTo>
                  <a:lnTo>
                    <a:pt x="877" y="369"/>
                  </a:lnTo>
                  <a:lnTo>
                    <a:pt x="878" y="374"/>
                  </a:lnTo>
                  <a:lnTo>
                    <a:pt x="877" y="378"/>
                  </a:lnTo>
                  <a:lnTo>
                    <a:pt x="871" y="384"/>
                  </a:lnTo>
                  <a:lnTo>
                    <a:pt x="863" y="386"/>
                  </a:lnTo>
                  <a:lnTo>
                    <a:pt x="852" y="388"/>
                  </a:lnTo>
                  <a:lnTo>
                    <a:pt x="852" y="388"/>
                  </a:lnTo>
                  <a:lnTo>
                    <a:pt x="841" y="389"/>
                  </a:lnTo>
                  <a:lnTo>
                    <a:pt x="836" y="390"/>
                  </a:lnTo>
                  <a:lnTo>
                    <a:pt x="833" y="392"/>
                  </a:lnTo>
                  <a:lnTo>
                    <a:pt x="835" y="396"/>
                  </a:lnTo>
                  <a:lnTo>
                    <a:pt x="840" y="404"/>
                  </a:lnTo>
                  <a:lnTo>
                    <a:pt x="843" y="411"/>
                  </a:lnTo>
                  <a:lnTo>
                    <a:pt x="843" y="419"/>
                  </a:lnTo>
                  <a:lnTo>
                    <a:pt x="843" y="419"/>
                  </a:lnTo>
                  <a:lnTo>
                    <a:pt x="843" y="428"/>
                  </a:lnTo>
                  <a:lnTo>
                    <a:pt x="841" y="435"/>
                  </a:lnTo>
                  <a:lnTo>
                    <a:pt x="839" y="449"/>
                  </a:lnTo>
                  <a:lnTo>
                    <a:pt x="839" y="455"/>
                  </a:lnTo>
                  <a:lnTo>
                    <a:pt x="840" y="459"/>
                  </a:lnTo>
                  <a:lnTo>
                    <a:pt x="844" y="463"/>
                  </a:lnTo>
                  <a:lnTo>
                    <a:pt x="852" y="467"/>
                  </a:lnTo>
                  <a:lnTo>
                    <a:pt x="852" y="467"/>
                  </a:lnTo>
                  <a:lnTo>
                    <a:pt x="860" y="472"/>
                  </a:lnTo>
                  <a:lnTo>
                    <a:pt x="867" y="474"/>
                  </a:lnTo>
                  <a:lnTo>
                    <a:pt x="871" y="478"/>
                  </a:lnTo>
                  <a:lnTo>
                    <a:pt x="873" y="482"/>
                  </a:lnTo>
                  <a:lnTo>
                    <a:pt x="873" y="486"/>
                  </a:lnTo>
                  <a:lnTo>
                    <a:pt x="870" y="490"/>
                  </a:lnTo>
                  <a:lnTo>
                    <a:pt x="863" y="495"/>
                  </a:lnTo>
                  <a:lnTo>
                    <a:pt x="854" y="499"/>
                  </a:lnTo>
                  <a:lnTo>
                    <a:pt x="854" y="499"/>
                  </a:lnTo>
                  <a:lnTo>
                    <a:pt x="845" y="503"/>
                  </a:lnTo>
                  <a:lnTo>
                    <a:pt x="840" y="508"/>
                  </a:lnTo>
                  <a:lnTo>
                    <a:pt x="839" y="513"/>
                  </a:lnTo>
                  <a:lnTo>
                    <a:pt x="837" y="520"/>
                  </a:lnTo>
                  <a:lnTo>
                    <a:pt x="841" y="535"/>
                  </a:lnTo>
                  <a:lnTo>
                    <a:pt x="843" y="543"/>
                  </a:lnTo>
                  <a:lnTo>
                    <a:pt x="843" y="551"/>
                  </a:lnTo>
                  <a:lnTo>
                    <a:pt x="843" y="551"/>
                  </a:lnTo>
                  <a:lnTo>
                    <a:pt x="844" y="554"/>
                  </a:lnTo>
                  <a:lnTo>
                    <a:pt x="845" y="557"/>
                  </a:lnTo>
                  <a:lnTo>
                    <a:pt x="852" y="564"/>
                  </a:lnTo>
                  <a:lnTo>
                    <a:pt x="855" y="568"/>
                  </a:lnTo>
                  <a:lnTo>
                    <a:pt x="858" y="572"/>
                  </a:lnTo>
                  <a:lnTo>
                    <a:pt x="859" y="576"/>
                  </a:lnTo>
                  <a:lnTo>
                    <a:pt x="859" y="581"/>
                  </a:lnTo>
                  <a:lnTo>
                    <a:pt x="859" y="581"/>
                  </a:lnTo>
                  <a:lnTo>
                    <a:pt x="856" y="595"/>
                  </a:lnTo>
                  <a:lnTo>
                    <a:pt x="850" y="610"/>
                  </a:lnTo>
                  <a:lnTo>
                    <a:pt x="841" y="625"/>
                  </a:lnTo>
                  <a:lnTo>
                    <a:pt x="832" y="638"/>
                  </a:lnTo>
                  <a:lnTo>
                    <a:pt x="820" y="653"/>
                  </a:lnTo>
                  <a:lnTo>
                    <a:pt x="806" y="668"/>
                  </a:lnTo>
                  <a:lnTo>
                    <a:pt x="793" y="681"/>
                  </a:lnTo>
                  <a:lnTo>
                    <a:pt x="776" y="695"/>
                  </a:lnTo>
                  <a:lnTo>
                    <a:pt x="776" y="695"/>
                  </a:lnTo>
                  <a:lnTo>
                    <a:pt x="761" y="707"/>
                  </a:lnTo>
                  <a:lnTo>
                    <a:pt x="747" y="718"/>
                  </a:lnTo>
                  <a:lnTo>
                    <a:pt x="722" y="734"/>
                  </a:lnTo>
                  <a:lnTo>
                    <a:pt x="711" y="742"/>
                  </a:lnTo>
                  <a:lnTo>
                    <a:pt x="703" y="749"/>
                  </a:lnTo>
                  <a:lnTo>
                    <a:pt x="698" y="756"/>
                  </a:lnTo>
                  <a:lnTo>
                    <a:pt x="695" y="764"/>
                  </a:lnTo>
                  <a:lnTo>
                    <a:pt x="695" y="764"/>
                  </a:lnTo>
                  <a:lnTo>
                    <a:pt x="694" y="765"/>
                  </a:lnTo>
                  <a:lnTo>
                    <a:pt x="692" y="768"/>
                  </a:lnTo>
                  <a:lnTo>
                    <a:pt x="686" y="772"/>
                  </a:lnTo>
                  <a:lnTo>
                    <a:pt x="675" y="775"/>
                  </a:lnTo>
                  <a:lnTo>
                    <a:pt x="663" y="778"/>
                  </a:lnTo>
                  <a:lnTo>
                    <a:pt x="629" y="783"/>
                  </a:lnTo>
                  <a:lnTo>
                    <a:pt x="590" y="787"/>
                  </a:lnTo>
                  <a:lnTo>
                    <a:pt x="548" y="790"/>
                  </a:lnTo>
                  <a:lnTo>
                    <a:pt x="504" y="791"/>
                  </a:lnTo>
                  <a:lnTo>
                    <a:pt x="435" y="792"/>
                  </a:lnTo>
                  <a:lnTo>
                    <a:pt x="435" y="79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</a:endParaRPr>
            </a:p>
          </p:txBody>
        </p:sp>
        <p:sp>
          <p:nvSpPr>
            <p:cNvPr id="72" name="Freeform 6"/>
            <p:cNvSpPr>
              <a:spLocks/>
            </p:cNvSpPr>
            <p:nvPr/>
          </p:nvSpPr>
          <p:spPr bwMode="auto">
            <a:xfrm>
              <a:off x="2446338" y="5083175"/>
              <a:ext cx="400050" cy="1257300"/>
            </a:xfrm>
            <a:custGeom>
              <a:avLst/>
              <a:gdLst>
                <a:gd name="T0" fmla="*/ 92 w 252"/>
                <a:gd name="T1" fmla="*/ 790 h 792"/>
                <a:gd name="T2" fmla="*/ 59 w 252"/>
                <a:gd name="T3" fmla="*/ 772 h 792"/>
                <a:gd name="T4" fmla="*/ 55 w 252"/>
                <a:gd name="T5" fmla="*/ 749 h 792"/>
                <a:gd name="T6" fmla="*/ 33 w 252"/>
                <a:gd name="T7" fmla="*/ 695 h 792"/>
                <a:gd name="T8" fmla="*/ 14 w 252"/>
                <a:gd name="T9" fmla="*/ 619 h 792"/>
                <a:gd name="T10" fmla="*/ 14 w 252"/>
                <a:gd name="T11" fmla="*/ 566 h 792"/>
                <a:gd name="T12" fmla="*/ 10 w 252"/>
                <a:gd name="T13" fmla="*/ 545 h 792"/>
                <a:gd name="T14" fmla="*/ 10 w 252"/>
                <a:gd name="T15" fmla="*/ 513 h 792"/>
                <a:gd name="T16" fmla="*/ 14 w 252"/>
                <a:gd name="T17" fmla="*/ 496 h 792"/>
                <a:gd name="T18" fmla="*/ 14 w 252"/>
                <a:gd name="T19" fmla="*/ 450 h 792"/>
                <a:gd name="T20" fmla="*/ 13 w 252"/>
                <a:gd name="T21" fmla="*/ 435 h 792"/>
                <a:gd name="T22" fmla="*/ 4 w 252"/>
                <a:gd name="T23" fmla="*/ 430 h 792"/>
                <a:gd name="T24" fmla="*/ 6 w 252"/>
                <a:gd name="T25" fmla="*/ 405 h 792"/>
                <a:gd name="T26" fmla="*/ 13 w 252"/>
                <a:gd name="T27" fmla="*/ 393 h 792"/>
                <a:gd name="T28" fmla="*/ 13 w 252"/>
                <a:gd name="T29" fmla="*/ 332 h 792"/>
                <a:gd name="T30" fmla="*/ 10 w 252"/>
                <a:gd name="T31" fmla="*/ 317 h 792"/>
                <a:gd name="T32" fmla="*/ 6 w 252"/>
                <a:gd name="T33" fmla="*/ 291 h 792"/>
                <a:gd name="T34" fmla="*/ 14 w 252"/>
                <a:gd name="T35" fmla="*/ 281 h 792"/>
                <a:gd name="T36" fmla="*/ 14 w 252"/>
                <a:gd name="T37" fmla="*/ 251 h 792"/>
                <a:gd name="T38" fmla="*/ 17 w 252"/>
                <a:gd name="T39" fmla="*/ 216 h 792"/>
                <a:gd name="T40" fmla="*/ 7 w 252"/>
                <a:gd name="T41" fmla="*/ 207 h 792"/>
                <a:gd name="T42" fmla="*/ 4 w 252"/>
                <a:gd name="T43" fmla="*/ 174 h 792"/>
                <a:gd name="T44" fmla="*/ 7 w 252"/>
                <a:gd name="T45" fmla="*/ 133 h 792"/>
                <a:gd name="T46" fmla="*/ 7 w 252"/>
                <a:gd name="T47" fmla="*/ 65 h 792"/>
                <a:gd name="T48" fmla="*/ 252 w 252"/>
                <a:gd name="T49" fmla="*/ 0 h 792"/>
                <a:gd name="T50" fmla="*/ 250 w 252"/>
                <a:gd name="T51" fmla="*/ 34 h 792"/>
                <a:gd name="T52" fmla="*/ 244 w 252"/>
                <a:gd name="T53" fmla="*/ 87 h 792"/>
                <a:gd name="T54" fmla="*/ 247 w 252"/>
                <a:gd name="T55" fmla="*/ 140 h 792"/>
                <a:gd name="T56" fmla="*/ 240 w 252"/>
                <a:gd name="T57" fmla="*/ 167 h 792"/>
                <a:gd name="T58" fmla="*/ 235 w 252"/>
                <a:gd name="T59" fmla="*/ 172 h 792"/>
                <a:gd name="T60" fmla="*/ 237 w 252"/>
                <a:gd name="T61" fmla="*/ 205 h 792"/>
                <a:gd name="T62" fmla="*/ 240 w 252"/>
                <a:gd name="T63" fmla="*/ 237 h 792"/>
                <a:gd name="T64" fmla="*/ 247 w 252"/>
                <a:gd name="T65" fmla="*/ 254 h 792"/>
                <a:gd name="T66" fmla="*/ 241 w 252"/>
                <a:gd name="T67" fmla="*/ 271 h 792"/>
                <a:gd name="T68" fmla="*/ 239 w 252"/>
                <a:gd name="T69" fmla="*/ 310 h 792"/>
                <a:gd name="T70" fmla="*/ 240 w 252"/>
                <a:gd name="T71" fmla="*/ 351 h 792"/>
                <a:gd name="T72" fmla="*/ 247 w 252"/>
                <a:gd name="T73" fmla="*/ 363 h 792"/>
                <a:gd name="T74" fmla="*/ 244 w 252"/>
                <a:gd name="T75" fmla="*/ 386 h 792"/>
                <a:gd name="T76" fmla="*/ 236 w 252"/>
                <a:gd name="T77" fmla="*/ 390 h 792"/>
                <a:gd name="T78" fmla="*/ 239 w 252"/>
                <a:gd name="T79" fmla="*/ 419 h 792"/>
                <a:gd name="T80" fmla="*/ 237 w 252"/>
                <a:gd name="T81" fmla="*/ 459 h 792"/>
                <a:gd name="T82" fmla="*/ 245 w 252"/>
                <a:gd name="T83" fmla="*/ 474 h 792"/>
                <a:gd name="T84" fmla="*/ 241 w 252"/>
                <a:gd name="T85" fmla="*/ 499 h 792"/>
                <a:gd name="T86" fmla="*/ 237 w 252"/>
                <a:gd name="T87" fmla="*/ 535 h 792"/>
                <a:gd name="T88" fmla="*/ 241 w 252"/>
                <a:gd name="T89" fmla="*/ 564 h 792"/>
                <a:gd name="T90" fmla="*/ 240 w 252"/>
                <a:gd name="T91" fmla="*/ 610 h 792"/>
                <a:gd name="T92" fmla="*/ 220 w 252"/>
                <a:gd name="T93" fmla="*/ 695 h 792"/>
                <a:gd name="T94" fmla="*/ 197 w 252"/>
                <a:gd name="T95" fmla="*/ 756 h 792"/>
                <a:gd name="T96" fmla="*/ 193 w 252"/>
                <a:gd name="T97" fmla="*/ 772 h 792"/>
                <a:gd name="T98" fmla="*/ 166 w 252"/>
                <a:gd name="T99" fmla="*/ 787 h 792"/>
                <a:gd name="T100" fmla="*/ 121 w 252"/>
                <a:gd name="T101" fmla="*/ 792 h 7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252" h="792">
                  <a:moveTo>
                    <a:pt x="121" y="792"/>
                  </a:moveTo>
                  <a:lnTo>
                    <a:pt x="121" y="792"/>
                  </a:lnTo>
                  <a:lnTo>
                    <a:pt x="103" y="791"/>
                  </a:lnTo>
                  <a:lnTo>
                    <a:pt x="92" y="790"/>
                  </a:lnTo>
                  <a:lnTo>
                    <a:pt x="82" y="787"/>
                  </a:lnTo>
                  <a:lnTo>
                    <a:pt x="72" y="783"/>
                  </a:lnTo>
                  <a:lnTo>
                    <a:pt x="64" y="778"/>
                  </a:lnTo>
                  <a:lnTo>
                    <a:pt x="59" y="772"/>
                  </a:lnTo>
                  <a:lnTo>
                    <a:pt x="57" y="768"/>
                  </a:lnTo>
                  <a:lnTo>
                    <a:pt x="57" y="764"/>
                  </a:lnTo>
                  <a:lnTo>
                    <a:pt x="57" y="764"/>
                  </a:lnTo>
                  <a:lnTo>
                    <a:pt x="55" y="749"/>
                  </a:lnTo>
                  <a:lnTo>
                    <a:pt x="50" y="734"/>
                  </a:lnTo>
                  <a:lnTo>
                    <a:pt x="44" y="717"/>
                  </a:lnTo>
                  <a:lnTo>
                    <a:pt x="33" y="695"/>
                  </a:lnTo>
                  <a:lnTo>
                    <a:pt x="33" y="695"/>
                  </a:lnTo>
                  <a:lnTo>
                    <a:pt x="27" y="683"/>
                  </a:lnTo>
                  <a:lnTo>
                    <a:pt x="23" y="669"/>
                  </a:lnTo>
                  <a:lnTo>
                    <a:pt x="17" y="643"/>
                  </a:lnTo>
                  <a:lnTo>
                    <a:pt x="14" y="619"/>
                  </a:lnTo>
                  <a:lnTo>
                    <a:pt x="13" y="597"/>
                  </a:lnTo>
                  <a:lnTo>
                    <a:pt x="13" y="597"/>
                  </a:lnTo>
                  <a:lnTo>
                    <a:pt x="13" y="581"/>
                  </a:lnTo>
                  <a:lnTo>
                    <a:pt x="14" y="566"/>
                  </a:lnTo>
                  <a:lnTo>
                    <a:pt x="13" y="554"/>
                  </a:lnTo>
                  <a:lnTo>
                    <a:pt x="11" y="549"/>
                  </a:lnTo>
                  <a:lnTo>
                    <a:pt x="10" y="545"/>
                  </a:lnTo>
                  <a:lnTo>
                    <a:pt x="10" y="545"/>
                  </a:lnTo>
                  <a:lnTo>
                    <a:pt x="4" y="537"/>
                  </a:lnTo>
                  <a:lnTo>
                    <a:pt x="4" y="528"/>
                  </a:lnTo>
                  <a:lnTo>
                    <a:pt x="6" y="522"/>
                  </a:lnTo>
                  <a:lnTo>
                    <a:pt x="10" y="513"/>
                  </a:lnTo>
                  <a:lnTo>
                    <a:pt x="10" y="513"/>
                  </a:lnTo>
                  <a:lnTo>
                    <a:pt x="13" y="511"/>
                  </a:lnTo>
                  <a:lnTo>
                    <a:pt x="13" y="505"/>
                  </a:lnTo>
                  <a:lnTo>
                    <a:pt x="14" y="496"/>
                  </a:lnTo>
                  <a:lnTo>
                    <a:pt x="13" y="482"/>
                  </a:lnTo>
                  <a:lnTo>
                    <a:pt x="13" y="465"/>
                  </a:lnTo>
                  <a:lnTo>
                    <a:pt x="13" y="465"/>
                  </a:lnTo>
                  <a:lnTo>
                    <a:pt x="14" y="450"/>
                  </a:lnTo>
                  <a:lnTo>
                    <a:pt x="15" y="442"/>
                  </a:lnTo>
                  <a:lnTo>
                    <a:pt x="15" y="439"/>
                  </a:lnTo>
                  <a:lnTo>
                    <a:pt x="14" y="436"/>
                  </a:lnTo>
                  <a:lnTo>
                    <a:pt x="13" y="435"/>
                  </a:lnTo>
                  <a:lnTo>
                    <a:pt x="10" y="435"/>
                  </a:lnTo>
                  <a:lnTo>
                    <a:pt x="10" y="435"/>
                  </a:lnTo>
                  <a:lnTo>
                    <a:pt x="7" y="432"/>
                  </a:lnTo>
                  <a:lnTo>
                    <a:pt x="4" y="430"/>
                  </a:lnTo>
                  <a:lnTo>
                    <a:pt x="3" y="425"/>
                  </a:lnTo>
                  <a:lnTo>
                    <a:pt x="3" y="420"/>
                  </a:lnTo>
                  <a:lnTo>
                    <a:pt x="4" y="409"/>
                  </a:lnTo>
                  <a:lnTo>
                    <a:pt x="6" y="405"/>
                  </a:lnTo>
                  <a:lnTo>
                    <a:pt x="9" y="401"/>
                  </a:lnTo>
                  <a:lnTo>
                    <a:pt x="9" y="401"/>
                  </a:lnTo>
                  <a:lnTo>
                    <a:pt x="11" y="397"/>
                  </a:lnTo>
                  <a:lnTo>
                    <a:pt x="13" y="393"/>
                  </a:lnTo>
                  <a:lnTo>
                    <a:pt x="13" y="384"/>
                  </a:lnTo>
                  <a:lnTo>
                    <a:pt x="11" y="356"/>
                  </a:lnTo>
                  <a:lnTo>
                    <a:pt x="11" y="356"/>
                  </a:lnTo>
                  <a:lnTo>
                    <a:pt x="13" y="332"/>
                  </a:lnTo>
                  <a:lnTo>
                    <a:pt x="13" y="324"/>
                  </a:lnTo>
                  <a:lnTo>
                    <a:pt x="11" y="320"/>
                  </a:lnTo>
                  <a:lnTo>
                    <a:pt x="10" y="317"/>
                  </a:lnTo>
                  <a:lnTo>
                    <a:pt x="10" y="317"/>
                  </a:lnTo>
                  <a:lnTo>
                    <a:pt x="7" y="314"/>
                  </a:lnTo>
                  <a:lnTo>
                    <a:pt x="6" y="310"/>
                  </a:lnTo>
                  <a:lnTo>
                    <a:pt x="4" y="301"/>
                  </a:lnTo>
                  <a:lnTo>
                    <a:pt x="6" y="291"/>
                  </a:lnTo>
                  <a:lnTo>
                    <a:pt x="9" y="287"/>
                  </a:lnTo>
                  <a:lnTo>
                    <a:pt x="11" y="283"/>
                  </a:lnTo>
                  <a:lnTo>
                    <a:pt x="11" y="283"/>
                  </a:lnTo>
                  <a:lnTo>
                    <a:pt x="14" y="281"/>
                  </a:lnTo>
                  <a:lnTo>
                    <a:pt x="15" y="278"/>
                  </a:lnTo>
                  <a:lnTo>
                    <a:pt x="15" y="271"/>
                  </a:lnTo>
                  <a:lnTo>
                    <a:pt x="14" y="251"/>
                  </a:lnTo>
                  <a:lnTo>
                    <a:pt x="14" y="251"/>
                  </a:lnTo>
                  <a:lnTo>
                    <a:pt x="14" y="239"/>
                  </a:lnTo>
                  <a:lnTo>
                    <a:pt x="15" y="228"/>
                  </a:lnTo>
                  <a:lnTo>
                    <a:pt x="17" y="218"/>
                  </a:lnTo>
                  <a:lnTo>
                    <a:pt x="17" y="216"/>
                  </a:lnTo>
                  <a:lnTo>
                    <a:pt x="15" y="216"/>
                  </a:lnTo>
                  <a:lnTo>
                    <a:pt x="15" y="216"/>
                  </a:lnTo>
                  <a:lnTo>
                    <a:pt x="11" y="213"/>
                  </a:lnTo>
                  <a:lnTo>
                    <a:pt x="7" y="207"/>
                  </a:lnTo>
                  <a:lnTo>
                    <a:pt x="4" y="198"/>
                  </a:lnTo>
                  <a:lnTo>
                    <a:pt x="3" y="187"/>
                  </a:lnTo>
                  <a:lnTo>
                    <a:pt x="3" y="187"/>
                  </a:lnTo>
                  <a:lnTo>
                    <a:pt x="4" y="174"/>
                  </a:lnTo>
                  <a:lnTo>
                    <a:pt x="6" y="163"/>
                  </a:lnTo>
                  <a:lnTo>
                    <a:pt x="7" y="149"/>
                  </a:lnTo>
                  <a:lnTo>
                    <a:pt x="7" y="133"/>
                  </a:lnTo>
                  <a:lnTo>
                    <a:pt x="7" y="133"/>
                  </a:lnTo>
                  <a:lnTo>
                    <a:pt x="9" y="96"/>
                  </a:lnTo>
                  <a:lnTo>
                    <a:pt x="7" y="80"/>
                  </a:lnTo>
                  <a:lnTo>
                    <a:pt x="7" y="65"/>
                  </a:lnTo>
                  <a:lnTo>
                    <a:pt x="7" y="65"/>
                  </a:lnTo>
                  <a:lnTo>
                    <a:pt x="3" y="34"/>
                  </a:lnTo>
                  <a:lnTo>
                    <a:pt x="0" y="0"/>
                  </a:lnTo>
                  <a:lnTo>
                    <a:pt x="252" y="0"/>
                  </a:lnTo>
                  <a:lnTo>
                    <a:pt x="252" y="0"/>
                  </a:lnTo>
                  <a:lnTo>
                    <a:pt x="252" y="21"/>
                  </a:lnTo>
                  <a:lnTo>
                    <a:pt x="251" y="27"/>
                  </a:lnTo>
                  <a:lnTo>
                    <a:pt x="250" y="34"/>
                  </a:lnTo>
                  <a:lnTo>
                    <a:pt x="250" y="34"/>
                  </a:lnTo>
                  <a:lnTo>
                    <a:pt x="245" y="46"/>
                  </a:lnTo>
                  <a:lnTo>
                    <a:pt x="244" y="59"/>
                  </a:lnTo>
                  <a:lnTo>
                    <a:pt x="244" y="87"/>
                  </a:lnTo>
                  <a:lnTo>
                    <a:pt x="244" y="87"/>
                  </a:lnTo>
                  <a:lnTo>
                    <a:pt x="244" y="103"/>
                  </a:lnTo>
                  <a:lnTo>
                    <a:pt x="245" y="115"/>
                  </a:lnTo>
                  <a:lnTo>
                    <a:pt x="247" y="128"/>
                  </a:lnTo>
                  <a:lnTo>
                    <a:pt x="247" y="140"/>
                  </a:lnTo>
                  <a:lnTo>
                    <a:pt x="247" y="140"/>
                  </a:lnTo>
                  <a:lnTo>
                    <a:pt x="247" y="152"/>
                  </a:lnTo>
                  <a:lnTo>
                    <a:pt x="243" y="161"/>
                  </a:lnTo>
                  <a:lnTo>
                    <a:pt x="240" y="167"/>
                  </a:lnTo>
                  <a:lnTo>
                    <a:pt x="236" y="168"/>
                  </a:lnTo>
                  <a:lnTo>
                    <a:pt x="236" y="168"/>
                  </a:lnTo>
                  <a:lnTo>
                    <a:pt x="235" y="170"/>
                  </a:lnTo>
                  <a:lnTo>
                    <a:pt x="235" y="172"/>
                  </a:lnTo>
                  <a:lnTo>
                    <a:pt x="235" y="180"/>
                  </a:lnTo>
                  <a:lnTo>
                    <a:pt x="236" y="193"/>
                  </a:lnTo>
                  <a:lnTo>
                    <a:pt x="237" y="205"/>
                  </a:lnTo>
                  <a:lnTo>
                    <a:pt x="237" y="205"/>
                  </a:lnTo>
                  <a:lnTo>
                    <a:pt x="235" y="224"/>
                  </a:lnTo>
                  <a:lnTo>
                    <a:pt x="236" y="232"/>
                  </a:lnTo>
                  <a:lnTo>
                    <a:pt x="237" y="235"/>
                  </a:lnTo>
                  <a:lnTo>
                    <a:pt x="240" y="237"/>
                  </a:lnTo>
                  <a:lnTo>
                    <a:pt x="240" y="237"/>
                  </a:lnTo>
                  <a:lnTo>
                    <a:pt x="243" y="240"/>
                  </a:lnTo>
                  <a:lnTo>
                    <a:pt x="244" y="244"/>
                  </a:lnTo>
                  <a:lnTo>
                    <a:pt x="247" y="254"/>
                  </a:lnTo>
                  <a:lnTo>
                    <a:pt x="245" y="263"/>
                  </a:lnTo>
                  <a:lnTo>
                    <a:pt x="244" y="267"/>
                  </a:lnTo>
                  <a:lnTo>
                    <a:pt x="241" y="271"/>
                  </a:lnTo>
                  <a:lnTo>
                    <a:pt x="241" y="271"/>
                  </a:lnTo>
                  <a:lnTo>
                    <a:pt x="240" y="274"/>
                  </a:lnTo>
                  <a:lnTo>
                    <a:pt x="239" y="277"/>
                  </a:lnTo>
                  <a:lnTo>
                    <a:pt x="237" y="286"/>
                  </a:lnTo>
                  <a:lnTo>
                    <a:pt x="239" y="310"/>
                  </a:lnTo>
                  <a:lnTo>
                    <a:pt x="239" y="310"/>
                  </a:lnTo>
                  <a:lnTo>
                    <a:pt x="237" y="336"/>
                  </a:lnTo>
                  <a:lnTo>
                    <a:pt x="239" y="347"/>
                  </a:lnTo>
                  <a:lnTo>
                    <a:pt x="240" y="351"/>
                  </a:lnTo>
                  <a:lnTo>
                    <a:pt x="243" y="355"/>
                  </a:lnTo>
                  <a:lnTo>
                    <a:pt x="243" y="355"/>
                  </a:lnTo>
                  <a:lnTo>
                    <a:pt x="245" y="359"/>
                  </a:lnTo>
                  <a:lnTo>
                    <a:pt x="247" y="363"/>
                  </a:lnTo>
                  <a:lnTo>
                    <a:pt x="248" y="374"/>
                  </a:lnTo>
                  <a:lnTo>
                    <a:pt x="248" y="378"/>
                  </a:lnTo>
                  <a:lnTo>
                    <a:pt x="247" y="384"/>
                  </a:lnTo>
                  <a:lnTo>
                    <a:pt x="244" y="386"/>
                  </a:lnTo>
                  <a:lnTo>
                    <a:pt x="241" y="388"/>
                  </a:lnTo>
                  <a:lnTo>
                    <a:pt x="241" y="388"/>
                  </a:lnTo>
                  <a:lnTo>
                    <a:pt x="237" y="389"/>
                  </a:lnTo>
                  <a:lnTo>
                    <a:pt x="236" y="390"/>
                  </a:lnTo>
                  <a:lnTo>
                    <a:pt x="236" y="392"/>
                  </a:lnTo>
                  <a:lnTo>
                    <a:pt x="236" y="396"/>
                  </a:lnTo>
                  <a:lnTo>
                    <a:pt x="237" y="404"/>
                  </a:lnTo>
                  <a:lnTo>
                    <a:pt x="239" y="419"/>
                  </a:lnTo>
                  <a:lnTo>
                    <a:pt x="239" y="419"/>
                  </a:lnTo>
                  <a:lnTo>
                    <a:pt x="237" y="435"/>
                  </a:lnTo>
                  <a:lnTo>
                    <a:pt x="237" y="449"/>
                  </a:lnTo>
                  <a:lnTo>
                    <a:pt x="237" y="459"/>
                  </a:lnTo>
                  <a:lnTo>
                    <a:pt x="239" y="463"/>
                  </a:lnTo>
                  <a:lnTo>
                    <a:pt x="241" y="467"/>
                  </a:lnTo>
                  <a:lnTo>
                    <a:pt x="241" y="467"/>
                  </a:lnTo>
                  <a:lnTo>
                    <a:pt x="245" y="474"/>
                  </a:lnTo>
                  <a:lnTo>
                    <a:pt x="247" y="482"/>
                  </a:lnTo>
                  <a:lnTo>
                    <a:pt x="245" y="490"/>
                  </a:lnTo>
                  <a:lnTo>
                    <a:pt x="241" y="499"/>
                  </a:lnTo>
                  <a:lnTo>
                    <a:pt x="241" y="499"/>
                  </a:lnTo>
                  <a:lnTo>
                    <a:pt x="239" y="503"/>
                  </a:lnTo>
                  <a:lnTo>
                    <a:pt x="237" y="508"/>
                  </a:lnTo>
                  <a:lnTo>
                    <a:pt x="237" y="520"/>
                  </a:lnTo>
                  <a:lnTo>
                    <a:pt x="237" y="535"/>
                  </a:lnTo>
                  <a:lnTo>
                    <a:pt x="239" y="551"/>
                  </a:lnTo>
                  <a:lnTo>
                    <a:pt x="239" y="551"/>
                  </a:lnTo>
                  <a:lnTo>
                    <a:pt x="239" y="557"/>
                  </a:lnTo>
                  <a:lnTo>
                    <a:pt x="241" y="564"/>
                  </a:lnTo>
                  <a:lnTo>
                    <a:pt x="243" y="572"/>
                  </a:lnTo>
                  <a:lnTo>
                    <a:pt x="243" y="581"/>
                  </a:lnTo>
                  <a:lnTo>
                    <a:pt x="243" y="581"/>
                  </a:lnTo>
                  <a:lnTo>
                    <a:pt x="240" y="610"/>
                  </a:lnTo>
                  <a:lnTo>
                    <a:pt x="235" y="638"/>
                  </a:lnTo>
                  <a:lnTo>
                    <a:pt x="228" y="668"/>
                  </a:lnTo>
                  <a:lnTo>
                    <a:pt x="220" y="695"/>
                  </a:lnTo>
                  <a:lnTo>
                    <a:pt x="220" y="695"/>
                  </a:lnTo>
                  <a:lnTo>
                    <a:pt x="210" y="718"/>
                  </a:lnTo>
                  <a:lnTo>
                    <a:pt x="204" y="734"/>
                  </a:lnTo>
                  <a:lnTo>
                    <a:pt x="198" y="749"/>
                  </a:lnTo>
                  <a:lnTo>
                    <a:pt x="197" y="756"/>
                  </a:lnTo>
                  <a:lnTo>
                    <a:pt x="195" y="764"/>
                  </a:lnTo>
                  <a:lnTo>
                    <a:pt x="195" y="764"/>
                  </a:lnTo>
                  <a:lnTo>
                    <a:pt x="195" y="768"/>
                  </a:lnTo>
                  <a:lnTo>
                    <a:pt x="193" y="772"/>
                  </a:lnTo>
                  <a:lnTo>
                    <a:pt x="190" y="775"/>
                  </a:lnTo>
                  <a:lnTo>
                    <a:pt x="186" y="778"/>
                  </a:lnTo>
                  <a:lnTo>
                    <a:pt x="176" y="783"/>
                  </a:lnTo>
                  <a:lnTo>
                    <a:pt x="166" y="787"/>
                  </a:lnTo>
                  <a:lnTo>
                    <a:pt x="153" y="790"/>
                  </a:lnTo>
                  <a:lnTo>
                    <a:pt x="141" y="791"/>
                  </a:lnTo>
                  <a:lnTo>
                    <a:pt x="121" y="792"/>
                  </a:lnTo>
                  <a:lnTo>
                    <a:pt x="121" y="79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</a:endParaRPr>
            </a:p>
          </p:txBody>
        </p:sp>
        <p:sp>
          <p:nvSpPr>
            <p:cNvPr id="73" name="Freeform 7"/>
            <p:cNvSpPr>
              <a:spLocks/>
            </p:cNvSpPr>
            <p:nvPr/>
          </p:nvSpPr>
          <p:spPr bwMode="auto">
            <a:xfrm>
              <a:off x="2700338" y="6330950"/>
              <a:ext cx="322263" cy="141288"/>
            </a:xfrm>
            <a:custGeom>
              <a:avLst/>
              <a:gdLst>
                <a:gd name="T0" fmla="*/ 102 w 203"/>
                <a:gd name="T1" fmla="*/ 0 h 89"/>
                <a:gd name="T2" fmla="*/ 102 w 203"/>
                <a:gd name="T3" fmla="*/ 0 h 89"/>
                <a:gd name="T4" fmla="*/ 122 w 203"/>
                <a:gd name="T5" fmla="*/ 1 h 89"/>
                <a:gd name="T6" fmla="*/ 141 w 203"/>
                <a:gd name="T7" fmla="*/ 4 h 89"/>
                <a:gd name="T8" fmla="*/ 159 w 203"/>
                <a:gd name="T9" fmla="*/ 8 h 89"/>
                <a:gd name="T10" fmla="*/ 174 w 203"/>
                <a:gd name="T11" fmla="*/ 13 h 89"/>
                <a:gd name="T12" fmla="*/ 186 w 203"/>
                <a:gd name="T13" fmla="*/ 20 h 89"/>
                <a:gd name="T14" fmla="*/ 195 w 203"/>
                <a:gd name="T15" fmla="*/ 27 h 89"/>
                <a:gd name="T16" fmla="*/ 199 w 203"/>
                <a:gd name="T17" fmla="*/ 31 h 89"/>
                <a:gd name="T18" fmla="*/ 202 w 203"/>
                <a:gd name="T19" fmla="*/ 36 h 89"/>
                <a:gd name="T20" fmla="*/ 203 w 203"/>
                <a:gd name="T21" fmla="*/ 40 h 89"/>
                <a:gd name="T22" fmla="*/ 203 w 203"/>
                <a:gd name="T23" fmla="*/ 44 h 89"/>
                <a:gd name="T24" fmla="*/ 203 w 203"/>
                <a:gd name="T25" fmla="*/ 44 h 89"/>
                <a:gd name="T26" fmla="*/ 203 w 203"/>
                <a:gd name="T27" fmla="*/ 50 h 89"/>
                <a:gd name="T28" fmla="*/ 202 w 203"/>
                <a:gd name="T29" fmla="*/ 54 h 89"/>
                <a:gd name="T30" fmla="*/ 199 w 203"/>
                <a:gd name="T31" fmla="*/ 58 h 89"/>
                <a:gd name="T32" fmla="*/ 195 w 203"/>
                <a:gd name="T33" fmla="*/ 62 h 89"/>
                <a:gd name="T34" fmla="*/ 186 w 203"/>
                <a:gd name="T35" fmla="*/ 70 h 89"/>
                <a:gd name="T36" fmla="*/ 174 w 203"/>
                <a:gd name="T37" fmla="*/ 77 h 89"/>
                <a:gd name="T38" fmla="*/ 159 w 203"/>
                <a:gd name="T39" fmla="*/ 82 h 89"/>
                <a:gd name="T40" fmla="*/ 141 w 203"/>
                <a:gd name="T41" fmla="*/ 86 h 89"/>
                <a:gd name="T42" fmla="*/ 122 w 203"/>
                <a:gd name="T43" fmla="*/ 89 h 89"/>
                <a:gd name="T44" fmla="*/ 102 w 203"/>
                <a:gd name="T45" fmla="*/ 89 h 89"/>
                <a:gd name="T46" fmla="*/ 102 w 203"/>
                <a:gd name="T47" fmla="*/ 89 h 89"/>
                <a:gd name="T48" fmla="*/ 81 w 203"/>
                <a:gd name="T49" fmla="*/ 89 h 89"/>
                <a:gd name="T50" fmla="*/ 62 w 203"/>
                <a:gd name="T51" fmla="*/ 86 h 89"/>
                <a:gd name="T52" fmla="*/ 45 w 203"/>
                <a:gd name="T53" fmla="*/ 82 h 89"/>
                <a:gd name="T54" fmla="*/ 30 w 203"/>
                <a:gd name="T55" fmla="*/ 77 h 89"/>
                <a:gd name="T56" fmla="*/ 18 w 203"/>
                <a:gd name="T57" fmla="*/ 70 h 89"/>
                <a:gd name="T58" fmla="*/ 8 w 203"/>
                <a:gd name="T59" fmla="*/ 62 h 89"/>
                <a:gd name="T60" fmla="*/ 4 w 203"/>
                <a:gd name="T61" fmla="*/ 58 h 89"/>
                <a:gd name="T62" fmla="*/ 2 w 203"/>
                <a:gd name="T63" fmla="*/ 54 h 89"/>
                <a:gd name="T64" fmla="*/ 0 w 203"/>
                <a:gd name="T65" fmla="*/ 50 h 89"/>
                <a:gd name="T66" fmla="*/ 0 w 203"/>
                <a:gd name="T67" fmla="*/ 44 h 89"/>
                <a:gd name="T68" fmla="*/ 0 w 203"/>
                <a:gd name="T69" fmla="*/ 44 h 89"/>
                <a:gd name="T70" fmla="*/ 0 w 203"/>
                <a:gd name="T71" fmla="*/ 40 h 89"/>
                <a:gd name="T72" fmla="*/ 2 w 203"/>
                <a:gd name="T73" fmla="*/ 36 h 89"/>
                <a:gd name="T74" fmla="*/ 4 w 203"/>
                <a:gd name="T75" fmla="*/ 31 h 89"/>
                <a:gd name="T76" fmla="*/ 8 w 203"/>
                <a:gd name="T77" fmla="*/ 27 h 89"/>
                <a:gd name="T78" fmla="*/ 18 w 203"/>
                <a:gd name="T79" fmla="*/ 20 h 89"/>
                <a:gd name="T80" fmla="*/ 30 w 203"/>
                <a:gd name="T81" fmla="*/ 13 h 89"/>
                <a:gd name="T82" fmla="*/ 45 w 203"/>
                <a:gd name="T83" fmla="*/ 8 h 89"/>
                <a:gd name="T84" fmla="*/ 62 w 203"/>
                <a:gd name="T85" fmla="*/ 4 h 89"/>
                <a:gd name="T86" fmla="*/ 81 w 203"/>
                <a:gd name="T87" fmla="*/ 1 h 89"/>
                <a:gd name="T88" fmla="*/ 102 w 203"/>
                <a:gd name="T89" fmla="*/ 0 h 89"/>
                <a:gd name="T90" fmla="*/ 102 w 203"/>
                <a:gd name="T91" fmla="*/ 0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203" h="89">
                  <a:moveTo>
                    <a:pt x="102" y="0"/>
                  </a:moveTo>
                  <a:lnTo>
                    <a:pt x="102" y="0"/>
                  </a:lnTo>
                  <a:lnTo>
                    <a:pt x="122" y="1"/>
                  </a:lnTo>
                  <a:lnTo>
                    <a:pt x="141" y="4"/>
                  </a:lnTo>
                  <a:lnTo>
                    <a:pt x="159" y="8"/>
                  </a:lnTo>
                  <a:lnTo>
                    <a:pt x="174" y="13"/>
                  </a:lnTo>
                  <a:lnTo>
                    <a:pt x="186" y="20"/>
                  </a:lnTo>
                  <a:lnTo>
                    <a:pt x="195" y="27"/>
                  </a:lnTo>
                  <a:lnTo>
                    <a:pt x="199" y="31"/>
                  </a:lnTo>
                  <a:lnTo>
                    <a:pt x="202" y="36"/>
                  </a:lnTo>
                  <a:lnTo>
                    <a:pt x="203" y="40"/>
                  </a:lnTo>
                  <a:lnTo>
                    <a:pt x="203" y="44"/>
                  </a:lnTo>
                  <a:lnTo>
                    <a:pt x="203" y="44"/>
                  </a:lnTo>
                  <a:lnTo>
                    <a:pt x="203" y="50"/>
                  </a:lnTo>
                  <a:lnTo>
                    <a:pt x="202" y="54"/>
                  </a:lnTo>
                  <a:lnTo>
                    <a:pt x="199" y="58"/>
                  </a:lnTo>
                  <a:lnTo>
                    <a:pt x="195" y="62"/>
                  </a:lnTo>
                  <a:lnTo>
                    <a:pt x="186" y="70"/>
                  </a:lnTo>
                  <a:lnTo>
                    <a:pt x="174" y="77"/>
                  </a:lnTo>
                  <a:lnTo>
                    <a:pt x="159" y="82"/>
                  </a:lnTo>
                  <a:lnTo>
                    <a:pt x="141" y="86"/>
                  </a:lnTo>
                  <a:lnTo>
                    <a:pt x="122" y="89"/>
                  </a:lnTo>
                  <a:lnTo>
                    <a:pt x="102" y="89"/>
                  </a:lnTo>
                  <a:lnTo>
                    <a:pt x="102" y="89"/>
                  </a:lnTo>
                  <a:lnTo>
                    <a:pt x="81" y="89"/>
                  </a:lnTo>
                  <a:lnTo>
                    <a:pt x="62" y="86"/>
                  </a:lnTo>
                  <a:lnTo>
                    <a:pt x="45" y="82"/>
                  </a:lnTo>
                  <a:lnTo>
                    <a:pt x="30" y="77"/>
                  </a:lnTo>
                  <a:lnTo>
                    <a:pt x="18" y="70"/>
                  </a:lnTo>
                  <a:lnTo>
                    <a:pt x="8" y="62"/>
                  </a:lnTo>
                  <a:lnTo>
                    <a:pt x="4" y="58"/>
                  </a:lnTo>
                  <a:lnTo>
                    <a:pt x="2" y="54"/>
                  </a:lnTo>
                  <a:lnTo>
                    <a:pt x="0" y="50"/>
                  </a:lnTo>
                  <a:lnTo>
                    <a:pt x="0" y="44"/>
                  </a:lnTo>
                  <a:lnTo>
                    <a:pt x="0" y="44"/>
                  </a:lnTo>
                  <a:lnTo>
                    <a:pt x="0" y="40"/>
                  </a:lnTo>
                  <a:lnTo>
                    <a:pt x="2" y="36"/>
                  </a:lnTo>
                  <a:lnTo>
                    <a:pt x="4" y="31"/>
                  </a:lnTo>
                  <a:lnTo>
                    <a:pt x="8" y="27"/>
                  </a:lnTo>
                  <a:lnTo>
                    <a:pt x="18" y="20"/>
                  </a:lnTo>
                  <a:lnTo>
                    <a:pt x="30" y="13"/>
                  </a:lnTo>
                  <a:lnTo>
                    <a:pt x="45" y="8"/>
                  </a:lnTo>
                  <a:lnTo>
                    <a:pt x="62" y="4"/>
                  </a:lnTo>
                  <a:lnTo>
                    <a:pt x="81" y="1"/>
                  </a:lnTo>
                  <a:lnTo>
                    <a:pt x="102" y="0"/>
                  </a:lnTo>
                  <a:lnTo>
                    <a:pt x="10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</a:endParaRPr>
            </a:p>
          </p:txBody>
        </p:sp>
        <p:sp>
          <p:nvSpPr>
            <p:cNvPr id="74" name="Freeform 8"/>
            <p:cNvSpPr>
              <a:spLocks/>
            </p:cNvSpPr>
            <p:nvPr/>
          </p:nvSpPr>
          <p:spPr bwMode="auto">
            <a:xfrm>
              <a:off x="2579688" y="6265863"/>
              <a:ext cx="563563" cy="157163"/>
            </a:xfrm>
            <a:custGeom>
              <a:avLst/>
              <a:gdLst>
                <a:gd name="T0" fmla="*/ 178 w 355"/>
                <a:gd name="T1" fmla="*/ 0 h 99"/>
                <a:gd name="T2" fmla="*/ 178 w 355"/>
                <a:gd name="T3" fmla="*/ 0 h 99"/>
                <a:gd name="T4" fmla="*/ 213 w 355"/>
                <a:gd name="T5" fmla="*/ 1 h 99"/>
                <a:gd name="T6" fmla="*/ 247 w 355"/>
                <a:gd name="T7" fmla="*/ 4 h 99"/>
                <a:gd name="T8" fmla="*/ 277 w 355"/>
                <a:gd name="T9" fmla="*/ 8 h 99"/>
                <a:gd name="T10" fmla="*/ 302 w 355"/>
                <a:gd name="T11" fmla="*/ 15 h 99"/>
                <a:gd name="T12" fmla="*/ 324 w 355"/>
                <a:gd name="T13" fmla="*/ 22 h 99"/>
                <a:gd name="T14" fmla="*/ 333 w 355"/>
                <a:gd name="T15" fmla="*/ 26 h 99"/>
                <a:gd name="T16" fmla="*/ 340 w 355"/>
                <a:gd name="T17" fmla="*/ 30 h 99"/>
                <a:gd name="T18" fmla="*/ 347 w 355"/>
                <a:gd name="T19" fmla="*/ 34 h 99"/>
                <a:gd name="T20" fmla="*/ 351 w 355"/>
                <a:gd name="T21" fmla="*/ 39 h 99"/>
                <a:gd name="T22" fmla="*/ 354 w 355"/>
                <a:gd name="T23" fmla="*/ 45 h 99"/>
                <a:gd name="T24" fmla="*/ 355 w 355"/>
                <a:gd name="T25" fmla="*/ 49 h 99"/>
                <a:gd name="T26" fmla="*/ 355 w 355"/>
                <a:gd name="T27" fmla="*/ 49 h 99"/>
                <a:gd name="T28" fmla="*/ 354 w 355"/>
                <a:gd name="T29" fmla="*/ 54 h 99"/>
                <a:gd name="T30" fmla="*/ 351 w 355"/>
                <a:gd name="T31" fmla="*/ 60 h 99"/>
                <a:gd name="T32" fmla="*/ 347 w 355"/>
                <a:gd name="T33" fmla="*/ 64 h 99"/>
                <a:gd name="T34" fmla="*/ 340 w 355"/>
                <a:gd name="T35" fmla="*/ 68 h 99"/>
                <a:gd name="T36" fmla="*/ 333 w 355"/>
                <a:gd name="T37" fmla="*/ 73 h 99"/>
                <a:gd name="T38" fmla="*/ 324 w 355"/>
                <a:gd name="T39" fmla="*/ 77 h 99"/>
                <a:gd name="T40" fmla="*/ 302 w 355"/>
                <a:gd name="T41" fmla="*/ 84 h 99"/>
                <a:gd name="T42" fmla="*/ 277 w 355"/>
                <a:gd name="T43" fmla="*/ 89 h 99"/>
                <a:gd name="T44" fmla="*/ 247 w 355"/>
                <a:gd name="T45" fmla="*/ 95 h 99"/>
                <a:gd name="T46" fmla="*/ 213 w 355"/>
                <a:gd name="T47" fmla="*/ 98 h 99"/>
                <a:gd name="T48" fmla="*/ 178 w 355"/>
                <a:gd name="T49" fmla="*/ 99 h 99"/>
                <a:gd name="T50" fmla="*/ 178 w 355"/>
                <a:gd name="T51" fmla="*/ 99 h 99"/>
                <a:gd name="T52" fmla="*/ 143 w 355"/>
                <a:gd name="T53" fmla="*/ 98 h 99"/>
                <a:gd name="T54" fmla="*/ 109 w 355"/>
                <a:gd name="T55" fmla="*/ 95 h 99"/>
                <a:gd name="T56" fmla="*/ 79 w 355"/>
                <a:gd name="T57" fmla="*/ 89 h 99"/>
                <a:gd name="T58" fmla="*/ 53 w 355"/>
                <a:gd name="T59" fmla="*/ 84 h 99"/>
                <a:gd name="T60" fmla="*/ 31 w 355"/>
                <a:gd name="T61" fmla="*/ 77 h 99"/>
                <a:gd name="T62" fmla="*/ 22 w 355"/>
                <a:gd name="T63" fmla="*/ 73 h 99"/>
                <a:gd name="T64" fmla="*/ 15 w 355"/>
                <a:gd name="T65" fmla="*/ 68 h 99"/>
                <a:gd name="T66" fmla="*/ 8 w 355"/>
                <a:gd name="T67" fmla="*/ 64 h 99"/>
                <a:gd name="T68" fmla="*/ 4 w 355"/>
                <a:gd name="T69" fmla="*/ 60 h 99"/>
                <a:gd name="T70" fmla="*/ 2 w 355"/>
                <a:gd name="T71" fmla="*/ 54 h 99"/>
                <a:gd name="T72" fmla="*/ 0 w 355"/>
                <a:gd name="T73" fmla="*/ 49 h 99"/>
                <a:gd name="T74" fmla="*/ 0 w 355"/>
                <a:gd name="T75" fmla="*/ 49 h 99"/>
                <a:gd name="T76" fmla="*/ 2 w 355"/>
                <a:gd name="T77" fmla="*/ 45 h 99"/>
                <a:gd name="T78" fmla="*/ 4 w 355"/>
                <a:gd name="T79" fmla="*/ 39 h 99"/>
                <a:gd name="T80" fmla="*/ 8 w 355"/>
                <a:gd name="T81" fmla="*/ 34 h 99"/>
                <a:gd name="T82" fmla="*/ 15 w 355"/>
                <a:gd name="T83" fmla="*/ 30 h 99"/>
                <a:gd name="T84" fmla="*/ 22 w 355"/>
                <a:gd name="T85" fmla="*/ 26 h 99"/>
                <a:gd name="T86" fmla="*/ 31 w 355"/>
                <a:gd name="T87" fmla="*/ 22 h 99"/>
                <a:gd name="T88" fmla="*/ 53 w 355"/>
                <a:gd name="T89" fmla="*/ 15 h 99"/>
                <a:gd name="T90" fmla="*/ 79 w 355"/>
                <a:gd name="T91" fmla="*/ 8 h 99"/>
                <a:gd name="T92" fmla="*/ 109 w 355"/>
                <a:gd name="T93" fmla="*/ 4 h 99"/>
                <a:gd name="T94" fmla="*/ 143 w 355"/>
                <a:gd name="T95" fmla="*/ 1 h 99"/>
                <a:gd name="T96" fmla="*/ 178 w 355"/>
                <a:gd name="T97" fmla="*/ 0 h 99"/>
                <a:gd name="T98" fmla="*/ 178 w 355"/>
                <a:gd name="T99" fmla="*/ 0 h 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355" h="99">
                  <a:moveTo>
                    <a:pt x="178" y="0"/>
                  </a:moveTo>
                  <a:lnTo>
                    <a:pt x="178" y="0"/>
                  </a:lnTo>
                  <a:lnTo>
                    <a:pt x="213" y="1"/>
                  </a:lnTo>
                  <a:lnTo>
                    <a:pt x="247" y="4"/>
                  </a:lnTo>
                  <a:lnTo>
                    <a:pt x="277" y="8"/>
                  </a:lnTo>
                  <a:lnTo>
                    <a:pt x="302" y="15"/>
                  </a:lnTo>
                  <a:lnTo>
                    <a:pt x="324" y="22"/>
                  </a:lnTo>
                  <a:lnTo>
                    <a:pt x="333" y="26"/>
                  </a:lnTo>
                  <a:lnTo>
                    <a:pt x="340" y="30"/>
                  </a:lnTo>
                  <a:lnTo>
                    <a:pt x="347" y="34"/>
                  </a:lnTo>
                  <a:lnTo>
                    <a:pt x="351" y="39"/>
                  </a:lnTo>
                  <a:lnTo>
                    <a:pt x="354" y="45"/>
                  </a:lnTo>
                  <a:lnTo>
                    <a:pt x="355" y="49"/>
                  </a:lnTo>
                  <a:lnTo>
                    <a:pt x="355" y="49"/>
                  </a:lnTo>
                  <a:lnTo>
                    <a:pt x="354" y="54"/>
                  </a:lnTo>
                  <a:lnTo>
                    <a:pt x="351" y="60"/>
                  </a:lnTo>
                  <a:lnTo>
                    <a:pt x="347" y="64"/>
                  </a:lnTo>
                  <a:lnTo>
                    <a:pt x="340" y="68"/>
                  </a:lnTo>
                  <a:lnTo>
                    <a:pt x="333" y="73"/>
                  </a:lnTo>
                  <a:lnTo>
                    <a:pt x="324" y="77"/>
                  </a:lnTo>
                  <a:lnTo>
                    <a:pt x="302" y="84"/>
                  </a:lnTo>
                  <a:lnTo>
                    <a:pt x="277" y="89"/>
                  </a:lnTo>
                  <a:lnTo>
                    <a:pt x="247" y="95"/>
                  </a:lnTo>
                  <a:lnTo>
                    <a:pt x="213" y="98"/>
                  </a:lnTo>
                  <a:lnTo>
                    <a:pt x="178" y="99"/>
                  </a:lnTo>
                  <a:lnTo>
                    <a:pt x="178" y="99"/>
                  </a:lnTo>
                  <a:lnTo>
                    <a:pt x="143" y="98"/>
                  </a:lnTo>
                  <a:lnTo>
                    <a:pt x="109" y="95"/>
                  </a:lnTo>
                  <a:lnTo>
                    <a:pt x="79" y="89"/>
                  </a:lnTo>
                  <a:lnTo>
                    <a:pt x="53" y="84"/>
                  </a:lnTo>
                  <a:lnTo>
                    <a:pt x="31" y="77"/>
                  </a:lnTo>
                  <a:lnTo>
                    <a:pt x="22" y="73"/>
                  </a:lnTo>
                  <a:lnTo>
                    <a:pt x="15" y="68"/>
                  </a:lnTo>
                  <a:lnTo>
                    <a:pt x="8" y="64"/>
                  </a:lnTo>
                  <a:lnTo>
                    <a:pt x="4" y="60"/>
                  </a:lnTo>
                  <a:lnTo>
                    <a:pt x="2" y="54"/>
                  </a:lnTo>
                  <a:lnTo>
                    <a:pt x="0" y="49"/>
                  </a:lnTo>
                  <a:lnTo>
                    <a:pt x="0" y="49"/>
                  </a:lnTo>
                  <a:lnTo>
                    <a:pt x="2" y="45"/>
                  </a:lnTo>
                  <a:lnTo>
                    <a:pt x="4" y="39"/>
                  </a:lnTo>
                  <a:lnTo>
                    <a:pt x="8" y="34"/>
                  </a:lnTo>
                  <a:lnTo>
                    <a:pt x="15" y="30"/>
                  </a:lnTo>
                  <a:lnTo>
                    <a:pt x="22" y="26"/>
                  </a:lnTo>
                  <a:lnTo>
                    <a:pt x="31" y="22"/>
                  </a:lnTo>
                  <a:lnTo>
                    <a:pt x="53" y="15"/>
                  </a:lnTo>
                  <a:lnTo>
                    <a:pt x="79" y="8"/>
                  </a:lnTo>
                  <a:lnTo>
                    <a:pt x="109" y="4"/>
                  </a:lnTo>
                  <a:lnTo>
                    <a:pt x="143" y="1"/>
                  </a:lnTo>
                  <a:lnTo>
                    <a:pt x="178" y="0"/>
                  </a:lnTo>
                  <a:lnTo>
                    <a:pt x="178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</a:endParaRPr>
            </a:p>
          </p:txBody>
        </p:sp>
        <p:sp>
          <p:nvSpPr>
            <p:cNvPr id="75" name="Freeform 9"/>
            <p:cNvSpPr>
              <a:spLocks/>
            </p:cNvSpPr>
            <p:nvPr/>
          </p:nvSpPr>
          <p:spPr bwMode="auto">
            <a:xfrm>
              <a:off x="2505076" y="6310313"/>
              <a:ext cx="714375" cy="58738"/>
            </a:xfrm>
            <a:custGeom>
              <a:avLst/>
              <a:gdLst>
                <a:gd name="T0" fmla="*/ 207 w 450"/>
                <a:gd name="T1" fmla="*/ 37 h 37"/>
                <a:gd name="T2" fmla="*/ 207 w 450"/>
                <a:gd name="T3" fmla="*/ 37 h 37"/>
                <a:gd name="T4" fmla="*/ 149 w 450"/>
                <a:gd name="T5" fmla="*/ 37 h 37"/>
                <a:gd name="T6" fmla="*/ 115 w 450"/>
                <a:gd name="T7" fmla="*/ 34 h 37"/>
                <a:gd name="T8" fmla="*/ 83 w 450"/>
                <a:gd name="T9" fmla="*/ 32 h 37"/>
                <a:gd name="T10" fmla="*/ 53 w 450"/>
                <a:gd name="T11" fmla="*/ 29 h 37"/>
                <a:gd name="T12" fmla="*/ 27 w 450"/>
                <a:gd name="T13" fmla="*/ 23 h 37"/>
                <a:gd name="T14" fmla="*/ 18 w 450"/>
                <a:gd name="T15" fmla="*/ 21 h 37"/>
                <a:gd name="T16" fmla="*/ 9 w 450"/>
                <a:gd name="T17" fmla="*/ 18 h 37"/>
                <a:gd name="T18" fmla="*/ 5 w 450"/>
                <a:gd name="T19" fmla="*/ 15 h 37"/>
                <a:gd name="T20" fmla="*/ 3 w 450"/>
                <a:gd name="T21" fmla="*/ 11 h 37"/>
                <a:gd name="T22" fmla="*/ 3 w 450"/>
                <a:gd name="T23" fmla="*/ 11 h 37"/>
                <a:gd name="T24" fmla="*/ 0 w 450"/>
                <a:gd name="T25" fmla="*/ 2 h 37"/>
                <a:gd name="T26" fmla="*/ 0 w 450"/>
                <a:gd name="T27" fmla="*/ 2 h 37"/>
                <a:gd name="T28" fmla="*/ 19 w 450"/>
                <a:gd name="T29" fmla="*/ 7 h 37"/>
                <a:gd name="T30" fmla="*/ 42 w 450"/>
                <a:gd name="T31" fmla="*/ 10 h 37"/>
                <a:gd name="T32" fmla="*/ 69 w 450"/>
                <a:gd name="T33" fmla="*/ 14 h 37"/>
                <a:gd name="T34" fmla="*/ 97 w 450"/>
                <a:gd name="T35" fmla="*/ 15 h 37"/>
                <a:gd name="T36" fmla="*/ 156 w 450"/>
                <a:gd name="T37" fmla="*/ 19 h 37"/>
                <a:gd name="T38" fmla="*/ 206 w 450"/>
                <a:gd name="T39" fmla="*/ 19 h 37"/>
                <a:gd name="T40" fmla="*/ 206 w 450"/>
                <a:gd name="T41" fmla="*/ 19 h 37"/>
                <a:gd name="T42" fmla="*/ 263 w 450"/>
                <a:gd name="T43" fmla="*/ 18 h 37"/>
                <a:gd name="T44" fmla="*/ 332 w 450"/>
                <a:gd name="T45" fmla="*/ 15 h 37"/>
                <a:gd name="T46" fmla="*/ 367 w 450"/>
                <a:gd name="T47" fmla="*/ 13 h 37"/>
                <a:gd name="T48" fmla="*/ 399 w 450"/>
                <a:gd name="T49" fmla="*/ 10 h 37"/>
                <a:gd name="T50" fmla="*/ 428 w 450"/>
                <a:gd name="T51" fmla="*/ 6 h 37"/>
                <a:gd name="T52" fmla="*/ 450 w 450"/>
                <a:gd name="T53" fmla="*/ 0 h 37"/>
                <a:gd name="T54" fmla="*/ 450 w 450"/>
                <a:gd name="T55" fmla="*/ 0 h 37"/>
                <a:gd name="T56" fmla="*/ 447 w 450"/>
                <a:gd name="T57" fmla="*/ 11 h 37"/>
                <a:gd name="T58" fmla="*/ 447 w 450"/>
                <a:gd name="T59" fmla="*/ 11 h 37"/>
                <a:gd name="T60" fmla="*/ 444 w 450"/>
                <a:gd name="T61" fmla="*/ 15 h 37"/>
                <a:gd name="T62" fmla="*/ 437 w 450"/>
                <a:gd name="T63" fmla="*/ 18 h 37"/>
                <a:gd name="T64" fmla="*/ 429 w 450"/>
                <a:gd name="T65" fmla="*/ 21 h 37"/>
                <a:gd name="T66" fmla="*/ 417 w 450"/>
                <a:gd name="T67" fmla="*/ 23 h 37"/>
                <a:gd name="T68" fmla="*/ 386 w 450"/>
                <a:gd name="T69" fmla="*/ 29 h 37"/>
                <a:gd name="T70" fmla="*/ 351 w 450"/>
                <a:gd name="T71" fmla="*/ 32 h 37"/>
                <a:gd name="T72" fmla="*/ 311 w 450"/>
                <a:gd name="T73" fmla="*/ 34 h 37"/>
                <a:gd name="T74" fmla="*/ 272 w 450"/>
                <a:gd name="T75" fmla="*/ 37 h 37"/>
                <a:gd name="T76" fmla="*/ 207 w 450"/>
                <a:gd name="T77" fmla="*/ 37 h 37"/>
                <a:gd name="T78" fmla="*/ 207 w 450"/>
                <a:gd name="T79" fmla="*/ 37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450" h="37">
                  <a:moveTo>
                    <a:pt x="207" y="37"/>
                  </a:moveTo>
                  <a:lnTo>
                    <a:pt x="207" y="37"/>
                  </a:lnTo>
                  <a:lnTo>
                    <a:pt x="149" y="37"/>
                  </a:lnTo>
                  <a:lnTo>
                    <a:pt x="115" y="34"/>
                  </a:lnTo>
                  <a:lnTo>
                    <a:pt x="83" y="32"/>
                  </a:lnTo>
                  <a:lnTo>
                    <a:pt x="53" y="29"/>
                  </a:lnTo>
                  <a:lnTo>
                    <a:pt x="27" y="23"/>
                  </a:lnTo>
                  <a:lnTo>
                    <a:pt x="18" y="21"/>
                  </a:lnTo>
                  <a:lnTo>
                    <a:pt x="9" y="18"/>
                  </a:lnTo>
                  <a:lnTo>
                    <a:pt x="5" y="15"/>
                  </a:lnTo>
                  <a:lnTo>
                    <a:pt x="3" y="11"/>
                  </a:lnTo>
                  <a:lnTo>
                    <a:pt x="3" y="11"/>
                  </a:lnTo>
                  <a:lnTo>
                    <a:pt x="0" y="2"/>
                  </a:lnTo>
                  <a:lnTo>
                    <a:pt x="0" y="2"/>
                  </a:lnTo>
                  <a:lnTo>
                    <a:pt x="19" y="7"/>
                  </a:lnTo>
                  <a:lnTo>
                    <a:pt x="42" y="10"/>
                  </a:lnTo>
                  <a:lnTo>
                    <a:pt x="69" y="14"/>
                  </a:lnTo>
                  <a:lnTo>
                    <a:pt x="97" y="15"/>
                  </a:lnTo>
                  <a:lnTo>
                    <a:pt x="156" y="19"/>
                  </a:lnTo>
                  <a:lnTo>
                    <a:pt x="206" y="19"/>
                  </a:lnTo>
                  <a:lnTo>
                    <a:pt x="206" y="19"/>
                  </a:lnTo>
                  <a:lnTo>
                    <a:pt x="263" y="18"/>
                  </a:lnTo>
                  <a:lnTo>
                    <a:pt x="332" y="15"/>
                  </a:lnTo>
                  <a:lnTo>
                    <a:pt x="367" y="13"/>
                  </a:lnTo>
                  <a:lnTo>
                    <a:pt x="399" y="10"/>
                  </a:lnTo>
                  <a:lnTo>
                    <a:pt x="428" y="6"/>
                  </a:lnTo>
                  <a:lnTo>
                    <a:pt x="450" y="0"/>
                  </a:lnTo>
                  <a:lnTo>
                    <a:pt x="450" y="0"/>
                  </a:lnTo>
                  <a:lnTo>
                    <a:pt x="447" y="11"/>
                  </a:lnTo>
                  <a:lnTo>
                    <a:pt x="447" y="11"/>
                  </a:lnTo>
                  <a:lnTo>
                    <a:pt x="444" y="15"/>
                  </a:lnTo>
                  <a:lnTo>
                    <a:pt x="437" y="18"/>
                  </a:lnTo>
                  <a:lnTo>
                    <a:pt x="429" y="21"/>
                  </a:lnTo>
                  <a:lnTo>
                    <a:pt x="417" y="23"/>
                  </a:lnTo>
                  <a:lnTo>
                    <a:pt x="386" y="29"/>
                  </a:lnTo>
                  <a:lnTo>
                    <a:pt x="351" y="32"/>
                  </a:lnTo>
                  <a:lnTo>
                    <a:pt x="311" y="34"/>
                  </a:lnTo>
                  <a:lnTo>
                    <a:pt x="272" y="37"/>
                  </a:lnTo>
                  <a:lnTo>
                    <a:pt x="207" y="37"/>
                  </a:lnTo>
                  <a:lnTo>
                    <a:pt x="207" y="3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</a:endParaRPr>
            </a:p>
          </p:txBody>
        </p:sp>
        <p:sp>
          <p:nvSpPr>
            <p:cNvPr id="76" name="Freeform 10"/>
            <p:cNvSpPr>
              <a:spLocks/>
            </p:cNvSpPr>
            <p:nvPr/>
          </p:nvSpPr>
          <p:spPr bwMode="auto">
            <a:xfrm>
              <a:off x="2212976" y="5440363"/>
              <a:ext cx="1306513" cy="96838"/>
            </a:xfrm>
            <a:custGeom>
              <a:avLst/>
              <a:gdLst>
                <a:gd name="T0" fmla="*/ 20 w 823"/>
                <a:gd name="T1" fmla="*/ 37 h 61"/>
                <a:gd name="T2" fmla="*/ 788 w 823"/>
                <a:gd name="T3" fmla="*/ 0 h 61"/>
                <a:gd name="T4" fmla="*/ 788 w 823"/>
                <a:gd name="T5" fmla="*/ 0 h 61"/>
                <a:gd name="T6" fmla="*/ 788 w 823"/>
                <a:gd name="T7" fmla="*/ 4 h 61"/>
                <a:gd name="T8" fmla="*/ 791 w 823"/>
                <a:gd name="T9" fmla="*/ 7 h 61"/>
                <a:gd name="T10" fmla="*/ 795 w 823"/>
                <a:gd name="T11" fmla="*/ 10 h 61"/>
                <a:gd name="T12" fmla="*/ 804 w 823"/>
                <a:gd name="T13" fmla="*/ 12 h 61"/>
                <a:gd name="T14" fmla="*/ 804 w 823"/>
                <a:gd name="T15" fmla="*/ 12 h 61"/>
                <a:gd name="T16" fmla="*/ 810 w 823"/>
                <a:gd name="T17" fmla="*/ 15 h 61"/>
                <a:gd name="T18" fmla="*/ 816 w 823"/>
                <a:gd name="T19" fmla="*/ 16 h 61"/>
                <a:gd name="T20" fmla="*/ 820 w 823"/>
                <a:gd name="T21" fmla="*/ 19 h 61"/>
                <a:gd name="T22" fmla="*/ 823 w 823"/>
                <a:gd name="T23" fmla="*/ 23 h 61"/>
                <a:gd name="T24" fmla="*/ 0 w 823"/>
                <a:gd name="T25" fmla="*/ 61 h 61"/>
                <a:gd name="T26" fmla="*/ 0 w 823"/>
                <a:gd name="T27" fmla="*/ 61 h 61"/>
                <a:gd name="T28" fmla="*/ 8 w 823"/>
                <a:gd name="T29" fmla="*/ 58 h 61"/>
                <a:gd name="T30" fmla="*/ 8 w 823"/>
                <a:gd name="T31" fmla="*/ 58 h 61"/>
                <a:gd name="T32" fmla="*/ 15 w 823"/>
                <a:gd name="T33" fmla="*/ 57 h 61"/>
                <a:gd name="T34" fmla="*/ 20 w 823"/>
                <a:gd name="T35" fmla="*/ 54 h 61"/>
                <a:gd name="T36" fmla="*/ 23 w 823"/>
                <a:gd name="T37" fmla="*/ 52 h 61"/>
                <a:gd name="T38" fmla="*/ 24 w 823"/>
                <a:gd name="T39" fmla="*/ 49 h 61"/>
                <a:gd name="T40" fmla="*/ 24 w 823"/>
                <a:gd name="T41" fmla="*/ 46 h 61"/>
                <a:gd name="T42" fmla="*/ 23 w 823"/>
                <a:gd name="T43" fmla="*/ 43 h 61"/>
                <a:gd name="T44" fmla="*/ 20 w 823"/>
                <a:gd name="T45" fmla="*/ 37 h 61"/>
                <a:gd name="T46" fmla="*/ 20 w 823"/>
                <a:gd name="T47" fmla="*/ 37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823" h="61">
                  <a:moveTo>
                    <a:pt x="20" y="37"/>
                  </a:moveTo>
                  <a:lnTo>
                    <a:pt x="788" y="0"/>
                  </a:lnTo>
                  <a:lnTo>
                    <a:pt x="788" y="0"/>
                  </a:lnTo>
                  <a:lnTo>
                    <a:pt x="788" y="4"/>
                  </a:lnTo>
                  <a:lnTo>
                    <a:pt x="791" y="7"/>
                  </a:lnTo>
                  <a:lnTo>
                    <a:pt x="795" y="10"/>
                  </a:lnTo>
                  <a:lnTo>
                    <a:pt x="804" y="12"/>
                  </a:lnTo>
                  <a:lnTo>
                    <a:pt x="804" y="12"/>
                  </a:lnTo>
                  <a:lnTo>
                    <a:pt x="810" y="15"/>
                  </a:lnTo>
                  <a:lnTo>
                    <a:pt x="816" y="16"/>
                  </a:lnTo>
                  <a:lnTo>
                    <a:pt x="820" y="19"/>
                  </a:lnTo>
                  <a:lnTo>
                    <a:pt x="823" y="23"/>
                  </a:lnTo>
                  <a:lnTo>
                    <a:pt x="0" y="61"/>
                  </a:lnTo>
                  <a:lnTo>
                    <a:pt x="0" y="61"/>
                  </a:lnTo>
                  <a:lnTo>
                    <a:pt x="8" y="58"/>
                  </a:lnTo>
                  <a:lnTo>
                    <a:pt x="8" y="58"/>
                  </a:lnTo>
                  <a:lnTo>
                    <a:pt x="15" y="57"/>
                  </a:lnTo>
                  <a:lnTo>
                    <a:pt x="20" y="54"/>
                  </a:lnTo>
                  <a:lnTo>
                    <a:pt x="23" y="52"/>
                  </a:lnTo>
                  <a:lnTo>
                    <a:pt x="24" y="49"/>
                  </a:lnTo>
                  <a:lnTo>
                    <a:pt x="24" y="46"/>
                  </a:lnTo>
                  <a:lnTo>
                    <a:pt x="23" y="43"/>
                  </a:lnTo>
                  <a:lnTo>
                    <a:pt x="20" y="37"/>
                  </a:lnTo>
                  <a:lnTo>
                    <a:pt x="20" y="3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</a:endParaRPr>
            </a:p>
          </p:txBody>
        </p:sp>
        <p:sp>
          <p:nvSpPr>
            <p:cNvPr id="77" name="Freeform 11"/>
            <p:cNvSpPr>
              <a:spLocks/>
            </p:cNvSpPr>
            <p:nvPr/>
          </p:nvSpPr>
          <p:spPr bwMode="auto">
            <a:xfrm>
              <a:off x="2189163" y="5332413"/>
              <a:ext cx="1325563" cy="100013"/>
            </a:xfrm>
            <a:custGeom>
              <a:avLst/>
              <a:gdLst>
                <a:gd name="T0" fmla="*/ 0 w 835"/>
                <a:gd name="T1" fmla="*/ 40 h 63"/>
                <a:gd name="T2" fmla="*/ 835 w 835"/>
                <a:gd name="T3" fmla="*/ 0 h 63"/>
                <a:gd name="T4" fmla="*/ 835 w 835"/>
                <a:gd name="T5" fmla="*/ 0 h 63"/>
                <a:gd name="T6" fmla="*/ 829 w 835"/>
                <a:gd name="T7" fmla="*/ 6 h 63"/>
                <a:gd name="T8" fmla="*/ 821 w 835"/>
                <a:gd name="T9" fmla="*/ 9 h 63"/>
                <a:gd name="T10" fmla="*/ 812 w 835"/>
                <a:gd name="T11" fmla="*/ 11 h 63"/>
                <a:gd name="T12" fmla="*/ 806 w 835"/>
                <a:gd name="T13" fmla="*/ 11 h 63"/>
                <a:gd name="T14" fmla="*/ 806 w 835"/>
                <a:gd name="T15" fmla="*/ 11 h 63"/>
                <a:gd name="T16" fmla="*/ 800 w 835"/>
                <a:gd name="T17" fmla="*/ 13 h 63"/>
                <a:gd name="T18" fmla="*/ 800 w 835"/>
                <a:gd name="T19" fmla="*/ 14 h 63"/>
                <a:gd name="T20" fmla="*/ 800 w 835"/>
                <a:gd name="T21" fmla="*/ 17 h 63"/>
                <a:gd name="T22" fmla="*/ 802 w 835"/>
                <a:gd name="T23" fmla="*/ 21 h 63"/>
                <a:gd name="T24" fmla="*/ 804 w 835"/>
                <a:gd name="T25" fmla="*/ 26 h 63"/>
                <a:gd name="T26" fmla="*/ 42 w 835"/>
                <a:gd name="T27" fmla="*/ 63 h 63"/>
                <a:gd name="T28" fmla="*/ 42 w 835"/>
                <a:gd name="T29" fmla="*/ 63 h 63"/>
                <a:gd name="T30" fmla="*/ 42 w 835"/>
                <a:gd name="T31" fmla="*/ 60 h 63"/>
                <a:gd name="T32" fmla="*/ 41 w 835"/>
                <a:gd name="T33" fmla="*/ 60 h 63"/>
                <a:gd name="T34" fmla="*/ 36 w 835"/>
                <a:gd name="T35" fmla="*/ 59 h 63"/>
                <a:gd name="T36" fmla="*/ 36 w 835"/>
                <a:gd name="T37" fmla="*/ 59 h 63"/>
                <a:gd name="T38" fmla="*/ 27 w 835"/>
                <a:gd name="T39" fmla="*/ 57 h 63"/>
                <a:gd name="T40" fmla="*/ 16 w 835"/>
                <a:gd name="T41" fmla="*/ 53 h 63"/>
                <a:gd name="T42" fmla="*/ 7 w 835"/>
                <a:gd name="T43" fmla="*/ 48 h 63"/>
                <a:gd name="T44" fmla="*/ 3 w 835"/>
                <a:gd name="T45" fmla="*/ 44 h 63"/>
                <a:gd name="T46" fmla="*/ 0 w 835"/>
                <a:gd name="T47" fmla="*/ 40 h 63"/>
                <a:gd name="T48" fmla="*/ 0 w 835"/>
                <a:gd name="T49" fmla="*/ 40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835" h="63">
                  <a:moveTo>
                    <a:pt x="0" y="40"/>
                  </a:moveTo>
                  <a:lnTo>
                    <a:pt x="835" y="0"/>
                  </a:lnTo>
                  <a:lnTo>
                    <a:pt x="835" y="0"/>
                  </a:lnTo>
                  <a:lnTo>
                    <a:pt x="829" y="6"/>
                  </a:lnTo>
                  <a:lnTo>
                    <a:pt x="821" y="9"/>
                  </a:lnTo>
                  <a:lnTo>
                    <a:pt x="812" y="11"/>
                  </a:lnTo>
                  <a:lnTo>
                    <a:pt x="806" y="11"/>
                  </a:lnTo>
                  <a:lnTo>
                    <a:pt x="806" y="11"/>
                  </a:lnTo>
                  <a:lnTo>
                    <a:pt x="800" y="13"/>
                  </a:lnTo>
                  <a:lnTo>
                    <a:pt x="800" y="14"/>
                  </a:lnTo>
                  <a:lnTo>
                    <a:pt x="800" y="17"/>
                  </a:lnTo>
                  <a:lnTo>
                    <a:pt x="802" y="21"/>
                  </a:lnTo>
                  <a:lnTo>
                    <a:pt x="804" y="26"/>
                  </a:lnTo>
                  <a:lnTo>
                    <a:pt x="42" y="63"/>
                  </a:lnTo>
                  <a:lnTo>
                    <a:pt x="42" y="63"/>
                  </a:lnTo>
                  <a:lnTo>
                    <a:pt x="42" y="60"/>
                  </a:lnTo>
                  <a:lnTo>
                    <a:pt x="41" y="60"/>
                  </a:lnTo>
                  <a:lnTo>
                    <a:pt x="36" y="59"/>
                  </a:lnTo>
                  <a:lnTo>
                    <a:pt x="36" y="59"/>
                  </a:lnTo>
                  <a:lnTo>
                    <a:pt x="27" y="57"/>
                  </a:lnTo>
                  <a:lnTo>
                    <a:pt x="16" y="53"/>
                  </a:lnTo>
                  <a:lnTo>
                    <a:pt x="7" y="48"/>
                  </a:lnTo>
                  <a:lnTo>
                    <a:pt x="3" y="44"/>
                  </a:lnTo>
                  <a:lnTo>
                    <a:pt x="0" y="40"/>
                  </a:lnTo>
                  <a:lnTo>
                    <a:pt x="0" y="4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</a:endParaRPr>
            </a:p>
          </p:txBody>
        </p:sp>
        <p:sp>
          <p:nvSpPr>
            <p:cNvPr id="78" name="Freeform 12"/>
            <p:cNvSpPr>
              <a:spLocks/>
            </p:cNvSpPr>
            <p:nvPr/>
          </p:nvSpPr>
          <p:spPr bwMode="auto">
            <a:xfrm>
              <a:off x="2216151" y="5529263"/>
              <a:ext cx="1268413" cy="96838"/>
            </a:xfrm>
            <a:custGeom>
              <a:avLst/>
              <a:gdLst>
                <a:gd name="T0" fmla="*/ 0 w 799"/>
                <a:gd name="T1" fmla="*/ 36 h 61"/>
                <a:gd name="T2" fmla="*/ 795 w 799"/>
                <a:gd name="T3" fmla="*/ 0 h 61"/>
                <a:gd name="T4" fmla="*/ 795 w 799"/>
                <a:gd name="T5" fmla="*/ 0 h 61"/>
                <a:gd name="T6" fmla="*/ 794 w 799"/>
                <a:gd name="T7" fmla="*/ 4 h 61"/>
                <a:gd name="T8" fmla="*/ 795 w 799"/>
                <a:gd name="T9" fmla="*/ 10 h 61"/>
                <a:gd name="T10" fmla="*/ 799 w 799"/>
                <a:gd name="T11" fmla="*/ 23 h 61"/>
                <a:gd name="T12" fmla="*/ 11 w 799"/>
                <a:gd name="T13" fmla="*/ 61 h 61"/>
                <a:gd name="T14" fmla="*/ 11 w 799"/>
                <a:gd name="T15" fmla="*/ 61 h 61"/>
                <a:gd name="T16" fmla="*/ 13 w 799"/>
                <a:gd name="T17" fmla="*/ 52 h 61"/>
                <a:gd name="T18" fmla="*/ 13 w 799"/>
                <a:gd name="T19" fmla="*/ 46 h 61"/>
                <a:gd name="T20" fmla="*/ 11 w 799"/>
                <a:gd name="T21" fmla="*/ 43 h 61"/>
                <a:gd name="T22" fmla="*/ 10 w 799"/>
                <a:gd name="T23" fmla="*/ 40 h 61"/>
                <a:gd name="T24" fmla="*/ 6 w 799"/>
                <a:gd name="T25" fmla="*/ 39 h 61"/>
                <a:gd name="T26" fmla="*/ 0 w 799"/>
                <a:gd name="T27" fmla="*/ 36 h 61"/>
                <a:gd name="T28" fmla="*/ 0 w 799"/>
                <a:gd name="T29" fmla="*/ 36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799" h="61">
                  <a:moveTo>
                    <a:pt x="0" y="36"/>
                  </a:moveTo>
                  <a:lnTo>
                    <a:pt x="795" y="0"/>
                  </a:lnTo>
                  <a:lnTo>
                    <a:pt x="795" y="0"/>
                  </a:lnTo>
                  <a:lnTo>
                    <a:pt x="794" y="4"/>
                  </a:lnTo>
                  <a:lnTo>
                    <a:pt x="795" y="10"/>
                  </a:lnTo>
                  <a:lnTo>
                    <a:pt x="799" y="23"/>
                  </a:lnTo>
                  <a:lnTo>
                    <a:pt x="11" y="61"/>
                  </a:lnTo>
                  <a:lnTo>
                    <a:pt x="11" y="61"/>
                  </a:lnTo>
                  <a:lnTo>
                    <a:pt x="13" y="52"/>
                  </a:lnTo>
                  <a:lnTo>
                    <a:pt x="13" y="46"/>
                  </a:lnTo>
                  <a:lnTo>
                    <a:pt x="11" y="43"/>
                  </a:lnTo>
                  <a:lnTo>
                    <a:pt x="10" y="40"/>
                  </a:lnTo>
                  <a:lnTo>
                    <a:pt x="6" y="39"/>
                  </a:lnTo>
                  <a:lnTo>
                    <a:pt x="0" y="36"/>
                  </a:lnTo>
                  <a:lnTo>
                    <a:pt x="0" y="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</a:endParaRPr>
            </a:p>
          </p:txBody>
        </p:sp>
        <p:sp>
          <p:nvSpPr>
            <p:cNvPr id="79" name="Freeform 13"/>
            <p:cNvSpPr>
              <a:spLocks/>
            </p:cNvSpPr>
            <p:nvPr/>
          </p:nvSpPr>
          <p:spPr bwMode="auto">
            <a:xfrm>
              <a:off x="2227263" y="5614988"/>
              <a:ext cx="1285875" cy="96838"/>
            </a:xfrm>
            <a:custGeom>
              <a:avLst/>
              <a:gdLst>
                <a:gd name="T0" fmla="*/ 3 w 810"/>
                <a:gd name="T1" fmla="*/ 36 h 61"/>
                <a:gd name="T2" fmla="*/ 788 w 810"/>
                <a:gd name="T3" fmla="*/ 0 h 61"/>
                <a:gd name="T4" fmla="*/ 788 w 810"/>
                <a:gd name="T5" fmla="*/ 0 h 61"/>
                <a:gd name="T6" fmla="*/ 788 w 810"/>
                <a:gd name="T7" fmla="*/ 5 h 61"/>
                <a:gd name="T8" fmla="*/ 790 w 810"/>
                <a:gd name="T9" fmla="*/ 11 h 61"/>
                <a:gd name="T10" fmla="*/ 795 w 810"/>
                <a:gd name="T11" fmla="*/ 16 h 61"/>
                <a:gd name="T12" fmla="*/ 803 w 810"/>
                <a:gd name="T13" fmla="*/ 20 h 61"/>
                <a:gd name="T14" fmla="*/ 803 w 810"/>
                <a:gd name="T15" fmla="*/ 20 h 61"/>
                <a:gd name="T16" fmla="*/ 810 w 810"/>
                <a:gd name="T17" fmla="*/ 23 h 61"/>
                <a:gd name="T18" fmla="*/ 0 w 810"/>
                <a:gd name="T19" fmla="*/ 61 h 61"/>
                <a:gd name="T20" fmla="*/ 0 w 810"/>
                <a:gd name="T21" fmla="*/ 61 h 61"/>
                <a:gd name="T22" fmla="*/ 4 w 810"/>
                <a:gd name="T23" fmla="*/ 55 h 61"/>
                <a:gd name="T24" fmla="*/ 6 w 810"/>
                <a:gd name="T25" fmla="*/ 50 h 61"/>
                <a:gd name="T26" fmla="*/ 4 w 810"/>
                <a:gd name="T27" fmla="*/ 43 h 61"/>
                <a:gd name="T28" fmla="*/ 3 w 810"/>
                <a:gd name="T29" fmla="*/ 36 h 61"/>
                <a:gd name="T30" fmla="*/ 3 w 810"/>
                <a:gd name="T31" fmla="*/ 36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810" h="61">
                  <a:moveTo>
                    <a:pt x="3" y="36"/>
                  </a:moveTo>
                  <a:lnTo>
                    <a:pt x="788" y="0"/>
                  </a:lnTo>
                  <a:lnTo>
                    <a:pt x="788" y="0"/>
                  </a:lnTo>
                  <a:lnTo>
                    <a:pt x="788" y="5"/>
                  </a:lnTo>
                  <a:lnTo>
                    <a:pt x="790" y="11"/>
                  </a:lnTo>
                  <a:lnTo>
                    <a:pt x="795" y="16"/>
                  </a:lnTo>
                  <a:lnTo>
                    <a:pt x="803" y="20"/>
                  </a:lnTo>
                  <a:lnTo>
                    <a:pt x="803" y="20"/>
                  </a:lnTo>
                  <a:lnTo>
                    <a:pt x="810" y="23"/>
                  </a:lnTo>
                  <a:lnTo>
                    <a:pt x="0" y="61"/>
                  </a:lnTo>
                  <a:lnTo>
                    <a:pt x="0" y="61"/>
                  </a:lnTo>
                  <a:lnTo>
                    <a:pt x="4" y="55"/>
                  </a:lnTo>
                  <a:lnTo>
                    <a:pt x="6" y="50"/>
                  </a:lnTo>
                  <a:lnTo>
                    <a:pt x="4" y="43"/>
                  </a:lnTo>
                  <a:lnTo>
                    <a:pt x="3" y="36"/>
                  </a:lnTo>
                  <a:lnTo>
                    <a:pt x="3" y="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</a:endParaRPr>
            </a:p>
          </p:txBody>
        </p:sp>
        <p:sp>
          <p:nvSpPr>
            <p:cNvPr id="80" name="Freeform 14"/>
            <p:cNvSpPr>
              <a:spLocks/>
            </p:cNvSpPr>
            <p:nvPr/>
          </p:nvSpPr>
          <p:spPr bwMode="auto">
            <a:xfrm>
              <a:off x="2219326" y="5713413"/>
              <a:ext cx="1262063" cy="96838"/>
            </a:xfrm>
            <a:custGeom>
              <a:avLst/>
              <a:gdLst>
                <a:gd name="T0" fmla="*/ 0 w 795"/>
                <a:gd name="T1" fmla="*/ 38 h 61"/>
                <a:gd name="T2" fmla="*/ 788 w 795"/>
                <a:gd name="T3" fmla="*/ 0 h 61"/>
                <a:gd name="T4" fmla="*/ 788 w 795"/>
                <a:gd name="T5" fmla="*/ 0 h 61"/>
                <a:gd name="T6" fmla="*/ 792 w 795"/>
                <a:gd name="T7" fmla="*/ 8 h 61"/>
                <a:gd name="T8" fmla="*/ 795 w 795"/>
                <a:gd name="T9" fmla="*/ 15 h 61"/>
                <a:gd name="T10" fmla="*/ 795 w 795"/>
                <a:gd name="T11" fmla="*/ 22 h 61"/>
                <a:gd name="T12" fmla="*/ 795 w 795"/>
                <a:gd name="T13" fmla="*/ 22 h 61"/>
                <a:gd name="T14" fmla="*/ 795 w 795"/>
                <a:gd name="T15" fmla="*/ 24 h 61"/>
                <a:gd name="T16" fmla="*/ 9 w 795"/>
                <a:gd name="T17" fmla="*/ 61 h 61"/>
                <a:gd name="T18" fmla="*/ 9 w 795"/>
                <a:gd name="T19" fmla="*/ 61 h 61"/>
                <a:gd name="T20" fmla="*/ 11 w 795"/>
                <a:gd name="T21" fmla="*/ 56 h 61"/>
                <a:gd name="T22" fmla="*/ 13 w 795"/>
                <a:gd name="T23" fmla="*/ 50 h 61"/>
                <a:gd name="T24" fmla="*/ 17 w 795"/>
                <a:gd name="T25" fmla="*/ 43 h 61"/>
                <a:gd name="T26" fmla="*/ 17 w 795"/>
                <a:gd name="T27" fmla="*/ 41 h 61"/>
                <a:gd name="T28" fmla="*/ 15 w 795"/>
                <a:gd name="T29" fmla="*/ 39 h 61"/>
                <a:gd name="T30" fmla="*/ 9 w 795"/>
                <a:gd name="T31" fmla="*/ 38 h 61"/>
                <a:gd name="T32" fmla="*/ 0 w 795"/>
                <a:gd name="T33" fmla="*/ 38 h 61"/>
                <a:gd name="T34" fmla="*/ 0 w 795"/>
                <a:gd name="T35" fmla="*/ 38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795" h="61">
                  <a:moveTo>
                    <a:pt x="0" y="38"/>
                  </a:moveTo>
                  <a:lnTo>
                    <a:pt x="788" y="0"/>
                  </a:lnTo>
                  <a:lnTo>
                    <a:pt x="788" y="0"/>
                  </a:lnTo>
                  <a:lnTo>
                    <a:pt x="792" y="8"/>
                  </a:lnTo>
                  <a:lnTo>
                    <a:pt x="795" y="15"/>
                  </a:lnTo>
                  <a:lnTo>
                    <a:pt x="795" y="22"/>
                  </a:lnTo>
                  <a:lnTo>
                    <a:pt x="795" y="22"/>
                  </a:lnTo>
                  <a:lnTo>
                    <a:pt x="795" y="24"/>
                  </a:lnTo>
                  <a:lnTo>
                    <a:pt x="9" y="61"/>
                  </a:lnTo>
                  <a:lnTo>
                    <a:pt x="9" y="61"/>
                  </a:lnTo>
                  <a:lnTo>
                    <a:pt x="11" y="56"/>
                  </a:lnTo>
                  <a:lnTo>
                    <a:pt x="13" y="50"/>
                  </a:lnTo>
                  <a:lnTo>
                    <a:pt x="17" y="43"/>
                  </a:lnTo>
                  <a:lnTo>
                    <a:pt x="17" y="41"/>
                  </a:lnTo>
                  <a:lnTo>
                    <a:pt x="15" y="39"/>
                  </a:lnTo>
                  <a:lnTo>
                    <a:pt x="9" y="38"/>
                  </a:lnTo>
                  <a:lnTo>
                    <a:pt x="0" y="38"/>
                  </a:lnTo>
                  <a:lnTo>
                    <a:pt x="0" y="3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</a:endParaRPr>
            </a:p>
          </p:txBody>
        </p:sp>
        <p:sp>
          <p:nvSpPr>
            <p:cNvPr id="81" name="Freeform 15"/>
            <p:cNvSpPr>
              <a:spLocks/>
            </p:cNvSpPr>
            <p:nvPr/>
          </p:nvSpPr>
          <p:spPr bwMode="auto">
            <a:xfrm>
              <a:off x="2214563" y="5803900"/>
              <a:ext cx="1306513" cy="96838"/>
            </a:xfrm>
            <a:custGeom>
              <a:avLst/>
              <a:gdLst>
                <a:gd name="T0" fmla="*/ 15 w 823"/>
                <a:gd name="T1" fmla="*/ 36 h 61"/>
                <a:gd name="T2" fmla="*/ 794 w 823"/>
                <a:gd name="T3" fmla="*/ 0 h 61"/>
                <a:gd name="T4" fmla="*/ 794 w 823"/>
                <a:gd name="T5" fmla="*/ 0 h 61"/>
                <a:gd name="T6" fmla="*/ 794 w 823"/>
                <a:gd name="T7" fmla="*/ 4 h 61"/>
                <a:gd name="T8" fmla="*/ 796 w 823"/>
                <a:gd name="T9" fmla="*/ 7 h 61"/>
                <a:gd name="T10" fmla="*/ 800 w 823"/>
                <a:gd name="T11" fmla="*/ 11 h 61"/>
                <a:gd name="T12" fmla="*/ 807 w 823"/>
                <a:gd name="T13" fmla="*/ 13 h 61"/>
                <a:gd name="T14" fmla="*/ 807 w 823"/>
                <a:gd name="T15" fmla="*/ 13 h 61"/>
                <a:gd name="T16" fmla="*/ 817 w 823"/>
                <a:gd name="T17" fmla="*/ 18 h 61"/>
                <a:gd name="T18" fmla="*/ 823 w 823"/>
                <a:gd name="T19" fmla="*/ 22 h 61"/>
                <a:gd name="T20" fmla="*/ 0 w 823"/>
                <a:gd name="T21" fmla="*/ 61 h 61"/>
                <a:gd name="T22" fmla="*/ 0 w 823"/>
                <a:gd name="T23" fmla="*/ 61 h 61"/>
                <a:gd name="T24" fmla="*/ 3 w 823"/>
                <a:gd name="T25" fmla="*/ 59 h 61"/>
                <a:gd name="T26" fmla="*/ 3 w 823"/>
                <a:gd name="T27" fmla="*/ 59 h 61"/>
                <a:gd name="T28" fmla="*/ 11 w 823"/>
                <a:gd name="T29" fmla="*/ 55 h 61"/>
                <a:gd name="T30" fmla="*/ 14 w 823"/>
                <a:gd name="T31" fmla="*/ 53 h 61"/>
                <a:gd name="T32" fmla="*/ 15 w 823"/>
                <a:gd name="T33" fmla="*/ 50 h 61"/>
                <a:gd name="T34" fmla="*/ 16 w 823"/>
                <a:gd name="T35" fmla="*/ 43 h 61"/>
                <a:gd name="T36" fmla="*/ 15 w 823"/>
                <a:gd name="T37" fmla="*/ 36 h 61"/>
                <a:gd name="T38" fmla="*/ 15 w 823"/>
                <a:gd name="T39" fmla="*/ 36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823" h="61">
                  <a:moveTo>
                    <a:pt x="15" y="36"/>
                  </a:moveTo>
                  <a:lnTo>
                    <a:pt x="794" y="0"/>
                  </a:lnTo>
                  <a:lnTo>
                    <a:pt x="794" y="0"/>
                  </a:lnTo>
                  <a:lnTo>
                    <a:pt x="794" y="4"/>
                  </a:lnTo>
                  <a:lnTo>
                    <a:pt x="796" y="7"/>
                  </a:lnTo>
                  <a:lnTo>
                    <a:pt x="800" y="11"/>
                  </a:lnTo>
                  <a:lnTo>
                    <a:pt x="807" y="13"/>
                  </a:lnTo>
                  <a:lnTo>
                    <a:pt x="807" y="13"/>
                  </a:lnTo>
                  <a:lnTo>
                    <a:pt x="817" y="18"/>
                  </a:lnTo>
                  <a:lnTo>
                    <a:pt x="823" y="22"/>
                  </a:lnTo>
                  <a:lnTo>
                    <a:pt x="0" y="61"/>
                  </a:lnTo>
                  <a:lnTo>
                    <a:pt x="0" y="61"/>
                  </a:lnTo>
                  <a:lnTo>
                    <a:pt x="3" y="59"/>
                  </a:lnTo>
                  <a:lnTo>
                    <a:pt x="3" y="59"/>
                  </a:lnTo>
                  <a:lnTo>
                    <a:pt x="11" y="55"/>
                  </a:lnTo>
                  <a:lnTo>
                    <a:pt x="14" y="53"/>
                  </a:lnTo>
                  <a:lnTo>
                    <a:pt x="15" y="50"/>
                  </a:lnTo>
                  <a:lnTo>
                    <a:pt x="16" y="43"/>
                  </a:lnTo>
                  <a:lnTo>
                    <a:pt x="15" y="36"/>
                  </a:lnTo>
                  <a:lnTo>
                    <a:pt x="15" y="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</a:endParaRPr>
            </a:p>
          </p:txBody>
        </p:sp>
        <p:sp>
          <p:nvSpPr>
            <p:cNvPr id="82" name="Freeform 16"/>
            <p:cNvSpPr>
              <a:spLocks/>
            </p:cNvSpPr>
            <p:nvPr/>
          </p:nvSpPr>
          <p:spPr bwMode="auto">
            <a:xfrm>
              <a:off x="2227263" y="5895975"/>
              <a:ext cx="1250950" cy="96838"/>
            </a:xfrm>
            <a:custGeom>
              <a:avLst/>
              <a:gdLst>
                <a:gd name="T0" fmla="*/ 0 w 788"/>
                <a:gd name="T1" fmla="*/ 37 h 61"/>
                <a:gd name="T2" fmla="*/ 786 w 788"/>
                <a:gd name="T3" fmla="*/ 0 h 61"/>
                <a:gd name="T4" fmla="*/ 786 w 788"/>
                <a:gd name="T5" fmla="*/ 0 h 61"/>
                <a:gd name="T6" fmla="*/ 784 w 788"/>
                <a:gd name="T7" fmla="*/ 6 h 61"/>
                <a:gd name="T8" fmla="*/ 786 w 788"/>
                <a:gd name="T9" fmla="*/ 11 h 61"/>
                <a:gd name="T10" fmla="*/ 788 w 788"/>
                <a:gd name="T11" fmla="*/ 25 h 61"/>
                <a:gd name="T12" fmla="*/ 7 w 788"/>
                <a:gd name="T13" fmla="*/ 61 h 61"/>
                <a:gd name="T14" fmla="*/ 7 w 788"/>
                <a:gd name="T15" fmla="*/ 61 h 61"/>
                <a:gd name="T16" fmla="*/ 8 w 788"/>
                <a:gd name="T17" fmla="*/ 54 h 61"/>
                <a:gd name="T18" fmla="*/ 8 w 788"/>
                <a:gd name="T19" fmla="*/ 48 h 61"/>
                <a:gd name="T20" fmla="*/ 6 w 788"/>
                <a:gd name="T21" fmla="*/ 42 h 61"/>
                <a:gd name="T22" fmla="*/ 0 w 788"/>
                <a:gd name="T23" fmla="*/ 37 h 61"/>
                <a:gd name="T24" fmla="*/ 0 w 788"/>
                <a:gd name="T25" fmla="*/ 37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88" h="61">
                  <a:moveTo>
                    <a:pt x="0" y="37"/>
                  </a:moveTo>
                  <a:lnTo>
                    <a:pt x="786" y="0"/>
                  </a:lnTo>
                  <a:lnTo>
                    <a:pt x="786" y="0"/>
                  </a:lnTo>
                  <a:lnTo>
                    <a:pt x="784" y="6"/>
                  </a:lnTo>
                  <a:lnTo>
                    <a:pt x="786" y="11"/>
                  </a:lnTo>
                  <a:lnTo>
                    <a:pt x="788" y="25"/>
                  </a:lnTo>
                  <a:lnTo>
                    <a:pt x="7" y="61"/>
                  </a:lnTo>
                  <a:lnTo>
                    <a:pt x="7" y="61"/>
                  </a:lnTo>
                  <a:lnTo>
                    <a:pt x="8" y="54"/>
                  </a:lnTo>
                  <a:lnTo>
                    <a:pt x="8" y="48"/>
                  </a:lnTo>
                  <a:lnTo>
                    <a:pt x="6" y="42"/>
                  </a:lnTo>
                  <a:lnTo>
                    <a:pt x="0" y="37"/>
                  </a:lnTo>
                  <a:lnTo>
                    <a:pt x="0" y="3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</a:endParaRPr>
            </a:p>
          </p:txBody>
        </p:sp>
        <p:sp>
          <p:nvSpPr>
            <p:cNvPr id="83" name="Freeform 17"/>
            <p:cNvSpPr>
              <a:spLocks/>
            </p:cNvSpPr>
            <p:nvPr/>
          </p:nvSpPr>
          <p:spPr bwMode="auto">
            <a:xfrm>
              <a:off x="2246313" y="6029325"/>
              <a:ext cx="1254125" cy="311150"/>
            </a:xfrm>
            <a:custGeom>
              <a:avLst/>
              <a:gdLst>
                <a:gd name="T0" fmla="*/ 370 w 790"/>
                <a:gd name="T1" fmla="*/ 196 h 196"/>
                <a:gd name="T2" fmla="*/ 370 w 790"/>
                <a:gd name="T3" fmla="*/ 196 h 196"/>
                <a:gd name="T4" fmla="*/ 305 w 790"/>
                <a:gd name="T5" fmla="*/ 195 h 196"/>
                <a:gd name="T6" fmla="*/ 269 w 790"/>
                <a:gd name="T7" fmla="*/ 194 h 196"/>
                <a:gd name="T8" fmla="*/ 233 w 790"/>
                <a:gd name="T9" fmla="*/ 191 h 196"/>
                <a:gd name="T10" fmla="*/ 201 w 790"/>
                <a:gd name="T11" fmla="*/ 187 h 196"/>
                <a:gd name="T12" fmla="*/ 172 w 790"/>
                <a:gd name="T13" fmla="*/ 182 h 196"/>
                <a:gd name="T14" fmla="*/ 163 w 790"/>
                <a:gd name="T15" fmla="*/ 179 h 196"/>
                <a:gd name="T16" fmla="*/ 155 w 790"/>
                <a:gd name="T17" fmla="*/ 176 h 196"/>
                <a:gd name="T18" fmla="*/ 148 w 790"/>
                <a:gd name="T19" fmla="*/ 172 h 196"/>
                <a:gd name="T20" fmla="*/ 147 w 790"/>
                <a:gd name="T21" fmla="*/ 168 h 196"/>
                <a:gd name="T22" fmla="*/ 147 w 790"/>
                <a:gd name="T23" fmla="*/ 168 h 196"/>
                <a:gd name="T24" fmla="*/ 144 w 790"/>
                <a:gd name="T25" fmla="*/ 160 h 196"/>
                <a:gd name="T26" fmla="*/ 140 w 790"/>
                <a:gd name="T27" fmla="*/ 153 h 196"/>
                <a:gd name="T28" fmla="*/ 133 w 790"/>
                <a:gd name="T29" fmla="*/ 145 h 196"/>
                <a:gd name="T30" fmla="*/ 125 w 790"/>
                <a:gd name="T31" fmla="*/ 138 h 196"/>
                <a:gd name="T32" fmla="*/ 99 w 790"/>
                <a:gd name="T33" fmla="*/ 121 h 196"/>
                <a:gd name="T34" fmla="*/ 64 w 790"/>
                <a:gd name="T35" fmla="*/ 99 h 196"/>
                <a:gd name="T36" fmla="*/ 64 w 790"/>
                <a:gd name="T37" fmla="*/ 99 h 196"/>
                <a:gd name="T38" fmla="*/ 52 w 790"/>
                <a:gd name="T39" fmla="*/ 92 h 196"/>
                <a:gd name="T40" fmla="*/ 42 w 790"/>
                <a:gd name="T41" fmla="*/ 84 h 196"/>
                <a:gd name="T42" fmla="*/ 33 w 790"/>
                <a:gd name="T43" fmla="*/ 76 h 196"/>
                <a:gd name="T44" fmla="*/ 23 w 790"/>
                <a:gd name="T45" fmla="*/ 68 h 196"/>
                <a:gd name="T46" fmla="*/ 11 w 790"/>
                <a:gd name="T47" fmla="*/ 53 h 196"/>
                <a:gd name="T48" fmla="*/ 0 w 790"/>
                <a:gd name="T49" fmla="*/ 37 h 196"/>
                <a:gd name="T50" fmla="*/ 790 w 790"/>
                <a:gd name="T51" fmla="*/ 0 h 196"/>
                <a:gd name="T52" fmla="*/ 790 w 790"/>
                <a:gd name="T53" fmla="*/ 0 h 196"/>
                <a:gd name="T54" fmla="*/ 786 w 790"/>
                <a:gd name="T55" fmla="*/ 12 h 196"/>
                <a:gd name="T56" fmla="*/ 778 w 790"/>
                <a:gd name="T57" fmla="*/ 24 h 196"/>
                <a:gd name="T58" fmla="*/ 770 w 790"/>
                <a:gd name="T59" fmla="*/ 38 h 196"/>
                <a:gd name="T60" fmla="*/ 760 w 790"/>
                <a:gd name="T61" fmla="*/ 50 h 196"/>
                <a:gd name="T62" fmla="*/ 749 w 790"/>
                <a:gd name="T63" fmla="*/ 62 h 196"/>
                <a:gd name="T64" fmla="*/ 738 w 790"/>
                <a:gd name="T65" fmla="*/ 76 h 196"/>
                <a:gd name="T66" fmla="*/ 711 w 790"/>
                <a:gd name="T67" fmla="*/ 99 h 196"/>
                <a:gd name="T68" fmla="*/ 711 w 790"/>
                <a:gd name="T69" fmla="*/ 99 h 196"/>
                <a:gd name="T70" fmla="*/ 696 w 790"/>
                <a:gd name="T71" fmla="*/ 111 h 196"/>
                <a:gd name="T72" fmla="*/ 682 w 790"/>
                <a:gd name="T73" fmla="*/ 122 h 196"/>
                <a:gd name="T74" fmla="*/ 657 w 790"/>
                <a:gd name="T75" fmla="*/ 138 h 196"/>
                <a:gd name="T76" fmla="*/ 646 w 790"/>
                <a:gd name="T77" fmla="*/ 146 h 196"/>
                <a:gd name="T78" fmla="*/ 638 w 790"/>
                <a:gd name="T79" fmla="*/ 153 h 196"/>
                <a:gd name="T80" fmla="*/ 633 w 790"/>
                <a:gd name="T81" fmla="*/ 160 h 196"/>
                <a:gd name="T82" fmla="*/ 630 w 790"/>
                <a:gd name="T83" fmla="*/ 168 h 196"/>
                <a:gd name="T84" fmla="*/ 630 w 790"/>
                <a:gd name="T85" fmla="*/ 168 h 196"/>
                <a:gd name="T86" fmla="*/ 629 w 790"/>
                <a:gd name="T87" fmla="*/ 169 h 196"/>
                <a:gd name="T88" fmla="*/ 627 w 790"/>
                <a:gd name="T89" fmla="*/ 172 h 196"/>
                <a:gd name="T90" fmla="*/ 621 w 790"/>
                <a:gd name="T91" fmla="*/ 176 h 196"/>
                <a:gd name="T92" fmla="*/ 610 w 790"/>
                <a:gd name="T93" fmla="*/ 179 h 196"/>
                <a:gd name="T94" fmla="*/ 598 w 790"/>
                <a:gd name="T95" fmla="*/ 182 h 196"/>
                <a:gd name="T96" fmla="*/ 564 w 790"/>
                <a:gd name="T97" fmla="*/ 187 h 196"/>
                <a:gd name="T98" fmla="*/ 525 w 790"/>
                <a:gd name="T99" fmla="*/ 191 h 196"/>
                <a:gd name="T100" fmla="*/ 483 w 790"/>
                <a:gd name="T101" fmla="*/ 194 h 196"/>
                <a:gd name="T102" fmla="*/ 439 w 790"/>
                <a:gd name="T103" fmla="*/ 195 h 196"/>
                <a:gd name="T104" fmla="*/ 370 w 790"/>
                <a:gd name="T105" fmla="*/ 196 h 196"/>
                <a:gd name="T106" fmla="*/ 370 w 790"/>
                <a:gd name="T107" fmla="*/ 196 h 1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790" h="196">
                  <a:moveTo>
                    <a:pt x="370" y="196"/>
                  </a:moveTo>
                  <a:lnTo>
                    <a:pt x="370" y="196"/>
                  </a:lnTo>
                  <a:lnTo>
                    <a:pt x="305" y="195"/>
                  </a:lnTo>
                  <a:lnTo>
                    <a:pt x="269" y="194"/>
                  </a:lnTo>
                  <a:lnTo>
                    <a:pt x="233" y="191"/>
                  </a:lnTo>
                  <a:lnTo>
                    <a:pt x="201" y="187"/>
                  </a:lnTo>
                  <a:lnTo>
                    <a:pt x="172" y="182"/>
                  </a:lnTo>
                  <a:lnTo>
                    <a:pt x="163" y="179"/>
                  </a:lnTo>
                  <a:lnTo>
                    <a:pt x="155" y="176"/>
                  </a:lnTo>
                  <a:lnTo>
                    <a:pt x="148" y="172"/>
                  </a:lnTo>
                  <a:lnTo>
                    <a:pt x="147" y="168"/>
                  </a:lnTo>
                  <a:lnTo>
                    <a:pt x="147" y="168"/>
                  </a:lnTo>
                  <a:lnTo>
                    <a:pt x="144" y="160"/>
                  </a:lnTo>
                  <a:lnTo>
                    <a:pt x="140" y="153"/>
                  </a:lnTo>
                  <a:lnTo>
                    <a:pt x="133" y="145"/>
                  </a:lnTo>
                  <a:lnTo>
                    <a:pt x="125" y="138"/>
                  </a:lnTo>
                  <a:lnTo>
                    <a:pt x="99" y="121"/>
                  </a:lnTo>
                  <a:lnTo>
                    <a:pt x="64" y="99"/>
                  </a:lnTo>
                  <a:lnTo>
                    <a:pt x="64" y="99"/>
                  </a:lnTo>
                  <a:lnTo>
                    <a:pt x="52" y="92"/>
                  </a:lnTo>
                  <a:lnTo>
                    <a:pt x="42" y="84"/>
                  </a:lnTo>
                  <a:lnTo>
                    <a:pt x="33" y="76"/>
                  </a:lnTo>
                  <a:lnTo>
                    <a:pt x="23" y="68"/>
                  </a:lnTo>
                  <a:lnTo>
                    <a:pt x="11" y="53"/>
                  </a:lnTo>
                  <a:lnTo>
                    <a:pt x="0" y="37"/>
                  </a:lnTo>
                  <a:lnTo>
                    <a:pt x="790" y="0"/>
                  </a:lnTo>
                  <a:lnTo>
                    <a:pt x="790" y="0"/>
                  </a:lnTo>
                  <a:lnTo>
                    <a:pt x="786" y="12"/>
                  </a:lnTo>
                  <a:lnTo>
                    <a:pt x="778" y="24"/>
                  </a:lnTo>
                  <a:lnTo>
                    <a:pt x="770" y="38"/>
                  </a:lnTo>
                  <a:lnTo>
                    <a:pt x="760" y="50"/>
                  </a:lnTo>
                  <a:lnTo>
                    <a:pt x="749" y="62"/>
                  </a:lnTo>
                  <a:lnTo>
                    <a:pt x="738" y="76"/>
                  </a:lnTo>
                  <a:lnTo>
                    <a:pt x="711" y="99"/>
                  </a:lnTo>
                  <a:lnTo>
                    <a:pt x="711" y="99"/>
                  </a:lnTo>
                  <a:lnTo>
                    <a:pt x="696" y="111"/>
                  </a:lnTo>
                  <a:lnTo>
                    <a:pt x="682" y="122"/>
                  </a:lnTo>
                  <a:lnTo>
                    <a:pt x="657" y="138"/>
                  </a:lnTo>
                  <a:lnTo>
                    <a:pt x="646" y="146"/>
                  </a:lnTo>
                  <a:lnTo>
                    <a:pt x="638" y="153"/>
                  </a:lnTo>
                  <a:lnTo>
                    <a:pt x="633" y="160"/>
                  </a:lnTo>
                  <a:lnTo>
                    <a:pt x="630" y="168"/>
                  </a:lnTo>
                  <a:lnTo>
                    <a:pt x="630" y="168"/>
                  </a:lnTo>
                  <a:lnTo>
                    <a:pt x="629" y="169"/>
                  </a:lnTo>
                  <a:lnTo>
                    <a:pt x="627" y="172"/>
                  </a:lnTo>
                  <a:lnTo>
                    <a:pt x="621" y="176"/>
                  </a:lnTo>
                  <a:lnTo>
                    <a:pt x="610" y="179"/>
                  </a:lnTo>
                  <a:lnTo>
                    <a:pt x="598" y="182"/>
                  </a:lnTo>
                  <a:lnTo>
                    <a:pt x="564" y="187"/>
                  </a:lnTo>
                  <a:lnTo>
                    <a:pt x="525" y="191"/>
                  </a:lnTo>
                  <a:lnTo>
                    <a:pt x="483" y="194"/>
                  </a:lnTo>
                  <a:lnTo>
                    <a:pt x="439" y="195"/>
                  </a:lnTo>
                  <a:lnTo>
                    <a:pt x="370" y="196"/>
                  </a:lnTo>
                  <a:lnTo>
                    <a:pt x="370" y="19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</a:endParaRPr>
            </a:p>
          </p:txBody>
        </p:sp>
        <p:sp>
          <p:nvSpPr>
            <p:cNvPr id="84" name="Freeform 18"/>
            <p:cNvSpPr>
              <a:spLocks/>
            </p:cNvSpPr>
            <p:nvPr/>
          </p:nvSpPr>
          <p:spPr bwMode="auto">
            <a:xfrm>
              <a:off x="2470151" y="6061075"/>
              <a:ext cx="361950" cy="279400"/>
            </a:xfrm>
            <a:custGeom>
              <a:avLst/>
              <a:gdLst>
                <a:gd name="T0" fmla="*/ 82 w 228"/>
                <a:gd name="T1" fmla="*/ 170 h 176"/>
                <a:gd name="T2" fmla="*/ 82 w 228"/>
                <a:gd name="T3" fmla="*/ 170 h 176"/>
                <a:gd name="T4" fmla="*/ 73 w 228"/>
                <a:gd name="T5" fmla="*/ 149 h 176"/>
                <a:gd name="T6" fmla="*/ 65 w 228"/>
                <a:gd name="T7" fmla="*/ 130 h 176"/>
                <a:gd name="T8" fmla="*/ 52 w 228"/>
                <a:gd name="T9" fmla="*/ 109 h 176"/>
                <a:gd name="T10" fmla="*/ 34 w 228"/>
                <a:gd name="T11" fmla="*/ 80 h 176"/>
                <a:gd name="T12" fmla="*/ 34 w 228"/>
                <a:gd name="T13" fmla="*/ 80 h 176"/>
                <a:gd name="T14" fmla="*/ 25 w 228"/>
                <a:gd name="T15" fmla="*/ 64 h 176"/>
                <a:gd name="T16" fmla="*/ 15 w 228"/>
                <a:gd name="T17" fmla="*/ 46 h 176"/>
                <a:gd name="T18" fmla="*/ 0 w 228"/>
                <a:gd name="T19" fmla="*/ 10 h 176"/>
                <a:gd name="T20" fmla="*/ 225 w 228"/>
                <a:gd name="T21" fmla="*/ 0 h 176"/>
                <a:gd name="T22" fmla="*/ 225 w 228"/>
                <a:gd name="T23" fmla="*/ 0 h 176"/>
                <a:gd name="T24" fmla="*/ 228 w 228"/>
                <a:gd name="T25" fmla="*/ 41 h 176"/>
                <a:gd name="T26" fmla="*/ 228 w 228"/>
                <a:gd name="T27" fmla="*/ 80 h 176"/>
                <a:gd name="T28" fmla="*/ 228 w 228"/>
                <a:gd name="T29" fmla="*/ 80 h 176"/>
                <a:gd name="T30" fmla="*/ 226 w 228"/>
                <a:gd name="T31" fmla="*/ 110 h 176"/>
                <a:gd name="T32" fmla="*/ 224 w 228"/>
                <a:gd name="T33" fmla="*/ 133 h 176"/>
                <a:gd name="T34" fmla="*/ 224 w 228"/>
                <a:gd name="T35" fmla="*/ 152 h 176"/>
                <a:gd name="T36" fmla="*/ 224 w 228"/>
                <a:gd name="T37" fmla="*/ 162 h 176"/>
                <a:gd name="T38" fmla="*/ 226 w 228"/>
                <a:gd name="T39" fmla="*/ 172 h 176"/>
                <a:gd name="T40" fmla="*/ 226 w 228"/>
                <a:gd name="T41" fmla="*/ 172 h 176"/>
                <a:gd name="T42" fmla="*/ 226 w 228"/>
                <a:gd name="T43" fmla="*/ 176 h 176"/>
                <a:gd name="T44" fmla="*/ 226 w 228"/>
                <a:gd name="T45" fmla="*/ 176 h 176"/>
                <a:gd name="T46" fmla="*/ 157 w 228"/>
                <a:gd name="T47" fmla="*/ 175 h 176"/>
                <a:gd name="T48" fmla="*/ 118 w 228"/>
                <a:gd name="T49" fmla="*/ 172 h 176"/>
                <a:gd name="T50" fmla="*/ 82 w 228"/>
                <a:gd name="T51" fmla="*/ 170 h 176"/>
                <a:gd name="T52" fmla="*/ 82 w 228"/>
                <a:gd name="T53" fmla="*/ 170 h 1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228" h="176">
                  <a:moveTo>
                    <a:pt x="82" y="170"/>
                  </a:moveTo>
                  <a:lnTo>
                    <a:pt x="82" y="170"/>
                  </a:lnTo>
                  <a:lnTo>
                    <a:pt x="73" y="149"/>
                  </a:lnTo>
                  <a:lnTo>
                    <a:pt x="65" y="130"/>
                  </a:lnTo>
                  <a:lnTo>
                    <a:pt x="52" y="109"/>
                  </a:lnTo>
                  <a:lnTo>
                    <a:pt x="34" y="80"/>
                  </a:lnTo>
                  <a:lnTo>
                    <a:pt x="34" y="80"/>
                  </a:lnTo>
                  <a:lnTo>
                    <a:pt x="25" y="64"/>
                  </a:lnTo>
                  <a:lnTo>
                    <a:pt x="15" y="46"/>
                  </a:lnTo>
                  <a:lnTo>
                    <a:pt x="0" y="10"/>
                  </a:lnTo>
                  <a:lnTo>
                    <a:pt x="225" y="0"/>
                  </a:lnTo>
                  <a:lnTo>
                    <a:pt x="225" y="0"/>
                  </a:lnTo>
                  <a:lnTo>
                    <a:pt x="228" y="41"/>
                  </a:lnTo>
                  <a:lnTo>
                    <a:pt x="228" y="80"/>
                  </a:lnTo>
                  <a:lnTo>
                    <a:pt x="228" y="80"/>
                  </a:lnTo>
                  <a:lnTo>
                    <a:pt x="226" y="110"/>
                  </a:lnTo>
                  <a:lnTo>
                    <a:pt x="224" y="133"/>
                  </a:lnTo>
                  <a:lnTo>
                    <a:pt x="224" y="152"/>
                  </a:lnTo>
                  <a:lnTo>
                    <a:pt x="224" y="162"/>
                  </a:lnTo>
                  <a:lnTo>
                    <a:pt x="226" y="172"/>
                  </a:lnTo>
                  <a:lnTo>
                    <a:pt x="226" y="172"/>
                  </a:lnTo>
                  <a:lnTo>
                    <a:pt x="226" y="176"/>
                  </a:lnTo>
                  <a:lnTo>
                    <a:pt x="226" y="176"/>
                  </a:lnTo>
                  <a:lnTo>
                    <a:pt x="157" y="175"/>
                  </a:lnTo>
                  <a:lnTo>
                    <a:pt x="118" y="172"/>
                  </a:lnTo>
                  <a:lnTo>
                    <a:pt x="82" y="170"/>
                  </a:lnTo>
                  <a:lnTo>
                    <a:pt x="82" y="17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</a:endParaRPr>
            </a:p>
          </p:txBody>
        </p:sp>
        <p:sp>
          <p:nvSpPr>
            <p:cNvPr id="93" name="Freeform 19"/>
            <p:cNvSpPr>
              <a:spLocks/>
            </p:cNvSpPr>
            <p:nvPr/>
          </p:nvSpPr>
          <p:spPr bwMode="auto">
            <a:xfrm>
              <a:off x="3044826" y="5083175"/>
              <a:ext cx="512763" cy="271463"/>
            </a:xfrm>
            <a:custGeom>
              <a:avLst/>
              <a:gdLst>
                <a:gd name="T0" fmla="*/ 0 w 323"/>
                <a:gd name="T1" fmla="*/ 0 h 171"/>
                <a:gd name="T2" fmla="*/ 323 w 323"/>
                <a:gd name="T3" fmla="*/ 0 h 171"/>
                <a:gd name="T4" fmla="*/ 306 w 323"/>
                <a:gd name="T5" fmla="*/ 140 h 171"/>
                <a:gd name="T6" fmla="*/ 306 w 323"/>
                <a:gd name="T7" fmla="*/ 140 h 171"/>
                <a:gd name="T8" fmla="*/ 305 w 323"/>
                <a:gd name="T9" fmla="*/ 147 h 171"/>
                <a:gd name="T10" fmla="*/ 302 w 323"/>
                <a:gd name="T11" fmla="*/ 152 h 171"/>
                <a:gd name="T12" fmla="*/ 296 w 323"/>
                <a:gd name="T13" fmla="*/ 157 h 171"/>
                <a:gd name="T14" fmla="*/ 291 w 323"/>
                <a:gd name="T15" fmla="*/ 161 h 171"/>
                <a:gd name="T16" fmla="*/ 286 w 323"/>
                <a:gd name="T17" fmla="*/ 164 h 171"/>
                <a:gd name="T18" fmla="*/ 279 w 323"/>
                <a:gd name="T19" fmla="*/ 167 h 171"/>
                <a:gd name="T20" fmla="*/ 272 w 323"/>
                <a:gd name="T21" fmla="*/ 168 h 171"/>
                <a:gd name="T22" fmla="*/ 267 w 323"/>
                <a:gd name="T23" fmla="*/ 168 h 171"/>
                <a:gd name="T24" fmla="*/ 0 w 323"/>
                <a:gd name="T25" fmla="*/ 171 h 171"/>
                <a:gd name="T26" fmla="*/ 0 w 323"/>
                <a:gd name="T27" fmla="*/ 0 h 1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23" h="171">
                  <a:moveTo>
                    <a:pt x="0" y="0"/>
                  </a:moveTo>
                  <a:lnTo>
                    <a:pt x="323" y="0"/>
                  </a:lnTo>
                  <a:lnTo>
                    <a:pt x="306" y="140"/>
                  </a:lnTo>
                  <a:lnTo>
                    <a:pt x="306" y="140"/>
                  </a:lnTo>
                  <a:lnTo>
                    <a:pt x="305" y="147"/>
                  </a:lnTo>
                  <a:lnTo>
                    <a:pt x="302" y="152"/>
                  </a:lnTo>
                  <a:lnTo>
                    <a:pt x="296" y="157"/>
                  </a:lnTo>
                  <a:lnTo>
                    <a:pt x="291" y="161"/>
                  </a:lnTo>
                  <a:lnTo>
                    <a:pt x="286" y="164"/>
                  </a:lnTo>
                  <a:lnTo>
                    <a:pt x="279" y="167"/>
                  </a:lnTo>
                  <a:lnTo>
                    <a:pt x="272" y="168"/>
                  </a:lnTo>
                  <a:lnTo>
                    <a:pt x="267" y="168"/>
                  </a:lnTo>
                  <a:lnTo>
                    <a:pt x="0" y="171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</a:endParaRPr>
            </a:p>
          </p:txBody>
        </p:sp>
        <p:sp>
          <p:nvSpPr>
            <p:cNvPr id="94" name="Freeform 20"/>
            <p:cNvSpPr>
              <a:spLocks/>
            </p:cNvSpPr>
            <p:nvPr/>
          </p:nvSpPr>
          <p:spPr bwMode="auto">
            <a:xfrm>
              <a:off x="3049588" y="5083175"/>
              <a:ext cx="508000" cy="269875"/>
            </a:xfrm>
            <a:custGeom>
              <a:avLst/>
              <a:gdLst>
                <a:gd name="T0" fmla="*/ 0 w 320"/>
                <a:gd name="T1" fmla="*/ 0 h 170"/>
                <a:gd name="T2" fmla="*/ 0 w 320"/>
                <a:gd name="T3" fmla="*/ 0 h 170"/>
                <a:gd name="T4" fmla="*/ 320 w 320"/>
                <a:gd name="T5" fmla="*/ 0 h 170"/>
                <a:gd name="T6" fmla="*/ 320 w 320"/>
                <a:gd name="T7" fmla="*/ 0 h 170"/>
                <a:gd name="T8" fmla="*/ 303 w 320"/>
                <a:gd name="T9" fmla="*/ 140 h 170"/>
                <a:gd name="T10" fmla="*/ 303 w 320"/>
                <a:gd name="T11" fmla="*/ 140 h 170"/>
                <a:gd name="T12" fmla="*/ 302 w 320"/>
                <a:gd name="T13" fmla="*/ 147 h 170"/>
                <a:gd name="T14" fmla="*/ 299 w 320"/>
                <a:gd name="T15" fmla="*/ 152 h 170"/>
                <a:gd name="T16" fmla="*/ 293 w 320"/>
                <a:gd name="T17" fmla="*/ 157 h 170"/>
                <a:gd name="T18" fmla="*/ 288 w 320"/>
                <a:gd name="T19" fmla="*/ 161 h 170"/>
                <a:gd name="T20" fmla="*/ 283 w 320"/>
                <a:gd name="T21" fmla="*/ 164 h 170"/>
                <a:gd name="T22" fmla="*/ 276 w 320"/>
                <a:gd name="T23" fmla="*/ 167 h 170"/>
                <a:gd name="T24" fmla="*/ 269 w 320"/>
                <a:gd name="T25" fmla="*/ 168 h 170"/>
                <a:gd name="T26" fmla="*/ 264 w 320"/>
                <a:gd name="T27" fmla="*/ 168 h 170"/>
                <a:gd name="T28" fmla="*/ 264 w 320"/>
                <a:gd name="T29" fmla="*/ 168 h 170"/>
                <a:gd name="T30" fmla="*/ 1 w 320"/>
                <a:gd name="T31" fmla="*/ 170 h 170"/>
                <a:gd name="T32" fmla="*/ 1 w 320"/>
                <a:gd name="T33" fmla="*/ 170 h 170"/>
                <a:gd name="T34" fmla="*/ 0 w 320"/>
                <a:gd name="T35" fmla="*/ 0 h 170"/>
                <a:gd name="T36" fmla="*/ 0 w 320"/>
                <a:gd name="T37" fmla="*/ 0 h 1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320" h="170">
                  <a:moveTo>
                    <a:pt x="0" y="0"/>
                  </a:moveTo>
                  <a:lnTo>
                    <a:pt x="0" y="0"/>
                  </a:lnTo>
                  <a:lnTo>
                    <a:pt x="320" y="0"/>
                  </a:lnTo>
                  <a:lnTo>
                    <a:pt x="320" y="0"/>
                  </a:lnTo>
                  <a:lnTo>
                    <a:pt x="303" y="140"/>
                  </a:lnTo>
                  <a:lnTo>
                    <a:pt x="303" y="140"/>
                  </a:lnTo>
                  <a:lnTo>
                    <a:pt x="302" y="147"/>
                  </a:lnTo>
                  <a:lnTo>
                    <a:pt x="299" y="152"/>
                  </a:lnTo>
                  <a:lnTo>
                    <a:pt x="293" y="157"/>
                  </a:lnTo>
                  <a:lnTo>
                    <a:pt x="288" y="161"/>
                  </a:lnTo>
                  <a:lnTo>
                    <a:pt x="283" y="164"/>
                  </a:lnTo>
                  <a:lnTo>
                    <a:pt x="276" y="167"/>
                  </a:lnTo>
                  <a:lnTo>
                    <a:pt x="269" y="168"/>
                  </a:lnTo>
                  <a:lnTo>
                    <a:pt x="264" y="168"/>
                  </a:lnTo>
                  <a:lnTo>
                    <a:pt x="264" y="168"/>
                  </a:lnTo>
                  <a:lnTo>
                    <a:pt x="1" y="170"/>
                  </a:lnTo>
                  <a:lnTo>
                    <a:pt x="1" y="17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</a:endParaRPr>
            </a:p>
          </p:txBody>
        </p:sp>
        <p:sp>
          <p:nvSpPr>
            <p:cNvPr id="95" name="Freeform 21"/>
            <p:cNvSpPr>
              <a:spLocks/>
            </p:cNvSpPr>
            <p:nvPr/>
          </p:nvSpPr>
          <p:spPr bwMode="auto">
            <a:xfrm>
              <a:off x="3055938" y="5083175"/>
              <a:ext cx="501650" cy="269875"/>
            </a:xfrm>
            <a:custGeom>
              <a:avLst/>
              <a:gdLst>
                <a:gd name="T0" fmla="*/ 0 w 316"/>
                <a:gd name="T1" fmla="*/ 0 h 170"/>
                <a:gd name="T2" fmla="*/ 0 w 316"/>
                <a:gd name="T3" fmla="*/ 0 h 170"/>
                <a:gd name="T4" fmla="*/ 316 w 316"/>
                <a:gd name="T5" fmla="*/ 0 h 170"/>
                <a:gd name="T6" fmla="*/ 316 w 316"/>
                <a:gd name="T7" fmla="*/ 0 h 170"/>
                <a:gd name="T8" fmla="*/ 299 w 316"/>
                <a:gd name="T9" fmla="*/ 140 h 170"/>
                <a:gd name="T10" fmla="*/ 299 w 316"/>
                <a:gd name="T11" fmla="*/ 140 h 170"/>
                <a:gd name="T12" fmla="*/ 298 w 316"/>
                <a:gd name="T13" fmla="*/ 147 h 170"/>
                <a:gd name="T14" fmla="*/ 295 w 316"/>
                <a:gd name="T15" fmla="*/ 152 h 170"/>
                <a:gd name="T16" fmla="*/ 289 w 316"/>
                <a:gd name="T17" fmla="*/ 156 h 170"/>
                <a:gd name="T18" fmla="*/ 284 w 316"/>
                <a:gd name="T19" fmla="*/ 160 h 170"/>
                <a:gd name="T20" fmla="*/ 279 w 316"/>
                <a:gd name="T21" fmla="*/ 164 h 170"/>
                <a:gd name="T22" fmla="*/ 272 w 316"/>
                <a:gd name="T23" fmla="*/ 167 h 170"/>
                <a:gd name="T24" fmla="*/ 266 w 316"/>
                <a:gd name="T25" fmla="*/ 168 h 170"/>
                <a:gd name="T26" fmla="*/ 260 w 316"/>
                <a:gd name="T27" fmla="*/ 168 h 170"/>
                <a:gd name="T28" fmla="*/ 260 w 316"/>
                <a:gd name="T29" fmla="*/ 168 h 170"/>
                <a:gd name="T30" fmla="*/ 1 w 316"/>
                <a:gd name="T31" fmla="*/ 170 h 170"/>
                <a:gd name="T32" fmla="*/ 1 w 316"/>
                <a:gd name="T33" fmla="*/ 170 h 170"/>
                <a:gd name="T34" fmla="*/ 0 w 316"/>
                <a:gd name="T35" fmla="*/ 0 h 170"/>
                <a:gd name="T36" fmla="*/ 0 w 316"/>
                <a:gd name="T37" fmla="*/ 0 h 1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316" h="170">
                  <a:moveTo>
                    <a:pt x="0" y="0"/>
                  </a:moveTo>
                  <a:lnTo>
                    <a:pt x="0" y="0"/>
                  </a:lnTo>
                  <a:lnTo>
                    <a:pt x="316" y="0"/>
                  </a:lnTo>
                  <a:lnTo>
                    <a:pt x="316" y="0"/>
                  </a:lnTo>
                  <a:lnTo>
                    <a:pt x="299" y="140"/>
                  </a:lnTo>
                  <a:lnTo>
                    <a:pt x="299" y="140"/>
                  </a:lnTo>
                  <a:lnTo>
                    <a:pt x="298" y="147"/>
                  </a:lnTo>
                  <a:lnTo>
                    <a:pt x="295" y="152"/>
                  </a:lnTo>
                  <a:lnTo>
                    <a:pt x="289" y="156"/>
                  </a:lnTo>
                  <a:lnTo>
                    <a:pt x="284" y="160"/>
                  </a:lnTo>
                  <a:lnTo>
                    <a:pt x="279" y="164"/>
                  </a:lnTo>
                  <a:lnTo>
                    <a:pt x="272" y="167"/>
                  </a:lnTo>
                  <a:lnTo>
                    <a:pt x="266" y="168"/>
                  </a:lnTo>
                  <a:lnTo>
                    <a:pt x="260" y="168"/>
                  </a:lnTo>
                  <a:lnTo>
                    <a:pt x="260" y="168"/>
                  </a:lnTo>
                  <a:lnTo>
                    <a:pt x="1" y="170"/>
                  </a:lnTo>
                  <a:lnTo>
                    <a:pt x="1" y="17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</a:endParaRPr>
            </a:p>
          </p:txBody>
        </p:sp>
        <p:sp>
          <p:nvSpPr>
            <p:cNvPr id="96" name="Freeform 22"/>
            <p:cNvSpPr>
              <a:spLocks/>
            </p:cNvSpPr>
            <p:nvPr/>
          </p:nvSpPr>
          <p:spPr bwMode="auto">
            <a:xfrm>
              <a:off x="3062288" y="5083175"/>
              <a:ext cx="495300" cy="266700"/>
            </a:xfrm>
            <a:custGeom>
              <a:avLst/>
              <a:gdLst>
                <a:gd name="T0" fmla="*/ 0 w 312"/>
                <a:gd name="T1" fmla="*/ 0 h 168"/>
                <a:gd name="T2" fmla="*/ 0 w 312"/>
                <a:gd name="T3" fmla="*/ 0 h 168"/>
                <a:gd name="T4" fmla="*/ 312 w 312"/>
                <a:gd name="T5" fmla="*/ 0 h 168"/>
                <a:gd name="T6" fmla="*/ 312 w 312"/>
                <a:gd name="T7" fmla="*/ 0 h 168"/>
                <a:gd name="T8" fmla="*/ 295 w 312"/>
                <a:gd name="T9" fmla="*/ 140 h 168"/>
                <a:gd name="T10" fmla="*/ 295 w 312"/>
                <a:gd name="T11" fmla="*/ 140 h 168"/>
                <a:gd name="T12" fmla="*/ 294 w 312"/>
                <a:gd name="T13" fmla="*/ 147 h 168"/>
                <a:gd name="T14" fmla="*/ 291 w 312"/>
                <a:gd name="T15" fmla="*/ 152 h 168"/>
                <a:gd name="T16" fmla="*/ 285 w 312"/>
                <a:gd name="T17" fmla="*/ 156 h 168"/>
                <a:gd name="T18" fmla="*/ 280 w 312"/>
                <a:gd name="T19" fmla="*/ 160 h 168"/>
                <a:gd name="T20" fmla="*/ 275 w 312"/>
                <a:gd name="T21" fmla="*/ 164 h 168"/>
                <a:gd name="T22" fmla="*/ 269 w 312"/>
                <a:gd name="T23" fmla="*/ 167 h 168"/>
                <a:gd name="T24" fmla="*/ 262 w 312"/>
                <a:gd name="T25" fmla="*/ 168 h 168"/>
                <a:gd name="T26" fmla="*/ 257 w 312"/>
                <a:gd name="T27" fmla="*/ 168 h 168"/>
                <a:gd name="T28" fmla="*/ 257 w 312"/>
                <a:gd name="T29" fmla="*/ 168 h 168"/>
                <a:gd name="T30" fmla="*/ 0 w 312"/>
                <a:gd name="T31" fmla="*/ 168 h 168"/>
                <a:gd name="T32" fmla="*/ 0 w 312"/>
                <a:gd name="T33" fmla="*/ 168 h 168"/>
                <a:gd name="T34" fmla="*/ 0 w 312"/>
                <a:gd name="T35" fmla="*/ 0 h 168"/>
                <a:gd name="T36" fmla="*/ 0 w 312"/>
                <a:gd name="T37" fmla="*/ 0 h 1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312" h="168">
                  <a:moveTo>
                    <a:pt x="0" y="0"/>
                  </a:moveTo>
                  <a:lnTo>
                    <a:pt x="0" y="0"/>
                  </a:lnTo>
                  <a:lnTo>
                    <a:pt x="312" y="0"/>
                  </a:lnTo>
                  <a:lnTo>
                    <a:pt x="312" y="0"/>
                  </a:lnTo>
                  <a:lnTo>
                    <a:pt x="295" y="140"/>
                  </a:lnTo>
                  <a:lnTo>
                    <a:pt x="295" y="140"/>
                  </a:lnTo>
                  <a:lnTo>
                    <a:pt x="294" y="147"/>
                  </a:lnTo>
                  <a:lnTo>
                    <a:pt x="291" y="152"/>
                  </a:lnTo>
                  <a:lnTo>
                    <a:pt x="285" y="156"/>
                  </a:lnTo>
                  <a:lnTo>
                    <a:pt x="280" y="160"/>
                  </a:lnTo>
                  <a:lnTo>
                    <a:pt x="275" y="164"/>
                  </a:lnTo>
                  <a:lnTo>
                    <a:pt x="269" y="167"/>
                  </a:lnTo>
                  <a:lnTo>
                    <a:pt x="262" y="168"/>
                  </a:lnTo>
                  <a:lnTo>
                    <a:pt x="257" y="168"/>
                  </a:lnTo>
                  <a:lnTo>
                    <a:pt x="257" y="168"/>
                  </a:lnTo>
                  <a:lnTo>
                    <a:pt x="0" y="168"/>
                  </a:lnTo>
                  <a:lnTo>
                    <a:pt x="0" y="168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</a:endParaRPr>
            </a:p>
          </p:txBody>
        </p:sp>
        <p:sp>
          <p:nvSpPr>
            <p:cNvPr id="97" name="Freeform 23"/>
            <p:cNvSpPr>
              <a:spLocks/>
            </p:cNvSpPr>
            <p:nvPr/>
          </p:nvSpPr>
          <p:spPr bwMode="auto">
            <a:xfrm>
              <a:off x="3068638" y="5083175"/>
              <a:ext cx="488950" cy="266700"/>
            </a:xfrm>
            <a:custGeom>
              <a:avLst/>
              <a:gdLst>
                <a:gd name="T0" fmla="*/ 0 w 308"/>
                <a:gd name="T1" fmla="*/ 0 h 168"/>
                <a:gd name="T2" fmla="*/ 0 w 308"/>
                <a:gd name="T3" fmla="*/ 0 h 168"/>
                <a:gd name="T4" fmla="*/ 308 w 308"/>
                <a:gd name="T5" fmla="*/ 0 h 168"/>
                <a:gd name="T6" fmla="*/ 308 w 308"/>
                <a:gd name="T7" fmla="*/ 0 h 168"/>
                <a:gd name="T8" fmla="*/ 291 w 308"/>
                <a:gd name="T9" fmla="*/ 140 h 168"/>
                <a:gd name="T10" fmla="*/ 291 w 308"/>
                <a:gd name="T11" fmla="*/ 140 h 168"/>
                <a:gd name="T12" fmla="*/ 290 w 308"/>
                <a:gd name="T13" fmla="*/ 147 h 168"/>
                <a:gd name="T14" fmla="*/ 287 w 308"/>
                <a:gd name="T15" fmla="*/ 152 h 168"/>
                <a:gd name="T16" fmla="*/ 281 w 308"/>
                <a:gd name="T17" fmla="*/ 156 h 168"/>
                <a:gd name="T18" fmla="*/ 277 w 308"/>
                <a:gd name="T19" fmla="*/ 160 h 168"/>
                <a:gd name="T20" fmla="*/ 271 w 308"/>
                <a:gd name="T21" fmla="*/ 164 h 168"/>
                <a:gd name="T22" fmla="*/ 265 w 308"/>
                <a:gd name="T23" fmla="*/ 166 h 168"/>
                <a:gd name="T24" fmla="*/ 258 w 308"/>
                <a:gd name="T25" fmla="*/ 168 h 168"/>
                <a:gd name="T26" fmla="*/ 253 w 308"/>
                <a:gd name="T27" fmla="*/ 168 h 168"/>
                <a:gd name="T28" fmla="*/ 253 w 308"/>
                <a:gd name="T29" fmla="*/ 168 h 168"/>
                <a:gd name="T30" fmla="*/ 0 w 308"/>
                <a:gd name="T31" fmla="*/ 167 h 168"/>
                <a:gd name="T32" fmla="*/ 0 w 308"/>
                <a:gd name="T33" fmla="*/ 167 h 168"/>
                <a:gd name="T34" fmla="*/ 0 w 308"/>
                <a:gd name="T35" fmla="*/ 0 h 168"/>
                <a:gd name="T36" fmla="*/ 0 w 308"/>
                <a:gd name="T37" fmla="*/ 0 h 1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308" h="168">
                  <a:moveTo>
                    <a:pt x="0" y="0"/>
                  </a:moveTo>
                  <a:lnTo>
                    <a:pt x="0" y="0"/>
                  </a:lnTo>
                  <a:lnTo>
                    <a:pt x="308" y="0"/>
                  </a:lnTo>
                  <a:lnTo>
                    <a:pt x="308" y="0"/>
                  </a:lnTo>
                  <a:lnTo>
                    <a:pt x="291" y="140"/>
                  </a:lnTo>
                  <a:lnTo>
                    <a:pt x="291" y="140"/>
                  </a:lnTo>
                  <a:lnTo>
                    <a:pt x="290" y="147"/>
                  </a:lnTo>
                  <a:lnTo>
                    <a:pt x="287" y="152"/>
                  </a:lnTo>
                  <a:lnTo>
                    <a:pt x="281" y="156"/>
                  </a:lnTo>
                  <a:lnTo>
                    <a:pt x="277" y="160"/>
                  </a:lnTo>
                  <a:lnTo>
                    <a:pt x="271" y="164"/>
                  </a:lnTo>
                  <a:lnTo>
                    <a:pt x="265" y="166"/>
                  </a:lnTo>
                  <a:lnTo>
                    <a:pt x="258" y="168"/>
                  </a:lnTo>
                  <a:lnTo>
                    <a:pt x="253" y="168"/>
                  </a:lnTo>
                  <a:lnTo>
                    <a:pt x="253" y="168"/>
                  </a:lnTo>
                  <a:lnTo>
                    <a:pt x="0" y="167"/>
                  </a:lnTo>
                  <a:lnTo>
                    <a:pt x="0" y="167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</a:endParaRPr>
            </a:p>
          </p:txBody>
        </p:sp>
        <p:sp>
          <p:nvSpPr>
            <p:cNvPr id="98" name="Freeform 24"/>
            <p:cNvSpPr>
              <a:spLocks/>
            </p:cNvSpPr>
            <p:nvPr/>
          </p:nvSpPr>
          <p:spPr bwMode="auto">
            <a:xfrm>
              <a:off x="3074988" y="5083175"/>
              <a:ext cx="482600" cy="266700"/>
            </a:xfrm>
            <a:custGeom>
              <a:avLst/>
              <a:gdLst>
                <a:gd name="T0" fmla="*/ 0 w 304"/>
                <a:gd name="T1" fmla="*/ 0 h 168"/>
                <a:gd name="T2" fmla="*/ 0 w 304"/>
                <a:gd name="T3" fmla="*/ 0 h 168"/>
                <a:gd name="T4" fmla="*/ 304 w 304"/>
                <a:gd name="T5" fmla="*/ 0 h 168"/>
                <a:gd name="T6" fmla="*/ 304 w 304"/>
                <a:gd name="T7" fmla="*/ 0 h 168"/>
                <a:gd name="T8" fmla="*/ 287 w 304"/>
                <a:gd name="T9" fmla="*/ 140 h 168"/>
                <a:gd name="T10" fmla="*/ 287 w 304"/>
                <a:gd name="T11" fmla="*/ 140 h 168"/>
                <a:gd name="T12" fmla="*/ 286 w 304"/>
                <a:gd name="T13" fmla="*/ 147 h 168"/>
                <a:gd name="T14" fmla="*/ 283 w 304"/>
                <a:gd name="T15" fmla="*/ 152 h 168"/>
                <a:gd name="T16" fmla="*/ 279 w 304"/>
                <a:gd name="T17" fmla="*/ 156 h 168"/>
                <a:gd name="T18" fmla="*/ 273 w 304"/>
                <a:gd name="T19" fmla="*/ 160 h 168"/>
                <a:gd name="T20" fmla="*/ 267 w 304"/>
                <a:gd name="T21" fmla="*/ 164 h 168"/>
                <a:gd name="T22" fmla="*/ 261 w 304"/>
                <a:gd name="T23" fmla="*/ 166 h 168"/>
                <a:gd name="T24" fmla="*/ 254 w 304"/>
                <a:gd name="T25" fmla="*/ 167 h 168"/>
                <a:gd name="T26" fmla="*/ 249 w 304"/>
                <a:gd name="T27" fmla="*/ 168 h 168"/>
                <a:gd name="T28" fmla="*/ 249 w 304"/>
                <a:gd name="T29" fmla="*/ 168 h 168"/>
                <a:gd name="T30" fmla="*/ 0 w 304"/>
                <a:gd name="T31" fmla="*/ 166 h 168"/>
                <a:gd name="T32" fmla="*/ 0 w 304"/>
                <a:gd name="T33" fmla="*/ 166 h 168"/>
                <a:gd name="T34" fmla="*/ 0 w 304"/>
                <a:gd name="T35" fmla="*/ 0 h 168"/>
                <a:gd name="T36" fmla="*/ 0 w 304"/>
                <a:gd name="T37" fmla="*/ 0 h 1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304" h="168">
                  <a:moveTo>
                    <a:pt x="0" y="0"/>
                  </a:moveTo>
                  <a:lnTo>
                    <a:pt x="0" y="0"/>
                  </a:lnTo>
                  <a:lnTo>
                    <a:pt x="304" y="0"/>
                  </a:lnTo>
                  <a:lnTo>
                    <a:pt x="304" y="0"/>
                  </a:lnTo>
                  <a:lnTo>
                    <a:pt x="287" y="140"/>
                  </a:lnTo>
                  <a:lnTo>
                    <a:pt x="287" y="140"/>
                  </a:lnTo>
                  <a:lnTo>
                    <a:pt x="286" y="147"/>
                  </a:lnTo>
                  <a:lnTo>
                    <a:pt x="283" y="152"/>
                  </a:lnTo>
                  <a:lnTo>
                    <a:pt x="279" y="156"/>
                  </a:lnTo>
                  <a:lnTo>
                    <a:pt x="273" y="160"/>
                  </a:lnTo>
                  <a:lnTo>
                    <a:pt x="267" y="164"/>
                  </a:lnTo>
                  <a:lnTo>
                    <a:pt x="261" y="166"/>
                  </a:lnTo>
                  <a:lnTo>
                    <a:pt x="254" y="167"/>
                  </a:lnTo>
                  <a:lnTo>
                    <a:pt x="249" y="168"/>
                  </a:lnTo>
                  <a:lnTo>
                    <a:pt x="249" y="168"/>
                  </a:lnTo>
                  <a:lnTo>
                    <a:pt x="0" y="166"/>
                  </a:lnTo>
                  <a:lnTo>
                    <a:pt x="0" y="16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</a:endParaRPr>
            </a:p>
          </p:txBody>
        </p:sp>
        <p:sp>
          <p:nvSpPr>
            <p:cNvPr id="99" name="Freeform 25"/>
            <p:cNvSpPr>
              <a:spLocks/>
            </p:cNvSpPr>
            <p:nvPr/>
          </p:nvSpPr>
          <p:spPr bwMode="auto">
            <a:xfrm>
              <a:off x="3081338" y="5083175"/>
              <a:ext cx="476250" cy="266700"/>
            </a:xfrm>
            <a:custGeom>
              <a:avLst/>
              <a:gdLst>
                <a:gd name="T0" fmla="*/ 0 w 300"/>
                <a:gd name="T1" fmla="*/ 0 h 168"/>
                <a:gd name="T2" fmla="*/ 0 w 300"/>
                <a:gd name="T3" fmla="*/ 0 h 168"/>
                <a:gd name="T4" fmla="*/ 300 w 300"/>
                <a:gd name="T5" fmla="*/ 0 h 168"/>
                <a:gd name="T6" fmla="*/ 300 w 300"/>
                <a:gd name="T7" fmla="*/ 0 h 168"/>
                <a:gd name="T8" fmla="*/ 283 w 300"/>
                <a:gd name="T9" fmla="*/ 140 h 168"/>
                <a:gd name="T10" fmla="*/ 283 w 300"/>
                <a:gd name="T11" fmla="*/ 140 h 168"/>
                <a:gd name="T12" fmla="*/ 282 w 300"/>
                <a:gd name="T13" fmla="*/ 147 h 168"/>
                <a:gd name="T14" fmla="*/ 279 w 300"/>
                <a:gd name="T15" fmla="*/ 152 h 168"/>
                <a:gd name="T16" fmla="*/ 275 w 300"/>
                <a:gd name="T17" fmla="*/ 156 h 168"/>
                <a:gd name="T18" fmla="*/ 269 w 300"/>
                <a:gd name="T19" fmla="*/ 160 h 168"/>
                <a:gd name="T20" fmla="*/ 264 w 300"/>
                <a:gd name="T21" fmla="*/ 163 h 168"/>
                <a:gd name="T22" fmla="*/ 257 w 300"/>
                <a:gd name="T23" fmla="*/ 166 h 168"/>
                <a:gd name="T24" fmla="*/ 252 w 300"/>
                <a:gd name="T25" fmla="*/ 167 h 168"/>
                <a:gd name="T26" fmla="*/ 245 w 300"/>
                <a:gd name="T27" fmla="*/ 168 h 168"/>
                <a:gd name="T28" fmla="*/ 245 w 300"/>
                <a:gd name="T29" fmla="*/ 168 h 168"/>
                <a:gd name="T30" fmla="*/ 0 w 300"/>
                <a:gd name="T31" fmla="*/ 164 h 168"/>
                <a:gd name="T32" fmla="*/ 0 w 300"/>
                <a:gd name="T33" fmla="*/ 164 h 168"/>
                <a:gd name="T34" fmla="*/ 0 w 300"/>
                <a:gd name="T35" fmla="*/ 0 h 168"/>
                <a:gd name="T36" fmla="*/ 0 w 300"/>
                <a:gd name="T37" fmla="*/ 0 h 1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300" h="168">
                  <a:moveTo>
                    <a:pt x="0" y="0"/>
                  </a:moveTo>
                  <a:lnTo>
                    <a:pt x="0" y="0"/>
                  </a:lnTo>
                  <a:lnTo>
                    <a:pt x="300" y="0"/>
                  </a:lnTo>
                  <a:lnTo>
                    <a:pt x="300" y="0"/>
                  </a:lnTo>
                  <a:lnTo>
                    <a:pt x="283" y="140"/>
                  </a:lnTo>
                  <a:lnTo>
                    <a:pt x="283" y="140"/>
                  </a:lnTo>
                  <a:lnTo>
                    <a:pt x="282" y="147"/>
                  </a:lnTo>
                  <a:lnTo>
                    <a:pt x="279" y="152"/>
                  </a:lnTo>
                  <a:lnTo>
                    <a:pt x="275" y="156"/>
                  </a:lnTo>
                  <a:lnTo>
                    <a:pt x="269" y="160"/>
                  </a:lnTo>
                  <a:lnTo>
                    <a:pt x="264" y="163"/>
                  </a:lnTo>
                  <a:lnTo>
                    <a:pt x="257" y="166"/>
                  </a:lnTo>
                  <a:lnTo>
                    <a:pt x="252" y="167"/>
                  </a:lnTo>
                  <a:lnTo>
                    <a:pt x="245" y="168"/>
                  </a:lnTo>
                  <a:lnTo>
                    <a:pt x="245" y="168"/>
                  </a:lnTo>
                  <a:lnTo>
                    <a:pt x="0" y="164"/>
                  </a:lnTo>
                  <a:lnTo>
                    <a:pt x="0" y="164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</a:endParaRPr>
            </a:p>
          </p:txBody>
        </p:sp>
        <p:sp>
          <p:nvSpPr>
            <p:cNvPr id="100" name="Freeform 26"/>
            <p:cNvSpPr>
              <a:spLocks/>
            </p:cNvSpPr>
            <p:nvPr/>
          </p:nvSpPr>
          <p:spPr bwMode="auto">
            <a:xfrm>
              <a:off x="3086101" y="5083175"/>
              <a:ext cx="471488" cy="266700"/>
            </a:xfrm>
            <a:custGeom>
              <a:avLst/>
              <a:gdLst>
                <a:gd name="T0" fmla="*/ 0 w 297"/>
                <a:gd name="T1" fmla="*/ 0 h 168"/>
                <a:gd name="T2" fmla="*/ 0 w 297"/>
                <a:gd name="T3" fmla="*/ 0 h 168"/>
                <a:gd name="T4" fmla="*/ 297 w 297"/>
                <a:gd name="T5" fmla="*/ 0 h 168"/>
                <a:gd name="T6" fmla="*/ 297 w 297"/>
                <a:gd name="T7" fmla="*/ 0 h 168"/>
                <a:gd name="T8" fmla="*/ 280 w 297"/>
                <a:gd name="T9" fmla="*/ 140 h 168"/>
                <a:gd name="T10" fmla="*/ 280 w 297"/>
                <a:gd name="T11" fmla="*/ 140 h 168"/>
                <a:gd name="T12" fmla="*/ 279 w 297"/>
                <a:gd name="T13" fmla="*/ 147 h 168"/>
                <a:gd name="T14" fmla="*/ 276 w 297"/>
                <a:gd name="T15" fmla="*/ 152 h 168"/>
                <a:gd name="T16" fmla="*/ 272 w 297"/>
                <a:gd name="T17" fmla="*/ 156 h 168"/>
                <a:gd name="T18" fmla="*/ 266 w 297"/>
                <a:gd name="T19" fmla="*/ 160 h 168"/>
                <a:gd name="T20" fmla="*/ 261 w 297"/>
                <a:gd name="T21" fmla="*/ 163 h 168"/>
                <a:gd name="T22" fmla="*/ 254 w 297"/>
                <a:gd name="T23" fmla="*/ 166 h 168"/>
                <a:gd name="T24" fmla="*/ 249 w 297"/>
                <a:gd name="T25" fmla="*/ 167 h 168"/>
                <a:gd name="T26" fmla="*/ 243 w 297"/>
                <a:gd name="T27" fmla="*/ 168 h 168"/>
                <a:gd name="T28" fmla="*/ 243 w 297"/>
                <a:gd name="T29" fmla="*/ 168 h 168"/>
                <a:gd name="T30" fmla="*/ 1 w 297"/>
                <a:gd name="T31" fmla="*/ 163 h 168"/>
                <a:gd name="T32" fmla="*/ 1 w 297"/>
                <a:gd name="T33" fmla="*/ 163 h 168"/>
                <a:gd name="T34" fmla="*/ 0 w 297"/>
                <a:gd name="T35" fmla="*/ 0 h 168"/>
                <a:gd name="T36" fmla="*/ 0 w 297"/>
                <a:gd name="T37" fmla="*/ 0 h 1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297" h="168">
                  <a:moveTo>
                    <a:pt x="0" y="0"/>
                  </a:moveTo>
                  <a:lnTo>
                    <a:pt x="0" y="0"/>
                  </a:lnTo>
                  <a:lnTo>
                    <a:pt x="297" y="0"/>
                  </a:lnTo>
                  <a:lnTo>
                    <a:pt x="297" y="0"/>
                  </a:lnTo>
                  <a:lnTo>
                    <a:pt x="280" y="140"/>
                  </a:lnTo>
                  <a:lnTo>
                    <a:pt x="280" y="140"/>
                  </a:lnTo>
                  <a:lnTo>
                    <a:pt x="279" y="147"/>
                  </a:lnTo>
                  <a:lnTo>
                    <a:pt x="276" y="152"/>
                  </a:lnTo>
                  <a:lnTo>
                    <a:pt x="272" y="156"/>
                  </a:lnTo>
                  <a:lnTo>
                    <a:pt x="266" y="160"/>
                  </a:lnTo>
                  <a:lnTo>
                    <a:pt x="261" y="163"/>
                  </a:lnTo>
                  <a:lnTo>
                    <a:pt x="254" y="166"/>
                  </a:lnTo>
                  <a:lnTo>
                    <a:pt x="249" y="167"/>
                  </a:lnTo>
                  <a:lnTo>
                    <a:pt x="243" y="168"/>
                  </a:lnTo>
                  <a:lnTo>
                    <a:pt x="243" y="168"/>
                  </a:lnTo>
                  <a:lnTo>
                    <a:pt x="1" y="163"/>
                  </a:lnTo>
                  <a:lnTo>
                    <a:pt x="1" y="163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</a:endParaRPr>
            </a:p>
          </p:txBody>
        </p:sp>
        <p:sp>
          <p:nvSpPr>
            <p:cNvPr id="117" name="Freeform 27"/>
            <p:cNvSpPr>
              <a:spLocks/>
            </p:cNvSpPr>
            <p:nvPr/>
          </p:nvSpPr>
          <p:spPr bwMode="auto">
            <a:xfrm>
              <a:off x="3092451" y="5083175"/>
              <a:ext cx="465138" cy="266700"/>
            </a:xfrm>
            <a:custGeom>
              <a:avLst/>
              <a:gdLst>
                <a:gd name="T0" fmla="*/ 0 w 293"/>
                <a:gd name="T1" fmla="*/ 0 h 168"/>
                <a:gd name="T2" fmla="*/ 0 w 293"/>
                <a:gd name="T3" fmla="*/ 0 h 168"/>
                <a:gd name="T4" fmla="*/ 293 w 293"/>
                <a:gd name="T5" fmla="*/ 0 h 168"/>
                <a:gd name="T6" fmla="*/ 293 w 293"/>
                <a:gd name="T7" fmla="*/ 0 h 168"/>
                <a:gd name="T8" fmla="*/ 276 w 293"/>
                <a:gd name="T9" fmla="*/ 140 h 168"/>
                <a:gd name="T10" fmla="*/ 276 w 293"/>
                <a:gd name="T11" fmla="*/ 140 h 168"/>
                <a:gd name="T12" fmla="*/ 275 w 293"/>
                <a:gd name="T13" fmla="*/ 147 h 168"/>
                <a:gd name="T14" fmla="*/ 272 w 293"/>
                <a:gd name="T15" fmla="*/ 152 h 168"/>
                <a:gd name="T16" fmla="*/ 268 w 293"/>
                <a:gd name="T17" fmla="*/ 156 h 168"/>
                <a:gd name="T18" fmla="*/ 262 w 293"/>
                <a:gd name="T19" fmla="*/ 160 h 168"/>
                <a:gd name="T20" fmla="*/ 257 w 293"/>
                <a:gd name="T21" fmla="*/ 163 h 168"/>
                <a:gd name="T22" fmla="*/ 250 w 293"/>
                <a:gd name="T23" fmla="*/ 166 h 168"/>
                <a:gd name="T24" fmla="*/ 245 w 293"/>
                <a:gd name="T25" fmla="*/ 167 h 168"/>
                <a:gd name="T26" fmla="*/ 239 w 293"/>
                <a:gd name="T27" fmla="*/ 168 h 168"/>
                <a:gd name="T28" fmla="*/ 239 w 293"/>
                <a:gd name="T29" fmla="*/ 168 h 168"/>
                <a:gd name="T30" fmla="*/ 0 w 293"/>
                <a:gd name="T31" fmla="*/ 163 h 168"/>
                <a:gd name="T32" fmla="*/ 0 w 293"/>
                <a:gd name="T33" fmla="*/ 163 h 168"/>
                <a:gd name="T34" fmla="*/ 0 w 293"/>
                <a:gd name="T35" fmla="*/ 0 h 168"/>
                <a:gd name="T36" fmla="*/ 0 w 293"/>
                <a:gd name="T37" fmla="*/ 0 h 1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293" h="168">
                  <a:moveTo>
                    <a:pt x="0" y="0"/>
                  </a:moveTo>
                  <a:lnTo>
                    <a:pt x="0" y="0"/>
                  </a:lnTo>
                  <a:lnTo>
                    <a:pt x="293" y="0"/>
                  </a:lnTo>
                  <a:lnTo>
                    <a:pt x="293" y="0"/>
                  </a:lnTo>
                  <a:lnTo>
                    <a:pt x="276" y="140"/>
                  </a:lnTo>
                  <a:lnTo>
                    <a:pt x="276" y="140"/>
                  </a:lnTo>
                  <a:lnTo>
                    <a:pt x="275" y="147"/>
                  </a:lnTo>
                  <a:lnTo>
                    <a:pt x="272" y="152"/>
                  </a:lnTo>
                  <a:lnTo>
                    <a:pt x="268" y="156"/>
                  </a:lnTo>
                  <a:lnTo>
                    <a:pt x="262" y="160"/>
                  </a:lnTo>
                  <a:lnTo>
                    <a:pt x="257" y="163"/>
                  </a:lnTo>
                  <a:lnTo>
                    <a:pt x="250" y="166"/>
                  </a:lnTo>
                  <a:lnTo>
                    <a:pt x="245" y="167"/>
                  </a:lnTo>
                  <a:lnTo>
                    <a:pt x="239" y="168"/>
                  </a:lnTo>
                  <a:lnTo>
                    <a:pt x="239" y="168"/>
                  </a:lnTo>
                  <a:lnTo>
                    <a:pt x="0" y="163"/>
                  </a:lnTo>
                  <a:lnTo>
                    <a:pt x="0" y="163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</a:endParaRPr>
            </a:p>
          </p:txBody>
        </p:sp>
        <p:sp>
          <p:nvSpPr>
            <p:cNvPr id="118" name="Freeform 28"/>
            <p:cNvSpPr>
              <a:spLocks/>
            </p:cNvSpPr>
            <p:nvPr/>
          </p:nvSpPr>
          <p:spPr bwMode="auto">
            <a:xfrm>
              <a:off x="3098801" y="5083175"/>
              <a:ext cx="458788" cy="266700"/>
            </a:xfrm>
            <a:custGeom>
              <a:avLst/>
              <a:gdLst>
                <a:gd name="T0" fmla="*/ 0 w 289"/>
                <a:gd name="T1" fmla="*/ 0 h 168"/>
                <a:gd name="T2" fmla="*/ 0 w 289"/>
                <a:gd name="T3" fmla="*/ 0 h 168"/>
                <a:gd name="T4" fmla="*/ 289 w 289"/>
                <a:gd name="T5" fmla="*/ 0 h 168"/>
                <a:gd name="T6" fmla="*/ 289 w 289"/>
                <a:gd name="T7" fmla="*/ 0 h 168"/>
                <a:gd name="T8" fmla="*/ 272 w 289"/>
                <a:gd name="T9" fmla="*/ 140 h 168"/>
                <a:gd name="T10" fmla="*/ 272 w 289"/>
                <a:gd name="T11" fmla="*/ 140 h 168"/>
                <a:gd name="T12" fmla="*/ 271 w 289"/>
                <a:gd name="T13" fmla="*/ 147 h 168"/>
                <a:gd name="T14" fmla="*/ 268 w 289"/>
                <a:gd name="T15" fmla="*/ 151 h 168"/>
                <a:gd name="T16" fmla="*/ 264 w 289"/>
                <a:gd name="T17" fmla="*/ 156 h 168"/>
                <a:gd name="T18" fmla="*/ 258 w 289"/>
                <a:gd name="T19" fmla="*/ 160 h 168"/>
                <a:gd name="T20" fmla="*/ 253 w 289"/>
                <a:gd name="T21" fmla="*/ 163 h 168"/>
                <a:gd name="T22" fmla="*/ 248 w 289"/>
                <a:gd name="T23" fmla="*/ 166 h 168"/>
                <a:gd name="T24" fmla="*/ 235 w 289"/>
                <a:gd name="T25" fmla="*/ 168 h 168"/>
                <a:gd name="T26" fmla="*/ 235 w 289"/>
                <a:gd name="T27" fmla="*/ 168 h 168"/>
                <a:gd name="T28" fmla="*/ 0 w 289"/>
                <a:gd name="T29" fmla="*/ 161 h 168"/>
                <a:gd name="T30" fmla="*/ 0 w 289"/>
                <a:gd name="T31" fmla="*/ 161 h 168"/>
                <a:gd name="T32" fmla="*/ 0 w 289"/>
                <a:gd name="T33" fmla="*/ 0 h 168"/>
                <a:gd name="T34" fmla="*/ 0 w 289"/>
                <a:gd name="T35" fmla="*/ 0 h 1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89" h="168">
                  <a:moveTo>
                    <a:pt x="0" y="0"/>
                  </a:moveTo>
                  <a:lnTo>
                    <a:pt x="0" y="0"/>
                  </a:lnTo>
                  <a:lnTo>
                    <a:pt x="289" y="0"/>
                  </a:lnTo>
                  <a:lnTo>
                    <a:pt x="289" y="0"/>
                  </a:lnTo>
                  <a:lnTo>
                    <a:pt x="272" y="140"/>
                  </a:lnTo>
                  <a:lnTo>
                    <a:pt x="272" y="140"/>
                  </a:lnTo>
                  <a:lnTo>
                    <a:pt x="271" y="147"/>
                  </a:lnTo>
                  <a:lnTo>
                    <a:pt x="268" y="151"/>
                  </a:lnTo>
                  <a:lnTo>
                    <a:pt x="264" y="156"/>
                  </a:lnTo>
                  <a:lnTo>
                    <a:pt x="258" y="160"/>
                  </a:lnTo>
                  <a:lnTo>
                    <a:pt x="253" y="163"/>
                  </a:lnTo>
                  <a:lnTo>
                    <a:pt x="248" y="166"/>
                  </a:lnTo>
                  <a:lnTo>
                    <a:pt x="235" y="168"/>
                  </a:lnTo>
                  <a:lnTo>
                    <a:pt x="235" y="168"/>
                  </a:lnTo>
                  <a:lnTo>
                    <a:pt x="0" y="161"/>
                  </a:lnTo>
                  <a:lnTo>
                    <a:pt x="0" y="16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</a:endParaRPr>
            </a:p>
          </p:txBody>
        </p:sp>
        <p:sp>
          <p:nvSpPr>
            <p:cNvPr id="119" name="Freeform 29"/>
            <p:cNvSpPr>
              <a:spLocks/>
            </p:cNvSpPr>
            <p:nvPr/>
          </p:nvSpPr>
          <p:spPr bwMode="auto">
            <a:xfrm>
              <a:off x="3105151" y="5083175"/>
              <a:ext cx="452438" cy="265113"/>
            </a:xfrm>
            <a:custGeom>
              <a:avLst/>
              <a:gdLst>
                <a:gd name="T0" fmla="*/ 0 w 285"/>
                <a:gd name="T1" fmla="*/ 0 h 167"/>
                <a:gd name="T2" fmla="*/ 0 w 285"/>
                <a:gd name="T3" fmla="*/ 0 h 167"/>
                <a:gd name="T4" fmla="*/ 285 w 285"/>
                <a:gd name="T5" fmla="*/ 0 h 167"/>
                <a:gd name="T6" fmla="*/ 285 w 285"/>
                <a:gd name="T7" fmla="*/ 0 h 167"/>
                <a:gd name="T8" fmla="*/ 268 w 285"/>
                <a:gd name="T9" fmla="*/ 140 h 167"/>
                <a:gd name="T10" fmla="*/ 268 w 285"/>
                <a:gd name="T11" fmla="*/ 140 h 167"/>
                <a:gd name="T12" fmla="*/ 267 w 285"/>
                <a:gd name="T13" fmla="*/ 147 h 167"/>
                <a:gd name="T14" fmla="*/ 264 w 285"/>
                <a:gd name="T15" fmla="*/ 151 h 167"/>
                <a:gd name="T16" fmla="*/ 260 w 285"/>
                <a:gd name="T17" fmla="*/ 156 h 167"/>
                <a:gd name="T18" fmla="*/ 254 w 285"/>
                <a:gd name="T19" fmla="*/ 160 h 167"/>
                <a:gd name="T20" fmla="*/ 249 w 285"/>
                <a:gd name="T21" fmla="*/ 163 h 167"/>
                <a:gd name="T22" fmla="*/ 244 w 285"/>
                <a:gd name="T23" fmla="*/ 166 h 167"/>
                <a:gd name="T24" fmla="*/ 231 w 285"/>
                <a:gd name="T25" fmla="*/ 167 h 167"/>
                <a:gd name="T26" fmla="*/ 231 w 285"/>
                <a:gd name="T27" fmla="*/ 167 h 167"/>
                <a:gd name="T28" fmla="*/ 0 w 285"/>
                <a:gd name="T29" fmla="*/ 160 h 167"/>
                <a:gd name="T30" fmla="*/ 0 w 285"/>
                <a:gd name="T31" fmla="*/ 160 h 167"/>
                <a:gd name="T32" fmla="*/ 0 w 285"/>
                <a:gd name="T33" fmla="*/ 0 h 167"/>
                <a:gd name="T34" fmla="*/ 0 w 285"/>
                <a:gd name="T35" fmla="*/ 0 h 1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85" h="167">
                  <a:moveTo>
                    <a:pt x="0" y="0"/>
                  </a:moveTo>
                  <a:lnTo>
                    <a:pt x="0" y="0"/>
                  </a:lnTo>
                  <a:lnTo>
                    <a:pt x="285" y="0"/>
                  </a:lnTo>
                  <a:lnTo>
                    <a:pt x="285" y="0"/>
                  </a:lnTo>
                  <a:lnTo>
                    <a:pt x="268" y="140"/>
                  </a:lnTo>
                  <a:lnTo>
                    <a:pt x="268" y="140"/>
                  </a:lnTo>
                  <a:lnTo>
                    <a:pt x="267" y="147"/>
                  </a:lnTo>
                  <a:lnTo>
                    <a:pt x="264" y="151"/>
                  </a:lnTo>
                  <a:lnTo>
                    <a:pt x="260" y="156"/>
                  </a:lnTo>
                  <a:lnTo>
                    <a:pt x="254" y="160"/>
                  </a:lnTo>
                  <a:lnTo>
                    <a:pt x="249" y="163"/>
                  </a:lnTo>
                  <a:lnTo>
                    <a:pt x="244" y="166"/>
                  </a:lnTo>
                  <a:lnTo>
                    <a:pt x="231" y="167"/>
                  </a:lnTo>
                  <a:lnTo>
                    <a:pt x="231" y="167"/>
                  </a:lnTo>
                  <a:lnTo>
                    <a:pt x="0" y="160"/>
                  </a:lnTo>
                  <a:lnTo>
                    <a:pt x="0" y="16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</a:endParaRPr>
            </a:p>
          </p:txBody>
        </p:sp>
        <p:sp>
          <p:nvSpPr>
            <p:cNvPr id="120" name="Freeform 30"/>
            <p:cNvSpPr>
              <a:spLocks/>
            </p:cNvSpPr>
            <p:nvPr/>
          </p:nvSpPr>
          <p:spPr bwMode="auto">
            <a:xfrm>
              <a:off x="3111501" y="5083175"/>
              <a:ext cx="446088" cy="265113"/>
            </a:xfrm>
            <a:custGeom>
              <a:avLst/>
              <a:gdLst>
                <a:gd name="T0" fmla="*/ 0 w 281"/>
                <a:gd name="T1" fmla="*/ 0 h 167"/>
                <a:gd name="T2" fmla="*/ 0 w 281"/>
                <a:gd name="T3" fmla="*/ 0 h 167"/>
                <a:gd name="T4" fmla="*/ 281 w 281"/>
                <a:gd name="T5" fmla="*/ 0 h 167"/>
                <a:gd name="T6" fmla="*/ 281 w 281"/>
                <a:gd name="T7" fmla="*/ 0 h 167"/>
                <a:gd name="T8" fmla="*/ 264 w 281"/>
                <a:gd name="T9" fmla="*/ 140 h 167"/>
                <a:gd name="T10" fmla="*/ 264 w 281"/>
                <a:gd name="T11" fmla="*/ 140 h 167"/>
                <a:gd name="T12" fmla="*/ 263 w 281"/>
                <a:gd name="T13" fmla="*/ 145 h 167"/>
                <a:gd name="T14" fmla="*/ 260 w 281"/>
                <a:gd name="T15" fmla="*/ 151 h 167"/>
                <a:gd name="T16" fmla="*/ 256 w 281"/>
                <a:gd name="T17" fmla="*/ 156 h 167"/>
                <a:gd name="T18" fmla="*/ 250 w 281"/>
                <a:gd name="T19" fmla="*/ 160 h 167"/>
                <a:gd name="T20" fmla="*/ 245 w 281"/>
                <a:gd name="T21" fmla="*/ 163 h 167"/>
                <a:gd name="T22" fmla="*/ 240 w 281"/>
                <a:gd name="T23" fmla="*/ 166 h 167"/>
                <a:gd name="T24" fmla="*/ 229 w 281"/>
                <a:gd name="T25" fmla="*/ 167 h 167"/>
                <a:gd name="T26" fmla="*/ 229 w 281"/>
                <a:gd name="T27" fmla="*/ 167 h 167"/>
                <a:gd name="T28" fmla="*/ 0 w 281"/>
                <a:gd name="T29" fmla="*/ 159 h 167"/>
                <a:gd name="T30" fmla="*/ 0 w 281"/>
                <a:gd name="T31" fmla="*/ 159 h 167"/>
                <a:gd name="T32" fmla="*/ 0 w 281"/>
                <a:gd name="T33" fmla="*/ 0 h 167"/>
                <a:gd name="T34" fmla="*/ 0 w 281"/>
                <a:gd name="T35" fmla="*/ 0 h 1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81" h="167">
                  <a:moveTo>
                    <a:pt x="0" y="0"/>
                  </a:moveTo>
                  <a:lnTo>
                    <a:pt x="0" y="0"/>
                  </a:lnTo>
                  <a:lnTo>
                    <a:pt x="281" y="0"/>
                  </a:lnTo>
                  <a:lnTo>
                    <a:pt x="281" y="0"/>
                  </a:lnTo>
                  <a:lnTo>
                    <a:pt x="264" y="140"/>
                  </a:lnTo>
                  <a:lnTo>
                    <a:pt x="264" y="140"/>
                  </a:lnTo>
                  <a:lnTo>
                    <a:pt x="263" y="145"/>
                  </a:lnTo>
                  <a:lnTo>
                    <a:pt x="260" y="151"/>
                  </a:lnTo>
                  <a:lnTo>
                    <a:pt x="256" y="156"/>
                  </a:lnTo>
                  <a:lnTo>
                    <a:pt x="250" y="160"/>
                  </a:lnTo>
                  <a:lnTo>
                    <a:pt x="245" y="163"/>
                  </a:lnTo>
                  <a:lnTo>
                    <a:pt x="240" y="166"/>
                  </a:lnTo>
                  <a:lnTo>
                    <a:pt x="229" y="167"/>
                  </a:lnTo>
                  <a:lnTo>
                    <a:pt x="229" y="167"/>
                  </a:lnTo>
                  <a:lnTo>
                    <a:pt x="0" y="159"/>
                  </a:lnTo>
                  <a:lnTo>
                    <a:pt x="0" y="159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</a:endParaRPr>
            </a:p>
          </p:txBody>
        </p:sp>
        <p:sp>
          <p:nvSpPr>
            <p:cNvPr id="121" name="Freeform 31"/>
            <p:cNvSpPr>
              <a:spLocks/>
            </p:cNvSpPr>
            <p:nvPr/>
          </p:nvSpPr>
          <p:spPr bwMode="auto">
            <a:xfrm>
              <a:off x="3116263" y="5083175"/>
              <a:ext cx="441325" cy="265113"/>
            </a:xfrm>
            <a:custGeom>
              <a:avLst/>
              <a:gdLst>
                <a:gd name="T0" fmla="*/ 1 w 278"/>
                <a:gd name="T1" fmla="*/ 0 h 167"/>
                <a:gd name="T2" fmla="*/ 1 w 278"/>
                <a:gd name="T3" fmla="*/ 0 h 167"/>
                <a:gd name="T4" fmla="*/ 278 w 278"/>
                <a:gd name="T5" fmla="*/ 0 h 167"/>
                <a:gd name="T6" fmla="*/ 278 w 278"/>
                <a:gd name="T7" fmla="*/ 0 h 167"/>
                <a:gd name="T8" fmla="*/ 261 w 278"/>
                <a:gd name="T9" fmla="*/ 140 h 167"/>
                <a:gd name="T10" fmla="*/ 261 w 278"/>
                <a:gd name="T11" fmla="*/ 140 h 167"/>
                <a:gd name="T12" fmla="*/ 260 w 278"/>
                <a:gd name="T13" fmla="*/ 145 h 167"/>
                <a:gd name="T14" fmla="*/ 257 w 278"/>
                <a:gd name="T15" fmla="*/ 151 h 167"/>
                <a:gd name="T16" fmla="*/ 253 w 278"/>
                <a:gd name="T17" fmla="*/ 156 h 167"/>
                <a:gd name="T18" fmla="*/ 247 w 278"/>
                <a:gd name="T19" fmla="*/ 159 h 167"/>
                <a:gd name="T20" fmla="*/ 242 w 278"/>
                <a:gd name="T21" fmla="*/ 163 h 167"/>
                <a:gd name="T22" fmla="*/ 237 w 278"/>
                <a:gd name="T23" fmla="*/ 166 h 167"/>
                <a:gd name="T24" fmla="*/ 226 w 278"/>
                <a:gd name="T25" fmla="*/ 167 h 167"/>
                <a:gd name="T26" fmla="*/ 226 w 278"/>
                <a:gd name="T27" fmla="*/ 167 h 167"/>
                <a:gd name="T28" fmla="*/ 0 w 278"/>
                <a:gd name="T29" fmla="*/ 157 h 167"/>
                <a:gd name="T30" fmla="*/ 0 w 278"/>
                <a:gd name="T31" fmla="*/ 157 h 167"/>
                <a:gd name="T32" fmla="*/ 1 w 278"/>
                <a:gd name="T33" fmla="*/ 0 h 167"/>
                <a:gd name="T34" fmla="*/ 1 w 278"/>
                <a:gd name="T35" fmla="*/ 0 h 1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78" h="167">
                  <a:moveTo>
                    <a:pt x="1" y="0"/>
                  </a:moveTo>
                  <a:lnTo>
                    <a:pt x="1" y="0"/>
                  </a:lnTo>
                  <a:lnTo>
                    <a:pt x="278" y="0"/>
                  </a:lnTo>
                  <a:lnTo>
                    <a:pt x="278" y="0"/>
                  </a:lnTo>
                  <a:lnTo>
                    <a:pt x="261" y="140"/>
                  </a:lnTo>
                  <a:lnTo>
                    <a:pt x="261" y="140"/>
                  </a:lnTo>
                  <a:lnTo>
                    <a:pt x="260" y="145"/>
                  </a:lnTo>
                  <a:lnTo>
                    <a:pt x="257" y="151"/>
                  </a:lnTo>
                  <a:lnTo>
                    <a:pt x="253" y="156"/>
                  </a:lnTo>
                  <a:lnTo>
                    <a:pt x="247" y="159"/>
                  </a:lnTo>
                  <a:lnTo>
                    <a:pt x="242" y="163"/>
                  </a:lnTo>
                  <a:lnTo>
                    <a:pt x="237" y="166"/>
                  </a:lnTo>
                  <a:lnTo>
                    <a:pt x="226" y="167"/>
                  </a:lnTo>
                  <a:lnTo>
                    <a:pt x="226" y="167"/>
                  </a:lnTo>
                  <a:lnTo>
                    <a:pt x="0" y="157"/>
                  </a:lnTo>
                  <a:lnTo>
                    <a:pt x="0" y="157"/>
                  </a:ln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</a:endParaRPr>
            </a:p>
          </p:txBody>
        </p:sp>
        <p:sp>
          <p:nvSpPr>
            <p:cNvPr id="122" name="Freeform 32"/>
            <p:cNvSpPr>
              <a:spLocks/>
            </p:cNvSpPr>
            <p:nvPr/>
          </p:nvSpPr>
          <p:spPr bwMode="auto">
            <a:xfrm>
              <a:off x="3122613" y="5083175"/>
              <a:ext cx="434975" cy="265113"/>
            </a:xfrm>
            <a:custGeom>
              <a:avLst/>
              <a:gdLst>
                <a:gd name="T0" fmla="*/ 1 w 274"/>
                <a:gd name="T1" fmla="*/ 0 h 167"/>
                <a:gd name="T2" fmla="*/ 1 w 274"/>
                <a:gd name="T3" fmla="*/ 0 h 167"/>
                <a:gd name="T4" fmla="*/ 274 w 274"/>
                <a:gd name="T5" fmla="*/ 0 h 167"/>
                <a:gd name="T6" fmla="*/ 274 w 274"/>
                <a:gd name="T7" fmla="*/ 0 h 167"/>
                <a:gd name="T8" fmla="*/ 257 w 274"/>
                <a:gd name="T9" fmla="*/ 140 h 167"/>
                <a:gd name="T10" fmla="*/ 257 w 274"/>
                <a:gd name="T11" fmla="*/ 140 h 167"/>
                <a:gd name="T12" fmla="*/ 256 w 274"/>
                <a:gd name="T13" fmla="*/ 145 h 167"/>
                <a:gd name="T14" fmla="*/ 253 w 274"/>
                <a:gd name="T15" fmla="*/ 151 h 167"/>
                <a:gd name="T16" fmla="*/ 249 w 274"/>
                <a:gd name="T17" fmla="*/ 156 h 167"/>
                <a:gd name="T18" fmla="*/ 245 w 274"/>
                <a:gd name="T19" fmla="*/ 159 h 167"/>
                <a:gd name="T20" fmla="*/ 239 w 274"/>
                <a:gd name="T21" fmla="*/ 163 h 167"/>
                <a:gd name="T22" fmla="*/ 233 w 274"/>
                <a:gd name="T23" fmla="*/ 164 h 167"/>
                <a:gd name="T24" fmla="*/ 222 w 274"/>
                <a:gd name="T25" fmla="*/ 167 h 167"/>
                <a:gd name="T26" fmla="*/ 222 w 274"/>
                <a:gd name="T27" fmla="*/ 167 h 167"/>
                <a:gd name="T28" fmla="*/ 0 w 274"/>
                <a:gd name="T29" fmla="*/ 156 h 167"/>
                <a:gd name="T30" fmla="*/ 0 w 274"/>
                <a:gd name="T31" fmla="*/ 156 h 167"/>
                <a:gd name="T32" fmla="*/ 1 w 274"/>
                <a:gd name="T33" fmla="*/ 0 h 167"/>
                <a:gd name="T34" fmla="*/ 1 w 274"/>
                <a:gd name="T35" fmla="*/ 0 h 1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74" h="167">
                  <a:moveTo>
                    <a:pt x="1" y="0"/>
                  </a:moveTo>
                  <a:lnTo>
                    <a:pt x="1" y="0"/>
                  </a:lnTo>
                  <a:lnTo>
                    <a:pt x="274" y="0"/>
                  </a:lnTo>
                  <a:lnTo>
                    <a:pt x="274" y="0"/>
                  </a:lnTo>
                  <a:lnTo>
                    <a:pt x="257" y="140"/>
                  </a:lnTo>
                  <a:lnTo>
                    <a:pt x="257" y="140"/>
                  </a:lnTo>
                  <a:lnTo>
                    <a:pt x="256" y="145"/>
                  </a:lnTo>
                  <a:lnTo>
                    <a:pt x="253" y="151"/>
                  </a:lnTo>
                  <a:lnTo>
                    <a:pt x="249" y="156"/>
                  </a:lnTo>
                  <a:lnTo>
                    <a:pt x="245" y="159"/>
                  </a:lnTo>
                  <a:lnTo>
                    <a:pt x="239" y="163"/>
                  </a:lnTo>
                  <a:lnTo>
                    <a:pt x="233" y="164"/>
                  </a:lnTo>
                  <a:lnTo>
                    <a:pt x="222" y="167"/>
                  </a:lnTo>
                  <a:lnTo>
                    <a:pt x="222" y="167"/>
                  </a:lnTo>
                  <a:lnTo>
                    <a:pt x="0" y="156"/>
                  </a:lnTo>
                  <a:lnTo>
                    <a:pt x="0" y="156"/>
                  </a:ln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</a:endParaRPr>
            </a:p>
          </p:txBody>
        </p:sp>
        <p:sp>
          <p:nvSpPr>
            <p:cNvPr id="124" name="Freeform 33"/>
            <p:cNvSpPr>
              <a:spLocks/>
            </p:cNvSpPr>
            <p:nvPr/>
          </p:nvSpPr>
          <p:spPr bwMode="auto">
            <a:xfrm>
              <a:off x="3128963" y="5083175"/>
              <a:ext cx="428625" cy="265113"/>
            </a:xfrm>
            <a:custGeom>
              <a:avLst/>
              <a:gdLst>
                <a:gd name="T0" fmla="*/ 0 w 270"/>
                <a:gd name="T1" fmla="*/ 0 h 167"/>
                <a:gd name="T2" fmla="*/ 0 w 270"/>
                <a:gd name="T3" fmla="*/ 0 h 167"/>
                <a:gd name="T4" fmla="*/ 270 w 270"/>
                <a:gd name="T5" fmla="*/ 0 h 167"/>
                <a:gd name="T6" fmla="*/ 270 w 270"/>
                <a:gd name="T7" fmla="*/ 0 h 167"/>
                <a:gd name="T8" fmla="*/ 253 w 270"/>
                <a:gd name="T9" fmla="*/ 140 h 167"/>
                <a:gd name="T10" fmla="*/ 253 w 270"/>
                <a:gd name="T11" fmla="*/ 140 h 167"/>
                <a:gd name="T12" fmla="*/ 252 w 270"/>
                <a:gd name="T13" fmla="*/ 145 h 167"/>
                <a:gd name="T14" fmla="*/ 249 w 270"/>
                <a:gd name="T15" fmla="*/ 151 h 167"/>
                <a:gd name="T16" fmla="*/ 245 w 270"/>
                <a:gd name="T17" fmla="*/ 155 h 167"/>
                <a:gd name="T18" fmla="*/ 241 w 270"/>
                <a:gd name="T19" fmla="*/ 159 h 167"/>
                <a:gd name="T20" fmla="*/ 235 w 270"/>
                <a:gd name="T21" fmla="*/ 163 h 167"/>
                <a:gd name="T22" fmla="*/ 230 w 270"/>
                <a:gd name="T23" fmla="*/ 164 h 167"/>
                <a:gd name="T24" fmla="*/ 219 w 270"/>
                <a:gd name="T25" fmla="*/ 167 h 167"/>
                <a:gd name="T26" fmla="*/ 219 w 270"/>
                <a:gd name="T27" fmla="*/ 167 h 167"/>
                <a:gd name="T28" fmla="*/ 0 w 270"/>
                <a:gd name="T29" fmla="*/ 156 h 167"/>
                <a:gd name="T30" fmla="*/ 0 w 270"/>
                <a:gd name="T31" fmla="*/ 156 h 167"/>
                <a:gd name="T32" fmla="*/ 0 w 270"/>
                <a:gd name="T33" fmla="*/ 0 h 167"/>
                <a:gd name="T34" fmla="*/ 0 w 270"/>
                <a:gd name="T35" fmla="*/ 0 h 1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70" h="167">
                  <a:moveTo>
                    <a:pt x="0" y="0"/>
                  </a:moveTo>
                  <a:lnTo>
                    <a:pt x="0" y="0"/>
                  </a:lnTo>
                  <a:lnTo>
                    <a:pt x="270" y="0"/>
                  </a:lnTo>
                  <a:lnTo>
                    <a:pt x="270" y="0"/>
                  </a:lnTo>
                  <a:lnTo>
                    <a:pt x="253" y="140"/>
                  </a:lnTo>
                  <a:lnTo>
                    <a:pt x="253" y="140"/>
                  </a:lnTo>
                  <a:lnTo>
                    <a:pt x="252" y="145"/>
                  </a:lnTo>
                  <a:lnTo>
                    <a:pt x="249" y="151"/>
                  </a:lnTo>
                  <a:lnTo>
                    <a:pt x="245" y="155"/>
                  </a:lnTo>
                  <a:lnTo>
                    <a:pt x="241" y="159"/>
                  </a:lnTo>
                  <a:lnTo>
                    <a:pt x="235" y="163"/>
                  </a:lnTo>
                  <a:lnTo>
                    <a:pt x="230" y="164"/>
                  </a:lnTo>
                  <a:lnTo>
                    <a:pt x="219" y="167"/>
                  </a:lnTo>
                  <a:lnTo>
                    <a:pt x="219" y="167"/>
                  </a:lnTo>
                  <a:lnTo>
                    <a:pt x="0" y="156"/>
                  </a:lnTo>
                  <a:lnTo>
                    <a:pt x="0" y="15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</a:endParaRPr>
            </a:p>
          </p:txBody>
        </p:sp>
        <p:sp>
          <p:nvSpPr>
            <p:cNvPr id="125" name="Freeform 34"/>
            <p:cNvSpPr>
              <a:spLocks/>
            </p:cNvSpPr>
            <p:nvPr/>
          </p:nvSpPr>
          <p:spPr bwMode="auto">
            <a:xfrm>
              <a:off x="3135313" y="5083175"/>
              <a:ext cx="422275" cy="265113"/>
            </a:xfrm>
            <a:custGeom>
              <a:avLst/>
              <a:gdLst>
                <a:gd name="T0" fmla="*/ 0 w 266"/>
                <a:gd name="T1" fmla="*/ 0 h 167"/>
                <a:gd name="T2" fmla="*/ 0 w 266"/>
                <a:gd name="T3" fmla="*/ 0 h 167"/>
                <a:gd name="T4" fmla="*/ 266 w 266"/>
                <a:gd name="T5" fmla="*/ 0 h 167"/>
                <a:gd name="T6" fmla="*/ 266 w 266"/>
                <a:gd name="T7" fmla="*/ 0 h 167"/>
                <a:gd name="T8" fmla="*/ 249 w 266"/>
                <a:gd name="T9" fmla="*/ 140 h 167"/>
                <a:gd name="T10" fmla="*/ 249 w 266"/>
                <a:gd name="T11" fmla="*/ 140 h 167"/>
                <a:gd name="T12" fmla="*/ 248 w 266"/>
                <a:gd name="T13" fmla="*/ 145 h 167"/>
                <a:gd name="T14" fmla="*/ 245 w 266"/>
                <a:gd name="T15" fmla="*/ 151 h 167"/>
                <a:gd name="T16" fmla="*/ 241 w 266"/>
                <a:gd name="T17" fmla="*/ 155 h 167"/>
                <a:gd name="T18" fmla="*/ 237 w 266"/>
                <a:gd name="T19" fmla="*/ 159 h 167"/>
                <a:gd name="T20" fmla="*/ 226 w 266"/>
                <a:gd name="T21" fmla="*/ 164 h 167"/>
                <a:gd name="T22" fmla="*/ 215 w 266"/>
                <a:gd name="T23" fmla="*/ 167 h 167"/>
                <a:gd name="T24" fmla="*/ 215 w 266"/>
                <a:gd name="T25" fmla="*/ 167 h 167"/>
                <a:gd name="T26" fmla="*/ 0 w 266"/>
                <a:gd name="T27" fmla="*/ 155 h 167"/>
                <a:gd name="T28" fmla="*/ 0 w 266"/>
                <a:gd name="T29" fmla="*/ 155 h 167"/>
                <a:gd name="T30" fmla="*/ 0 w 266"/>
                <a:gd name="T31" fmla="*/ 0 h 167"/>
                <a:gd name="T32" fmla="*/ 0 w 266"/>
                <a:gd name="T33" fmla="*/ 0 h 1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66" h="167">
                  <a:moveTo>
                    <a:pt x="0" y="0"/>
                  </a:moveTo>
                  <a:lnTo>
                    <a:pt x="0" y="0"/>
                  </a:lnTo>
                  <a:lnTo>
                    <a:pt x="266" y="0"/>
                  </a:lnTo>
                  <a:lnTo>
                    <a:pt x="266" y="0"/>
                  </a:lnTo>
                  <a:lnTo>
                    <a:pt x="249" y="140"/>
                  </a:lnTo>
                  <a:lnTo>
                    <a:pt x="249" y="140"/>
                  </a:lnTo>
                  <a:lnTo>
                    <a:pt x="248" y="145"/>
                  </a:lnTo>
                  <a:lnTo>
                    <a:pt x="245" y="151"/>
                  </a:lnTo>
                  <a:lnTo>
                    <a:pt x="241" y="155"/>
                  </a:lnTo>
                  <a:lnTo>
                    <a:pt x="237" y="159"/>
                  </a:lnTo>
                  <a:lnTo>
                    <a:pt x="226" y="164"/>
                  </a:lnTo>
                  <a:lnTo>
                    <a:pt x="215" y="167"/>
                  </a:lnTo>
                  <a:lnTo>
                    <a:pt x="215" y="167"/>
                  </a:lnTo>
                  <a:lnTo>
                    <a:pt x="0" y="155"/>
                  </a:lnTo>
                  <a:lnTo>
                    <a:pt x="0" y="15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</a:endParaRPr>
            </a:p>
          </p:txBody>
        </p:sp>
        <p:sp>
          <p:nvSpPr>
            <p:cNvPr id="129" name="Freeform 35"/>
            <p:cNvSpPr>
              <a:spLocks/>
            </p:cNvSpPr>
            <p:nvPr/>
          </p:nvSpPr>
          <p:spPr bwMode="auto">
            <a:xfrm>
              <a:off x="3138488" y="5083175"/>
              <a:ext cx="419100" cy="265113"/>
            </a:xfrm>
            <a:custGeom>
              <a:avLst/>
              <a:gdLst>
                <a:gd name="T0" fmla="*/ 2 w 264"/>
                <a:gd name="T1" fmla="*/ 0 h 167"/>
                <a:gd name="T2" fmla="*/ 2 w 264"/>
                <a:gd name="T3" fmla="*/ 0 h 167"/>
                <a:gd name="T4" fmla="*/ 264 w 264"/>
                <a:gd name="T5" fmla="*/ 0 h 167"/>
                <a:gd name="T6" fmla="*/ 264 w 264"/>
                <a:gd name="T7" fmla="*/ 0 h 167"/>
                <a:gd name="T8" fmla="*/ 247 w 264"/>
                <a:gd name="T9" fmla="*/ 140 h 167"/>
                <a:gd name="T10" fmla="*/ 247 w 264"/>
                <a:gd name="T11" fmla="*/ 140 h 167"/>
                <a:gd name="T12" fmla="*/ 246 w 264"/>
                <a:gd name="T13" fmla="*/ 145 h 167"/>
                <a:gd name="T14" fmla="*/ 243 w 264"/>
                <a:gd name="T15" fmla="*/ 151 h 167"/>
                <a:gd name="T16" fmla="*/ 239 w 264"/>
                <a:gd name="T17" fmla="*/ 155 h 167"/>
                <a:gd name="T18" fmla="*/ 235 w 264"/>
                <a:gd name="T19" fmla="*/ 159 h 167"/>
                <a:gd name="T20" fmla="*/ 224 w 264"/>
                <a:gd name="T21" fmla="*/ 164 h 167"/>
                <a:gd name="T22" fmla="*/ 213 w 264"/>
                <a:gd name="T23" fmla="*/ 167 h 167"/>
                <a:gd name="T24" fmla="*/ 213 w 264"/>
                <a:gd name="T25" fmla="*/ 167 h 167"/>
                <a:gd name="T26" fmla="*/ 0 w 264"/>
                <a:gd name="T27" fmla="*/ 153 h 167"/>
                <a:gd name="T28" fmla="*/ 0 w 264"/>
                <a:gd name="T29" fmla="*/ 153 h 167"/>
                <a:gd name="T30" fmla="*/ 2 w 264"/>
                <a:gd name="T31" fmla="*/ 0 h 167"/>
                <a:gd name="T32" fmla="*/ 2 w 264"/>
                <a:gd name="T33" fmla="*/ 0 h 1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64" h="167">
                  <a:moveTo>
                    <a:pt x="2" y="0"/>
                  </a:moveTo>
                  <a:lnTo>
                    <a:pt x="2" y="0"/>
                  </a:lnTo>
                  <a:lnTo>
                    <a:pt x="264" y="0"/>
                  </a:lnTo>
                  <a:lnTo>
                    <a:pt x="264" y="0"/>
                  </a:lnTo>
                  <a:lnTo>
                    <a:pt x="247" y="140"/>
                  </a:lnTo>
                  <a:lnTo>
                    <a:pt x="247" y="140"/>
                  </a:lnTo>
                  <a:lnTo>
                    <a:pt x="246" y="145"/>
                  </a:lnTo>
                  <a:lnTo>
                    <a:pt x="243" y="151"/>
                  </a:lnTo>
                  <a:lnTo>
                    <a:pt x="239" y="155"/>
                  </a:lnTo>
                  <a:lnTo>
                    <a:pt x="235" y="159"/>
                  </a:lnTo>
                  <a:lnTo>
                    <a:pt x="224" y="164"/>
                  </a:lnTo>
                  <a:lnTo>
                    <a:pt x="213" y="167"/>
                  </a:lnTo>
                  <a:lnTo>
                    <a:pt x="213" y="167"/>
                  </a:lnTo>
                  <a:lnTo>
                    <a:pt x="0" y="153"/>
                  </a:lnTo>
                  <a:lnTo>
                    <a:pt x="0" y="153"/>
                  </a:lnTo>
                  <a:lnTo>
                    <a:pt x="2" y="0"/>
                  </a:lnTo>
                  <a:lnTo>
                    <a:pt x="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</a:endParaRPr>
            </a:p>
          </p:txBody>
        </p:sp>
        <p:sp>
          <p:nvSpPr>
            <p:cNvPr id="130" name="Freeform 36"/>
            <p:cNvSpPr>
              <a:spLocks/>
            </p:cNvSpPr>
            <p:nvPr/>
          </p:nvSpPr>
          <p:spPr bwMode="auto">
            <a:xfrm>
              <a:off x="3144838" y="5083175"/>
              <a:ext cx="412750" cy="265113"/>
            </a:xfrm>
            <a:custGeom>
              <a:avLst/>
              <a:gdLst>
                <a:gd name="T0" fmla="*/ 2 w 260"/>
                <a:gd name="T1" fmla="*/ 0 h 167"/>
                <a:gd name="T2" fmla="*/ 2 w 260"/>
                <a:gd name="T3" fmla="*/ 0 h 167"/>
                <a:gd name="T4" fmla="*/ 260 w 260"/>
                <a:gd name="T5" fmla="*/ 0 h 167"/>
                <a:gd name="T6" fmla="*/ 260 w 260"/>
                <a:gd name="T7" fmla="*/ 0 h 167"/>
                <a:gd name="T8" fmla="*/ 243 w 260"/>
                <a:gd name="T9" fmla="*/ 140 h 167"/>
                <a:gd name="T10" fmla="*/ 243 w 260"/>
                <a:gd name="T11" fmla="*/ 140 h 167"/>
                <a:gd name="T12" fmla="*/ 242 w 260"/>
                <a:gd name="T13" fmla="*/ 145 h 167"/>
                <a:gd name="T14" fmla="*/ 239 w 260"/>
                <a:gd name="T15" fmla="*/ 151 h 167"/>
                <a:gd name="T16" fmla="*/ 235 w 260"/>
                <a:gd name="T17" fmla="*/ 155 h 167"/>
                <a:gd name="T18" fmla="*/ 231 w 260"/>
                <a:gd name="T19" fmla="*/ 159 h 167"/>
                <a:gd name="T20" fmla="*/ 220 w 260"/>
                <a:gd name="T21" fmla="*/ 164 h 167"/>
                <a:gd name="T22" fmla="*/ 209 w 260"/>
                <a:gd name="T23" fmla="*/ 167 h 167"/>
                <a:gd name="T24" fmla="*/ 209 w 260"/>
                <a:gd name="T25" fmla="*/ 167 h 167"/>
                <a:gd name="T26" fmla="*/ 0 w 260"/>
                <a:gd name="T27" fmla="*/ 152 h 167"/>
                <a:gd name="T28" fmla="*/ 0 w 260"/>
                <a:gd name="T29" fmla="*/ 152 h 167"/>
                <a:gd name="T30" fmla="*/ 2 w 260"/>
                <a:gd name="T31" fmla="*/ 0 h 167"/>
                <a:gd name="T32" fmla="*/ 2 w 260"/>
                <a:gd name="T33" fmla="*/ 0 h 1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60" h="167">
                  <a:moveTo>
                    <a:pt x="2" y="0"/>
                  </a:moveTo>
                  <a:lnTo>
                    <a:pt x="2" y="0"/>
                  </a:lnTo>
                  <a:lnTo>
                    <a:pt x="260" y="0"/>
                  </a:lnTo>
                  <a:lnTo>
                    <a:pt x="260" y="0"/>
                  </a:lnTo>
                  <a:lnTo>
                    <a:pt x="243" y="140"/>
                  </a:lnTo>
                  <a:lnTo>
                    <a:pt x="243" y="140"/>
                  </a:lnTo>
                  <a:lnTo>
                    <a:pt x="242" y="145"/>
                  </a:lnTo>
                  <a:lnTo>
                    <a:pt x="239" y="151"/>
                  </a:lnTo>
                  <a:lnTo>
                    <a:pt x="235" y="155"/>
                  </a:lnTo>
                  <a:lnTo>
                    <a:pt x="231" y="159"/>
                  </a:lnTo>
                  <a:lnTo>
                    <a:pt x="220" y="164"/>
                  </a:lnTo>
                  <a:lnTo>
                    <a:pt x="209" y="167"/>
                  </a:lnTo>
                  <a:lnTo>
                    <a:pt x="209" y="167"/>
                  </a:lnTo>
                  <a:lnTo>
                    <a:pt x="0" y="152"/>
                  </a:lnTo>
                  <a:lnTo>
                    <a:pt x="0" y="152"/>
                  </a:lnTo>
                  <a:lnTo>
                    <a:pt x="2" y="0"/>
                  </a:lnTo>
                  <a:lnTo>
                    <a:pt x="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</a:endParaRPr>
            </a:p>
          </p:txBody>
        </p:sp>
        <p:sp>
          <p:nvSpPr>
            <p:cNvPr id="139" name="Freeform 37"/>
            <p:cNvSpPr>
              <a:spLocks/>
            </p:cNvSpPr>
            <p:nvPr/>
          </p:nvSpPr>
          <p:spPr bwMode="auto">
            <a:xfrm>
              <a:off x="3152776" y="5083175"/>
              <a:ext cx="404813" cy="265113"/>
            </a:xfrm>
            <a:custGeom>
              <a:avLst/>
              <a:gdLst>
                <a:gd name="T0" fmla="*/ 1 w 255"/>
                <a:gd name="T1" fmla="*/ 0 h 167"/>
                <a:gd name="T2" fmla="*/ 1 w 255"/>
                <a:gd name="T3" fmla="*/ 0 h 167"/>
                <a:gd name="T4" fmla="*/ 255 w 255"/>
                <a:gd name="T5" fmla="*/ 0 h 167"/>
                <a:gd name="T6" fmla="*/ 255 w 255"/>
                <a:gd name="T7" fmla="*/ 0 h 167"/>
                <a:gd name="T8" fmla="*/ 238 w 255"/>
                <a:gd name="T9" fmla="*/ 140 h 167"/>
                <a:gd name="T10" fmla="*/ 238 w 255"/>
                <a:gd name="T11" fmla="*/ 140 h 167"/>
                <a:gd name="T12" fmla="*/ 237 w 255"/>
                <a:gd name="T13" fmla="*/ 145 h 167"/>
                <a:gd name="T14" fmla="*/ 234 w 255"/>
                <a:gd name="T15" fmla="*/ 151 h 167"/>
                <a:gd name="T16" fmla="*/ 230 w 255"/>
                <a:gd name="T17" fmla="*/ 155 h 167"/>
                <a:gd name="T18" fmla="*/ 226 w 255"/>
                <a:gd name="T19" fmla="*/ 159 h 167"/>
                <a:gd name="T20" fmla="*/ 215 w 255"/>
                <a:gd name="T21" fmla="*/ 164 h 167"/>
                <a:gd name="T22" fmla="*/ 205 w 255"/>
                <a:gd name="T23" fmla="*/ 167 h 167"/>
                <a:gd name="T24" fmla="*/ 205 w 255"/>
                <a:gd name="T25" fmla="*/ 167 h 167"/>
                <a:gd name="T26" fmla="*/ 0 w 255"/>
                <a:gd name="T27" fmla="*/ 151 h 167"/>
                <a:gd name="T28" fmla="*/ 0 w 255"/>
                <a:gd name="T29" fmla="*/ 151 h 167"/>
                <a:gd name="T30" fmla="*/ 1 w 255"/>
                <a:gd name="T31" fmla="*/ 0 h 167"/>
                <a:gd name="T32" fmla="*/ 1 w 255"/>
                <a:gd name="T33" fmla="*/ 0 h 1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55" h="167">
                  <a:moveTo>
                    <a:pt x="1" y="0"/>
                  </a:moveTo>
                  <a:lnTo>
                    <a:pt x="1" y="0"/>
                  </a:lnTo>
                  <a:lnTo>
                    <a:pt x="255" y="0"/>
                  </a:lnTo>
                  <a:lnTo>
                    <a:pt x="255" y="0"/>
                  </a:lnTo>
                  <a:lnTo>
                    <a:pt x="238" y="140"/>
                  </a:lnTo>
                  <a:lnTo>
                    <a:pt x="238" y="140"/>
                  </a:lnTo>
                  <a:lnTo>
                    <a:pt x="237" y="145"/>
                  </a:lnTo>
                  <a:lnTo>
                    <a:pt x="234" y="151"/>
                  </a:lnTo>
                  <a:lnTo>
                    <a:pt x="230" y="155"/>
                  </a:lnTo>
                  <a:lnTo>
                    <a:pt x="226" y="159"/>
                  </a:lnTo>
                  <a:lnTo>
                    <a:pt x="215" y="164"/>
                  </a:lnTo>
                  <a:lnTo>
                    <a:pt x="205" y="167"/>
                  </a:lnTo>
                  <a:lnTo>
                    <a:pt x="205" y="167"/>
                  </a:lnTo>
                  <a:lnTo>
                    <a:pt x="0" y="151"/>
                  </a:lnTo>
                  <a:lnTo>
                    <a:pt x="0" y="151"/>
                  </a:ln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</a:endParaRPr>
            </a:p>
          </p:txBody>
        </p:sp>
        <p:sp>
          <p:nvSpPr>
            <p:cNvPr id="140" name="Freeform 38"/>
            <p:cNvSpPr>
              <a:spLocks/>
            </p:cNvSpPr>
            <p:nvPr/>
          </p:nvSpPr>
          <p:spPr bwMode="auto">
            <a:xfrm>
              <a:off x="3159126" y="5083175"/>
              <a:ext cx="398463" cy="265113"/>
            </a:xfrm>
            <a:custGeom>
              <a:avLst/>
              <a:gdLst>
                <a:gd name="T0" fmla="*/ 1 w 251"/>
                <a:gd name="T1" fmla="*/ 0 h 167"/>
                <a:gd name="T2" fmla="*/ 1 w 251"/>
                <a:gd name="T3" fmla="*/ 0 h 167"/>
                <a:gd name="T4" fmla="*/ 251 w 251"/>
                <a:gd name="T5" fmla="*/ 0 h 167"/>
                <a:gd name="T6" fmla="*/ 251 w 251"/>
                <a:gd name="T7" fmla="*/ 0 h 167"/>
                <a:gd name="T8" fmla="*/ 234 w 251"/>
                <a:gd name="T9" fmla="*/ 140 h 167"/>
                <a:gd name="T10" fmla="*/ 234 w 251"/>
                <a:gd name="T11" fmla="*/ 140 h 167"/>
                <a:gd name="T12" fmla="*/ 233 w 251"/>
                <a:gd name="T13" fmla="*/ 145 h 167"/>
                <a:gd name="T14" fmla="*/ 230 w 251"/>
                <a:gd name="T15" fmla="*/ 151 h 167"/>
                <a:gd name="T16" fmla="*/ 226 w 251"/>
                <a:gd name="T17" fmla="*/ 155 h 167"/>
                <a:gd name="T18" fmla="*/ 222 w 251"/>
                <a:gd name="T19" fmla="*/ 159 h 167"/>
                <a:gd name="T20" fmla="*/ 212 w 251"/>
                <a:gd name="T21" fmla="*/ 164 h 167"/>
                <a:gd name="T22" fmla="*/ 201 w 251"/>
                <a:gd name="T23" fmla="*/ 167 h 167"/>
                <a:gd name="T24" fmla="*/ 201 w 251"/>
                <a:gd name="T25" fmla="*/ 167 h 167"/>
                <a:gd name="T26" fmla="*/ 0 w 251"/>
                <a:gd name="T27" fmla="*/ 149 h 167"/>
                <a:gd name="T28" fmla="*/ 0 w 251"/>
                <a:gd name="T29" fmla="*/ 149 h 167"/>
                <a:gd name="T30" fmla="*/ 1 w 251"/>
                <a:gd name="T31" fmla="*/ 0 h 167"/>
                <a:gd name="T32" fmla="*/ 1 w 251"/>
                <a:gd name="T33" fmla="*/ 0 h 1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51" h="167">
                  <a:moveTo>
                    <a:pt x="1" y="0"/>
                  </a:moveTo>
                  <a:lnTo>
                    <a:pt x="1" y="0"/>
                  </a:lnTo>
                  <a:lnTo>
                    <a:pt x="251" y="0"/>
                  </a:lnTo>
                  <a:lnTo>
                    <a:pt x="251" y="0"/>
                  </a:lnTo>
                  <a:lnTo>
                    <a:pt x="234" y="140"/>
                  </a:lnTo>
                  <a:lnTo>
                    <a:pt x="234" y="140"/>
                  </a:lnTo>
                  <a:lnTo>
                    <a:pt x="233" y="145"/>
                  </a:lnTo>
                  <a:lnTo>
                    <a:pt x="230" y="151"/>
                  </a:lnTo>
                  <a:lnTo>
                    <a:pt x="226" y="155"/>
                  </a:lnTo>
                  <a:lnTo>
                    <a:pt x="222" y="159"/>
                  </a:lnTo>
                  <a:lnTo>
                    <a:pt x="212" y="164"/>
                  </a:lnTo>
                  <a:lnTo>
                    <a:pt x="201" y="167"/>
                  </a:lnTo>
                  <a:lnTo>
                    <a:pt x="201" y="167"/>
                  </a:lnTo>
                  <a:lnTo>
                    <a:pt x="0" y="149"/>
                  </a:lnTo>
                  <a:lnTo>
                    <a:pt x="0" y="149"/>
                  </a:ln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</a:endParaRPr>
            </a:p>
          </p:txBody>
        </p:sp>
        <p:sp>
          <p:nvSpPr>
            <p:cNvPr id="142" name="Freeform 39"/>
            <p:cNvSpPr>
              <a:spLocks/>
            </p:cNvSpPr>
            <p:nvPr/>
          </p:nvSpPr>
          <p:spPr bwMode="auto">
            <a:xfrm>
              <a:off x="3162301" y="5083175"/>
              <a:ext cx="395288" cy="263525"/>
            </a:xfrm>
            <a:custGeom>
              <a:avLst/>
              <a:gdLst>
                <a:gd name="T0" fmla="*/ 2 w 249"/>
                <a:gd name="T1" fmla="*/ 0 h 166"/>
                <a:gd name="T2" fmla="*/ 2 w 249"/>
                <a:gd name="T3" fmla="*/ 0 h 166"/>
                <a:gd name="T4" fmla="*/ 249 w 249"/>
                <a:gd name="T5" fmla="*/ 0 h 166"/>
                <a:gd name="T6" fmla="*/ 249 w 249"/>
                <a:gd name="T7" fmla="*/ 0 h 166"/>
                <a:gd name="T8" fmla="*/ 232 w 249"/>
                <a:gd name="T9" fmla="*/ 140 h 166"/>
                <a:gd name="T10" fmla="*/ 232 w 249"/>
                <a:gd name="T11" fmla="*/ 140 h 166"/>
                <a:gd name="T12" fmla="*/ 231 w 249"/>
                <a:gd name="T13" fmla="*/ 145 h 166"/>
                <a:gd name="T14" fmla="*/ 228 w 249"/>
                <a:gd name="T15" fmla="*/ 151 h 166"/>
                <a:gd name="T16" fmla="*/ 225 w 249"/>
                <a:gd name="T17" fmla="*/ 155 h 166"/>
                <a:gd name="T18" fmla="*/ 220 w 249"/>
                <a:gd name="T19" fmla="*/ 159 h 166"/>
                <a:gd name="T20" fmla="*/ 210 w 249"/>
                <a:gd name="T21" fmla="*/ 164 h 166"/>
                <a:gd name="T22" fmla="*/ 199 w 249"/>
                <a:gd name="T23" fmla="*/ 166 h 166"/>
                <a:gd name="T24" fmla="*/ 199 w 249"/>
                <a:gd name="T25" fmla="*/ 166 h 166"/>
                <a:gd name="T26" fmla="*/ 0 w 249"/>
                <a:gd name="T27" fmla="*/ 148 h 166"/>
                <a:gd name="T28" fmla="*/ 0 w 249"/>
                <a:gd name="T29" fmla="*/ 148 h 166"/>
                <a:gd name="T30" fmla="*/ 2 w 249"/>
                <a:gd name="T31" fmla="*/ 0 h 166"/>
                <a:gd name="T32" fmla="*/ 2 w 249"/>
                <a:gd name="T33" fmla="*/ 0 h 1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49" h="166">
                  <a:moveTo>
                    <a:pt x="2" y="0"/>
                  </a:moveTo>
                  <a:lnTo>
                    <a:pt x="2" y="0"/>
                  </a:lnTo>
                  <a:lnTo>
                    <a:pt x="249" y="0"/>
                  </a:lnTo>
                  <a:lnTo>
                    <a:pt x="249" y="0"/>
                  </a:lnTo>
                  <a:lnTo>
                    <a:pt x="232" y="140"/>
                  </a:lnTo>
                  <a:lnTo>
                    <a:pt x="232" y="140"/>
                  </a:lnTo>
                  <a:lnTo>
                    <a:pt x="231" y="145"/>
                  </a:lnTo>
                  <a:lnTo>
                    <a:pt x="228" y="151"/>
                  </a:lnTo>
                  <a:lnTo>
                    <a:pt x="225" y="155"/>
                  </a:lnTo>
                  <a:lnTo>
                    <a:pt x="220" y="159"/>
                  </a:lnTo>
                  <a:lnTo>
                    <a:pt x="210" y="164"/>
                  </a:lnTo>
                  <a:lnTo>
                    <a:pt x="199" y="166"/>
                  </a:lnTo>
                  <a:lnTo>
                    <a:pt x="199" y="166"/>
                  </a:lnTo>
                  <a:lnTo>
                    <a:pt x="0" y="148"/>
                  </a:lnTo>
                  <a:lnTo>
                    <a:pt x="0" y="148"/>
                  </a:lnTo>
                  <a:lnTo>
                    <a:pt x="2" y="0"/>
                  </a:lnTo>
                  <a:lnTo>
                    <a:pt x="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</a:endParaRPr>
            </a:p>
          </p:txBody>
        </p:sp>
        <p:sp>
          <p:nvSpPr>
            <p:cNvPr id="143" name="Freeform 40"/>
            <p:cNvSpPr>
              <a:spLocks/>
            </p:cNvSpPr>
            <p:nvPr/>
          </p:nvSpPr>
          <p:spPr bwMode="auto">
            <a:xfrm>
              <a:off x="3168651" y="5083175"/>
              <a:ext cx="388938" cy="263525"/>
            </a:xfrm>
            <a:custGeom>
              <a:avLst/>
              <a:gdLst>
                <a:gd name="T0" fmla="*/ 2 w 245"/>
                <a:gd name="T1" fmla="*/ 0 h 166"/>
                <a:gd name="T2" fmla="*/ 2 w 245"/>
                <a:gd name="T3" fmla="*/ 0 h 166"/>
                <a:gd name="T4" fmla="*/ 245 w 245"/>
                <a:gd name="T5" fmla="*/ 0 h 166"/>
                <a:gd name="T6" fmla="*/ 245 w 245"/>
                <a:gd name="T7" fmla="*/ 0 h 166"/>
                <a:gd name="T8" fmla="*/ 228 w 245"/>
                <a:gd name="T9" fmla="*/ 140 h 166"/>
                <a:gd name="T10" fmla="*/ 228 w 245"/>
                <a:gd name="T11" fmla="*/ 140 h 166"/>
                <a:gd name="T12" fmla="*/ 227 w 245"/>
                <a:gd name="T13" fmla="*/ 145 h 166"/>
                <a:gd name="T14" fmla="*/ 224 w 245"/>
                <a:gd name="T15" fmla="*/ 151 h 166"/>
                <a:gd name="T16" fmla="*/ 221 w 245"/>
                <a:gd name="T17" fmla="*/ 155 h 166"/>
                <a:gd name="T18" fmla="*/ 216 w 245"/>
                <a:gd name="T19" fmla="*/ 159 h 166"/>
                <a:gd name="T20" fmla="*/ 206 w 245"/>
                <a:gd name="T21" fmla="*/ 163 h 166"/>
                <a:gd name="T22" fmla="*/ 195 w 245"/>
                <a:gd name="T23" fmla="*/ 166 h 166"/>
                <a:gd name="T24" fmla="*/ 195 w 245"/>
                <a:gd name="T25" fmla="*/ 166 h 166"/>
                <a:gd name="T26" fmla="*/ 0 w 245"/>
                <a:gd name="T27" fmla="*/ 148 h 166"/>
                <a:gd name="T28" fmla="*/ 0 w 245"/>
                <a:gd name="T29" fmla="*/ 148 h 166"/>
                <a:gd name="T30" fmla="*/ 2 w 245"/>
                <a:gd name="T31" fmla="*/ 0 h 166"/>
                <a:gd name="T32" fmla="*/ 2 w 245"/>
                <a:gd name="T33" fmla="*/ 0 h 1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45" h="166">
                  <a:moveTo>
                    <a:pt x="2" y="0"/>
                  </a:moveTo>
                  <a:lnTo>
                    <a:pt x="2" y="0"/>
                  </a:lnTo>
                  <a:lnTo>
                    <a:pt x="245" y="0"/>
                  </a:lnTo>
                  <a:lnTo>
                    <a:pt x="245" y="0"/>
                  </a:lnTo>
                  <a:lnTo>
                    <a:pt x="228" y="140"/>
                  </a:lnTo>
                  <a:lnTo>
                    <a:pt x="228" y="140"/>
                  </a:lnTo>
                  <a:lnTo>
                    <a:pt x="227" y="145"/>
                  </a:lnTo>
                  <a:lnTo>
                    <a:pt x="224" y="151"/>
                  </a:lnTo>
                  <a:lnTo>
                    <a:pt x="221" y="155"/>
                  </a:lnTo>
                  <a:lnTo>
                    <a:pt x="216" y="159"/>
                  </a:lnTo>
                  <a:lnTo>
                    <a:pt x="206" y="163"/>
                  </a:lnTo>
                  <a:lnTo>
                    <a:pt x="195" y="166"/>
                  </a:lnTo>
                  <a:lnTo>
                    <a:pt x="195" y="166"/>
                  </a:lnTo>
                  <a:lnTo>
                    <a:pt x="0" y="148"/>
                  </a:lnTo>
                  <a:lnTo>
                    <a:pt x="0" y="148"/>
                  </a:lnTo>
                  <a:lnTo>
                    <a:pt x="2" y="0"/>
                  </a:lnTo>
                  <a:lnTo>
                    <a:pt x="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</a:endParaRPr>
            </a:p>
          </p:txBody>
        </p:sp>
        <p:sp>
          <p:nvSpPr>
            <p:cNvPr id="144" name="Freeform 41"/>
            <p:cNvSpPr>
              <a:spLocks/>
            </p:cNvSpPr>
            <p:nvPr/>
          </p:nvSpPr>
          <p:spPr bwMode="auto">
            <a:xfrm>
              <a:off x="3175001" y="5083175"/>
              <a:ext cx="382588" cy="263525"/>
            </a:xfrm>
            <a:custGeom>
              <a:avLst/>
              <a:gdLst>
                <a:gd name="T0" fmla="*/ 2 w 241"/>
                <a:gd name="T1" fmla="*/ 0 h 166"/>
                <a:gd name="T2" fmla="*/ 2 w 241"/>
                <a:gd name="T3" fmla="*/ 0 h 166"/>
                <a:gd name="T4" fmla="*/ 241 w 241"/>
                <a:gd name="T5" fmla="*/ 0 h 166"/>
                <a:gd name="T6" fmla="*/ 241 w 241"/>
                <a:gd name="T7" fmla="*/ 0 h 166"/>
                <a:gd name="T8" fmla="*/ 224 w 241"/>
                <a:gd name="T9" fmla="*/ 140 h 166"/>
                <a:gd name="T10" fmla="*/ 224 w 241"/>
                <a:gd name="T11" fmla="*/ 140 h 166"/>
                <a:gd name="T12" fmla="*/ 223 w 241"/>
                <a:gd name="T13" fmla="*/ 145 h 166"/>
                <a:gd name="T14" fmla="*/ 220 w 241"/>
                <a:gd name="T15" fmla="*/ 151 h 166"/>
                <a:gd name="T16" fmla="*/ 217 w 241"/>
                <a:gd name="T17" fmla="*/ 155 h 166"/>
                <a:gd name="T18" fmla="*/ 212 w 241"/>
                <a:gd name="T19" fmla="*/ 157 h 166"/>
                <a:gd name="T20" fmla="*/ 202 w 241"/>
                <a:gd name="T21" fmla="*/ 163 h 166"/>
                <a:gd name="T22" fmla="*/ 193 w 241"/>
                <a:gd name="T23" fmla="*/ 166 h 166"/>
                <a:gd name="T24" fmla="*/ 193 w 241"/>
                <a:gd name="T25" fmla="*/ 166 h 166"/>
                <a:gd name="T26" fmla="*/ 0 w 241"/>
                <a:gd name="T27" fmla="*/ 147 h 166"/>
                <a:gd name="T28" fmla="*/ 0 w 241"/>
                <a:gd name="T29" fmla="*/ 147 h 166"/>
                <a:gd name="T30" fmla="*/ 2 w 241"/>
                <a:gd name="T31" fmla="*/ 0 h 166"/>
                <a:gd name="T32" fmla="*/ 2 w 241"/>
                <a:gd name="T33" fmla="*/ 0 h 1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41" h="166">
                  <a:moveTo>
                    <a:pt x="2" y="0"/>
                  </a:moveTo>
                  <a:lnTo>
                    <a:pt x="2" y="0"/>
                  </a:lnTo>
                  <a:lnTo>
                    <a:pt x="241" y="0"/>
                  </a:lnTo>
                  <a:lnTo>
                    <a:pt x="241" y="0"/>
                  </a:lnTo>
                  <a:lnTo>
                    <a:pt x="224" y="140"/>
                  </a:lnTo>
                  <a:lnTo>
                    <a:pt x="224" y="140"/>
                  </a:lnTo>
                  <a:lnTo>
                    <a:pt x="223" y="145"/>
                  </a:lnTo>
                  <a:lnTo>
                    <a:pt x="220" y="151"/>
                  </a:lnTo>
                  <a:lnTo>
                    <a:pt x="217" y="155"/>
                  </a:lnTo>
                  <a:lnTo>
                    <a:pt x="212" y="157"/>
                  </a:lnTo>
                  <a:lnTo>
                    <a:pt x="202" y="163"/>
                  </a:lnTo>
                  <a:lnTo>
                    <a:pt x="193" y="166"/>
                  </a:lnTo>
                  <a:lnTo>
                    <a:pt x="193" y="166"/>
                  </a:lnTo>
                  <a:lnTo>
                    <a:pt x="0" y="147"/>
                  </a:lnTo>
                  <a:lnTo>
                    <a:pt x="0" y="147"/>
                  </a:lnTo>
                  <a:lnTo>
                    <a:pt x="2" y="0"/>
                  </a:lnTo>
                  <a:lnTo>
                    <a:pt x="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</a:endParaRPr>
            </a:p>
          </p:txBody>
        </p:sp>
        <p:sp>
          <p:nvSpPr>
            <p:cNvPr id="145" name="Freeform 42"/>
            <p:cNvSpPr>
              <a:spLocks/>
            </p:cNvSpPr>
            <p:nvPr/>
          </p:nvSpPr>
          <p:spPr bwMode="auto">
            <a:xfrm>
              <a:off x="3182938" y="5083175"/>
              <a:ext cx="374650" cy="263525"/>
            </a:xfrm>
            <a:custGeom>
              <a:avLst/>
              <a:gdLst>
                <a:gd name="T0" fmla="*/ 1 w 236"/>
                <a:gd name="T1" fmla="*/ 0 h 166"/>
                <a:gd name="T2" fmla="*/ 1 w 236"/>
                <a:gd name="T3" fmla="*/ 0 h 166"/>
                <a:gd name="T4" fmla="*/ 236 w 236"/>
                <a:gd name="T5" fmla="*/ 0 h 166"/>
                <a:gd name="T6" fmla="*/ 236 w 236"/>
                <a:gd name="T7" fmla="*/ 0 h 166"/>
                <a:gd name="T8" fmla="*/ 219 w 236"/>
                <a:gd name="T9" fmla="*/ 140 h 166"/>
                <a:gd name="T10" fmla="*/ 219 w 236"/>
                <a:gd name="T11" fmla="*/ 140 h 166"/>
                <a:gd name="T12" fmla="*/ 218 w 236"/>
                <a:gd name="T13" fmla="*/ 145 h 166"/>
                <a:gd name="T14" fmla="*/ 215 w 236"/>
                <a:gd name="T15" fmla="*/ 151 h 166"/>
                <a:gd name="T16" fmla="*/ 212 w 236"/>
                <a:gd name="T17" fmla="*/ 155 h 166"/>
                <a:gd name="T18" fmla="*/ 208 w 236"/>
                <a:gd name="T19" fmla="*/ 157 h 166"/>
                <a:gd name="T20" fmla="*/ 197 w 236"/>
                <a:gd name="T21" fmla="*/ 163 h 166"/>
                <a:gd name="T22" fmla="*/ 188 w 236"/>
                <a:gd name="T23" fmla="*/ 166 h 166"/>
                <a:gd name="T24" fmla="*/ 188 w 236"/>
                <a:gd name="T25" fmla="*/ 166 h 166"/>
                <a:gd name="T26" fmla="*/ 0 w 236"/>
                <a:gd name="T27" fmla="*/ 145 h 166"/>
                <a:gd name="T28" fmla="*/ 0 w 236"/>
                <a:gd name="T29" fmla="*/ 145 h 166"/>
                <a:gd name="T30" fmla="*/ 1 w 236"/>
                <a:gd name="T31" fmla="*/ 0 h 166"/>
                <a:gd name="T32" fmla="*/ 1 w 236"/>
                <a:gd name="T33" fmla="*/ 0 h 1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36" h="166">
                  <a:moveTo>
                    <a:pt x="1" y="0"/>
                  </a:moveTo>
                  <a:lnTo>
                    <a:pt x="1" y="0"/>
                  </a:lnTo>
                  <a:lnTo>
                    <a:pt x="236" y="0"/>
                  </a:lnTo>
                  <a:lnTo>
                    <a:pt x="236" y="0"/>
                  </a:lnTo>
                  <a:lnTo>
                    <a:pt x="219" y="140"/>
                  </a:lnTo>
                  <a:lnTo>
                    <a:pt x="219" y="140"/>
                  </a:lnTo>
                  <a:lnTo>
                    <a:pt x="218" y="145"/>
                  </a:lnTo>
                  <a:lnTo>
                    <a:pt x="215" y="151"/>
                  </a:lnTo>
                  <a:lnTo>
                    <a:pt x="212" y="155"/>
                  </a:lnTo>
                  <a:lnTo>
                    <a:pt x="208" y="157"/>
                  </a:lnTo>
                  <a:lnTo>
                    <a:pt x="197" y="163"/>
                  </a:lnTo>
                  <a:lnTo>
                    <a:pt x="188" y="166"/>
                  </a:lnTo>
                  <a:lnTo>
                    <a:pt x="188" y="166"/>
                  </a:lnTo>
                  <a:lnTo>
                    <a:pt x="0" y="145"/>
                  </a:lnTo>
                  <a:lnTo>
                    <a:pt x="0" y="145"/>
                  </a:ln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</a:endParaRPr>
            </a:p>
          </p:txBody>
        </p:sp>
        <p:sp>
          <p:nvSpPr>
            <p:cNvPr id="146" name="Freeform 43"/>
            <p:cNvSpPr>
              <a:spLocks/>
            </p:cNvSpPr>
            <p:nvPr/>
          </p:nvSpPr>
          <p:spPr bwMode="auto">
            <a:xfrm>
              <a:off x="3189288" y="5083175"/>
              <a:ext cx="368300" cy="263525"/>
            </a:xfrm>
            <a:custGeom>
              <a:avLst/>
              <a:gdLst>
                <a:gd name="T0" fmla="*/ 1 w 232"/>
                <a:gd name="T1" fmla="*/ 0 h 166"/>
                <a:gd name="T2" fmla="*/ 1 w 232"/>
                <a:gd name="T3" fmla="*/ 0 h 166"/>
                <a:gd name="T4" fmla="*/ 232 w 232"/>
                <a:gd name="T5" fmla="*/ 0 h 166"/>
                <a:gd name="T6" fmla="*/ 232 w 232"/>
                <a:gd name="T7" fmla="*/ 0 h 166"/>
                <a:gd name="T8" fmla="*/ 215 w 232"/>
                <a:gd name="T9" fmla="*/ 140 h 166"/>
                <a:gd name="T10" fmla="*/ 215 w 232"/>
                <a:gd name="T11" fmla="*/ 140 h 166"/>
                <a:gd name="T12" fmla="*/ 214 w 232"/>
                <a:gd name="T13" fmla="*/ 145 h 166"/>
                <a:gd name="T14" fmla="*/ 211 w 232"/>
                <a:gd name="T15" fmla="*/ 151 h 166"/>
                <a:gd name="T16" fmla="*/ 208 w 232"/>
                <a:gd name="T17" fmla="*/ 155 h 166"/>
                <a:gd name="T18" fmla="*/ 204 w 232"/>
                <a:gd name="T19" fmla="*/ 157 h 166"/>
                <a:gd name="T20" fmla="*/ 195 w 232"/>
                <a:gd name="T21" fmla="*/ 163 h 166"/>
                <a:gd name="T22" fmla="*/ 184 w 232"/>
                <a:gd name="T23" fmla="*/ 166 h 166"/>
                <a:gd name="T24" fmla="*/ 184 w 232"/>
                <a:gd name="T25" fmla="*/ 166 h 166"/>
                <a:gd name="T26" fmla="*/ 0 w 232"/>
                <a:gd name="T27" fmla="*/ 144 h 166"/>
                <a:gd name="T28" fmla="*/ 0 w 232"/>
                <a:gd name="T29" fmla="*/ 144 h 166"/>
                <a:gd name="T30" fmla="*/ 1 w 232"/>
                <a:gd name="T31" fmla="*/ 0 h 166"/>
                <a:gd name="T32" fmla="*/ 1 w 232"/>
                <a:gd name="T33" fmla="*/ 0 h 1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32" h="166">
                  <a:moveTo>
                    <a:pt x="1" y="0"/>
                  </a:moveTo>
                  <a:lnTo>
                    <a:pt x="1" y="0"/>
                  </a:lnTo>
                  <a:lnTo>
                    <a:pt x="232" y="0"/>
                  </a:lnTo>
                  <a:lnTo>
                    <a:pt x="232" y="0"/>
                  </a:lnTo>
                  <a:lnTo>
                    <a:pt x="215" y="140"/>
                  </a:lnTo>
                  <a:lnTo>
                    <a:pt x="215" y="140"/>
                  </a:lnTo>
                  <a:lnTo>
                    <a:pt x="214" y="145"/>
                  </a:lnTo>
                  <a:lnTo>
                    <a:pt x="211" y="151"/>
                  </a:lnTo>
                  <a:lnTo>
                    <a:pt x="208" y="155"/>
                  </a:lnTo>
                  <a:lnTo>
                    <a:pt x="204" y="157"/>
                  </a:lnTo>
                  <a:lnTo>
                    <a:pt x="195" y="163"/>
                  </a:lnTo>
                  <a:lnTo>
                    <a:pt x="184" y="166"/>
                  </a:lnTo>
                  <a:lnTo>
                    <a:pt x="184" y="166"/>
                  </a:lnTo>
                  <a:lnTo>
                    <a:pt x="0" y="144"/>
                  </a:lnTo>
                  <a:lnTo>
                    <a:pt x="0" y="144"/>
                  </a:ln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</a:endParaRPr>
            </a:p>
          </p:txBody>
        </p:sp>
        <p:sp>
          <p:nvSpPr>
            <p:cNvPr id="147" name="Freeform 44"/>
            <p:cNvSpPr>
              <a:spLocks/>
            </p:cNvSpPr>
            <p:nvPr/>
          </p:nvSpPr>
          <p:spPr bwMode="auto">
            <a:xfrm>
              <a:off x="3192463" y="5083175"/>
              <a:ext cx="365125" cy="263525"/>
            </a:xfrm>
            <a:custGeom>
              <a:avLst/>
              <a:gdLst>
                <a:gd name="T0" fmla="*/ 3 w 230"/>
                <a:gd name="T1" fmla="*/ 0 h 166"/>
                <a:gd name="T2" fmla="*/ 3 w 230"/>
                <a:gd name="T3" fmla="*/ 0 h 166"/>
                <a:gd name="T4" fmla="*/ 230 w 230"/>
                <a:gd name="T5" fmla="*/ 0 h 166"/>
                <a:gd name="T6" fmla="*/ 230 w 230"/>
                <a:gd name="T7" fmla="*/ 0 h 166"/>
                <a:gd name="T8" fmla="*/ 213 w 230"/>
                <a:gd name="T9" fmla="*/ 140 h 166"/>
                <a:gd name="T10" fmla="*/ 213 w 230"/>
                <a:gd name="T11" fmla="*/ 140 h 166"/>
                <a:gd name="T12" fmla="*/ 212 w 230"/>
                <a:gd name="T13" fmla="*/ 145 h 166"/>
                <a:gd name="T14" fmla="*/ 209 w 230"/>
                <a:gd name="T15" fmla="*/ 149 h 166"/>
                <a:gd name="T16" fmla="*/ 206 w 230"/>
                <a:gd name="T17" fmla="*/ 153 h 166"/>
                <a:gd name="T18" fmla="*/ 202 w 230"/>
                <a:gd name="T19" fmla="*/ 157 h 166"/>
                <a:gd name="T20" fmla="*/ 193 w 230"/>
                <a:gd name="T21" fmla="*/ 163 h 166"/>
                <a:gd name="T22" fmla="*/ 183 w 230"/>
                <a:gd name="T23" fmla="*/ 166 h 166"/>
                <a:gd name="T24" fmla="*/ 183 w 230"/>
                <a:gd name="T25" fmla="*/ 166 h 166"/>
                <a:gd name="T26" fmla="*/ 0 w 230"/>
                <a:gd name="T27" fmla="*/ 143 h 166"/>
                <a:gd name="T28" fmla="*/ 0 w 230"/>
                <a:gd name="T29" fmla="*/ 143 h 166"/>
                <a:gd name="T30" fmla="*/ 3 w 230"/>
                <a:gd name="T31" fmla="*/ 0 h 166"/>
                <a:gd name="T32" fmla="*/ 3 w 230"/>
                <a:gd name="T33" fmla="*/ 0 h 1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30" h="166">
                  <a:moveTo>
                    <a:pt x="3" y="0"/>
                  </a:moveTo>
                  <a:lnTo>
                    <a:pt x="3" y="0"/>
                  </a:lnTo>
                  <a:lnTo>
                    <a:pt x="230" y="0"/>
                  </a:lnTo>
                  <a:lnTo>
                    <a:pt x="230" y="0"/>
                  </a:lnTo>
                  <a:lnTo>
                    <a:pt x="213" y="140"/>
                  </a:lnTo>
                  <a:lnTo>
                    <a:pt x="213" y="140"/>
                  </a:lnTo>
                  <a:lnTo>
                    <a:pt x="212" y="145"/>
                  </a:lnTo>
                  <a:lnTo>
                    <a:pt x="209" y="149"/>
                  </a:lnTo>
                  <a:lnTo>
                    <a:pt x="206" y="153"/>
                  </a:lnTo>
                  <a:lnTo>
                    <a:pt x="202" y="157"/>
                  </a:lnTo>
                  <a:lnTo>
                    <a:pt x="193" y="163"/>
                  </a:lnTo>
                  <a:lnTo>
                    <a:pt x="183" y="166"/>
                  </a:lnTo>
                  <a:lnTo>
                    <a:pt x="183" y="166"/>
                  </a:lnTo>
                  <a:lnTo>
                    <a:pt x="0" y="143"/>
                  </a:lnTo>
                  <a:lnTo>
                    <a:pt x="0" y="143"/>
                  </a:lnTo>
                  <a:lnTo>
                    <a:pt x="3" y="0"/>
                  </a:lnTo>
                  <a:lnTo>
                    <a:pt x="3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</a:endParaRPr>
            </a:p>
          </p:txBody>
        </p:sp>
        <p:sp>
          <p:nvSpPr>
            <p:cNvPr id="148" name="Freeform 45"/>
            <p:cNvSpPr>
              <a:spLocks/>
            </p:cNvSpPr>
            <p:nvPr/>
          </p:nvSpPr>
          <p:spPr bwMode="auto">
            <a:xfrm>
              <a:off x="3198813" y="5083175"/>
              <a:ext cx="358775" cy="263525"/>
            </a:xfrm>
            <a:custGeom>
              <a:avLst/>
              <a:gdLst>
                <a:gd name="T0" fmla="*/ 3 w 226"/>
                <a:gd name="T1" fmla="*/ 0 h 166"/>
                <a:gd name="T2" fmla="*/ 3 w 226"/>
                <a:gd name="T3" fmla="*/ 0 h 166"/>
                <a:gd name="T4" fmla="*/ 226 w 226"/>
                <a:gd name="T5" fmla="*/ 0 h 166"/>
                <a:gd name="T6" fmla="*/ 226 w 226"/>
                <a:gd name="T7" fmla="*/ 0 h 166"/>
                <a:gd name="T8" fmla="*/ 209 w 226"/>
                <a:gd name="T9" fmla="*/ 140 h 166"/>
                <a:gd name="T10" fmla="*/ 209 w 226"/>
                <a:gd name="T11" fmla="*/ 140 h 166"/>
                <a:gd name="T12" fmla="*/ 208 w 226"/>
                <a:gd name="T13" fmla="*/ 145 h 166"/>
                <a:gd name="T14" fmla="*/ 205 w 226"/>
                <a:gd name="T15" fmla="*/ 149 h 166"/>
                <a:gd name="T16" fmla="*/ 202 w 226"/>
                <a:gd name="T17" fmla="*/ 153 h 166"/>
                <a:gd name="T18" fmla="*/ 198 w 226"/>
                <a:gd name="T19" fmla="*/ 157 h 166"/>
                <a:gd name="T20" fmla="*/ 189 w 226"/>
                <a:gd name="T21" fmla="*/ 163 h 166"/>
                <a:gd name="T22" fmla="*/ 179 w 226"/>
                <a:gd name="T23" fmla="*/ 166 h 166"/>
                <a:gd name="T24" fmla="*/ 179 w 226"/>
                <a:gd name="T25" fmla="*/ 166 h 166"/>
                <a:gd name="T26" fmla="*/ 0 w 226"/>
                <a:gd name="T27" fmla="*/ 141 h 166"/>
                <a:gd name="T28" fmla="*/ 0 w 226"/>
                <a:gd name="T29" fmla="*/ 141 h 166"/>
                <a:gd name="T30" fmla="*/ 3 w 226"/>
                <a:gd name="T31" fmla="*/ 0 h 166"/>
                <a:gd name="T32" fmla="*/ 3 w 226"/>
                <a:gd name="T33" fmla="*/ 0 h 1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26" h="166">
                  <a:moveTo>
                    <a:pt x="3" y="0"/>
                  </a:moveTo>
                  <a:lnTo>
                    <a:pt x="3" y="0"/>
                  </a:lnTo>
                  <a:lnTo>
                    <a:pt x="226" y="0"/>
                  </a:lnTo>
                  <a:lnTo>
                    <a:pt x="226" y="0"/>
                  </a:lnTo>
                  <a:lnTo>
                    <a:pt x="209" y="140"/>
                  </a:lnTo>
                  <a:lnTo>
                    <a:pt x="209" y="140"/>
                  </a:lnTo>
                  <a:lnTo>
                    <a:pt x="208" y="145"/>
                  </a:lnTo>
                  <a:lnTo>
                    <a:pt x="205" y="149"/>
                  </a:lnTo>
                  <a:lnTo>
                    <a:pt x="202" y="153"/>
                  </a:lnTo>
                  <a:lnTo>
                    <a:pt x="198" y="157"/>
                  </a:lnTo>
                  <a:lnTo>
                    <a:pt x="189" y="163"/>
                  </a:lnTo>
                  <a:lnTo>
                    <a:pt x="179" y="166"/>
                  </a:lnTo>
                  <a:lnTo>
                    <a:pt x="179" y="166"/>
                  </a:lnTo>
                  <a:lnTo>
                    <a:pt x="0" y="141"/>
                  </a:lnTo>
                  <a:lnTo>
                    <a:pt x="0" y="141"/>
                  </a:lnTo>
                  <a:lnTo>
                    <a:pt x="3" y="0"/>
                  </a:lnTo>
                  <a:lnTo>
                    <a:pt x="3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</a:endParaRPr>
            </a:p>
          </p:txBody>
        </p:sp>
        <p:sp>
          <p:nvSpPr>
            <p:cNvPr id="149" name="Freeform 46"/>
            <p:cNvSpPr>
              <a:spLocks/>
            </p:cNvSpPr>
            <p:nvPr/>
          </p:nvSpPr>
          <p:spPr bwMode="auto">
            <a:xfrm>
              <a:off x="3205163" y="5083175"/>
              <a:ext cx="352425" cy="263525"/>
            </a:xfrm>
            <a:custGeom>
              <a:avLst/>
              <a:gdLst>
                <a:gd name="T0" fmla="*/ 2 w 222"/>
                <a:gd name="T1" fmla="*/ 0 h 166"/>
                <a:gd name="T2" fmla="*/ 2 w 222"/>
                <a:gd name="T3" fmla="*/ 0 h 166"/>
                <a:gd name="T4" fmla="*/ 222 w 222"/>
                <a:gd name="T5" fmla="*/ 0 h 166"/>
                <a:gd name="T6" fmla="*/ 222 w 222"/>
                <a:gd name="T7" fmla="*/ 0 h 166"/>
                <a:gd name="T8" fmla="*/ 205 w 222"/>
                <a:gd name="T9" fmla="*/ 140 h 166"/>
                <a:gd name="T10" fmla="*/ 205 w 222"/>
                <a:gd name="T11" fmla="*/ 140 h 166"/>
                <a:gd name="T12" fmla="*/ 204 w 222"/>
                <a:gd name="T13" fmla="*/ 145 h 166"/>
                <a:gd name="T14" fmla="*/ 201 w 222"/>
                <a:gd name="T15" fmla="*/ 149 h 166"/>
                <a:gd name="T16" fmla="*/ 198 w 222"/>
                <a:gd name="T17" fmla="*/ 153 h 166"/>
                <a:gd name="T18" fmla="*/ 194 w 222"/>
                <a:gd name="T19" fmla="*/ 157 h 166"/>
                <a:gd name="T20" fmla="*/ 185 w 222"/>
                <a:gd name="T21" fmla="*/ 163 h 166"/>
                <a:gd name="T22" fmla="*/ 175 w 222"/>
                <a:gd name="T23" fmla="*/ 166 h 166"/>
                <a:gd name="T24" fmla="*/ 175 w 222"/>
                <a:gd name="T25" fmla="*/ 166 h 166"/>
                <a:gd name="T26" fmla="*/ 0 w 222"/>
                <a:gd name="T27" fmla="*/ 141 h 166"/>
                <a:gd name="T28" fmla="*/ 0 w 222"/>
                <a:gd name="T29" fmla="*/ 141 h 166"/>
                <a:gd name="T30" fmla="*/ 2 w 222"/>
                <a:gd name="T31" fmla="*/ 0 h 166"/>
                <a:gd name="T32" fmla="*/ 2 w 222"/>
                <a:gd name="T33" fmla="*/ 0 h 1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22" h="166">
                  <a:moveTo>
                    <a:pt x="2" y="0"/>
                  </a:moveTo>
                  <a:lnTo>
                    <a:pt x="2" y="0"/>
                  </a:lnTo>
                  <a:lnTo>
                    <a:pt x="222" y="0"/>
                  </a:lnTo>
                  <a:lnTo>
                    <a:pt x="222" y="0"/>
                  </a:lnTo>
                  <a:lnTo>
                    <a:pt x="205" y="140"/>
                  </a:lnTo>
                  <a:lnTo>
                    <a:pt x="205" y="140"/>
                  </a:lnTo>
                  <a:lnTo>
                    <a:pt x="204" y="145"/>
                  </a:lnTo>
                  <a:lnTo>
                    <a:pt x="201" y="149"/>
                  </a:lnTo>
                  <a:lnTo>
                    <a:pt x="198" y="153"/>
                  </a:lnTo>
                  <a:lnTo>
                    <a:pt x="194" y="157"/>
                  </a:lnTo>
                  <a:lnTo>
                    <a:pt x="185" y="163"/>
                  </a:lnTo>
                  <a:lnTo>
                    <a:pt x="175" y="166"/>
                  </a:lnTo>
                  <a:lnTo>
                    <a:pt x="175" y="166"/>
                  </a:lnTo>
                  <a:lnTo>
                    <a:pt x="0" y="141"/>
                  </a:lnTo>
                  <a:lnTo>
                    <a:pt x="0" y="141"/>
                  </a:lnTo>
                  <a:lnTo>
                    <a:pt x="2" y="0"/>
                  </a:lnTo>
                  <a:lnTo>
                    <a:pt x="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</a:endParaRPr>
            </a:p>
          </p:txBody>
        </p:sp>
        <p:sp>
          <p:nvSpPr>
            <p:cNvPr id="161" name="Freeform 47"/>
            <p:cNvSpPr>
              <a:spLocks/>
            </p:cNvSpPr>
            <p:nvPr/>
          </p:nvSpPr>
          <p:spPr bwMode="auto">
            <a:xfrm>
              <a:off x="3211513" y="5083175"/>
              <a:ext cx="346075" cy="263525"/>
            </a:xfrm>
            <a:custGeom>
              <a:avLst/>
              <a:gdLst>
                <a:gd name="T0" fmla="*/ 2 w 218"/>
                <a:gd name="T1" fmla="*/ 0 h 166"/>
                <a:gd name="T2" fmla="*/ 2 w 218"/>
                <a:gd name="T3" fmla="*/ 0 h 166"/>
                <a:gd name="T4" fmla="*/ 218 w 218"/>
                <a:gd name="T5" fmla="*/ 0 h 166"/>
                <a:gd name="T6" fmla="*/ 218 w 218"/>
                <a:gd name="T7" fmla="*/ 0 h 166"/>
                <a:gd name="T8" fmla="*/ 201 w 218"/>
                <a:gd name="T9" fmla="*/ 140 h 166"/>
                <a:gd name="T10" fmla="*/ 201 w 218"/>
                <a:gd name="T11" fmla="*/ 140 h 166"/>
                <a:gd name="T12" fmla="*/ 200 w 218"/>
                <a:gd name="T13" fmla="*/ 145 h 166"/>
                <a:gd name="T14" fmla="*/ 197 w 218"/>
                <a:gd name="T15" fmla="*/ 149 h 166"/>
                <a:gd name="T16" fmla="*/ 194 w 218"/>
                <a:gd name="T17" fmla="*/ 153 h 166"/>
                <a:gd name="T18" fmla="*/ 190 w 218"/>
                <a:gd name="T19" fmla="*/ 157 h 166"/>
                <a:gd name="T20" fmla="*/ 181 w 218"/>
                <a:gd name="T21" fmla="*/ 163 h 166"/>
                <a:gd name="T22" fmla="*/ 171 w 218"/>
                <a:gd name="T23" fmla="*/ 166 h 166"/>
                <a:gd name="T24" fmla="*/ 171 w 218"/>
                <a:gd name="T25" fmla="*/ 166 h 166"/>
                <a:gd name="T26" fmla="*/ 0 w 218"/>
                <a:gd name="T27" fmla="*/ 140 h 166"/>
                <a:gd name="T28" fmla="*/ 0 w 218"/>
                <a:gd name="T29" fmla="*/ 140 h 166"/>
                <a:gd name="T30" fmla="*/ 2 w 218"/>
                <a:gd name="T31" fmla="*/ 0 h 166"/>
                <a:gd name="T32" fmla="*/ 2 w 218"/>
                <a:gd name="T33" fmla="*/ 0 h 1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18" h="166">
                  <a:moveTo>
                    <a:pt x="2" y="0"/>
                  </a:moveTo>
                  <a:lnTo>
                    <a:pt x="2" y="0"/>
                  </a:lnTo>
                  <a:lnTo>
                    <a:pt x="218" y="0"/>
                  </a:lnTo>
                  <a:lnTo>
                    <a:pt x="218" y="0"/>
                  </a:lnTo>
                  <a:lnTo>
                    <a:pt x="201" y="140"/>
                  </a:lnTo>
                  <a:lnTo>
                    <a:pt x="201" y="140"/>
                  </a:lnTo>
                  <a:lnTo>
                    <a:pt x="200" y="145"/>
                  </a:lnTo>
                  <a:lnTo>
                    <a:pt x="197" y="149"/>
                  </a:lnTo>
                  <a:lnTo>
                    <a:pt x="194" y="153"/>
                  </a:lnTo>
                  <a:lnTo>
                    <a:pt x="190" y="157"/>
                  </a:lnTo>
                  <a:lnTo>
                    <a:pt x="181" y="163"/>
                  </a:lnTo>
                  <a:lnTo>
                    <a:pt x="171" y="166"/>
                  </a:lnTo>
                  <a:lnTo>
                    <a:pt x="171" y="166"/>
                  </a:lnTo>
                  <a:lnTo>
                    <a:pt x="0" y="140"/>
                  </a:lnTo>
                  <a:lnTo>
                    <a:pt x="0" y="140"/>
                  </a:lnTo>
                  <a:lnTo>
                    <a:pt x="2" y="0"/>
                  </a:lnTo>
                  <a:lnTo>
                    <a:pt x="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</a:endParaRPr>
            </a:p>
          </p:txBody>
        </p:sp>
        <p:sp>
          <p:nvSpPr>
            <p:cNvPr id="162" name="Freeform 48"/>
            <p:cNvSpPr>
              <a:spLocks/>
            </p:cNvSpPr>
            <p:nvPr/>
          </p:nvSpPr>
          <p:spPr bwMode="auto">
            <a:xfrm>
              <a:off x="3216276" y="5083175"/>
              <a:ext cx="341313" cy="260350"/>
            </a:xfrm>
            <a:custGeom>
              <a:avLst/>
              <a:gdLst>
                <a:gd name="T0" fmla="*/ 3 w 215"/>
                <a:gd name="T1" fmla="*/ 0 h 164"/>
                <a:gd name="T2" fmla="*/ 3 w 215"/>
                <a:gd name="T3" fmla="*/ 0 h 164"/>
                <a:gd name="T4" fmla="*/ 215 w 215"/>
                <a:gd name="T5" fmla="*/ 0 h 164"/>
                <a:gd name="T6" fmla="*/ 215 w 215"/>
                <a:gd name="T7" fmla="*/ 0 h 164"/>
                <a:gd name="T8" fmla="*/ 198 w 215"/>
                <a:gd name="T9" fmla="*/ 140 h 164"/>
                <a:gd name="T10" fmla="*/ 198 w 215"/>
                <a:gd name="T11" fmla="*/ 140 h 164"/>
                <a:gd name="T12" fmla="*/ 197 w 215"/>
                <a:gd name="T13" fmla="*/ 145 h 164"/>
                <a:gd name="T14" fmla="*/ 195 w 215"/>
                <a:gd name="T15" fmla="*/ 149 h 164"/>
                <a:gd name="T16" fmla="*/ 191 w 215"/>
                <a:gd name="T17" fmla="*/ 153 h 164"/>
                <a:gd name="T18" fmla="*/ 187 w 215"/>
                <a:gd name="T19" fmla="*/ 157 h 164"/>
                <a:gd name="T20" fmla="*/ 178 w 215"/>
                <a:gd name="T21" fmla="*/ 163 h 164"/>
                <a:gd name="T22" fmla="*/ 169 w 215"/>
                <a:gd name="T23" fmla="*/ 164 h 164"/>
                <a:gd name="T24" fmla="*/ 169 w 215"/>
                <a:gd name="T25" fmla="*/ 164 h 164"/>
                <a:gd name="T26" fmla="*/ 0 w 215"/>
                <a:gd name="T27" fmla="*/ 138 h 164"/>
                <a:gd name="T28" fmla="*/ 0 w 215"/>
                <a:gd name="T29" fmla="*/ 138 h 164"/>
                <a:gd name="T30" fmla="*/ 3 w 215"/>
                <a:gd name="T31" fmla="*/ 0 h 164"/>
                <a:gd name="T32" fmla="*/ 3 w 215"/>
                <a:gd name="T33" fmla="*/ 0 h 1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15" h="164">
                  <a:moveTo>
                    <a:pt x="3" y="0"/>
                  </a:moveTo>
                  <a:lnTo>
                    <a:pt x="3" y="0"/>
                  </a:lnTo>
                  <a:lnTo>
                    <a:pt x="215" y="0"/>
                  </a:lnTo>
                  <a:lnTo>
                    <a:pt x="215" y="0"/>
                  </a:lnTo>
                  <a:lnTo>
                    <a:pt x="198" y="140"/>
                  </a:lnTo>
                  <a:lnTo>
                    <a:pt x="198" y="140"/>
                  </a:lnTo>
                  <a:lnTo>
                    <a:pt x="197" y="145"/>
                  </a:lnTo>
                  <a:lnTo>
                    <a:pt x="195" y="149"/>
                  </a:lnTo>
                  <a:lnTo>
                    <a:pt x="191" y="153"/>
                  </a:lnTo>
                  <a:lnTo>
                    <a:pt x="187" y="157"/>
                  </a:lnTo>
                  <a:lnTo>
                    <a:pt x="178" y="163"/>
                  </a:lnTo>
                  <a:lnTo>
                    <a:pt x="169" y="164"/>
                  </a:lnTo>
                  <a:lnTo>
                    <a:pt x="169" y="164"/>
                  </a:lnTo>
                  <a:lnTo>
                    <a:pt x="0" y="138"/>
                  </a:lnTo>
                  <a:lnTo>
                    <a:pt x="0" y="138"/>
                  </a:lnTo>
                  <a:lnTo>
                    <a:pt x="3" y="0"/>
                  </a:lnTo>
                  <a:lnTo>
                    <a:pt x="3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</a:endParaRPr>
            </a:p>
          </p:txBody>
        </p:sp>
        <p:sp>
          <p:nvSpPr>
            <p:cNvPr id="163" name="Freeform 49"/>
            <p:cNvSpPr>
              <a:spLocks/>
            </p:cNvSpPr>
            <p:nvPr/>
          </p:nvSpPr>
          <p:spPr bwMode="auto">
            <a:xfrm>
              <a:off x="3222626" y="5083175"/>
              <a:ext cx="334963" cy="260350"/>
            </a:xfrm>
            <a:custGeom>
              <a:avLst/>
              <a:gdLst>
                <a:gd name="T0" fmla="*/ 3 w 211"/>
                <a:gd name="T1" fmla="*/ 0 h 164"/>
                <a:gd name="T2" fmla="*/ 3 w 211"/>
                <a:gd name="T3" fmla="*/ 0 h 164"/>
                <a:gd name="T4" fmla="*/ 211 w 211"/>
                <a:gd name="T5" fmla="*/ 0 h 164"/>
                <a:gd name="T6" fmla="*/ 211 w 211"/>
                <a:gd name="T7" fmla="*/ 0 h 164"/>
                <a:gd name="T8" fmla="*/ 194 w 211"/>
                <a:gd name="T9" fmla="*/ 140 h 164"/>
                <a:gd name="T10" fmla="*/ 194 w 211"/>
                <a:gd name="T11" fmla="*/ 140 h 164"/>
                <a:gd name="T12" fmla="*/ 193 w 211"/>
                <a:gd name="T13" fmla="*/ 145 h 164"/>
                <a:gd name="T14" fmla="*/ 191 w 211"/>
                <a:gd name="T15" fmla="*/ 149 h 164"/>
                <a:gd name="T16" fmla="*/ 187 w 211"/>
                <a:gd name="T17" fmla="*/ 153 h 164"/>
                <a:gd name="T18" fmla="*/ 183 w 211"/>
                <a:gd name="T19" fmla="*/ 157 h 164"/>
                <a:gd name="T20" fmla="*/ 175 w 211"/>
                <a:gd name="T21" fmla="*/ 161 h 164"/>
                <a:gd name="T22" fmla="*/ 165 w 211"/>
                <a:gd name="T23" fmla="*/ 164 h 164"/>
                <a:gd name="T24" fmla="*/ 165 w 211"/>
                <a:gd name="T25" fmla="*/ 164 h 164"/>
                <a:gd name="T26" fmla="*/ 0 w 211"/>
                <a:gd name="T27" fmla="*/ 137 h 164"/>
                <a:gd name="T28" fmla="*/ 0 w 211"/>
                <a:gd name="T29" fmla="*/ 137 h 164"/>
                <a:gd name="T30" fmla="*/ 3 w 211"/>
                <a:gd name="T31" fmla="*/ 0 h 164"/>
                <a:gd name="T32" fmla="*/ 3 w 211"/>
                <a:gd name="T33" fmla="*/ 0 h 1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11" h="164">
                  <a:moveTo>
                    <a:pt x="3" y="0"/>
                  </a:moveTo>
                  <a:lnTo>
                    <a:pt x="3" y="0"/>
                  </a:lnTo>
                  <a:lnTo>
                    <a:pt x="211" y="0"/>
                  </a:lnTo>
                  <a:lnTo>
                    <a:pt x="211" y="0"/>
                  </a:lnTo>
                  <a:lnTo>
                    <a:pt x="194" y="140"/>
                  </a:lnTo>
                  <a:lnTo>
                    <a:pt x="194" y="140"/>
                  </a:lnTo>
                  <a:lnTo>
                    <a:pt x="193" y="145"/>
                  </a:lnTo>
                  <a:lnTo>
                    <a:pt x="191" y="149"/>
                  </a:lnTo>
                  <a:lnTo>
                    <a:pt x="187" y="153"/>
                  </a:lnTo>
                  <a:lnTo>
                    <a:pt x="183" y="157"/>
                  </a:lnTo>
                  <a:lnTo>
                    <a:pt x="175" y="161"/>
                  </a:lnTo>
                  <a:lnTo>
                    <a:pt x="165" y="164"/>
                  </a:lnTo>
                  <a:lnTo>
                    <a:pt x="165" y="164"/>
                  </a:lnTo>
                  <a:lnTo>
                    <a:pt x="0" y="137"/>
                  </a:lnTo>
                  <a:lnTo>
                    <a:pt x="0" y="137"/>
                  </a:lnTo>
                  <a:lnTo>
                    <a:pt x="3" y="0"/>
                  </a:lnTo>
                  <a:lnTo>
                    <a:pt x="3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</a:endParaRPr>
            </a:p>
          </p:txBody>
        </p:sp>
        <p:sp>
          <p:nvSpPr>
            <p:cNvPr id="164" name="Freeform 50"/>
            <p:cNvSpPr>
              <a:spLocks/>
            </p:cNvSpPr>
            <p:nvPr/>
          </p:nvSpPr>
          <p:spPr bwMode="auto">
            <a:xfrm>
              <a:off x="3228976" y="5083175"/>
              <a:ext cx="328613" cy="260350"/>
            </a:xfrm>
            <a:custGeom>
              <a:avLst/>
              <a:gdLst>
                <a:gd name="T0" fmla="*/ 3 w 207"/>
                <a:gd name="T1" fmla="*/ 0 h 164"/>
                <a:gd name="T2" fmla="*/ 3 w 207"/>
                <a:gd name="T3" fmla="*/ 0 h 164"/>
                <a:gd name="T4" fmla="*/ 207 w 207"/>
                <a:gd name="T5" fmla="*/ 0 h 164"/>
                <a:gd name="T6" fmla="*/ 207 w 207"/>
                <a:gd name="T7" fmla="*/ 0 h 164"/>
                <a:gd name="T8" fmla="*/ 190 w 207"/>
                <a:gd name="T9" fmla="*/ 140 h 164"/>
                <a:gd name="T10" fmla="*/ 190 w 207"/>
                <a:gd name="T11" fmla="*/ 140 h 164"/>
                <a:gd name="T12" fmla="*/ 189 w 207"/>
                <a:gd name="T13" fmla="*/ 145 h 164"/>
                <a:gd name="T14" fmla="*/ 187 w 207"/>
                <a:gd name="T15" fmla="*/ 149 h 164"/>
                <a:gd name="T16" fmla="*/ 183 w 207"/>
                <a:gd name="T17" fmla="*/ 153 h 164"/>
                <a:gd name="T18" fmla="*/ 179 w 207"/>
                <a:gd name="T19" fmla="*/ 156 h 164"/>
                <a:gd name="T20" fmla="*/ 171 w 207"/>
                <a:gd name="T21" fmla="*/ 161 h 164"/>
                <a:gd name="T22" fmla="*/ 161 w 207"/>
                <a:gd name="T23" fmla="*/ 164 h 164"/>
                <a:gd name="T24" fmla="*/ 161 w 207"/>
                <a:gd name="T25" fmla="*/ 164 h 164"/>
                <a:gd name="T26" fmla="*/ 0 w 207"/>
                <a:gd name="T27" fmla="*/ 136 h 164"/>
                <a:gd name="T28" fmla="*/ 0 w 207"/>
                <a:gd name="T29" fmla="*/ 136 h 164"/>
                <a:gd name="T30" fmla="*/ 3 w 207"/>
                <a:gd name="T31" fmla="*/ 0 h 164"/>
                <a:gd name="T32" fmla="*/ 3 w 207"/>
                <a:gd name="T33" fmla="*/ 0 h 1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07" h="164">
                  <a:moveTo>
                    <a:pt x="3" y="0"/>
                  </a:moveTo>
                  <a:lnTo>
                    <a:pt x="3" y="0"/>
                  </a:lnTo>
                  <a:lnTo>
                    <a:pt x="207" y="0"/>
                  </a:lnTo>
                  <a:lnTo>
                    <a:pt x="207" y="0"/>
                  </a:lnTo>
                  <a:lnTo>
                    <a:pt x="190" y="140"/>
                  </a:lnTo>
                  <a:lnTo>
                    <a:pt x="190" y="140"/>
                  </a:lnTo>
                  <a:lnTo>
                    <a:pt x="189" y="145"/>
                  </a:lnTo>
                  <a:lnTo>
                    <a:pt x="187" y="149"/>
                  </a:lnTo>
                  <a:lnTo>
                    <a:pt x="183" y="153"/>
                  </a:lnTo>
                  <a:lnTo>
                    <a:pt x="179" y="156"/>
                  </a:lnTo>
                  <a:lnTo>
                    <a:pt x="171" y="161"/>
                  </a:lnTo>
                  <a:lnTo>
                    <a:pt x="161" y="164"/>
                  </a:lnTo>
                  <a:lnTo>
                    <a:pt x="161" y="164"/>
                  </a:lnTo>
                  <a:lnTo>
                    <a:pt x="0" y="136"/>
                  </a:lnTo>
                  <a:lnTo>
                    <a:pt x="0" y="136"/>
                  </a:lnTo>
                  <a:lnTo>
                    <a:pt x="3" y="0"/>
                  </a:lnTo>
                  <a:lnTo>
                    <a:pt x="3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</a:endParaRPr>
            </a:p>
          </p:txBody>
        </p:sp>
        <p:sp>
          <p:nvSpPr>
            <p:cNvPr id="165" name="Freeform 51"/>
            <p:cNvSpPr>
              <a:spLocks/>
            </p:cNvSpPr>
            <p:nvPr/>
          </p:nvSpPr>
          <p:spPr bwMode="auto">
            <a:xfrm>
              <a:off x="3235326" y="5083175"/>
              <a:ext cx="322263" cy="260350"/>
            </a:xfrm>
            <a:custGeom>
              <a:avLst/>
              <a:gdLst>
                <a:gd name="T0" fmla="*/ 3 w 203"/>
                <a:gd name="T1" fmla="*/ 0 h 164"/>
                <a:gd name="T2" fmla="*/ 3 w 203"/>
                <a:gd name="T3" fmla="*/ 0 h 164"/>
                <a:gd name="T4" fmla="*/ 203 w 203"/>
                <a:gd name="T5" fmla="*/ 0 h 164"/>
                <a:gd name="T6" fmla="*/ 203 w 203"/>
                <a:gd name="T7" fmla="*/ 0 h 164"/>
                <a:gd name="T8" fmla="*/ 186 w 203"/>
                <a:gd name="T9" fmla="*/ 140 h 164"/>
                <a:gd name="T10" fmla="*/ 186 w 203"/>
                <a:gd name="T11" fmla="*/ 140 h 164"/>
                <a:gd name="T12" fmla="*/ 185 w 203"/>
                <a:gd name="T13" fmla="*/ 145 h 164"/>
                <a:gd name="T14" fmla="*/ 183 w 203"/>
                <a:gd name="T15" fmla="*/ 149 h 164"/>
                <a:gd name="T16" fmla="*/ 179 w 203"/>
                <a:gd name="T17" fmla="*/ 153 h 164"/>
                <a:gd name="T18" fmla="*/ 176 w 203"/>
                <a:gd name="T19" fmla="*/ 156 h 164"/>
                <a:gd name="T20" fmla="*/ 167 w 203"/>
                <a:gd name="T21" fmla="*/ 161 h 164"/>
                <a:gd name="T22" fmla="*/ 157 w 203"/>
                <a:gd name="T23" fmla="*/ 164 h 164"/>
                <a:gd name="T24" fmla="*/ 157 w 203"/>
                <a:gd name="T25" fmla="*/ 164 h 164"/>
                <a:gd name="T26" fmla="*/ 0 w 203"/>
                <a:gd name="T27" fmla="*/ 134 h 164"/>
                <a:gd name="T28" fmla="*/ 0 w 203"/>
                <a:gd name="T29" fmla="*/ 134 h 164"/>
                <a:gd name="T30" fmla="*/ 3 w 203"/>
                <a:gd name="T31" fmla="*/ 0 h 164"/>
                <a:gd name="T32" fmla="*/ 3 w 203"/>
                <a:gd name="T33" fmla="*/ 0 h 1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03" h="164">
                  <a:moveTo>
                    <a:pt x="3" y="0"/>
                  </a:moveTo>
                  <a:lnTo>
                    <a:pt x="3" y="0"/>
                  </a:lnTo>
                  <a:lnTo>
                    <a:pt x="203" y="0"/>
                  </a:lnTo>
                  <a:lnTo>
                    <a:pt x="203" y="0"/>
                  </a:lnTo>
                  <a:lnTo>
                    <a:pt x="186" y="140"/>
                  </a:lnTo>
                  <a:lnTo>
                    <a:pt x="186" y="140"/>
                  </a:lnTo>
                  <a:lnTo>
                    <a:pt x="185" y="145"/>
                  </a:lnTo>
                  <a:lnTo>
                    <a:pt x="183" y="149"/>
                  </a:lnTo>
                  <a:lnTo>
                    <a:pt x="179" y="153"/>
                  </a:lnTo>
                  <a:lnTo>
                    <a:pt x="176" y="156"/>
                  </a:lnTo>
                  <a:lnTo>
                    <a:pt x="167" y="161"/>
                  </a:lnTo>
                  <a:lnTo>
                    <a:pt x="157" y="164"/>
                  </a:lnTo>
                  <a:lnTo>
                    <a:pt x="157" y="164"/>
                  </a:lnTo>
                  <a:lnTo>
                    <a:pt x="0" y="134"/>
                  </a:lnTo>
                  <a:lnTo>
                    <a:pt x="0" y="134"/>
                  </a:lnTo>
                  <a:lnTo>
                    <a:pt x="3" y="0"/>
                  </a:lnTo>
                  <a:lnTo>
                    <a:pt x="3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</a:endParaRPr>
            </a:p>
          </p:txBody>
        </p:sp>
        <p:sp>
          <p:nvSpPr>
            <p:cNvPr id="166" name="Freeform 52"/>
            <p:cNvSpPr>
              <a:spLocks/>
            </p:cNvSpPr>
            <p:nvPr/>
          </p:nvSpPr>
          <p:spPr bwMode="auto">
            <a:xfrm>
              <a:off x="3240088" y="5083175"/>
              <a:ext cx="317500" cy="260350"/>
            </a:xfrm>
            <a:custGeom>
              <a:avLst/>
              <a:gdLst>
                <a:gd name="T0" fmla="*/ 3 w 200"/>
                <a:gd name="T1" fmla="*/ 0 h 164"/>
                <a:gd name="T2" fmla="*/ 3 w 200"/>
                <a:gd name="T3" fmla="*/ 0 h 164"/>
                <a:gd name="T4" fmla="*/ 200 w 200"/>
                <a:gd name="T5" fmla="*/ 0 h 164"/>
                <a:gd name="T6" fmla="*/ 200 w 200"/>
                <a:gd name="T7" fmla="*/ 0 h 164"/>
                <a:gd name="T8" fmla="*/ 183 w 200"/>
                <a:gd name="T9" fmla="*/ 140 h 164"/>
                <a:gd name="T10" fmla="*/ 183 w 200"/>
                <a:gd name="T11" fmla="*/ 140 h 164"/>
                <a:gd name="T12" fmla="*/ 182 w 200"/>
                <a:gd name="T13" fmla="*/ 145 h 164"/>
                <a:gd name="T14" fmla="*/ 180 w 200"/>
                <a:gd name="T15" fmla="*/ 149 h 164"/>
                <a:gd name="T16" fmla="*/ 176 w 200"/>
                <a:gd name="T17" fmla="*/ 153 h 164"/>
                <a:gd name="T18" fmla="*/ 173 w 200"/>
                <a:gd name="T19" fmla="*/ 156 h 164"/>
                <a:gd name="T20" fmla="*/ 164 w 200"/>
                <a:gd name="T21" fmla="*/ 161 h 164"/>
                <a:gd name="T22" fmla="*/ 156 w 200"/>
                <a:gd name="T23" fmla="*/ 164 h 164"/>
                <a:gd name="T24" fmla="*/ 156 w 200"/>
                <a:gd name="T25" fmla="*/ 164 h 164"/>
                <a:gd name="T26" fmla="*/ 0 w 200"/>
                <a:gd name="T27" fmla="*/ 134 h 164"/>
                <a:gd name="T28" fmla="*/ 0 w 200"/>
                <a:gd name="T29" fmla="*/ 134 h 164"/>
                <a:gd name="T30" fmla="*/ 3 w 200"/>
                <a:gd name="T31" fmla="*/ 0 h 164"/>
                <a:gd name="T32" fmla="*/ 3 w 200"/>
                <a:gd name="T33" fmla="*/ 0 h 1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00" h="164">
                  <a:moveTo>
                    <a:pt x="3" y="0"/>
                  </a:moveTo>
                  <a:lnTo>
                    <a:pt x="3" y="0"/>
                  </a:lnTo>
                  <a:lnTo>
                    <a:pt x="200" y="0"/>
                  </a:lnTo>
                  <a:lnTo>
                    <a:pt x="200" y="0"/>
                  </a:lnTo>
                  <a:lnTo>
                    <a:pt x="183" y="140"/>
                  </a:lnTo>
                  <a:lnTo>
                    <a:pt x="183" y="140"/>
                  </a:lnTo>
                  <a:lnTo>
                    <a:pt x="182" y="145"/>
                  </a:lnTo>
                  <a:lnTo>
                    <a:pt x="180" y="149"/>
                  </a:lnTo>
                  <a:lnTo>
                    <a:pt x="176" y="153"/>
                  </a:lnTo>
                  <a:lnTo>
                    <a:pt x="173" y="156"/>
                  </a:lnTo>
                  <a:lnTo>
                    <a:pt x="164" y="161"/>
                  </a:lnTo>
                  <a:lnTo>
                    <a:pt x="156" y="164"/>
                  </a:lnTo>
                  <a:lnTo>
                    <a:pt x="156" y="164"/>
                  </a:lnTo>
                  <a:lnTo>
                    <a:pt x="0" y="134"/>
                  </a:lnTo>
                  <a:lnTo>
                    <a:pt x="0" y="134"/>
                  </a:lnTo>
                  <a:lnTo>
                    <a:pt x="3" y="0"/>
                  </a:lnTo>
                  <a:lnTo>
                    <a:pt x="3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</a:endParaRPr>
            </a:p>
          </p:txBody>
        </p:sp>
        <p:sp>
          <p:nvSpPr>
            <p:cNvPr id="167" name="Freeform 53"/>
            <p:cNvSpPr>
              <a:spLocks/>
            </p:cNvSpPr>
            <p:nvPr/>
          </p:nvSpPr>
          <p:spPr bwMode="auto">
            <a:xfrm>
              <a:off x="3246438" y="5083175"/>
              <a:ext cx="311150" cy="260350"/>
            </a:xfrm>
            <a:custGeom>
              <a:avLst/>
              <a:gdLst>
                <a:gd name="T0" fmla="*/ 3 w 196"/>
                <a:gd name="T1" fmla="*/ 0 h 164"/>
                <a:gd name="T2" fmla="*/ 3 w 196"/>
                <a:gd name="T3" fmla="*/ 0 h 164"/>
                <a:gd name="T4" fmla="*/ 196 w 196"/>
                <a:gd name="T5" fmla="*/ 0 h 164"/>
                <a:gd name="T6" fmla="*/ 196 w 196"/>
                <a:gd name="T7" fmla="*/ 0 h 164"/>
                <a:gd name="T8" fmla="*/ 179 w 196"/>
                <a:gd name="T9" fmla="*/ 140 h 164"/>
                <a:gd name="T10" fmla="*/ 179 w 196"/>
                <a:gd name="T11" fmla="*/ 140 h 164"/>
                <a:gd name="T12" fmla="*/ 178 w 196"/>
                <a:gd name="T13" fmla="*/ 145 h 164"/>
                <a:gd name="T14" fmla="*/ 176 w 196"/>
                <a:gd name="T15" fmla="*/ 149 h 164"/>
                <a:gd name="T16" fmla="*/ 172 w 196"/>
                <a:gd name="T17" fmla="*/ 153 h 164"/>
                <a:gd name="T18" fmla="*/ 169 w 196"/>
                <a:gd name="T19" fmla="*/ 156 h 164"/>
                <a:gd name="T20" fmla="*/ 160 w 196"/>
                <a:gd name="T21" fmla="*/ 161 h 164"/>
                <a:gd name="T22" fmla="*/ 152 w 196"/>
                <a:gd name="T23" fmla="*/ 164 h 164"/>
                <a:gd name="T24" fmla="*/ 152 w 196"/>
                <a:gd name="T25" fmla="*/ 164 h 164"/>
                <a:gd name="T26" fmla="*/ 0 w 196"/>
                <a:gd name="T27" fmla="*/ 133 h 164"/>
                <a:gd name="T28" fmla="*/ 0 w 196"/>
                <a:gd name="T29" fmla="*/ 133 h 164"/>
                <a:gd name="T30" fmla="*/ 3 w 196"/>
                <a:gd name="T31" fmla="*/ 0 h 164"/>
                <a:gd name="T32" fmla="*/ 3 w 196"/>
                <a:gd name="T33" fmla="*/ 0 h 1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96" h="164">
                  <a:moveTo>
                    <a:pt x="3" y="0"/>
                  </a:moveTo>
                  <a:lnTo>
                    <a:pt x="3" y="0"/>
                  </a:lnTo>
                  <a:lnTo>
                    <a:pt x="196" y="0"/>
                  </a:lnTo>
                  <a:lnTo>
                    <a:pt x="196" y="0"/>
                  </a:lnTo>
                  <a:lnTo>
                    <a:pt x="179" y="140"/>
                  </a:lnTo>
                  <a:lnTo>
                    <a:pt x="179" y="140"/>
                  </a:lnTo>
                  <a:lnTo>
                    <a:pt x="178" y="145"/>
                  </a:lnTo>
                  <a:lnTo>
                    <a:pt x="176" y="149"/>
                  </a:lnTo>
                  <a:lnTo>
                    <a:pt x="172" y="153"/>
                  </a:lnTo>
                  <a:lnTo>
                    <a:pt x="169" y="156"/>
                  </a:lnTo>
                  <a:lnTo>
                    <a:pt x="160" y="161"/>
                  </a:lnTo>
                  <a:lnTo>
                    <a:pt x="152" y="164"/>
                  </a:lnTo>
                  <a:lnTo>
                    <a:pt x="152" y="164"/>
                  </a:lnTo>
                  <a:lnTo>
                    <a:pt x="0" y="133"/>
                  </a:lnTo>
                  <a:lnTo>
                    <a:pt x="0" y="133"/>
                  </a:lnTo>
                  <a:lnTo>
                    <a:pt x="3" y="0"/>
                  </a:lnTo>
                  <a:lnTo>
                    <a:pt x="3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</a:endParaRPr>
            </a:p>
          </p:txBody>
        </p:sp>
        <p:sp>
          <p:nvSpPr>
            <p:cNvPr id="168" name="Freeform 54"/>
            <p:cNvSpPr>
              <a:spLocks/>
            </p:cNvSpPr>
            <p:nvPr/>
          </p:nvSpPr>
          <p:spPr bwMode="auto">
            <a:xfrm>
              <a:off x="3252788" y="5083175"/>
              <a:ext cx="304800" cy="260350"/>
            </a:xfrm>
            <a:custGeom>
              <a:avLst/>
              <a:gdLst>
                <a:gd name="T0" fmla="*/ 3 w 192"/>
                <a:gd name="T1" fmla="*/ 0 h 164"/>
                <a:gd name="T2" fmla="*/ 3 w 192"/>
                <a:gd name="T3" fmla="*/ 0 h 164"/>
                <a:gd name="T4" fmla="*/ 192 w 192"/>
                <a:gd name="T5" fmla="*/ 0 h 164"/>
                <a:gd name="T6" fmla="*/ 192 w 192"/>
                <a:gd name="T7" fmla="*/ 0 h 164"/>
                <a:gd name="T8" fmla="*/ 175 w 192"/>
                <a:gd name="T9" fmla="*/ 140 h 164"/>
                <a:gd name="T10" fmla="*/ 175 w 192"/>
                <a:gd name="T11" fmla="*/ 140 h 164"/>
                <a:gd name="T12" fmla="*/ 174 w 192"/>
                <a:gd name="T13" fmla="*/ 145 h 164"/>
                <a:gd name="T14" fmla="*/ 172 w 192"/>
                <a:gd name="T15" fmla="*/ 149 h 164"/>
                <a:gd name="T16" fmla="*/ 169 w 192"/>
                <a:gd name="T17" fmla="*/ 153 h 164"/>
                <a:gd name="T18" fmla="*/ 165 w 192"/>
                <a:gd name="T19" fmla="*/ 156 h 164"/>
                <a:gd name="T20" fmla="*/ 157 w 192"/>
                <a:gd name="T21" fmla="*/ 161 h 164"/>
                <a:gd name="T22" fmla="*/ 148 w 192"/>
                <a:gd name="T23" fmla="*/ 164 h 164"/>
                <a:gd name="T24" fmla="*/ 148 w 192"/>
                <a:gd name="T25" fmla="*/ 164 h 164"/>
                <a:gd name="T26" fmla="*/ 0 w 192"/>
                <a:gd name="T27" fmla="*/ 132 h 164"/>
                <a:gd name="T28" fmla="*/ 0 w 192"/>
                <a:gd name="T29" fmla="*/ 132 h 164"/>
                <a:gd name="T30" fmla="*/ 3 w 192"/>
                <a:gd name="T31" fmla="*/ 0 h 164"/>
                <a:gd name="T32" fmla="*/ 3 w 192"/>
                <a:gd name="T33" fmla="*/ 0 h 1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92" h="164">
                  <a:moveTo>
                    <a:pt x="3" y="0"/>
                  </a:moveTo>
                  <a:lnTo>
                    <a:pt x="3" y="0"/>
                  </a:lnTo>
                  <a:lnTo>
                    <a:pt x="192" y="0"/>
                  </a:lnTo>
                  <a:lnTo>
                    <a:pt x="192" y="0"/>
                  </a:lnTo>
                  <a:lnTo>
                    <a:pt x="175" y="140"/>
                  </a:lnTo>
                  <a:lnTo>
                    <a:pt x="175" y="140"/>
                  </a:lnTo>
                  <a:lnTo>
                    <a:pt x="174" y="145"/>
                  </a:lnTo>
                  <a:lnTo>
                    <a:pt x="172" y="149"/>
                  </a:lnTo>
                  <a:lnTo>
                    <a:pt x="169" y="153"/>
                  </a:lnTo>
                  <a:lnTo>
                    <a:pt x="165" y="156"/>
                  </a:lnTo>
                  <a:lnTo>
                    <a:pt x="157" y="161"/>
                  </a:lnTo>
                  <a:lnTo>
                    <a:pt x="148" y="164"/>
                  </a:lnTo>
                  <a:lnTo>
                    <a:pt x="148" y="164"/>
                  </a:lnTo>
                  <a:lnTo>
                    <a:pt x="0" y="132"/>
                  </a:lnTo>
                  <a:lnTo>
                    <a:pt x="0" y="132"/>
                  </a:lnTo>
                  <a:lnTo>
                    <a:pt x="3" y="0"/>
                  </a:lnTo>
                  <a:lnTo>
                    <a:pt x="3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</a:endParaRPr>
            </a:p>
          </p:txBody>
        </p:sp>
        <p:sp>
          <p:nvSpPr>
            <p:cNvPr id="169" name="Freeform 55"/>
            <p:cNvSpPr>
              <a:spLocks/>
            </p:cNvSpPr>
            <p:nvPr/>
          </p:nvSpPr>
          <p:spPr bwMode="auto">
            <a:xfrm>
              <a:off x="3259138" y="5083175"/>
              <a:ext cx="298450" cy="260350"/>
            </a:xfrm>
            <a:custGeom>
              <a:avLst/>
              <a:gdLst>
                <a:gd name="T0" fmla="*/ 3 w 188"/>
                <a:gd name="T1" fmla="*/ 0 h 164"/>
                <a:gd name="T2" fmla="*/ 3 w 188"/>
                <a:gd name="T3" fmla="*/ 0 h 164"/>
                <a:gd name="T4" fmla="*/ 188 w 188"/>
                <a:gd name="T5" fmla="*/ 0 h 164"/>
                <a:gd name="T6" fmla="*/ 188 w 188"/>
                <a:gd name="T7" fmla="*/ 0 h 164"/>
                <a:gd name="T8" fmla="*/ 171 w 188"/>
                <a:gd name="T9" fmla="*/ 140 h 164"/>
                <a:gd name="T10" fmla="*/ 171 w 188"/>
                <a:gd name="T11" fmla="*/ 140 h 164"/>
                <a:gd name="T12" fmla="*/ 170 w 188"/>
                <a:gd name="T13" fmla="*/ 145 h 164"/>
                <a:gd name="T14" fmla="*/ 168 w 188"/>
                <a:gd name="T15" fmla="*/ 149 h 164"/>
                <a:gd name="T16" fmla="*/ 165 w 188"/>
                <a:gd name="T17" fmla="*/ 153 h 164"/>
                <a:gd name="T18" fmla="*/ 161 w 188"/>
                <a:gd name="T19" fmla="*/ 156 h 164"/>
                <a:gd name="T20" fmla="*/ 153 w 188"/>
                <a:gd name="T21" fmla="*/ 161 h 164"/>
                <a:gd name="T22" fmla="*/ 144 w 188"/>
                <a:gd name="T23" fmla="*/ 164 h 164"/>
                <a:gd name="T24" fmla="*/ 144 w 188"/>
                <a:gd name="T25" fmla="*/ 164 h 164"/>
                <a:gd name="T26" fmla="*/ 0 w 188"/>
                <a:gd name="T27" fmla="*/ 130 h 164"/>
                <a:gd name="T28" fmla="*/ 0 w 188"/>
                <a:gd name="T29" fmla="*/ 130 h 164"/>
                <a:gd name="T30" fmla="*/ 3 w 188"/>
                <a:gd name="T31" fmla="*/ 0 h 164"/>
                <a:gd name="T32" fmla="*/ 3 w 188"/>
                <a:gd name="T33" fmla="*/ 0 h 1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88" h="164">
                  <a:moveTo>
                    <a:pt x="3" y="0"/>
                  </a:moveTo>
                  <a:lnTo>
                    <a:pt x="3" y="0"/>
                  </a:lnTo>
                  <a:lnTo>
                    <a:pt x="188" y="0"/>
                  </a:lnTo>
                  <a:lnTo>
                    <a:pt x="188" y="0"/>
                  </a:lnTo>
                  <a:lnTo>
                    <a:pt x="171" y="140"/>
                  </a:lnTo>
                  <a:lnTo>
                    <a:pt x="171" y="140"/>
                  </a:lnTo>
                  <a:lnTo>
                    <a:pt x="170" y="145"/>
                  </a:lnTo>
                  <a:lnTo>
                    <a:pt x="168" y="149"/>
                  </a:lnTo>
                  <a:lnTo>
                    <a:pt x="165" y="153"/>
                  </a:lnTo>
                  <a:lnTo>
                    <a:pt x="161" y="156"/>
                  </a:lnTo>
                  <a:lnTo>
                    <a:pt x="153" y="161"/>
                  </a:lnTo>
                  <a:lnTo>
                    <a:pt x="144" y="164"/>
                  </a:lnTo>
                  <a:lnTo>
                    <a:pt x="144" y="164"/>
                  </a:lnTo>
                  <a:lnTo>
                    <a:pt x="0" y="130"/>
                  </a:lnTo>
                  <a:lnTo>
                    <a:pt x="0" y="130"/>
                  </a:lnTo>
                  <a:lnTo>
                    <a:pt x="3" y="0"/>
                  </a:lnTo>
                  <a:lnTo>
                    <a:pt x="3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</a:endParaRPr>
            </a:p>
          </p:txBody>
        </p:sp>
        <p:sp>
          <p:nvSpPr>
            <p:cNvPr id="170" name="Freeform 56"/>
            <p:cNvSpPr>
              <a:spLocks/>
            </p:cNvSpPr>
            <p:nvPr/>
          </p:nvSpPr>
          <p:spPr bwMode="auto">
            <a:xfrm>
              <a:off x="3265488" y="5083175"/>
              <a:ext cx="292100" cy="260350"/>
            </a:xfrm>
            <a:custGeom>
              <a:avLst/>
              <a:gdLst>
                <a:gd name="T0" fmla="*/ 3 w 184"/>
                <a:gd name="T1" fmla="*/ 0 h 164"/>
                <a:gd name="T2" fmla="*/ 3 w 184"/>
                <a:gd name="T3" fmla="*/ 0 h 164"/>
                <a:gd name="T4" fmla="*/ 184 w 184"/>
                <a:gd name="T5" fmla="*/ 0 h 164"/>
                <a:gd name="T6" fmla="*/ 184 w 184"/>
                <a:gd name="T7" fmla="*/ 0 h 164"/>
                <a:gd name="T8" fmla="*/ 167 w 184"/>
                <a:gd name="T9" fmla="*/ 140 h 164"/>
                <a:gd name="T10" fmla="*/ 167 w 184"/>
                <a:gd name="T11" fmla="*/ 140 h 164"/>
                <a:gd name="T12" fmla="*/ 166 w 184"/>
                <a:gd name="T13" fmla="*/ 145 h 164"/>
                <a:gd name="T14" fmla="*/ 164 w 184"/>
                <a:gd name="T15" fmla="*/ 149 h 164"/>
                <a:gd name="T16" fmla="*/ 157 w 184"/>
                <a:gd name="T17" fmla="*/ 156 h 164"/>
                <a:gd name="T18" fmla="*/ 149 w 184"/>
                <a:gd name="T19" fmla="*/ 161 h 164"/>
                <a:gd name="T20" fmla="*/ 141 w 184"/>
                <a:gd name="T21" fmla="*/ 164 h 164"/>
                <a:gd name="T22" fmla="*/ 141 w 184"/>
                <a:gd name="T23" fmla="*/ 164 h 164"/>
                <a:gd name="T24" fmla="*/ 0 w 184"/>
                <a:gd name="T25" fmla="*/ 129 h 164"/>
                <a:gd name="T26" fmla="*/ 0 w 184"/>
                <a:gd name="T27" fmla="*/ 129 h 164"/>
                <a:gd name="T28" fmla="*/ 3 w 184"/>
                <a:gd name="T29" fmla="*/ 0 h 164"/>
                <a:gd name="T30" fmla="*/ 3 w 184"/>
                <a:gd name="T31" fmla="*/ 0 h 1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84" h="164">
                  <a:moveTo>
                    <a:pt x="3" y="0"/>
                  </a:moveTo>
                  <a:lnTo>
                    <a:pt x="3" y="0"/>
                  </a:lnTo>
                  <a:lnTo>
                    <a:pt x="184" y="0"/>
                  </a:lnTo>
                  <a:lnTo>
                    <a:pt x="184" y="0"/>
                  </a:lnTo>
                  <a:lnTo>
                    <a:pt x="167" y="140"/>
                  </a:lnTo>
                  <a:lnTo>
                    <a:pt x="167" y="140"/>
                  </a:lnTo>
                  <a:lnTo>
                    <a:pt x="166" y="145"/>
                  </a:lnTo>
                  <a:lnTo>
                    <a:pt x="164" y="149"/>
                  </a:lnTo>
                  <a:lnTo>
                    <a:pt x="157" y="156"/>
                  </a:lnTo>
                  <a:lnTo>
                    <a:pt x="149" y="161"/>
                  </a:lnTo>
                  <a:lnTo>
                    <a:pt x="141" y="164"/>
                  </a:lnTo>
                  <a:lnTo>
                    <a:pt x="141" y="164"/>
                  </a:lnTo>
                  <a:lnTo>
                    <a:pt x="0" y="129"/>
                  </a:lnTo>
                  <a:lnTo>
                    <a:pt x="0" y="129"/>
                  </a:lnTo>
                  <a:lnTo>
                    <a:pt x="3" y="0"/>
                  </a:lnTo>
                  <a:lnTo>
                    <a:pt x="3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</a:endParaRPr>
            </a:p>
          </p:txBody>
        </p:sp>
        <p:sp>
          <p:nvSpPr>
            <p:cNvPr id="171" name="Freeform 57"/>
            <p:cNvSpPr>
              <a:spLocks/>
            </p:cNvSpPr>
            <p:nvPr/>
          </p:nvSpPr>
          <p:spPr bwMode="auto">
            <a:xfrm>
              <a:off x="3270251" y="5083175"/>
              <a:ext cx="287338" cy="260350"/>
            </a:xfrm>
            <a:custGeom>
              <a:avLst/>
              <a:gdLst>
                <a:gd name="T0" fmla="*/ 4 w 181"/>
                <a:gd name="T1" fmla="*/ 0 h 164"/>
                <a:gd name="T2" fmla="*/ 4 w 181"/>
                <a:gd name="T3" fmla="*/ 0 h 164"/>
                <a:gd name="T4" fmla="*/ 181 w 181"/>
                <a:gd name="T5" fmla="*/ 0 h 164"/>
                <a:gd name="T6" fmla="*/ 181 w 181"/>
                <a:gd name="T7" fmla="*/ 0 h 164"/>
                <a:gd name="T8" fmla="*/ 164 w 181"/>
                <a:gd name="T9" fmla="*/ 140 h 164"/>
                <a:gd name="T10" fmla="*/ 164 w 181"/>
                <a:gd name="T11" fmla="*/ 140 h 164"/>
                <a:gd name="T12" fmla="*/ 163 w 181"/>
                <a:gd name="T13" fmla="*/ 145 h 164"/>
                <a:gd name="T14" fmla="*/ 161 w 181"/>
                <a:gd name="T15" fmla="*/ 149 h 164"/>
                <a:gd name="T16" fmla="*/ 154 w 181"/>
                <a:gd name="T17" fmla="*/ 156 h 164"/>
                <a:gd name="T18" fmla="*/ 146 w 181"/>
                <a:gd name="T19" fmla="*/ 160 h 164"/>
                <a:gd name="T20" fmla="*/ 138 w 181"/>
                <a:gd name="T21" fmla="*/ 164 h 164"/>
                <a:gd name="T22" fmla="*/ 138 w 181"/>
                <a:gd name="T23" fmla="*/ 164 h 164"/>
                <a:gd name="T24" fmla="*/ 0 w 181"/>
                <a:gd name="T25" fmla="*/ 128 h 164"/>
                <a:gd name="T26" fmla="*/ 0 w 181"/>
                <a:gd name="T27" fmla="*/ 128 h 164"/>
                <a:gd name="T28" fmla="*/ 4 w 181"/>
                <a:gd name="T29" fmla="*/ 0 h 164"/>
                <a:gd name="T30" fmla="*/ 4 w 181"/>
                <a:gd name="T31" fmla="*/ 0 h 1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81" h="164">
                  <a:moveTo>
                    <a:pt x="4" y="0"/>
                  </a:moveTo>
                  <a:lnTo>
                    <a:pt x="4" y="0"/>
                  </a:lnTo>
                  <a:lnTo>
                    <a:pt x="181" y="0"/>
                  </a:lnTo>
                  <a:lnTo>
                    <a:pt x="181" y="0"/>
                  </a:lnTo>
                  <a:lnTo>
                    <a:pt x="164" y="140"/>
                  </a:lnTo>
                  <a:lnTo>
                    <a:pt x="164" y="140"/>
                  </a:lnTo>
                  <a:lnTo>
                    <a:pt x="163" y="145"/>
                  </a:lnTo>
                  <a:lnTo>
                    <a:pt x="161" y="149"/>
                  </a:lnTo>
                  <a:lnTo>
                    <a:pt x="154" y="156"/>
                  </a:lnTo>
                  <a:lnTo>
                    <a:pt x="146" y="160"/>
                  </a:lnTo>
                  <a:lnTo>
                    <a:pt x="138" y="164"/>
                  </a:lnTo>
                  <a:lnTo>
                    <a:pt x="138" y="164"/>
                  </a:lnTo>
                  <a:lnTo>
                    <a:pt x="0" y="128"/>
                  </a:lnTo>
                  <a:lnTo>
                    <a:pt x="0" y="128"/>
                  </a:lnTo>
                  <a:lnTo>
                    <a:pt x="4" y="0"/>
                  </a:lnTo>
                  <a:lnTo>
                    <a:pt x="4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</a:endParaRPr>
            </a:p>
          </p:txBody>
        </p:sp>
        <p:sp>
          <p:nvSpPr>
            <p:cNvPr id="172" name="Freeform 58"/>
            <p:cNvSpPr>
              <a:spLocks/>
            </p:cNvSpPr>
            <p:nvPr/>
          </p:nvSpPr>
          <p:spPr bwMode="auto">
            <a:xfrm>
              <a:off x="3276601" y="5083175"/>
              <a:ext cx="280988" cy="258763"/>
            </a:xfrm>
            <a:custGeom>
              <a:avLst/>
              <a:gdLst>
                <a:gd name="T0" fmla="*/ 4 w 177"/>
                <a:gd name="T1" fmla="*/ 0 h 163"/>
                <a:gd name="T2" fmla="*/ 4 w 177"/>
                <a:gd name="T3" fmla="*/ 0 h 163"/>
                <a:gd name="T4" fmla="*/ 177 w 177"/>
                <a:gd name="T5" fmla="*/ 0 h 163"/>
                <a:gd name="T6" fmla="*/ 177 w 177"/>
                <a:gd name="T7" fmla="*/ 0 h 163"/>
                <a:gd name="T8" fmla="*/ 160 w 177"/>
                <a:gd name="T9" fmla="*/ 140 h 163"/>
                <a:gd name="T10" fmla="*/ 160 w 177"/>
                <a:gd name="T11" fmla="*/ 140 h 163"/>
                <a:gd name="T12" fmla="*/ 159 w 177"/>
                <a:gd name="T13" fmla="*/ 145 h 163"/>
                <a:gd name="T14" fmla="*/ 157 w 177"/>
                <a:gd name="T15" fmla="*/ 149 h 163"/>
                <a:gd name="T16" fmla="*/ 150 w 177"/>
                <a:gd name="T17" fmla="*/ 156 h 163"/>
                <a:gd name="T18" fmla="*/ 142 w 177"/>
                <a:gd name="T19" fmla="*/ 160 h 163"/>
                <a:gd name="T20" fmla="*/ 134 w 177"/>
                <a:gd name="T21" fmla="*/ 163 h 163"/>
                <a:gd name="T22" fmla="*/ 134 w 177"/>
                <a:gd name="T23" fmla="*/ 163 h 163"/>
                <a:gd name="T24" fmla="*/ 0 w 177"/>
                <a:gd name="T25" fmla="*/ 128 h 163"/>
                <a:gd name="T26" fmla="*/ 0 w 177"/>
                <a:gd name="T27" fmla="*/ 128 h 163"/>
                <a:gd name="T28" fmla="*/ 4 w 177"/>
                <a:gd name="T29" fmla="*/ 0 h 163"/>
                <a:gd name="T30" fmla="*/ 4 w 177"/>
                <a:gd name="T31" fmla="*/ 0 h 1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77" h="163">
                  <a:moveTo>
                    <a:pt x="4" y="0"/>
                  </a:moveTo>
                  <a:lnTo>
                    <a:pt x="4" y="0"/>
                  </a:lnTo>
                  <a:lnTo>
                    <a:pt x="177" y="0"/>
                  </a:lnTo>
                  <a:lnTo>
                    <a:pt x="177" y="0"/>
                  </a:lnTo>
                  <a:lnTo>
                    <a:pt x="160" y="140"/>
                  </a:lnTo>
                  <a:lnTo>
                    <a:pt x="160" y="140"/>
                  </a:lnTo>
                  <a:lnTo>
                    <a:pt x="159" y="145"/>
                  </a:lnTo>
                  <a:lnTo>
                    <a:pt x="157" y="149"/>
                  </a:lnTo>
                  <a:lnTo>
                    <a:pt x="150" y="156"/>
                  </a:lnTo>
                  <a:lnTo>
                    <a:pt x="142" y="160"/>
                  </a:lnTo>
                  <a:lnTo>
                    <a:pt x="134" y="163"/>
                  </a:lnTo>
                  <a:lnTo>
                    <a:pt x="134" y="163"/>
                  </a:lnTo>
                  <a:lnTo>
                    <a:pt x="0" y="128"/>
                  </a:lnTo>
                  <a:lnTo>
                    <a:pt x="0" y="128"/>
                  </a:lnTo>
                  <a:lnTo>
                    <a:pt x="4" y="0"/>
                  </a:lnTo>
                  <a:lnTo>
                    <a:pt x="4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</a:endParaRPr>
            </a:p>
          </p:txBody>
        </p:sp>
        <p:sp>
          <p:nvSpPr>
            <p:cNvPr id="173" name="Freeform 59"/>
            <p:cNvSpPr>
              <a:spLocks/>
            </p:cNvSpPr>
            <p:nvPr/>
          </p:nvSpPr>
          <p:spPr bwMode="auto">
            <a:xfrm>
              <a:off x="3282951" y="5083175"/>
              <a:ext cx="274638" cy="258763"/>
            </a:xfrm>
            <a:custGeom>
              <a:avLst/>
              <a:gdLst>
                <a:gd name="T0" fmla="*/ 3 w 173"/>
                <a:gd name="T1" fmla="*/ 0 h 163"/>
                <a:gd name="T2" fmla="*/ 3 w 173"/>
                <a:gd name="T3" fmla="*/ 0 h 163"/>
                <a:gd name="T4" fmla="*/ 173 w 173"/>
                <a:gd name="T5" fmla="*/ 0 h 163"/>
                <a:gd name="T6" fmla="*/ 173 w 173"/>
                <a:gd name="T7" fmla="*/ 0 h 163"/>
                <a:gd name="T8" fmla="*/ 156 w 173"/>
                <a:gd name="T9" fmla="*/ 140 h 163"/>
                <a:gd name="T10" fmla="*/ 156 w 173"/>
                <a:gd name="T11" fmla="*/ 140 h 163"/>
                <a:gd name="T12" fmla="*/ 155 w 173"/>
                <a:gd name="T13" fmla="*/ 145 h 163"/>
                <a:gd name="T14" fmla="*/ 153 w 173"/>
                <a:gd name="T15" fmla="*/ 149 h 163"/>
                <a:gd name="T16" fmla="*/ 146 w 173"/>
                <a:gd name="T17" fmla="*/ 156 h 163"/>
                <a:gd name="T18" fmla="*/ 140 w 173"/>
                <a:gd name="T19" fmla="*/ 160 h 163"/>
                <a:gd name="T20" fmla="*/ 132 w 173"/>
                <a:gd name="T21" fmla="*/ 163 h 163"/>
                <a:gd name="T22" fmla="*/ 132 w 173"/>
                <a:gd name="T23" fmla="*/ 163 h 163"/>
                <a:gd name="T24" fmla="*/ 0 w 173"/>
                <a:gd name="T25" fmla="*/ 126 h 163"/>
                <a:gd name="T26" fmla="*/ 0 w 173"/>
                <a:gd name="T27" fmla="*/ 126 h 163"/>
                <a:gd name="T28" fmla="*/ 3 w 173"/>
                <a:gd name="T29" fmla="*/ 0 h 163"/>
                <a:gd name="T30" fmla="*/ 3 w 173"/>
                <a:gd name="T31" fmla="*/ 0 h 1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73" h="163">
                  <a:moveTo>
                    <a:pt x="3" y="0"/>
                  </a:moveTo>
                  <a:lnTo>
                    <a:pt x="3" y="0"/>
                  </a:lnTo>
                  <a:lnTo>
                    <a:pt x="173" y="0"/>
                  </a:lnTo>
                  <a:lnTo>
                    <a:pt x="173" y="0"/>
                  </a:lnTo>
                  <a:lnTo>
                    <a:pt x="156" y="140"/>
                  </a:lnTo>
                  <a:lnTo>
                    <a:pt x="156" y="140"/>
                  </a:lnTo>
                  <a:lnTo>
                    <a:pt x="155" y="145"/>
                  </a:lnTo>
                  <a:lnTo>
                    <a:pt x="153" y="149"/>
                  </a:lnTo>
                  <a:lnTo>
                    <a:pt x="146" y="156"/>
                  </a:lnTo>
                  <a:lnTo>
                    <a:pt x="140" y="160"/>
                  </a:lnTo>
                  <a:lnTo>
                    <a:pt x="132" y="163"/>
                  </a:lnTo>
                  <a:lnTo>
                    <a:pt x="132" y="163"/>
                  </a:lnTo>
                  <a:lnTo>
                    <a:pt x="0" y="126"/>
                  </a:lnTo>
                  <a:lnTo>
                    <a:pt x="0" y="126"/>
                  </a:lnTo>
                  <a:lnTo>
                    <a:pt x="3" y="0"/>
                  </a:lnTo>
                  <a:lnTo>
                    <a:pt x="3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</a:endParaRPr>
            </a:p>
          </p:txBody>
        </p:sp>
        <p:sp>
          <p:nvSpPr>
            <p:cNvPr id="174" name="Freeform 60"/>
            <p:cNvSpPr>
              <a:spLocks/>
            </p:cNvSpPr>
            <p:nvPr/>
          </p:nvSpPr>
          <p:spPr bwMode="auto">
            <a:xfrm>
              <a:off x="3289301" y="5083175"/>
              <a:ext cx="268288" cy="258763"/>
            </a:xfrm>
            <a:custGeom>
              <a:avLst/>
              <a:gdLst>
                <a:gd name="T0" fmla="*/ 3 w 169"/>
                <a:gd name="T1" fmla="*/ 0 h 163"/>
                <a:gd name="T2" fmla="*/ 3 w 169"/>
                <a:gd name="T3" fmla="*/ 0 h 163"/>
                <a:gd name="T4" fmla="*/ 169 w 169"/>
                <a:gd name="T5" fmla="*/ 0 h 163"/>
                <a:gd name="T6" fmla="*/ 169 w 169"/>
                <a:gd name="T7" fmla="*/ 0 h 163"/>
                <a:gd name="T8" fmla="*/ 152 w 169"/>
                <a:gd name="T9" fmla="*/ 140 h 163"/>
                <a:gd name="T10" fmla="*/ 152 w 169"/>
                <a:gd name="T11" fmla="*/ 140 h 163"/>
                <a:gd name="T12" fmla="*/ 151 w 169"/>
                <a:gd name="T13" fmla="*/ 144 h 163"/>
                <a:gd name="T14" fmla="*/ 149 w 169"/>
                <a:gd name="T15" fmla="*/ 148 h 163"/>
                <a:gd name="T16" fmla="*/ 142 w 169"/>
                <a:gd name="T17" fmla="*/ 155 h 163"/>
                <a:gd name="T18" fmla="*/ 136 w 169"/>
                <a:gd name="T19" fmla="*/ 160 h 163"/>
                <a:gd name="T20" fmla="*/ 128 w 169"/>
                <a:gd name="T21" fmla="*/ 163 h 163"/>
                <a:gd name="T22" fmla="*/ 128 w 169"/>
                <a:gd name="T23" fmla="*/ 163 h 163"/>
                <a:gd name="T24" fmla="*/ 0 w 169"/>
                <a:gd name="T25" fmla="*/ 125 h 163"/>
                <a:gd name="T26" fmla="*/ 0 w 169"/>
                <a:gd name="T27" fmla="*/ 125 h 163"/>
                <a:gd name="T28" fmla="*/ 3 w 169"/>
                <a:gd name="T29" fmla="*/ 0 h 163"/>
                <a:gd name="T30" fmla="*/ 3 w 169"/>
                <a:gd name="T31" fmla="*/ 0 h 1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69" h="163">
                  <a:moveTo>
                    <a:pt x="3" y="0"/>
                  </a:moveTo>
                  <a:lnTo>
                    <a:pt x="3" y="0"/>
                  </a:lnTo>
                  <a:lnTo>
                    <a:pt x="169" y="0"/>
                  </a:lnTo>
                  <a:lnTo>
                    <a:pt x="169" y="0"/>
                  </a:lnTo>
                  <a:lnTo>
                    <a:pt x="152" y="140"/>
                  </a:lnTo>
                  <a:lnTo>
                    <a:pt x="152" y="140"/>
                  </a:lnTo>
                  <a:lnTo>
                    <a:pt x="151" y="144"/>
                  </a:lnTo>
                  <a:lnTo>
                    <a:pt x="149" y="148"/>
                  </a:lnTo>
                  <a:lnTo>
                    <a:pt x="142" y="155"/>
                  </a:lnTo>
                  <a:lnTo>
                    <a:pt x="136" y="160"/>
                  </a:lnTo>
                  <a:lnTo>
                    <a:pt x="128" y="163"/>
                  </a:lnTo>
                  <a:lnTo>
                    <a:pt x="128" y="163"/>
                  </a:lnTo>
                  <a:lnTo>
                    <a:pt x="0" y="125"/>
                  </a:lnTo>
                  <a:lnTo>
                    <a:pt x="0" y="125"/>
                  </a:lnTo>
                  <a:lnTo>
                    <a:pt x="3" y="0"/>
                  </a:lnTo>
                  <a:lnTo>
                    <a:pt x="3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</a:endParaRPr>
            </a:p>
          </p:txBody>
        </p:sp>
        <p:sp>
          <p:nvSpPr>
            <p:cNvPr id="175" name="Freeform 61"/>
            <p:cNvSpPr>
              <a:spLocks/>
            </p:cNvSpPr>
            <p:nvPr/>
          </p:nvSpPr>
          <p:spPr bwMode="auto">
            <a:xfrm>
              <a:off x="3294063" y="5083175"/>
              <a:ext cx="263525" cy="258763"/>
            </a:xfrm>
            <a:custGeom>
              <a:avLst/>
              <a:gdLst>
                <a:gd name="T0" fmla="*/ 4 w 166"/>
                <a:gd name="T1" fmla="*/ 0 h 163"/>
                <a:gd name="T2" fmla="*/ 4 w 166"/>
                <a:gd name="T3" fmla="*/ 0 h 163"/>
                <a:gd name="T4" fmla="*/ 166 w 166"/>
                <a:gd name="T5" fmla="*/ 0 h 163"/>
                <a:gd name="T6" fmla="*/ 166 w 166"/>
                <a:gd name="T7" fmla="*/ 0 h 163"/>
                <a:gd name="T8" fmla="*/ 149 w 166"/>
                <a:gd name="T9" fmla="*/ 140 h 163"/>
                <a:gd name="T10" fmla="*/ 149 w 166"/>
                <a:gd name="T11" fmla="*/ 140 h 163"/>
                <a:gd name="T12" fmla="*/ 148 w 166"/>
                <a:gd name="T13" fmla="*/ 144 h 163"/>
                <a:gd name="T14" fmla="*/ 146 w 166"/>
                <a:gd name="T15" fmla="*/ 148 h 163"/>
                <a:gd name="T16" fmla="*/ 141 w 166"/>
                <a:gd name="T17" fmla="*/ 155 h 163"/>
                <a:gd name="T18" fmla="*/ 133 w 166"/>
                <a:gd name="T19" fmla="*/ 160 h 163"/>
                <a:gd name="T20" fmla="*/ 125 w 166"/>
                <a:gd name="T21" fmla="*/ 163 h 163"/>
                <a:gd name="T22" fmla="*/ 125 w 166"/>
                <a:gd name="T23" fmla="*/ 163 h 163"/>
                <a:gd name="T24" fmla="*/ 0 w 166"/>
                <a:gd name="T25" fmla="*/ 124 h 163"/>
                <a:gd name="T26" fmla="*/ 0 w 166"/>
                <a:gd name="T27" fmla="*/ 124 h 163"/>
                <a:gd name="T28" fmla="*/ 4 w 166"/>
                <a:gd name="T29" fmla="*/ 0 h 163"/>
                <a:gd name="T30" fmla="*/ 4 w 166"/>
                <a:gd name="T31" fmla="*/ 0 h 1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66" h="163">
                  <a:moveTo>
                    <a:pt x="4" y="0"/>
                  </a:moveTo>
                  <a:lnTo>
                    <a:pt x="4" y="0"/>
                  </a:lnTo>
                  <a:lnTo>
                    <a:pt x="166" y="0"/>
                  </a:lnTo>
                  <a:lnTo>
                    <a:pt x="166" y="0"/>
                  </a:lnTo>
                  <a:lnTo>
                    <a:pt x="149" y="140"/>
                  </a:lnTo>
                  <a:lnTo>
                    <a:pt x="149" y="140"/>
                  </a:lnTo>
                  <a:lnTo>
                    <a:pt x="148" y="144"/>
                  </a:lnTo>
                  <a:lnTo>
                    <a:pt x="146" y="148"/>
                  </a:lnTo>
                  <a:lnTo>
                    <a:pt x="141" y="155"/>
                  </a:lnTo>
                  <a:lnTo>
                    <a:pt x="133" y="160"/>
                  </a:lnTo>
                  <a:lnTo>
                    <a:pt x="125" y="163"/>
                  </a:lnTo>
                  <a:lnTo>
                    <a:pt x="125" y="163"/>
                  </a:lnTo>
                  <a:lnTo>
                    <a:pt x="0" y="124"/>
                  </a:lnTo>
                  <a:lnTo>
                    <a:pt x="0" y="124"/>
                  </a:lnTo>
                  <a:lnTo>
                    <a:pt x="4" y="0"/>
                  </a:lnTo>
                  <a:lnTo>
                    <a:pt x="4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</a:endParaRPr>
            </a:p>
          </p:txBody>
        </p:sp>
        <p:sp>
          <p:nvSpPr>
            <p:cNvPr id="176" name="Freeform 62"/>
            <p:cNvSpPr>
              <a:spLocks/>
            </p:cNvSpPr>
            <p:nvPr/>
          </p:nvSpPr>
          <p:spPr bwMode="auto">
            <a:xfrm>
              <a:off x="3300413" y="5083175"/>
              <a:ext cx="257175" cy="258763"/>
            </a:xfrm>
            <a:custGeom>
              <a:avLst/>
              <a:gdLst>
                <a:gd name="T0" fmla="*/ 4 w 162"/>
                <a:gd name="T1" fmla="*/ 0 h 163"/>
                <a:gd name="T2" fmla="*/ 4 w 162"/>
                <a:gd name="T3" fmla="*/ 0 h 163"/>
                <a:gd name="T4" fmla="*/ 162 w 162"/>
                <a:gd name="T5" fmla="*/ 0 h 163"/>
                <a:gd name="T6" fmla="*/ 162 w 162"/>
                <a:gd name="T7" fmla="*/ 0 h 163"/>
                <a:gd name="T8" fmla="*/ 145 w 162"/>
                <a:gd name="T9" fmla="*/ 140 h 163"/>
                <a:gd name="T10" fmla="*/ 145 w 162"/>
                <a:gd name="T11" fmla="*/ 140 h 163"/>
                <a:gd name="T12" fmla="*/ 144 w 162"/>
                <a:gd name="T13" fmla="*/ 144 h 163"/>
                <a:gd name="T14" fmla="*/ 142 w 162"/>
                <a:gd name="T15" fmla="*/ 148 h 163"/>
                <a:gd name="T16" fmla="*/ 137 w 162"/>
                <a:gd name="T17" fmla="*/ 155 h 163"/>
                <a:gd name="T18" fmla="*/ 129 w 162"/>
                <a:gd name="T19" fmla="*/ 160 h 163"/>
                <a:gd name="T20" fmla="*/ 121 w 162"/>
                <a:gd name="T21" fmla="*/ 163 h 163"/>
                <a:gd name="T22" fmla="*/ 121 w 162"/>
                <a:gd name="T23" fmla="*/ 163 h 163"/>
                <a:gd name="T24" fmla="*/ 0 w 162"/>
                <a:gd name="T25" fmla="*/ 122 h 163"/>
                <a:gd name="T26" fmla="*/ 0 w 162"/>
                <a:gd name="T27" fmla="*/ 122 h 163"/>
                <a:gd name="T28" fmla="*/ 4 w 162"/>
                <a:gd name="T29" fmla="*/ 0 h 163"/>
                <a:gd name="T30" fmla="*/ 4 w 162"/>
                <a:gd name="T31" fmla="*/ 0 h 1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62" h="163">
                  <a:moveTo>
                    <a:pt x="4" y="0"/>
                  </a:moveTo>
                  <a:lnTo>
                    <a:pt x="4" y="0"/>
                  </a:lnTo>
                  <a:lnTo>
                    <a:pt x="162" y="0"/>
                  </a:lnTo>
                  <a:lnTo>
                    <a:pt x="162" y="0"/>
                  </a:lnTo>
                  <a:lnTo>
                    <a:pt x="145" y="140"/>
                  </a:lnTo>
                  <a:lnTo>
                    <a:pt x="145" y="140"/>
                  </a:lnTo>
                  <a:lnTo>
                    <a:pt x="144" y="144"/>
                  </a:lnTo>
                  <a:lnTo>
                    <a:pt x="142" y="148"/>
                  </a:lnTo>
                  <a:lnTo>
                    <a:pt x="137" y="155"/>
                  </a:lnTo>
                  <a:lnTo>
                    <a:pt x="129" y="160"/>
                  </a:lnTo>
                  <a:lnTo>
                    <a:pt x="121" y="163"/>
                  </a:lnTo>
                  <a:lnTo>
                    <a:pt x="121" y="163"/>
                  </a:lnTo>
                  <a:lnTo>
                    <a:pt x="0" y="122"/>
                  </a:lnTo>
                  <a:lnTo>
                    <a:pt x="0" y="122"/>
                  </a:lnTo>
                  <a:lnTo>
                    <a:pt x="4" y="0"/>
                  </a:lnTo>
                  <a:lnTo>
                    <a:pt x="4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</a:endParaRPr>
            </a:p>
          </p:txBody>
        </p:sp>
        <p:sp>
          <p:nvSpPr>
            <p:cNvPr id="177" name="Freeform 63"/>
            <p:cNvSpPr>
              <a:spLocks/>
            </p:cNvSpPr>
            <p:nvPr/>
          </p:nvSpPr>
          <p:spPr bwMode="auto">
            <a:xfrm>
              <a:off x="3306763" y="5083175"/>
              <a:ext cx="250825" cy="258763"/>
            </a:xfrm>
            <a:custGeom>
              <a:avLst/>
              <a:gdLst>
                <a:gd name="T0" fmla="*/ 4 w 158"/>
                <a:gd name="T1" fmla="*/ 0 h 163"/>
                <a:gd name="T2" fmla="*/ 4 w 158"/>
                <a:gd name="T3" fmla="*/ 0 h 163"/>
                <a:gd name="T4" fmla="*/ 158 w 158"/>
                <a:gd name="T5" fmla="*/ 0 h 163"/>
                <a:gd name="T6" fmla="*/ 158 w 158"/>
                <a:gd name="T7" fmla="*/ 0 h 163"/>
                <a:gd name="T8" fmla="*/ 141 w 158"/>
                <a:gd name="T9" fmla="*/ 140 h 163"/>
                <a:gd name="T10" fmla="*/ 141 w 158"/>
                <a:gd name="T11" fmla="*/ 140 h 163"/>
                <a:gd name="T12" fmla="*/ 140 w 158"/>
                <a:gd name="T13" fmla="*/ 144 h 163"/>
                <a:gd name="T14" fmla="*/ 138 w 158"/>
                <a:gd name="T15" fmla="*/ 148 h 163"/>
                <a:gd name="T16" fmla="*/ 133 w 158"/>
                <a:gd name="T17" fmla="*/ 155 h 163"/>
                <a:gd name="T18" fmla="*/ 125 w 158"/>
                <a:gd name="T19" fmla="*/ 160 h 163"/>
                <a:gd name="T20" fmla="*/ 118 w 158"/>
                <a:gd name="T21" fmla="*/ 163 h 163"/>
                <a:gd name="T22" fmla="*/ 118 w 158"/>
                <a:gd name="T23" fmla="*/ 163 h 163"/>
                <a:gd name="T24" fmla="*/ 0 w 158"/>
                <a:gd name="T25" fmla="*/ 121 h 163"/>
                <a:gd name="T26" fmla="*/ 0 w 158"/>
                <a:gd name="T27" fmla="*/ 121 h 163"/>
                <a:gd name="T28" fmla="*/ 4 w 158"/>
                <a:gd name="T29" fmla="*/ 0 h 163"/>
                <a:gd name="T30" fmla="*/ 4 w 158"/>
                <a:gd name="T31" fmla="*/ 0 h 1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58" h="163">
                  <a:moveTo>
                    <a:pt x="4" y="0"/>
                  </a:moveTo>
                  <a:lnTo>
                    <a:pt x="4" y="0"/>
                  </a:lnTo>
                  <a:lnTo>
                    <a:pt x="158" y="0"/>
                  </a:lnTo>
                  <a:lnTo>
                    <a:pt x="158" y="0"/>
                  </a:lnTo>
                  <a:lnTo>
                    <a:pt x="141" y="140"/>
                  </a:lnTo>
                  <a:lnTo>
                    <a:pt x="141" y="140"/>
                  </a:lnTo>
                  <a:lnTo>
                    <a:pt x="140" y="144"/>
                  </a:lnTo>
                  <a:lnTo>
                    <a:pt x="138" y="148"/>
                  </a:lnTo>
                  <a:lnTo>
                    <a:pt x="133" y="155"/>
                  </a:lnTo>
                  <a:lnTo>
                    <a:pt x="125" y="160"/>
                  </a:lnTo>
                  <a:lnTo>
                    <a:pt x="118" y="163"/>
                  </a:lnTo>
                  <a:lnTo>
                    <a:pt x="118" y="163"/>
                  </a:lnTo>
                  <a:lnTo>
                    <a:pt x="0" y="121"/>
                  </a:lnTo>
                  <a:lnTo>
                    <a:pt x="0" y="121"/>
                  </a:lnTo>
                  <a:lnTo>
                    <a:pt x="4" y="0"/>
                  </a:lnTo>
                  <a:lnTo>
                    <a:pt x="4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</a:endParaRPr>
            </a:p>
          </p:txBody>
        </p:sp>
        <p:sp>
          <p:nvSpPr>
            <p:cNvPr id="178" name="Freeform 64"/>
            <p:cNvSpPr>
              <a:spLocks/>
            </p:cNvSpPr>
            <p:nvPr/>
          </p:nvSpPr>
          <p:spPr bwMode="auto">
            <a:xfrm>
              <a:off x="3313113" y="5083175"/>
              <a:ext cx="244475" cy="258763"/>
            </a:xfrm>
            <a:custGeom>
              <a:avLst/>
              <a:gdLst>
                <a:gd name="T0" fmla="*/ 4 w 154"/>
                <a:gd name="T1" fmla="*/ 0 h 163"/>
                <a:gd name="T2" fmla="*/ 4 w 154"/>
                <a:gd name="T3" fmla="*/ 0 h 163"/>
                <a:gd name="T4" fmla="*/ 154 w 154"/>
                <a:gd name="T5" fmla="*/ 0 h 163"/>
                <a:gd name="T6" fmla="*/ 154 w 154"/>
                <a:gd name="T7" fmla="*/ 0 h 163"/>
                <a:gd name="T8" fmla="*/ 137 w 154"/>
                <a:gd name="T9" fmla="*/ 140 h 163"/>
                <a:gd name="T10" fmla="*/ 137 w 154"/>
                <a:gd name="T11" fmla="*/ 140 h 163"/>
                <a:gd name="T12" fmla="*/ 136 w 154"/>
                <a:gd name="T13" fmla="*/ 144 h 163"/>
                <a:gd name="T14" fmla="*/ 134 w 154"/>
                <a:gd name="T15" fmla="*/ 148 h 163"/>
                <a:gd name="T16" fmla="*/ 129 w 154"/>
                <a:gd name="T17" fmla="*/ 155 h 163"/>
                <a:gd name="T18" fmla="*/ 122 w 154"/>
                <a:gd name="T19" fmla="*/ 160 h 163"/>
                <a:gd name="T20" fmla="*/ 114 w 154"/>
                <a:gd name="T21" fmla="*/ 163 h 163"/>
                <a:gd name="T22" fmla="*/ 114 w 154"/>
                <a:gd name="T23" fmla="*/ 163 h 163"/>
                <a:gd name="T24" fmla="*/ 0 w 154"/>
                <a:gd name="T25" fmla="*/ 119 h 163"/>
                <a:gd name="T26" fmla="*/ 0 w 154"/>
                <a:gd name="T27" fmla="*/ 119 h 163"/>
                <a:gd name="T28" fmla="*/ 4 w 154"/>
                <a:gd name="T29" fmla="*/ 0 h 163"/>
                <a:gd name="T30" fmla="*/ 4 w 154"/>
                <a:gd name="T31" fmla="*/ 0 h 1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54" h="163">
                  <a:moveTo>
                    <a:pt x="4" y="0"/>
                  </a:moveTo>
                  <a:lnTo>
                    <a:pt x="4" y="0"/>
                  </a:lnTo>
                  <a:lnTo>
                    <a:pt x="154" y="0"/>
                  </a:lnTo>
                  <a:lnTo>
                    <a:pt x="154" y="0"/>
                  </a:lnTo>
                  <a:lnTo>
                    <a:pt x="137" y="140"/>
                  </a:lnTo>
                  <a:lnTo>
                    <a:pt x="137" y="140"/>
                  </a:lnTo>
                  <a:lnTo>
                    <a:pt x="136" y="144"/>
                  </a:lnTo>
                  <a:lnTo>
                    <a:pt x="134" y="148"/>
                  </a:lnTo>
                  <a:lnTo>
                    <a:pt x="129" y="155"/>
                  </a:lnTo>
                  <a:lnTo>
                    <a:pt x="122" y="160"/>
                  </a:lnTo>
                  <a:lnTo>
                    <a:pt x="114" y="163"/>
                  </a:lnTo>
                  <a:lnTo>
                    <a:pt x="114" y="163"/>
                  </a:lnTo>
                  <a:lnTo>
                    <a:pt x="0" y="119"/>
                  </a:lnTo>
                  <a:lnTo>
                    <a:pt x="0" y="119"/>
                  </a:lnTo>
                  <a:lnTo>
                    <a:pt x="4" y="0"/>
                  </a:lnTo>
                  <a:lnTo>
                    <a:pt x="4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</a:endParaRPr>
            </a:p>
          </p:txBody>
        </p:sp>
        <p:sp>
          <p:nvSpPr>
            <p:cNvPr id="179" name="Freeform 65"/>
            <p:cNvSpPr>
              <a:spLocks/>
            </p:cNvSpPr>
            <p:nvPr/>
          </p:nvSpPr>
          <p:spPr bwMode="auto">
            <a:xfrm>
              <a:off x="3317876" y="5083175"/>
              <a:ext cx="239713" cy="258763"/>
            </a:xfrm>
            <a:custGeom>
              <a:avLst/>
              <a:gdLst>
                <a:gd name="T0" fmla="*/ 4 w 151"/>
                <a:gd name="T1" fmla="*/ 0 h 163"/>
                <a:gd name="T2" fmla="*/ 4 w 151"/>
                <a:gd name="T3" fmla="*/ 0 h 163"/>
                <a:gd name="T4" fmla="*/ 151 w 151"/>
                <a:gd name="T5" fmla="*/ 0 h 163"/>
                <a:gd name="T6" fmla="*/ 151 w 151"/>
                <a:gd name="T7" fmla="*/ 0 h 163"/>
                <a:gd name="T8" fmla="*/ 134 w 151"/>
                <a:gd name="T9" fmla="*/ 140 h 163"/>
                <a:gd name="T10" fmla="*/ 134 w 151"/>
                <a:gd name="T11" fmla="*/ 140 h 163"/>
                <a:gd name="T12" fmla="*/ 133 w 151"/>
                <a:gd name="T13" fmla="*/ 144 h 163"/>
                <a:gd name="T14" fmla="*/ 131 w 151"/>
                <a:gd name="T15" fmla="*/ 148 h 163"/>
                <a:gd name="T16" fmla="*/ 126 w 151"/>
                <a:gd name="T17" fmla="*/ 155 h 163"/>
                <a:gd name="T18" fmla="*/ 119 w 151"/>
                <a:gd name="T19" fmla="*/ 160 h 163"/>
                <a:gd name="T20" fmla="*/ 111 w 151"/>
                <a:gd name="T21" fmla="*/ 163 h 163"/>
                <a:gd name="T22" fmla="*/ 111 w 151"/>
                <a:gd name="T23" fmla="*/ 163 h 163"/>
                <a:gd name="T24" fmla="*/ 0 w 151"/>
                <a:gd name="T25" fmla="*/ 119 h 163"/>
                <a:gd name="T26" fmla="*/ 0 w 151"/>
                <a:gd name="T27" fmla="*/ 119 h 163"/>
                <a:gd name="T28" fmla="*/ 4 w 151"/>
                <a:gd name="T29" fmla="*/ 0 h 163"/>
                <a:gd name="T30" fmla="*/ 4 w 151"/>
                <a:gd name="T31" fmla="*/ 0 h 1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51" h="163">
                  <a:moveTo>
                    <a:pt x="4" y="0"/>
                  </a:moveTo>
                  <a:lnTo>
                    <a:pt x="4" y="0"/>
                  </a:lnTo>
                  <a:lnTo>
                    <a:pt x="151" y="0"/>
                  </a:lnTo>
                  <a:lnTo>
                    <a:pt x="151" y="0"/>
                  </a:lnTo>
                  <a:lnTo>
                    <a:pt x="134" y="140"/>
                  </a:lnTo>
                  <a:lnTo>
                    <a:pt x="134" y="140"/>
                  </a:lnTo>
                  <a:lnTo>
                    <a:pt x="133" y="144"/>
                  </a:lnTo>
                  <a:lnTo>
                    <a:pt x="131" y="148"/>
                  </a:lnTo>
                  <a:lnTo>
                    <a:pt x="126" y="155"/>
                  </a:lnTo>
                  <a:lnTo>
                    <a:pt x="119" y="160"/>
                  </a:lnTo>
                  <a:lnTo>
                    <a:pt x="111" y="163"/>
                  </a:lnTo>
                  <a:lnTo>
                    <a:pt x="111" y="163"/>
                  </a:lnTo>
                  <a:lnTo>
                    <a:pt x="0" y="119"/>
                  </a:lnTo>
                  <a:lnTo>
                    <a:pt x="0" y="119"/>
                  </a:lnTo>
                  <a:lnTo>
                    <a:pt x="4" y="0"/>
                  </a:lnTo>
                  <a:lnTo>
                    <a:pt x="4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</a:endParaRPr>
            </a:p>
          </p:txBody>
        </p:sp>
        <p:sp>
          <p:nvSpPr>
            <p:cNvPr id="180" name="Freeform 66"/>
            <p:cNvSpPr>
              <a:spLocks/>
            </p:cNvSpPr>
            <p:nvPr/>
          </p:nvSpPr>
          <p:spPr bwMode="auto">
            <a:xfrm>
              <a:off x="3324226" y="5083175"/>
              <a:ext cx="233363" cy="258763"/>
            </a:xfrm>
            <a:custGeom>
              <a:avLst/>
              <a:gdLst>
                <a:gd name="T0" fmla="*/ 4 w 147"/>
                <a:gd name="T1" fmla="*/ 0 h 163"/>
                <a:gd name="T2" fmla="*/ 4 w 147"/>
                <a:gd name="T3" fmla="*/ 0 h 163"/>
                <a:gd name="T4" fmla="*/ 147 w 147"/>
                <a:gd name="T5" fmla="*/ 0 h 163"/>
                <a:gd name="T6" fmla="*/ 147 w 147"/>
                <a:gd name="T7" fmla="*/ 0 h 163"/>
                <a:gd name="T8" fmla="*/ 130 w 147"/>
                <a:gd name="T9" fmla="*/ 140 h 163"/>
                <a:gd name="T10" fmla="*/ 130 w 147"/>
                <a:gd name="T11" fmla="*/ 140 h 163"/>
                <a:gd name="T12" fmla="*/ 129 w 147"/>
                <a:gd name="T13" fmla="*/ 144 h 163"/>
                <a:gd name="T14" fmla="*/ 127 w 147"/>
                <a:gd name="T15" fmla="*/ 148 h 163"/>
                <a:gd name="T16" fmla="*/ 122 w 147"/>
                <a:gd name="T17" fmla="*/ 155 h 163"/>
                <a:gd name="T18" fmla="*/ 115 w 147"/>
                <a:gd name="T19" fmla="*/ 159 h 163"/>
                <a:gd name="T20" fmla="*/ 107 w 147"/>
                <a:gd name="T21" fmla="*/ 163 h 163"/>
                <a:gd name="T22" fmla="*/ 107 w 147"/>
                <a:gd name="T23" fmla="*/ 163 h 163"/>
                <a:gd name="T24" fmla="*/ 0 w 147"/>
                <a:gd name="T25" fmla="*/ 118 h 163"/>
                <a:gd name="T26" fmla="*/ 0 w 147"/>
                <a:gd name="T27" fmla="*/ 118 h 163"/>
                <a:gd name="T28" fmla="*/ 4 w 147"/>
                <a:gd name="T29" fmla="*/ 0 h 163"/>
                <a:gd name="T30" fmla="*/ 4 w 147"/>
                <a:gd name="T31" fmla="*/ 0 h 1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47" h="163">
                  <a:moveTo>
                    <a:pt x="4" y="0"/>
                  </a:moveTo>
                  <a:lnTo>
                    <a:pt x="4" y="0"/>
                  </a:lnTo>
                  <a:lnTo>
                    <a:pt x="147" y="0"/>
                  </a:lnTo>
                  <a:lnTo>
                    <a:pt x="147" y="0"/>
                  </a:lnTo>
                  <a:lnTo>
                    <a:pt x="130" y="140"/>
                  </a:lnTo>
                  <a:lnTo>
                    <a:pt x="130" y="140"/>
                  </a:lnTo>
                  <a:lnTo>
                    <a:pt x="129" y="144"/>
                  </a:lnTo>
                  <a:lnTo>
                    <a:pt x="127" y="148"/>
                  </a:lnTo>
                  <a:lnTo>
                    <a:pt x="122" y="155"/>
                  </a:lnTo>
                  <a:lnTo>
                    <a:pt x="115" y="159"/>
                  </a:lnTo>
                  <a:lnTo>
                    <a:pt x="107" y="163"/>
                  </a:lnTo>
                  <a:lnTo>
                    <a:pt x="107" y="163"/>
                  </a:lnTo>
                  <a:lnTo>
                    <a:pt x="0" y="118"/>
                  </a:lnTo>
                  <a:lnTo>
                    <a:pt x="0" y="118"/>
                  </a:lnTo>
                  <a:lnTo>
                    <a:pt x="4" y="0"/>
                  </a:lnTo>
                  <a:lnTo>
                    <a:pt x="4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</a:endParaRPr>
            </a:p>
          </p:txBody>
        </p:sp>
        <p:sp>
          <p:nvSpPr>
            <p:cNvPr id="181" name="Freeform 67"/>
            <p:cNvSpPr>
              <a:spLocks/>
            </p:cNvSpPr>
            <p:nvPr/>
          </p:nvSpPr>
          <p:spPr bwMode="auto">
            <a:xfrm>
              <a:off x="3330576" y="5083175"/>
              <a:ext cx="227013" cy="258763"/>
            </a:xfrm>
            <a:custGeom>
              <a:avLst/>
              <a:gdLst>
                <a:gd name="T0" fmla="*/ 4 w 143"/>
                <a:gd name="T1" fmla="*/ 0 h 163"/>
                <a:gd name="T2" fmla="*/ 4 w 143"/>
                <a:gd name="T3" fmla="*/ 0 h 163"/>
                <a:gd name="T4" fmla="*/ 143 w 143"/>
                <a:gd name="T5" fmla="*/ 0 h 163"/>
                <a:gd name="T6" fmla="*/ 143 w 143"/>
                <a:gd name="T7" fmla="*/ 0 h 163"/>
                <a:gd name="T8" fmla="*/ 126 w 143"/>
                <a:gd name="T9" fmla="*/ 140 h 163"/>
                <a:gd name="T10" fmla="*/ 126 w 143"/>
                <a:gd name="T11" fmla="*/ 140 h 163"/>
                <a:gd name="T12" fmla="*/ 125 w 143"/>
                <a:gd name="T13" fmla="*/ 144 h 163"/>
                <a:gd name="T14" fmla="*/ 123 w 143"/>
                <a:gd name="T15" fmla="*/ 148 h 163"/>
                <a:gd name="T16" fmla="*/ 118 w 143"/>
                <a:gd name="T17" fmla="*/ 155 h 163"/>
                <a:gd name="T18" fmla="*/ 111 w 143"/>
                <a:gd name="T19" fmla="*/ 159 h 163"/>
                <a:gd name="T20" fmla="*/ 104 w 143"/>
                <a:gd name="T21" fmla="*/ 163 h 163"/>
                <a:gd name="T22" fmla="*/ 104 w 143"/>
                <a:gd name="T23" fmla="*/ 163 h 163"/>
                <a:gd name="T24" fmla="*/ 0 w 143"/>
                <a:gd name="T25" fmla="*/ 117 h 163"/>
                <a:gd name="T26" fmla="*/ 0 w 143"/>
                <a:gd name="T27" fmla="*/ 117 h 163"/>
                <a:gd name="T28" fmla="*/ 4 w 143"/>
                <a:gd name="T29" fmla="*/ 0 h 163"/>
                <a:gd name="T30" fmla="*/ 4 w 143"/>
                <a:gd name="T31" fmla="*/ 0 h 1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43" h="163">
                  <a:moveTo>
                    <a:pt x="4" y="0"/>
                  </a:moveTo>
                  <a:lnTo>
                    <a:pt x="4" y="0"/>
                  </a:lnTo>
                  <a:lnTo>
                    <a:pt x="143" y="0"/>
                  </a:lnTo>
                  <a:lnTo>
                    <a:pt x="143" y="0"/>
                  </a:lnTo>
                  <a:lnTo>
                    <a:pt x="126" y="140"/>
                  </a:lnTo>
                  <a:lnTo>
                    <a:pt x="126" y="140"/>
                  </a:lnTo>
                  <a:lnTo>
                    <a:pt x="125" y="144"/>
                  </a:lnTo>
                  <a:lnTo>
                    <a:pt x="123" y="148"/>
                  </a:lnTo>
                  <a:lnTo>
                    <a:pt x="118" y="155"/>
                  </a:lnTo>
                  <a:lnTo>
                    <a:pt x="111" y="159"/>
                  </a:lnTo>
                  <a:lnTo>
                    <a:pt x="104" y="163"/>
                  </a:lnTo>
                  <a:lnTo>
                    <a:pt x="104" y="163"/>
                  </a:lnTo>
                  <a:lnTo>
                    <a:pt x="0" y="117"/>
                  </a:lnTo>
                  <a:lnTo>
                    <a:pt x="0" y="117"/>
                  </a:lnTo>
                  <a:lnTo>
                    <a:pt x="4" y="0"/>
                  </a:lnTo>
                  <a:lnTo>
                    <a:pt x="4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</a:endParaRPr>
            </a:p>
          </p:txBody>
        </p:sp>
        <p:sp>
          <p:nvSpPr>
            <p:cNvPr id="182" name="Freeform 68"/>
            <p:cNvSpPr>
              <a:spLocks/>
            </p:cNvSpPr>
            <p:nvPr/>
          </p:nvSpPr>
          <p:spPr bwMode="auto">
            <a:xfrm>
              <a:off x="3336926" y="5083175"/>
              <a:ext cx="220663" cy="255588"/>
            </a:xfrm>
            <a:custGeom>
              <a:avLst/>
              <a:gdLst>
                <a:gd name="T0" fmla="*/ 4 w 139"/>
                <a:gd name="T1" fmla="*/ 0 h 161"/>
                <a:gd name="T2" fmla="*/ 4 w 139"/>
                <a:gd name="T3" fmla="*/ 0 h 161"/>
                <a:gd name="T4" fmla="*/ 139 w 139"/>
                <a:gd name="T5" fmla="*/ 0 h 161"/>
                <a:gd name="T6" fmla="*/ 139 w 139"/>
                <a:gd name="T7" fmla="*/ 0 h 161"/>
                <a:gd name="T8" fmla="*/ 122 w 139"/>
                <a:gd name="T9" fmla="*/ 140 h 161"/>
                <a:gd name="T10" fmla="*/ 122 w 139"/>
                <a:gd name="T11" fmla="*/ 140 h 161"/>
                <a:gd name="T12" fmla="*/ 121 w 139"/>
                <a:gd name="T13" fmla="*/ 144 h 161"/>
                <a:gd name="T14" fmla="*/ 119 w 139"/>
                <a:gd name="T15" fmla="*/ 148 h 161"/>
                <a:gd name="T16" fmla="*/ 114 w 139"/>
                <a:gd name="T17" fmla="*/ 155 h 161"/>
                <a:gd name="T18" fmla="*/ 107 w 139"/>
                <a:gd name="T19" fmla="*/ 159 h 161"/>
                <a:gd name="T20" fmla="*/ 100 w 139"/>
                <a:gd name="T21" fmla="*/ 161 h 161"/>
                <a:gd name="T22" fmla="*/ 100 w 139"/>
                <a:gd name="T23" fmla="*/ 161 h 161"/>
                <a:gd name="T24" fmla="*/ 0 w 139"/>
                <a:gd name="T25" fmla="*/ 115 h 161"/>
                <a:gd name="T26" fmla="*/ 0 w 139"/>
                <a:gd name="T27" fmla="*/ 115 h 161"/>
                <a:gd name="T28" fmla="*/ 4 w 139"/>
                <a:gd name="T29" fmla="*/ 0 h 161"/>
                <a:gd name="T30" fmla="*/ 4 w 139"/>
                <a:gd name="T31" fmla="*/ 0 h 1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39" h="161">
                  <a:moveTo>
                    <a:pt x="4" y="0"/>
                  </a:moveTo>
                  <a:lnTo>
                    <a:pt x="4" y="0"/>
                  </a:lnTo>
                  <a:lnTo>
                    <a:pt x="139" y="0"/>
                  </a:lnTo>
                  <a:lnTo>
                    <a:pt x="139" y="0"/>
                  </a:lnTo>
                  <a:lnTo>
                    <a:pt x="122" y="140"/>
                  </a:lnTo>
                  <a:lnTo>
                    <a:pt x="122" y="140"/>
                  </a:lnTo>
                  <a:lnTo>
                    <a:pt x="121" y="144"/>
                  </a:lnTo>
                  <a:lnTo>
                    <a:pt x="119" y="148"/>
                  </a:lnTo>
                  <a:lnTo>
                    <a:pt x="114" y="155"/>
                  </a:lnTo>
                  <a:lnTo>
                    <a:pt x="107" y="159"/>
                  </a:lnTo>
                  <a:lnTo>
                    <a:pt x="100" y="161"/>
                  </a:lnTo>
                  <a:lnTo>
                    <a:pt x="100" y="161"/>
                  </a:lnTo>
                  <a:lnTo>
                    <a:pt x="0" y="115"/>
                  </a:lnTo>
                  <a:lnTo>
                    <a:pt x="0" y="115"/>
                  </a:lnTo>
                  <a:lnTo>
                    <a:pt x="4" y="0"/>
                  </a:lnTo>
                  <a:lnTo>
                    <a:pt x="4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</a:endParaRPr>
            </a:p>
          </p:txBody>
        </p:sp>
        <p:sp>
          <p:nvSpPr>
            <p:cNvPr id="183" name="Freeform 69"/>
            <p:cNvSpPr>
              <a:spLocks/>
            </p:cNvSpPr>
            <p:nvPr/>
          </p:nvSpPr>
          <p:spPr bwMode="auto">
            <a:xfrm>
              <a:off x="3343276" y="5083175"/>
              <a:ext cx="214313" cy="255588"/>
            </a:xfrm>
            <a:custGeom>
              <a:avLst/>
              <a:gdLst>
                <a:gd name="T0" fmla="*/ 4 w 135"/>
                <a:gd name="T1" fmla="*/ 0 h 161"/>
                <a:gd name="T2" fmla="*/ 4 w 135"/>
                <a:gd name="T3" fmla="*/ 0 h 161"/>
                <a:gd name="T4" fmla="*/ 135 w 135"/>
                <a:gd name="T5" fmla="*/ 0 h 161"/>
                <a:gd name="T6" fmla="*/ 135 w 135"/>
                <a:gd name="T7" fmla="*/ 0 h 161"/>
                <a:gd name="T8" fmla="*/ 118 w 135"/>
                <a:gd name="T9" fmla="*/ 140 h 161"/>
                <a:gd name="T10" fmla="*/ 118 w 135"/>
                <a:gd name="T11" fmla="*/ 140 h 161"/>
                <a:gd name="T12" fmla="*/ 117 w 135"/>
                <a:gd name="T13" fmla="*/ 144 h 161"/>
                <a:gd name="T14" fmla="*/ 115 w 135"/>
                <a:gd name="T15" fmla="*/ 148 h 161"/>
                <a:gd name="T16" fmla="*/ 110 w 135"/>
                <a:gd name="T17" fmla="*/ 155 h 161"/>
                <a:gd name="T18" fmla="*/ 103 w 135"/>
                <a:gd name="T19" fmla="*/ 159 h 161"/>
                <a:gd name="T20" fmla="*/ 96 w 135"/>
                <a:gd name="T21" fmla="*/ 161 h 161"/>
                <a:gd name="T22" fmla="*/ 96 w 135"/>
                <a:gd name="T23" fmla="*/ 161 h 161"/>
                <a:gd name="T24" fmla="*/ 0 w 135"/>
                <a:gd name="T25" fmla="*/ 114 h 161"/>
                <a:gd name="T26" fmla="*/ 0 w 135"/>
                <a:gd name="T27" fmla="*/ 114 h 161"/>
                <a:gd name="T28" fmla="*/ 4 w 135"/>
                <a:gd name="T29" fmla="*/ 0 h 161"/>
                <a:gd name="T30" fmla="*/ 4 w 135"/>
                <a:gd name="T31" fmla="*/ 0 h 1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35" h="161">
                  <a:moveTo>
                    <a:pt x="4" y="0"/>
                  </a:moveTo>
                  <a:lnTo>
                    <a:pt x="4" y="0"/>
                  </a:lnTo>
                  <a:lnTo>
                    <a:pt x="135" y="0"/>
                  </a:lnTo>
                  <a:lnTo>
                    <a:pt x="135" y="0"/>
                  </a:lnTo>
                  <a:lnTo>
                    <a:pt x="118" y="140"/>
                  </a:lnTo>
                  <a:lnTo>
                    <a:pt x="118" y="140"/>
                  </a:lnTo>
                  <a:lnTo>
                    <a:pt x="117" y="144"/>
                  </a:lnTo>
                  <a:lnTo>
                    <a:pt x="115" y="148"/>
                  </a:lnTo>
                  <a:lnTo>
                    <a:pt x="110" y="155"/>
                  </a:lnTo>
                  <a:lnTo>
                    <a:pt x="103" y="159"/>
                  </a:lnTo>
                  <a:lnTo>
                    <a:pt x="96" y="161"/>
                  </a:lnTo>
                  <a:lnTo>
                    <a:pt x="96" y="161"/>
                  </a:lnTo>
                  <a:lnTo>
                    <a:pt x="0" y="114"/>
                  </a:lnTo>
                  <a:lnTo>
                    <a:pt x="0" y="114"/>
                  </a:lnTo>
                  <a:lnTo>
                    <a:pt x="4" y="0"/>
                  </a:lnTo>
                  <a:lnTo>
                    <a:pt x="4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</a:endParaRPr>
            </a:p>
          </p:txBody>
        </p:sp>
        <p:sp>
          <p:nvSpPr>
            <p:cNvPr id="184" name="Freeform 70"/>
            <p:cNvSpPr>
              <a:spLocks/>
            </p:cNvSpPr>
            <p:nvPr/>
          </p:nvSpPr>
          <p:spPr bwMode="auto">
            <a:xfrm>
              <a:off x="3348038" y="5083175"/>
              <a:ext cx="209550" cy="255588"/>
            </a:xfrm>
            <a:custGeom>
              <a:avLst/>
              <a:gdLst>
                <a:gd name="T0" fmla="*/ 5 w 132"/>
                <a:gd name="T1" fmla="*/ 0 h 161"/>
                <a:gd name="T2" fmla="*/ 5 w 132"/>
                <a:gd name="T3" fmla="*/ 0 h 161"/>
                <a:gd name="T4" fmla="*/ 132 w 132"/>
                <a:gd name="T5" fmla="*/ 0 h 161"/>
                <a:gd name="T6" fmla="*/ 132 w 132"/>
                <a:gd name="T7" fmla="*/ 0 h 161"/>
                <a:gd name="T8" fmla="*/ 115 w 132"/>
                <a:gd name="T9" fmla="*/ 140 h 161"/>
                <a:gd name="T10" fmla="*/ 115 w 132"/>
                <a:gd name="T11" fmla="*/ 140 h 161"/>
                <a:gd name="T12" fmla="*/ 114 w 132"/>
                <a:gd name="T13" fmla="*/ 144 h 161"/>
                <a:gd name="T14" fmla="*/ 112 w 132"/>
                <a:gd name="T15" fmla="*/ 148 h 161"/>
                <a:gd name="T16" fmla="*/ 108 w 132"/>
                <a:gd name="T17" fmla="*/ 153 h 161"/>
                <a:gd name="T18" fmla="*/ 101 w 132"/>
                <a:gd name="T19" fmla="*/ 159 h 161"/>
                <a:gd name="T20" fmla="*/ 95 w 132"/>
                <a:gd name="T21" fmla="*/ 161 h 161"/>
                <a:gd name="T22" fmla="*/ 95 w 132"/>
                <a:gd name="T23" fmla="*/ 161 h 161"/>
                <a:gd name="T24" fmla="*/ 0 w 132"/>
                <a:gd name="T25" fmla="*/ 113 h 161"/>
                <a:gd name="T26" fmla="*/ 0 w 132"/>
                <a:gd name="T27" fmla="*/ 113 h 161"/>
                <a:gd name="T28" fmla="*/ 5 w 132"/>
                <a:gd name="T29" fmla="*/ 0 h 161"/>
                <a:gd name="T30" fmla="*/ 5 w 132"/>
                <a:gd name="T31" fmla="*/ 0 h 1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32" h="161">
                  <a:moveTo>
                    <a:pt x="5" y="0"/>
                  </a:moveTo>
                  <a:lnTo>
                    <a:pt x="5" y="0"/>
                  </a:lnTo>
                  <a:lnTo>
                    <a:pt x="132" y="0"/>
                  </a:lnTo>
                  <a:lnTo>
                    <a:pt x="132" y="0"/>
                  </a:lnTo>
                  <a:lnTo>
                    <a:pt x="115" y="140"/>
                  </a:lnTo>
                  <a:lnTo>
                    <a:pt x="115" y="140"/>
                  </a:lnTo>
                  <a:lnTo>
                    <a:pt x="114" y="144"/>
                  </a:lnTo>
                  <a:lnTo>
                    <a:pt x="112" y="148"/>
                  </a:lnTo>
                  <a:lnTo>
                    <a:pt x="108" y="153"/>
                  </a:lnTo>
                  <a:lnTo>
                    <a:pt x="101" y="159"/>
                  </a:lnTo>
                  <a:lnTo>
                    <a:pt x="95" y="161"/>
                  </a:lnTo>
                  <a:lnTo>
                    <a:pt x="95" y="161"/>
                  </a:lnTo>
                  <a:lnTo>
                    <a:pt x="0" y="113"/>
                  </a:lnTo>
                  <a:lnTo>
                    <a:pt x="0" y="113"/>
                  </a:lnTo>
                  <a:lnTo>
                    <a:pt x="5" y="0"/>
                  </a:lnTo>
                  <a:lnTo>
                    <a:pt x="5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</a:endParaRPr>
            </a:p>
          </p:txBody>
        </p:sp>
        <p:sp>
          <p:nvSpPr>
            <p:cNvPr id="185" name="Freeform 71"/>
            <p:cNvSpPr>
              <a:spLocks/>
            </p:cNvSpPr>
            <p:nvPr/>
          </p:nvSpPr>
          <p:spPr bwMode="auto">
            <a:xfrm>
              <a:off x="3354388" y="5083175"/>
              <a:ext cx="203200" cy="255588"/>
            </a:xfrm>
            <a:custGeom>
              <a:avLst/>
              <a:gdLst>
                <a:gd name="T0" fmla="*/ 4 w 128"/>
                <a:gd name="T1" fmla="*/ 0 h 161"/>
                <a:gd name="T2" fmla="*/ 4 w 128"/>
                <a:gd name="T3" fmla="*/ 0 h 161"/>
                <a:gd name="T4" fmla="*/ 128 w 128"/>
                <a:gd name="T5" fmla="*/ 0 h 161"/>
                <a:gd name="T6" fmla="*/ 128 w 128"/>
                <a:gd name="T7" fmla="*/ 0 h 161"/>
                <a:gd name="T8" fmla="*/ 111 w 128"/>
                <a:gd name="T9" fmla="*/ 140 h 161"/>
                <a:gd name="T10" fmla="*/ 111 w 128"/>
                <a:gd name="T11" fmla="*/ 140 h 161"/>
                <a:gd name="T12" fmla="*/ 111 w 128"/>
                <a:gd name="T13" fmla="*/ 144 h 161"/>
                <a:gd name="T14" fmla="*/ 108 w 128"/>
                <a:gd name="T15" fmla="*/ 148 h 161"/>
                <a:gd name="T16" fmla="*/ 104 w 128"/>
                <a:gd name="T17" fmla="*/ 153 h 161"/>
                <a:gd name="T18" fmla="*/ 97 w 128"/>
                <a:gd name="T19" fmla="*/ 159 h 161"/>
                <a:gd name="T20" fmla="*/ 91 w 128"/>
                <a:gd name="T21" fmla="*/ 161 h 161"/>
                <a:gd name="T22" fmla="*/ 91 w 128"/>
                <a:gd name="T23" fmla="*/ 161 h 161"/>
                <a:gd name="T24" fmla="*/ 0 w 128"/>
                <a:gd name="T25" fmla="*/ 113 h 161"/>
                <a:gd name="T26" fmla="*/ 0 w 128"/>
                <a:gd name="T27" fmla="*/ 113 h 161"/>
                <a:gd name="T28" fmla="*/ 4 w 128"/>
                <a:gd name="T29" fmla="*/ 0 h 161"/>
                <a:gd name="T30" fmla="*/ 4 w 128"/>
                <a:gd name="T31" fmla="*/ 0 h 1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28" h="161">
                  <a:moveTo>
                    <a:pt x="4" y="0"/>
                  </a:moveTo>
                  <a:lnTo>
                    <a:pt x="4" y="0"/>
                  </a:lnTo>
                  <a:lnTo>
                    <a:pt x="128" y="0"/>
                  </a:lnTo>
                  <a:lnTo>
                    <a:pt x="128" y="0"/>
                  </a:lnTo>
                  <a:lnTo>
                    <a:pt x="111" y="140"/>
                  </a:lnTo>
                  <a:lnTo>
                    <a:pt x="111" y="140"/>
                  </a:lnTo>
                  <a:lnTo>
                    <a:pt x="111" y="144"/>
                  </a:lnTo>
                  <a:lnTo>
                    <a:pt x="108" y="148"/>
                  </a:lnTo>
                  <a:lnTo>
                    <a:pt x="104" y="153"/>
                  </a:lnTo>
                  <a:lnTo>
                    <a:pt x="97" y="159"/>
                  </a:lnTo>
                  <a:lnTo>
                    <a:pt x="91" y="161"/>
                  </a:lnTo>
                  <a:lnTo>
                    <a:pt x="91" y="161"/>
                  </a:lnTo>
                  <a:lnTo>
                    <a:pt x="0" y="113"/>
                  </a:lnTo>
                  <a:lnTo>
                    <a:pt x="0" y="113"/>
                  </a:lnTo>
                  <a:lnTo>
                    <a:pt x="4" y="0"/>
                  </a:lnTo>
                  <a:lnTo>
                    <a:pt x="4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</a:endParaRPr>
            </a:p>
          </p:txBody>
        </p:sp>
        <p:sp>
          <p:nvSpPr>
            <p:cNvPr id="186" name="Freeform 72"/>
            <p:cNvSpPr>
              <a:spLocks/>
            </p:cNvSpPr>
            <p:nvPr/>
          </p:nvSpPr>
          <p:spPr bwMode="auto">
            <a:xfrm>
              <a:off x="3360738" y="5083175"/>
              <a:ext cx="196850" cy="255588"/>
            </a:xfrm>
            <a:custGeom>
              <a:avLst/>
              <a:gdLst>
                <a:gd name="T0" fmla="*/ 4 w 124"/>
                <a:gd name="T1" fmla="*/ 0 h 161"/>
                <a:gd name="T2" fmla="*/ 4 w 124"/>
                <a:gd name="T3" fmla="*/ 0 h 161"/>
                <a:gd name="T4" fmla="*/ 124 w 124"/>
                <a:gd name="T5" fmla="*/ 0 h 161"/>
                <a:gd name="T6" fmla="*/ 124 w 124"/>
                <a:gd name="T7" fmla="*/ 0 h 161"/>
                <a:gd name="T8" fmla="*/ 107 w 124"/>
                <a:gd name="T9" fmla="*/ 140 h 161"/>
                <a:gd name="T10" fmla="*/ 107 w 124"/>
                <a:gd name="T11" fmla="*/ 140 h 161"/>
                <a:gd name="T12" fmla="*/ 104 w 124"/>
                <a:gd name="T13" fmla="*/ 148 h 161"/>
                <a:gd name="T14" fmla="*/ 100 w 124"/>
                <a:gd name="T15" fmla="*/ 153 h 161"/>
                <a:gd name="T16" fmla="*/ 93 w 124"/>
                <a:gd name="T17" fmla="*/ 159 h 161"/>
                <a:gd name="T18" fmla="*/ 87 w 124"/>
                <a:gd name="T19" fmla="*/ 161 h 161"/>
                <a:gd name="T20" fmla="*/ 87 w 124"/>
                <a:gd name="T21" fmla="*/ 161 h 161"/>
                <a:gd name="T22" fmla="*/ 0 w 124"/>
                <a:gd name="T23" fmla="*/ 111 h 161"/>
                <a:gd name="T24" fmla="*/ 0 w 124"/>
                <a:gd name="T25" fmla="*/ 111 h 161"/>
                <a:gd name="T26" fmla="*/ 4 w 124"/>
                <a:gd name="T27" fmla="*/ 0 h 161"/>
                <a:gd name="T28" fmla="*/ 4 w 124"/>
                <a:gd name="T29" fmla="*/ 0 h 1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4" h="161">
                  <a:moveTo>
                    <a:pt x="4" y="0"/>
                  </a:moveTo>
                  <a:lnTo>
                    <a:pt x="4" y="0"/>
                  </a:lnTo>
                  <a:lnTo>
                    <a:pt x="124" y="0"/>
                  </a:lnTo>
                  <a:lnTo>
                    <a:pt x="124" y="0"/>
                  </a:lnTo>
                  <a:lnTo>
                    <a:pt x="107" y="140"/>
                  </a:lnTo>
                  <a:lnTo>
                    <a:pt x="107" y="140"/>
                  </a:lnTo>
                  <a:lnTo>
                    <a:pt x="104" y="148"/>
                  </a:lnTo>
                  <a:lnTo>
                    <a:pt x="100" y="153"/>
                  </a:lnTo>
                  <a:lnTo>
                    <a:pt x="93" y="159"/>
                  </a:lnTo>
                  <a:lnTo>
                    <a:pt x="87" y="161"/>
                  </a:lnTo>
                  <a:lnTo>
                    <a:pt x="87" y="161"/>
                  </a:lnTo>
                  <a:lnTo>
                    <a:pt x="0" y="111"/>
                  </a:lnTo>
                  <a:lnTo>
                    <a:pt x="0" y="111"/>
                  </a:lnTo>
                  <a:lnTo>
                    <a:pt x="4" y="0"/>
                  </a:lnTo>
                  <a:lnTo>
                    <a:pt x="4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</a:endParaRPr>
            </a:p>
          </p:txBody>
        </p:sp>
        <p:sp>
          <p:nvSpPr>
            <p:cNvPr id="187" name="Freeform 73"/>
            <p:cNvSpPr>
              <a:spLocks/>
            </p:cNvSpPr>
            <p:nvPr/>
          </p:nvSpPr>
          <p:spPr bwMode="auto">
            <a:xfrm>
              <a:off x="3367088" y="5083175"/>
              <a:ext cx="190500" cy="255588"/>
            </a:xfrm>
            <a:custGeom>
              <a:avLst/>
              <a:gdLst>
                <a:gd name="T0" fmla="*/ 4 w 120"/>
                <a:gd name="T1" fmla="*/ 0 h 161"/>
                <a:gd name="T2" fmla="*/ 4 w 120"/>
                <a:gd name="T3" fmla="*/ 0 h 161"/>
                <a:gd name="T4" fmla="*/ 120 w 120"/>
                <a:gd name="T5" fmla="*/ 0 h 161"/>
                <a:gd name="T6" fmla="*/ 120 w 120"/>
                <a:gd name="T7" fmla="*/ 0 h 161"/>
                <a:gd name="T8" fmla="*/ 103 w 120"/>
                <a:gd name="T9" fmla="*/ 140 h 161"/>
                <a:gd name="T10" fmla="*/ 103 w 120"/>
                <a:gd name="T11" fmla="*/ 140 h 161"/>
                <a:gd name="T12" fmla="*/ 100 w 120"/>
                <a:gd name="T13" fmla="*/ 148 h 161"/>
                <a:gd name="T14" fmla="*/ 96 w 120"/>
                <a:gd name="T15" fmla="*/ 153 h 161"/>
                <a:gd name="T16" fmla="*/ 89 w 120"/>
                <a:gd name="T17" fmla="*/ 159 h 161"/>
                <a:gd name="T18" fmla="*/ 83 w 120"/>
                <a:gd name="T19" fmla="*/ 161 h 161"/>
                <a:gd name="T20" fmla="*/ 83 w 120"/>
                <a:gd name="T21" fmla="*/ 161 h 161"/>
                <a:gd name="T22" fmla="*/ 0 w 120"/>
                <a:gd name="T23" fmla="*/ 110 h 161"/>
                <a:gd name="T24" fmla="*/ 0 w 120"/>
                <a:gd name="T25" fmla="*/ 110 h 161"/>
                <a:gd name="T26" fmla="*/ 4 w 120"/>
                <a:gd name="T27" fmla="*/ 0 h 161"/>
                <a:gd name="T28" fmla="*/ 4 w 120"/>
                <a:gd name="T29" fmla="*/ 0 h 1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0" h="161">
                  <a:moveTo>
                    <a:pt x="4" y="0"/>
                  </a:moveTo>
                  <a:lnTo>
                    <a:pt x="4" y="0"/>
                  </a:lnTo>
                  <a:lnTo>
                    <a:pt x="120" y="0"/>
                  </a:lnTo>
                  <a:lnTo>
                    <a:pt x="120" y="0"/>
                  </a:lnTo>
                  <a:lnTo>
                    <a:pt x="103" y="140"/>
                  </a:lnTo>
                  <a:lnTo>
                    <a:pt x="103" y="140"/>
                  </a:lnTo>
                  <a:lnTo>
                    <a:pt x="100" y="148"/>
                  </a:lnTo>
                  <a:lnTo>
                    <a:pt x="96" y="153"/>
                  </a:lnTo>
                  <a:lnTo>
                    <a:pt x="89" y="159"/>
                  </a:lnTo>
                  <a:lnTo>
                    <a:pt x="83" y="161"/>
                  </a:lnTo>
                  <a:lnTo>
                    <a:pt x="83" y="161"/>
                  </a:lnTo>
                  <a:lnTo>
                    <a:pt x="0" y="110"/>
                  </a:lnTo>
                  <a:lnTo>
                    <a:pt x="0" y="110"/>
                  </a:lnTo>
                  <a:lnTo>
                    <a:pt x="4" y="0"/>
                  </a:lnTo>
                  <a:lnTo>
                    <a:pt x="4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</a:endParaRPr>
            </a:p>
          </p:txBody>
        </p:sp>
        <p:sp>
          <p:nvSpPr>
            <p:cNvPr id="188" name="Freeform 74"/>
            <p:cNvSpPr>
              <a:spLocks/>
            </p:cNvSpPr>
            <p:nvPr/>
          </p:nvSpPr>
          <p:spPr bwMode="auto">
            <a:xfrm>
              <a:off x="3371851" y="5083175"/>
              <a:ext cx="185738" cy="255588"/>
            </a:xfrm>
            <a:custGeom>
              <a:avLst/>
              <a:gdLst>
                <a:gd name="T0" fmla="*/ 5 w 117"/>
                <a:gd name="T1" fmla="*/ 0 h 161"/>
                <a:gd name="T2" fmla="*/ 5 w 117"/>
                <a:gd name="T3" fmla="*/ 0 h 161"/>
                <a:gd name="T4" fmla="*/ 117 w 117"/>
                <a:gd name="T5" fmla="*/ 0 h 161"/>
                <a:gd name="T6" fmla="*/ 117 w 117"/>
                <a:gd name="T7" fmla="*/ 0 h 161"/>
                <a:gd name="T8" fmla="*/ 100 w 117"/>
                <a:gd name="T9" fmla="*/ 140 h 161"/>
                <a:gd name="T10" fmla="*/ 100 w 117"/>
                <a:gd name="T11" fmla="*/ 140 h 161"/>
                <a:gd name="T12" fmla="*/ 97 w 117"/>
                <a:gd name="T13" fmla="*/ 148 h 161"/>
                <a:gd name="T14" fmla="*/ 93 w 117"/>
                <a:gd name="T15" fmla="*/ 153 h 161"/>
                <a:gd name="T16" fmla="*/ 86 w 117"/>
                <a:gd name="T17" fmla="*/ 157 h 161"/>
                <a:gd name="T18" fmla="*/ 81 w 117"/>
                <a:gd name="T19" fmla="*/ 161 h 161"/>
                <a:gd name="T20" fmla="*/ 81 w 117"/>
                <a:gd name="T21" fmla="*/ 161 h 161"/>
                <a:gd name="T22" fmla="*/ 0 w 117"/>
                <a:gd name="T23" fmla="*/ 109 h 161"/>
                <a:gd name="T24" fmla="*/ 0 w 117"/>
                <a:gd name="T25" fmla="*/ 109 h 161"/>
                <a:gd name="T26" fmla="*/ 5 w 117"/>
                <a:gd name="T27" fmla="*/ 0 h 161"/>
                <a:gd name="T28" fmla="*/ 5 w 117"/>
                <a:gd name="T29" fmla="*/ 0 h 1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7" h="161">
                  <a:moveTo>
                    <a:pt x="5" y="0"/>
                  </a:moveTo>
                  <a:lnTo>
                    <a:pt x="5" y="0"/>
                  </a:lnTo>
                  <a:lnTo>
                    <a:pt x="117" y="0"/>
                  </a:lnTo>
                  <a:lnTo>
                    <a:pt x="117" y="0"/>
                  </a:lnTo>
                  <a:lnTo>
                    <a:pt x="100" y="140"/>
                  </a:lnTo>
                  <a:lnTo>
                    <a:pt x="100" y="140"/>
                  </a:lnTo>
                  <a:lnTo>
                    <a:pt x="97" y="148"/>
                  </a:lnTo>
                  <a:lnTo>
                    <a:pt x="93" y="153"/>
                  </a:lnTo>
                  <a:lnTo>
                    <a:pt x="86" y="157"/>
                  </a:lnTo>
                  <a:lnTo>
                    <a:pt x="81" y="161"/>
                  </a:lnTo>
                  <a:lnTo>
                    <a:pt x="81" y="161"/>
                  </a:lnTo>
                  <a:lnTo>
                    <a:pt x="0" y="109"/>
                  </a:lnTo>
                  <a:lnTo>
                    <a:pt x="0" y="109"/>
                  </a:lnTo>
                  <a:lnTo>
                    <a:pt x="5" y="0"/>
                  </a:lnTo>
                  <a:lnTo>
                    <a:pt x="5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</a:endParaRPr>
            </a:p>
          </p:txBody>
        </p:sp>
        <p:sp>
          <p:nvSpPr>
            <p:cNvPr id="189" name="Freeform 75"/>
            <p:cNvSpPr>
              <a:spLocks/>
            </p:cNvSpPr>
            <p:nvPr/>
          </p:nvSpPr>
          <p:spPr bwMode="auto">
            <a:xfrm>
              <a:off x="3378201" y="5083175"/>
              <a:ext cx="179388" cy="255588"/>
            </a:xfrm>
            <a:custGeom>
              <a:avLst/>
              <a:gdLst>
                <a:gd name="T0" fmla="*/ 5 w 113"/>
                <a:gd name="T1" fmla="*/ 0 h 161"/>
                <a:gd name="T2" fmla="*/ 5 w 113"/>
                <a:gd name="T3" fmla="*/ 0 h 161"/>
                <a:gd name="T4" fmla="*/ 113 w 113"/>
                <a:gd name="T5" fmla="*/ 0 h 161"/>
                <a:gd name="T6" fmla="*/ 113 w 113"/>
                <a:gd name="T7" fmla="*/ 0 h 161"/>
                <a:gd name="T8" fmla="*/ 96 w 113"/>
                <a:gd name="T9" fmla="*/ 140 h 161"/>
                <a:gd name="T10" fmla="*/ 96 w 113"/>
                <a:gd name="T11" fmla="*/ 140 h 161"/>
                <a:gd name="T12" fmla="*/ 93 w 113"/>
                <a:gd name="T13" fmla="*/ 147 h 161"/>
                <a:gd name="T14" fmla="*/ 89 w 113"/>
                <a:gd name="T15" fmla="*/ 153 h 161"/>
                <a:gd name="T16" fmla="*/ 84 w 113"/>
                <a:gd name="T17" fmla="*/ 157 h 161"/>
                <a:gd name="T18" fmla="*/ 77 w 113"/>
                <a:gd name="T19" fmla="*/ 161 h 161"/>
                <a:gd name="T20" fmla="*/ 77 w 113"/>
                <a:gd name="T21" fmla="*/ 161 h 161"/>
                <a:gd name="T22" fmla="*/ 0 w 113"/>
                <a:gd name="T23" fmla="*/ 107 h 161"/>
                <a:gd name="T24" fmla="*/ 0 w 113"/>
                <a:gd name="T25" fmla="*/ 107 h 161"/>
                <a:gd name="T26" fmla="*/ 5 w 113"/>
                <a:gd name="T27" fmla="*/ 0 h 161"/>
                <a:gd name="T28" fmla="*/ 5 w 113"/>
                <a:gd name="T29" fmla="*/ 0 h 1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3" h="161">
                  <a:moveTo>
                    <a:pt x="5" y="0"/>
                  </a:moveTo>
                  <a:lnTo>
                    <a:pt x="5" y="0"/>
                  </a:lnTo>
                  <a:lnTo>
                    <a:pt x="113" y="0"/>
                  </a:lnTo>
                  <a:lnTo>
                    <a:pt x="113" y="0"/>
                  </a:lnTo>
                  <a:lnTo>
                    <a:pt x="96" y="140"/>
                  </a:lnTo>
                  <a:lnTo>
                    <a:pt x="96" y="140"/>
                  </a:lnTo>
                  <a:lnTo>
                    <a:pt x="93" y="147"/>
                  </a:lnTo>
                  <a:lnTo>
                    <a:pt x="89" y="153"/>
                  </a:lnTo>
                  <a:lnTo>
                    <a:pt x="84" y="157"/>
                  </a:lnTo>
                  <a:lnTo>
                    <a:pt x="77" y="161"/>
                  </a:lnTo>
                  <a:lnTo>
                    <a:pt x="77" y="161"/>
                  </a:lnTo>
                  <a:lnTo>
                    <a:pt x="0" y="107"/>
                  </a:lnTo>
                  <a:lnTo>
                    <a:pt x="0" y="107"/>
                  </a:lnTo>
                  <a:lnTo>
                    <a:pt x="5" y="0"/>
                  </a:lnTo>
                  <a:lnTo>
                    <a:pt x="5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</a:endParaRPr>
            </a:p>
          </p:txBody>
        </p:sp>
        <p:sp>
          <p:nvSpPr>
            <p:cNvPr id="190" name="Freeform 76"/>
            <p:cNvSpPr>
              <a:spLocks/>
            </p:cNvSpPr>
            <p:nvPr/>
          </p:nvSpPr>
          <p:spPr bwMode="auto">
            <a:xfrm>
              <a:off x="3384551" y="5083175"/>
              <a:ext cx="173038" cy="255588"/>
            </a:xfrm>
            <a:custGeom>
              <a:avLst/>
              <a:gdLst>
                <a:gd name="T0" fmla="*/ 5 w 109"/>
                <a:gd name="T1" fmla="*/ 0 h 161"/>
                <a:gd name="T2" fmla="*/ 5 w 109"/>
                <a:gd name="T3" fmla="*/ 0 h 161"/>
                <a:gd name="T4" fmla="*/ 109 w 109"/>
                <a:gd name="T5" fmla="*/ 0 h 161"/>
                <a:gd name="T6" fmla="*/ 109 w 109"/>
                <a:gd name="T7" fmla="*/ 0 h 161"/>
                <a:gd name="T8" fmla="*/ 92 w 109"/>
                <a:gd name="T9" fmla="*/ 140 h 161"/>
                <a:gd name="T10" fmla="*/ 92 w 109"/>
                <a:gd name="T11" fmla="*/ 140 h 161"/>
                <a:gd name="T12" fmla="*/ 89 w 109"/>
                <a:gd name="T13" fmla="*/ 147 h 161"/>
                <a:gd name="T14" fmla="*/ 85 w 109"/>
                <a:gd name="T15" fmla="*/ 153 h 161"/>
                <a:gd name="T16" fmla="*/ 80 w 109"/>
                <a:gd name="T17" fmla="*/ 157 h 161"/>
                <a:gd name="T18" fmla="*/ 73 w 109"/>
                <a:gd name="T19" fmla="*/ 161 h 161"/>
                <a:gd name="T20" fmla="*/ 73 w 109"/>
                <a:gd name="T21" fmla="*/ 161 h 161"/>
                <a:gd name="T22" fmla="*/ 0 w 109"/>
                <a:gd name="T23" fmla="*/ 106 h 161"/>
                <a:gd name="T24" fmla="*/ 0 w 109"/>
                <a:gd name="T25" fmla="*/ 106 h 161"/>
                <a:gd name="T26" fmla="*/ 5 w 109"/>
                <a:gd name="T27" fmla="*/ 0 h 161"/>
                <a:gd name="T28" fmla="*/ 5 w 109"/>
                <a:gd name="T29" fmla="*/ 0 h 1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09" h="161">
                  <a:moveTo>
                    <a:pt x="5" y="0"/>
                  </a:moveTo>
                  <a:lnTo>
                    <a:pt x="5" y="0"/>
                  </a:lnTo>
                  <a:lnTo>
                    <a:pt x="109" y="0"/>
                  </a:lnTo>
                  <a:lnTo>
                    <a:pt x="109" y="0"/>
                  </a:lnTo>
                  <a:lnTo>
                    <a:pt x="92" y="140"/>
                  </a:lnTo>
                  <a:lnTo>
                    <a:pt x="92" y="140"/>
                  </a:lnTo>
                  <a:lnTo>
                    <a:pt x="89" y="147"/>
                  </a:lnTo>
                  <a:lnTo>
                    <a:pt x="85" y="153"/>
                  </a:lnTo>
                  <a:lnTo>
                    <a:pt x="80" y="157"/>
                  </a:lnTo>
                  <a:lnTo>
                    <a:pt x="73" y="161"/>
                  </a:lnTo>
                  <a:lnTo>
                    <a:pt x="73" y="161"/>
                  </a:lnTo>
                  <a:lnTo>
                    <a:pt x="0" y="106"/>
                  </a:lnTo>
                  <a:lnTo>
                    <a:pt x="0" y="106"/>
                  </a:lnTo>
                  <a:lnTo>
                    <a:pt x="5" y="0"/>
                  </a:lnTo>
                  <a:lnTo>
                    <a:pt x="5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</a:endParaRPr>
            </a:p>
          </p:txBody>
        </p:sp>
        <p:sp>
          <p:nvSpPr>
            <p:cNvPr id="191" name="Freeform 77"/>
            <p:cNvSpPr>
              <a:spLocks/>
            </p:cNvSpPr>
            <p:nvPr/>
          </p:nvSpPr>
          <p:spPr bwMode="auto">
            <a:xfrm>
              <a:off x="3390901" y="5083175"/>
              <a:ext cx="166688" cy="254000"/>
            </a:xfrm>
            <a:custGeom>
              <a:avLst/>
              <a:gdLst>
                <a:gd name="T0" fmla="*/ 5 w 105"/>
                <a:gd name="T1" fmla="*/ 0 h 160"/>
                <a:gd name="T2" fmla="*/ 5 w 105"/>
                <a:gd name="T3" fmla="*/ 0 h 160"/>
                <a:gd name="T4" fmla="*/ 105 w 105"/>
                <a:gd name="T5" fmla="*/ 0 h 160"/>
                <a:gd name="T6" fmla="*/ 105 w 105"/>
                <a:gd name="T7" fmla="*/ 0 h 160"/>
                <a:gd name="T8" fmla="*/ 88 w 105"/>
                <a:gd name="T9" fmla="*/ 140 h 160"/>
                <a:gd name="T10" fmla="*/ 88 w 105"/>
                <a:gd name="T11" fmla="*/ 140 h 160"/>
                <a:gd name="T12" fmla="*/ 87 w 105"/>
                <a:gd name="T13" fmla="*/ 147 h 160"/>
                <a:gd name="T14" fmla="*/ 81 w 105"/>
                <a:gd name="T15" fmla="*/ 153 h 160"/>
                <a:gd name="T16" fmla="*/ 76 w 105"/>
                <a:gd name="T17" fmla="*/ 157 h 160"/>
                <a:gd name="T18" fmla="*/ 69 w 105"/>
                <a:gd name="T19" fmla="*/ 160 h 160"/>
                <a:gd name="T20" fmla="*/ 69 w 105"/>
                <a:gd name="T21" fmla="*/ 160 h 160"/>
                <a:gd name="T22" fmla="*/ 0 w 105"/>
                <a:gd name="T23" fmla="*/ 106 h 160"/>
                <a:gd name="T24" fmla="*/ 0 w 105"/>
                <a:gd name="T25" fmla="*/ 106 h 160"/>
                <a:gd name="T26" fmla="*/ 5 w 105"/>
                <a:gd name="T27" fmla="*/ 0 h 160"/>
                <a:gd name="T28" fmla="*/ 5 w 105"/>
                <a:gd name="T29" fmla="*/ 0 h 1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05" h="160">
                  <a:moveTo>
                    <a:pt x="5" y="0"/>
                  </a:moveTo>
                  <a:lnTo>
                    <a:pt x="5" y="0"/>
                  </a:lnTo>
                  <a:lnTo>
                    <a:pt x="105" y="0"/>
                  </a:lnTo>
                  <a:lnTo>
                    <a:pt x="105" y="0"/>
                  </a:lnTo>
                  <a:lnTo>
                    <a:pt x="88" y="140"/>
                  </a:lnTo>
                  <a:lnTo>
                    <a:pt x="88" y="140"/>
                  </a:lnTo>
                  <a:lnTo>
                    <a:pt x="87" y="147"/>
                  </a:lnTo>
                  <a:lnTo>
                    <a:pt x="81" y="153"/>
                  </a:lnTo>
                  <a:lnTo>
                    <a:pt x="76" y="157"/>
                  </a:lnTo>
                  <a:lnTo>
                    <a:pt x="69" y="160"/>
                  </a:lnTo>
                  <a:lnTo>
                    <a:pt x="69" y="160"/>
                  </a:lnTo>
                  <a:lnTo>
                    <a:pt x="0" y="106"/>
                  </a:lnTo>
                  <a:lnTo>
                    <a:pt x="0" y="106"/>
                  </a:lnTo>
                  <a:lnTo>
                    <a:pt x="5" y="0"/>
                  </a:lnTo>
                  <a:lnTo>
                    <a:pt x="5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</a:endParaRPr>
            </a:p>
          </p:txBody>
        </p:sp>
        <p:sp>
          <p:nvSpPr>
            <p:cNvPr id="192" name="Freeform 78"/>
            <p:cNvSpPr>
              <a:spLocks/>
            </p:cNvSpPr>
            <p:nvPr/>
          </p:nvSpPr>
          <p:spPr bwMode="auto">
            <a:xfrm>
              <a:off x="3395663" y="5083175"/>
              <a:ext cx="161925" cy="254000"/>
            </a:xfrm>
            <a:custGeom>
              <a:avLst/>
              <a:gdLst>
                <a:gd name="T0" fmla="*/ 5 w 102"/>
                <a:gd name="T1" fmla="*/ 0 h 160"/>
                <a:gd name="T2" fmla="*/ 5 w 102"/>
                <a:gd name="T3" fmla="*/ 0 h 160"/>
                <a:gd name="T4" fmla="*/ 102 w 102"/>
                <a:gd name="T5" fmla="*/ 0 h 160"/>
                <a:gd name="T6" fmla="*/ 102 w 102"/>
                <a:gd name="T7" fmla="*/ 0 h 160"/>
                <a:gd name="T8" fmla="*/ 85 w 102"/>
                <a:gd name="T9" fmla="*/ 140 h 160"/>
                <a:gd name="T10" fmla="*/ 85 w 102"/>
                <a:gd name="T11" fmla="*/ 140 h 160"/>
                <a:gd name="T12" fmla="*/ 84 w 102"/>
                <a:gd name="T13" fmla="*/ 147 h 160"/>
                <a:gd name="T14" fmla="*/ 78 w 102"/>
                <a:gd name="T15" fmla="*/ 153 h 160"/>
                <a:gd name="T16" fmla="*/ 73 w 102"/>
                <a:gd name="T17" fmla="*/ 157 h 160"/>
                <a:gd name="T18" fmla="*/ 67 w 102"/>
                <a:gd name="T19" fmla="*/ 160 h 160"/>
                <a:gd name="T20" fmla="*/ 67 w 102"/>
                <a:gd name="T21" fmla="*/ 160 h 160"/>
                <a:gd name="T22" fmla="*/ 0 w 102"/>
                <a:gd name="T23" fmla="*/ 105 h 160"/>
                <a:gd name="T24" fmla="*/ 0 w 102"/>
                <a:gd name="T25" fmla="*/ 105 h 160"/>
                <a:gd name="T26" fmla="*/ 5 w 102"/>
                <a:gd name="T27" fmla="*/ 0 h 160"/>
                <a:gd name="T28" fmla="*/ 5 w 102"/>
                <a:gd name="T29" fmla="*/ 0 h 1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02" h="160">
                  <a:moveTo>
                    <a:pt x="5" y="0"/>
                  </a:moveTo>
                  <a:lnTo>
                    <a:pt x="5" y="0"/>
                  </a:lnTo>
                  <a:lnTo>
                    <a:pt x="102" y="0"/>
                  </a:lnTo>
                  <a:lnTo>
                    <a:pt x="102" y="0"/>
                  </a:lnTo>
                  <a:lnTo>
                    <a:pt x="85" y="140"/>
                  </a:lnTo>
                  <a:lnTo>
                    <a:pt x="85" y="140"/>
                  </a:lnTo>
                  <a:lnTo>
                    <a:pt x="84" y="147"/>
                  </a:lnTo>
                  <a:lnTo>
                    <a:pt x="78" y="153"/>
                  </a:lnTo>
                  <a:lnTo>
                    <a:pt x="73" y="157"/>
                  </a:lnTo>
                  <a:lnTo>
                    <a:pt x="67" y="160"/>
                  </a:lnTo>
                  <a:lnTo>
                    <a:pt x="67" y="160"/>
                  </a:lnTo>
                  <a:lnTo>
                    <a:pt x="0" y="105"/>
                  </a:lnTo>
                  <a:lnTo>
                    <a:pt x="0" y="105"/>
                  </a:lnTo>
                  <a:lnTo>
                    <a:pt x="5" y="0"/>
                  </a:lnTo>
                  <a:lnTo>
                    <a:pt x="5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</a:endParaRPr>
            </a:p>
          </p:txBody>
        </p:sp>
        <p:sp>
          <p:nvSpPr>
            <p:cNvPr id="193" name="Freeform 79"/>
            <p:cNvSpPr>
              <a:spLocks/>
            </p:cNvSpPr>
            <p:nvPr/>
          </p:nvSpPr>
          <p:spPr bwMode="auto">
            <a:xfrm>
              <a:off x="3402013" y="5083175"/>
              <a:ext cx="155575" cy="254000"/>
            </a:xfrm>
            <a:custGeom>
              <a:avLst/>
              <a:gdLst>
                <a:gd name="T0" fmla="*/ 5 w 98"/>
                <a:gd name="T1" fmla="*/ 0 h 160"/>
                <a:gd name="T2" fmla="*/ 5 w 98"/>
                <a:gd name="T3" fmla="*/ 0 h 160"/>
                <a:gd name="T4" fmla="*/ 98 w 98"/>
                <a:gd name="T5" fmla="*/ 0 h 160"/>
                <a:gd name="T6" fmla="*/ 98 w 98"/>
                <a:gd name="T7" fmla="*/ 0 h 160"/>
                <a:gd name="T8" fmla="*/ 81 w 98"/>
                <a:gd name="T9" fmla="*/ 140 h 160"/>
                <a:gd name="T10" fmla="*/ 81 w 98"/>
                <a:gd name="T11" fmla="*/ 140 h 160"/>
                <a:gd name="T12" fmla="*/ 80 w 98"/>
                <a:gd name="T13" fmla="*/ 147 h 160"/>
                <a:gd name="T14" fmla="*/ 74 w 98"/>
                <a:gd name="T15" fmla="*/ 152 h 160"/>
                <a:gd name="T16" fmla="*/ 69 w 98"/>
                <a:gd name="T17" fmla="*/ 157 h 160"/>
                <a:gd name="T18" fmla="*/ 63 w 98"/>
                <a:gd name="T19" fmla="*/ 160 h 160"/>
                <a:gd name="T20" fmla="*/ 63 w 98"/>
                <a:gd name="T21" fmla="*/ 160 h 160"/>
                <a:gd name="T22" fmla="*/ 0 w 98"/>
                <a:gd name="T23" fmla="*/ 103 h 160"/>
                <a:gd name="T24" fmla="*/ 0 w 98"/>
                <a:gd name="T25" fmla="*/ 103 h 160"/>
                <a:gd name="T26" fmla="*/ 5 w 98"/>
                <a:gd name="T27" fmla="*/ 0 h 160"/>
                <a:gd name="T28" fmla="*/ 5 w 98"/>
                <a:gd name="T29" fmla="*/ 0 h 1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98" h="160">
                  <a:moveTo>
                    <a:pt x="5" y="0"/>
                  </a:moveTo>
                  <a:lnTo>
                    <a:pt x="5" y="0"/>
                  </a:lnTo>
                  <a:lnTo>
                    <a:pt x="98" y="0"/>
                  </a:lnTo>
                  <a:lnTo>
                    <a:pt x="98" y="0"/>
                  </a:lnTo>
                  <a:lnTo>
                    <a:pt x="81" y="140"/>
                  </a:lnTo>
                  <a:lnTo>
                    <a:pt x="81" y="140"/>
                  </a:lnTo>
                  <a:lnTo>
                    <a:pt x="80" y="147"/>
                  </a:lnTo>
                  <a:lnTo>
                    <a:pt x="74" y="152"/>
                  </a:lnTo>
                  <a:lnTo>
                    <a:pt x="69" y="157"/>
                  </a:lnTo>
                  <a:lnTo>
                    <a:pt x="63" y="160"/>
                  </a:lnTo>
                  <a:lnTo>
                    <a:pt x="63" y="160"/>
                  </a:lnTo>
                  <a:lnTo>
                    <a:pt x="0" y="103"/>
                  </a:lnTo>
                  <a:lnTo>
                    <a:pt x="0" y="103"/>
                  </a:lnTo>
                  <a:lnTo>
                    <a:pt x="5" y="0"/>
                  </a:lnTo>
                  <a:lnTo>
                    <a:pt x="5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</a:endParaRPr>
            </a:p>
          </p:txBody>
        </p:sp>
        <p:sp>
          <p:nvSpPr>
            <p:cNvPr id="194" name="Freeform 80"/>
            <p:cNvSpPr>
              <a:spLocks/>
            </p:cNvSpPr>
            <p:nvPr/>
          </p:nvSpPr>
          <p:spPr bwMode="auto">
            <a:xfrm>
              <a:off x="3408363" y="5083175"/>
              <a:ext cx="149225" cy="254000"/>
            </a:xfrm>
            <a:custGeom>
              <a:avLst/>
              <a:gdLst>
                <a:gd name="T0" fmla="*/ 5 w 94"/>
                <a:gd name="T1" fmla="*/ 0 h 160"/>
                <a:gd name="T2" fmla="*/ 5 w 94"/>
                <a:gd name="T3" fmla="*/ 0 h 160"/>
                <a:gd name="T4" fmla="*/ 94 w 94"/>
                <a:gd name="T5" fmla="*/ 0 h 160"/>
                <a:gd name="T6" fmla="*/ 94 w 94"/>
                <a:gd name="T7" fmla="*/ 0 h 160"/>
                <a:gd name="T8" fmla="*/ 77 w 94"/>
                <a:gd name="T9" fmla="*/ 140 h 160"/>
                <a:gd name="T10" fmla="*/ 77 w 94"/>
                <a:gd name="T11" fmla="*/ 140 h 160"/>
                <a:gd name="T12" fmla="*/ 76 w 94"/>
                <a:gd name="T13" fmla="*/ 147 h 160"/>
                <a:gd name="T14" fmla="*/ 71 w 94"/>
                <a:gd name="T15" fmla="*/ 152 h 160"/>
                <a:gd name="T16" fmla="*/ 66 w 94"/>
                <a:gd name="T17" fmla="*/ 157 h 160"/>
                <a:gd name="T18" fmla="*/ 59 w 94"/>
                <a:gd name="T19" fmla="*/ 160 h 160"/>
                <a:gd name="T20" fmla="*/ 59 w 94"/>
                <a:gd name="T21" fmla="*/ 160 h 160"/>
                <a:gd name="T22" fmla="*/ 0 w 94"/>
                <a:gd name="T23" fmla="*/ 102 h 160"/>
                <a:gd name="T24" fmla="*/ 0 w 94"/>
                <a:gd name="T25" fmla="*/ 102 h 160"/>
                <a:gd name="T26" fmla="*/ 5 w 94"/>
                <a:gd name="T27" fmla="*/ 0 h 160"/>
                <a:gd name="T28" fmla="*/ 5 w 94"/>
                <a:gd name="T29" fmla="*/ 0 h 1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94" h="160">
                  <a:moveTo>
                    <a:pt x="5" y="0"/>
                  </a:moveTo>
                  <a:lnTo>
                    <a:pt x="5" y="0"/>
                  </a:lnTo>
                  <a:lnTo>
                    <a:pt x="94" y="0"/>
                  </a:lnTo>
                  <a:lnTo>
                    <a:pt x="94" y="0"/>
                  </a:lnTo>
                  <a:lnTo>
                    <a:pt x="77" y="140"/>
                  </a:lnTo>
                  <a:lnTo>
                    <a:pt x="77" y="140"/>
                  </a:lnTo>
                  <a:lnTo>
                    <a:pt x="76" y="147"/>
                  </a:lnTo>
                  <a:lnTo>
                    <a:pt x="71" y="152"/>
                  </a:lnTo>
                  <a:lnTo>
                    <a:pt x="66" y="157"/>
                  </a:lnTo>
                  <a:lnTo>
                    <a:pt x="59" y="160"/>
                  </a:lnTo>
                  <a:lnTo>
                    <a:pt x="59" y="160"/>
                  </a:lnTo>
                  <a:lnTo>
                    <a:pt x="0" y="102"/>
                  </a:lnTo>
                  <a:lnTo>
                    <a:pt x="0" y="102"/>
                  </a:lnTo>
                  <a:lnTo>
                    <a:pt x="5" y="0"/>
                  </a:lnTo>
                  <a:lnTo>
                    <a:pt x="5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</a:endParaRPr>
            </a:p>
          </p:txBody>
        </p:sp>
        <p:sp>
          <p:nvSpPr>
            <p:cNvPr id="195" name="Freeform 81"/>
            <p:cNvSpPr>
              <a:spLocks/>
            </p:cNvSpPr>
            <p:nvPr/>
          </p:nvSpPr>
          <p:spPr bwMode="auto">
            <a:xfrm>
              <a:off x="3414713" y="5083175"/>
              <a:ext cx="142875" cy="254000"/>
            </a:xfrm>
            <a:custGeom>
              <a:avLst/>
              <a:gdLst>
                <a:gd name="T0" fmla="*/ 5 w 90"/>
                <a:gd name="T1" fmla="*/ 0 h 160"/>
                <a:gd name="T2" fmla="*/ 5 w 90"/>
                <a:gd name="T3" fmla="*/ 0 h 160"/>
                <a:gd name="T4" fmla="*/ 90 w 90"/>
                <a:gd name="T5" fmla="*/ 0 h 160"/>
                <a:gd name="T6" fmla="*/ 90 w 90"/>
                <a:gd name="T7" fmla="*/ 0 h 160"/>
                <a:gd name="T8" fmla="*/ 73 w 90"/>
                <a:gd name="T9" fmla="*/ 140 h 160"/>
                <a:gd name="T10" fmla="*/ 73 w 90"/>
                <a:gd name="T11" fmla="*/ 140 h 160"/>
                <a:gd name="T12" fmla="*/ 72 w 90"/>
                <a:gd name="T13" fmla="*/ 147 h 160"/>
                <a:gd name="T14" fmla="*/ 67 w 90"/>
                <a:gd name="T15" fmla="*/ 152 h 160"/>
                <a:gd name="T16" fmla="*/ 62 w 90"/>
                <a:gd name="T17" fmla="*/ 157 h 160"/>
                <a:gd name="T18" fmla="*/ 55 w 90"/>
                <a:gd name="T19" fmla="*/ 160 h 160"/>
                <a:gd name="T20" fmla="*/ 55 w 90"/>
                <a:gd name="T21" fmla="*/ 160 h 160"/>
                <a:gd name="T22" fmla="*/ 0 w 90"/>
                <a:gd name="T23" fmla="*/ 101 h 160"/>
                <a:gd name="T24" fmla="*/ 0 w 90"/>
                <a:gd name="T25" fmla="*/ 101 h 160"/>
                <a:gd name="T26" fmla="*/ 5 w 90"/>
                <a:gd name="T27" fmla="*/ 0 h 160"/>
                <a:gd name="T28" fmla="*/ 5 w 90"/>
                <a:gd name="T29" fmla="*/ 0 h 1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90" h="160">
                  <a:moveTo>
                    <a:pt x="5" y="0"/>
                  </a:moveTo>
                  <a:lnTo>
                    <a:pt x="5" y="0"/>
                  </a:lnTo>
                  <a:lnTo>
                    <a:pt x="90" y="0"/>
                  </a:lnTo>
                  <a:lnTo>
                    <a:pt x="90" y="0"/>
                  </a:lnTo>
                  <a:lnTo>
                    <a:pt x="73" y="140"/>
                  </a:lnTo>
                  <a:lnTo>
                    <a:pt x="73" y="140"/>
                  </a:lnTo>
                  <a:lnTo>
                    <a:pt x="72" y="147"/>
                  </a:lnTo>
                  <a:lnTo>
                    <a:pt x="67" y="152"/>
                  </a:lnTo>
                  <a:lnTo>
                    <a:pt x="62" y="157"/>
                  </a:lnTo>
                  <a:lnTo>
                    <a:pt x="55" y="160"/>
                  </a:lnTo>
                  <a:lnTo>
                    <a:pt x="55" y="160"/>
                  </a:lnTo>
                  <a:lnTo>
                    <a:pt x="0" y="101"/>
                  </a:lnTo>
                  <a:lnTo>
                    <a:pt x="0" y="101"/>
                  </a:lnTo>
                  <a:lnTo>
                    <a:pt x="5" y="0"/>
                  </a:lnTo>
                  <a:lnTo>
                    <a:pt x="5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</a:endParaRPr>
            </a:p>
          </p:txBody>
        </p:sp>
        <p:sp>
          <p:nvSpPr>
            <p:cNvPr id="196" name="Freeform 82"/>
            <p:cNvSpPr>
              <a:spLocks/>
            </p:cNvSpPr>
            <p:nvPr/>
          </p:nvSpPr>
          <p:spPr bwMode="auto">
            <a:xfrm>
              <a:off x="3417888" y="5083175"/>
              <a:ext cx="139700" cy="254000"/>
            </a:xfrm>
            <a:custGeom>
              <a:avLst/>
              <a:gdLst>
                <a:gd name="T0" fmla="*/ 7 w 88"/>
                <a:gd name="T1" fmla="*/ 0 h 160"/>
                <a:gd name="T2" fmla="*/ 7 w 88"/>
                <a:gd name="T3" fmla="*/ 0 h 160"/>
                <a:gd name="T4" fmla="*/ 88 w 88"/>
                <a:gd name="T5" fmla="*/ 0 h 160"/>
                <a:gd name="T6" fmla="*/ 88 w 88"/>
                <a:gd name="T7" fmla="*/ 0 h 160"/>
                <a:gd name="T8" fmla="*/ 71 w 88"/>
                <a:gd name="T9" fmla="*/ 140 h 160"/>
                <a:gd name="T10" fmla="*/ 71 w 88"/>
                <a:gd name="T11" fmla="*/ 140 h 160"/>
                <a:gd name="T12" fmla="*/ 70 w 88"/>
                <a:gd name="T13" fmla="*/ 147 h 160"/>
                <a:gd name="T14" fmla="*/ 65 w 88"/>
                <a:gd name="T15" fmla="*/ 152 h 160"/>
                <a:gd name="T16" fmla="*/ 60 w 88"/>
                <a:gd name="T17" fmla="*/ 157 h 160"/>
                <a:gd name="T18" fmla="*/ 55 w 88"/>
                <a:gd name="T19" fmla="*/ 160 h 160"/>
                <a:gd name="T20" fmla="*/ 55 w 88"/>
                <a:gd name="T21" fmla="*/ 160 h 160"/>
                <a:gd name="T22" fmla="*/ 0 w 88"/>
                <a:gd name="T23" fmla="*/ 99 h 160"/>
                <a:gd name="T24" fmla="*/ 0 w 88"/>
                <a:gd name="T25" fmla="*/ 99 h 160"/>
                <a:gd name="T26" fmla="*/ 7 w 88"/>
                <a:gd name="T27" fmla="*/ 0 h 160"/>
                <a:gd name="T28" fmla="*/ 7 w 88"/>
                <a:gd name="T29" fmla="*/ 0 h 1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88" h="160">
                  <a:moveTo>
                    <a:pt x="7" y="0"/>
                  </a:moveTo>
                  <a:lnTo>
                    <a:pt x="7" y="0"/>
                  </a:lnTo>
                  <a:lnTo>
                    <a:pt x="88" y="0"/>
                  </a:lnTo>
                  <a:lnTo>
                    <a:pt x="88" y="0"/>
                  </a:lnTo>
                  <a:lnTo>
                    <a:pt x="71" y="140"/>
                  </a:lnTo>
                  <a:lnTo>
                    <a:pt x="71" y="140"/>
                  </a:lnTo>
                  <a:lnTo>
                    <a:pt x="70" y="147"/>
                  </a:lnTo>
                  <a:lnTo>
                    <a:pt x="65" y="152"/>
                  </a:lnTo>
                  <a:lnTo>
                    <a:pt x="60" y="157"/>
                  </a:lnTo>
                  <a:lnTo>
                    <a:pt x="55" y="160"/>
                  </a:lnTo>
                  <a:lnTo>
                    <a:pt x="55" y="160"/>
                  </a:lnTo>
                  <a:lnTo>
                    <a:pt x="0" y="99"/>
                  </a:lnTo>
                  <a:lnTo>
                    <a:pt x="0" y="99"/>
                  </a:lnTo>
                  <a:lnTo>
                    <a:pt x="7" y="0"/>
                  </a:lnTo>
                  <a:lnTo>
                    <a:pt x="7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</a:endParaRPr>
            </a:p>
          </p:txBody>
        </p:sp>
        <p:sp>
          <p:nvSpPr>
            <p:cNvPr id="197" name="Freeform 83"/>
            <p:cNvSpPr>
              <a:spLocks/>
            </p:cNvSpPr>
            <p:nvPr/>
          </p:nvSpPr>
          <p:spPr bwMode="auto">
            <a:xfrm>
              <a:off x="3425826" y="5083175"/>
              <a:ext cx="131763" cy="254000"/>
            </a:xfrm>
            <a:custGeom>
              <a:avLst/>
              <a:gdLst>
                <a:gd name="T0" fmla="*/ 6 w 83"/>
                <a:gd name="T1" fmla="*/ 0 h 160"/>
                <a:gd name="T2" fmla="*/ 6 w 83"/>
                <a:gd name="T3" fmla="*/ 0 h 160"/>
                <a:gd name="T4" fmla="*/ 83 w 83"/>
                <a:gd name="T5" fmla="*/ 0 h 160"/>
                <a:gd name="T6" fmla="*/ 83 w 83"/>
                <a:gd name="T7" fmla="*/ 0 h 160"/>
                <a:gd name="T8" fmla="*/ 66 w 83"/>
                <a:gd name="T9" fmla="*/ 140 h 160"/>
                <a:gd name="T10" fmla="*/ 66 w 83"/>
                <a:gd name="T11" fmla="*/ 140 h 160"/>
                <a:gd name="T12" fmla="*/ 65 w 83"/>
                <a:gd name="T13" fmla="*/ 147 h 160"/>
                <a:gd name="T14" fmla="*/ 60 w 83"/>
                <a:gd name="T15" fmla="*/ 152 h 160"/>
                <a:gd name="T16" fmla="*/ 55 w 83"/>
                <a:gd name="T17" fmla="*/ 156 h 160"/>
                <a:gd name="T18" fmla="*/ 50 w 83"/>
                <a:gd name="T19" fmla="*/ 160 h 160"/>
                <a:gd name="T20" fmla="*/ 50 w 83"/>
                <a:gd name="T21" fmla="*/ 160 h 160"/>
                <a:gd name="T22" fmla="*/ 0 w 83"/>
                <a:gd name="T23" fmla="*/ 99 h 160"/>
                <a:gd name="T24" fmla="*/ 0 w 83"/>
                <a:gd name="T25" fmla="*/ 99 h 160"/>
                <a:gd name="T26" fmla="*/ 6 w 83"/>
                <a:gd name="T27" fmla="*/ 0 h 160"/>
                <a:gd name="T28" fmla="*/ 6 w 83"/>
                <a:gd name="T29" fmla="*/ 0 h 1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83" h="160">
                  <a:moveTo>
                    <a:pt x="6" y="0"/>
                  </a:moveTo>
                  <a:lnTo>
                    <a:pt x="6" y="0"/>
                  </a:lnTo>
                  <a:lnTo>
                    <a:pt x="83" y="0"/>
                  </a:lnTo>
                  <a:lnTo>
                    <a:pt x="83" y="0"/>
                  </a:lnTo>
                  <a:lnTo>
                    <a:pt x="66" y="140"/>
                  </a:lnTo>
                  <a:lnTo>
                    <a:pt x="66" y="140"/>
                  </a:lnTo>
                  <a:lnTo>
                    <a:pt x="65" y="147"/>
                  </a:lnTo>
                  <a:lnTo>
                    <a:pt x="60" y="152"/>
                  </a:lnTo>
                  <a:lnTo>
                    <a:pt x="55" y="156"/>
                  </a:lnTo>
                  <a:lnTo>
                    <a:pt x="50" y="160"/>
                  </a:lnTo>
                  <a:lnTo>
                    <a:pt x="50" y="160"/>
                  </a:lnTo>
                  <a:lnTo>
                    <a:pt x="0" y="99"/>
                  </a:lnTo>
                  <a:lnTo>
                    <a:pt x="0" y="99"/>
                  </a:lnTo>
                  <a:lnTo>
                    <a:pt x="6" y="0"/>
                  </a:lnTo>
                  <a:lnTo>
                    <a:pt x="6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</a:endParaRPr>
            </a:p>
          </p:txBody>
        </p:sp>
        <p:sp>
          <p:nvSpPr>
            <p:cNvPr id="198" name="Freeform 84"/>
            <p:cNvSpPr>
              <a:spLocks/>
            </p:cNvSpPr>
            <p:nvPr/>
          </p:nvSpPr>
          <p:spPr bwMode="auto">
            <a:xfrm>
              <a:off x="3432176" y="5083175"/>
              <a:ext cx="125413" cy="254000"/>
            </a:xfrm>
            <a:custGeom>
              <a:avLst/>
              <a:gdLst>
                <a:gd name="T0" fmla="*/ 5 w 79"/>
                <a:gd name="T1" fmla="*/ 0 h 160"/>
                <a:gd name="T2" fmla="*/ 5 w 79"/>
                <a:gd name="T3" fmla="*/ 0 h 160"/>
                <a:gd name="T4" fmla="*/ 79 w 79"/>
                <a:gd name="T5" fmla="*/ 0 h 160"/>
                <a:gd name="T6" fmla="*/ 79 w 79"/>
                <a:gd name="T7" fmla="*/ 0 h 160"/>
                <a:gd name="T8" fmla="*/ 62 w 79"/>
                <a:gd name="T9" fmla="*/ 140 h 160"/>
                <a:gd name="T10" fmla="*/ 62 w 79"/>
                <a:gd name="T11" fmla="*/ 140 h 160"/>
                <a:gd name="T12" fmla="*/ 61 w 79"/>
                <a:gd name="T13" fmla="*/ 147 h 160"/>
                <a:gd name="T14" fmla="*/ 56 w 79"/>
                <a:gd name="T15" fmla="*/ 152 h 160"/>
                <a:gd name="T16" fmla="*/ 51 w 79"/>
                <a:gd name="T17" fmla="*/ 156 h 160"/>
                <a:gd name="T18" fmla="*/ 46 w 79"/>
                <a:gd name="T19" fmla="*/ 160 h 160"/>
                <a:gd name="T20" fmla="*/ 46 w 79"/>
                <a:gd name="T21" fmla="*/ 160 h 160"/>
                <a:gd name="T22" fmla="*/ 0 w 79"/>
                <a:gd name="T23" fmla="*/ 98 h 160"/>
                <a:gd name="T24" fmla="*/ 0 w 79"/>
                <a:gd name="T25" fmla="*/ 98 h 160"/>
                <a:gd name="T26" fmla="*/ 5 w 79"/>
                <a:gd name="T27" fmla="*/ 0 h 160"/>
                <a:gd name="T28" fmla="*/ 5 w 79"/>
                <a:gd name="T29" fmla="*/ 0 h 1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79" h="160">
                  <a:moveTo>
                    <a:pt x="5" y="0"/>
                  </a:moveTo>
                  <a:lnTo>
                    <a:pt x="5" y="0"/>
                  </a:lnTo>
                  <a:lnTo>
                    <a:pt x="79" y="0"/>
                  </a:lnTo>
                  <a:lnTo>
                    <a:pt x="79" y="0"/>
                  </a:lnTo>
                  <a:lnTo>
                    <a:pt x="62" y="140"/>
                  </a:lnTo>
                  <a:lnTo>
                    <a:pt x="62" y="140"/>
                  </a:lnTo>
                  <a:lnTo>
                    <a:pt x="61" y="147"/>
                  </a:lnTo>
                  <a:lnTo>
                    <a:pt x="56" y="152"/>
                  </a:lnTo>
                  <a:lnTo>
                    <a:pt x="51" y="156"/>
                  </a:lnTo>
                  <a:lnTo>
                    <a:pt x="46" y="160"/>
                  </a:lnTo>
                  <a:lnTo>
                    <a:pt x="46" y="160"/>
                  </a:lnTo>
                  <a:lnTo>
                    <a:pt x="0" y="98"/>
                  </a:lnTo>
                  <a:lnTo>
                    <a:pt x="0" y="98"/>
                  </a:lnTo>
                  <a:lnTo>
                    <a:pt x="5" y="0"/>
                  </a:lnTo>
                  <a:lnTo>
                    <a:pt x="5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</a:endParaRPr>
            </a:p>
          </p:txBody>
        </p:sp>
        <p:sp>
          <p:nvSpPr>
            <p:cNvPr id="199" name="Freeform 85"/>
            <p:cNvSpPr>
              <a:spLocks/>
            </p:cNvSpPr>
            <p:nvPr/>
          </p:nvSpPr>
          <p:spPr bwMode="auto">
            <a:xfrm>
              <a:off x="3438526" y="5083175"/>
              <a:ext cx="119063" cy="254000"/>
            </a:xfrm>
            <a:custGeom>
              <a:avLst/>
              <a:gdLst>
                <a:gd name="T0" fmla="*/ 5 w 75"/>
                <a:gd name="T1" fmla="*/ 0 h 160"/>
                <a:gd name="T2" fmla="*/ 5 w 75"/>
                <a:gd name="T3" fmla="*/ 0 h 160"/>
                <a:gd name="T4" fmla="*/ 75 w 75"/>
                <a:gd name="T5" fmla="*/ 0 h 160"/>
                <a:gd name="T6" fmla="*/ 75 w 75"/>
                <a:gd name="T7" fmla="*/ 0 h 160"/>
                <a:gd name="T8" fmla="*/ 58 w 75"/>
                <a:gd name="T9" fmla="*/ 140 h 160"/>
                <a:gd name="T10" fmla="*/ 58 w 75"/>
                <a:gd name="T11" fmla="*/ 140 h 160"/>
                <a:gd name="T12" fmla="*/ 57 w 75"/>
                <a:gd name="T13" fmla="*/ 147 h 160"/>
                <a:gd name="T14" fmla="*/ 52 w 75"/>
                <a:gd name="T15" fmla="*/ 152 h 160"/>
                <a:gd name="T16" fmla="*/ 48 w 75"/>
                <a:gd name="T17" fmla="*/ 156 h 160"/>
                <a:gd name="T18" fmla="*/ 43 w 75"/>
                <a:gd name="T19" fmla="*/ 160 h 160"/>
                <a:gd name="T20" fmla="*/ 43 w 75"/>
                <a:gd name="T21" fmla="*/ 160 h 160"/>
                <a:gd name="T22" fmla="*/ 0 w 75"/>
                <a:gd name="T23" fmla="*/ 96 h 160"/>
                <a:gd name="T24" fmla="*/ 0 w 75"/>
                <a:gd name="T25" fmla="*/ 96 h 160"/>
                <a:gd name="T26" fmla="*/ 5 w 75"/>
                <a:gd name="T27" fmla="*/ 0 h 160"/>
                <a:gd name="T28" fmla="*/ 5 w 75"/>
                <a:gd name="T29" fmla="*/ 0 h 1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75" h="160">
                  <a:moveTo>
                    <a:pt x="5" y="0"/>
                  </a:moveTo>
                  <a:lnTo>
                    <a:pt x="5" y="0"/>
                  </a:lnTo>
                  <a:lnTo>
                    <a:pt x="75" y="0"/>
                  </a:lnTo>
                  <a:lnTo>
                    <a:pt x="75" y="0"/>
                  </a:lnTo>
                  <a:lnTo>
                    <a:pt x="58" y="140"/>
                  </a:lnTo>
                  <a:lnTo>
                    <a:pt x="58" y="140"/>
                  </a:lnTo>
                  <a:lnTo>
                    <a:pt x="57" y="147"/>
                  </a:lnTo>
                  <a:lnTo>
                    <a:pt x="52" y="152"/>
                  </a:lnTo>
                  <a:lnTo>
                    <a:pt x="48" y="156"/>
                  </a:lnTo>
                  <a:lnTo>
                    <a:pt x="43" y="160"/>
                  </a:lnTo>
                  <a:lnTo>
                    <a:pt x="43" y="160"/>
                  </a:lnTo>
                  <a:lnTo>
                    <a:pt x="0" y="96"/>
                  </a:lnTo>
                  <a:lnTo>
                    <a:pt x="0" y="96"/>
                  </a:lnTo>
                  <a:lnTo>
                    <a:pt x="5" y="0"/>
                  </a:lnTo>
                  <a:lnTo>
                    <a:pt x="5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</a:endParaRPr>
            </a:p>
          </p:txBody>
        </p:sp>
        <p:sp>
          <p:nvSpPr>
            <p:cNvPr id="200" name="Freeform 86"/>
            <p:cNvSpPr>
              <a:spLocks/>
            </p:cNvSpPr>
            <p:nvPr/>
          </p:nvSpPr>
          <p:spPr bwMode="auto">
            <a:xfrm>
              <a:off x="3444876" y="5083175"/>
              <a:ext cx="112713" cy="254000"/>
            </a:xfrm>
            <a:custGeom>
              <a:avLst/>
              <a:gdLst>
                <a:gd name="T0" fmla="*/ 5 w 71"/>
                <a:gd name="T1" fmla="*/ 0 h 160"/>
                <a:gd name="T2" fmla="*/ 5 w 71"/>
                <a:gd name="T3" fmla="*/ 0 h 160"/>
                <a:gd name="T4" fmla="*/ 71 w 71"/>
                <a:gd name="T5" fmla="*/ 0 h 160"/>
                <a:gd name="T6" fmla="*/ 71 w 71"/>
                <a:gd name="T7" fmla="*/ 0 h 160"/>
                <a:gd name="T8" fmla="*/ 54 w 71"/>
                <a:gd name="T9" fmla="*/ 140 h 160"/>
                <a:gd name="T10" fmla="*/ 54 w 71"/>
                <a:gd name="T11" fmla="*/ 140 h 160"/>
                <a:gd name="T12" fmla="*/ 53 w 71"/>
                <a:gd name="T13" fmla="*/ 147 h 160"/>
                <a:gd name="T14" fmla="*/ 48 w 71"/>
                <a:gd name="T15" fmla="*/ 152 h 160"/>
                <a:gd name="T16" fmla="*/ 44 w 71"/>
                <a:gd name="T17" fmla="*/ 156 h 160"/>
                <a:gd name="T18" fmla="*/ 39 w 71"/>
                <a:gd name="T19" fmla="*/ 160 h 160"/>
                <a:gd name="T20" fmla="*/ 39 w 71"/>
                <a:gd name="T21" fmla="*/ 160 h 160"/>
                <a:gd name="T22" fmla="*/ 0 w 71"/>
                <a:gd name="T23" fmla="*/ 95 h 160"/>
                <a:gd name="T24" fmla="*/ 0 w 71"/>
                <a:gd name="T25" fmla="*/ 95 h 160"/>
                <a:gd name="T26" fmla="*/ 5 w 71"/>
                <a:gd name="T27" fmla="*/ 0 h 160"/>
                <a:gd name="T28" fmla="*/ 5 w 71"/>
                <a:gd name="T29" fmla="*/ 0 h 1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71" h="160">
                  <a:moveTo>
                    <a:pt x="5" y="0"/>
                  </a:moveTo>
                  <a:lnTo>
                    <a:pt x="5" y="0"/>
                  </a:lnTo>
                  <a:lnTo>
                    <a:pt x="71" y="0"/>
                  </a:lnTo>
                  <a:lnTo>
                    <a:pt x="71" y="0"/>
                  </a:lnTo>
                  <a:lnTo>
                    <a:pt x="54" y="140"/>
                  </a:lnTo>
                  <a:lnTo>
                    <a:pt x="54" y="140"/>
                  </a:lnTo>
                  <a:lnTo>
                    <a:pt x="53" y="147"/>
                  </a:lnTo>
                  <a:lnTo>
                    <a:pt x="48" y="152"/>
                  </a:lnTo>
                  <a:lnTo>
                    <a:pt x="44" y="156"/>
                  </a:lnTo>
                  <a:lnTo>
                    <a:pt x="39" y="160"/>
                  </a:lnTo>
                  <a:lnTo>
                    <a:pt x="39" y="160"/>
                  </a:lnTo>
                  <a:lnTo>
                    <a:pt x="0" y="95"/>
                  </a:lnTo>
                  <a:lnTo>
                    <a:pt x="0" y="95"/>
                  </a:lnTo>
                  <a:lnTo>
                    <a:pt x="5" y="0"/>
                  </a:lnTo>
                  <a:lnTo>
                    <a:pt x="5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</a:endParaRPr>
            </a:p>
          </p:txBody>
        </p:sp>
        <p:sp>
          <p:nvSpPr>
            <p:cNvPr id="201" name="Freeform 87"/>
            <p:cNvSpPr>
              <a:spLocks/>
            </p:cNvSpPr>
            <p:nvPr/>
          </p:nvSpPr>
          <p:spPr bwMode="auto">
            <a:xfrm>
              <a:off x="3448051" y="5083175"/>
              <a:ext cx="109538" cy="252413"/>
            </a:xfrm>
            <a:custGeom>
              <a:avLst/>
              <a:gdLst>
                <a:gd name="T0" fmla="*/ 7 w 69"/>
                <a:gd name="T1" fmla="*/ 0 h 159"/>
                <a:gd name="T2" fmla="*/ 7 w 69"/>
                <a:gd name="T3" fmla="*/ 0 h 159"/>
                <a:gd name="T4" fmla="*/ 69 w 69"/>
                <a:gd name="T5" fmla="*/ 0 h 159"/>
                <a:gd name="T6" fmla="*/ 69 w 69"/>
                <a:gd name="T7" fmla="*/ 0 h 159"/>
                <a:gd name="T8" fmla="*/ 52 w 69"/>
                <a:gd name="T9" fmla="*/ 140 h 159"/>
                <a:gd name="T10" fmla="*/ 52 w 69"/>
                <a:gd name="T11" fmla="*/ 140 h 159"/>
                <a:gd name="T12" fmla="*/ 51 w 69"/>
                <a:gd name="T13" fmla="*/ 147 h 159"/>
                <a:gd name="T14" fmla="*/ 46 w 69"/>
                <a:gd name="T15" fmla="*/ 152 h 159"/>
                <a:gd name="T16" fmla="*/ 42 w 69"/>
                <a:gd name="T17" fmla="*/ 156 h 159"/>
                <a:gd name="T18" fmla="*/ 37 w 69"/>
                <a:gd name="T19" fmla="*/ 159 h 159"/>
                <a:gd name="T20" fmla="*/ 37 w 69"/>
                <a:gd name="T21" fmla="*/ 159 h 159"/>
                <a:gd name="T22" fmla="*/ 0 w 69"/>
                <a:gd name="T23" fmla="*/ 94 h 159"/>
                <a:gd name="T24" fmla="*/ 0 w 69"/>
                <a:gd name="T25" fmla="*/ 94 h 159"/>
                <a:gd name="T26" fmla="*/ 7 w 69"/>
                <a:gd name="T27" fmla="*/ 0 h 159"/>
                <a:gd name="T28" fmla="*/ 7 w 69"/>
                <a:gd name="T29" fmla="*/ 0 h 1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69" h="159">
                  <a:moveTo>
                    <a:pt x="7" y="0"/>
                  </a:moveTo>
                  <a:lnTo>
                    <a:pt x="7" y="0"/>
                  </a:lnTo>
                  <a:lnTo>
                    <a:pt x="69" y="0"/>
                  </a:lnTo>
                  <a:lnTo>
                    <a:pt x="69" y="0"/>
                  </a:lnTo>
                  <a:lnTo>
                    <a:pt x="52" y="140"/>
                  </a:lnTo>
                  <a:lnTo>
                    <a:pt x="52" y="140"/>
                  </a:lnTo>
                  <a:lnTo>
                    <a:pt x="51" y="147"/>
                  </a:lnTo>
                  <a:lnTo>
                    <a:pt x="46" y="152"/>
                  </a:lnTo>
                  <a:lnTo>
                    <a:pt x="42" y="156"/>
                  </a:lnTo>
                  <a:lnTo>
                    <a:pt x="37" y="159"/>
                  </a:lnTo>
                  <a:lnTo>
                    <a:pt x="37" y="159"/>
                  </a:lnTo>
                  <a:lnTo>
                    <a:pt x="0" y="94"/>
                  </a:lnTo>
                  <a:lnTo>
                    <a:pt x="0" y="94"/>
                  </a:lnTo>
                  <a:lnTo>
                    <a:pt x="7" y="0"/>
                  </a:lnTo>
                  <a:lnTo>
                    <a:pt x="7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</a:endParaRPr>
            </a:p>
          </p:txBody>
        </p:sp>
        <p:sp>
          <p:nvSpPr>
            <p:cNvPr id="202" name="Freeform 88"/>
            <p:cNvSpPr>
              <a:spLocks/>
            </p:cNvSpPr>
            <p:nvPr/>
          </p:nvSpPr>
          <p:spPr bwMode="auto">
            <a:xfrm>
              <a:off x="3454401" y="5083175"/>
              <a:ext cx="103188" cy="252413"/>
            </a:xfrm>
            <a:custGeom>
              <a:avLst/>
              <a:gdLst>
                <a:gd name="T0" fmla="*/ 7 w 65"/>
                <a:gd name="T1" fmla="*/ 0 h 159"/>
                <a:gd name="T2" fmla="*/ 7 w 65"/>
                <a:gd name="T3" fmla="*/ 0 h 159"/>
                <a:gd name="T4" fmla="*/ 65 w 65"/>
                <a:gd name="T5" fmla="*/ 0 h 159"/>
                <a:gd name="T6" fmla="*/ 65 w 65"/>
                <a:gd name="T7" fmla="*/ 0 h 159"/>
                <a:gd name="T8" fmla="*/ 48 w 65"/>
                <a:gd name="T9" fmla="*/ 140 h 159"/>
                <a:gd name="T10" fmla="*/ 48 w 65"/>
                <a:gd name="T11" fmla="*/ 140 h 159"/>
                <a:gd name="T12" fmla="*/ 47 w 65"/>
                <a:gd name="T13" fmla="*/ 147 h 159"/>
                <a:gd name="T14" fmla="*/ 42 w 65"/>
                <a:gd name="T15" fmla="*/ 152 h 159"/>
                <a:gd name="T16" fmla="*/ 38 w 65"/>
                <a:gd name="T17" fmla="*/ 156 h 159"/>
                <a:gd name="T18" fmla="*/ 33 w 65"/>
                <a:gd name="T19" fmla="*/ 159 h 159"/>
                <a:gd name="T20" fmla="*/ 33 w 65"/>
                <a:gd name="T21" fmla="*/ 159 h 159"/>
                <a:gd name="T22" fmla="*/ 0 w 65"/>
                <a:gd name="T23" fmla="*/ 92 h 159"/>
                <a:gd name="T24" fmla="*/ 0 w 65"/>
                <a:gd name="T25" fmla="*/ 92 h 159"/>
                <a:gd name="T26" fmla="*/ 7 w 65"/>
                <a:gd name="T27" fmla="*/ 0 h 159"/>
                <a:gd name="T28" fmla="*/ 7 w 65"/>
                <a:gd name="T29" fmla="*/ 0 h 1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65" h="159">
                  <a:moveTo>
                    <a:pt x="7" y="0"/>
                  </a:moveTo>
                  <a:lnTo>
                    <a:pt x="7" y="0"/>
                  </a:lnTo>
                  <a:lnTo>
                    <a:pt x="65" y="0"/>
                  </a:lnTo>
                  <a:lnTo>
                    <a:pt x="65" y="0"/>
                  </a:lnTo>
                  <a:lnTo>
                    <a:pt x="48" y="140"/>
                  </a:lnTo>
                  <a:lnTo>
                    <a:pt x="48" y="140"/>
                  </a:lnTo>
                  <a:lnTo>
                    <a:pt x="47" y="147"/>
                  </a:lnTo>
                  <a:lnTo>
                    <a:pt x="42" y="152"/>
                  </a:lnTo>
                  <a:lnTo>
                    <a:pt x="38" y="156"/>
                  </a:lnTo>
                  <a:lnTo>
                    <a:pt x="33" y="159"/>
                  </a:lnTo>
                  <a:lnTo>
                    <a:pt x="33" y="159"/>
                  </a:lnTo>
                  <a:lnTo>
                    <a:pt x="0" y="92"/>
                  </a:lnTo>
                  <a:lnTo>
                    <a:pt x="0" y="92"/>
                  </a:lnTo>
                  <a:lnTo>
                    <a:pt x="7" y="0"/>
                  </a:lnTo>
                  <a:lnTo>
                    <a:pt x="7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</a:endParaRPr>
            </a:p>
          </p:txBody>
        </p:sp>
        <p:sp>
          <p:nvSpPr>
            <p:cNvPr id="203" name="Freeform 89"/>
            <p:cNvSpPr>
              <a:spLocks/>
            </p:cNvSpPr>
            <p:nvPr/>
          </p:nvSpPr>
          <p:spPr bwMode="auto">
            <a:xfrm>
              <a:off x="3462338" y="5083175"/>
              <a:ext cx="95250" cy="252413"/>
            </a:xfrm>
            <a:custGeom>
              <a:avLst/>
              <a:gdLst>
                <a:gd name="T0" fmla="*/ 6 w 60"/>
                <a:gd name="T1" fmla="*/ 0 h 159"/>
                <a:gd name="T2" fmla="*/ 6 w 60"/>
                <a:gd name="T3" fmla="*/ 0 h 159"/>
                <a:gd name="T4" fmla="*/ 60 w 60"/>
                <a:gd name="T5" fmla="*/ 0 h 159"/>
                <a:gd name="T6" fmla="*/ 60 w 60"/>
                <a:gd name="T7" fmla="*/ 0 h 159"/>
                <a:gd name="T8" fmla="*/ 43 w 60"/>
                <a:gd name="T9" fmla="*/ 140 h 159"/>
                <a:gd name="T10" fmla="*/ 43 w 60"/>
                <a:gd name="T11" fmla="*/ 140 h 159"/>
                <a:gd name="T12" fmla="*/ 42 w 60"/>
                <a:gd name="T13" fmla="*/ 147 h 159"/>
                <a:gd name="T14" fmla="*/ 39 w 60"/>
                <a:gd name="T15" fmla="*/ 151 h 159"/>
                <a:gd name="T16" fmla="*/ 33 w 60"/>
                <a:gd name="T17" fmla="*/ 156 h 159"/>
                <a:gd name="T18" fmla="*/ 29 w 60"/>
                <a:gd name="T19" fmla="*/ 159 h 159"/>
                <a:gd name="T20" fmla="*/ 29 w 60"/>
                <a:gd name="T21" fmla="*/ 159 h 159"/>
                <a:gd name="T22" fmla="*/ 0 w 60"/>
                <a:gd name="T23" fmla="*/ 91 h 159"/>
                <a:gd name="T24" fmla="*/ 0 w 60"/>
                <a:gd name="T25" fmla="*/ 91 h 159"/>
                <a:gd name="T26" fmla="*/ 6 w 60"/>
                <a:gd name="T27" fmla="*/ 0 h 159"/>
                <a:gd name="T28" fmla="*/ 6 w 60"/>
                <a:gd name="T29" fmla="*/ 0 h 1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60" h="159">
                  <a:moveTo>
                    <a:pt x="6" y="0"/>
                  </a:moveTo>
                  <a:lnTo>
                    <a:pt x="6" y="0"/>
                  </a:lnTo>
                  <a:lnTo>
                    <a:pt x="60" y="0"/>
                  </a:lnTo>
                  <a:lnTo>
                    <a:pt x="60" y="0"/>
                  </a:lnTo>
                  <a:lnTo>
                    <a:pt x="43" y="140"/>
                  </a:lnTo>
                  <a:lnTo>
                    <a:pt x="43" y="140"/>
                  </a:lnTo>
                  <a:lnTo>
                    <a:pt x="42" y="147"/>
                  </a:lnTo>
                  <a:lnTo>
                    <a:pt x="39" y="151"/>
                  </a:lnTo>
                  <a:lnTo>
                    <a:pt x="33" y="156"/>
                  </a:lnTo>
                  <a:lnTo>
                    <a:pt x="29" y="159"/>
                  </a:lnTo>
                  <a:lnTo>
                    <a:pt x="29" y="159"/>
                  </a:lnTo>
                  <a:lnTo>
                    <a:pt x="0" y="91"/>
                  </a:lnTo>
                  <a:lnTo>
                    <a:pt x="0" y="91"/>
                  </a:lnTo>
                  <a:lnTo>
                    <a:pt x="6" y="0"/>
                  </a:lnTo>
                  <a:lnTo>
                    <a:pt x="6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</a:endParaRPr>
            </a:p>
          </p:txBody>
        </p:sp>
        <p:sp>
          <p:nvSpPr>
            <p:cNvPr id="204" name="Freeform 90"/>
            <p:cNvSpPr>
              <a:spLocks/>
            </p:cNvSpPr>
            <p:nvPr/>
          </p:nvSpPr>
          <p:spPr bwMode="auto">
            <a:xfrm>
              <a:off x="3468688" y="5083175"/>
              <a:ext cx="88900" cy="252413"/>
            </a:xfrm>
            <a:custGeom>
              <a:avLst/>
              <a:gdLst>
                <a:gd name="T0" fmla="*/ 6 w 56"/>
                <a:gd name="T1" fmla="*/ 0 h 159"/>
                <a:gd name="T2" fmla="*/ 6 w 56"/>
                <a:gd name="T3" fmla="*/ 0 h 159"/>
                <a:gd name="T4" fmla="*/ 56 w 56"/>
                <a:gd name="T5" fmla="*/ 0 h 159"/>
                <a:gd name="T6" fmla="*/ 56 w 56"/>
                <a:gd name="T7" fmla="*/ 0 h 159"/>
                <a:gd name="T8" fmla="*/ 39 w 56"/>
                <a:gd name="T9" fmla="*/ 140 h 159"/>
                <a:gd name="T10" fmla="*/ 39 w 56"/>
                <a:gd name="T11" fmla="*/ 140 h 159"/>
                <a:gd name="T12" fmla="*/ 38 w 56"/>
                <a:gd name="T13" fmla="*/ 147 h 159"/>
                <a:gd name="T14" fmla="*/ 35 w 56"/>
                <a:gd name="T15" fmla="*/ 151 h 159"/>
                <a:gd name="T16" fmla="*/ 29 w 56"/>
                <a:gd name="T17" fmla="*/ 156 h 159"/>
                <a:gd name="T18" fmla="*/ 25 w 56"/>
                <a:gd name="T19" fmla="*/ 159 h 159"/>
                <a:gd name="T20" fmla="*/ 25 w 56"/>
                <a:gd name="T21" fmla="*/ 159 h 159"/>
                <a:gd name="T22" fmla="*/ 0 w 56"/>
                <a:gd name="T23" fmla="*/ 91 h 159"/>
                <a:gd name="T24" fmla="*/ 0 w 56"/>
                <a:gd name="T25" fmla="*/ 91 h 159"/>
                <a:gd name="T26" fmla="*/ 6 w 56"/>
                <a:gd name="T27" fmla="*/ 0 h 159"/>
                <a:gd name="T28" fmla="*/ 6 w 56"/>
                <a:gd name="T29" fmla="*/ 0 h 1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6" h="159">
                  <a:moveTo>
                    <a:pt x="6" y="0"/>
                  </a:moveTo>
                  <a:lnTo>
                    <a:pt x="6" y="0"/>
                  </a:lnTo>
                  <a:lnTo>
                    <a:pt x="56" y="0"/>
                  </a:lnTo>
                  <a:lnTo>
                    <a:pt x="56" y="0"/>
                  </a:lnTo>
                  <a:lnTo>
                    <a:pt x="39" y="140"/>
                  </a:lnTo>
                  <a:lnTo>
                    <a:pt x="39" y="140"/>
                  </a:lnTo>
                  <a:lnTo>
                    <a:pt x="38" y="147"/>
                  </a:lnTo>
                  <a:lnTo>
                    <a:pt x="35" y="151"/>
                  </a:lnTo>
                  <a:lnTo>
                    <a:pt x="29" y="156"/>
                  </a:lnTo>
                  <a:lnTo>
                    <a:pt x="25" y="159"/>
                  </a:lnTo>
                  <a:lnTo>
                    <a:pt x="25" y="159"/>
                  </a:lnTo>
                  <a:lnTo>
                    <a:pt x="0" y="91"/>
                  </a:lnTo>
                  <a:lnTo>
                    <a:pt x="0" y="91"/>
                  </a:lnTo>
                  <a:lnTo>
                    <a:pt x="6" y="0"/>
                  </a:lnTo>
                  <a:lnTo>
                    <a:pt x="6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</a:endParaRPr>
            </a:p>
          </p:txBody>
        </p:sp>
        <p:sp>
          <p:nvSpPr>
            <p:cNvPr id="205" name="Freeform 91"/>
            <p:cNvSpPr>
              <a:spLocks/>
            </p:cNvSpPr>
            <p:nvPr/>
          </p:nvSpPr>
          <p:spPr bwMode="auto">
            <a:xfrm>
              <a:off x="3471863" y="5083175"/>
              <a:ext cx="85725" cy="252413"/>
            </a:xfrm>
            <a:custGeom>
              <a:avLst/>
              <a:gdLst>
                <a:gd name="T0" fmla="*/ 7 w 54"/>
                <a:gd name="T1" fmla="*/ 0 h 159"/>
                <a:gd name="T2" fmla="*/ 7 w 54"/>
                <a:gd name="T3" fmla="*/ 0 h 159"/>
                <a:gd name="T4" fmla="*/ 54 w 54"/>
                <a:gd name="T5" fmla="*/ 0 h 159"/>
                <a:gd name="T6" fmla="*/ 54 w 54"/>
                <a:gd name="T7" fmla="*/ 0 h 159"/>
                <a:gd name="T8" fmla="*/ 37 w 54"/>
                <a:gd name="T9" fmla="*/ 140 h 159"/>
                <a:gd name="T10" fmla="*/ 37 w 54"/>
                <a:gd name="T11" fmla="*/ 140 h 159"/>
                <a:gd name="T12" fmla="*/ 36 w 54"/>
                <a:gd name="T13" fmla="*/ 145 h 159"/>
                <a:gd name="T14" fmla="*/ 33 w 54"/>
                <a:gd name="T15" fmla="*/ 151 h 159"/>
                <a:gd name="T16" fmla="*/ 29 w 54"/>
                <a:gd name="T17" fmla="*/ 155 h 159"/>
                <a:gd name="T18" fmla="*/ 23 w 54"/>
                <a:gd name="T19" fmla="*/ 159 h 159"/>
                <a:gd name="T20" fmla="*/ 23 w 54"/>
                <a:gd name="T21" fmla="*/ 159 h 159"/>
                <a:gd name="T22" fmla="*/ 0 w 54"/>
                <a:gd name="T23" fmla="*/ 90 h 159"/>
                <a:gd name="T24" fmla="*/ 0 w 54"/>
                <a:gd name="T25" fmla="*/ 90 h 159"/>
                <a:gd name="T26" fmla="*/ 7 w 54"/>
                <a:gd name="T27" fmla="*/ 0 h 159"/>
                <a:gd name="T28" fmla="*/ 7 w 54"/>
                <a:gd name="T29" fmla="*/ 0 h 1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4" h="159">
                  <a:moveTo>
                    <a:pt x="7" y="0"/>
                  </a:moveTo>
                  <a:lnTo>
                    <a:pt x="7" y="0"/>
                  </a:lnTo>
                  <a:lnTo>
                    <a:pt x="54" y="0"/>
                  </a:lnTo>
                  <a:lnTo>
                    <a:pt x="54" y="0"/>
                  </a:lnTo>
                  <a:lnTo>
                    <a:pt x="37" y="140"/>
                  </a:lnTo>
                  <a:lnTo>
                    <a:pt x="37" y="140"/>
                  </a:lnTo>
                  <a:lnTo>
                    <a:pt x="36" y="145"/>
                  </a:lnTo>
                  <a:lnTo>
                    <a:pt x="33" y="151"/>
                  </a:lnTo>
                  <a:lnTo>
                    <a:pt x="29" y="155"/>
                  </a:lnTo>
                  <a:lnTo>
                    <a:pt x="23" y="159"/>
                  </a:lnTo>
                  <a:lnTo>
                    <a:pt x="23" y="159"/>
                  </a:lnTo>
                  <a:lnTo>
                    <a:pt x="0" y="90"/>
                  </a:lnTo>
                  <a:lnTo>
                    <a:pt x="0" y="90"/>
                  </a:lnTo>
                  <a:lnTo>
                    <a:pt x="7" y="0"/>
                  </a:lnTo>
                  <a:lnTo>
                    <a:pt x="7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</a:endParaRPr>
            </a:p>
          </p:txBody>
        </p:sp>
        <p:sp>
          <p:nvSpPr>
            <p:cNvPr id="206" name="Freeform 92"/>
            <p:cNvSpPr>
              <a:spLocks/>
            </p:cNvSpPr>
            <p:nvPr/>
          </p:nvSpPr>
          <p:spPr bwMode="auto">
            <a:xfrm>
              <a:off x="3478213" y="5083175"/>
              <a:ext cx="79375" cy="252413"/>
            </a:xfrm>
            <a:custGeom>
              <a:avLst/>
              <a:gdLst>
                <a:gd name="T0" fmla="*/ 7 w 50"/>
                <a:gd name="T1" fmla="*/ 0 h 159"/>
                <a:gd name="T2" fmla="*/ 7 w 50"/>
                <a:gd name="T3" fmla="*/ 0 h 159"/>
                <a:gd name="T4" fmla="*/ 50 w 50"/>
                <a:gd name="T5" fmla="*/ 0 h 159"/>
                <a:gd name="T6" fmla="*/ 50 w 50"/>
                <a:gd name="T7" fmla="*/ 0 h 159"/>
                <a:gd name="T8" fmla="*/ 33 w 50"/>
                <a:gd name="T9" fmla="*/ 140 h 159"/>
                <a:gd name="T10" fmla="*/ 33 w 50"/>
                <a:gd name="T11" fmla="*/ 140 h 159"/>
                <a:gd name="T12" fmla="*/ 32 w 50"/>
                <a:gd name="T13" fmla="*/ 145 h 159"/>
                <a:gd name="T14" fmla="*/ 29 w 50"/>
                <a:gd name="T15" fmla="*/ 151 h 159"/>
                <a:gd name="T16" fmla="*/ 25 w 50"/>
                <a:gd name="T17" fmla="*/ 155 h 159"/>
                <a:gd name="T18" fmla="*/ 19 w 50"/>
                <a:gd name="T19" fmla="*/ 159 h 159"/>
                <a:gd name="T20" fmla="*/ 19 w 50"/>
                <a:gd name="T21" fmla="*/ 159 h 159"/>
                <a:gd name="T22" fmla="*/ 0 w 50"/>
                <a:gd name="T23" fmla="*/ 88 h 159"/>
                <a:gd name="T24" fmla="*/ 0 w 50"/>
                <a:gd name="T25" fmla="*/ 88 h 159"/>
                <a:gd name="T26" fmla="*/ 7 w 50"/>
                <a:gd name="T27" fmla="*/ 0 h 159"/>
                <a:gd name="T28" fmla="*/ 7 w 50"/>
                <a:gd name="T29" fmla="*/ 0 h 1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0" h="159">
                  <a:moveTo>
                    <a:pt x="7" y="0"/>
                  </a:moveTo>
                  <a:lnTo>
                    <a:pt x="7" y="0"/>
                  </a:lnTo>
                  <a:lnTo>
                    <a:pt x="50" y="0"/>
                  </a:lnTo>
                  <a:lnTo>
                    <a:pt x="50" y="0"/>
                  </a:lnTo>
                  <a:lnTo>
                    <a:pt x="33" y="140"/>
                  </a:lnTo>
                  <a:lnTo>
                    <a:pt x="33" y="140"/>
                  </a:lnTo>
                  <a:lnTo>
                    <a:pt x="32" y="145"/>
                  </a:lnTo>
                  <a:lnTo>
                    <a:pt x="29" y="151"/>
                  </a:lnTo>
                  <a:lnTo>
                    <a:pt x="25" y="155"/>
                  </a:lnTo>
                  <a:lnTo>
                    <a:pt x="19" y="159"/>
                  </a:lnTo>
                  <a:lnTo>
                    <a:pt x="19" y="159"/>
                  </a:lnTo>
                  <a:lnTo>
                    <a:pt x="0" y="88"/>
                  </a:lnTo>
                  <a:lnTo>
                    <a:pt x="0" y="88"/>
                  </a:lnTo>
                  <a:lnTo>
                    <a:pt x="7" y="0"/>
                  </a:lnTo>
                  <a:lnTo>
                    <a:pt x="7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</a:endParaRPr>
            </a:p>
          </p:txBody>
        </p:sp>
        <p:sp>
          <p:nvSpPr>
            <p:cNvPr id="207" name="Freeform 93"/>
            <p:cNvSpPr>
              <a:spLocks/>
            </p:cNvSpPr>
            <p:nvPr/>
          </p:nvSpPr>
          <p:spPr bwMode="auto">
            <a:xfrm>
              <a:off x="3484563" y="5083175"/>
              <a:ext cx="73025" cy="252413"/>
            </a:xfrm>
            <a:custGeom>
              <a:avLst/>
              <a:gdLst>
                <a:gd name="T0" fmla="*/ 7 w 46"/>
                <a:gd name="T1" fmla="*/ 0 h 159"/>
                <a:gd name="T2" fmla="*/ 7 w 46"/>
                <a:gd name="T3" fmla="*/ 0 h 159"/>
                <a:gd name="T4" fmla="*/ 46 w 46"/>
                <a:gd name="T5" fmla="*/ 0 h 159"/>
                <a:gd name="T6" fmla="*/ 46 w 46"/>
                <a:gd name="T7" fmla="*/ 0 h 159"/>
                <a:gd name="T8" fmla="*/ 29 w 46"/>
                <a:gd name="T9" fmla="*/ 140 h 159"/>
                <a:gd name="T10" fmla="*/ 29 w 46"/>
                <a:gd name="T11" fmla="*/ 140 h 159"/>
                <a:gd name="T12" fmla="*/ 28 w 46"/>
                <a:gd name="T13" fmla="*/ 145 h 159"/>
                <a:gd name="T14" fmla="*/ 25 w 46"/>
                <a:gd name="T15" fmla="*/ 151 h 159"/>
                <a:gd name="T16" fmla="*/ 21 w 46"/>
                <a:gd name="T17" fmla="*/ 155 h 159"/>
                <a:gd name="T18" fmla="*/ 17 w 46"/>
                <a:gd name="T19" fmla="*/ 159 h 159"/>
                <a:gd name="T20" fmla="*/ 17 w 46"/>
                <a:gd name="T21" fmla="*/ 159 h 159"/>
                <a:gd name="T22" fmla="*/ 0 w 46"/>
                <a:gd name="T23" fmla="*/ 87 h 159"/>
                <a:gd name="T24" fmla="*/ 0 w 46"/>
                <a:gd name="T25" fmla="*/ 87 h 159"/>
                <a:gd name="T26" fmla="*/ 7 w 46"/>
                <a:gd name="T27" fmla="*/ 0 h 159"/>
                <a:gd name="T28" fmla="*/ 7 w 46"/>
                <a:gd name="T29" fmla="*/ 0 h 1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46" h="159">
                  <a:moveTo>
                    <a:pt x="7" y="0"/>
                  </a:moveTo>
                  <a:lnTo>
                    <a:pt x="7" y="0"/>
                  </a:lnTo>
                  <a:lnTo>
                    <a:pt x="46" y="0"/>
                  </a:lnTo>
                  <a:lnTo>
                    <a:pt x="46" y="0"/>
                  </a:lnTo>
                  <a:lnTo>
                    <a:pt x="29" y="140"/>
                  </a:lnTo>
                  <a:lnTo>
                    <a:pt x="29" y="140"/>
                  </a:lnTo>
                  <a:lnTo>
                    <a:pt x="28" y="145"/>
                  </a:lnTo>
                  <a:lnTo>
                    <a:pt x="25" y="151"/>
                  </a:lnTo>
                  <a:lnTo>
                    <a:pt x="21" y="155"/>
                  </a:lnTo>
                  <a:lnTo>
                    <a:pt x="17" y="159"/>
                  </a:lnTo>
                  <a:lnTo>
                    <a:pt x="17" y="159"/>
                  </a:lnTo>
                  <a:lnTo>
                    <a:pt x="0" y="87"/>
                  </a:lnTo>
                  <a:lnTo>
                    <a:pt x="0" y="87"/>
                  </a:lnTo>
                  <a:lnTo>
                    <a:pt x="7" y="0"/>
                  </a:lnTo>
                  <a:lnTo>
                    <a:pt x="7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</a:endParaRPr>
            </a:p>
          </p:txBody>
        </p:sp>
        <p:sp>
          <p:nvSpPr>
            <p:cNvPr id="208" name="Freeform 94"/>
            <p:cNvSpPr>
              <a:spLocks/>
            </p:cNvSpPr>
            <p:nvPr/>
          </p:nvSpPr>
          <p:spPr bwMode="auto">
            <a:xfrm>
              <a:off x="3492501" y="5083175"/>
              <a:ext cx="65088" cy="252413"/>
            </a:xfrm>
            <a:custGeom>
              <a:avLst/>
              <a:gdLst>
                <a:gd name="T0" fmla="*/ 6 w 41"/>
                <a:gd name="T1" fmla="*/ 0 h 159"/>
                <a:gd name="T2" fmla="*/ 6 w 41"/>
                <a:gd name="T3" fmla="*/ 0 h 159"/>
                <a:gd name="T4" fmla="*/ 41 w 41"/>
                <a:gd name="T5" fmla="*/ 0 h 159"/>
                <a:gd name="T6" fmla="*/ 41 w 41"/>
                <a:gd name="T7" fmla="*/ 0 h 159"/>
                <a:gd name="T8" fmla="*/ 24 w 41"/>
                <a:gd name="T9" fmla="*/ 140 h 159"/>
                <a:gd name="T10" fmla="*/ 24 w 41"/>
                <a:gd name="T11" fmla="*/ 140 h 159"/>
                <a:gd name="T12" fmla="*/ 23 w 41"/>
                <a:gd name="T13" fmla="*/ 145 h 159"/>
                <a:gd name="T14" fmla="*/ 20 w 41"/>
                <a:gd name="T15" fmla="*/ 151 h 159"/>
                <a:gd name="T16" fmla="*/ 16 w 41"/>
                <a:gd name="T17" fmla="*/ 155 h 159"/>
                <a:gd name="T18" fmla="*/ 12 w 41"/>
                <a:gd name="T19" fmla="*/ 159 h 159"/>
                <a:gd name="T20" fmla="*/ 12 w 41"/>
                <a:gd name="T21" fmla="*/ 159 h 159"/>
                <a:gd name="T22" fmla="*/ 0 w 41"/>
                <a:gd name="T23" fmla="*/ 86 h 159"/>
                <a:gd name="T24" fmla="*/ 0 w 41"/>
                <a:gd name="T25" fmla="*/ 86 h 159"/>
                <a:gd name="T26" fmla="*/ 6 w 41"/>
                <a:gd name="T27" fmla="*/ 0 h 159"/>
                <a:gd name="T28" fmla="*/ 6 w 41"/>
                <a:gd name="T29" fmla="*/ 0 h 1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41" h="159">
                  <a:moveTo>
                    <a:pt x="6" y="0"/>
                  </a:moveTo>
                  <a:lnTo>
                    <a:pt x="6" y="0"/>
                  </a:lnTo>
                  <a:lnTo>
                    <a:pt x="41" y="0"/>
                  </a:lnTo>
                  <a:lnTo>
                    <a:pt x="41" y="0"/>
                  </a:lnTo>
                  <a:lnTo>
                    <a:pt x="24" y="140"/>
                  </a:lnTo>
                  <a:lnTo>
                    <a:pt x="24" y="140"/>
                  </a:lnTo>
                  <a:lnTo>
                    <a:pt x="23" y="145"/>
                  </a:lnTo>
                  <a:lnTo>
                    <a:pt x="20" y="151"/>
                  </a:lnTo>
                  <a:lnTo>
                    <a:pt x="16" y="155"/>
                  </a:lnTo>
                  <a:lnTo>
                    <a:pt x="12" y="159"/>
                  </a:lnTo>
                  <a:lnTo>
                    <a:pt x="12" y="159"/>
                  </a:lnTo>
                  <a:lnTo>
                    <a:pt x="0" y="86"/>
                  </a:lnTo>
                  <a:lnTo>
                    <a:pt x="0" y="86"/>
                  </a:lnTo>
                  <a:lnTo>
                    <a:pt x="6" y="0"/>
                  </a:lnTo>
                  <a:lnTo>
                    <a:pt x="6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</a:endParaRPr>
            </a:p>
          </p:txBody>
        </p:sp>
        <p:sp>
          <p:nvSpPr>
            <p:cNvPr id="209" name="Freeform 95"/>
            <p:cNvSpPr>
              <a:spLocks/>
            </p:cNvSpPr>
            <p:nvPr/>
          </p:nvSpPr>
          <p:spPr bwMode="auto">
            <a:xfrm>
              <a:off x="3495676" y="5083175"/>
              <a:ext cx="61913" cy="252413"/>
            </a:xfrm>
            <a:custGeom>
              <a:avLst/>
              <a:gdLst>
                <a:gd name="T0" fmla="*/ 8 w 39"/>
                <a:gd name="T1" fmla="*/ 0 h 159"/>
                <a:gd name="T2" fmla="*/ 8 w 39"/>
                <a:gd name="T3" fmla="*/ 0 h 159"/>
                <a:gd name="T4" fmla="*/ 39 w 39"/>
                <a:gd name="T5" fmla="*/ 0 h 159"/>
                <a:gd name="T6" fmla="*/ 39 w 39"/>
                <a:gd name="T7" fmla="*/ 0 h 159"/>
                <a:gd name="T8" fmla="*/ 22 w 39"/>
                <a:gd name="T9" fmla="*/ 140 h 159"/>
                <a:gd name="T10" fmla="*/ 22 w 39"/>
                <a:gd name="T11" fmla="*/ 140 h 159"/>
                <a:gd name="T12" fmla="*/ 21 w 39"/>
                <a:gd name="T13" fmla="*/ 145 h 159"/>
                <a:gd name="T14" fmla="*/ 18 w 39"/>
                <a:gd name="T15" fmla="*/ 151 h 159"/>
                <a:gd name="T16" fmla="*/ 14 w 39"/>
                <a:gd name="T17" fmla="*/ 155 h 159"/>
                <a:gd name="T18" fmla="*/ 10 w 39"/>
                <a:gd name="T19" fmla="*/ 159 h 159"/>
                <a:gd name="T20" fmla="*/ 10 w 39"/>
                <a:gd name="T21" fmla="*/ 159 h 159"/>
                <a:gd name="T22" fmla="*/ 0 w 39"/>
                <a:gd name="T23" fmla="*/ 84 h 159"/>
                <a:gd name="T24" fmla="*/ 0 w 39"/>
                <a:gd name="T25" fmla="*/ 84 h 159"/>
                <a:gd name="T26" fmla="*/ 8 w 39"/>
                <a:gd name="T27" fmla="*/ 0 h 159"/>
                <a:gd name="T28" fmla="*/ 8 w 39"/>
                <a:gd name="T29" fmla="*/ 0 h 1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39" h="159">
                  <a:moveTo>
                    <a:pt x="8" y="0"/>
                  </a:moveTo>
                  <a:lnTo>
                    <a:pt x="8" y="0"/>
                  </a:lnTo>
                  <a:lnTo>
                    <a:pt x="39" y="0"/>
                  </a:lnTo>
                  <a:lnTo>
                    <a:pt x="39" y="0"/>
                  </a:lnTo>
                  <a:lnTo>
                    <a:pt x="22" y="140"/>
                  </a:lnTo>
                  <a:lnTo>
                    <a:pt x="22" y="140"/>
                  </a:lnTo>
                  <a:lnTo>
                    <a:pt x="21" y="145"/>
                  </a:lnTo>
                  <a:lnTo>
                    <a:pt x="18" y="151"/>
                  </a:lnTo>
                  <a:lnTo>
                    <a:pt x="14" y="155"/>
                  </a:lnTo>
                  <a:lnTo>
                    <a:pt x="10" y="159"/>
                  </a:lnTo>
                  <a:lnTo>
                    <a:pt x="10" y="159"/>
                  </a:lnTo>
                  <a:lnTo>
                    <a:pt x="0" y="84"/>
                  </a:lnTo>
                  <a:lnTo>
                    <a:pt x="0" y="84"/>
                  </a:lnTo>
                  <a:lnTo>
                    <a:pt x="8" y="0"/>
                  </a:lnTo>
                  <a:lnTo>
                    <a:pt x="8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</a:endParaRPr>
            </a:p>
          </p:txBody>
        </p:sp>
        <p:sp>
          <p:nvSpPr>
            <p:cNvPr id="210" name="Freeform 96"/>
            <p:cNvSpPr>
              <a:spLocks/>
            </p:cNvSpPr>
            <p:nvPr/>
          </p:nvSpPr>
          <p:spPr bwMode="auto">
            <a:xfrm>
              <a:off x="3502026" y="5083175"/>
              <a:ext cx="55563" cy="252413"/>
            </a:xfrm>
            <a:custGeom>
              <a:avLst/>
              <a:gdLst>
                <a:gd name="T0" fmla="*/ 8 w 35"/>
                <a:gd name="T1" fmla="*/ 0 h 159"/>
                <a:gd name="T2" fmla="*/ 8 w 35"/>
                <a:gd name="T3" fmla="*/ 0 h 159"/>
                <a:gd name="T4" fmla="*/ 35 w 35"/>
                <a:gd name="T5" fmla="*/ 0 h 159"/>
                <a:gd name="T6" fmla="*/ 35 w 35"/>
                <a:gd name="T7" fmla="*/ 0 h 159"/>
                <a:gd name="T8" fmla="*/ 18 w 35"/>
                <a:gd name="T9" fmla="*/ 140 h 159"/>
                <a:gd name="T10" fmla="*/ 18 w 35"/>
                <a:gd name="T11" fmla="*/ 140 h 159"/>
                <a:gd name="T12" fmla="*/ 17 w 35"/>
                <a:gd name="T13" fmla="*/ 145 h 159"/>
                <a:gd name="T14" fmla="*/ 14 w 35"/>
                <a:gd name="T15" fmla="*/ 151 h 159"/>
                <a:gd name="T16" fmla="*/ 11 w 35"/>
                <a:gd name="T17" fmla="*/ 155 h 159"/>
                <a:gd name="T18" fmla="*/ 7 w 35"/>
                <a:gd name="T19" fmla="*/ 159 h 159"/>
                <a:gd name="T20" fmla="*/ 7 w 35"/>
                <a:gd name="T21" fmla="*/ 159 h 159"/>
                <a:gd name="T22" fmla="*/ 0 w 35"/>
                <a:gd name="T23" fmla="*/ 84 h 159"/>
                <a:gd name="T24" fmla="*/ 0 w 35"/>
                <a:gd name="T25" fmla="*/ 84 h 159"/>
                <a:gd name="T26" fmla="*/ 8 w 35"/>
                <a:gd name="T27" fmla="*/ 0 h 159"/>
                <a:gd name="T28" fmla="*/ 8 w 35"/>
                <a:gd name="T29" fmla="*/ 0 h 1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35" h="159">
                  <a:moveTo>
                    <a:pt x="8" y="0"/>
                  </a:moveTo>
                  <a:lnTo>
                    <a:pt x="8" y="0"/>
                  </a:lnTo>
                  <a:lnTo>
                    <a:pt x="35" y="0"/>
                  </a:lnTo>
                  <a:lnTo>
                    <a:pt x="35" y="0"/>
                  </a:lnTo>
                  <a:lnTo>
                    <a:pt x="18" y="140"/>
                  </a:lnTo>
                  <a:lnTo>
                    <a:pt x="18" y="140"/>
                  </a:lnTo>
                  <a:lnTo>
                    <a:pt x="17" y="145"/>
                  </a:lnTo>
                  <a:lnTo>
                    <a:pt x="14" y="151"/>
                  </a:lnTo>
                  <a:lnTo>
                    <a:pt x="11" y="155"/>
                  </a:lnTo>
                  <a:lnTo>
                    <a:pt x="7" y="159"/>
                  </a:lnTo>
                  <a:lnTo>
                    <a:pt x="7" y="159"/>
                  </a:lnTo>
                  <a:lnTo>
                    <a:pt x="0" y="84"/>
                  </a:lnTo>
                  <a:lnTo>
                    <a:pt x="0" y="84"/>
                  </a:lnTo>
                  <a:lnTo>
                    <a:pt x="8" y="0"/>
                  </a:lnTo>
                  <a:lnTo>
                    <a:pt x="8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</a:endParaRPr>
            </a:p>
          </p:txBody>
        </p:sp>
        <p:sp>
          <p:nvSpPr>
            <p:cNvPr id="211" name="Freeform 97"/>
            <p:cNvSpPr>
              <a:spLocks/>
            </p:cNvSpPr>
            <p:nvPr/>
          </p:nvSpPr>
          <p:spPr bwMode="auto">
            <a:xfrm>
              <a:off x="3508376" y="5083175"/>
              <a:ext cx="49213" cy="249238"/>
            </a:xfrm>
            <a:custGeom>
              <a:avLst/>
              <a:gdLst>
                <a:gd name="T0" fmla="*/ 7 w 31"/>
                <a:gd name="T1" fmla="*/ 0 h 157"/>
                <a:gd name="T2" fmla="*/ 7 w 31"/>
                <a:gd name="T3" fmla="*/ 0 h 157"/>
                <a:gd name="T4" fmla="*/ 31 w 31"/>
                <a:gd name="T5" fmla="*/ 0 h 157"/>
                <a:gd name="T6" fmla="*/ 31 w 31"/>
                <a:gd name="T7" fmla="*/ 0 h 157"/>
                <a:gd name="T8" fmla="*/ 14 w 31"/>
                <a:gd name="T9" fmla="*/ 140 h 157"/>
                <a:gd name="T10" fmla="*/ 14 w 31"/>
                <a:gd name="T11" fmla="*/ 140 h 157"/>
                <a:gd name="T12" fmla="*/ 13 w 31"/>
                <a:gd name="T13" fmla="*/ 145 h 157"/>
                <a:gd name="T14" fmla="*/ 10 w 31"/>
                <a:gd name="T15" fmla="*/ 151 h 157"/>
                <a:gd name="T16" fmla="*/ 7 w 31"/>
                <a:gd name="T17" fmla="*/ 155 h 157"/>
                <a:gd name="T18" fmla="*/ 3 w 31"/>
                <a:gd name="T19" fmla="*/ 157 h 157"/>
                <a:gd name="T20" fmla="*/ 3 w 31"/>
                <a:gd name="T21" fmla="*/ 157 h 157"/>
                <a:gd name="T22" fmla="*/ 0 w 31"/>
                <a:gd name="T23" fmla="*/ 83 h 157"/>
                <a:gd name="T24" fmla="*/ 0 w 31"/>
                <a:gd name="T25" fmla="*/ 83 h 157"/>
                <a:gd name="T26" fmla="*/ 7 w 31"/>
                <a:gd name="T27" fmla="*/ 0 h 157"/>
                <a:gd name="T28" fmla="*/ 7 w 31"/>
                <a:gd name="T29" fmla="*/ 0 h 1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31" h="157">
                  <a:moveTo>
                    <a:pt x="7" y="0"/>
                  </a:moveTo>
                  <a:lnTo>
                    <a:pt x="7" y="0"/>
                  </a:lnTo>
                  <a:lnTo>
                    <a:pt x="31" y="0"/>
                  </a:lnTo>
                  <a:lnTo>
                    <a:pt x="31" y="0"/>
                  </a:lnTo>
                  <a:lnTo>
                    <a:pt x="14" y="140"/>
                  </a:lnTo>
                  <a:lnTo>
                    <a:pt x="14" y="140"/>
                  </a:lnTo>
                  <a:lnTo>
                    <a:pt x="13" y="145"/>
                  </a:lnTo>
                  <a:lnTo>
                    <a:pt x="10" y="151"/>
                  </a:lnTo>
                  <a:lnTo>
                    <a:pt x="7" y="155"/>
                  </a:lnTo>
                  <a:lnTo>
                    <a:pt x="3" y="157"/>
                  </a:lnTo>
                  <a:lnTo>
                    <a:pt x="3" y="157"/>
                  </a:lnTo>
                  <a:lnTo>
                    <a:pt x="0" y="83"/>
                  </a:lnTo>
                  <a:lnTo>
                    <a:pt x="0" y="83"/>
                  </a:lnTo>
                  <a:lnTo>
                    <a:pt x="7" y="0"/>
                  </a:lnTo>
                  <a:lnTo>
                    <a:pt x="7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</a:endParaRPr>
            </a:p>
          </p:txBody>
        </p:sp>
        <p:sp>
          <p:nvSpPr>
            <p:cNvPr id="212" name="Freeform 98"/>
            <p:cNvSpPr>
              <a:spLocks/>
            </p:cNvSpPr>
            <p:nvPr/>
          </p:nvSpPr>
          <p:spPr bwMode="auto">
            <a:xfrm>
              <a:off x="3513138" y="5083175"/>
              <a:ext cx="44450" cy="249238"/>
            </a:xfrm>
            <a:custGeom>
              <a:avLst/>
              <a:gdLst>
                <a:gd name="T0" fmla="*/ 8 w 28"/>
                <a:gd name="T1" fmla="*/ 0 h 157"/>
                <a:gd name="T2" fmla="*/ 8 w 28"/>
                <a:gd name="T3" fmla="*/ 0 h 157"/>
                <a:gd name="T4" fmla="*/ 28 w 28"/>
                <a:gd name="T5" fmla="*/ 0 h 157"/>
                <a:gd name="T6" fmla="*/ 28 w 28"/>
                <a:gd name="T7" fmla="*/ 0 h 157"/>
                <a:gd name="T8" fmla="*/ 11 w 28"/>
                <a:gd name="T9" fmla="*/ 140 h 157"/>
                <a:gd name="T10" fmla="*/ 11 w 28"/>
                <a:gd name="T11" fmla="*/ 140 h 157"/>
                <a:gd name="T12" fmla="*/ 10 w 28"/>
                <a:gd name="T13" fmla="*/ 145 h 157"/>
                <a:gd name="T14" fmla="*/ 7 w 28"/>
                <a:gd name="T15" fmla="*/ 151 h 157"/>
                <a:gd name="T16" fmla="*/ 4 w 28"/>
                <a:gd name="T17" fmla="*/ 155 h 157"/>
                <a:gd name="T18" fmla="*/ 0 w 28"/>
                <a:gd name="T19" fmla="*/ 157 h 157"/>
                <a:gd name="T20" fmla="*/ 0 w 28"/>
                <a:gd name="T21" fmla="*/ 157 h 157"/>
                <a:gd name="T22" fmla="*/ 1 w 28"/>
                <a:gd name="T23" fmla="*/ 82 h 157"/>
                <a:gd name="T24" fmla="*/ 1 w 28"/>
                <a:gd name="T25" fmla="*/ 82 h 157"/>
                <a:gd name="T26" fmla="*/ 8 w 28"/>
                <a:gd name="T27" fmla="*/ 0 h 157"/>
                <a:gd name="T28" fmla="*/ 8 w 28"/>
                <a:gd name="T29" fmla="*/ 0 h 1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8" h="157">
                  <a:moveTo>
                    <a:pt x="8" y="0"/>
                  </a:moveTo>
                  <a:lnTo>
                    <a:pt x="8" y="0"/>
                  </a:lnTo>
                  <a:lnTo>
                    <a:pt x="28" y="0"/>
                  </a:lnTo>
                  <a:lnTo>
                    <a:pt x="28" y="0"/>
                  </a:lnTo>
                  <a:lnTo>
                    <a:pt x="11" y="140"/>
                  </a:lnTo>
                  <a:lnTo>
                    <a:pt x="11" y="140"/>
                  </a:lnTo>
                  <a:lnTo>
                    <a:pt x="10" y="145"/>
                  </a:lnTo>
                  <a:lnTo>
                    <a:pt x="7" y="151"/>
                  </a:lnTo>
                  <a:lnTo>
                    <a:pt x="4" y="155"/>
                  </a:lnTo>
                  <a:lnTo>
                    <a:pt x="0" y="157"/>
                  </a:lnTo>
                  <a:lnTo>
                    <a:pt x="0" y="157"/>
                  </a:lnTo>
                  <a:lnTo>
                    <a:pt x="1" y="82"/>
                  </a:lnTo>
                  <a:lnTo>
                    <a:pt x="1" y="82"/>
                  </a:lnTo>
                  <a:lnTo>
                    <a:pt x="8" y="0"/>
                  </a:lnTo>
                  <a:lnTo>
                    <a:pt x="8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</a:endParaRPr>
            </a:p>
          </p:txBody>
        </p:sp>
        <p:sp>
          <p:nvSpPr>
            <p:cNvPr id="213" name="Freeform 99"/>
            <p:cNvSpPr>
              <a:spLocks/>
            </p:cNvSpPr>
            <p:nvPr/>
          </p:nvSpPr>
          <p:spPr bwMode="auto">
            <a:xfrm>
              <a:off x="3513138" y="5083175"/>
              <a:ext cx="44450" cy="249238"/>
            </a:xfrm>
            <a:custGeom>
              <a:avLst/>
              <a:gdLst>
                <a:gd name="T0" fmla="*/ 12 w 28"/>
                <a:gd name="T1" fmla="*/ 0 h 157"/>
                <a:gd name="T2" fmla="*/ 12 w 28"/>
                <a:gd name="T3" fmla="*/ 0 h 157"/>
                <a:gd name="T4" fmla="*/ 28 w 28"/>
                <a:gd name="T5" fmla="*/ 0 h 157"/>
                <a:gd name="T6" fmla="*/ 28 w 28"/>
                <a:gd name="T7" fmla="*/ 0 h 157"/>
                <a:gd name="T8" fmla="*/ 11 w 28"/>
                <a:gd name="T9" fmla="*/ 140 h 157"/>
                <a:gd name="T10" fmla="*/ 11 w 28"/>
                <a:gd name="T11" fmla="*/ 140 h 157"/>
                <a:gd name="T12" fmla="*/ 10 w 28"/>
                <a:gd name="T13" fmla="*/ 145 h 157"/>
                <a:gd name="T14" fmla="*/ 8 w 28"/>
                <a:gd name="T15" fmla="*/ 149 h 157"/>
                <a:gd name="T16" fmla="*/ 4 w 28"/>
                <a:gd name="T17" fmla="*/ 155 h 157"/>
                <a:gd name="T18" fmla="*/ 0 w 28"/>
                <a:gd name="T19" fmla="*/ 157 h 157"/>
                <a:gd name="T20" fmla="*/ 0 w 28"/>
                <a:gd name="T21" fmla="*/ 157 h 157"/>
                <a:gd name="T22" fmla="*/ 5 w 28"/>
                <a:gd name="T23" fmla="*/ 80 h 157"/>
                <a:gd name="T24" fmla="*/ 5 w 28"/>
                <a:gd name="T25" fmla="*/ 80 h 157"/>
                <a:gd name="T26" fmla="*/ 12 w 28"/>
                <a:gd name="T27" fmla="*/ 0 h 157"/>
                <a:gd name="T28" fmla="*/ 12 w 28"/>
                <a:gd name="T29" fmla="*/ 0 h 1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8" h="157">
                  <a:moveTo>
                    <a:pt x="12" y="0"/>
                  </a:moveTo>
                  <a:lnTo>
                    <a:pt x="12" y="0"/>
                  </a:lnTo>
                  <a:lnTo>
                    <a:pt x="28" y="0"/>
                  </a:lnTo>
                  <a:lnTo>
                    <a:pt x="28" y="0"/>
                  </a:lnTo>
                  <a:lnTo>
                    <a:pt x="11" y="140"/>
                  </a:lnTo>
                  <a:lnTo>
                    <a:pt x="11" y="140"/>
                  </a:lnTo>
                  <a:lnTo>
                    <a:pt x="10" y="145"/>
                  </a:lnTo>
                  <a:lnTo>
                    <a:pt x="8" y="149"/>
                  </a:lnTo>
                  <a:lnTo>
                    <a:pt x="4" y="155"/>
                  </a:lnTo>
                  <a:lnTo>
                    <a:pt x="0" y="157"/>
                  </a:lnTo>
                  <a:lnTo>
                    <a:pt x="0" y="157"/>
                  </a:lnTo>
                  <a:lnTo>
                    <a:pt x="5" y="80"/>
                  </a:lnTo>
                  <a:lnTo>
                    <a:pt x="5" y="80"/>
                  </a:lnTo>
                  <a:lnTo>
                    <a:pt x="12" y="0"/>
                  </a:lnTo>
                  <a:lnTo>
                    <a:pt x="1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</a:endParaRPr>
            </a:p>
          </p:txBody>
        </p:sp>
        <p:sp>
          <p:nvSpPr>
            <p:cNvPr id="214" name="Freeform 100"/>
            <p:cNvSpPr>
              <a:spLocks/>
            </p:cNvSpPr>
            <p:nvPr/>
          </p:nvSpPr>
          <p:spPr bwMode="auto">
            <a:xfrm>
              <a:off x="3514726" y="5083175"/>
              <a:ext cx="42863" cy="249238"/>
            </a:xfrm>
            <a:custGeom>
              <a:avLst/>
              <a:gdLst>
                <a:gd name="T0" fmla="*/ 15 w 27"/>
                <a:gd name="T1" fmla="*/ 0 h 157"/>
                <a:gd name="T2" fmla="*/ 27 w 27"/>
                <a:gd name="T3" fmla="*/ 0 h 157"/>
                <a:gd name="T4" fmla="*/ 10 w 27"/>
                <a:gd name="T5" fmla="*/ 140 h 157"/>
                <a:gd name="T6" fmla="*/ 10 w 27"/>
                <a:gd name="T7" fmla="*/ 140 h 157"/>
                <a:gd name="T8" fmla="*/ 9 w 27"/>
                <a:gd name="T9" fmla="*/ 145 h 157"/>
                <a:gd name="T10" fmla="*/ 7 w 27"/>
                <a:gd name="T11" fmla="*/ 149 h 157"/>
                <a:gd name="T12" fmla="*/ 3 w 27"/>
                <a:gd name="T13" fmla="*/ 153 h 157"/>
                <a:gd name="T14" fmla="*/ 0 w 27"/>
                <a:gd name="T15" fmla="*/ 157 h 157"/>
                <a:gd name="T16" fmla="*/ 15 w 27"/>
                <a:gd name="T17" fmla="*/ 0 h 1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7" h="157">
                  <a:moveTo>
                    <a:pt x="15" y="0"/>
                  </a:moveTo>
                  <a:lnTo>
                    <a:pt x="27" y="0"/>
                  </a:lnTo>
                  <a:lnTo>
                    <a:pt x="10" y="140"/>
                  </a:lnTo>
                  <a:lnTo>
                    <a:pt x="10" y="140"/>
                  </a:lnTo>
                  <a:lnTo>
                    <a:pt x="9" y="145"/>
                  </a:lnTo>
                  <a:lnTo>
                    <a:pt x="7" y="149"/>
                  </a:lnTo>
                  <a:lnTo>
                    <a:pt x="3" y="153"/>
                  </a:lnTo>
                  <a:lnTo>
                    <a:pt x="0" y="157"/>
                  </a:lnTo>
                  <a:lnTo>
                    <a:pt x="15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</a:endParaRPr>
            </a:p>
          </p:txBody>
        </p:sp>
        <p:sp>
          <p:nvSpPr>
            <p:cNvPr id="215" name="Freeform 108"/>
            <p:cNvSpPr>
              <a:spLocks/>
            </p:cNvSpPr>
            <p:nvPr/>
          </p:nvSpPr>
          <p:spPr bwMode="auto">
            <a:xfrm>
              <a:off x="2687638" y="4930775"/>
              <a:ext cx="47625" cy="55563"/>
            </a:xfrm>
            <a:custGeom>
              <a:avLst/>
              <a:gdLst>
                <a:gd name="T0" fmla="*/ 30 w 30"/>
                <a:gd name="T1" fmla="*/ 2 h 35"/>
                <a:gd name="T2" fmla="*/ 30 w 30"/>
                <a:gd name="T3" fmla="*/ 2 h 35"/>
                <a:gd name="T4" fmla="*/ 27 w 30"/>
                <a:gd name="T5" fmla="*/ 14 h 35"/>
                <a:gd name="T6" fmla="*/ 23 w 30"/>
                <a:gd name="T7" fmla="*/ 30 h 35"/>
                <a:gd name="T8" fmla="*/ 23 w 30"/>
                <a:gd name="T9" fmla="*/ 30 h 35"/>
                <a:gd name="T10" fmla="*/ 20 w 30"/>
                <a:gd name="T11" fmla="*/ 34 h 35"/>
                <a:gd name="T12" fmla="*/ 19 w 30"/>
                <a:gd name="T13" fmla="*/ 35 h 35"/>
                <a:gd name="T14" fmla="*/ 16 w 30"/>
                <a:gd name="T15" fmla="*/ 34 h 35"/>
                <a:gd name="T16" fmla="*/ 14 w 30"/>
                <a:gd name="T17" fmla="*/ 31 h 35"/>
                <a:gd name="T18" fmla="*/ 11 w 30"/>
                <a:gd name="T19" fmla="*/ 26 h 35"/>
                <a:gd name="T20" fmla="*/ 0 w 30"/>
                <a:gd name="T21" fmla="*/ 7 h 35"/>
                <a:gd name="T22" fmla="*/ 0 w 30"/>
                <a:gd name="T23" fmla="*/ 7 h 35"/>
                <a:gd name="T24" fmla="*/ 3 w 30"/>
                <a:gd name="T25" fmla="*/ 6 h 35"/>
                <a:gd name="T26" fmla="*/ 8 w 30"/>
                <a:gd name="T27" fmla="*/ 2 h 35"/>
                <a:gd name="T28" fmla="*/ 12 w 30"/>
                <a:gd name="T29" fmla="*/ 0 h 35"/>
                <a:gd name="T30" fmla="*/ 18 w 30"/>
                <a:gd name="T31" fmla="*/ 0 h 35"/>
                <a:gd name="T32" fmla="*/ 23 w 30"/>
                <a:gd name="T33" fmla="*/ 0 h 35"/>
                <a:gd name="T34" fmla="*/ 30 w 30"/>
                <a:gd name="T35" fmla="*/ 2 h 35"/>
                <a:gd name="T36" fmla="*/ 30 w 30"/>
                <a:gd name="T37" fmla="*/ 2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30" h="35">
                  <a:moveTo>
                    <a:pt x="30" y="2"/>
                  </a:moveTo>
                  <a:lnTo>
                    <a:pt x="30" y="2"/>
                  </a:lnTo>
                  <a:lnTo>
                    <a:pt x="27" y="14"/>
                  </a:lnTo>
                  <a:lnTo>
                    <a:pt x="23" y="30"/>
                  </a:lnTo>
                  <a:lnTo>
                    <a:pt x="23" y="30"/>
                  </a:lnTo>
                  <a:lnTo>
                    <a:pt x="20" y="34"/>
                  </a:lnTo>
                  <a:lnTo>
                    <a:pt x="19" y="35"/>
                  </a:lnTo>
                  <a:lnTo>
                    <a:pt x="16" y="34"/>
                  </a:lnTo>
                  <a:lnTo>
                    <a:pt x="14" y="31"/>
                  </a:lnTo>
                  <a:lnTo>
                    <a:pt x="11" y="26"/>
                  </a:lnTo>
                  <a:lnTo>
                    <a:pt x="0" y="7"/>
                  </a:lnTo>
                  <a:lnTo>
                    <a:pt x="0" y="7"/>
                  </a:lnTo>
                  <a:lnTo>
                    <a:pt x="3" y="6"/>
                  </a:lnTo>
                  <a:lnTo>
                    <a:pt x="8" y="2"/>
                  </a:lnTo>
                  <a:lnTo>
                    <a:pt x="12" y="0"/>
                  </a:lnTo>
                  <a:lnTo>
                    <a:pt x="18" y="0"/>
                  </a:lnTo>
                  <a:lnTo>
                    <a:pt x="23" y="0"/>
                  </a:lnTo>
                  <a:lnTo>
                    <a:pt x="30" y="2"/>
                  </a:lnTo>
                  <a:lnTo>
                    <a:pt x="30" y="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</a:endParaRPr>
            </a:p>
          </p:txBody>
        </p:sp>
      </p:grpSp>
      <p:grpSp>
        <p:nvGrpSpPr>
          <p:cNvPr id="216" name="组合 215"/>
          <p:cNvGrpSpPr/>
          <p:nvPr/>
        </p:nvGrpSpPr>
        <p:grpSpPr>
          <a:xfrm>
            <a:off x="1917256" y="3162755"/>
            <a:ext cx="112490" cy="333077"/>
            <a:chOff x="2555876" y="4340225"/>
            <a:chExt cx="203200" cy="601663"/>
          </a:xfrm>
          <a:solidFill>
            <a:schemeClr val="accent1"/>
          </a:solidFill>
        </p:grpSpPr>
        <p:sp>
          <p:nvSpPr>
            <p:cNvPr id="217" name="Freeform 105"/>
            <p:cNvSpPr>
              <a:spLocks/>
            </p:cNvSpPr>
            <p:nvPr/>
          </p:nvSpPr>
          <p:spPr bwMode="auto">
            <a:xfrm>
              <a:off x="2582863" y="4424363"/>
              <a:ext cx="176213" cy="517525"/>
            </a:xfrm>
            <a:custGeom>
              <a:avLst/>
              <a:gdLst>
                <a:gd name="T0" fmla="*/ 35 w 111"/>
                <a:gd name="T1" fmla="*/ 266 h 326"/>
                <a:gd name="T2" fmla="*/ 66 w 111"/>
                <a:gd name="T3" fmla="*/ 326 h 326"/>
                <a:gd name="T4" fmla="*/ 94 w 111"/>
                <a:gd name="T5" fmla="*/ 322 h 326"/>
                <a:gd name="T6" fmla="*/ 111 w 111"/>
                <a:gd name="T7" fmla="*/ 256 h 326"/>
                <a:gd name="T8" fmla="*/ 76 w 111"/>
                <a:gd name="T9" fmla="*/ 0 h 326"/>
                <a:gd name="T10" fmla="*/ 0 w 111"/>
                <a:gd name="T11" fmla="*/ 11 h 326"/>
                <a:gd name="T12" fmla="*/ 35 w 111"/>
                <a:gd name="T13" fmla="*/ 266 h 3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11" h="326">
                  <a:moveTo>
                    <a:pt x="35" y="266"/>
                  </a:moveTo>
                  <a:lnTo>
                    <a:pt x="66" y="326"/>
                  </a:lnTo>
                  <a:lnTo>
                    <a:pt x="94" y="322"/>
                  </a:lnTo>
                  <a:lnTo>
                    <a:pt x="111" y="256"/>
                  </a:lnTo>
                  <a:lnTo>
                    <a:pt x="76" y="0"/>
                  </a:lnTo>
                  <a:lnTo>
                    <a:pt x="0" y="11"/>
                  </a:lnTo>
                  <a:lnTo>
                    <a:pt x="35" y="266"/>
                  </a:lnTo>
                  <a:close/>
                </a:path>
              </a:pathLst>
            </a:custGeom>
            <a:grp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218" name="Freeform 106"/>
            <p:cNvSpPr>
              <a:spLocks/>
            </p:cNvSpPr>
            <p:nvPr/>
          </p:nvSpPr>
          <p:spPr bwMode="auto">
            <a:xfrm>
              <a:off x="2576513" y="4340225"/>
              <a:ext cx="127000" cy="146050"/>
            </a:xfrm>
            <a:custGeom>
              <a:avLst/>
              <a:gdLst>
                <a:gd name="T0" fmla="*/ 4 w 80"/>
                <a:gd name="T1" fmla="*/ 59 h 92"/>
                <a:gd name="T2" fmla="*/ 4 w 80"/>
                <a:gd name="T3" fmla="*/ 59 h 92"/>
                <a:gd name="T4" fmla="*/ 5 w 80"/>
                <a:gd name="T5" fmla="*/ 66 h 92"/>
                <a:gd name="T6" fmla="*/ 9 w 80"/>
                <a:gd name="T7" fmla="*/ 73 h 92"/>
                <a:gd name="T8" fmla="*/ 13 w 80"/>
                <a:gd name="T9" fmla="*/ 80 h 92"/>
                <a:gd name="T10" fmla="*/ 19 w 80"/>
                <a:gd name="T11" fmla="*/ 84 h 92"/>
                <a:gd name="T12" fmla="*/ 24 w 80"/>
                <a:gd name="T13" fmla="*/ 88 h 92"/>
                <a:gd name="T14" fmla="*/ 31 w 80"/>
                <a:gd name="T15" fmla="*/ 91 h 92"/>
                <a:gd name="T16" fmla="*/ 39 w 80"/>
                <a:gd name="T17" fmla="*/ 92 h 92"/>
                <a:gd name="T18" fmla="*/ 46 w 80"/>
                <a:gd name="T19" fmla="*/ 92 h 92"/>
                <a:gd name="T20" fmla="*/ 47 w 80"/>
                <a:gd name="T21" fmla="*/ 92 h 92"/>
                <a:gd name="T22" fmla="*/ 47 w 80"/>
                <a:gd name="T23" fmla="*/ 92 h 92"/>
                <a:gd name="T24" fmla="*/ 55 w 80"/>
                <a:gd name="T25" fmla="*/ 89 h 92"/>
                <a:gd name="T26" fmla="*/ 62 w 80"/>
                <a:gd name="T27" fmla="*/ 87 h 92"/>
                <a:gd name="T28" fmla="*/ 67 w 80"/>
                <a:gd name="T29" fmla="*/ 82 h 92"/>
                <a:gd name="T30" fmla="*/ 71 w 80"/>
                <a:gd name="T31" fmla="*/ 77 h 92"/>
                <a:gd name="T32" fmla="*/ 75 w 80"/>
                <a:gd name="T33" fmla="*/ 70 h 92"/>
                <a:gd name="T34" fmla="*/ 78 w 80"/>
                <a:gd name="T35" fmla="*/ 64 h 92"/>
                <a:gd name="T36" fmla="*/ 80 w 80"/>
                <a:gd name="T37" fmla="*/ 57 h 92"/>
                <a:gd name="T38" fmla="*/ 80 w 80"/>
                <a:gd name="T39" fmla="*/ 49 h 92"/>
                <a:gd name="T40" fmla="*/ 75 w 80"/>
                <a:gd name="T41" fmla="*/ 15 h 92"/>
                <a:gd name="T42" fmla="*/ 75 w 80"/>
                <a:gd name="T43" fmla="*/ 15 h 92"/>
                <a:gd name="T44" fmla="*/ 73 w 80"/>
                <a:gd name="T45" fmla="*/ 8 h 92"/>
                <a:gd name="T46" fmla="*/ 70 w 80"/>
                <a:gd name="T47" fmla="*/ 4 h 92"/>
                <a:gd name="T48" fmla="*/ 66 w 80"/>
                <a:gd name="T49" fmla="*/ 1 h 92"/>
                <a:gd name="T50" fmla="*/ 62 w 80"/>
                <a:gd name="T51" fmla="*/ 0 h 92"/>
                <a:gd name="T52" fmla="*/ 50 w 80"/>
                <a:gd name="T53" fmla="*/ 1 h 92"/>
                <a:gd name="T54" fmla="*/ 35 w 80"/>
                <a:gd name="T55" fmla="*/ 3 h 92"/>
                <a:gd name="T56" fmla="*/ 35 w 80"/>
                <a:gd name="T57" fmla="*/ 3 h 92"/>
                <a:gd name="T58" fmla="*/ 35 w 80"/>
                <a:gd name="T59" fmla="*/ 3 h 92"/>
                <a:gd name="T60" fmla="*/ 20 w 80"/>
                <a:gd name="T61" fmla="*/ 5 h 92"/>
                <a:gd name="T62" fmla="*/ 8 w 80"/>
                <a:gd name="T63" fmla="*/ 7 h 92"/>
                <a:gd name="T64" fmla="*/ 4 w 80"/>
                <a:gd name="T65" fmla="*/ 9 h 92"/>
                <a:gd name="T66" fmla="*/ 1 w 80"/>
                <a:gd name="T67" fmla="*/ 13 h 92"/>
                <a:gd name="T68" fmla="*/ 0 w 80"/>
                <a:gd name="T69" fmla="*/ 17 h 92"/>
                <a:gd name="T70" fmla="*/ 0 w 80"/>
                <a:gd name="T71" fmla="*/ 24 h 92"/>
                <a:gd name="T72" fmla="*/ 4 w 80"/>
                <a:gd name="T73" fmla="*/ 59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80" h="92">
                  <a:moveTo>
                    <a:pt x="4" y="59"/>
                  </a:moveTo>
                  <a:lnTo>
                    <a:pt x="4" y="59"/>
                  </a:lnTo>
                  <a:lnTo>
                    <a:pt x="5" y="66"/>
                  </a:lnTo>
                  <a:lnTo>
                    <a:pt x="9" y="73"/>
                  </a:lnTo>
                  <a:lnTo>
                    <a:pt x="13" y="80"/>
                  </a:lnTo>
                  <a:lnTo>
                    <a:pt x="19" y="84"/>
                  </a:lnTo>
                  <a:lnTo>
                    <a:pt x="24" y="88"/>
                  </a:lnTo>
                  <a:lnTo>
                    <a:pt x="31" y="91"/>
                  </a:lnTo>
                  <a:lnTo>
                    <a:pt x="39" y="92"/>
                  </a:lnTo>
                  <a:lnTo>
                    <a:pt x="46" y="92"/>
                  </a:lnTo>
                  <a:lnTo>
                    <a:pt x="47" y="92"/>
                  </a:lnTo>
                  <a:lnTo>
                    <a:pt x="47" y="92"/>
                  </a:lnTo>
                  <a:lnTo>
                    <a:pt x="55" y="89"/>
                  </a:lnTo>
                  <a:lnTo>
                    <a:pt x="62" y="87"/>
                  </a:lnTo>
                  <a:lnTo>
                    <a:pt x="67" y="82"/>
                  </a:lnTo>
                  <a:lnTo>
                    <a:pt x="71" y="77"/>
                  </a:lnTo>
                  <a:lnTo>
                    <a:pt x="75" y="70"/>
                  </a:lnTo>
                  <a:lnTo>
                    <a:pt x="78" y="64"/>
                  </a:lnTo>
                  <a:lnTo>
                    <a:pt x="80" y="57"/>
                  </a:lnTo>
                  <a:lnTo>
                    <a:pt x="80" y="49"/>
                  </a:lnTo>
                  <a:lnTo>
                    <a:pt x="75" y="15"/>
                  </a:lnTo>
                  <a:lnTo>
                    <a:pt x="75" y="15"/>
                  </a:lnTo>
                  <a:lnTo>
                    <a:pt x="73" y="8"/>
                  </a:lnTo>
                  <a:lnTo>
                    <a:pt x="70" y="4"/>
                  </a:lnTo>
                  <a:lnTo>
                    <a:pt x="66" y="1"/>
                  </a:lnTo>
                  <a:lnTo>
                    <a:pt x="62" y="0"/>
                  </a:lnTo>
                  <a:lnTo>
                    <a:pt x="50" y="1"/>
                  </a:lnTo>
                  <a:lnTo>
                    <a:pt x="35" y="3"/>
                  </a:lnTo>
                  <a:lnTo>
                    <a:pt x="35" y="3"/>
                  </a:lnTo>
                  <a:lnTo>
                    <a:pt x="35" y="3"/>
                  </a:lnTo>
                  <a:lnTo>
                    <a:pt x="20" y="5"/>
                  </a:lnTo>
                  <a:lnTo>
                    <a:pt x="8" y="7"/>
                  </a:lnTo>
                  <a:lnTo>
                    <a:pt x="4" y="9"/>
                  </a:lnTo>
                  <a:lnTo>
                    <a:pt x="1" y="13"/>
                  </a:lnTo>
                  <a:lnTo>
                    <a:pt x="0" y="17"/>
                  </a:lnTo>
                  <a:lnTo>
                    <a:pt x="0" y="24"/>
                  </a:lnTo>
                  <a:lnTo>
                    <a:pt x="4" y="59"/>
                  </a:lnTo>
                  <a:close/>
                </a:path>
              </a:pathLst>
            </a:custGeom>
            <a:grp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219" name="Freeform 107"/>
            <p:cNvSpPr>
              <a:spLocks/>
            </p:cNvSpPr>
            <p:nvPr/>
          </p:nvSpPr>
          <p:spPr bwMode="auto">
            <a:xfrm>
              <a:off x="2571751" y="4389438"/>
              <a:ext cx="150813" cy="144463"/>
            </a:xfrm>
            <a:custGeom>
              <a:avLst/>
              <a:gdLst>
                <a:gd name="T0" fmla="*/ 11 w 95"/>
                <a:gd name="T1" fmla="*/ 91 h 91"/>
                <a:gd name="T2" fmla="*/ 95 w 95"/>
                <a:gd name="T3" fmla="*/ 80 h 91"/>
                <a:gd name="T4" fmla="*/ 84 w 95"/>
                <a:gd name="T5" fmla="*/ 0 h 91"/>
                <a:gd name="T6" fmla="*/ 0 w 95"/>
                <a:gd name="T7" fmla="*/ 11 h 91"/>
                <a:gd name="T8" fmla="*/ 11 w 95"/>
                <a:gd name="T9" fmla="*/ 91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5" h="91">
                  <a:moveTo>
                    <a:pt x="11" y="91"/>
                  </a:moveTo>
                  <a:lnTo>
                    <a:pt x="95" y="80"/>
                  </a:lnTo>
                  <a:lnTo>
                    <a:pt x="84" y="0"/>
                  </a:lnTo>
                  <a:lnTo>
                    <a:pt x="0" y="11"/>
                  </a:lnTo>
                  <a:lnTo>
                    <a:pt x="11" y="91"/>
                  </a:lnTo>
                  <a:close/>
                </a:path>
              </a:pathLst>
            </a:custGeom>
            <a:grp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220" name="Freeform 109"/>
            <p:cNvSpPr>
              <a:spLocks/>
            </p:cNvSpPr>
            <p:nvPr/>
          </p:nvSpPr>
          <p:spPr bwMode="auto">
            <a:xfrm>
              <a:off x="2555876" y="4430713"/>
              <a:ext cx="44450" cy="260350"/>
            </a:xfrm>
            <a:custGeom>
              <a:avLst/>
              <a:gdLst>
                <a:gd name="T0" fmla="*/ 21 w 28"/>
                <a:gd name="T1" fmla="*/ 0 h 164"/>
                <a:gd name="T2" fmla="*/ 21 w 28"/>
                <a:gd name="T3" fmla="*/ 0 h 164"/>
                <a:gd name="T4" fmla="*/ 11 w 28"/>
                <a:gd name="T5" fmla="*/ 7 h 164"/>
                <a:gd name="T6" fmla="*/ 5 w 28"/>
                <a:gd name="T7" fmla="*/ 13 h 164"/>
                <a:gd name="T8" fmla="*/ 2 w 28"/>
                <a:gd name="T9" fmla="*/ 17 h 164"/>
                <a:gd name="T10" fmla="*/ 0 w 28"/>
                <a:gd name="T11" fmla="*/ 20 h 164"/>
                <a:gd name="T12" fmla="*/ 0 w 28"/>
                <a:gd name="T13" fmla="*/ 20 h 164"/>
                <a:gd name="T14" fmla="*/ 3 w 28"/>
                <a:gd name="T15" fmla="*/ 44 h 164"/>
                <a:gd name="T16" fmla="*/ 9 w 28"/>
                <a:gd name="T17" fmla="*/ 90 h 164"/>
                <a:gd name="T18" fmla="*/ 18 w 28"/>
                <a:gd name="T19" fmla="*/ 154 h 164"/>
                <a:gd name="T20" fmla="*/ 18 w 28"/>
                <a:gd name="T21" fmla="*/ 154 h 164"/>
                <a:gd name="T22" fmla="*/ 17 w 28"/>
                <a:gd name="T23" fmla="*/ 155 h 164"/>
                <a:gd name="T24" fmla="*/ 18 w 28"/>
                <a:gd name="T25" fmla="*/ 160 h 164"/>
                <a:gd name="T26" fmla="*/ 19 w 28"/>
                <a:gd name="T27" fmla="*/ 161 h 164"/>
                <a:gd name="T28" fmla="*/ 21 w 28"/>
                <a:gd name="T29" fmla="*/ 162 h 164"/>
                <a:gd name="T30" fmla="*/ 23 w 28"/>
                <a:gd name="T31" fmla="*/ 164 h 164"/>
                <a:gd name="T32" fmla="*/ 28 w 28"/>
                <a:gd name="T33" fmla="*/ 164 h 164"/>
                <a:gd name="T34" fmla="*/ 13 w 28"/>
                <a:gd name="T35" fmla="*/ 58 h 164"/>
                <a:gd name="T36" fmla="*/ 19 w 28"/>
                <a:gd name="T37" fmla="*/ 44 h 164"/>
                <a:gd name="T38" fmla="*/ 21 w 28"/>
                <a:gd name="T39" fmla="*/ 0 h 164"/>
                <a:gd name="T40" fmla="*/ 21 w 28"/>
                <a:gd name="T41" fmla="*/ 0 h 1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8" h="164">
                  <a:moveTo>
                    <a:pt x="21" y="0"/>
                  </a:moveTo>
                  <a:lnTo>
                    <a:pt x="21" y="0"/>
                  </a:lnTo>
                  <a:lnTo>
                    <a:pt x="11" y="7"/>
                  </a:lnTo>
                  <a:lnTo>
                    <a:pt x="5" y="13"/>
                  </a:lnTo>
                  <a:lnTo>
                    <a:pt x="2" y="17"/>
                  </a:lnTo>
                  <a:lnTo>
                    <a:pt x="0" y="20"/>
                  </a:lnTo>
                  <a:lnTo>
                    <a:pt x="0" y="20"/>
                  </a:lnTo>
                  <a:lnTo>
                    <a:pt x="3" y="44"/>
                  </a:lnTo>
                  <a:lnTo>
                    <a:pt x="9" y="90"/>
                  </a:lnTo>
                  <a:lnTo>
                    <a:pt x="18" y="154"/>
                  </a:lnTo>
                  <a:lnTo>
                    <a:pt x="18" y="154"/>
                  </a:lnTo>
                  <a:lnTo>
                    <a:pt x="17" y="155"/>
                  </a:lnTo>
                  <a:lnTo>
                    <a:pt x="18" y="160"/>
                  </a:lnTo>
                  <a:lnTo>
                    <a:pt x="19" y="161"/>
                  </a:lnTo>
                  <a:lnTo>
                    <a:pt x="21" y="162"/>
                  </a:lnTo>
                  <a:lnTo>
                    <a:pt x="23" y="164"/>
                  </a:lnTo>
                  <a:lnTo>
                    <a:pt x="28" y="164"/>
                  </a:lnTo>
                  <a:lnTo>
                    <a:pt x="13" y="58"/>
                  </a:lnTo>
                  <a:lnTo>
                    <a:pt x="19" y="44"/>
                  </a:lnTo>
                  <a:lnTo>
                    <a:pt x="21" y="0"/>
                  </a:lnTo>
                  <a:lnTo>
                    <a:pt x="21" y="0"/>
                  </a:lnTo>
                  <a:close/>
                </a:path>
              </a:pathLst>
            </a:custGeom>
            <a:grp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endParaRPr>
            </a:p>
          </p:txBody>
        </p:sp>
      </p:grpSp>
      <p:grpSp>
        <p:nvGrpSpPr>
          <p:cNvPr id="221" name="组合 220"/>
          <p:cNvGrpSpPr/>
          <p:nvPr/>
        </p:nvGrpSpPr>
        <p:grpSpPr>
          <a:xfrm>
            <a:off x="2173875" y="3166270"/>
            <a:ext cx="441173" cy="339229"/>
            <a:chOff x="3019426" y="4346575"/>
            <a:chExt cx="796925" cy="612776"/>
          </a:xfrm>
          <a:solidFill>
            <a:schemeClr val="accent1"/>
          </a:solidFill>
        </p:grpSpPr>
        <p:sp>
          <p:nvSpPr>
            <p:cNvPr id="222" name="Freeform 110"/>
            <p:cNvSpPr>
              <a:spLocks/>
            </p:cNvSpPr>
            <p:nvPr/>
          </p:nvSpPr>
          <p:spPr bwMode="auto">
            <a:xfrm>
              <a:off x="3040063" y="4346575"/>
              <a:ext cx="776288" cy="347663"/>
            </a:xfrm>
            <a:custGeom>
              <a:avLst/>
              <a:gdLst>
                <a:gd name="T0" fmla="*/ 247 w 489"/>
                <a:gd name="T1" fmla="*/ 219 h 219"/>
                <a:gd name="T2" fmla="*/ 489 w 489"/>
                <a:gd name="T3" fmla="*/ 110 h 219"/>
                <a:gd name="T4" fmla="*/ 240 w 489"/>
                <a:gd name="T5" fmla="*/ 0 h 219"/>
                <a:gd name="T6" fmla="*/ 0 w 489"/>
                <a:gd name="T7" fmla="*/ 107 h 219"/>
                <a:gd name="T8" fmla="*/ 247 w 489"/>
                <a:gd name="T9" fmla="*/ 219 h 2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89" h="219">
                  <a:moveTo>
                    <a:pt x="247" y="219"/>
                  </a:moveTo>
                  <a:lnTo>
                    <a:pt x="489" y="110"/>
                  </a:lnTo>
                  <a:lnTo>
                    <a:pt x="240" y="0"/>
                  </a:lnTo>
                  <a:lnTo>
                    <a:pt x="0" y="107"/>
                  </a:lnTo>
                  <a:lnTo>
                    <a:pt x="247" y="219"/>
                  </a:lnTo>
                  <a:close/>
                </a:path>
              </a:pathLst>
            </a:custGeom>
            <a:grp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223" name="Rectangle 111"/>
            <p:cNvSpPr>
              <a:spLocks noChangeArrowheads="1"/>
            </p:cNvSpPr>
            <p:nvPr/>
          </p:nvSpPr>
          <p:spPr bwMode="auto">
            <a:xfrm>
              <a:off x="3049588" y="4510088"/>
              <a:ext cx="22225" cy="255588"/>
            </a:xfrm>
            <a:prstGeom prst="rect">
              <a:avLst/>
            </a:prstGeom>
            <a:grp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224" name="Freeform 112"/>
            <p:cNvSpPr>
              <a:spLocks/>
            </p:cNvSpPr>
            <p:nvPr/>
          </p:nvSpPr>
          <p:spPr bwMode="auto">
            <a:xfrm>
              <a:off x="3022601" y="4735513"/>
              <a:ext cx="76200" cy="77788"/>
            </a:xfrm>
            <a:custGeom>
              <a:avLst/>
              <a:gdLst>
                <a:gd name="T0" fmla="*/ 0 w 48"/>
                <a:gd name="T1" fmla="*/ 24 h 49"/>
                <a:gd name="T2" fmla="*/ 0 w 48"/>
                <a:gd name="T3" fmla="*/ 24 h 49"/>
                <a:gd name="T4" fmla="*/ 0 w 48"/>
                <a:gd name="T5" fmla="*/ 20 h 49"/>
                <a:gd name="T6" fmla="*/ 2 w 48"/>
                <a:gd name="T7" fmla="*/ 15 h 49"/>
                <a:gd name="T8" fmla="*/ 4 w 48"/>
                <a:gd name="T9" fmla="*/ 11 h 49"/>
                <a:gd name="T10" fmla="*/ 7 w 48"/>
                <a:gd name="T11" fmla="*/ 8 h 49"/>
                <a:gd name="T12" fmla="*/ 11 w 48"/>
                <a:gd name="T13" fmla="*/ 4 h 49"/>
                <a:gd name="T14" fmla="*/ 15 w 48"/>
                <a:gd name="T15" fmla="*/ 3 h 49"/>
                <a:gd name="T16" fmla="*/ 19 w 48"/>
                <a:gd name="T17" fmla="*/ 1 h 49"/>
                <a:gd name="T18" fmla="*/ 25 w 48"/>
                <a:gd name="T19" fmla="*/ 0 h 49"/>
                <a:gd name="T20" fmla="*/ 25 w 48"/>
                <a:gd name="T21" fmla="*/ 0 h 49"/>
                <a:gd name="T22" fmla="*/ 29 w 48"/>
                <a:gd name="T23" fmla="*/ 1 h 49"/>
                <a:gd name="T24" fmla="*/ 34 w 48"/>
                <a:gd name="T25" fmla="*/ 3 h 49"/>
                <a:gd name="T26" fmla="*/ 38 w 48"/>
                <a:gd name="T27" fmla="*/ 4 h 49"/>
                <a:gd name="T28" fmla="*/ 41 w 48"/>
                <a:gd name="T29" fmla="*/ 8 h 49"/>
                <a:gd name="T30" fmla="*/ 44 w 48"/>
                <a:gd name="T31" fmla="*/ 11 h 49"/>
                <a:gd name="T32" fmla="*/ 46 w 48"/>
                <a:gd name="T33" fmla="*/ 15 h 49"/>
                <a:gd name="T34" fmla="*/ 48 w 48"/>
                <a:gd name="T35" fmla="*/ 20 h 49"/>
                <a:gd name="T36" fmla="*/ 48 w 48"/>
                <a:gd name="T37" fmla="*/ 24 h 49"/>
                <a:gd name="T38" fmla="*/ 48 w 48"/>
                <a:gd name="T39" fmla="*/ 24 h 49"/>
                <a:gd name="T40" fmla="*/ 48 w 48"/>
                <a:gd name="T41" fmla="*/ 30 h 49"/>
                <a:gd name="T42" fmla="*/ 46 w 48"/>
                <a:gd name="T43" fmla="*/ 34 h 49"/>
                <a:gd name="T44" fmla="*/ 44 w 48"/>
                <a:gd name="T45" fmla="*/ 38 h 49"/>
                <a:gd name="T46" fmla="*/ 41 w 48"/>
                <a:gd name="T47" fmla="*/ 42 h 49"/>
                <a:gd name="T48" fmla="*/ 38 w 48"/>
                <a:gd name="T49" fmla="*/ 45 h 49"/>
                <a:gd name="T50" fmla="*/ 34 w 48"/>
                <a:gd name="T51" fmla="*/ 47 h 49"/>
                <a:gd name="T52" fmla="*/ 29 w 48"/>
                <a:gd name="T53" fmla="*/ 49 h 49"/>
                <a:gd name="T54" fmla="*/ 25 w 48"/>
                <a:gd name="T55" fmla="*/ 49 h 49"/>
                <a:gd name="T56" fmla="*/ 25 w 48"/>
                <a:gd name="T57" fmla="*/ 49 h 49"/>
                <a:gd name="T58" fmla="*/ 19 w 48"/>
                <a:gd name="T59" fmla="*/ 49 h 49"/>
                <a:gd name="T60" fmla="*/ 15 w 48"/>
                <a:gd name="T61" fmla="*/ 47 h 49"/>
                <a:gd name="T62" fmla="*/ 11 w 48"/>
                <a:gd name="T63" fmla="*/ 45 h 49"/>
                <a:gd name="T64" fmla="*/ 7 w 48"/>
                <a:gd name="T65" fmla="*/ 42 h 49"/>
                <a:gd name="T66" fmla="*/ 4 w 48"/>
                <a:gd name="T67" fmla="*/ 38 h 49"/>
                <a:gd name="T68" fmla="*/ 2 w 48"/>
                <a:gd name="T69" fmla="*/ 34 h 49"/>
                <a:gd name="T70" fmla="*/ 0 w 48"/>
                <a:gd name="T71" fmla="*/ 30 h 49"/>
                <a:gd name="T72" fmla="*/ 0 w 48"/>
                <a:gd name="T73" fmla="*/ 24 h 49"/>
                <a:gd name="T74" fmla="*/ 0 w 48"/>
                <a:gd name="T75" fmla="*/ 24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48" h="49">
                  <a:moveTo>
                    <a:pt x="0" y="24"/>
                  </a:moveTo>
                  <a:lnTo>
                    <a:pt x="0" y="24"/>
                  </a:lnTo>
                  <a:lnTo>
                    <a:pt x="0" y="20"/>
                  </a:lnTo>
                  <a:lnTo>
                    <a:pt x="2" y="15"/>
                  </a:lnTo>
                  <a:lnTo>
                    <a:pt x="4" y="11"/>
                  </a:lnTo>
                  <a:lnTo>
                    <a:pt x="7" y="8"/>
                  </a:lnTo>
                  <a:lnTo>
                    <a:pt x="11" y="4"/>
                  </a:lnTo>
                  <a:lnTo>
                    <a:pt x="15" y="3"/>
                  </a:lnTo>
                  <a:lnTo>
                    <a:pt x="19" y="1"/>
                  </a:lnTo>
                  <a:lnTo>
                    <a:pt x="25" y="0"/>
                  </a:lnTo>
                  <a:lnTo>
                    <a:pt x="25" y="0"/>
                  </a:lnTo>
                  <a:lnTo>
                    <a:pt x="29" y="1"/>
                  </a:lnTo>
                  <a:lnTo>
                    <a:pt x="34" y="3"/>
                  </a:lnTo>
                  <a:lnTo>
                    <a:pt x="38" y="4"/>
                  </a:lnTo>
                  <a:lnTo>
                    <a:pt x="41" y="8"/>
                  </a:lnTo>
                  <a:lnTo>
                    <a:pt x="44" y="11"/>
                  </a:lnTo>
                  <a:lnTo>
                    <a:pt x="46" y="15"/>
                  </a:lnTo>
                  <a:lnTo>
                    <a:pt x="48" y="20"/>
                  </a:lnTo>
                  <a:lnTo>
                    <a:pt x="48" y="24"/>
                  </a:lnTo>
                  <a:lnTo>
                    <a:pt x="48" y="24"/>
                  </a:lnTo>
                  <a:lnTo>
                    <a:pt x="48" y="30"/>
                  </a:lnTo>
                  <a:lnTo>
                    <a:pt x="46" y="34"/>
                  </a:lnTo>
                  <a:lnTo>
                    <a:pt x="44" y="38"/>
                  </a:lnTo>
                  <a:lnTo>
                    <a:pt x="41" y="42"/>
                  </a:lnTo>
                  <a:lnTo>
                    <a:pt x="38" y="45"/>
                  </a:lnTo>
                  <a:lnTo>
                    <a:pt x="34" y="47"/>
                  </a:lnTo>
                  <a:lnTo>
                    <a:pt x="29" y="49"/>
                  </a:lnTo>
                  <a:lnTo>
                    <a:pt x="25" y="49"/>
                  </a:lnTo>
                  <a:lnTo>
                    <a:pt x="25" y="49"/>
                  </a:lnTo>
                  <a:lnTo>
                    <a:pt x="19" y="49"/>
                  </a:lnTo>
                  <a:lnTo>
                    <a:pt x="15" y="47"/>
                  </a:lnTo>
                  <a:lnTo>
                    <a:pt x="11" y="45"/>
                  </a:lnTo>
                  <a:lnTo>
                    <a:pt x="7" y="42"/>
                  </a:lnTo>
                  <a:lnTo>
                    <a:pt x="4" y="38"/>
                  </a:lnTo>
                  <a:lnTo>
                    <a:pt x="2" y="34"/>
                  </a:lnTo>
                  <a:lnTo>
                    <a:pt x="0" y="30"/>
                  </a:lnTo>
                  <a:lnTo>
                    <a:pt x="0" y="24"/>
                  </a:lnTo>
                  <a:lnTo>
                    <a:pt x="0" y="24"/>
                  </a:lnTo>
                  <a:close/>
                </a:path>
              </a:pathLst>
            </a:custGeom>
            <a:grp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225" name="Freeform 113"/>
            <p:cNvSpPr>
              <a:spLocks/>
            </p:cNvSpPr>
            <p:nvPr/>
          </p:nvSpPr>
          <p:spPr bwMode="auto">
            <a:xfrm>
              <a:off x="3052763" y="4778375"/>
              <a:ext cx="46038" cy="169863"/>
            </a:xfrm>
            <a:custGeom>
              <a:avLst/>
              <a:gdLst>
                <a:gd name="T0" fmla="*/ 17 w 29"/>
                <a:gd name="T1" fmla="*/ 5 h 107"/>
                <a:gd name="T2" fmla="*/ 17 w 29"/>
                <a:gd name="T3" fmla="*/ 5 h 107"/>
                <a:gd name="T4" fmla="*/ 19 w 29"/>
                <a:gd name="T5" fmla="*/ 12 h 107"/>
                <a:gd name="T6" fmla="*/ 22 w 29"/>
                <a:gd name="T7" fmla="*/ 22 h 107"/>
                <a:gd name="T8" fmla="*/ 25 w 29"/>
                <a:gd name="T9" fmla="*/ 33 h 107"/>
                <a:gd name="T10" fmla="*/ 27 w 29"/>
                <a:gd name="T11" fmla="*/ 47 h 107"/>
                <a:gd name="T12" fmla="*/ 29 w 29"/>
                <a:gd name="T13" fmla="*/ 65 h 107"/>
                <a:gd name="T14" fmla="*/ 29 w 29"/>
                <a:gd name="T15" fmla="*/ 84 h 107"/>
                <a:gd name="T16" fmla="*/ 27 w 29"/>
                <a:gd name="T17" fmla="*/ 107 h 107"/>
                <a:gd name="T18" fmla="*/ 0 w 29"/>
                <a:gd name="T19" fmla="*/ 107 h 107"/>
                <a:gd name="T20" fmla="*/ 0 w 29"/>
                <a:gd name="T21" fmla="*/ 0 h 107"/>
                <a:gd name="T22" fmla="*/ 0 w 29"/>
                <a:gd name="T23" fmla="*/ 0 h 107"/>
                <a:gd name="T24" fmla="*/ 8 w 29"/>
                <a:gd name="T25" fmla="*/ 4 h 107"/>
                <a:gd name="T26" fmla="*/ 14 w 29"/>
                <a:gd name="T27" fmla="*/ 5 h 107"/>
                <a:gd name="T28" fmla="*/ 15 w 29"/>
                <a:gd name="T29" fmla="*/ 5 h 107"/>
                <a:gd name="T30" fmla="*/ 17 w 29"/>
                <a:gd name="T31" fmla="*/ 5 h 107"/>
                <a:gd name="T32" fmla="*/ 17 w 29"/>
                <a:gd name="T33" fmla="*/ 5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9" h="107">
                  <a:moveTo>
                    <a:pt x="17" y="5"/>
                  </a:moveTo>
                  <a:lnTo>
                    <a:pt x="17" y="5"/>
                  </a:lnTo>
                  <a:lnTo>
                    <a:pt x="19" y="12"/>
                  </a:lnTo>
                  <a:lnTo>
                    <a:pt x="22" y="22"/>
                  </a:lnTo>
                  <a:lnTo>
                    <a:pt x="25" y="33"/>
                  </a:lnTo>
                  <a:lnTo>
                    <a:pt x="27" y="47"/>
                  </a:lnTo>
                  <a:lnTo>
                    <a:pt x="29" y="65"/>
                  </a:lnTo>
                  <a:lnTo>
                    <a:pt x="29" y="84"/>
                  </a:lnTo>
                  <a:lnTo>
                    <a:pt x="27" y="107"/>
                  </a:lnTo>
                  <a:lnTo>
                    <a:pt x="0" y="107"/>
                  </a:lnTo>
                  <a:lnTo>
                    <a:pt x="0" y="0"/>
                  </a:lnTo>
                  <a:lnTo>
                    <a:pt x="0" y="0"/>
                  </a:lnTo>
                  <a:lnTo>
                    <a:pt x="8" y="4"/>
                  </a:lnTo>
                  <a:lnTo>
                    <a:pt x="14" y="5"/>
                  </a:lnTo>
                  <a:lnTo>
                    <a:pt x="15" y="5"/>
                  </a:lnTo>
                  <a:lnTo>
                    <a:pt x="17" y="5"/>
                  </a:lnTo>
                  <a:lnTo>
                    <a:pt x="17" y="5"/>
                  </a:lnTo>
                  <a:close/>
                </a:path>
              </a:pathLst>
            </a:custGeom>
            <a:grp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226" name="Freeform 114"/>
            <p:cNvSpPr>
              <a:spLocks/>
            </p:cNvSpPr>
            <p:nvPr/>
          </p:nvSpPr>
          <p:spPr bwMode="auto">
            <a:xfrm>
              <a:off x="3019426" y="4778375"/>
              <a:ext cx="46038" cy="169863"/>
            </a:xfrm>
            <a:custGeom>
              <a:avLst/>
              <a:gdLst>
                <a:gd name="T0" fmla="*/ 13 w 29"/>
                <a:gd name="T1" fmla="*/ 5 h 107"/>
                <a:gd name="T2" fmla="*/ 13 w 29"/>
                <a:gd name="T3" fmla="*/ 5 h 107"/>
                <a:gd name="T4" fmla="*/ 10 w 29"/>
                <a:gd name="T5" fmla="*/ 12 h 107"/>
                <a:gd name="T6" fmla="*/ 4 w 29"/>
                <a:gd name="T7" fmla="*/ 33 h 107"/>
                <a:gd name="T8" fmla="*/ 2 w 29"/>
                <a:gd name="T9" fmla="*/ 47 h 107"/>
                <a:gd name="T10" fmla="*/ 0 w 29"/>
                <a:gd name="T11" fmla="*/ 65 h 107"/>
                <a:gd name="T12" fmla="*/ 0 w 29"/>
                <a:gd name="T13" fmla="*/ 84 h 107"/>
                <a:gd name="T14" fmla="*/ 1 w 29"/>
                <a:gd name="T15" fmla="*/ 107 h 107"/>
                <a:gd name="T16" fmla="*/ 29 w 29"/>
                <a:gd name="T17" fmla="*/ 107 h 107"/>
                <a:gd name="T18" fmla="*/ 29 w 29"/>
                <a:gd name="T19" fmla="*/ 0 h 107"/>
                <a:gd name="T20" fmla="*/ 29 w 29"/>
                <a:gd name="T21" fmla="*/ 0 h 107"/>
                <a:gd name="T22" fmla="*/ 21 w 29"/>
                <a:gd name="T23" fmla="*/ 4 h 107"/>
                <a:gd name="T24" fmla="*/ 16 w 29"/>
                <a:gd name="T25" fmla="*/ 5 h 107"/>
                <a:gd name="T26" fmla="*/ 13 w 29"/>
                <a:gd name="T27" fmla="*/ 5 h 107"/>
                <a:gd name="T28" fmla="*/ 13 w 29"/>
                <a:gd name="T29" fmla="*/ 5 h 107"/>
                <a:gd name="T30" fmla="*/ 13 w 29"/>
                <a:gd name="T31" fmla="*/ 5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9" h="107">
                  <a:moveTo>
                    <a:pt x="13" y="5"/>
                  </a:moveTo>
                  <a:lnTo>
                    <a:pt x="13" y="5"/>
                  </a:lnTo>
                  <a:lnTo>
                    <a:pt x="10" y="12"/>
                  </a:lnTo>
                  <a:lnTo>
                    <a:pt x="4" y="33"/>
                  </a:lnTo>
                  <a:lnTo>
                    <a:pt x="2" y="47"/>
                  </a:lnTo>
                  <a:lnTo>
                    <a:pt x="0" y="65"/>
                  </a:lnTo>
                  <a:lnTo>
                    <a:pt x="0" y="84"/>
                  </a:lnTo>
                  <a:lnTo>
                    <a:pt x="1" y="107"/>
                  </a:lnTo>
                  <a:lnTo>
                    <a:pt x="29" y="107"/>
                  </a:lnTo>
                  <a:lnTo>
                    <a:pt x="29" y="0"/>
                  </a:lnTo>
                  <a:lnTo>
                    <a:pt x="29" y="0"/>
                  </a:lnTo>
                  <a:lnTo>
                    <a:pt x="21" y="4"/>
                  </a:lnTo>
                  <a:lnTo>
                    <a:pt x="16" y="5"/>
                  </a:lnTo>
                  <a:lnTo>
                    <a:pt x="13" y="5"/>
                  </a:lnTo>
                  <a:lnTo>
                    <a:pt x="13" y="5"/>
                  </a:lnTo>
                  <a:lnTo>
                    <a:pt x="13" y="5"/>
                  </a:lnTo>
                  <a:close/>
                </a:path>
              </a:pathLst>
            </a:custGeom>
            <a:grp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227" name="Freeform 115"/>
            <p:cNvSpPr>
              <a:spLocks/>
            </p:cNvSpPr>
            <p:nvPr/>
          </p:nvSpPr>
          <p:spPr bwMode="auto">
            <a:xfrm>
              <a:off x="3211513" y="4624388"/>
              <a:ext cx="449263" cy="334963"/>
            </a:xfrm>
            <a:custGeom>
              <a:avLst/>
              <a:gdLst>
                <a:gd name="T0" fmla="*/ 0 w 283"/>
                <a:gd name="T1" fmla="*/ 0 h 211"/>
                <a:gd name="T2" fmla="*/ 0 w 283"/>
                <a:gd name="T3" fmla="*/ 0 h 211"/>
                <a:gd name="T4" fmla="*/ 63 w 283"/>
                <a:gd name="T5" fmla="*/ 29 h 211"/>
                <a:gd name="T6" fmla="*/ 143 w 283"/>
                <a:gd name="T7" fmla="*/ 67 h 211"/>
                <a:gd name="T8" fmla="*/ 143 w 283"/>
                <a:gd name="T9" fmla="*/ 67 h 211"/>
                <a:gd name="T10" fmla="*/ 221 w 283"/>
                <a:gd name="T11" fmla="*/ 29 h 211"/>
                <a:gd name="T12" fmla="*/ 283 w 283"/>
                <a:gd name="T13" fmla="*/ 0 h 211"/>
                <a:gd name="T14" fmla="*/ 283 w 283"/>
                <a:gd name="T15" fmla="*/ 163 h 211"/>
                <a:gd name="T16" fmla="*/ 283 w 283"/>
                <a:gd name="T17" fmla="*/ 163 h 211"/>
                <a:gd name="T18" fmla="*/ 277 w 283"/>
                <a:gd name="T19" fmla="*/ 170 h 211"/>
                <a:gd name="T20" fmla="*/ 267 w 283"/>
                <a:gd name="T21" fmla="*/ 177 h 211"/>
                <a:gd name="T22" fmla="*/ 259 w 283"/>
                <a:gd name="T23" fmla="*/ 182 h 211"/>
                <a:gd name="T24" fmla="*/ 250 w 283"/>
                <a:gd name="T25" fmla="*/ 188 h 211"/>
                <a:gd name="T26" fmla="*/ 229 w 283"/>
                <a:gd name="T27" fmla="*/ 196 h 211"/>
                <a:gd name="T28" fmla="*/ 209 w 283"/>
                <a:gd name="T29" fmla="*/ 201 h 211"/>
                <a:gd name="T30" fmla="*/ 190 w 283"/>
                <a:gd name="T31" fmla="*/ 205 h 211"/>
                <a:gd name="T32" fmla="*/ 172 w 283"/>
                <a:gd name="T33" fmla="*/ 208 h 211"/>
                <a:gd name="T34" fmla="*/ 147 w 283"/>
                <a:gd name="T35" fmla="*/ 211 h 211"/>
                <a:gd name="T36" fmla="*/ 147 w 283"/>
                <a:gd name="T37" fmla="*/ 211 h 211"/>
                <a:gd name="T38" fmla="*/ 147 w 283"/>
                <a:gd name="T39" fmla="*/ 211 h 211"/>
                <a:gd name="T40" fmla="*/ 143 w 283"/>
                <a:gd name="T41" fmla="*/ 211 h 211"/>
                <a:gd name="T42" fmla="*/ 143 w 283"/>
                <a:gd name="T43" fmla="*/ 211 h 211"/>
                <a:gd name="T44" fmla="*/ 139 w 283"/>
                <a:gd name="T45" fmla="*/ 211 h 211"/>
                <a:gd name="T46" fmla="*/ 139 w 283"/>
                <a:gd name="T47" fmla="*/ 211 h 211"/>
                <a:gd name="T48" fmla="*/ 139 w 283"/>
                <a:gd name="T49" fmla="*/ 211 h 211"/>
                <a:gd name="T50" fmla="*/ 113 w 283"/>
                <a:gd name="T51" fmla="*/ 208 h 211"/>
                <a:gd name="T52" fmla="*/ 94 w 283"/>
                <a:gd name="T53" fmla="*/ 205 h 211"/>
                <a:gd name="T54" fmla="*/ 75 w 283"/>
                <a:gd name="T55" fmla="*/ 201 h 211"/>
                <a:gd name="T56" fmla="*/ 55 w 283"/>
                <a:gd name="T57" fmla="*/ 196 h 211"/>
                <a:gd name="T58" fmla="*/ 36 w 283"/>
                <a:gd name="T59" fmla="*/ 188 h 211"/>
                <a:gd name="T60" fmla="*/ 26 w 283"/>
                <a:gd name="T61" fmla="*/ 182 h 211"/>
                <a:gd name="T62" fmla="*/ 17 w 283"/>
                <a:gd name="T63" fmla="*/ 177 h 211"/>
                <a:gd name="T64" fmla="*/ 9 w 283"/>
                <a:gd name="T65" fmla="*/ 170 h 211"/>
                <a:gd name="T66" fmla="*/ 0 w 283"/>
                <a:gd name="T67" fmla="*/ 163 h 211"/>
                <a:gd name="T68" fmla="*/ 0 w 283"/>
                <a:gd name="T69" fmla="*/ 0 h 2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283" h="211">
                  <a:moveTo>
                    <a:pt x="0" y="0"/>
                  </a:moveTo>
                  <a:lnTo>
                    <a:pt x="0" y="0"/>
                  </a:lnTo>
                  <a:lnTo>
                    <a:pt x="63" y="29"/>
                  </a:lnTo>
                  <a:lnTo>
                    <a:pt x="143" y="67"/>
                  </a:lnTo>
                  <a:lnTo>
                    <a:pt x="143" y="67"/>
                  </a:lnTo>
                  <a:lnTo>
                    <a:pt x="221" y="29"/>
                  </a:lnTo>
                  <a:lnTo>
                    <a:pt x="283" y="0"/>
                  </a:lnTo>
                  <a:lnTo>
                    <a:pt x="283" y="163"/>
                  </a:lnTo>
                  <a:lnTo>
                    <a:pt x="283" y="163"/>
                  </a:lnTo>
                  <a:lnTo>
                    <a:pt x="277" y="170"/>
                  </a:lnTo>
                  <a:lnTo>
                    <a:pt x="267" y="177"/>
                  </a:lnTo>
                  <a:lnTo>
                    <a:pt x="259" y="182"/>
                  </a:lnTo>
                  <a:lnTo>
                    <a:pt x="250" y="188"/>
                  </a:lnTo>
                  <a:lnTo>
                    <a:pt x="229" y="196"/>
                  </a:lnTo>
                  <a:lnTo>
                    <a:pt x="209" y="201"/>
                  </a:lnTo>
                  <a:lnTo>
                    <a:pt x="190" y="205"/>
                  </a:lnTo>
                  <a:lnTo>
                    <a:pt x="172" y="208"/>
                  </a:lnTo>
                  <a:lnTo>
                    <a:pt x="147" y="211"/>
                  </a:lnTo>
                  <a:lnTo>
                    <a:pt x="147" y="211"/>
                  </a:lnTo>
                  <a:lnTo>
                    <a:pt x="147" y="211"/>
                  </a:lnTo>
                  <a:lnTo>
                    <a:pt x="143" y="211"/>
                  </a:lnTo>
                  <a:lnTo>
                    <a:pt x="143" y="211"/>
                  </a:lnTo>
                  <a:lnTo>
                    <a:pt x="139" y="211"/>
                  </a:lnTo>
                  <a:lnTo>
                    <a:pt x="139" y="211"/>
                  </a:lnTo>
                  <a:lnTo>
                    <a:pt x="139" y="211"/>
                  </a:lnTo>
                  <a:lnTo>
                    <a:pt x="113" y="208"/>
                  </a:lnTo>
                  <a:lnTo>
                    <a:pt x="94" y="205"/>
                  </a:lnTo>
                  <a:lnTo>
                    <a:pt x="75" y="201"/>
                  </a:lnTo>
                  <a:lnTo>
                    <a:pt x="55" y="196"/>
                  </a:lnTo>
                  <a:lnTo>
                    <a:pt x="36" y="188"/>
                  </a:lnTo>
                  <a:lnTo>
                    <a:pt x="26" y="182"/>
                  </a:lnTo>
                  <a:lnTo>
                    <a:pt x="17" y="177"/>
                  </a:lnTo>
                  <a:lnTo>
                    <a:pt x="9" y="170"/>
                  </a:lnTo>
                  <a:lnTo>
                    <a:pt x="0" y="163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endParaRPr>
            </a:p>
          </p:txBody>
        </p:sp>
      </p:grpSp>
      <p:sp>
        <p:nvSpPr>
          <p:cNvPr id="228" name="Freeform 116"/>
          <p:cNvSpPr>
            <a:spLocks noEditPoints="1"/>
          </p:cNvSpPr>
          <p:nvPr/>
        </p:nvSpPr>
        <p:spPr bwMode="auto">
          <a:xfrm>
            <a:off x="2733690" y="1988638"/>
            <a:ext cx="217071" cy="272437"/>
          </a:xfrm>
          <a:custGeom>
            <a:avLst/>
            <a:gdLst>
              <a:gd name="T0" fmla="*/ 82 w 247"/>
              <a:gd name="T1" fmla="*/ 150 h 310"/>
              <a:gd name="T2" fmla="*/ 87 w 247"/>
              <a:gd name="T3" fmla="*/ 132 h 310"/>
              <a:gd name="T4" fmla="*/ 87 w 247"/>
              <a:gd name="T5" fmla="*/ 59 h 310"/>
              <a:gd name="T6" fmla="*/ 79 w 247"/>
              <a:gd name="T7" fmla="*/ 50 h 310"/>
              <a:gd name="T8" fmla="*/ 80 w 247"/>
              <a:gd name="T9" fmla="*/ 17 h 310"/>
              <a:gd name="T10" fmla="*/ 80 w 247"/>
              <a:gd name="T11" fmla="*/ 13 h 310"/>
              <a:gd name="T12" fmla="*/ 92 w 247"/>
              <a:gd name="T13" fmla="*/ 5 h 310"/>
              <a:gd name="T14" fmla="*/ 125 w 247"/>
              <a:gd name="T15" fmla="*/ 0 h 310"/>
              <a:gd name="T16" fmla="*/ 162 w 247"/>
              <a:gd name="T17" fmla="*/ 6 h 310"/>
              <a:gd name="T18" fmla="*/ 168 w 247"/>
              <a:gd name="T19" fmla="*/ 16 h 310"/>
              <a:gd name="T20" fmla="*/ 170 w 247"/>
              <a:gd name="T21" fmla="*/ 17 h 310"/>
              <a:gd name="T22" fmla="*/ 168 w 247"/>
              <a:gd name="T23" fmla="*/ 50 h 310"/>
              <a:gd name="T24" fmla="*/ 162 w 247"/>
              <a:gd name="T25" fmla="*/ 58 h 310"/>
              <a:gd name="T26" fmla="*/ 156 w 247"/>
              <a:gd name="T27" fmla="*/ 132 h 310"/>
              <a:gd name="T28" fmla="*/ 157 w 247"/>
              <a:gd name="T29" fmla="*/ 140 h 310"/>
              <a:gd name="T30" fmla="*/ 166 w 247"/>
              <a:gd name="T31" fmla="*/ 150 h 310"/>
              <a:gd name="T32" fmla="*/ 190 w 247"/>
              <a:gd name="T33" fmla="*/ 171 h 310"/>
              <a:gd name="T34" fmla="*/ 231 w 247"/>
              <a:gd name="T35" fmla="*/ 222 h 310"/>
              <a:gd name="T36" fmla="*/ 246 w 247"/>
              <a:gd name="T37" fmla="*/ 253 h 310"/>
              <a:gd name="T38" fmla="*/ 243 w 247"/>
              <a:gd name="T39" fmla="*/ 278 h 310"/>
              <a:gd name="T40" fmla="*/ 236 w 247"/>
              <a:gd name="T41" fmla="*/ 285 h 310"/>
              <a:gd name="T42" fmla="*/ 187 w 247"/>
              <a:gd name="T43" fmla="*/ 304 h 310"/>
              <a:gd name="T44" fmla="*/ 141 w 247"/>
              <a:gd name="T45" fmla="*/ 310 h 310"/>
              <a:gd name="T46" fmla="*/ 113 w 247"/>
              <a:gd name="T47" fmla="*/ 310 h 310"/>
              <a:gd name="T48" fmla="*/ 51 w 247"/>
              <a:gd name="T49" fmla="*/ 303 h 310"/>
              <a:gd name="T50" fmla="*/ 63 w 247"/>
              <a:gd name="T51" fmla="*/ 285 h 310"/>
              <a:gd name="T52" fmla="*/ 83 w 247"/>
              <a:gd name="T53" fmla="*/ 287 h 310"/>
              <a:gd name="T54" fmla="*/ 61 w 247"/>
              <a:gd name="T55" fmla="*/ 280 h 310"/>
              <a:gd name="T56" fmla="*/ 51 w 247"/>
              <a:gd name="T57" fmla="*/ 211 h 310"/>
              <a:gd name="T58" fmla="*/ 76 w 247"/>
              <a:gd name="T59" fmla="*/ 180 h 310"/>
              <a:gd name="T60" fmla="*/ 51 w 247"/>
              <a:gd name="T61" fmla="*/ 203 h 310"/>
              <a:gd name="T62" fmla="*/ 68 w 247"/>
              <a:gd name="T63" fmla="*/ 159 h 310"/>
              <a:gd name="T64" fmla="*/ 51 w 247"/>
              <a:gd name="T65" fmla="*/ 303 h 310"/>
              <a:gd name="T66" fmla="*/ 30 w 247"/>
              <a:gd name="T67" fmla="*/ 296 h 310"/>
              <a:gd name="T68" fmla="*/ 11 w 247"/>
              <a:gd name="T69" fmla="*/ 285 h 310"/>
              <a:gd name="T70" fmla="*/ 2 w 247"/>
              <a:gd name="T71" fmla="*/ 270 h 310"/>
              <a:gd name="T72" fmla="*/ 3 w 247"/>
              <a:gd name="T73" fmla="*/ 251 h 310"/>
              <a:gd name="T74" fmla="*/ 27 w 247"/>
              <a:gd name="T75" fmla="*/ 205 h 310"/>
              <a:gd name="T76" fmla="*/ 51 w 247"/>
              <a:gd name="T77" fmla="*/ 203 h 310"/>
              <a:gd name="T78" fmla="*/ 27 w 247"/>
              <a:gd name="T79" fmla="*/ 228 h 310"/>
              <a:gd name="T80" fmla="*/ 18 w 247"/>
              <a:gd name="T81" fmla="*/ 249 h 310"/>
              <a:gd name="T82" fmla="*/ 18 w 247"/>
              <a:gd name="T83" fmla="*/ 261 h 310"/>
              <a:gd name="T84" fmla="*/ 27 w 247"/>
              <a:gd name="T85" fmla="*/ 273 h 310"/>
              <a:gd name="T86" fmla="*/ 51 w 247"/>
              <a:gd name="T87" fmla="*/ 303 h 310"/>
              <a:gd name="T88" fmla="*/ 51 w 247"/>
              <a:gd name="T89" fmla="*/ 211 h 310"/>
              <a:gd name="T90" fmla="*/ 34 w 247"/>
              <a:gd name="T91" fmla="*/ 243 h 310"/>
              <a:gd name="T92" fmla="*/ 36 w 247"/>
              <a:gd name="T93" fmla="*/ 259 h 310"/>
              <a:gd name="T94" fmla="*/ 51 w 247"/>
              <a:gd name="T95" fmla="*/ 274 h 3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</a:cxnLst>
            <a:rect l="0" t="0" r="r" b="b"/>
            <a:pathLst>
              <a:path w="247" h="310">
                <a:moveTo>
                  <a:pt x="80" y="150"/>
                </a:moveTo>
                <a:lnTo>
                  <a:pt x="80" y="150"/>
                </a:lnTo>
                <a:lnTo>
                  <a:pt x="82" y="150"/>
                </a:lnTo>
                <a:lnTo>
                  <a:pt x="84" y="146"/>
                </a:lnTo>
                <a:lnTo>
                  <a:pt x="86" y="140"/>
                </a:lnTo>
                <a:lnTo>
                  <a:pt x="87" y="132"/>
                </a:lnTo>
                <a:lnTo>
                  <a:pt x="87" y="132"/>
                </a:lnTo>
                <a:lnTo>
                  <a:pt x="87" y="59"/>
                </a:lnTo>
                <a:lnTo>
                  <a:pt x="87" y="59"/>
                </a:lnTo>
                <a:lnTo>
                  <a:pt x="82" y="55"/>
                </a:lnTo>
                <a:lnTo>
                  <a:pt x="80" y="50"/>
                </a:lnTo>
                <a:lnTo>
                  <a:pt x="79" y="50"/>
                </a:lnTo>
                <a:lnTo>
                  <a:pt x="79" y="17"/>
                </a:lnTo>
                <a:lnTo>
                  <a:pt x="80" y="17"/>
                </a:lnTo>
                <a:lnTo>
                  <a:pt x="80" y="17"/>
                </a:lnTo>
                <a:lnTo>
                  <a:pt x="80" y="16"/>
                </a:lnTo>
                <a:lnTo>
                  <a:pt x="80" y="16"/>
                </a:lnTo>
                <a:lnTo>
                  <a:pt x="80" y="13"/>
                </a:lnTo>
                <a:lnTo>
                  <a:pt x="83" y="10"/>
                </a:lnTo>
                <a:lnTo>
                  <a:pt x="87" y="6"/>
                </a:lnTo>
                <a:lnTo>
                  <a:pt x="92" y="5"/>
                </a:lnTo>
                <a:lnTo>
                  <a:pt x="107" y="1"/>
                </a:lnTo>
                <a:lnTo>
                  <a:pt x="125" y="0"/>
                </a:lnTo>
                <a:lnTo>
                  <a:pt x="125" y="0"/>
                </a:lnTo>
                <a:lnTo>
                  <a:pt x="141" y="1"/>
                </a:lnTo>
                <a:lnTo>
                  <a:pt x="156" y="5"/>
                </a:lnTo>
                <a:lnTo>
                  <a:pt x="162" y="6"/>
                </a:lnTo>
                <a:lnTo>
                  <a:pt x="166" y="10"/>
                </a:lnTo>
                <a:lnTo>
                  <a:pt x="168" y="13"/>
                </a:lnTo>
                <a:lnTo>
                  <a:pt x="168" y="16"/>
                </a:lnTo>
                <a:lnTo>
                  <a:pt x="168" y="16"/>
                </a:lnTo>
                <a:lnTo>
                  <a:pt x="168" y="17"/>
                </a:lnTo>
                <a:lnTo>
                  <a:pt x="170" y="17"/>
                </a:lnTo>
                <a:lnTo>
                  <a:pt x="170" y="50"/>
                </a:lnTo>
                <a:lnTo>
                  <a:pt x="168" y="50"/>
                </a:lnTo>
                <a:lnTo>
                  <a:pt x="168" y="50"/>
                </a:lnTo>
                <a:lnTo>
                  <a:pt x="168" y="52"/>
                </a:lnTo>
                <a:lnTo>
                  <a:pt x="166" y="55"/>
                </a:lnTo>
                <a:lnTo>
                  <a:pt x="162" y="58"/>
                </a:lnTo>
                <a:lnTo>
                  <a:pt x="156" y="59"/>
                </a:lnTo>
                <a:lnTo>
                  <a:pt x="156" y="59"/>
                </a:lnTo>
                <a:lnTo>
                  <a:pt x="156" y="132"/>
                </a:lnTo>
                <a:lnTo>
                  <a:pt x="156" y="132"/>
                </a:lnTo>
                <a:lnTo>
                  <a:pt x="156" y="136"/>
                </a:lnTo>
                <a:lnTo>
                  <a:pt x="157" y="140"/>
                </a:lnTo>
                <a:lnTo>
                  <a:pt x="160" y="146"/>
                </a:lnTo>
                <a:lnTo>
                  <a:pt x="164" y="150"/>
                </a:lnTo>
                <a:lnTo>
                  <a:pt x="166" y="150"/>
                </a:lnTo>
                <a:lnTo>
                  <a:pt x="166" y="150"/>
                </a:lnTo>
                <a:lnTo>
                  <a:pt x="175" y="158"/>
                </a:lnTo>
                <a:lnTo>
                  <a:pt x="190" y="171"/>
                </a:lnTo>
                <a:lnTo>
                  <a:pt x="206" y="189"/>
                </a:lnTo>
                <a:lnTo>
                  <a:pt x="222" y="211"/>
                </a:lnTo>
                <a:lnTo>
                  <a:pt x="231" y="222"/>
                </a:lnTo>
                <a:lnTo>
                  <a:pt x="236" y="232"/>
                </a:lnTo>
                <a:lnTo>
                  <a:pt x="241" y="243"/>
                </a:lnTo>
                <a:lnTo>
                  <a:pt x="246" y="253"/>
                </a:lnTo>
                <a:lnTo>
                  <a:pt x="247" y="262"/>
                </a:lnTo>
                <a:lnTo>
                  <a:pt x="246" y="272"/>
                </a:lnTo>
                <a:lnTo>
                  <a:pt x="243" y="278"/>
                </a:lnTo>
                <a:lnTo>
                  <a:pt x="240" y="282"/>
                </a:lnTo>
                <a:lnTo>
                  <a:pt x="236" y="285"/>
                </a:lnTo>
                <a:lnTo>
                  <a:pt x="236" y="285"/>
                </a:lnTo>
                <a:lnTo>
                  <a:pt x="221" y="293"/>
                </a:lnTo>
                <a:lnTo>
                  <a:pt x="205" y="300"/>
                </a:lnTo>
                <a:lnTo>
                  <a:pt x="187" y="304"/>
                </a:lnTo>
                <a:lnTo>
                  <a:pt x="171" y="307"/>
                </a:lnTo>
                <a:lnTo>
                  <a:pt x="155" y="310"/>
                </a:lnTo>
                <a:lnTo>
                  <a:pt x="141" y="310"/>
                </a:lnTo>
                <a:lnTo>
                  <a:pt x="124" y="310"/>
                </a:lnTo>
                <a:lnTo>
                  <a:pt x="124" y="310"/>
                </a:lnTo>
                <a:lnTo>
                  <a:pt x="113" y="310"/>
                </a:lnTo>
                <a:lnTo>
                  <a:pt x="95" y="310"/>
                </a:lnTo>
                <a:lnTo>
                  <a:pt x="74" y="307"/>
                </a:lnTo>
                <a:lnTo>
                  <a:pt x="51" y="303"/>
                </a:lnTo>
                <a:lnTo>
                  <a:pt x="51" y="282"/>
                </a:lnTo>
                <a:lnTo>
                  <a:pt x="51" y="282"/>
                </a:lnTo>
                <a:lnTo>
                  <a:pt x="63" y="285"/>
                </a:lnTo>
                <a:lnTo>
                  <a:pt x="72" y="287"/>
                </a:lnTo>
                <a:lnTo>
                  <a:pt x="83" y="287"/>
                </a:lnTo>
                <a:lnTo>
                  <a:pt x="83" y="287"/>
                </a:lnTo>
                <a:lnTo>
                  <a:pt x="83" y="287"/>
                </a:lnTo>
                <a:lnTo>
                  <a:pt x="72" y="284"/>
                </a:lnTo>
                <a:lnTo>
                  <a:pt x="61" y="280"/>
                </a:lnTo>
                <a:lnTo>
                  <a:pt x="51" y="274"/>
                </a:lnTo>
                <a:lnTo>
                  <a:pt x="51" y="211"/>
                </a:lnTo>
                <a:lnTo>
                  <a:pt x="51" y="211"/>
                </a:lnTo>
                <a:lnTo>
                  <a:pt x="60" y="199"/>
                </a:lnTo>
                <a:lnTo>
                  <a:pt x="68" y="189"/>
                </a:lnTo>
                <a:lnTo>
                  <a:pt x="76" y="180"/>
                </a:lnTo>
                <a:lnTo>
                  <a:pt x="76" y="180"/>
                </a:lnTo>
                <a:lnTo>
                  <a:pt x="68" y="186"/>
                </a:lnTo>
                <a:lnTo>
                  <a:pt x="51" y="203"/>
                </a:lnTo>
                <a:lnTo>
                  <a:pt x="51" y="178"/>
                </a:lnTo>
                <a:lnTo>
                  <a:pt x="51" y="178"/>
                </a:lnTo>
                <a:lnTo>
                  <a:pt x="68" y="159"/>
                </a:lnTo>
                <a:lnTo>
                  <a:pt x="80" y="150"/>
                </a:lnTo>
                <a:lnTo>
                  <a:pt x="80" y="150"/>
                </a:lnTo>
                <a:close/>
                <a:moveTo>
                  <a:pt x="51" y="303"/>
                </a:moveTo>
                <a:lnTo>
                  <a:pt x="51" y="303"/>
                </a:lnTo>
                <a:lnTo>
                  <a:pt x="40" y="299"/>
                </a:lnTo>
                <a:lnTo>
                  <a:pt x="30" y="296"/>
                </a:lnTo>
                <a:lnTo>
                  <a:pt x="21" y="291"/>
                </a:lnTo>
                <a:lnTo>
                  <a:pt x="11" y="285"/>
                </a:lnTo>
                <a:lnTo>
                  <a:pt x="11" y="285"/>
                </a:lnTo>
                <a:lnTo>
                  <a:pt x="6" y="281"/>
                </a:lnTo>
                <a:lnTo>
                  <a:pt x="3" y="276"/>
                </a:lnTo>
                <a:lnTo>
                  <a:pt x="2" y="270"/>
                </a:lnTo>
                <a:lnTo>
                  <a:pt x="0" y="265"/>
                </a:lnTo>
                <a:lnTo>
                  <a:pt x="0" y="258"/>
                </a:lnTo>
                <a:lnTo>
                  <a:pt x="3" y="251"/>
                </a:lnTo>
                <a:lnTo>
                  <a:pt x="9" y="236"/>
                </a:lnTo>
                <a:lnTo>
                  <a:pt x="17" y="222"/>
                </a:lnTo>
                <a:lnTo>
                  <a:pt x="27" y="205"/>
                </a:lnTo>
                <a:lnTo>
                  <a:pt x="38" y="192"/>
                </a:lnTo>
                <a:lnTo>
                  <a:pt x="51" y="178"/>
                </a:lnTo>
                <a:lnTo>
                  <a:pt x="51" y="203"/>
                </a:lnTo>
                <a:lnTo>
                  <a:pt x="51" y="203"/>
                </a:lnTo>
                <a:lnTo>
                  <a:pt x="38" y="215"/>
                </a:lnTo>
                <a:lnTo>
                  <a:pt x="27" y="228"/>
                </a:lnTo>
                <a:lnTo>
                  <a:pt x="23" y="235"/>
                </a:lnTo>
                <a:lnTo>
                  <a:pt x="21" y="242"/>
                </a:lnTo>
                <a:lnTo>
                  <a:pt x="18" y="249"/>
                </a:lnTo>
                <a:lnTo>
                  <a:pt x="18" y="255"/>
                </a:lnTo>
                <a:lnTo>
                  <a:pt x="18" y="255"/>
                </a:lnTo>
                <a:lnTo>
                  <a:pt x="18" y="261"/>
                </a:lnTo>
                <a:lnTo>
                  <a:pt x="21" y="266"/>
                </a:lnTo>
                <a:lnTo>
                  <a:pt x="23" y="270"/>
                </a:lnTo>
                <a:lnTo>
                  <a:pt x="27" y="273"/>
                </a:lnTo>
                <a:lnTo>
                  <a:pt x="38" y="278"/>
                </a:lnTo>
                <a:lnTo>
                  <a:pt x="51" y="282"/>
                </a:lnTo>
                <a:lnTo>
                  <a:pt x="51" y="303"/>
                </a:lnTo>
                <a:lnTo>
                  <a:pt x="51" y="303"/>
                </a:lnTo>
                <a:close/>
                <a:moveTo>
                  <a:pt x="51" y="211"/>
                </a:moveTo>
                <a:lnTo>
                  <a:pt x="51" y="211"/>
                </a:lnTo>
                <a:lnTo>
                  <a:pt x="44" y="222"/>
                </a:lnTo>
                <a:lnTo>
                  <a:pt x="38" y="232"/>
                </a:lnTo>
                <a:lnTo>
                  <a:pt x="34" y="243"/>
                </a:lnTo>
                <a:lnTo>
                  <a:pt x="33" y="253"/>
                </a:lnTo>
                <a:lnTo>
                  <a:pt x="33" y="253"/>
                </a:lnTo>
                <a:lnTo>
                  <a:pt x="36" y="259"/>
                </a:lnTo>
                <a:lnTo>
                  <a:pt x="38" y="265"/>
                </a:lnTo>
                <a:lnTo>
                  <a:pt x="44" y="270"/>
                </a:lnTo>
                <a:lnTo>
                  <a:pt x="51" y="274"/>
                </a:lnTo>
                <a:lnTo>
                  <a:pt x="51" y="211"/>
                </a:lnTo>
                <a:close/>
              </a:path>
            </a:pathLst>
          </a:custGeom>
          <a:solidFill>
            <a:schemeClr val="accent1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grpSp>
        <p:nvGrpSpPr>
          <p:cNvPr id="229" name="组合 228"/>
          <p:cNvGrpSpPr/>
          <p:nvPr/>
        </p:nvGrpSpPr>
        <p:grpSpPr>
          <a:xfrm>
            <a:off x="1167614" y="1896361"/>
            <a:ext cx="224102" cy="338350"/>
            <a:chOff x="1201738" y="2052638"/>
            <a:chExt cx="404813" cy="611188"/>
          </a:xfrm>
          <a:solidFill>
            <a:schemeClr val="accent1"/>
          </a:solidFill>
        </p:grpSpPr>
        <p:sp>
          <p:nvSpPr>
            <p:cNvPr id="230" name="Freeform 117"/>
            <p:cNvSpPr>
              <a:spLocks/>
            </p:cNvSpPr>
            <p:nvPr/>
          </p:nvSpPr>
          <p:spPr bwMode="auto">
            <a:xfrm>
              <a:off x="1325563" y="2101850"/>
              <a:ext cx="139700" cy="139700"/>
            </a:xfrm>
            <a:custGeom>
              <a:avLst/>
              <a:gdLst>
                <a:gd name="T0" fmla="*/ 88 w 88"/>
                <a:gd name="T1" fmla="*/ 44 h 88"/>
                <a:gd name="T2" fmla="*/ 88 w 88"/>
                <a:gd name="T3" fmla="*/ 44 h 88"/>
                <a:gd name="T4" fmla="*/ 86 w 88"/>
                <a:gd name="T5" fmla="*/ 36 h 88"/>
                <a:gd name="T6" fmla="*/ 83 w 88"/>
                <a:gd name="T7" fmla="*/ 27 h 88"/>
                <a:gd name="T8" fmla="*/ 79 w 88"/>
                <a:gd name="T9" fmla="*/ 19 h 88"/>
                <a:gd name="T10" fmla="*/ 74 w 88"/>
                <a:gd name="T11" fmla="*/ 13 h 88"/>
                <a:gd name="T12" fmla="*/ 67 w 88"/>
                <a:gd name="T13" fmla="*/ 7 h 88"/>
                <a:gd name="T14" fmla="*/ 60 w 88"/>
                <a:gd name="T15" fmla="*/ 3 h 88"/>
                <a:gd name="T16" fmla="*/ 52 w 88"/>
                <a:gd name="T17" fmla="*/ 0 h 88"/>
                <a:gd name="T18" fmla="*/ 43 w 88"/>
                <a:gd name="T19" fmla="*/ 0 h 88"/>
                <a:gd name="T20" fmla="*/ 43 w 88"/>
                <a:gd name="T21" fmla="*/ 0 h 88"/>
                <a:gd name="T22" fmla="*/ 35 w 88"/>
                <a:gd name="T23" fmla="*/ 0 h 88"/>
                <a:gd name="T24" fmla="*/ 27 w 88"/>
                <a:gd name="T25" fmla="*/ 3 h 88"/>
                <a:gd name="T26" fmla="*/ 18 w 88"/>
                <a:gd name="T27" fmla="*/ 7 h 88"/>
                <a:gd name="T28" fmla="*/ 12 w 88"/>
                <a:gd name="T29" fmla="*/ 13 h 88"/>
                <a:gd name="T30" fmla="*/ 6 w 88"/>
                <a:gd name="T31" fmla="*/ 19 h 88"/>
                <a:gd name="T32" fmla="*/ 2 w 88"/>
                <a:gd name="T33" fmla="*/ 27 h 88"/>
                <a:gd name="T34" fmla="*/ 0 w 88"/>
                <a:gd name="T35" fmla="*/ 36 h 88"/>
                <a:gd name="T36" fmla="*/ 0 w 88"/>
                <a:gd name="T37" fmla="*/ 44 h 88"/>
                <a:gd name="T38" fmla="*/ 0 w 88"/>
                <a:gd name="T39" fmla="*/ 44 h 88"/>
                <a:gd name="T40" fmla="*/ 0 w 88"/>
                <a:gd name="T41" fmla="*/ 53 h 88"/>
                <a:gd name="T42" fmla="*/ 2 w 88"/>
                <a:gd name="T43" fmla="*/ 61 h 88"/>
                <a:gd name="T44" fmla="*/ 6 w 88"/>
                <a:gd name="T45" fmla="*/ 68 h 88"/>
                <a:gd name="T46" fmla="*/ 12 w 88"/>
                <a:gd name="T47" fmla="*/ 75 h 88"/>
                <a:gd name="T48" fmla="*/ 18 w 88"/>
                <a:gd name="T49" fmla="*/ 80 h 88"/>
                <a:gd name="T50" fmla="*/ 27 w 88"/>
                <a:gd name="T51" fmla="*/ 84 h 88"/>
                <a:gd name="T52" fmla="*/ 35 w 88"/>
                <a:gd name="T53" fmla="*/ 87 h 88"/>
                <a:gd name="T54" fmla="*/ 43 w 88"/>
                <a:gd name="T55" fmla="*/ 88 h 88"/>
                <a:gd name="T56" fmla="*/ 43 w 88"/>
                <a:gd name="T57" fmla="*/ 88 h 88"/>
                <a:gd name="T58" fmla="*/ 52 w 88"/>
                <a:gd name="T59" fmla="*/ 87 h 88"/>
                <a:gd name="T60" fmla="*/ 60 w 88"/>
                <a:gd name="T61" fmla="*/ 84 h 88"/>
                <a:gd name="T62" fmla="*/ 67 w 88"/>
                <a:gd name="T63" fmla="*/ 80 h 88"/>
                <a:gd name="T64" fmla="*/ 74 w 88"/>
                <a:gd name="T65" fmla="*/ 75 h 88"/>
                <a:gd name="T66" fmla="*/ 79 w 88"/>
                <a:gd name="T67" fmla="*/ 68 h 88"/>
                <a:gd name="T68" fmla="*/ 83 w 88"/>
                <a:gd name="T69" fmla="*/ 61 h 88"/>
                <a:gd name="T70" fmla="*/ 86 w 88"/>
                <a:gd name="T71" fmla="*/ 53 h 88"/>
                <a:gd name="T72" fmla="*/ 88 w 88"/>
                <a:gd name="T73" fmla="*/ 44 h 88"/>
                <a:gd name="T74" fmla="*/ 88 w 88"/>
                <a:gd name="T75" fmla="*/ 44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88" h="88">
                  <a:moveTo>
                    <a:pt x="88" y="44"/>
                  </a:moveTo>
                  <a:lnTo>
                    <a:pt x="88" y="44"/>
                  </a:lnTo>
                  <a:lnTo>
                    <a:pt x="86" y="36"/>
                  </a:lnTo>
                  <a:lnTo>
                    <a:pt x="83" y="27"/>
                  </a:lnTo>
                  <a:lnTo>
                    <a:pt x="79" y="19"/>
                  </a:lnTo>
                  <a:lnTo>
                    <a:pt x="74" y="13"/>
                  </a:lnTo>
                  <a:lnTo>
                    <a:pt x="67" y="7"/>
                  </a:lnTo>
                  <a:lnTo>
                    <a:pt x="60" y="3"/>
                  </a:lnTo>
                  <a:lnTo>
                    <a:pt x="52" y="0"/>
                  </a:lnTo>
                  <a:lnTo>
                    <a:pt x="43" y="0"/>
                  </a:lnTo>
                  <a:lnTo>
                    <a:pt x="43" y="0"/>
                  </a:lnTo>
                  <a:lnTo>
                    <a:pt x="35" y="0"/>
                  </a:lnTo>
                  <a:lnTo>
                    <a:pt x="27" y="3"/>
                  </a:lnTo>
                  <a:lnTo>
                    <a:pt x="18" y="7"/>
                  </a:lnTo>
                  <a:lnTo>
                    <a:pt x="12" y="13"/>
                  </a:lnTo>
                  <a:lnTo>
                    <a:pt x="6" y="19"/>
                  </a:lnTo>
                  <a:lnTo>
                    <a:pt x="2" y="27"/>
                  </a:lnTo>
                  <a:lnTo>
                    <a:pt x="0" y="36"/>
                  </a:lnTo>
                  <a:lnTo>
                    <a:pt x="0" y="44"/>
                  </a:lnTo>
                  <a:lnTo>
                    <a:pt x="0" y="44"/>
                  </a:lnTo>
                  <a:lnTo>
                    <a:pt x="0" y="53"/>
                  </a:lnTo>
                  <a:lnTo>
                    <a:pt x="2" y="61"/>
                  </a:lnTo>
                  <a:lnTo>
                    <a:pt x="6" y="68"/>
                  </a:lnTo>
                  <a:lnTo>
                    <a:pt x="12" y="75"/>
                  </a:lnTo>
                  <a:lnTo>
                    <a:pt x="18" y="80"/>
                  </a:lnTo>
                  <a:lnTo>
                    <a:pt x="27" y="84"/>
                  </a:lnTo>
                  <a:lnTo>
                    <a:pt x="35" y="87"/>
                  </a:lnTo>
                  <a:lnTo>
                    <a:pt x="43" y="88"/>
                  </a:lnTo>
                  <a:lnTo>
                    <a:pt x="43" y="88"/>
                  </a:lnTo>
                  <a:lnTo>
                    <a:pt x="52" y="87"/>
                  </a:lnTo>
                  <a:lnTo>
                    <a:pt x="60" y="84"/>
                  </a:lnTo>
                  <a:lnTo>
                    <a:pt x="67" y="80"/>
                  </a:lnTo>
                  <a:lnTo>
                    <a:pt x="74" y="75"/>
                  </a:lnTo>
                  <a:lnTo>
                    <a:pt x="79" y="68"/>
                  </a:lnTo>
                  <a:lnTo>
                    <a:pt x="83" y="61"/>
                  </a:lnTo>
                  <a:lnTo>
                    <a:pt x="86" y="53"/>
                  </a:lnTo>
                  <a:lnTo>
                    <a:pt x="88" y="44"/>
                  </a:lnTo>
                  <a:lnTo>
                    <a:pt x="88" y="44"/>
                  </a:lnTo>
                  <a:close/>
                </a:path>
              </a:pathLst>
            </a:custGeom>
            <a:grp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231" name="Freeform 118"/>
            <p:cNvSpPr>
              <a:spLocks/>
            </p:cNvSpPr>
            <p:nvPr/>
          </p:nvSpPr>
          <p:spPr bwMode="auto">
            <a:xfrm>
              <a:off x="1201738" y="2205038"/>
              <a:ext cx="212725" cy="458788"/>
            </a:xfrm>
            <a:custGeom>
              <a:avLst/>
              <a:gdLst>
                <a:gd name="T0" fmla="*/ 134 w 134"/>
                <a:gd name="T1" fmla="*/ 7 h 289"/>
                <a:gd name="T2" fmla="*/ 134 w 134"/>
                <a:gd name="T3" fmla="*/ 7 h 289"/>
                <a:gd name="T4" fmla="*/ 88 w 134"/>
                <a:gd name="T5" fmla="*/ 129 h 289"/>
                <a:gd name="T6" fmla="*/ 42 w 134"/>
                <a:gd name="T7" fmla="*/ 248 h 289"/>
                <a:gd name="T8" fmla="*/ 42 w 134"/>
                <a:gd name="T9" fmla="*/ 248 h 289"/>
                <a:gd name="T10" fmla="*/ 22 w 134"/>
                <a:gd name="T11" fmla="*/ 268 h 289"/>
                <a:gd name="T12" fmla="*/ 8 w 134"/>
                <a:gd name="T13" fmla="*/ 282 h 289"/>
                <a:gd name="T14" fmla="*/ 3 w 134"/>
                <a:gd name="T15" fmla="*/ 286 h 289"/>
                <a:gd name="T16" fmla="*/ 0 w 134"/>
                <a:gd name="T17" fmla="*/ 289 h 289"/>
                <a:gd name="T18" fmla="*/ 0 w 134"/>
                <a:gd name="T19" fmla="*/ 289 h 289"/>
                <a:gd name="T20" fmla="*/ 3 w 134"/>
                <a:gd name="T21" fmla="*/ 275 h 289"/>
                <a:gd name="T22" fmla="*/ 15 w 134"/>
                <a:gd name="T23" fmla="*/ 243 h 289"/>
                <a:gd name="T24" fmla="*/ 50 w 134"/>
                <a:gd name="T25" fmla="*/ 144 h 289"/>
                <a:gd name="T26" fmla="*/ 105 w 134"/>
                <a:gd name="T27" fmla="*/ 0 h 289"/>
                <a:gd name="T28" fmla="*/ 134 w 134"/>
                <a:gd name="T29" fmla="*/ 7 h 2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34" h="289">
                  <a:moveTo>
                    <a:pt x="134" y="7"/>
                  </a:moveTo>
                  <a:lnTo>
                    <a:pt x="134" y="7"/>
                  </a:lnTo>
                  <a:lnTo>
                    <a:pt x="88" y="129"/>
                  </a:lnTo>
                  <a:lnTo>
                    <a:pt x="42" y="248"/>
                  </a:lnTo>
                  <a:lnTo>
                    <a:pt x="42" y="248"/>
                  </a:lnTo>
                  <a:lnTo>
                    <a:pt x="22" y="268"/>
                  </a:lnTo>
                  <a:lnTo>
                    <a:pt x="8" y="282"/>
                  </a:lnTo>
                  <a:lnTo>
                    <a:pt x="3" y="286"/>
                  </a:lnTo>
                  <a:lnTo>
                    <a:pt x="0" y="289"/>
                  </a:lnTo>
                  <a:lnTo>
                    <a:pt x="0" y="289"/>
                  </a:lnTo>
                  <a:lnTo>
                    <a:pt x="3" y="275"/>
                  </a:lnTo>
                  <a:lnTo>
                    <a:pt x="15" y="243"/>
                  </a:lnTo>
                  <a:lnTo>
                    <a:pt x="50" y="144"/>
                  </a:lnTo>
                  <a:lnTo>
                    <a:pt x="105" y="0"/>
                  </a:lnTo>
                  <a:lnTo>
                    <a:pt x="134" y="7"/>
                  </a:lnTo>
                  <a:close/>
                </a:path>
              </a:pathLst>
            </a:custGeom>
            <a:grp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232" name="Freeform 119"/>
            <p:cNvSpPr>
              <a:spLocks/>
            </p:cNvSpPr>
            <p:nvPr/>
          </p:nvSpPr>
          <p:spPr bwMode="auto">
            <a:xfrm>
              <a:off x="1371601" y="2205038"/>
              <a:ext cx="234950" cy="449263"/>
            </a:xfrm>
            <a:custGeom>
              <a:avLst/>
              <a:gdLst>
                <a:gd name="T0" fmla="*/ 2 w 148"/>
                <a:gd name="T1" fmla="*/ 13 h 283"/>
                <a:gd name="T2" fmla="*/ 109 w 148"/>
                <a:gd name="T3" fmla="*/ 244 h 283"/>
                <a:gd name="T4" fmla="*/ 148 w 148"/>
                <a:gd name="T5" fmla="*/ 283 h 283"/>
                <a:gd name="T6" fmla="*/ 137 w 148"/>
                <a:gd name="T7" fmla="*/ 229 h 283"/>
                <a:gd name="T8" fmla="*/ 33 w 148"/>
                <a:gd name="T9" fmla="*/ 0 h 283"/>
                <a:gd name="T10" fmla="*/ 0 w 148"/>
                <a:gd name="T11" fmla="*/ 10 h 283"/>
                <a:gd name="T12" fmla="*/ 2 w 148"/>
                <a:gd name="T13" fmla="*/ 13 h 2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8" h="283">
                  <a:moveTo>
                    <a:pt x="2" y="13"/>
                  </a:moveTo>
                  <a:lnTo>
                    <a:pt x="109" y="244"/>
                  </a:lnTo>
                  <a:lnTo>
                    <a:pt x="148" y="283"/>
                  </a:lnTo>
                  <a:lnTo>
                    <a:pt x="137" y="229"/>
                  </a:lnTo>
                  <a:lnTo>
                    <a:pt x="33" y="0"/>
                  </a:lnTo>
                  <a:lnTo>
                    <a:pt x="0" y="10"/>
                  </a:lnTo>
                  <a:lnTo>
                    <a:pt x="2" y="13"/>
                  </a:lnTo>
                  <a:close/>
                </a:path>
              </a:pathLst>
            </a:custGeom>
            <a:grp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233" name="Freeform 120"/>
            <p:cNvSpPr>
              <a:spLocks/>
            </p:cNvSpPr>
            <p:nvPr/>
          </p:nvSpPr>
          <p:spPr bwMode="auto">
            <a:xfrm>
              <a:off x="1376363" y="2052638"/>
              <a:ext cx="25400" cy="77788"/>
            </a:xfrm>
            <a:custGeom>
              <a:avLst/>
              <a:gdLst>
                <a:gd name="T0" fmla="*/ 0 w 16"/>
                <a:gd name="T1" fmla="*/ 41 h 49"/>
                <a:gd name="T2" fmla="*/ 0 w 16"/>
                <a:gd name="T3" fmla="*/ 41 h 49"/>
                <a:gd name="T4" fmla="*/ 0 w 16"/>
                <a:gd name="T5" fmla="*/ 44 h 49"/>
                <a:gd name="T6" fmla="*/ 3 w 16"/>
                <a:gd name="T7" fmla="*/ 46 h 49"/>
                <a:gd name="T8" fmla="*/ 4 w 16"/>
                <a:gd name="T9" fmla="*/ 48 h 49"/>
                <a:gd name="T10" fmla="*/ 8 w 16"/>
                <a:gd name="T11" fmla="*/ 49 h 49"/>
                <a:gd name="T12" fmla="*/ 8 w 16"/>
                <a:gd name="T13" fmla="*/ 49 h 49"/>
                <a:gd name="T14" fmla="*/ 11 w 16"/>
                <a:gd name="T15" fmla="*/ 48 h 49"/>
                <a:gd name="T16" fmla="*/ 14 w 16"/>
                <a:gd name="T17" fmla="*/ 46 h 49"/>
                <a:gd name="T18" fmla="*/ 15 w 16"/>
                <a:gd name="T19" fmla="*/ 44 h 49"/>
                <a:gd name="T20" fmla="*/ 16 w 16"/>
                <a:gd name="T21" fmla="*/ 41 h 49"/>
                <a:gd name="T22" fmla="*/ 16 w 16"/>
                <a:gd name="T23" fmla="*/ 8 h 49"/>
                <a:gd name="T24" fmla="*/ 16 w 16"/>
                <a:gd name="T25" fmla="*/ 8 h 49"/>
                <a:gd name="T26" fmla="*/ 15 w 16"/>
                <a:gd name="T27" fmla="*/ 6 h 49"/>
                <a:gd name="T28" fmla="*/ 14 w 16"/>
                <a:gd name="T29" fmla="*/ 3 h 49"/>
                <a:gd name="T30" fmla="*/ 11 w 16"/>
                <a:gd name="T31" fmla="*/ 0 h 49"/>
                <a:gd name="T32" fmla="*/ 8 w 16"/>
                <a:gd name="T33" fmla="*/ 0 h 49"/>
                <a:gd name="T34" fmla="*/ 8 w 16"/>
                <a:gd name="T35" fmla="*/ 0 h 49"/>
                <a:gd name="T36" fmla="*/ 4 w 16"/>
                <a:gd name="T37" fmla="*/ 0 h 49"/>
                <a:gd name="T38" fmla="*/ 3 w 16"/>
                <a:gd name="T39" fmla="*/ 3 h 49"/>
                <a:gd name="T40" fmla="*/ 0 w 16"/>
                <a:gd name="T41" fmla="*/ 6 h 49"/>
                <a:gd name="T42" fmla="*/ 0 w 16"/>
                <a:gd name="T43" fmla="*/ 8 h 49"/>
                <a:gd name="T44" fmla="*/ 0 w 16"/>
                <a:gd name="T45" fmla="*/ 41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6" h="49">
                  <a:moveTo>
                    <a:pt x="0" y="41"/>
                  </a:moveTo>
                  <a:lnTo>
                    <a:pt x="0" y="41"/>
                  </a:lnTo>
                  <a:lnTo>
                    <a:pt x="0" y="44"/>
                  </a:lnTo>
                  <a:lnTo>
                    <a:pt x="3" y="46"/>
                  </a:lnTo>
                  <a:lnTo>
                    <a:pt x="4" y="48"/>
                  </a:lnTo>
                  <a:lnTo>
                    <a:pt x="8" y="49"/>
                  </a:lnTo>
                  <a:lnTo>
                    <a:pt x="8" y="49"/>
                  </a:lnTo>
                  <a:lnTo>
                    <a:pt x="11" y="48"/>
                  </a:lnTo>
                  <a:lnTo>
                    <a:pt x="14" y="46"/>
                  </a:lnTo>
                  <a:lnTo>
                    <a:pt x="15" y="44"/>
                  </a:lnTo>
                  <a:lnTo>
                    <a:pt x="16" y="41"/>
                  </a:lnTo>
                  <a:lnTo>
                    <a:pt x="16" y="8"/>
                  </a:lnTo>
                  <a:lnTo>
                    <a:pt x="16" y="8"/>
                  </a:lnTo>
                  <a:lnTo>
                    <a:pt x="15" y="6"/>
                  </a:lnTo>
                  <a:lnTo>
                    <a:pt x="14" y="3"/>
                  </a:lnTo>
                  <a:lnTo>
                    <a:pt x="11" y="0"/>
                  </a:lnTo>
                  <a:lnTo>
                    <a:pt x="8" y="0"/>
                  </a:lnTo>
                  <a:lnTo>
                    <a:pt x="8" y="0"/>
                  </a:lnTo>
                  <a:lnTo>
                    <a:pt x="4" y="0"/>
                  </a:lnTo>
                  <a:lnTo>
                    <a:pt x="3" y="3"/>
                  </a:lnTo>
                  <a:lnTo>
                    <a:pt x="0" y="6"/>
                  </a:lnTo>
                  <a:lnTo>
                    <a:pt x="0" y="8"/>
                  </a:lnTo>
                  <a:lnTo>
                    <a:pt x="0" y="41"/>
                  </a:lnTo>
                  <a:close/>
                </a:path>
              </a:pathLst>
            </a:custGeom>
            <a:grp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endParaRPr>
            </a:p>
          </p:txBody>
        </p:sp>
      </p:grpSp>
      <p:grpSp>
        <p:nvGrpSpPr>
          <p:cNvPr id="234" name="组合 233"/>
          <p:cNvGrpSpPr/>
          <p:nvPr/>
        </p:nvGrpSpPr>
        <p:grpSpPr>
          <a:xfrm>
            <a:off x="1671184" y="1708291"/>
            <a:ext cx="333077" cy="333077"/>
            <a:chOff x="2111376" y="1712913"/>
            <a:chExt cx="601663" cy="601663"/>
          </a:xfrm>
          <a:solidFill>
            <a:schemeClr val="accent1"/>
          </a:solidFill>
        </p:grpSpPr>
        <p:sp>
          <p:nvSpPr>
            <p:cNvPr id="235" name="Freeform 121"/>
            <p:cNvSpPr>
              <a:spLocks noEditPoints="1"/>
            </p:cNvSpPr>
            <p:nvPr/>
          </p:nvSpPr>
          <p:spPr bwMode="auto">
            <a:xfrm>
              <a:off x="2300288" y="1712913"/>
              <a:ext cx="223838" cy="601663"/>
            </a:xfrm>
            <a:custGeom>
              <a:avLst/>
              <a:gdLst>
                <a:gd name="T0" fmla="*/ 71 w 141"/>
                <a:gd name="T1" fmla="*/ 0 h 379"/>
                <a:gd name="T2" fmla="*/ 84 w 141"/>
                <a:gd name="T3" fmla="*/ 4 h 379"/>
                <a:gd name="T4" fmla="*/ 98 w 141"/>
                <a:gd name="T5" fmla="*/ 15 h 379"/>
                <a:gd name="T6" fmla="*/ 110 w 141"/>
                <a:gd name="T7" fmla="*/ 33 h 379"/>
                <a:gd name="T8" fmla="*/ 119 w 141"/>
                <a:gd name="T9" fmla="*/ 56 h 379"/>
                <a:gd name="T10" fmla="*/ 136 w 141"/>
                <a:gd name="T11" fmla="*/ 117 h 379"/>
                <a:gd name="T12" fmla="*/ 141 w 141"/>
                <a:gd name="T13" fmla="*/ 190 h 379"/>
                <a:gd name="T14" fmla="*/ 140 w 141"/>
                <a:gd name="T15" fmla="*/ 228 h 379"/>
                <a:gd name="T16" fmla="*/ 129 w 141"/>
                <a:gd name="T17" fmla="*/ 295 h 379"/>
                <a:gd name="T18" fmla="*/ 115 w 141"/>
                <a:gd name="T19" fmla="*/ 336 h 379"/>
                <a:gd name="T20" fmla="*/ 105 w 141"/>
                <a:gd name="T21" fmla="*/ 356 h 379"/>
                <a:gd name="T22" fmla="*/ 91 w 141"/>
                <a:gd name="T23" fmla="*/ 371 h 379"/>
                <a:gd name="T24" fmla="*/ 77 w 141"/>
                <a:gd name="T25" fmla="*/ 378 h 379"/>
                <a:gd name="T26" fmla="*/ 71 w 141"/>
                <a:gd name="T27" fmla="*/ 379 h 379"/>
                <a:gd name="T28" fmla="*/ 71 w 141"/>
                <a:gd name="T29" fmla="*/ 348 h 379"/>
                <a:gd name="T30" fmla="*/ 71 w 141"/>
                <a:gd name="T31" fmla="*/ 348 h 379"/>
                <a:gd name="T32" fmla="*/ 83 w 141"/>
                <a:gd name="T33" fmla="*/ 346 h 379"/>
                <a:gd name="T34" fmla="*/ 94 w 141"/>
                <a:gd name="T35" fmla="*/ 336 h 379"/>
                <a:gd name="T36" fmla="*/ 103 w 141"/>
                <a:gd name="T37" fmla="*/ 321 h 379"/>
                <a:gd name="T38" fmla="*/ 119 w 141"/>
                <a:gd name="T39" fmla="*/ 279 h 379"/>
                <a:gd name="T40" fmla="*/ 128 w 141"/>
                <a:gd name="T41" fmla="*/ 222 h 379"/>
                <a:gd name="T42" fmla="*/ 129 w 141"/>
                <a:gd name="T43" fmla="*/ 190 h 379"/>
                <a:gd name="T44" fmla="*/ 125 w 141"/>
                <a:gd name="T45" fmla="*/ 128 h 379"/>
                <a:gd name="T46" fmla="*/ 113 w 141"/>
                <a:gd name="T47" fmla="*/ 77 h 379"/>
                <a:gd name="T48" fmla="*/ 99 w 141"/>
                <a:gd name="T49" fmla="*/ 50 h 379"/>
                <a:gd name="T50" fmla="*/ 88 w 141"/>
                <a:gd name="T51" fmla="*/ 38 h 379"/>
                <a:gd name="T52" fmla="*/ 76 w 141"/>
                <a:gd name="T53" fmla="*/ 31 h 379"/>
                <a:gd name="T54" fmla="*/ 71 w 141"/>
                <a:gd name="T55" fmla="*/ 31 h 379"/>
                <a:gd name="T56" fmla="*/ 71 w 141"/>
                <a:gd name="T57" fmla="*/ 0 h 379"/>
                <a:gd name="T58" fmla="*/ 71 w 141"/>
                <a:gd name="T59" fmla="*/ 379 h 379"/>
                <a:gd name="T60" fmla="*/ 57 w 141"/>
                <a:gd name="T61" fmla="*/ 375 h 379"/>
                <a:gd name="T62" fmla="*/ 44 w 141"/>
                <a:gd name="T63" fmla="*/ 365 h 379"/>
                <a:gd name="T64" fmla="*/ 31 w 141"/>
                <a:gd name="T65" fmla="*/ 347 h 379"/>
                <a:gd name="T66" fmla="*/ 22 w 141"/>
                <a:gd name="T67" fmla="*/ 324 h 379"/>
                <a:gd name="T68" fmla="*/ 7 w 141"/>
                <a:gd name="T69" fmla="*/ 264 h 379"/>
                <a:gd name="T70" fmla="*/ 0 w 141"/>
                <a:gd name="T71" fmla="*/ 190 h 379"/>
                <a:gd name="T72" fmla="*/ 3 w 141"/>
                <a:gd name="T73" fmla="*/ 152 h 379"/>
                <a:gd name="T74" fmla="*/ 12 w 141"/>
                <a:gd name="T75" fmla="*/ 84 h 379"/>
                <a:gd name="T76" fmla="*/ 26 w 141"/>
                <a:gd name="T77" fmla="*/ 44 h 379"/>
                <a:gd name="T78" fmla="*/ 37 w 141"/>
                <a:gd name="T79" fmla="*/ 23 h 379"/>
                <a:gd name="T80" fmla="*/ 50 w 141"/>
                <a:gd name="T81" fmla="*/ 8 h 379"/>
                <a:gd name="T82" fmla="*/ 64 w 141"/>
                <a:gd name="T83" fmla="*/ 2 h 379"/>
                <a:gd name="T84" fmla="*/ 71 w 141"/>
                <a:gd name="T85" fmla="*/ 31 h 379"/>
                <a:gd name="T86" fmla="*/ 65 w 141"/>
                <a:gd name="T87" fmla="*/ 31 h 379"/>
                <a:gd name="T88" fmla="*/ 53 w 141"/>
                <a:gd name="T89" fmla="*/ 38 h 379"/>
                <a:gd name="T90" fmla="*/ 42 w 141"/>
                <a:gd name="T91" fmla="*/ 50 h 379"/>
                <a:gd name="T92" fmla="*/ 29 w 141"/>
                <a:gd name="T93" fmla="*/ 77 h 379"/>
                <a:gd name="T94" fmla="*/ 17 w 141"/>
                <a:gd name="T95" fmla="*/ 128 h 379"/>
                <a:gd name="T96" fmla="*/ 12 w 141"/>
                <a:gd name="T97" fmla="*/ 190 h 379"/>
                <a:gd name="T98" fmla="*/ 14 w 141"/>
                <a:gd name="T99" fmla="*/ 222 h 379"/>
                <a:gd name="T100" fmla="*/ 22 w 141"/>
                <a:gd name="T101" fmla="*/ 279 h 379"/>
                <a:gd name="T102" fmla="*/ 38 w 141"/>
                <a:gd name="T103" fmla="*/ 321 h 379"/>
                <a:gd name="T104" fmla="*/ 48 w 141"/>
                <a:gd name="T105" fmla="*/ 336 h 379"/>
                <a:gd name="T106" fmla="*/ 59 w 141"/>
                <a:gd name="T107" fmla="*/ 346 h 379"/>
                <a:gd name="T108" fmla="*/ 71 w 141"/>
                <a:gd name="T109" fmla="*/ 348 h 3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41" h="379">
                  <a:moveTo>
                    <a:pt x="71" y="0"/>
                  </a:moveTo>
                  <a:lnTo>
                    <a:pt x="71" y="0"/>
                  </a:lnTo>
                  <a:lnTo>
                    <a:pt x="77" y="2"/>
                  </a:lnTo>
                  <a:lnTo>
                    <a:pt x="84" y="4"/>
                  </a:lnTo>
                  <a:lnTo>
                    <a:pt x="91" y="8"/>
                  </a:lnTo>
                  <a:lnTo>
                    <a:pt x="98" y="15"/>
                  </a:lnTo>
                  <a:lnTo>
                    <a:pt x="105" y="23"/>
                  </a:lnTo>
                  <a:lnTo>
                    <a:pt x="110" y="33"/>
                  </a:lnTo>
                  <a:lnTo>
                    <a:pt x="115" y="44"/>
                  </a:lnTo>
                  <a:lnTo>
                    <a:pt x="119" y="56"/>
                  </a:lnTo>
                  <a:lnTo>
                    <a:pt x="129" y="84"/>
                  </a:lnTo>
                  <a:lnTo>
                    <a:pt x="136" y="117"/>
                  </a:lnTo>
                  <a:lnTo>
                    <a:pt x="140" y="152"/>
                  </a:lnTo>
                  <a:lnTo>
                    <a:pt x="141" y="190"/>
                  </a:lnTo>
                  <a:lnTo>
                    <a:pt x="141" y="190"/>
                  </a:lnTo>
                  <a:lnTo>
                    <a:pt x="140" y="228"/>
                  </a:lnTo>
                  <a:lnTo>
                    <a:pt x="136" y="264"/>
                  </a:lnTo>
                  <a:lnTo>
                    <a:pt x="129" y="295"/>
                  </a:lnTo>
                  <a:lnTo>
                    <a:pt x="119" y="324"/>
                  </a:lnTo>
                  <a:lnTo>
                    <a:pt x="115" y="336"/>
                  </a:lnTo>
                  <a:lnTo>
                    <a:pt x="110" y="347"/>
                  </a:lnTo>
                  <a:lnTo>
                    <a:pt x="105" y="356"/>
                  </a:lnTo>
                  <a:lnTo>
                    <a:pt x="98" y="365"/>
                  </a:lnTo>
                  <a:lnTo>
                    <a:pt x="91" y="371"/>
                  </a:lnTo>
                  <a:lnTo>
                    <a:pt x="84" y="375"/>
                  </a:lnTo>
                  <a:lnTo>
                    <a:pt x="77" y="378"/>
                  </a:lnTo>
                  <a:lnTo>
                    <a:pt x="71" y="379"/>
                  </a:lnTo>
                  <a:lnTo>
                    <a:pt x="71" y="379"/>
                  </a:lnTo>
                  <a:lnTo>
                    <a:pt x="71" y="348"/>
                  </a:lnTo>
                  <a:lnTo>
                    <a:pt x="71" y="348"/>
                  </a:lnTo>
                  <a:lnTo>
                    <a:pt x="71" y="348"/>
                  </a:lnTo>
                  <a:lnTo>
                    <a:pt x="71" y="348"/>
                  </a:lnTo>
                  <a:lnTo>
                    <a:pt x="76" y="348"/>
                  </a:lnTo>
                  <a:lnTo>
                    <a:pt x="83" y="346"/>
                  </a:lnTo>
                  <a:lnTo>
                    <a:pt x="88" y="342"/>
                  </a:lnTo>
                  <a:lnTo>
                    <a:pt x="94" y="336"/>
                  </a:lnTo>
                  <a:lnTo>
                    <a:pt x="99" y="329"/>
                  </a:lnTo>
                  <a:lnTo>
                    <a:pt x="103" y="321"/>
                  </a:lnTo>
                  <a:lnTo>
                    <a:pt x="113" y="302"/>
                  </a:lnTo>
                  <a:lnTo>
                    <a:pt x="119" y="279"/>
                  </a:lnTo>
                  <a:lnTo>
                    <a:pt x="125" y="252"/>
                  </a:lnTo>
                  <a:lnTo>
                    <a:pt x="128" y="222"/>
                  </a:lnTo>
                  <a:lnTo>
                    <a:pt x="129" y="190"/>
                  </a:lnTo>
                  <a:lnTo>
                    <a:pt x="129" y="190"/>
                  </a:lnTo>
                  <a:lnTo>
                    <a:pt x="128" y="157"/>
                  </a:lnTo>
                  <a:lnTo>
                    <a:pt x="125" y="128"/>
                  </a:lnTo>
                  <a:lnTo>
                    <a:pt x="119" y="102"/>
                  </a:lnTo>
                  <a:lnTo>
                    <a:pt x="113" y="77"/>
                  </a:lnTo>
                  <a:lnTo>
                    <a:pt x="103" y="59"/>
                  </a:lnTo>
                  <a:lnTo>
                    <a:pt x="99" y="50"/>
                  </a:lnTo>
                  <a:lnTo>
                    <a:pt x="94" y="44"/>
                  </a:lnTo>
                  <a:lnTo>
                    <a:pt x="88" y="38"/>
                  </a:lnTo>
                  <a:lnTo>
                    <a:pt x="83" y="34"/>
                  </a:lnTo>
                  <a:lnTo>
                    <a:pt x="76" y="31"/>
                  </a:lnTo>
                  <a:lnTo>
                    <a:pt x="71" y="31"/>
                  </a:lnTo>
                  <a:lnTo>
                    <a:pt x="71" y="31"/>
                  </a:lnTo>
                  <a:lnTo>
                    <a:pt x="71" y="0"/>
                  </a:lnTo>
                  <a:lnTo>
                    <a:pt x="71" y="0"/>
                  </a:lnTo>
                  <a:close/>
                  <a:moveTo>
                    <a:pt x="71" y="379"/>
                  </a:moveTo>
                  <a:lnTo>
                    <a:pt x="71" y="379"/>
                  </a:lnTo>
                  <a:lnTo>
                    <a:pt x="64" y="378"/>
                  </a:lnTo>
                  <a:lnTo>
                    <a:pt x="57" y="375"/>
                  </a:lnTo>
                  <a:lnTo>
                    <a:pt x="50" y="371"/>
                  </a:lnTo>
                  <a:lnTo>
                    <a:pt x="44" y="365"/>
                  </a:lnTo>
                  <a:lnTo>
                    <a:pt x="37" y="356"/>
                  </a:lnTo>
                  <a:lnTo>
                    <a:pt x="31" y="347"/>
                  </a:lnTo>
                  <a:lnTo>
                    <a:pt x="26" y="336"/>
                  </a:lnTo>
                  <a:lnTo>
                    <a:pt x="22" y="324"/>
                  </a:lnTo>
                  <a:lnTo>
                    <a:pt x="12" y="295"/>
                  </a:lnTo>
                  <a:lnTo>
                    <a:pt x="7" y="264"/>
                  </a:lnTo>
                  <a:lnTo>
                    <a:pt x="3" y="228"/>
                  </a:lnTo>
                  <a:lnTo>
                    <a:pt x="0" y="190"/>
                  </a:lnTo>
                  <a:lnTo>
                    <a:pt x="0" y="190"/>
                  </a:lnTo>
                  <a:lnTo>
                    <a:pt x="3" y="152"/>
                  </a:lnTo>
                  <a:lnTo>
                    <a:pt x="7" y="117"/>
                  </a:lnTo>
                  <a:lnTo>
                    <a:pt x="12" y="84"/>
                  </a:lnTo>
                  <a:lnTo>
                    <a:pt x="22" y="56"/>
                  </a:lnTo>
                  <a:lnTo>
                    <a:pt x="26" y="44"/>
                  </a:lnTo>
                  <a:lnTo>
                    <a:pt x="31" y="33"/>
                  </a:lnTo>
                  <a:lnTo>
                    <a:pt x="37" y="23"/>
                  </a:lnTo>
                  <a:lnTo>
                    <a:pt x="44" y="15"/>
                  </a:lnTo>
                  <a:lnTo>
                    <a:pt x="50" y="8"/>
                  </a:lnTo>
                  <a:lnTo>
                    <a:pt x="57" y="4"/>
                  </a:lnTo>
                  <a:lnTo>
                    <a:pt x="64" y="2"/>
                  </a:lnTo>
                  <a:lnTo>
                    <a:pt x="71" y="0"/>
                  </a:lnTo>
                  <a:lnTo>
                    <a:pt x="71" y="31"/>
                  </a:lnTo>
                  <a:lnTo>
                    <a:pt x="71" y="31"/>
                  </a:lnTo>
                  <a:lnTo>
                    <a:pt x="65" y="31"/>
                  </a:lnTo>
                  <a:lnTo>
                    <a:pt x="59" y="34"/>
                  </a:lnTo>
                  <a:lnTo>
                    <a:pt x="53" y="38"/>
                  </a:lnTo>
                  <a:lnTo>
                    <a:pt x="48" y="44"/>
                  </a:lnTo>
                  <a:lnTo>
                    <a:pt x="42" y="50"/>
                  </a:lnTo>
                  <a:lnTo>
                    <a:pt x="38" y="59"/>
                  </a:lnTo>
                  <a:lnTo>
                    <a:pt x="29" y="77"/>
                  </a:lnTo>
                  <a:lnTo>
                    <a:pt x="22" y="102"/>
                  </a:lnTo>
                  <a:lnTo>
                    <a:pt x="17" y="128"/>
                  </a:lnTo>
                  <a:lnTo>
                    <a:pt x="14" y="157"/>
                  </a:lnTo>
                  <a:lnTo>
                    <a:pt x="12" y="190"/>
                  </a:lnTo>
                  <a:lnTo>
                    <a:pt x="12" y="190"/>
                  </a:lnTo>
                  <a:lnTo>
                    <a:pt x="14" y="222"/>
                  </a:lnTo>
                  <a:lnTo>
                    <a:pt x="17" y="252"/>
                  </a:lnTo>
                  <a:lnTo>
                    <a:pt x="22" y="279"/>
                  </a:lnTo>
                  <a:lnTo>
                    <a:pt x="29" y="302"/>
                  </a:lnTo>
                  <a:lnTo>
                    <a:pt x="38" y="321"/>
                  </a:lnTo>
                  <a:lnTo>
                    <a:pt x="42" y="329"/>
                  </a:lnTo>
                  <a:lnTo>
                    <a:pt x="48" y="336"/>
                  </a:lnTo>
                  <a:lnTo>
                    <a:pt x="53" y="342"/>
                  </a:lnTo>
                  <a:lnTo>
                    <a:pt x="59" y="346"/>
                  </a:lnTo>
                  <a:lnTo>
                    <a:pt x="65" y="348"/>
                  </a:lnTo>
                  <a:lnTo>
                    <a:pt x="71" y="348"/>
                  </a:lnTo>
                  <a:lnTo>
                    <a:pt x="71" y="379"/>
                  </a:lnTo>
                  <a:close/>
                </a:path>
              </a:pathLst>
            </a:custGeom>
            <a:grp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236" name="Freeform 122"/>
            <p:cNvSpPr>
              <a:spLocks noEditPoints="1"/>
            </p:cNvSpPr>
            <p:nvPr/>
          </p:nvSpPr>
          <p:spPr bwMode="auto">
            <a:xfrm>
              <a:off x="2111376" y="1905000"/>
              <a:ext cx="601663" cy="220663"/>
            </a:xfrm>
            <a:custGeom>
              <a:avLst/>
              <a:gdLst>
                <a:gd name="T0" fmla="*/ 190 w 379"/>
                <a:gd name="T1" fmla="*/ 0 h 139"/>
                <a:gd name="T2" fmla="*/ 228 w 379"/>
                <a:gd name="T3" fmla="*/ 1 h 139"/>
                <a:gd name="T4" fmla="*/ 295 w 379"/>
                <a:gd name="T5" fmla="*/ 11 h 139"/>
                <a:gd name="T6" fmla="*/ 336 w 379"/>
                <a:gd name="T7" fmla="*/ 24 h 139"/>
                <a:gd name="T8" fmla="*/ 356 w 379"/>
                <a:gd name="T9" fmla="*/ 35 h 139"/>
                <a:gd name="T10" fmla="*/ 371 w 379"/>
                <a:gd name="T11" fmla="*/ 49 h 139"/>
                <a:gd name="T12" fmla="*/ 378 w 379"/>
                <a:gd name="T13" fmla="*/ 62 h 139"/>
                <a:gd name="T14" fmla="*/ 379 w 379"/>
                <a:gd name="T15" fmla="*/ 69 h 139"/>
                <a:gd name="T16" fmla="*/ 375 w 379"/>
                <a:gd name="T17" fmla="*/ 82 h 139"/>
                <a:gd name="T18" fmla="*/ 364 w 379"/>
                <a:gd name="T19" fmla="*/ 96 h 139"/>
                <a:gd name="T20" fmla="*/ 347 w 379"/>
                <a:gd name="T21" fmla="*/ 108 h 139"/>
                <a:gd name="T22" fmla="*/ 324 w 379"/>
                <a:gd name="T23" fmla="*/ 119 h 139"/>
                <a:gd name="T24" fmla="*/ 264 w 379"/>
                <a:gd name="T25" fmla="*/ 134 h 139"/>
                <a:gd name="T26" fmla="*/ 190 w 379"/>
                <a:gd name="T27" fmla="*/ 139 h 139"/>
                <a:gd name="T28" fmla="*/ 190 w 379"/>
                <a:gd name="T29" fmla="*/ 127 h 139"/>
                <a:gd name="T30" fmla="*/ 190 w 379"/>
                <a:gd name="T31" fmla="*/ 127 h 139"/>
                <a:gd name="T32" fmla="*/ 252 w 379"/>
                <a:gd name="T33" fmla="*/ 123 h 139"/>
                <a:gd name="T34" fmla="*/ 302 w 379"/>
                <a:gd name="T35" fmla="*/ 111 h 139"/>
                <a:gd name="T36" fmla="*/ 329 w 379"/>
                <a:gd name="T37" fmla="*/ 97 h 139"/>
                <a:gd name="T38" fmla="*/ 341 w 379"/>
                <a:gd name="T39" fmla="*/ 86 h 139"/>
                <a:gd name="T40" fmla="*/ 348 w 379"/>
                <a:gd name="T41" fmla="*/ 74 h 139"/>
                <a:gd name="T42" fmla="*/ 348 w 379"/>
                <a:gd name="T43" fmla="*/ 69 h 139"/>
                <a:gd name="T44" fmla="*/ 348 w 379"/>
                <a:gd name="T45" fmla="*/ 63 h 139"/>
                <a:gd name="T46" fmla="*/ 341 w 379"/>
                <a:gd name="T47" fmla="*/ 51 h 139"/>
                <a:gd name="T48" fmla="*/ 329 w 379"/>
                <a:gd name="T49" fmla="*/ 40 h 139"/>
                <a:gd name="T50" fmla="*/ 302 w 379"/>
                <a:gd name="T51" fmla="*/ 28 h 139"/>
                <a:gd name="T52" fmla="*/ 252 w 379"/>
                <a:gd name="T53" fmla="*/ 15 h 139"/>
                <a:gd name="T54" fmla="*/ 190 w 379"/>
                <a:gd name="T55" fmla="*/ 11 h 139"/>
                <a:gd name="T56" fmla="*/ 190 w 379"/>
                <a:gd name="T57" fmla="*/ 0 h 139"/>
                <a:gd name="T58" fmla="*/ 0 w 379"/>
                <a:gd name="T59" fmla="*/ 69 h 139"/>
                <a:gd name="T60" fmla="*/ 4 w 379"/>
                <a:gd name="T61" fmla="*/ 55 h 139"/>
                <a:gd name="T62" fmla="*/ 15 w 379"/>
                <a:gd name="T63" fmla="*/ 42 h 139"/>
                <a:gd name="T64" fmla="*/ 33 w 379"/>
                <a:gd name="T65" fmla="*/ 30 h 139"/>
                <a:gd name="T66" fmla="*/ 56 w 379"/>
                <a:gd name="T67" fmla="*/ 20 h 139"/>
                <a:gd name="T68" fmla="*/ 117 w 379"/>
                <a:gd name="T69" fmla="*/ 5 h 139"/>
                <a:gd name="T70" fmla="*/ 190 w 379"/>
                <a:gd name="T71" fmla="*/ 0 h 139"/>
                <a:gd name="T72" fmla="*/ 190 w 379"/>
                <a:gd name="T73" fmla="*/ 11 h 139"/>
                <a:gd name="T74" fmla="*/ 127 w 379"/>
                <a:gd name="T75" fmla="*/ 15 h 139"/>
                <a:gd name="T76" fmla="*/ 77 w 379"/>
                <a:gd name="T77" fmla="*/ 28 h 139"/>
                <a:gd name="T78" fmla="*/ 50 w 379"/>
                <a:gd name="T79" fmla="*/ 40 h 139"/>
                <a:gd name="T80" fmla="*/ 38 w 379"/>
                <a:gd name="T81" fmla="*/ 51 h 139"/>
                <a:gd name="T82" fmla="*/ 31 w 379"/>
                <a:gd name="T83" fmla="*/ 63 h 139"/>
                <a:gd name="T84" fmla="*/ 31 w 379"/>
                <a:gd name="T85" fmla="*/ 69 h 139"/>
                <a:gd name="T86" fmla="*/ 34 w 379"/>
                <a:gd name="T87" fmla="*/ 81 h 139"/>
                <a:gd name="T88" fmla="*/ 43 w 379"/>
                <a:gd name="T89" fmla="*/ 92 h 139"/>
                <a:gd name="T90" fmla="*/ 58 w 379"/>
                <a:gd name="T91" fmla="*/ 101 h 139"/>
                <a:gd name="T92" fmla="*/ 102 w 379"/>
                <a:gd name="T93" fmla="*/ 118 h 139"/>
                <a:gd name="T94" fmla="*/ 157 w 379"/>
                <a:gd name="T95" fmla="*/ 126 h 139"/>
                <a:gd name="T96" fmla="*/ 190 w 379"/>
                <a:gd name="T97" fmla="*/ 139 h 139"/>
                <a:gd name="T98" fmla="*/ 152 w 379"/>
                <a:gd name="T99" fmla="*/ 138 h 139"/>
                <a:gd name="T100" fmla="*/ 84 w 379"/>
                <a:gd name="T101" fmla="*/ 127 h 139"/>
                <a:gd name="T102" fmla="*/ 43 w 379"/>
                <a:gd name="T103" fmla="*/ 114 h 139"/>
                <a:gd name="T104" fmla="*/ 23 w 379"/>
                <a:gd name="T105" fmla="*/ 103 h 139"/>
                <a:gd name="T106" fmla="*/ 8 w 379"/>
                <a:gd name="T107" fmla="*/ 89 h 139"/>
                <a:gd name="T108" fmla="*/ 1 w 379"/>
                <a:gd name="T109" fmla="*/ 76 h 139"/>
                <a:gd name="T110" fmla="*/ 0 w 379"/>
                <a:gd name="T111" fmla="*/ 69 h 1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379" h="139">
                  <a:moveTo>
                    <a:pt x="190" y="0"/>
                  </a:moveTo>
                  <a:lnTo>
                    <a:pt x="190" y="0"/>
                  </a:lnTo>
                  <a:lnTo>
                    <a:pt x="190" y="0"/>
                  </a:lnTo>
                  <a:lnTo>
                    <a:pt x="228" y="1"/>
                  </a:lnTo>
                  <a:lnTo>
                    <a:pt x="264" y="5"/>
                  </a:lnTo>
                  <a:lnTo>
                    <a:pt x="295" y="11"/>
                  </a:lnTo>
                  <a:lnTo>
                    <a:pt x="324" y="20"/>
                  </a:lnTo>
                  <a:lnTo>
                    <a:pt x="336" y="24"/>
                  </a:lnTo>
                  <a:lnTo>
                    <a:pt x="347" y="30"/>
                  </a:lnTo>
                  <a:lnTo>
                    <a:pt x="356" y="35"/>
                  </a:lnTo>
                  <a:lnTo>
                    <a:pt x="364" y="42"/>
                  </a:lnTo>
                  <a:lnTo>
                    <a:pt x="371" y="49"/>
                  </a:lnTo>
                  <a:lnTo>
                    <a:pt x="375" y="55"/>
                  </a:lnTo>
                  <a:lnTo>
                    <a:pt x="378" y="62"/>
                  </a:lnTo>
                  <a:lnTo>
                    <a:pt x="379" y="69"/>
                  </a:lnTo>
                  <a:lnTo>
                    <a:pt x="379" y="69"/>
                  </a:lnTo>
                  <a:lnTo>
                    <a:pt x="378" y="76"/>
                  </a:lnTo>
                  <a:lnTo>
                    <a:pt x="375" y="82"/>
                  </a:lnTo>
                  <a:lnTo>
                    <a:pt x="371" y="89"/>
                  </a:lnTo>
                  <a:lnTo>
                    <a:pt x="364" y="96"/>
                  </a:lnTo>
                  <a:lnTo>
                    <a:pt x="356" y="103"/>
                  </a:lnTo>
                  <a:lnTo>
                    <a:pt x="347" y="108"/>
                  </a:lnTo>
                  <a:lnTo>
                    <a:pt x="336" y="114"/>
                  </a:lnTo>
                  <a:lnTo>
                    <a:pt x="324" y="119"/>
                  </a:lnTo>
                  <a:lnTo>
                    <a:pt x="295" y="127"/>
                  </a:lnTo>
                  <a:lnTo>
                    <a:pt x="264" y="134"/>
                  </a:lnTo>
                  <a:lnTo>
                    <a:pt x="228" y="138"/>
                  </a:lnTo>
                  <a:lnTo>
                    <a:pt x="190" y="139"/>
                  </a:lnTo>
                  <a:lnTo>
                    <a:pt x="190" y="139"/>
                  </a:lnTo>
                  <a:lnTo>
                    <a:pt x="190" y="127"/>
                  </a:lnTo>
                  <a:lnTo>
                    <a:pt x="190" y="127"/>
                  </a:lnTo>
                  <a:lnTo>
                    <a:pt x="190" y="127"/>
                  </a:lnTo>
                  <a:lnTo>
                    <a:pt x="222" y="126"/>
                  </a:lnTo>
                  <a:lnTo>
                    <a:pt x="252" y="123"/>
                  </a:lnTo>
                  <a:lnTo>
                    <a:pt x="279" y="118"/>
                  </a:lnTo>
                  <a:lnTo>
                    <a:pt x="302" y="111"/>
                  </a:lnTo>
                  <a:lnTo>
                    <a:pt x="321" y="101"/>
                  </a:lnTo>
                  <a:lnTo>
                    <a:pt x="329" y="97"/>
                  </a:lnTo>
                  <a:lnTo>
                    <a:pt x="336" y="92"/>
                  </a:lnTo>
                  <a:lnTo>
                    <a:pt x="341" y="86"/>
                  </a:lnTo>
                  <a:lnTo>
                    <a:pt x="345" y="81"/>
                  </a:lnTo>
                  <a:lnTo>
                    <a:pt x="348" y="74"/>
                  </a:lnTo>
                  <a:lnTo>
                    <a:pt x="348" y="69"/>
                  </a:lnTo>
                  <a:lnTo>
                    <a:pt x="348" y="69"/>
                  </a:lnTo>
                  <a:lnTo>
                    <a:pt x="348" y="69"/>
                  </a:lnTo>
                  <a:lnTo>
                    <a:pt x="348" y="63"/>
                  </a:lnTo>
                  <a:lnTo>
                    <a:pt x="345" y="57"/>
                  </a:lnTo>
                  <a:lnTo>
                    <a:pt x="341" y="51"/>
                  </a:lnTo>
                  <a:lnTo>
                    <a:pt x="336" y="46"/>
                  </a:lnTo>
                  <a:lnTo>
                    <a:pt x="329" y="40"/>
                  </a:lnTo>
                  <a:lnTo>
                    <a:pt x="321" y="36"/>
                  </a:lnTo>
                  <a:lnTo>
                    <a:pt x="302" y="28"/>
                  </a:lnTo>
                  <a:lnTo>
                    <a:pt x="279" y="20"/>
                  </a:lnTo>
                  <a:lnTo>
                    <a:pt x="252" y="15"/>
                  </a:lnTo>
                  <a:lnTo>
                    <a:pt x="222" y="12"/>
                  </a:lnTo>
                  <a:lnTo>
                    <a:pt x="190" y="11"/>
                  </a:lnTo>
                  <a:lnTo>
                    <a:pt x="190" y="11"/>
                  </a:lnTo>
                  <a:lnTo>
                    <a:pt x="190" y="0"/>
                  </a:lnTo>
                  <a:close/>
                  <a:moveTo>
                    <a:pt x="0" y="69"/>
                  </a:moveTo>
                  <a:lnTo>
                    <a:pt x="0" y="69"/>
                  </a:lnTo>
                  <a:lnTo>
                    <a:pt x="1" y="62"/>
                  </a:lnTo>
                  <a:lnTo>
                    <a:pt x="4" y="55"/>
                  </a:lnTo>
                  <a:lnTo>
                    <a:pt x="8" y="49"/>
                  </a:lnTo>
                  <a:lnTo>
                    <a:pt x="15" y="42"/>
                  </a:lnTo>
                  <a:lnTo>
                    <a:pt x="23" y="36"/>
                  </a:lnTo>
                  <a:lnTo>
                    <a:pt x="33" y="30"/>
                  </a:lnTo>
                  <a:lnTo>
                    <a:pt x="43" y="24"/>
                  </a:lnTo>
                  <a:lnTo>
                    <a:pt x="56" y="20"/>
                  </a:lnTo>
                  <a:lnTo>
                    <a:pt x="84" y="11"/>
                  </a:lnTo>
                  <a:lnTo>
                    <a:pt x="117" y="5"/>
                  </a:lnTo>
                  <a:lnTo>
                    <a:pt x="152" y="1"/>
                  </a:lnTo>
                  <a:lnTo>
                    <a:pt x="190" y="0"/>
                  </a:lnTo>
                  <a:lnTo>
                    <a:pt x="190" y="11"/>
                  </a:lnTo>
                  <a:lnTo>
                    <a:pt x="190" y="11"/>
                  </a:lnTo>
                  <a:lnTo>
                    <a:pt x="157" y="12"/>
                  </a:lnTo>
                  <a:lnTo>
                    <a:pt x="127" y="15"/>
                  </a:lnTo>
                  <a:lnTo>
                    <a:pt x="102" y="20"/>
                  </a:lnTo>
                  <a:lnTo>
                    <a:pt x="77" y="28"/>
                  </a:lnTo>
                  <a:lnTo>
                    <a:pt x="58" y="36"/>
                  </a:lnTo>
                  <a:lnTo>
                    <a:pt x="50" y="40"/>
                  </a:lnTo>
                  <a:lnTo>
                    <a:pt x="43" y="46"/>
                  </a:lnTo>
                  <a:lnTo>
                    <a:pt x="38" y="51"/>
                  </a:lnTo>
                  <a:lnTo>
                    <a:pt x="34" y="57"/>
                  </a:lnTo>
                  <a:lnTo>
                    <a:pt x="31" y="63"/>
                  </a:lnTo>
                  <a:lnTo>
                    <a:pt x="31" y="69"/>
                  </a:lnTo>
                  <a:lnTo>
                    <a:pt x="31" y="69"/>
                  </a:lnTo>
                  <a:lnTo>
                    <a:pt x="31" y="74"/>
                  </a:lnTo>
                  <a:lnTo>
                    <a:pt x="34" y="81"/>
                  </a:lnTo>
                  <a:lnTo>
                    <a:pt x="38" y="86"/>
                  </a:lnTo>
                  <a:lnTo>
                    <a:pt x="43" y="92"/>
                  </a:lnTo>
                  <a:lnTo>
                    <a:pt x="50" y="97"/>
                  </a:lnTo>
                  <a:lnTo>
                    <a:pt x="58" y="101"/>
                  </a:lnTo>
                  <a:lnTo>
                    <a:pt x="77" y="111"/>
                  </a:lnTo>
                  <a:lnTo>
                    <a:pt x="102" y="118"/>
                  </a:lnTo>
                  <a:lnTo>
                    <a:pt x="127" y="123"/>
                  </a:lnTo>
                  <a:lnTo>
                    <a:pt x="157" y="126"/>
                  </a:lnTo>
                  <a:lnTo>
                    <a:pt x="190" y="127"/>
                  </a:lnTo>
                  <a:lnTo>
                    <a:pt x="190" y="139"/>
                  </a:lnTo>
                  <a:lnTo>
                    <a:pt x="190" y="139"/>
                  </a:lnTo>
                  <a:lnTo>
                    <a:pt x="152" y="138"/>
                  </a:lnTo>
                  <a:lnTo>
                    <a:pt x="117" y="134"/>
                  </a:lnTo>
                  <a:lnTo>
                    <a:pt x="84" y="127"/>
                  </a:lnTo>
                  <a:lnTo>
                    <a:pt x="56" y="119"/>
                  </a:lnTo>
                  <a:lnTo>
                    <a:pt x="43" y="114"/>
                  </a:lnTo>
                  <a:lnTo>
                    <a:pt x="33" y="108"/>
                  </a:lnTo>
                  <a:lnTo>
                    <a:pt x="23" y="103"/>
                  </a:lnTo>
                  <a:lnTo>
                    <a:pt x="15" y="96"/>
                  </a:lnTo>
                  <a:lnTo>
                    <a:pt x="8" y="89"/>
                  </a:lnTo>
                  <a:lnTo>
                    <a:pt x="4" y="82"/>
                  </a:lnTo>
                  <a:lnTo>
                    <a:pt x="1" y="76"/>
                  </a:lnTo>
                  <a:lnTo>
                    <a:pt x="0" y="69"/>
                  </a:lnTo>
                  <a:lnTo>
                    <a:pt x="0" y="69"/>
                  </a:lnTo>
                  <a:close/>
                </a:path>
              </a:pathLst>
            </a:custGeom>
            <a:grp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237" name="Freeform 123"/>
            <p:cNvSpPr>
              <a:spLocks noEditPoints="1"/>
            </p:cNvSpPr>
            <p:nvPr/>
          </p:nvSpPr>
          <p:spPr bwMode="auto">
            <a:xfrm>
              <a:off x="2187576" y="1789113"/>
              <a:ext cx="450850" cy="452438"/>
            </a:xfrm>
            <a:custGeom>
              <a:avLst/>
              <a:gdLst>
                <a:gd name="T0" fmla="*/ 142 w 284"/>
                <a:gd name="T1" fmla="*/ 50 h 285"/>
                <a:gd name="T2" fmla="*/ 190 w 284"/>
                <a:gd name="T3" fmla="*/ 93 h 285"/>
                <a:gd name="T4" fmla="*/ 218 w 284"/>
                <a:gd name="T5" fmla="*/ 120 h 285"/>
                <a:gd name="T6" fmla="*/ 258 w 284"/>
                <a:gd name="T7" fmla="*/ 176 h 285"/>
                <a:gd name="T8" fmla="*/ 277 w 284"/>
                <a:gd name="T9" fmla="*/ 214 h 285"/>
                <a:gd name="T10" fmla="*/ 283 w 284"/>
                <a:gd name="T11" fmla="*/ 237 h 285"/>
                <a:gd name="T12" fmla="*/ 284 w 284"/>
                <a:gd name="T13" fmla="*/ 256 h 285"/>
                <a:gd name="T14" fmla="*/ 280 w 284"/>
                <a:gd name="T15" fmla="*/ 271 h 285"/>
                <a:gd name="T16" fmla="*/ 276 w 284"/>
                <a:gd name="T17" fmla="*/ 276 h 285"/>
                <a:gd name="T18" fmla="*/ 266 w 284"/>
                <a:gd name="T19" fmla="*/ 283 h 285"/>
                <a:gd name="T20" fmla="*/ 254 w 284"/>
                <a:gd name="T21" fmla="*/ 285 h 285"/>
                <a:gd name="T22" fmla="*/ 223 w 284"/>
                <a:gd name="T23" fmla="*/ 280 h 285"/>
                <a:gd name="T24" fmla="*/ 184 w 284"/>
                <a:gd name="T25" fmla="*/ 262 h 285"/>
                <a:gd name="T26" fmla="*/ 142 w 284"/>
                <a:gd name="T27" fmla="*/ 235 h 285"/>
                <a:gd name="T28" fmla="*/ 142 w 284"/>
                <a:gd name="T29" fmla="*/ 219 h 285"/>
                <a:gd name="T30" fmla="*/ 177 w 284"/>
                <a:gd name="T31" fmla="*/ 243 h 285"/>
                <a:gd name="T32" fmla="*/ 209 w 284"/>
                <a:gd name="T33" fmla="*/ 257 h 285"/>
                <a:gd name="T34" fmla="*/ 235 w 284"/>
                <a:gd name="T35" fmla="*/ 261 h 285"/>
                <a:gd name="T36" fmla="*/ 246 w 284"/>
                <a:gd name="T37" fmla="*/ 260 h 285"/>
                <a:gd name="T38" fmla="*/ 254 w 284"/>
                <a:gd name="T39" fmla="*/ 254 h 285"/>
                <a:gd name="T40" fmla="*/ 254 w 284"/>
                <a:gd name="T41" fmla="*/ 254 h 285"/>
                <a:gd name="T42" fmla="*/ 260 w 284"/>
                <a:gd name="T43" fmla="*/ 243 h 285"/>
                <a:gd name="T44" fmla="*/ 261 w 284"/>
                <a:gd name="T45" fmla="*/ 230 h 285"/>
                <a:gd name="T46" fmla="*/ 258 w 284"/>
                <a:gd name="T47" fmla="*/ 212 h 285"/>
                <a:gd name="T48" fmla="*/ 239 w 284"/>
                <a:gd name="T49" fmla="*/ 170 h 285"/>
                <a:gd name="T50" fmla="*/ 205 w 284"/>
                <a:gd name="T51" fmla="*/ 124 h 285"/>
                <a:gd name="T52" fmla="*/ 184 w 284"/>
                <a:gd name="T53" fmla="*/ 101 h 285"/>
                <a:gd name="T54" fmla="*/ 142 w 284"/>
                <a:gd name="T55" fmla="*/ 65 h 285"/>
                <a:gd name="T56" fmla="*/ 8 w 284"/>
                <a:gd name="T57" fmla="*/ 8 h 285"/>
                <a:gd name="T58" fmla="*/ 12 w 284"/>
                <a:gd name="T59" fmla="*/ 5 h 285"/>
                <a:gd name="T60" fmla="*/ 23 w 284"/>
                <a:gd name="T61" fmla="*/ 0 h 285"/>
                <a:gd name="T62" fmla="*/ 44 w 284"/>
                <a:gd name="T63" fmla="*/ 0 h 285"/>
                <a:gd name="T64" fmla="*/ 79 w 284"/>
                <a:gd name="T65" fmla="*/ 11 h 285"/>
                <a:gd name="T66" fmla="*/ 120 w 284"/>
                <a:gd name="T67" fmla="*/ 34 h 285"/>
                <a:gd name="T68" fmla="*/ 142 w 284"/>
                <a:gd name="T69" fmla="*/ 65 h 285"/>
                <a:gd name="T70" fmla="*/ 124 w 284"/>
                <a:gd name="T71" fmla="*/ 51 h 285"/>
                <a:gd name="T72" fmla="*/ 89 w 284"/>
                <a:gd name="T73" fmla="*/ 32 h 285"/>
                <a:gd name="T74" fmla="*/ 60 w 284"/>
                <a:gd name="T75" fmla="*/ 23 h 285"/>
                <a:gd name="T76" fmla="*/ 43 w 284"/>
                <a:gd name="T77" fmla="*/ 23 h 285"/>
                <a:gd name="T78" fmla="*/ 33 w 284"/>
                <a:gd name="T79" fmla="*/ 27 h 285"/>
                <a:gd name="T80" fmla="*/ 29 w 284"/>
                <a:gd name="T81" fmla="*/ 29 h 285"/>
                <a:gd name="T82" fmla="*/ 24 w 284"/>
                <a:gd name="T83" fmla="*/ 40 h 285"/>
                <a:gd name="T84" fmla="*/ 23 w 284"/>
                <a:gd name="T85" fmla="*/ 55 h 285"/>
                <a:gd name="T86" fmla="*/ 25 w 284"/>
                <a:gd name="T87" fmla="*/ 71 h 285"/>
                <a:gd name="T88" fmla="*/ 44 w 284"/>
                <a:gd name="T89" fmla="*/ 113 h 285"/>
                <a:gd name="T90" fmla="*/ 78 w 284"/>
                <a:gd name="T91" fmla="*/ 159 h 285"/>
                <a:gd name="T92" fmla="*/ 100 w 284"/>
                <a:gd name="T93" fmla="*/ 184 h 285"/>
                <a:gd name="T94" fmla="*/ 142 w 284"/>
                <a:gd name="T95" fmla="*/ 219 h 285"/>
                <a:gd name="T96" fmla="*/ 142 w 284"/>
                <a:gd name="T97" fmla="*/ 235 h 285"/>
                <a:gd name="T98" fmla="*/ 93 w 284"/>
                <a:gd name="T99" fmla="*/ 192 h 285"/>
                <a:gd name="T100" fmla="*/ 66 w 284"/>
                <a:gd name="T101" fmla="*/ 164 h 285"/>
                <a:gd name="T102" fmla="*/ 25 w 284"/>
                <a:gd name="T103" fmla="*/ 108 h 285"/>
                <a:gd name="T104" fmla="*/ 6 w 284"/>
                <a:gd name="T105" fmla="*/ 70 h 285"/>
                <a:gd name="T106" fmla="*/ 1 w 284"/>
                <a:gd name="T107" fmla="*/ 47 h 285"/>
                <a:gd name="T108" fmla="*/ 0 w 284"/>
                <a:gd name="T109" fmla="*/ 28 h 285"/>
                <a:gd name="T110" fmla="*/ 4 w 284"/>
                <a:gd name="T111" fmla="*/ 13 h 285"/>
                <a:gd name="T112" fmla="*/ 8 w 284"/>
                <a:gd name="T113" fmla="*/ 8 h 2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284" h="285">
                  <a:moveTo>
                    <a:pt x="142" y="50"/>
                  </a:moveTo>
                  <a:lnTo>
                    <a:pt x="142" y="50"/>
                  </a:lnTo>
                  <a:lnTo>
                    <a:pt x="166" y="70"/>
                  </a:lnTo>
                  <a:lnTo>
                    <a:pt x="190" y="93"/>
                  </a:lnTo>
                  <a:lnTo>
                    <a:pt x="190" y="93"/>
                  </a:lnTo>
                  <a:lnTo>
                    <a:pt x="218" y="120"/>
                  </a:lnTo>
                  <a:lnTo>
                    <a:pt x="239" y="149"/>
                  </a:lnTo>
                  <a:lnTo>
                    <a:pt x="258" y="176"/>
                  </a:lnTo>
                  <a:lnTo>
                    <a:pt x="272" y="201"/>
                  </a:lnTo>
                  <a:lnTo>
                    <a:pt x="277" y="214"/>
                  </a:lnTo>
                  <a:lnTo>
                    <a:pt x="280" y="226"/>
                  </a:lnTo>
                  <a:lnTo>
                    <a:pt x="283" y="237"/>
                  </a:lnTo>
                  <a:lnTo>
                    <a:pt x="284" y="246"/>
                  </a:lnTo>
                  <a:lnTo>
                    <a:pt x="284" y="256"/>
                  </a:lnTo>
                  <a:lnTo>
                    <a:pt x="283" y="264"/>
                  </a:lnTo>
                  <a:lnTo>
                    <a:pt x="280" y="271"/>
                  </a:lnTo>
                  <a:lnTo>
                    <a:pt x="276" y="276"/>
                  </a:lnTo>
                  <a:lnTo>
                    <a:pt x="276" y="276"/>
                  </a:lnTo>
                  <a:lnTo>
                    <a:pt x="272" y="280"/>
                  </a:lnTo>
                  <a:lnTo>
                    <a:pt x="266" y="283"/>
                  </a:lnTo>
                  <a:lnTo>
                    <a:pt x="261" y="284"/>
                  </a:lnTo>
                  <a:lnTo>
                    <a:pt x="254" y="285"/>
                  </a:lnTo>
                  <a:lnTo>
                    <a:pt x="239" y="284"/>
                  </a:lnTo>
                  <a:lnTo>
                    <a:pt x="223" y="280"/>
                  </a:lnTo>
                  <a:lnTo>
                    <a:pt x="204" y="273"/>
                  </a:lnTo>
                  <a:lnTo>
                    <a:pt x="184" y="262"/>
                  </a:lnTo>
                  <a:lnTo>
                    <a:pt x="163" y="250"/>
                  </a:lnTo>
                  <a:lnTo>
                    <a:pt x="142" y="235"/>
                  </a:lnTo>
                  <a:lnTo>
                    <a:pt x="142" y="219"/>
                  </a:lnTo>
                  <a:lnTo>
                    <a:pt x="142" y="219"/>
                  </a:lnTo>
                  <a:lnTo>
                    <a:pt x="159" y="233"/>
                  </a:lnTo>
                  <a:lnTo>
                    <a:pt x="177" y="243"/>
                  </a:lnTo>
                  <a:lnTo>
                    <a:pt x="195" y="252"/>
                  </a:lnTo>
                  <a:lnTo>
                    <a:pt x="209" y="257"/>
                  </a:lnTo>
                  <a:lnTo>
                    <a:pt x="223" y="261"/>
                  </a:lnTo>
                  <a:lnTo>
                    <a:pt x="235" y="261"/>
                  </a:lnTo>
                  <a:lnTo>
                    <a:pt x="241" y="261"/>
                  </a:lnTo>
                  <a:lnTo>
                    <a:pt x="246" y="260"/>
                  </a:lnTo>
                  <a:lnTo>
                    <a:pt x="250" y="257"/>
                  </a:lnTo>
                  <a:lnTo>
                    <a:pt x="254" y="254"/>
                  </a:lnTo>
                  <a:lnTo>
                    <a:pt x="254" y="254"/>
                  </a:lnTo>
                  <a:lnTo>
                    <a:pt x="254" y="254"/>
                  </a:lnTo>
                  <a:lnTo>
                    <a:pt x="258" y="249"/>
                  </a:lnTo>
                  <a:lnTo>
                    <a:pt x="260" y="243"/>
                  </a:lnTo>
                  <a:lnTo>
                    <a:pt x="261" y="237"/>
                  </a:lnTo>
                  <a:lnTo>
                    <a:pt x="261" y="230"/>
                  </a:lnTo>
                  <a:lnTo>
                    <a:pt x="260" y="220"/>
                  </a:lnTo>
                  <a:lnTo>
                    <a:pt x="258" y="212"/>
                  </a:lnTo>
                  <a:lnTo>
                    <a:pt x="250" y="192"/>
                  </a:lnTo>
                  <a:lnTo>
                    <a:pt x="239" y="170"/>
                  </a:lnTo>
                  <a:lnTo>
                    <a:pt x="223" y="147"/>
                  </a:lnTo>
                  <a:lnTo>
                    <a:pt x="205" y="124"/>
                  </a:lnTo>
                  <a:lnTo>
                    <a:pt x="184" y="101"/>
                  </a:lnTo>
                  <a:lnTo>
                    <a:pt x="184" y="101"/>
                  </a:lnTo>
                  <a:lnTo>
                    <a:pt x="162" y="81"/>
                  </a:lnTo>
                  <a:lnTo>
                    <a:pt x="142" y="65"/>
                  </a:lnTo>
                  <a:lnTo>
                    <a:pt x="142" y="50"/>
                  </a:lnTo>
                  <a:close/>
                  <a:moveTo>
                    <a:pt x="8" y="8"/>
                  </a:moveTo>
                  <a:lnTo>
                    <a:pt x="8" y="8"/>
                  </a:lnTo>
                  <a:lnTo>
                    <a:pt x="12" y="5"/>
                  </a:lnTo>
                  <a:lnTo>
                    <a:pt x="17" y="2"/>
                  </a:lnTo>
                  <a:lnTo>
                    <a:pt x="23" y="0"/>
                  </a:lnTo>
                  <a:lnTo>
                    <a:pt x="29" y="0"/>
                  </a:lnTo>
                  <a:lnTo>
                    <a:pt x="44" y="0"/>
                  </a:lnTo>
                  <a:lnTo>
                    <a:pt x="60" y="4"/>
                  </a:lnTo>
                  <a:lnTo>
                    <a:pt x="79" y="11"/>
                  </a:lnTo>
                  <a:lnTo>
                    <a:pt x="100" y="21"/>
                  </a:lnTo>
                  <a:lnTo>
                    <a:pt x="120" y="34"/>
                  </a:lnTo>
                  <a:lnTo>
                    <a:pt x="142" y="50"/>
                  </a:lnTo>
                  <a:lnTo>
                    <a:pt x="142" y="65"/>
                  </a:lnTo>
                  <a:lnTo>
                    <a:pt x="142" y="65"/>
                  </a:lnTo>
                  <a:lnTo>
                    <a:pt x="124" y="51"/>
                  </a:lnTo>
                  <a:lnTo>
                    <a:pt x="107" y="40"/>
                  </a:lnTo>
                  <a:lnTo>
                    <a:pt x="89" y="32"/>
                  </a:lnTo>
                  <a:lnTo>
                    <a:pt x="74" y="27"/>
                  </a:lnTo>
                  <a:lnTo>
                    <a:pt x="60" y="23"/>
                  </a:lnTo>
                  <a:lnTo>
                    <a:pt x="48" y="23"/>
                  </a:lnTo>
                  <a:lnTo>
                    <a:pt x="43" y="23"/>
                  </a:lnTo>
                  <a:lnTo>
                    <a:pt x="37" y="24"/>
                  </a:lnTo>
                  <a:lnTo>
                    <a:pt x="33" y="27"/>
                  </a:lnTo>
                  <a:lnTo>
                    <a:pt x="29" y="29"/>
                  </a:lnTo>
                  <a:lnTo>
                    <a:pt x="29" y="29"/>
                  </a:lnTo>
                  <a:lnTo>
                    <a:pt x="25" y="35"/>
                  </a:lnTo>
                  <a:lnTo>
                    <a:pt x="24" y="40"/>
                  </a:lnTo>
                  <a:lnTo>
                    <a:pt x="23" y="47"/>
                  </a:lnTo>
                  <a:lnTo>
                    <a:pt x="23" y="55"/>
                  </a:lnTo>
                  <a:lnTo>
                    <a:pt x="24" y="63"/>
                  </a:lnTo>
                  <a:lnTo>
                    <a:pt x="25" y="71"/>
                  </a:lnTo>
                  <a:lnTo>
                    <a:pt x="33" y="92"/>
                  </a:lnTo>
                  <a:lnTo>
                    <a:pt x="44" y="113"/>
                  </a:lnTo>
                  <a:lnTo>
                    <a:pt x="60" y="136"/>
                  </a:lnTo>
                  <a:lnTo>
                    <a:pt x="78" y="159"/>
                  </a:lnTo>
                  <a:lnTo>
                    <a:pt x="100" y="184"/>
                  </a:lnTo>
                  <a:lnTo>
                    <a:pt x="100" y="184"/>
                  </a:lnTo>
                  <a:lnTo>
                    <a:pt x="121" y="203"/>
                  </a:lnTo>
                  <a:lnTo>
                    <a:pt x="142" y="219"/>
                  </a:lnTo>
                  <a:lnTo>
                    <a:pt x="142" y="235"/>
                  </a:lnTo>
                  <a:lnTo>
                    <a:pt x="142" y="235"/>
                  </a:lnTo>
                  <a:lnTo>
                    <a:pt x="117" y="215"/>
                  </a:lnTo>
                  <a:lnTo>
                    <a:pt x="93" y="192"/>
                  </a:lnTo>
                  <a:lnTo>
                    <a:pt x="93" y="192"/>
                  </a:lnTo>
                  <a:lnTo>
                    <a:pt x="66" y="164"/>
                  </a:lnTo>
                  <a:lnTo>
                    <a:pt x="44" y="135"/>
                  </a:lnTo>
                  <a:lnTo>
                    <a:pt x="25" y="108"/>
                  </a:lnTo>
                  <a:lnTo>
                    <a:pt x="12" y="82"/>
                  </a:lnTo>
                  <a:lnTo>
                    <a:pt x="6" y="70"/>
                  </a:lnTo>
                  <a:lnTo>
                    <a:pt x="4" y="58"/>
                  </a:lnTo>
                  <a:lnTo>
                    <a:pt x="1" y="47"/>
                  </a:lnTo>
                  <a:lnTo>
                    <a:pt x="0" y="38"/>
                  </a:lnTo>
                  <a:lnTo>
                    <a:pt x="0" y="28"/>
                  </a:lnTo>
                  <a:lnTo>
                    <a:pt x="1" y="20"/>
                  </a:lnTo>
                  <a:lnTo>
                    <a:pt x="4" y="13"/>
                  </a:lnTo>
                  <a:lnTo>
                    <a:pt x="8" y="8"/>
                  </a:lnTo>
                  <a:lnTo>
                    <a:pt x="8" y="8"/>
                  </a:lnTo>
                  <a:close/>
                </a:path>
              </a:pathLst>
            </a:custGeom>
            <a:grp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238" name="Freeform 124"/>
            <p:cNvSpPr>
              <a:spLocks noEditPoints="1"/>
            </p:cNvSpPr>
            <p:nvPr/>
          </p:nvSpPr>
          <p:spPr bwMode="auto">
            <a:xfrm>
              <a:off x="2187576" y="1789113"/>
              <a:ext cx="450850" cy="452438"/>
            </a:xfrm>
            <a:custGeom>
              <a:avLst/>
              <a:gdLst>
                <a:gd name="T0" fmla="*/ 142 w 284"/>
                <a:gd name="T1" fmla="*/ 50 h 285"/>
                <a:gd name="T2" fmla="*/ 184 w 284"/>
                <a:gd name="T3" fmla="*/ 21 h 285"/>
                <a:gd name="T4" fmla="*/ 223 w 284"/>
                <a:gd name="T5" fmla="*/ 4 h 285"/>
                <a:gd name="T6" fmla="*/ 254 w 284"/>
                <a:gd name="T7" fmla="*/ 0 h 285"/>
                <a:gd name="T8" fmla="*/ 266 w 284"/>
                <a:gd name="T9" fmla="*/ 2 h 285"/>
                <a:gd name="T10" fmla="*/ 276 w 284"/>
                <a:gd name="T11" fmla="*/ 8 h 285"/>
                <a:gd name="T12" fmla="*/ 280 w 284"/>
                <a:gd name="T13" fmla="*/ 13 h 285"/>
                <a:gd name="T14" fmla="*/ 284 w 284"/>
                <a:gd name="T15" fmla="*/ 28 h 285"/>
                <a:gd name="T16" fmla="*/ 283 w 284"/>
                <a:gd name="T17" fmla="*/ 47 h 285"/>
                <a:gd name="T18" fmla="*/ 277 w 284"/>
                <a:gd name="T19" fmla="*/ 70 h 285"/>
                <a:gd name="T20" fmla="*/ 258 w 284"/>
                <a:gd name="T21" fmla="*/ 108 h 285"/>
                <a:gd name="T22" fmla="*/ 218 w 284"/>
                <a:gd name="T23" fmla="*/ 164 h 285"/>
                <a:gd name="T24" fmla="*/ 190 w 284"/>
                <a:gd name="T25" fmla="*/ 192 h 285"/>
                <a:gd name="T26" fmla="*/ 142 w 284"/>
                <a:gd name="T27" fmla="*/ 235 h 285"/>
                <a:gd name="T28" fmla="*/ 142 w 284"/>
                <a:gd name="T29" fmla="*/ 219 h 285"/>
                <a:gd name="T30" fmla="*/ 184 w 284"/>
                <a:gd name="T31" fmla="*/ 184 h 285"/>
                <a:gd name="T32" fmla="*/ 205 w 284"/>
                <a:gd name="T33" fmla="*/ 159 h 285"/>
                <a:gd name="T34" fmla="*/ 239 w 284"/>
                <a:gd name="T35" fmla="*/ 113 h 285"/>
                <a:gd name="T36" fmla="*/ 258 w 284"/>
                <a:gd name="T37" fmla="*/ 71 h 285"/>
                <a:gd name="T38" fmla="*/ 261 w 284"/>
                <a:gd name="T39" fmla="*/ 55 h 285"/>
                <a:gd name="T40" fmla="*/ 260 w 284"/>
                <a:gd name="T41" fmla="*/ 40 h 285"/>
                <a:gd name="T42" fmla="*/ 254 w 284"/>
                <a:gd name="T43" fmla="*/ 29 h 285"/>
                <a:gd name="T44" fmla="*/ 254 w 284"/>
                <a:gd name="T45" fmla="*/ 29 h 285"/>
                <a:gd name="T46" fmla="*/ 246 w 284"/>
                <a:gd name="T47" fmla="*/ 24 h 285"/>
                <a:gd name="T48" fmla="*/ 235 w 284"/>
                <a:gd name="T49" fmla="*/ 23 h 285"/>
                <a:gd name="T50" fmla="*/ 209 w 284"/>
                <a:gd name="T51" fmla="*/ 27 h 285"/>
                <a:gd name="T52" fmla="*/ 177 w 284"/>
                <a:gd name="T53" fmla="*/ 40 h 285"/>
                <a:gd name="T54" fmla="*/ 142 w 284"/>
                <a:gd name="T55" fmla="*/ 65 h 285"/>
                <a:gd name="T56" fmla="*/ 8 w 284"/>
                <a:gd name="T57" fmla="*/ 276 h 285"/>
                <a:gd name="T58" fmla="*/ 4 w 284"/>
                <a:gd name="T59" fmla="*/ 271 h 285"/>
                <a:gd name="T60" fmla="*/ 0 w 284"/>
                <a:gd name="T61" fmla="*/ 256 h 285"/>
                <a:gd name="T62" fmla="*/ 1 w 284"/>
                <a:gd name="T63" fmla="*/ 237 h 285"/>
                <a:gd name="T64" fmla="*/ 6 w 284"/>
                <a:gd name="T65" fmla="*/ 214 h 285"/>
                <a:gd name="T66" fmla="*/ 25 w 284"/>
                <a:gd name="T67" fmla="*/ 176 h 285"/>
                <a:gd name="T68" fmla="*/ 66 w 284"/>
                <a:gd name="T69" fmla="*/ 120 h 285"/>
                <a:gd name="T70" fmla="*/ 93 w 284"/>
                <a:gd name="T71" fmla="*/ 93 h 285"/>
                <a:gd name="T72" fmla="*/ 142 w 284"/>
                <a:gd name="T73" fmla="*/ 50 h 285"/>
                <a:gd name="T74" fmla="*/ 142 w 284"/>
                <a:gd name="T75" fmla="*/ 65 h 285"/>
                <a:gd name="T76" fmla="*/ 100 w 284"/>
                <a:gd name="T77" fmla="*/ 101 h 285"/>
                <a:gd name="T78" fmla="*/ 78 w 284"/>
                <a:gd name="T79" fmla="*/ 124 h 285"/>
                <a:gd name="T80" fmla="*/ 44 w 284"/>
                <a:gd name="T81" fmla="*/ 170 h 285"/>
                <a:gd name="T82" fmla="*/ 25 w 284"/>
                <a:gd name="T83" fmla="*/ 212 h 285"/>
                <a:gd name="T84" fmla="*/ 23 w 284"/>
                <a:gd name="T85" fmla="*/ 230 h 285"/>
                <a:gd name="T86" fmla="*/ 24 w 284"/>
                <a:gd name="T87" fmla="*/ 243 h 285"/>
                <a:gd name="T88" fmla="*/ 29 w 284"/>
                <a:gd name="T89" fmla="*/ 254 h 285"/>
                <a:gd name="T90" fmla="*/ 33 w 284"/>
                <a:gd name="T91" fmla="*/ 257 h 285"/>
                <a:gd name="T92" fmla="*/ 43 w 284"/>
                <a:gd name="T93" fmla="*/ 261 h 285"/>
                <a:gd name="T94" fmla="*/ 60 w 284"/>
                <a:gd name="T95" fmla="*/ 261 h 285"/>
                <a:gd name="T96" fmla="*/ 89 w 284"/>
                <a:gd name="T97" fmla="*/ 252 h 285"/>
                <a:gd name="T98" fmla="*/ 124 w 284"/>
                <a:gd name="T99" fmla="*/ 233 h 285"/>
                <a:gd name="T100" fmla="*/ 142 w 284"/>
                <a:gd name="T101" fmla="*/ 235 h 285"/>
                <a:gd name="T102" fmla="*/ 120 w 284"/>
                <a:gd name="T103" fmla="*/ 250 h 285"/>
                <a:gd name="T104" fmla="*/ 79 w 284"/>
                <a:gd name="T105" fmla="*/ 273 h 285"/>
                <a:gd name="T106" fmla="*/ 44 w 284"/>
                <a:gd name="T107" fmla="*/ 284 h 285"/>
                <a:gd name="T108" fmla="*/ 23 w 284"/>
                <a:gd name="T109" fmla="*/ 284 h 285"/>
                <a:gd name="T110" fmla="*/ 12 w 284"/>
                <a:gd name="T111" fmla="*/ 280 h 285"/>
                <a:gd name="T112" fmla="*/ 8 w 284"/>
                <a:gd name="T113" fmla="*/ 276 h 2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284" h="285">
                  <a:moveTo>
                    <a:pt x="142" y="50"/>
                  </a:moveTo>
                  <a:lnTo>
                    <a:pt x="142" y="50"/>
                  </a:lnTo>
                  <a:lnTo>
                    <a:pt x="163" y="34"/>
                  </a:lnTo>
                  <a:lnTo>
                    <a:pt x="184" y="21"/>
                  </a:lnTo>
                  <a:lnTo>
                    <a:pt x="204" y="11"/>
                  </a:lnTo>
                  <a:lnTo>
                    <a:pt x="223" y="4"/>
                  </a:lnTo>
                  <a:lnTo>
                    <a:pt x="239" y="0"/>
                  </a:lnTo>
                  <a:lnTo>
                    <a:pt x="254" y="0"/>
                  </a:lnTo>
                  <a:lnTo>
                    <a:pt x="261" y="0"/>
                  </a:lnTo>
                  <a:lnTo>
                    <a:pt x="266" y="2"/>
                  </a:lnTo>
                  <a:lnTo>
                    <a:pt x="272" y="4"/>
                  </a:lnTo>
                  <a:lnTo>
                    <a:pt x="276" y="8"/>
                  </a:lnTo>
                  <a:lnTo>
                    <a:pt x="276" y="8"/>
                  </a:lnTo>
                  <a:lnTo>
                    <a:pt x="280" y="13"/>
                  </a:lnTo>
                  <a:lnTo>
                    <a:pt x="283" y="20"/>
                  </a:lnTo>
                  <a:lnTo>
                    <a:pt x="284" y="28"/>
                  </a:lnTo>
                  <a:lnTo>
                    <a:pt x="284" y="38"/>
                  </a:lnTo>
                  <a:lnTo>
                    <a:pt x="283" y="47"/>
                  </a:lnTo>
                  <a:lnTo>
                    <a:pt x="280" y="58"/>
                  </a:lnTo>
                  <a:lnTo>
                    <a:pt x="277" y="70"/>
                  </a:lnTo>
                  <a:lnTo>
                    <a:pt x="272" y="82"/>
                  </a:lnTo>
                  <a:lnTo>
                    <a:pt x="258" y="108"/>
                  </a:lnTo>
                  <a:lnTo>
                    <a:pt x="239" y="135"/>
                  </a:lnTo>
                  <a:lnTo>
                    <a:pt x="218" y="164"/>
                  </a:lnTo>
                  <a:lnTo>
                    <a:pt x="190" y="192"/>
                  </a:lnTo>
                  <a:lnTo>
                    <a:pt x="190" y="192"/>
                  </a:lnTo>
                  <a:lnTo>
                    <a:pt x="166" y="215"/>
                  </a:lnTo>
                  <a:lnTo>
                    <a:pt x="142" y="235"/>
                  </a:lnTo>
                  <a:lnTo>
                    <a:pt x="142" y="219"/>
                  </a:lnTo>
                  <a:lnTo>
                    <a:pt x="142" y="219"/>
                  </a:lnTo>
                  <a:lnTo>
                    <a:pt x="162" y="203"/>
                  </a:lnTo>
                  <a:lnTo>
                    <a:pt x="184" y="184"/>
                  </a:lnTo>
                  <a:lnTo>
                    <a:pt x="184" y="184"/>
                  </a:lnTo>
                  <a:lnTo>
                    <a:pt x="205" y="159"/>
                  </a:lnTo>
                  <a:lnTo>
                    <a:pt x="223" y="136"/>
                  </a:lnTo>
                  <a:lnTo>
                    <a:pt x="239" y="113"/>
                  </a:lnTo>
                  <a:lnTo>
                    <a:pt x="250" y="92"/>
                  </a:lnTo>
                  <a:lnTo>
                    <a:pt x="258" y="71"/>
                  </a:lnTo>
                  <a:lnTo>
                    <a:pt x="260" y="63"/>
                  </a:lnTo>
                  <a:lnTo>
                    <a:pt x="261" y="55"/>
                  </a:lnTo>
                  <a:lnTo>
                    <a:pt x="261" y="47"/>
                  </a:lnTo>
                  <a:lnTo>
                    <a:pt x="260" y="40"/>
                  </a:lnTo>
                  <a:lnTo>
                    <a:pt x="258" y="35"/>
                  </a:lnTo>
                  <a:lnTo>
                    <a:pt x="254" y="29"/>
                  </a:lnTo>
                  <a:lnTo>
                    <a:pt x="254" y="29"/>
                  </a:lnTo>
                  <a:lnTo>
                    <a:pt x="254" y="29"/>
                  </a:lnTo>
                  <a:lnTo>
                    <a:pt x="250" y="27"/>
                  </a:lnTo>
                  <a:lnTo>
                    <a:pt x="246" y="24"/>
                  </a:lnTo>
                  <a:lnTo>
                    <a:pt x="241" y="23"/>
                  </a:lnTo>
                  <a:lnTo>
                    <a:pt x="235" y="23"/>
                  </a:lnTo>
                  <a:lnTo>
                    <a:pt x="223" y="23"/>
                  </a:lnTo>
                  <a:lnTo>
                    <a:pt x="209" y="27"/>
                  </a:lnTo>
                  <a:lnTo>
                    <a:pt x="195" y="32"/>
                  </a:lnTo>
                  <a:lnTo>
                    <a:pt x="177" y="40"/>
                  </a:lnTo>
                  <a:lnTo>
                    <a:pt x="159" y="51"/>
                  </a:lnTo>
                  <a:lnTo>
                    <a:pt x="142" y="65"/>
                  </a:lnTo>
                  <a:lnTo>
                    <a:pt x="142" y="50"/>
                  </a:lnTo>
                  <a:close/>
                  <a:moveTo>
                    <a:pt x="8" y="276"/>
                  </a:moveTo>
                  <a:lnTo>
                    <a:pt x="8" y="276"/>
                  </a:lnTo>
                  <a:lnTo>
                    <a:pt x="4" y="271"/>
                  </a:lnTo>
                  <a:lnTo>
                    <a:pt x="1" y="264"/>
                  </a:lnTo>
                  <a:lnTo>
                    <a:pt x="0" y="256"/>
                  </a:lnTo>
                  <a:lnTo>
                    <a:pt x="0" y="246"/>
                  </a:lnTo>
                  <a:lnTo>
                    <a:pt x="1" y="237"/>
                  </a:lnTo>
                  <a:lnTo>
                    <a:pt x="4" y="226"/>
                  </a:lnTo>
                  <a:lnTo>
                    <a:pt x="6" y="214"/>
                  </a:lnTo>
                  <a:lnTo>
                    <a:pt x="12" y="201"/>
                  </a:lnTo>
                  <a:lnTo>
                    <a:pt x="25" y="176"/>
                  </a:lnTo>
                  <a:lnTo>
                    <a:pt x="44" y="149"/>
                  </a:lnTo>
                  <a:lnTo>
                    <a:pt x="66" y="120"/>
                  </a:lnTo>
                  <a:lnTo>
                    <a:pt x="93" y="93"/>
                  </a:lnTo>
                  <a:lnTo>
                    <a:pt x="93" y="93"/>
                  </a:lnTo>
                  <a:lnTo>
                    <a:pt x="117" y="70"/>
                  </a:lnTo>
                  <a:lnTo>
                    <a:pt x="142" y="50"/>
                  </a:lnTo>
                  <a:lnTo>
                    <a:pt x="142" y="65"/>
                  </a:lnTo>
                  <a:lnTo>
                    <a:pt x="142" y="65"/>
                  </a:lnTo>
                  <a:lnTo>
                    <a:pt x="121" y="81"/>
                  </a:lnTo>
                  <a:lnTo>
                    <a:pt x="100" y="101"/>
                  </a:lnTo>
                  <a:lnTo>
                    <a:pt x="100" y="101"/>
                  </a:lnTo>
                  <a:lnTo>
                    <a:pt x="78" y="124"/>
                  </a:lnTo>
                  <a:lnTo>
                    <a:pt x="60" y="147"/>
                  </a:lnTo>
                  <a:lnTo>
                    <a:pt x="44" y="170"/>
                  </a:lnTo>
                  <a:lnTo>
                    <a:pt x="33" y="192"/>
                  </a:lnTo>
                  <a:lnTo>
                    <a:pt x="25" y="212"/>
                  </a:lnTo>
                  <a:lnTo>
                    <a:pt x="24" y="220"/>
                  </a:lnTo>
                  <a:lnTo>
                    <a:pt x="23" y="230"/>
                  </a:lnTo>
                  <a:lnTo>
                    <a:pt x="23" y="237"/>
                  </a:lnTo>
                  <a:lnTo>
                    <a:pt x="24" y="243"/>
                  </a:lnTo>
                  <a:lnTo>
                    <a:pt x="25" y="249"/>
                  </a:lnTo>
                  <a:lnTo>
                    <a:pt x="29" y="254"/>
                  </a:lnTo>
                  <a:lnTo>
                    <a:pt x="29" y="254"/>
                  </a:lnTo>
                  <a:lnTo>
                    <a:pt x="33" y="257"/>
                  </a:lnTo>
                  <a:lnTo>
                    <a:pt x="37" y="260"/>
                  </a:lnTo>
                  <a:lnTo>
                    <a:pt x="43" y="261"/>
                  </a:lnTo>
                  <a:lnTo>
                    <a:pt x="48" y="261"/>
                  </a:lnTo>
                  <a:lnTo>
                    <a:pt x="60" y="261"/>
                  </a:lnTo>
                  <a:lnTo>
                    <a:pt x="74" y="257"/>
                  </a:lnTo>
                  <a:lnTo>
                    <a:pt x="89" y="252"/>
                  </a:lnTo>
                  <a:lnTo>
                    <a:pt x="107" y="243"/>
                  </a:lnTo>
                  <a:lnTo>
                    <a:pt x="124" y="233"/>
                  </a:lnTo>
                  <a:lnTo>
                    <a:pt x="142" y="219"/>
                  </a:lnTo>
                  <a:lnTo>
                    <a:pt x="142" y="235"/>
                  </a:lnTo>
                  <a:lnTo>
                    <a:pt x="142" y="235"/>
                  </a:lnTo>
                  <a:lnTo>
                    <a:pt x="120" y="250"/>
                  </a:lnTo>
                  <a:lnTo>
                    <a:pt x="100" y="262"/>
                  </a:lnTo>
                  <a:lnTo>
                    <a:pt x="79" y="273"/>
                  </a:lnTo>
                  <a:lnTo>
                    <a:pt x="60" y="280"/>
                  </a:lnTo>
                  <a:lnTo>
                    <a:pt x="44" y="284"/>
                  </a:lnTo>
                  <a:lnTo>
                    <a:pt x="29" y="285"/>
                  </a:lnTo>
                  <a:lnTo>
                    <a:pt x="23" y="284"/>
                  </a:lnTo>
                  <a:lnTo>
                    <a:pt x="17" y="283"/>
                  </a:lnTo>
                  <a:lnTo>
                    <a:pt x="12" y="280"/>
                  </a:lnTo>
                  <a:lnTo>
                    <a:pt x="8" y="276"/>
                  </a:lnTo>
                  <a:lnTo>
                    <a:pt x="8" y="276"/>
                  </a:lnTo>
                  <a:close/>
                </a:path>
              </a:pathLst>
            </a:custGeom>
            <a:grp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239" name="Freeform 125"/>
            <p:cNvSpPr>
              <a:spLocks/>
            </p:cNvSpPr>
            <p:nvPr/>
          </p:nvSpPr>
          <p:spPr bwMode="auto">
            <a:xfrm>
              <a:off x="2365376" y="1966913"/>
              <a:ext cx="92075" cy="95250"/>
            </a:xfrm>
            <a:custGeom>
              <a:avLst/>
              <a:gdLst>
                <a:gd name="T0" fmla="*/ 0 w 58"/>
                <a:gd name="T1" fmla="*/ 30 h 60"/>
                <a:gd name="T2" fmla="*/ 0 w 58"/>
                <a:gd name="T3" fmla="*/ 30 h 60"/>
                <a:gd name="T4" fmla="*/ 1 w 58"/>
                <a:gd name="T5" fmla="*/ 24 h 60"/>
                <a:gd name="T6" fmla="*/ 3 w 58"/>
                <a:gd name="T7" fmla="*/ 19 h 60"/>
                <a:gd name="T8" fmla="*/ 5 w 58"/>
                <a:gd name="T9" fmla="*/ 14 h 60"/>
                <a:gd name="T10" fmla="*/ 9 w 58"/>
                <a:gd name="T11" fmla="*/ 10 h 60"/>
                <a:gd name="T12" fmla="*/ 13 w 58"/>
                <a:gd name="T13" fmla="*/ 6 h 60"/>
                <a:gd name="T14" fmla="*/ 18 w 58"/>
                <a:gd name="T15" fmla="*/ 3 h 60"/>
                <a:gd name="T16" fmla="*/ 24 w 58"/>
                <a:gd name="T17" fmla="*/ 1 h 60"/>
                <a:gd name="T18" fmla="*/ 30 w 58"/>
                <a:gd name="T19" fmla="*/ 0 h 60"/>
                <a:gd name="T20" fmla="*/ 30 w 58"/>
                <a:gd name="T21" fmla="*/ 0 h 60"/>
                <a:gd name="T22" fmla="*/ 35 w 58"/>
                <a:gd name="T23" fmla="*/ 1 h 60"/>
                <a:gd name="T24" fmla="*/ 41 w 58"/>
                <a:gd name="T25" fmla="*/ 3 h 60"/>
                <a:gd name="T26" fmla="*/ 46 w 58"/>
                <a:gd name="T27" fmla="*/ 6 h 60"/>
                <a:gd name="T28" fmla="*/ 50 w 58"/>
                <a:gd name="T29" fmla="*/ 10 h 60"/>
                <a:gd name="T30" fmla="*/ 54 w 58"/>
                <a:gd name="T31" fmla="*/ 14 h 60"/>
                <a:gd name="T32" fmla="*/ 57 w 58"/>
                <a:gd name="T33" fmla="*/ 19 h 60"/>
                <a:gd name="T34" fmla="*/ 58 w 58"/>
                <a:gd name="T35" fmla="*/ 24 h 60"/>
                <a:gd name="T36" fmla="*/ 58 w 58"/>
                <a:gd name="T37" fmla="*/ 30 h 60"/>
                <a:gd name="T38" fmla="*/ 58 w 58"/>
                <a:gd name="T39" fmla="*/ 30 h 60"/>
                <a:gd name="T40" fmla="*/ 58 w 58"/>
                <a:gd name="T41" fmla="*/ 35 h 60"/>
                <a:gd name="T42" fmla="*/ 57 w 58"/>
                <a:gd name="T43" fmla="*/ 41 h 60"/>
                <a:gd name="T44" fmla="*/ 54 w 58"/>
                <a:gd name="T45" fmla="*/ 46 h 60"/>
                <a:gd name="T46" fmla="*/ 50 w 58"/>
                <a:gd name="T47" fmla="*/ 50 h 60"/>
                <a:gd name="T48" fmla="*/ 46 w 58"/>
                <a:gd name="T49" fmla="*/ 54 h 60"/>
                <a:gd name="T50" fmla="*/ 41 w 58"/>
                <a:gd name="T51" fmla="*/ 57 h 60"/>
                <a:gd name="T52" fmla="*/ 35 w 58"/>
                <a:gd name="T53" fmla="*/ 58 h 60"/>
                <a:gd name="T54" fmla="*/ 30 w 58"/>
                <a:gd name="T55" fmla="*/ 60 h 60"/>
                <a:gd name="T56" fmla="*/ 30 w 58"/>
                <a:gd name="T57" fmla="*/ 60 h 60"/>
                <a:gd name="T58" fmla="*/ 24 w 58"/>
                <a:gd name="T59" fmla="*/ 58 h 60"/>
                <a:gd name="T60" fmla="*/ 18 w 58"/>
                <a:gd name="T61" fmla="*/ 57 h 60"/>
                <a:gd name="T62" fmla="*/ 13 w 58"/>
                <a:gd name="T63" fmla="*/ 54 h 60"/>
                <a:gd name="T64" fmla="*/ 9 w 58"/>
                <a:gd name="T65" fmla="*/ 50 h 60"/>
                <a:gd name="T66" fmla="*/ 5 w 58"/>
                <a:gd name="T67" fmla="*/ 46 h 60"/>
                <a:gd name="T68" fmla="*/ 3 w 58"/>
                <a:gd name="T69" fmla="*/ 41 h 60"/>
                <a:gd name="T70" fmla="*/ 1 w 58"/>
                <a:gd name="T71" fmla="*/ 35 h 60"/>
                <a:gd name="T72" fmla="*/ 0 w 58"/>
                <a:gd name="T73" fmla="*/ 30 h 60"/>
                <a:gd name="T74" fmla="*/ 0 w 58"/>
                <a:gd name="T75" fmla="*/ 3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58" h="60">
                  <a:moveTo>
                    <a:pt x="0" y="30"/>
                  </a:moveTo>
                  <a:lnTo>
                    <a:pt x="0" y="30"/>
                  </a:lnTo>
                  <a:lnTo>
                    <a:pt x="1" y="24"/>
                  </a:lnTo>
                  <a:lnTo>
                    <a:pt x="3" y="19"/>
                  </a:lnTo>
                  <a:lnTo>
                    <a:pt x="5" y="14"/>
                  </a:lnTo>
                  <a:lnTo>
                    <a:pt x="9" y="10"/>
                  </a:lnTo>
                  <a:lnTo>
                    <a:pt x="13" y="6"/>
                  </a:lnTo>
                  <a:lnTo>
                    <a:pt x="18" y="3"/>
                  </a:lnTo>
                  <a:lnTo>
                    <a:pt x="24" y="1"/>
                  </a:lnTo>
                  <a:lnTo>
                    <a:pt x="30" y="0"/>
                  </a:lnTo>
                  <a:lnTo>
                    <a:pt x="30" y="0"/>
                  </a:lnTo>
                  <a:lnTo>
                    <a:pt x="35" y="1"/>
                  </a:lnTo>
                  <a:lnTo>
                    <a:pt x="41" y="3"/>
                  </a:lnTo>
                  <a:lnTo>
                    <a:pt x="46" y="6"/>
                  </a:lnTo>
                  <a:lnTo>
                    <a:pt x="50" y="10"/>
                  </a:lnTo>
                  <a:lnTo>
                    <a:pt x="54" y="14"/>
                  </a:lnTo>
                  <a:lnTo>
                    <a:pt x="57" y="19"/>
                  </a:lnTo>
                  <a:lnTo>
                    <a:pt x="58" y="24"/>
                  </a:lnTo>
                  <a:lnTo>
                    <a:pt x="58" y="30"/>
                  </a:lnTo>
                  <a:lnTo>
                    <a:pt x="58" y="30"/>
                  </a:lnTo>
                  <a:lnTo>
                    <a:pt x="58" y="35"/>
                  </a:lnTo>
                  <a:lnTo>
                    <a:pt x="57" y="41"/>
                  </a:lnTo>
                  <a:lnTo>
                    <a:pt x="54" y="46"/>
                  </a:lnTo>
                  <a:lnTo>
                    <a:pt x="50" y="50"/>
                  </a:lnTo>
                  <a:lnTo>
                    <a:pt x="46" y="54"/>
                  </a:lnTo>
                  <a:lnTo>
                    <a:pt x="41" y="57"/>
                  </a:lnTo>
                  <a:lnTo>
                    <a:pt x="35" y="58"/>
                  </a:lnTo>
                  <a:lnTo>
                    <a:pt x="30" y="60"/>
                  </a:lnTo>
                  <a:lnTo>
                    <a:pt x="30" y="60"/>
                  </a:lnTo>
                  <a:lnTo>
                    <a:pt x="24" y="58"/>
                  </a:lnTo>
                  <a:lnTo>
                    <a:pt x="18" y="57"/>
                  </a:lnTo>
                  <a:lnTo>
                    <a:pt x="13" y="54"/>
                  </a:lnTo>
                  <a:lnTo>
                    <a:pt x="9" y="50"/>
                  </a:lnTo>
                  <a:lnTo>
                    <a:pt x="5" y="46"/>
                  </a:lnTo>
                  <a:lnTo>
                    <a:pt x="3" y="41"/>
                  </a:lnTo>
                  <a:lnTo>
                    <a:pt x="1" y="35"/>
                  </a:lnTo>
                  <a:lnTo>
                    <a:pt x="0" y="30"/>
                  </a:lnTo>
                  <a:lnTo>
                    <a:pt x="0" y="30"/>
                  </a:lnTo>
                  <a:close/>
                </a:path>
              </a:pathLst>
            </a:custGeom>
            <a:grp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endParaRPr>
            </a:p>
          </p:txBody>
        </p:sp>
      </p:grpSp>
      <p:grpSp>
        <p:nvGrpSpPr>
          <p:cNvPr id="240" name="组合 239"/>
          <p:cNvGrpSpPr/>
          <p:nvPr/>
        </p:nvGrpSpPr>
        <p:grpSpPr>
          <a:xfrm>
            <a:off x="1329318" y="1613377"/>
            <a:ext cx="210919" cy="268043"/>
            <a:chOff x="1493838" y="1541463"/>
            <a:chExt cx="381000" cy="484187"/>
          </a:xfrm>
          <a:solidFill>
            <a:schemeClr val="accent1"/>
          </a:solidFill>
        </p:grpSpPr>
        <p:sp>
          <p:nvSpPr>
            <p:cNvPr id="241" name="Freeform 126"/>
            <p:cNvSpPr>
              <a:spLocks noEditPoints="1"/>
            </p:cNvSpPr>
            <p:nvPr/>
          </p:nvSpPr>
          <p:spPr bwMode="auto">
            <a:xfrm>
              <a:off x="1493838" y="1546225"/>
              <a:ext cx="254000" cy="479425"/>
            </a:xfrm>
            <a:custGeom>
              <a:avLst/>
              <a:gdLst>
                <a:gd name="T0" fmla="*/ 160 w 160"/>
                <a:gd name="T1" fmla="*/ 0 h 302"/>
                <a:gd name="T2" fmla="*/ 160 w 160"/>
                <a:gd name="T3" fmla="*/ 302 h 302"/>
                <a:gd name="T4" fmla="*/ 94 w 160"/>
                <a:gd name="T5" fmla="*/ 302 h 302"/>
                <a:gd name="T6" fmla="*/ 94 w 160"/>
                <a:gd name="T7" fmla="*/ 261 h 302"/>
                <a:gd name="T8" fmla="*/ 136 w 160"/>
                <a:gd name="T9" fmla="*/ 261 h 302"/>
                <a:gd name="T10" fmla="*/ 136 w 160"/>
                <a:gd name="T11" fmla="*/ 116 h 302"/>
                <a:gd name="T12" fmla="*/ 136 w 160"/>
                <a:gd name="T13" fmla="*/ 116 h 302"/>
                <a:gd name="T14" fmla="*/ 94 w 160"/>
                <a:gd name="T15" fmla="*/ 189 h 302"/>
                <a:gd name="T16" fmla="*/ 94 w 160"/>
                <a:gd name="T17" fmla="*/ 124 h 302"/>
                <a:gd name="T18" fmla="*/ 160 w 160"/>
                <a:gd name="T19" fmla="*/ 0 h 302"/>
                <a:gd name="T20" fmla="*/ 94 w 160"/>
                <a:gd name="T21" fmla="*/ 302 h 302"/>
                <a:gd name="T22" fmla="*/ 0 w 160"/>
                <a:gd name="T23" fmla="*/ 302 h 302"/>
                <a:gd name="T24" fmla="*/ 94 w 160"/>
                <a:gd name="T25" fmla="*/ 124 h 302"/>
                <a:gd name="T26" fmla="*/ 94 w 160"/>
                <a:gd name="T27" fmla="*/ 189 h 302"/>
                <a:gd name="T28" fmla="*/ 53 w 160"/>
                <a:gd name="T29" fmla="*/ 261 h 302"/>
                <a:gd name="T30" fmla="*/ 94 w 160"/>
                <a:gd name="T31" fmla="*/ 261 h 302"/>
                <a:gd name="T32" fmla="*/ 94 w 160"/>
                <a:gd name="T33" fmla="*/ 302 h 3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60" h="302">
                  <a:moveTo>
                    <a:pt x="160" y="0"/>
                  </a:moveTo>
                  <a:lnTo>
                    <a:pt x="160" y="302"/>
                  </a:lnTo>
                  <a:lnTo>
                    <a:pt x="94" y="302"/>
                  </a:lnTo>
                  <a:lnTo>
                    <a:pt x="94" y="261"/>
                  </a:lnTo>
                  <a:lnTo>
                    <a:pt x="136" y="261"/>
                  </a:lnTo>
                  <a:lnTo>
                    <a:pt x="136" y="116"/>
                  </a:lnTo>
                  <a:lnTo>
                    <a:pt x="136" y="116"/>
                  </a:lnTo>
                  <a:lnTo>
                    <a:pt x="94" y="189"/>
                  </a:lnTo>
                  <a:lnTo>
                    <a:pt x="94" y="124"/>
                  </a:lnTo>
                  <a:lnTo>
                    <a:pt x="160" y="0"/>
                  </a:lnTo>
                  <a:close/>
                  <a:moveTo>
                    <a:pt x="94" y="302"/>
                  </a:moveTo>
                  <a:lnTo>
                    <a:pt x="0" y="302"/>
                  </a:lnTo>
                  <a:lnTo>
                    <a:pt x="94" y="124"/>
                  </a:lnTo>
                  <a:lnTo>
                    <a:pt x="94" y="189"/>
                  </a:lnTo>
                  <a:lnTo>
                    <a:pt x="53" y="261"/>
                  </a:lnTo>
                  <a:lnTo>
                    <a:pt x="94" y="261"/>
                  </a:lnTo>
                  <a:lnTo>
                    <a:pt x="94" y="302"/>
                  </a:lnTo>
                  <a:close/>
                </a:path>
              </a:pathLst>
            </a:custGeom>
            <a:grp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242" name="Rectangle 127"/>
            <p:cNvSpPr>
              <a:spLocks noChangeArrowheads="1"/>
            </p:cNvSpPr>
            <p:nvPr/>
          </p:nvSpPr>
          <p:spPr bwMode="auto">
            <a:xfrm>
              <a:off x="1811338" y="1541463"/>
              <a:ext cx="63500" cy="471488"/>
            </a:xfrm>
            <a:prstGeom prst="rect">
              <a:avLst/>
            </a:prstGeom>
            <a:grp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endParaRPr>
            </a:p>
          </p:txBody>
        </p:sp>
      </p:grpSp>
      <p:sp>
        <p:nvSpPr>
          <p:cNvPr id="243" name="Freeform 128"/>
          <p:cNvSpPr>
            <a:spLocks noEditPoints="1"/>
          </p:cNvSpPr>
          <p:nvPr/>
        </p:nvSpPr>
        <p:spPr bwMode="auto">
          <a:xfrm>
            <a:off x="2390067" y="2923713"/>
            <a:ext cx="281226" cy="219708"/>
          </a:xfrm>
          <a:custGeom>
            <a:avLst/>
            <a:gdLst>
              <a:gd name="T0" fmla="*/ 298 w 320"/>
              <a:gd name="T1" fmla="*/ 57 h 250"/>
              <a:gd name="T2" fmla="*/ 320 w 320"/>
              <a:gd name="T3" fmla="*/ 138 h 250"/>
              <a:gd name="T4" fmla="*/ 303 w 320"/>
              <a:gd name="T5" fmla="*/ 212 h 250"/>
              <a:gd name="T6" fmla="*/ 271 w 320"/>
              <a:gd name="T7" fmla="*/ 245 h 250"/>
              <a:gd name="T8" fmla="*/ 263 w 320"/>
              <a:gd name="T9" fmla="*/ 233 h 250"/>
              <a:gd name="T10" fmla="*/ 279 w 320"/>
              <a:gd name="T11" fmla="*/ 214 h 250"/>
              <a:gd name="T12" fmla="*/ 276 w 320"/>
              <a:gd name="T13" fmla="*/ 191 h 250"/>
              <a:gd name="T14" fmla="*/ 261 w 320"/>
              <a:gd name="T15" fmla="*/ 165 h 250"/>
              <a:gd name="T16" fmla="*/ 287 w 320"/>
              <a:gd name="T17" fmla="*/ 165 h 250"/>
              <a:gd name="T18" fmla="*/ 299 w 320"/>
              <a:gd name="T19" fmla="*/ 153 h 250"/>
              <a:gd name="T20" fmla="*/ 299 w 320"/>
              <a:gd name="T21" fmla="*/ 126 h 250"/>
              <a:gd name="T22" fmla="*/ 283 w 320"/>
              <a:gd name="T23" fmla="*/ 112 h 250"/>
              <a:gd name="T24" fmla="*/ 261 w 320"/>
              <a:gd name="T25" fmla="*/ 100 h 250"/>
              <a:gd name="T26" fmla="*/ 278 w 320"/>
              <a:gd name="T27" fmla="*/ 96 h 250"/>
              <a:gd name="T28" fmla="*/ 287 w 320"/>
              <a:gd name="T29" fmla="*/ 74 h 250"/>
              <a:gd name="T30" fmla="*/ 280 w 320"/>
              <a:gd name="T31" fmla="*/ 58 h 250"/>
              <a:gd name="T32" fmla="*/ 238 w 320"/>
              <a:gd name="T33" fmla="*/ 8 h 250"/>
              <a:gd name="T34" fmla="*/ 261 w 320"/>
              <a:gd name="T35" fmla="*/ 50 h 250"/>
              <a:gd name="T36" fmla="*/ 242 w 320"/>
              <a:gd name="T37" fmla="*/ 59 h 250"/>
              <a:gd name="T38" fmla="*/ 238 w 320"/>
              <a:gd name="T39" fmla="*/ 34 h 250"/>
              <a:gd name="T40" fmla="*/ 261 w 320"/>
              <a:gd name="T41" fmla="*/ 247 h 250"/>
              <a:gd name="T42" fmla="*/ 244 w 320"/>
              <a:gd name="T43" fmla="*/ 235 h 250"/>
              <a:gd name="T44" fmla="*/ 261 w 320"/>
              <a:gd name="T45" fmla="*/ 247 h 250"/>
              <a:gd name="T46" fmla="*/ 261 w 320"/>
              <a:gd name="T47" fmla="*/ 113 h 250"/>
              <a:gd name="T48" fmla="*/ 245 w 320"/>
              <a:gd name="T49" fmla="*/ 135 h 250"/>
              <a:gd name="T50" fmla="*/ 252 w 320"/>
              <a:gd name="T51" fmla="*/ 155 h 250"/>
              <a:gd name="T52" fmla="*/ 256 w 320"/>
              <a:gd name="T53" fmla="*/ 174 h 250"/>
              <a:gd name="T54" fmla="*/ 238 w 320"/>
              <a:gd name="T55" fmla="*/ 82 h 250"/>
              <a:gd name="T56" fmla="*/ 255 w 320"/>
              <a:gd name="T57" fmla="*/ 100 h 250"/>
              <a:gd name="T58" fmla="*/ 238 w 320"/>
              <a:gd name="T59" fmla="*/ 8 h 250"/>
              <a:gd name="T60" fmla="*/ 234 w 320"/>
              <a:gd name="T61" fmla="*/ 20 h 250"/>
              <a:gd name="T62" fmla="*/ 219 w 320"/>
              <a:gd name="T63" fmla="*/ 2 h 250"/>
              <a:gd name="T64" fmla="*/ 219 w 320"/>
              <a:gd name="T65" fmla="*/ 215 h 250"/>
              <a:gd name="T66" fmla="*/ 229 w 320"/>
              <a:gd name="T67" fmla="*/ 227 h 250"/>
              <a:gd name="T68" fmla="*/ 238 w 320"/>
              <a:gd name="T69" fmla="*/ 39 h 250"/>
              <a:gd name="T70" fmla="*/ 238 w 320"/>
              <a:gd name="T71" fmla="*/ 174 h 250"/>
              <a:gd name="T72" fmla="*/ 226 w 320"/>
              <a:gd name="T73" fmla="*/ 184 h 250"/>
              <a:gd name="T74" fmla="*/ 225 w 320"/>
              <a:gd name="T75" fmla="*/ 51 h 250"/>
              <a:gd name="T76" fmla="*/ 238 w 320"/>
              <a:gd name="T77" fmla="*/ 39 h 250"/>
              <a:gd name="T78" fmla="*/ 134 w 320"/>
              <a:gd name="T79" fmla="*/ 8 h 250"/>
              <a:gd name="T80" fmla="*/ 219 w 320"/>
              <a:gd name="T81" fmla="*/ 2 h 250"/>
              <a:gd name="T82" fmla="*/ 211 w 320"/>
              <a:gd name="T83" fmla="*/ 16 h 250"/>
              <a:gd name="T84" fmla="*/ 203 w 320"/>
              <a:gd name="T85" fmla="*/ 42 h 250"/>
              <a:gd name="T86" fmla="*/ 219 w 320"/>
              <a:gd name="T87" fmla="*/ 53 h 250"/>
              <a:gd name="T88" fmla="*/ 218 w 320"/>
              <a:gd name="T89" fmla="*/ 210 h 250"/>
              <a:gd name="T90" fmla="*/ 194 w 320"/>
              <a:gd name="T91" fmla="*/ 230 h 250"/>
              <a:gd name="T92" fmla="*/ 125 w 320"/>
              <a:gd name="T93" fmla="*/ 192 h 250"/>
              <a:gd name="T94" fmla="*/ 68 w 320"/>
              <a:gd name="T95" fmla="*/ 164 h 250"/>
              <a:gd name="T96" fmla="*/ 84 w 320"/>
              <a:gd name="T97" fmla="*/ 159 h 250"/>
              <a:gd name="T98" fmla="*/ 104 w 320"/>
              <a:gd name="T99" fmla="*/ 131 h 250"/>
              <a:gd name="T100" fmla="*/ 95 w 320"/>
              <a:gd name="T101" fmla="*/ 100 h 250"/>
              <a:gd name="T102" fmla="*/ 0 w 320"/>
              <a:gd name="T103" fmla="*/ 136 h 250"/>
              <a:gd name="T104" fmla="*/ 5 w 320"/>
              <a:gd name="T105" fmla="*/ 96 h 250"/>
              <a:gd name="T106" fmla="*/ 45 w 320"/>
              <a:gd name="T107" fmla="*/ 44 h 250"/>
              <a:gd name="T108" fmla="*/ 68 w 320"/>
              <a:gd name="T109" fmla="*/ 88 h 250"/>
              <a:gd name="T110" fmla="*/ 38 w 320"/>
              <a:gd name="T111" fmla="*/ 101 h 250"/>
              <a:gd name="T112" fmla="*/ 31 w 320"/>
              <a:gd name="T113" fmla="*/ 135 h 250"/>
              <a:gd name="T114" fmla="*/ 57 w 320"/>
              <a:gd name="T115" fmla="*/ 162 h 250"/>
              <a:gd name="T116" fmla="*/ 42 w 320"/>
              <a:gd name="T117" fmla="*/ 189 h 250"/>
              <a:gd name="T118" fmla="*/ 3 w 320"/>
              <a:gd name="T119" fmla="*/ 150 h 2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320" h="250">
                <a:moveTo>
                  <a:pt x="261" y="19"/>
                </a:moveTo>
                <a:lnTo>
                  <a:pt x="261" y="19"/>
                </a:lnTo>
                <a:lnTo>
                  <a:pt x="276" y="30"/>
                </a:lnTo>
                <a:lnTo>
                  <a:pt x="288" y="42"/>
                </a:lnTo>
                <a:lnTo>
                  <a:pt x="298" y="57"/>
                </a:lnTo>
                <a:lnTo>
                  <a:pt x="306" y="71"/>
                </a:lnTo>
                <a:lnTo>
                  <a:pt x="312" y="88"/>
                </a:lnTo>
                <a:lnTo>
                  <a:pt x="316" y="104"/>
                </a:lnTo>
                <a:lnTo>
                  <a:pt x="318" y="120"/>
                </a:lnTo>
                <a:lnTo>
                  <a:pt x="320" y="138"/>
                </a:lnTo>
                <a:lnTo>
                  <a:pt x="320" y="154"/>
                </a:lnTo>
                <a:lnTo>
                  <a:pt x="317" y="170"/>
                </a:lnTo>
                <a:lnTo>
                  <a:pt x="314" y="185"/>
                </a:lnTo>
                <a:lnTo>
                  <a:pt x="310" y="200"/>
                </a:lnTo>
                <a:lnTo>
                  <a:pt x="303" y="212"/>
                </a:lnTo>
                <a:lnTo>
                  <a:pt x="297" y="223"/>
                </a:lnTo>
                <a:lnTo>
                  <a:pt x="290" y="233"/>
                </a:lnTo>
                <a:lnTo>
                  <a:pt x="282" y="239"/>
                </a:lnTo>
                <a:lnTo>
                  <a:pt x="282" y="239"/>
                </a:lnTo>
                <a:lnTo>
                  <a:pt x="271" y="245"/>
                </a:lnTo>
                <a:lnTo>
                  <a:pt x="261" y="247"/>
                </a:lnTo>
                <a:lnTo>
                  <a:pt x="261" y="233"/>
                </a:lnTo>
                <a:lnTo>
                  <a:pt x="261" y="233"/>
                </a:lnTo>
                <a:lnTo>
                  <a:pt x="263" y="233"/>
                </a:lnTo>
                <a:lnTo>
                  <a:pt x="263" y="233"/>
                </a:lnTo>
                <a:lnTo>
                  <a:pt x="263" y="233"/>
                </a:lnTo>
                <a:lnTo>
                  <a:pt x="268" y="229"/>
                </a:lnTo>
                <a:lnTo>
                  <a:pt x="272" y="224"/>
                </a:lnTo>
                <a:lnTo>
                  <a:pt x="276" y="219"/>
                </a:lnTo>
                <a:lnTo>
                  <a:pt x="279" y="214"/>
                </a:lnTo>
                <a:lnTo>
                  <a:pt x="280" y="208"/>
                </a:lnTo>
                <a:lnTo>
                  <a:pt x="280" y="203"/>
                </a:lnTo>
                <a:lnTo>
                  <a:pt x="279" y="196"/>
                </a:lnTo>
                <a:lnTo>
                  <a:pt x="276" y="191"/>
                </a:lnTo>
                <a:lnTo>
                  <a:pt x="276" y="191"/>
                </a:lnTo>
                <a:lnTo>
                  <a:pt x="274" y="185"/>
                </a:lnTo>
                <a:lnTo>
                  <a:pt x="271" y="181"/>
                </a:lnTo>
                <a:lnTo>
                  <a:pt x="267" y="178"/>
                </a:lnTo>
                <a:lnTo>
                  <a:pt x="261" y="176"/>
                </a:lnTo>
                <a:lnTo>
                  <a:pt x="261" y="165"/>
                </a:lnTo>
                <a:lnTo>
                  <a:pt x="261" y="165"/>
                </a:lnTo>
                <a:lnTo>
                  <a:pt x="268" y="168"/>
                </a:lnTo>
                <a:lnTo>
                  <a:pt x="275" y="168"/>
                </a:lnTo>
                <a:lnTo>
                  <a:pt x="280" y="168"/>
                </a:lnTo>
                <a:lnTo>
                  <a:pt x="287" y="165"/>
                </a:lnTo>
                <a:lnTo>
                  <a:pt x="287" y="165"/>
                </a:lnTo>
                <a:lnTo>
                  <a:pt x="287" y="165"/>
                </a:lnTo>
                <a:lnTo>
                  <a:pt x="293" y="162"/>
                </a:lnTo>
                <a:lnTo>
                  <a:pt x="297" y="158"/>
                </a:lnTo>
                <a:lnTo>
                  <a:pt x="299" y="153"/>
                </a:lnTo>
                <a:lnTo>
                  <a:pt x="302" y="149"/>
                </a:lnTo>
                <a:lnTo>
                  <a:pt x="303" y="143"/>
                </a:lnTo>
                <a:lnTo>
                  <a:pt x="303" y="136"/>
                </a:lnTo>
                <a:lnTo>
                  <a:pt x="302" y="131"/>
                </a:lnTo>
                <a:lnTo>
                  <a:pt x="299" y="126"/>
                </a:lnTo>
                <a:lnTo>
                  <a:pt x="299" y="126"/>
                </a:lnTo>
                <a:lnTo>
                  <a:pt x="297" y="122"/>
                </a:lnTo>
                <a:lnTo>
                  <a:pt x="293" y="118"/>
                </a:lnTo>
                <a:lnTo>
                  <a:pt x="288" y="113"/>
                </a:lnTo>
                <a:lnTo>
                  <a:pt x="283" y="112"/>
                </a:lnTo>
                <a:lnTo>
                  <a:pt x="279" y="111"/>
                </a:lnTo>
                <a:lnTo>
                  <a:pt x="272" y="109"/>
                </a:lnTo>
                <a:lnTo>
                  <a:pt x="267" y="111"/>
                </a:lnTo>
                <a:lnTo>
                  <a:pt x="261" y="112"/>
                </a:lnTo>
                <a:lnTo>
                  <a:pt x="261" y="100"/>
                </a:lnTo>
                <a:lnTo>
                  <a:pt x="261" y="100"/>
                </a:lnTo>
                <a:lnTo>
                  <a:pt x="268" y="100"/>
                </a:lnTo>
                <a:lnTo>
                  <a:pt x="274" y="99"/>
                </a:lnTo>
                <a:lnTo>
                  <a:pt x="274" y="99"/>
                </a:lnTo>
                <a:lnTo>
                  <a:pt x="278" y="96"/>
                </a:lnTo>
                <a:lnTo>
                  <a:pt x="282" y="92"/>
                </a:lnTo>
                <a:lnTo>
                  <a:pt x="284" y="88"/>
                </a:lnTo>
                <a:lnTo>
                  <a:pt x="286" y="84"/>
                </a:lnTo>
                <a:lnTo>
                  <a:pt x="287" y="78"/>
                </a:lnTo>
                <a:lnTo>
                  <a:pt x="287" y="74"/>
                </a:lnTo>
                <a:lnTo>
                  <a:pt x="286" y="69"/>
                </a:lnTo>
                <a:lnTo>
                  <a:pt x="284" y="63"/>
                </a:lnTo>
                <a:lnTo>
                  <a:pt x="284" y="63"/>
                </a:lnTo>
                <a:lnTo>
                  <a:pt x="284" y="63"/>
                </a:lnTo>
                <a:lnTo>
                  <a:pt x="280" y="58"/>
                </a:lnTo>
                <a:lnTo>
                  <a:pt x="275" y="54"/>
                </a:lnTo>
                <a:lnTo>
                  <a:pt x="270" y="51"/>
                </a:lnTo>
                <a:lnTo>
                  <a:pt x="261" y="50"/>
                </a:lnTo>
                <a:lnTo>
                  <a:pt x="261" y="19"/>
                </a:lnTo>
                <a:close/>
                <a:moveTo>
                  <a:pt x="238" y="8"/>
                </a:moveTo>
                <a:lnTo>
                  <a:pt x="238" y="8"/>
                </a:lnTo>
                <a:lnTo>
                  <a:pt x="251" y="12"/>
                </a:lnTo>
                <a:lnTo>
                  <a:pt x="261" y="19"/>
                </a:lnTo>
                <a:lnTo>
                  <a:pt x="261" y="50"/>
                </a:lnTo>
                <a:lnTo>
                  <a:pt x="261" y="50"/>
                </a:lnTo>
                <a:lnTo>
                  <a:pt x="256" y="50"/>
                </a:lnTo>
                <a:lnTo>
                  <a:pt x="251" y="53"/>
                </a:lnTo>
                <a:lnTo>
                  <a:pt x="251" y="53"/>
                </a:lnTo>
                <a:lnTo>
                  <a:pt x="247" y="55"/>
                </a:lnTo>
                <a:lnTo>
                  <a:pt x="242" y="59"/>
                </a:lnTo>
                <a:lnTo>
                  <a:pt x="240" y="63"/>
                </a:lnTo>
                <a:lnTo>
                  <a:pt x="238" y="67"/>
                </a:lnTo>
                <a:lnTo>
                  <a:pt x="238" y="39"/>
                </a:lnTo>
                <a:lnTo>
                  <a:pt x="238" y="39"/>
                </a:lnTo>
                <a:lnTo>
                  <a:pt x="238" y="34"/>
                </a:lnTo>
                <a:lnTo>
                  <a:pt x="238" y="27"/>
                </a:lnTo>
                <a:lnTo>
                  <a:pt x="238" y="8"/>
                </a:lnTo>
                <a:lnTo>
                  <a:pt x="238" y="8"/>
                </a:lnTo>
                <a:close/>
                <a:moveTo>
                  <a:pt x="261" y="247"/>
                </a:moveTo>
                <a:lnTo>
                  <a:pt x="261" y="247"/>
                </a:lnTo>
                <a:lnTo>
                  <a:pt x="249" y="250"/>
                </a:lnTo>
                <a:lnTo>
                  <a:pt x="238" y="250"/>
                </a:lnTo>
                <a:lnTo>
                  <a:pt x="238" y="233"/>
                </a:lnTo>
                <a:lnTo>
                  <a:pt x="238" y="233"/>
                </a:lnTo>
                <a:lnTo>
                  <a:pt x="244" y="235"/>
                </a:lnTo>
                <a:lnTo>
                  <a:pt x="249" y="235"/>
                </a:lnTo>
                <a:lnTo>
                  <a:pt x="256" y="235"/>
                </a:lnTo>
                <a:lnTo>
                  <a:pt x="261" y="233"/>
                </a:lnTo>
                <a:lnTo>
                  <a:pt x="261" y="247"/>
                </a:lnTo>
                <a:lnTo>
                  <a:pt x="261" y="247"/>
                </a:lnTo>
                <a:close/>
                <a:moveTo>
                  <a:pt x="261" y="100"/>
                </a:moveTo>
                <a:lnTo>
                  <a:pt x="261" y="112"/>
                </a:lnTo>
                <a:lnTo>
                  <a:pt x="261" y="112"/>
                </a:lnTo>
                <a:lnTo>
                  <a:pt x="261" y="113"/>
                </a:lnTo>
                <a:lnTo>
                  <a:pt x="261" y="113"/>
                </a:lnTo>
                <a:lnTo>
                  <a:pt x="256" y="116"/>
                </a:lnTo>
                <a:lnTo>
                  <a:pt x="252" y="120"/>
                </a:lnTo>
                <a:lnTo>
                  <a:pt x="249" y="124"/>
                </a:lnTo>
                <a:lnTo>
                  <a:pt x="247" y="130"/>
                </a:lnTo>
                <a:lnTo>
                  <a:pt x="245" y="135"/>
                </a:lnTo>
                <a:lnTo>
                  <a:pt x="245" y="141"/>
                </a:lnTo>
                <a:lnTo>
                  <a:pt x="247" y="146"/>
                </a:lnTo>
                <a:lnTo>
                  <a:pt x="249" y="151"/>
                </a:lnTo>
                <a:lnTo>
                  <a:pt x="249" y="151"/>
                </a:lnTo>
                <a:lnTo>
                  <a:pt x="252" y="155"/>
                </a:lnTo>
                <a:lnTo>
                  <a:pt x="255" y="159"/>
                </a:lnTo>
                <a:lnTo>
                  <a:pt x="261" y="165"/>
                </a:lnTo>
                <a:lnTo>
                  <a:pt x="261" y="176"/>
                </a:lnTo>
                <a:lnTo>
                  <a:pt x="261" y="176"/>
                </a:lnTo>
                <a:lnTo>
                  <a:pt x="256" y="174"/>
                </a:lnTo>
                <a:lnTo>
                  <a:pt x="251" y="173"/>
                </a:lnTo>
                <a:lnTo>
                  <a:pt x="244" y="173"/>
                </a:lnTo>
                <a:lnTo>
                  <a:pt x="238" y="174"/>
                </a:lnTo>
                <a:lnTo>
                  <a:pt x="238" y="82"/>
                </a:lnTo>
                <a:lnTo>
                  <a:pt x="238" y="82"/>
                </a:lnTo>
                <a:lnTo>
                  <a:pt x="240" y="86"/>
                </a:lnTo>
                <a:lnTo>
                  <a:pt x="240" y="86"/>
                </a:lnTo>
                <a:lnTo>
                  <a:pt x="244" y="92"/>
                </a:lnTo>
                <a:lnTo>
                  <a:pt x="249" y="97"/>
                </a:lnTo>
                <a:lnTo>
                  <a:pt x="255" y="100"/>
                </a:lnTo>
                <a:lnTo>
                  <a:pt x="261" y="100"/>
                </a:lnTo>
                <a:lnTo>
                  <a:pt x="261" y="100"/>
                </a:lnTo>
                <a:close/>
                <a:moveTo>
                  <a:pt x="219" y="2"/>
                </a:moveTo>
                <a:lnTo>
                  <a:pt x="219" y="2"/>
                </a:lnTo>
                <a:lnTo>
                  <a:pt x="238" y="8"/>
                </a:lnTo>
                <a:lnTo>
                  <a:pt x="238" y="27"/>
                </a:lnTo>
                <a:lnTo>
                  <a:pt x="238" y="27"/>
                </a:lnTo>
                <a:lnTo>
                  <a:pt x="237" y="24"/>
                </a:lnTo>
                <a:lnTo>
                  <a:pt x="237" y="24"/>
                </a:lnTo>
                <a:lnTo>
                  <a:pt x="234" y="20"/>
                </a:lnTo>
                <a:lnTo>
                  <a:pt x="230" y="17"/>
                </a:lnTo>
                <a:lnTo>
                  <a:pt x="225" y="15"/>
                </a:lnTo>
                <a:lnTo>
                  <a:pt x="219" y="15"/>
                </a:lnTo>
                <a:lnTo>
                  <a:pt x="219" y="2"/>
                </a:lnTo>
                <a:lnTo>
                  <a:pt x="219" y="2"/>
                </a:lnTo>
                <a:close/>
                <a:moveTo>
                  <a:pt x="238" y="250"/>
                </a:moveTo>
                <a:lnTo>
                  <a:pt x="238" y="250"/>
                </a:lnTo>
                <a:lnTo>
                  <a:pt x="229" y="247"/>
                </a:lnTo>
                <a:lnTo>
                  <a:pt x="219" y="245"/>
                </a:lnTo>
                <a:lnTo>
                  <a:pt x="219" y="215"/>
                </a:lnTo>
                <a:lnTo>
                  <a:pt x="219" y="215"/>
                </a:lnTo>
                <a:lnTo>
                  <a:pt x="221" y="218"/>
                </a:lnTo>
                <a:lnTo>
                  <a:pt x="221" y="218"/>
                </a:lnTo>
                <a:lnTo>
                  <a:pt x="225" y="223"/>
                </a:lnTo>
                <a:lnTo>
                  <a:pt x="229" y="227"/>
                </a:lnTo>
                <a:lnTo>
                  <a:pt x="233" y="231"/>
                </a:lnTo>
                <a:lnTo>
                  <a:pt x="238" y="233"/>
                </a:lnTo>
                <a:lnTo>
                  <a:pt x="238" y="250"/>
                </a:lnTo>
                <a:lnTo>
                  <a:pt x="238" y="250"/>
                </a:lnTo>
                <a:close/>
                <a:moveTo>
                  <a:pt x="238" y="39"/>
                </a:moveTo>
                <a:lnTo>
                  <a:pt x="238" y="67"/>
                </a:lnTo>
                <a:lnTo>
                  <a:pt x="238" y="67"/>
                </a:lnTo>
                <a:lnTo>
                  <a:pt x="237" y="74"/>
                </a:lnTo>
                <a:lnTo>
                  <a:pt x="238" y="82"/>
                </a:lnTo>
                <a:lnTo>
                  <a:pt x="238" y="174"/>
                </a:lnTo>
                <a:lnTo>
                  <a:pt x="238" y="174"/>
                </a:lnTo>
                <a:lnTo>
                  <a:pt x="236" y="176"/>
                </a:lnTo>
                <a:lnTo>
                  <a:pt x="236" y="176"/>
                </a:lnTo>
                <a:lnTo>
                  <a:pt x="230" y="180"/>
                </a:lnTo>
                <a:lnTo>
                  <a:pt x="226" y="184"/>
                </a:lnTo>
                <a:lnTo>
                  <a:pt x="222" y="188"/>
                </a:lnTo>
                <a:lnTo>
                  <a:pt x="219" y="193"/>
                </a:lnTo>
                <a:lnTo>
                  <a:pt x="219" y="53"/>
                </a:lnTo>
                <a:lnTo>
                  <a:pt x="219" y="53"/>
                </a:lnTo>
                <a:lnTo>
                  <a:pt x="225" y="51"/>
                </a:lnTo>
                <a:lnTo>
                  <a:pt x="229" y="50"/>
                </a:lnTo>
                <a:lnTo>
                  <a:pt x="229" y="50"/>
                </a:lnTo>
                <a:lnTo>
                  <a:pt x="234" y="46"/>
                </a:lnTo>
                <a:lnTo>
                  <a:pt x="238" y="39"/>
                </a:lnTo>
                <a:lnTo>
                  <a:pt x="238" y="39"/>
                </a:lnTo>
                <a:close/>
                <a:moveTo>
                  <a:pt x="68" y="31"/>
                </a:moveTo>
                <a:lnTo>
                  <a:pt x="68" y="31"/>
                </a:lnTo>
                <a:lnTo>
                  <a:pt x="91" y="21"/>
                </a:lnTo>
                <a:lnTo>
                  <a:pt x="112" y="13"/>
                </a:lnTo>
                <a:lnTo>
                  <a:pt x="134" y="8"/>
                </a:lnTo>
                <a:lnTo>
                  <a:pt x="153" y="4"/>
                </a:lnTo>
                <a:lnTo>
                  <a:pt x="172" y="1"/>
                </a:lnTo>
                <a:lnTo>
                  <a:pt x="190" y="0"/>
                </a:lnTo>
                <a:lnTo>
                  <a:pt x="205" y="1"/>
                </a:lnTo>
                <a:lnTo>
                  <a:pt x="219" y="2"/>
                </a:lnTo>
                <a:lnTo>
                  <a:pt x="219" y="15"/>
                </a:lnTo>
                <a:lnTo>
                  <a:pt x="219" y="15"/>
                </a:lnTo>
                <a:lnTo>
                  <a:pt x="215" y="15"/>
                </a:lnTo>
                <a:lnTo>
                  <a:pt x="211" y="16"/>
                </a:lnTo>
                <a:lnTo>
                  <a:pt x="211" y="16"/>
                </a:lnTo>
                <a:lnTo>
                  <a:pt x="211" y="16"/>
                </a:lnTo>
                <a:lnTo>
                  <a:pt x="206" y="20"/>
                </a:lnTo>
                <a:lnTo>
                  <a:pt x="202" y="27"/>
                </a:lnTo>
                <a:lnTo>
                  <a:pt x="200" y="34"/>
                </a:lnTo>
                <a:lnTo>
                  <a:pt x="203" y="42"/>
                </a:lnTo>
                <a:lnTo>
                  <a:pt x="203" y="42"/>
                </a:lnTo>
                <a:lnTo>
                  <a:pt x="206" y="46"/>
                </a:lnTo>
                <a:lnTo>
                  <a:pt x="210" y="50"/>
                </a:lnTo>
                <a:lnTo>
                  <a:pt x="215" y="51"/>
                </a:lnTo>
                <a:lnTo>
                  <a:pt x="219" y="53"/>
                </a:lnTo>
                <a:lnTo>
                  <a:pt x="219" y="193"/>
                </a:lnTo>
                <a:lnTo>
                  <a:pt x="219" y="193"/>
                </a:lnTo>
                <a:lnTo>
                  <a:pt x="218" y="199"/>
                </a:lnTo>
                <a:lnTo>
                  <a:pt x="218" y="204"/>
                </a:lnTo>
                <a:lnTo>
                  <a:pt x="218" y="210"/>
                </a:lnTo>
                <a:lnTo>
                  <a:pt x="219" y="215"/>
                </a:lnTo>
                <a:lnTo>
                  <a:pt x="219" y="245"/>
                </a:lnTo>
                <a:lnTo>
                  <a:pt x="219" y="245"/>
                </a:lnTo>
                <a:lnTo>
                  <a:pt x="207" y="238"/>
                </a:lnTo>
                <a:lnTo>
                  <a:pt x="194" y="230"/>
                </a:lnTo>
                <a:lnTo>
                  <a:pt x="169" y="212"/>
                </a:lnTo>
                <a:lnTo>
                  <a:pt x="157" y="203"/>
                </a:lnTo>
                <a:lnTo>
                  <a:pt x="145" y="196"/>
                </a:lnTo>
                <a:lnTo>
                  <a:pt x="131" y="192"/>
                </a:lnTo>
                <a:lnTo>
                  <a:pt x="125" y="192"/>
                </a:lnTo>
                <a:lnTo>
                  <a:pt x="118" y="192"/>
                </a:lnTo>
                <a:lnTo>
                  <a:pt x="118" y="192"/>
                </a:lnTo>
                <a:lnTo>
                  <a:pt x="92" y="193"/>
                </a:lnTo>
                <a:lnTo>
                  <a:pt x="68" y="193"/>
                </a:lnTo>
                <a:lnTo>
                  <a:pt x="68" y="164"/>
                </a:lnTo>
                <a:lnTo>
                  <a:pt x="68" y="164"/>
                </a:lnTo>
                <a:lnTo>
                  <a:pt x="76" y="162"/>
                </a:lnTo>
                <a:lnTo>
                  <a:pt x="84" y="159"/>
                </a:lnTo>
                <a:lnTo>
                  <a:pt x="84" y="159"/>
                </a:lnTo>
                <a:lnTo>
                  <a:pt x="84" y="159"/>
                </a:lnTo>
                <a:lnTo>
                  <a:pt x="91" y="155"/>
                </a:lnTo>
                <a:lnTo>
                  <a:pt x="96" y="150"/>
                </a:lnTo>
                <a:lnTo>
                  <a:pt x="100" y="145"/>
                </a:lnTo>
                <a:lnTo>
                  <a:pt x="103" y="138"/>
                </a:lnTo>
                <a:lnTo>
                  <a:pt x="104" y="131"/>
                </a:lnTo>
                <a:lnTo>
                  <a:pt x="104" y="123"/>
                </a:lnTo>
                <a:lnTo>
                  <a:pt x="103" y="116"/>
                </a:lnTo>
                <a:lnTo>
                  <a:pt x="100" y="109"/>
                </a:lnTo>
                <a:lnTo>
                  <a:pt x="100" y="109"/>
                </a:lnTo>
                <a:lnTo>
                  <a:pt x="95" y="100"/>
                </a:lnTo>
                <a:lnTo>
                  <a:pt x="87" y="93"/>
                </a:lnTo>
                <a:lnTo>
                  <a:pt x="77" y="89"/>
                </a:lnTo>
                <a:lnTo>
                  <a:pt x="68" y="88"/>
                </a:lnTo>
                <a:lnTo>
                  <a:pt x="68" y="31"/>
                </a:lnTo>
                <a:close/>
                <a:moveTo>
                  <a:pt x="0" y="136"/>
                </a:moveTo>
                <a:lnTo>
                  <a:pt x="0" y="136"/>
                </a:lnTo>
                <a:lnTo>
                  <a:pt x="0" y="124"/>
                </a:lnTo>
                <a:lnTo>
                  <a:pt x="0" y="115"/>
                </a:lnTo>
                <a:lnTo>
                  <a:pt x="3" y="104"/>
                </a:lnTo>
                <a:lnTo>
                  <a:pt x="5" y="96"/>
                </a:lnTo>
                <a:lnTo>
                  <a:pt x="10" y="86"/>
                </a:lnTo>
                <a:lnTo>
                  <a:pt x="14" y="78"/>
                </a:lnTo>
                <a:lnTo>
                  <a:pt x="24" y="65"/>
                </a:lnTo>
                <a:lnTo>
                  <a:pt x="35" y="53"/>
                </a:lnTo>
                <a:lnTo>
                  <a:pt x="45" y="44"/>
                </a:lnTo>
                <a:lnTo>
                  <a:pt x="54" y="38"/>
                </a:lnTo>
                <a:lnTo>
                  <a:pt x="54" y="38"/>
                </a:lnTo>
                <a:lnTo>
                  <a:pt x="68" y="31"/>
                </a:lnTo>
                <a:lnTo>
                  <a:pt x="68" y="88"/>
                </a:lnTo>
                <a:lnTo>
                  <a:pt x="68" y="88"/>
                </a:lnTo>
                <a:lnTo>
                  <a:pt x="58" y="89"/>
                </a:lnTo>
                <a:lnTo>
                  <a:pt x="50" y="92"/>
                </a:lnTo>
                <a:lnTo>
                  <a:pt x="50" y="92"/>
                </a:lnTo>
                <a:lnTo>
                  <a:pt x="43" y="96"/>
                </a:lnTo>
                <a:lnTo>
                  <a:pt x="38" y="101"/>
                </a:lnTo>
                <a:lnTo>
                  <a:pt x="34" y="108"/>
                </a:lnTo>
                <a:lnTo>
                  <a:pt x="31" y="113"/>
                </a:lnTo>
                <a:lnTo>
                  <a:pt x="30" y="122"/>
                </a:lnTo>
                <a:lnTo>
                  <a:pt x="30" y="128"/>
                </a:lnTo>
                <a:lnTo>
                  <a:pt x="31" y="135"/>
                </a:lnTo>
                <a:lnTo>
                  <a:pt x="34" y="143"/>
                </a:lnTo>
                <a:lnTo>
                  <a:pt x="34" y="143"/>
                </a:lnTo>
                <a:lnTo>
                  <a:pt x="39" y="151"/>
                </a:lnTo>
                <a:lnTo>
                  <a:pt x="47" y="158"/>
                </a:lnTo>
                <a:lnTo>
                  <a:pt x="57" y="162"/>
                </a:lnTo>
                <a:lnTo>
                  <a:pt x="68" y="164"/>
                </a:lnTo>
                <a:lnTo>
                  <a:pt x="68" y="193"/>
                </a:lnTo>
                <a:lnTo>
                  <a:pt x="68" y="193"/>
                </a:lnTo>
                <a:lnTo>
                  <a:pt x="54" y="192"/>
                </a:lnTo>
                <a:lnTo>
                  <a:pt x="42" y="189"/>
                </a:lnTo>
                <a:lnTo>
                  <a:pt x="31" y="185"/>
                </a:lnTo>
                <a:lnTo>
                  <a:pt x="22" y="178"/>
                </a:lnTo>
                <a:lnTo>
                  <a:pt x="14" y="172"/>
                </a:lnTo>
                <a:lnTo>
                  <a:pt x="8" y="162"/>
                </a:lnTo>
                <a:lnTo>
                  <a:pt x="3" y="150"/>
                </a:lnTo>
                <a:lnTo>
                  <a:pt x="0" y="136"/>
                </a:lnTo>
                <a:lnTo>
                  <a:pt x="0" y="136"/>
                </a:lnTo>
                <a:close/>
              </a:path>
            </a:pathLst>
          </a:custGeom>
          <a:solidFill>
            <a:schemeClr val="accent1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grpSp>
        <p:nvGrpSpPr>
          <p:cNvPr id="244" name="组合 243"/>
          <p:cNvGrpSpPr/>
          <p:nvPr/>
        </p:nvGrpSpPr>
        <p:grpSpPr>
          <a:xfrm>
            <a:off x="1550784" y="3143420"/>
            <a:ext cx="274195" cy="356806"/>
            <a:chOff x="1893888" y="4305300"/>
            <a:chExt cx="495300" cy="644526"/>
          </a:xfrm>
          <a:solidFill>
            <a:schemeClr val="accent1"/>
          </a:solidFill>
        </p:grpSpPr>
        <p:sp>
          <p:nvSpPr>
            <p:cNvPr id="245" name="Freeform 129"/>
            <p:cNvSpPr>
              <a:spLocks/>
            </p:cNvSpPr>
            <p:nvPr/>
          </p:nvSpPr>
          <p:spPr bwMode="auto">
            <a:xfrm>
              <a:off x="1893888" y="4305300"/>
              <a:ext cx="495300" cy="496888"/>
            </a:xfrm>
            <a:custGeom>
              <a:avLst/>
              <a:gdLst>
                <a:gd name="T0" fmla="*/ 83 w 312"/>
                <a:gd name="T1" fmla="*/ 16 h 313"/>
                <a:gd name="T2" fmla="*/ 57 w 312"/>
                <a:gd name="T3" fmla="*/ 41 h 313"/>
                <a:gd name="T4" fmla="*/ 37 w 312"/>
                <a:gd name="T5" fmla="*/ 71 h 313"/>
                <a:gd name="T6" fmla="*/ 25 w 312"/>
                <a:gd name="T7" fmla="*/ 103 h 313"/>
                <a:gd name="T8" fmla="*/ 21 w 312"/>
                <a:gd name="T9" fmla="*/ 140 h 313"/>
                <a:gd name="T10" fmla="*/ 21 w 312"/>
                <a:gd name="T11" fmla="*/ 156 h 313"/>
                <a:gd name="T12" fmla="*/ 27 w 312"/>
                <a:gd name="T13" fmla="*/ 186 h 313"/>
                <a:gd name="T14" fmla="*/ 40 w 312"/>
                <a:gd name="T15" fmla="*/ 213 h 313"/>
                <a:gd name="T16" fmla="*/ 56 w 312"/>
                <a:gd name="T17" fmla="*/ 237 h 313"/>
                <a:gd name="T18" fmla="*/ 76 w 312"/>
                <a:gd name="T19" fmla="*/ 259 h 313"/>
                <a:gd name="T20" fmla="*/ 101 w 312"/>
                <a:gd name="T21" fmla="*/ 275 h 313"/>
                <a:gd name="T22" fmla="*/ 128 w 312"/>
                <a:gd name="T23" fmla="*/ 287 h 313"/>
                <a:gd name="T24" fmla="*/ 157 w 312"/>
                <a:gd name="T25" fmla="*/ 293 h 313"/>
                <a:gd name="T26" fmla="*/ 174 w 312"/>
                <a:gd name="T27" fmla="*/ 294 h 313"/>
                <a:gd name="T28" fmla="*/ 210 w 312"/>
                <a:gd name="T29" fmla="*/ 289 h 313"/>
                <a:gd name="T30" fmla="*/ 243 w 312"/>
                <a:gd name="T31" fmla="*/ 276 h 313"/>
                <a:gd name="T32" fmla="*/ 273 w 312"/>
                <a:gd name="T33" fmla="*/ 257 h 313"/>
                <a:gd name="T34" fmla="*/ 296 w 312"/>
                <a:gd name="T35" fmla="*/ 233 h 313"/>
                <a:gd name="T36" fmla="*/ 312 w 312"/>
                <a:gd name="T37" fmla="*/ 245 h 313"/>
                <a:gd name="T38" fmla="*/ 285 w 312"/>
                <a:gd name="T39" fmla="*/ 274 h 313"/>
                <a:gd name="T40" fmla="*/ 252 w 312"/>
                <a:gd name="T41" fmla="*/ 295 h 313"/>
                <a:gd name="T42" fmla="*/ 214 w 312"/>
                <a:gd name="T43" fmla="*/ 309 h 313"/>
                <a:gd name="T44" fmla="*/ 174 w 312"/>
                <a:gd name="T45" fmla="*/ 313 h 313"/>
                <a:gd name="T46" fmla="*/ 156 w 312"/>
                <a:gd name="T47" fmla="*/ 313 h 313"/>
                <a:gd name="T48" fmla="*/ 122 w 312"/>
                <a:gd name="T49" fmla="*/ 306 h 313"/>
                <a:gd name="T50" fmla="*/ 91 w 312"/>
                <a:gd name="T51" fmla="*/ 293 h 313"/>
                <a:gd name="T52" fmla="*/ 64 w 312"/>
                <a:gd name="T53" fmla="*/ 274 h 313"/>
                <a:gd name="T54" fmla="*/ 40 w 312"/>
                <a:gd name="T55" fmla="*/ 251 h 313"/>
                <a:gd name="T56" fmla="*/ 21 w 312"/>
                <a:gd name="T57" fmla="*/ 222 h 313"/>
                <a:gd name="T58" fmla="*/ 8 w 312"/>
                <a:gd name="T59" fmla="*/ 191 h 313"/>
                <a:gd name="T60" fmla="*/ 2 w 312"/>
                <a:gd name="T61" fmla="*/ 159 h 313"/>
                <a:gd name="T62" fmla="*/ 0 w 312"/>
                <a:gd name="T63" fmla="*/ 140 h 313"/>
                <a:gd name="T64" fmla="*/ 6 w 312"/>
                <a:gd name="T65" fmla="*/ 99 h 313"/>
                <a:gd name="T66" fmla="*/ 19 w 312"/>
                <a:gd name="T67" fmla="*/ 61 h 313"/>
                <a:gd name="T68" fmla="*/ 42 w 312"/>
                <a:gd name="T69" fmla="*/ 27 h 313"/>
                <a:gd name="T70" fmla="*/ 71 w 312"/>
                <a:gd name="T71" fmla="*/ 0 h 3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312" h="313">
                  <a:moveTo>
                    <a:pt x="83" y="16"/>
                  </a:moveTo>
                  <a:lnTo>
                    <a:pt x="83" y="16"/>
                  </a:lnTo>
                  <a:lnTo>
                    <a:pt x="69" y="29"/>
                  </a:lnTo>
                  <a:lnTo>
                    <a:pt x="57" y="41"/>
                  </a:lnTo>
                  <a:lnTo>
                    <a:pt x="46" y="54"/>
                  </a:lnTo>
                  <a:lnTo>
                    <a:pt x="37" y="71"/>
                  </a:lnTo>
                  <a:lnTo>
                    <a:pt x="30" y="87"/>
                  </a:lnTo>
                  <a:lnTo>
                    <a:pt x="25" y="103"/>
                  </a:lnTo>
                  <a:lnTo>
                    <a:pt x="22" y="122"/>
                  </a:lnTo>
                  <a:lnTo>
                    <a:pt x="21" y="140"/>
                  </a:lnTo>
                  <a:lnTo>
                    <a:pt x="21" y="140"/>
                  </a:lnTo>
                  <a:lnTo>
                    <a:pt x="21" y="156"/>
                  </a:lnTo>
                  <a:lnTo>
                    <a:pt x="23" y="171"/>
                  </a:lnTo>
                  <a:lnTo>
                    <a:pt x="27" y="186"/>
                  </a:lnTo>
                  <a:lnTo>
                    <a:pt x="33" y="199"/>
                  </a:lnTo>
                  <a:lnTo>
                    <a:pt x="40" y="213"/>
                  </a:lnTo>
                  <a:lnTo>
                    <a:pt x="46" y="226"/>
                  </a:lnTo>
                  <a:lnTo>
                    <a:pt x="56" y="237"/>
                  </a:lnTo>
                  <a:lnTo>
                    <a:pt x="65" y="248"/>
                  </a:lnTo>
                  <a:lnTo>
                    <a:pt x="76" y="259"/>
                  </a:lnTo>
                  <a:lnTo>
                    <a:pt x="88" y="267"/>
                  </a:lnTo>
                  <a:lnTo>
                    <a:pt x="101" y="275"/>
                  </a:lnTo>
                  <a:lnTo>
                    <a:pt x="114" y="282"/>
                  </a:lnTo>
                  <a:lnTo>
                    <a:pt x="128" y="287"/>
                  </a:lnTo>
                  <a:lnTo>
                    <a:pt x="143" y="290"/>
                  </a:lnTo>
                  <a:lnTo>
                    <a:pt x="157" y="293"/>
                  </a:lnTo>
                  <a:lnTo>
                    <a:pt x="174" y="294"/>
                  </a:lnTo>
                  <a:lnTo>
                    <a:pt x="174" y="294"/>
                  </a:lnTo>
                  <a:lnTo>
                    <a:pt x="193" y="293"/>
                  </a:lnTo>
                  <a:lnTo>
                    <a:pt x="210" y="289"/>
                  </a:lnTo>
                  <a:lnTo>
                    <a:pt x="227" y="285"/>
                  </a:lnTo>
                  <a:lnTo>
                    <a:pt x="243" y="276"/>
                  </a:lnTo>
                  <a:lnTo>
                    <a:pt x="258" y="268"/>
                  </a:lnTo>
                  <a:lnTo>
                    <a:pt x="273" y="257"/>
                  </a:lnTo>
                  <a:lnTo>
                    <a:pt x="285" y="247"/>
                  </a:lnTo>
                  <a:lnTo>
                    <a:pt x="296" y="233"/>
                  </a:lnTo>
                  <a:lnTo>
                    <a:pt x="312" y="245"/>
                  </a:lnTo>
                  <a:lnTo>
                    <a:pt x="312" y="245"/>
                  </a:lnTo>
                  <a:lnTo>
                    <a:pt x="298" y="260"/>
                  </a:lnTo>
                  <a:lnTo>
                    <a:pt x="285" y="274"/>
                  </a:lnTo>
                  <a:lnTo>
                    <a:pt x="268" y="285"/>
                  </a:lnTo>
                  <a:lnTo>
                    <a:pt x="252" y="295"/>
                  </a:lnTo>
                  <a:lnTo>
                    <a:pt x="233" y="303"/>
                  </a:lnTo>
                  <a:lnTo>
                    <a:pt x="214" y="309"/>
                  </a:lnTo>
                  <a:lnTo>
                    <a:pt x="194" y="312"/>
                  </a:lnTo>
                  <a:lnTo>
                    <a:pt x="174" y="313"/>
                  </a:lnTo>
                  <a:lnTo>
                    <a:pt x="174" y="313"/>
                  </a:lnTo>
                  <a:lnTo>
                    <a:pt x="156" y="313"/>
                  </a:lnTo>
                  <a:lnTo>
                    <a:pt x="138" y="310"/>
                  </a:lnTo>
                  <a:lnTo>
                    <a:pt x="122" y="306"/>
                  </a:lnTo>
                  <a:lnTo>
                    <a:pt x="106" y="299"/>
                  </a:lnTo>
                  <a:lnTo>
                    <a:pt x="91" y="293"/>
                  </a:lnTo>
                  <a:lnTo>
                    <a:pt x="76" y="285"/>
                  </a:lnTo>
                  <a:lnTo>
                    <a:pt x="64" y="274"/>
                  </a:lnTo>
                  <a:lnTo>
                    <a:pt x="52" y="263"/>
                  </a:lnTo>
                  <a:lnTo>
                    <a:pt x="40" y="251"/>
                  </a:lnTo>
                  <a:lnTo>
                    <a:pt x="30" y="237"/>
                  </a:lnTo>
                  <a:lnTo>
                    <a:pt x="21" y="222"/>
                  </a:lnTo>
                  <a:lnTo>
                    <a:pt x="14" y="207"/>
                  </a:lnTo>
                  <a:lnTo>
                    <a:pt x="8" y="191"/>
                  </a:lnTo>
                  <a:lnTo>
                    <a:pt x="4" y="175"/>
                  </a:lnTo>
                  <a:lnTo>
                    <a:pt x="2" y="159"/>
                  </a:lnTo>
                  <a:lnTo>
                    <a:pt x="0" y="140"/>
                  </a:lnTo>
                  <a:lnTo>
                    <a:pt x="0" y="140"/>
                  </a:lnTo>
                  <a:lnTo>
                    <a:pt x="2" y="119"/>
                  </a:lnTo>
                  <a:lnTo>
                    <a:pt x="6" y="99"/>
                  </a:lnTo>
                  <a:lnTo>
                    <a:pt x="11" y="79"/>
                  </a:lnTo>
                  <a:lnTo>
                    <a:pt x="19" y="61"/>
                  </a:lnTo>
                  <a:lnTo>
                    <a:pt x="30" y="44"/>
                  </a:lnTo>
                  <a:lnTo>
                    <a:pt x="42" y="27"/>
                  </a:lnTo>
                  <a:lnTo>
                    <a:pt x="56" y="14"/>
                  </a:lnTo>
                  <a:lnTo>
                    <a:pt x="71" y="0"/>
                  </a:lnTo>
                  <a:lnTo>
                    <a:pt x="83" y="16"/>
                  </a:lnTo>
                  <a:close/>
                </a:path>
              </a:pathLst>
            </a:custGeom>
            <a:grp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246" name="Freeform 130"/>
            <p:cNvSpPr>
              <a:spLocks noEditPoints="1"/>
            </p:cNvSpPr>
            <p:nvPr/>
          </p:nvSpPr>
          <p:spPr bwMode="auto">
            <a:xfrm>
              <a:off x="1947863" y="4314825"/>
              <a:ext cx="436563" cy="434975"/>
            </a:xfrm>
            <a:custGeom>
              <a:avLst/>
              <a:gdLst>
                <a:gd name="T0" fmla="*/ 152 w 275"/>
                <a:gd name="T1" fmla="*/ 1 h 274"/>
                <a:gd name="T2" fmla="*/ 191 w 275"/>
                <a:gd name="T3" fmla="*/ 10 h 274"/>
                <a:gd name="T4" fmla="*/ 225 w 275"/>
                <a:gd name="T5" fmla="*/ 32 h 274"/>
                <a:gd name="T6" fmla="*/ 252 w 275"/>
                <a:gd name="T7" fmla="*/ 61 h 274"/>
                <a:gd name="T8" fmla="*/ 268 w 275"/>
                <a:gd name="T9" fmla="*/ 97 h 274"/>
                <a:gd name="T10" fmla="*/ 275 w 275"/>
                <a:gd name="T11" fmla="*/ 138 h 274"/>
                <a:gd name="T12" fmla="*/ 272 w 275"/>
                <a:gd name="T13" fmla="*/ 165 h 274"/>
                <a:gd name="T14" fmla="*/ 259 w 275"/>
                <a:gd name="T15" fmla="*/ 203 h 274"/>
                <a:gd name="T16" fmla="*/ 234 w 275"/>
                <a:gd name="T17" fmla="*/ 235 h 274"/>
                <a:gd name="T18" fmla="*/ 203 w 275"/>
                <a:gd name="T19" fmla="*/ 258 h 274"/>
                <a:gd name="T20" fmla="*/ 165 w 275"/>
                <a:gd name="T21" fmla="*/ 272 h 274"/>
                <a:gd name="T22" fmla="*/ 137 w 275"/>
                <a:gd name="T23" fmla="*/ 274 h 274"/>
                <a:gd name="T24" fmla="*/ 137 w 275"/>
                <a:gd name="T25" fmla="*/ 269 h 274"/>
                <a:gd name="T26" fmla="*/ 164 w 275"/>
                <a:gd name="T27" fmla="*/ 266 h 274"/>
                <a:gd name="T28" fmla="*/ 201 w 275"/>
                <a:gd name="T29" fmla="*/ 253 h 274"/>
                <a:gd name="T30" fmla="*/ 230 w 275"/>
                <a:gd name="T31" fmla="*/ 230 h 274"/>
                <a:gd name="T32" fmla="*/ 253 w 275"/>
                <a:gd name="T33" fmla="*/ 200 h 274"/>
                <a:gd name="T34" fmla="*/ 266 w 275"/>
                <a:gd name="T35" fmla="*/ 163 h 274"/>
                <a:gd name="T36" fmla="*/ 268 w 275"/>
                <a:gd name="T37" fmla="*/ 138 h 274"/>
                <a:gd name="T38" fmla="*/ 263 w 275"/>
                <a:gd name="T39" fmla="*/ 98 h 274"/>
                <a:gd name="T40" fmla="*/ 247 w 275"/>
                <a:gd name="T41" fmla="*/ 65 h 274"/>
                <a:gd name="T42" fmla="*/ 221 w 275"/>
                <a:gd name="T43" fmla="*/ 36 h 274"/>
                <a:gd name="T44" fmla="*/ 188 w 275"/>
                <a:gd name="T45" fmla="*/ 17 h 274"/>
                <a:gd name="T46" fmla="*/ 151 w 275"/>
                <a:gd name="T47" fmla="*/ 8 h 274"/>
                <a:gd name="T48" fmla="*/ 137 w 275"/>
                <a:gd name="T49" fmla="*/ 0 h 274"/>
                <a:gd name="T50" fmla="*/ 137 w 275"/>
                <a:gd name="T51" fmla="*/ 274 h 274"/>
                <a:gd name="T52" fmla="*/ 96 w 275"/>
                <a:gd name="T53" fmla="*/ 269 h 274"/>
                <a:gd name="T54" fmla="*/ 61 w 275"/>
                <a:gd name="T55" fmla="*/ 251 h 274"/>
                <a:gd name="T56" fmla="*/ 31 w 275"/>
                <a:gd name="T57" fmla="*/ 224 h 274"/>
                <a:gd name="T58" fmla="*/ 11 w 275"/>
                <a:gd name="T59" fmla="*/ 191 h 274"/>
                <a:gd name="T60" fmla="*/ 2 w 275"/>
                <a:gd name="T61" fmla="*/ 151 h 274"/>
                <a:gd name="T62" fmla="*/ 2 w 275"/>
                <a:gd name="T63" fmla="*/ 123 h 274"/>
                <a:gd name="T64" fmla="*/ 11 w 275"/>
                <a:gd name="T65" fmla="*/ 84 h 274"/>
                <a:gd name="T66" fmla="*/ 31 w 275"/>
                <a:gd name="T67" fmla="*/ 50 h 274"/>
                <a:gd name="T68" fmla="*/ 61 w 275"/>
                <a:gd name="T69" fmla="*/ 24 h 274"/>
                <a:gd name="T70" fmla="*/ 96 w 275"/>
                <a:gd name="T71" fmla="*/ 6 h 274"/>
                <a:gd name="T72" fmla="*/ 137 w 275"/>
                <a:gd name="T73" fmla="*/ 0 h 274"/>
                <a:gd name="T74" fmla="*/ 125 w 275"/>
                <a:gd name="T75" fmla="*/ 8 h 274"/>
                <a:gd name="T76" fmla="*/ 87 w 275"/>
                <a:gd name="T77" fmla="*/ 17 h 274"/>
                <a:gd name="T78" fmla="*/ 54 w 275"/>
                <a:gd name="T79" fmla="*/ 36 h 274"/>
                <a:gd name="T80" fmla="*/ 29 w 275"/>
                <a:gd name="T81" fmla="*/ 65 h 274"/>
                <a:gd name="T82" fmla="*/ 12 w 275"/>
                <a:gd name="T83" fmla="*/ 98 h 274"/>
                <a:gd name="T84" fmla="*/ 7 w 275"/>
                <a:gd name="T85" fmla="*/ 138 h 274"/>
                <a:gd name="T86" fmla="*/ 10 w 275"/>
                <a:gd name="T87" fmla="*/ 163 h 274"/>
                <a:gd name="T88" fmla="*/ 22 w 275"/>
                <a:gd name="T89" fmla="*/ 200 h 274"/>
                <a:gd name="T90" fmla="*/ 45 w 275"/>
                <a:gd name="T91" fmla="*/ 230 h 274"/>
                <a:gd name="T92" fmla="*/ 75 w 275"/>
                <a:gd name="T93" fmla="*/ 253 h 274"/>
                <a:gd name="T94" fmla="*/ 111 w 275"/>
                <a:gd name="T95" fmla="*/ 266 h 274"/>
                <a:gd name="T96" fmla="*/ 137 w 275"/>
                <a:gd name="T97" fmla="*/ 274 h 2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275" h="274">
                  <a:moveTo>
                    <a:pt x="137" y="0"/>
                  </a:moveTo>
                  <a:lnTo>
                    <a:pt x="137" y="0"/>
                  </a:lnTo>
                  <a:lnTo>
                    <a:pt x="152" y="1"/>
                  </a:lnTo>
                  <a:lnTo>
                    <a:pt x="165" y="2"/>
                  </a:lnTo>
                  <a:lnTo>
                    <a:pt x="179" y="6"/>
                  </a:lnTo>
                  <a:lnTo>
                    <a:pt x="191" y="10"/>
                  </a:lnTo>
                  <a:lnTo>
                    <a:pt x="203" y="17"/>
                  </a:lnTo>
                  <a:lnTo>
                    <a:pt x="214" y="24"/>
                  </a:lnTo>
                  <a:lnTo>
                    <a:pt x="225" y="32"/>
                  </a:lnTo>
                  <a:lnTo>
                    <a:pt x="234" y="40"/>
                  </a:lnTo>
                  <a:lnTo>
                    <a:pt x="244" y="50"/>
                  </a:lnTo>
                  <a:lnTo>
                    <a:pt x="252" y="61"/>
                  </a:lnTo>
                  <a:lnTo>
                    <a:pt x="259" y="71"/>
                  </a:lnTo>
                  <a:lnTo>
                    <a:pt x="264" y="84"/>
                  </a:lnTo>
                  <a:lnTo>
                    <a:pt x="268" y="97"/>
                  </a:lnTo>
                  <a:lnTo>
                    <a:pt x="272" y="109"/>
                  </a:lnTo>
                  <a:lnTo>
                    <a:pt x="274" y="123"/>
                  </a:lnTo>
                  <a:lnTo>
                    <a:pt x="275" y="138"/>
                  </a:lnTo>
                  <a:lnTo>
                    <a:pt x="275" y="138"/>
                  </a:lnTo>
                  <a:lnTo>
                    <a:pt x="274" y="151"/>
                  </a:lnTo>
                  <a:lnTo>
                    <a:pt x="272" y="165"/>
                  </a:lnTo>
                  <a:lnTo>
                    <a:pt x="268" y="178"/>
                  </a:lnTo>
                  <a:lnTo>
                    <a:pt x="264" y="191"/>
                  </a:lnTo>
                  <a:lnTo>
                    <a:pt x="259" y="203"/>
                  </a:lnTo>
                  <a:lnTo>
                    <a:pt x="252" y="215"/>
                  </a:lnTo>
                  <a:lnTo>
                    <a:pt x="244" y="224"/>
                  </a:lnTo>
                  <a:lnTo>
                    <a:pt x="234" y="235"/>
                  </a:lnTo>
                  <a:lnTo>
                    <a:pt x="225" y="243"/>
                  </a:lnTo>
                  <a:lnTo>
                    <a:pt x="214" y="251"/>
                  </a:lnTo>
                  <a:lnTo>
                    <a:pt x="203" y="258"/>
                  </a:lnTo>
                  <a:lnTo>
                    <a:pt x="191" y="264"/>
                  </a:lnTo>
                  <a:lnTo>
                    <a:pt x="179" y="269"/>
                  </a:lnTo>
                  <a:lnTo>
                    <a:pt x="165" y="272"/>
                  </a:lnTo>
                  <a:lnTo>
                    <a:pt x="152" y="274"/>
                  </a:lnTo>
                  <a:lnTo>
                    <a:pt x="137" y="274"/>
                  </a:lnTo>
                  <a:lnTo>
                    <a:pt x="137" y="274"/>
                  </a:lnTo>
                  <a:lnTo>
                    <a:pt x="137" y="269"/>
                  </a:lnTo>
                  <a:lnTo>
                    <a:pt x="137" y="269"/>
                  </a:lnTo>
                  <a:lnTo>
                    <a:pt x="137" y="269"/>
                  </a:lnTo>
                  <a:lnTo>
                    <a:pt x="137" y="269"/>
                  </a:lnTo>
                  <a:lnTo>
                    <a:pt x="151" y="268"/>
                  </a:lnTo>
                  <a:lnTo>
                    <a:pt x="164" y="266"/>
                  </a:lnTo>
                  <a:lnTo>
                    <a:pt x="176" y="262"/>
                  </a:lnTo>
                  <a:lnTo>
                    <a:pt x="188" y="258"/>
                  </a:lnTo>
                  <a:lnTo>
                    <a:pt x="201" y="253"/>
                  </a:lnTo>
                  <a:lnTo>
                    <a:pt x="211" y="246"/>
                  </a:lnTo>
                  <a:lnTo>
                    <a:pt x="221" y="238"/>
                  </a:lnTo>
                  <a:lnTo>
                    <a:pt x="230" y="230"/>
                  </a:lnTo>
                  <a:lnTo>
                    <a:pt x="239" y="220"/>
                  </a:lnTo>
                  <a:lnTo>
                    <a:pt x="247" y="211"/>
                  </a:lnTo>
                  <a:lnTo>
                    <a:pt x="253" y="200"/>
                  </a:lnTo>
                  <a:lnTo>
                    <a:pt x="259" y="188"/>
                  </a:lnTo>
                  <a:lnTo>
                    <a:pt x="263" y="177"/>
                  </a:lnTo>
                  <a:lnTo>
                    <a:pt x="266" y="163"/>
                  </a:lnTo>
                  <a:lnTo>
                    <a:pt x="268" y="151"/>
                  </a:lnTo>
                  <a:lnTo>
                    <a:pt x="268" y="138"/>
                  </a:lnTo>
                  <a:lnTo>
                    <a:pt x="268" y="138"/>
                  </a:lnTo>
                  <a:lnTo>
                    <a:pt x="268" y="124"/>
                  </a:lnTo>
                  <a:lnTo>
                    <a:pt x="266" y="111"/>
                  </a:lnTo>
                  <a:lnTo>
                    <a:pt x="263" y="98"/>
                  </a:lnTo>
                  <a:lnTo>
                    <a:pt x="259" y="86"/>
                  </a:lnTo>
                  <a:lnTo>
                    <a:pt x="253" y="75"/>
                  </a:lnTo>
                  <a:lnTo>
                    <a:pt x="247" y="65"/>
                  </a:lnTo>
                  <a:lnTo>
                    <a:pt x="239" y="54"/>
                  </a:lnTo>
                  <a:lnTo>
                    <a:pt x="230" y="44"/>
                  </a:lnTo>
                  <a:lnTo>
                    <a:pt x="221" y="36"/>
                  </a:lnTo>
                  <a:lnTo>
                    <a:pt x="211" y="29"/>
                  </a:lnTo>
                  <a:lnTo>
                    <a:pt x="201" y="23"/>
                  </a:lnTo>
                  <a:lnTo>
                    <a:pt x="188" y="17"/>
                  </a:lnTo>
                  <a:lnTo>
                    <a:pt x="176" y="12"/>
                  </a:lnTo>
                  <a:lnTo>
                    <a:pt x="164" y="9"/>
                  </a:lnTo>
                  <a:lnTo>
                    <a:pt x="151" y="8"/>
                  </a:lnTo>
                  <a:lnTo>
                    <a:pt x="137" y="6"/>
                  </a:lnTo>
                  <a:lnTo>
                    <a:pt x="137" y="6"/>
                  </a:lnTo>
                  <a:lnTo>
                    <a:pt x="137" y="0"/>
                  </a:lnTo>
                  <a:lnTo>
                    <a:pt x="137" y="0"/>
                  </a:lnTo>
                  <a:close/>
                  <a:moveTo>
                    <a:pt x="137" y="274"/>
                  </a:moveTo>
                  <a:lnTo>
                    <a:pt x="137" y="274"/>
                  </a:lnTo>
                  <a:lnTo>
                    <a:pt x="123" y="274"/>
                  </a:lnTo>
                  <a:lnTo>
                    <a:pt x="110" y="272"/>
                  </a:lnTo>
                  <a:lnTo>
                    <a:pt x="96" y="269"/>
                  </a:lnTo>
                  <a:lnTo>
                    <a:pt x="84" y="264"/>
                  </a:lnTo>
                  <a:lnTo>
                    <a:pt x="72" y="258"/>
                  </a:lnTo>
                  <a:lnTo>
                    <a:pt x="61" y="251"/>
                  </a:lnTo>
                  <a:lnTo>
                    <a:pt x="50" y="243"/>
                  </a:lnTo>
                  <a:lnTo>
                    <a:pt x="41" y="235"/>
                  </a:lnTo>
                  <a:lnTo>
                    <a:pt x="31" y="224"/>
                  </a:lnTo>
                  <a:lnTo>
                    <a:pt x="23" y="215"/>
                  </a:lnTo>
                  <a:lnTo>
                    <a:pt x="16" y="203"/>
                  </a:lnTo>
                  <a:lnTo>
                    <a:pt x="11" y="191"/>
                  </a:lnTo>
                  <a:lnTo>
                    <a:pt x="7" y="178"/>
                  </a:lnTo>
                  <a:lnTo>
                    <a:pt x="3" y="165"/>
                  </a:lnTo>
                  <a:lnTo>
                    <a:pt x="2" y="151"/>
                  </a:lnTo>
                  <a:lnTo>
                    <a:pt x="0" y="138"/>
                  </a:lnTo>
                  <a:lnTo>
                    <a:pt x="0" y="138"/>
                  </a:lnTo>
                  <a:lnTo>
                    <a:pt x="2" y="123"/>
                  </a:lnTo>
                  <a:lnTo>
                    <a:pt x="3" y="109"/>
                  </a:lnTo>
                  <a:lnTo>
                    <a:pt x="7" y="97"/>
                  </a:lnTo>
                  <a:lnTo>
                    <a:pt x="11" y="84"/>
                  </a:lnTo>
                  <a:lnTo>
                    <a:pt x="16" y="71"/>
                  </a:lnTo>
                  <a:lnTo>
                    <a:pt x="23" y="61"/>
                  </a:lnTo>
                  <a:lnTo>
                    <a:pt x="31" y="50"/>
                  </a:lnTo>
                  <a:lnTo>
                    <a:pt x="41" y="40"/>
                  </a:lnTo>
                  <a:lnTo>
                    <a:pt x="50" y="32"/>
                  </a:lnTo>
                  <a:lnTo>
                    <a:pt x="61" y="24"/>
                  </a:lnTo>
                  <a:lnTo>
                    <a:pt x="72" y="17"/>
                  </a:lnTo>
                  <a:lnTo>
                    <a:pt x="84" y="10"/>
                  </a:lnTo>
                  <a:lnTo>
                    <a:pt x="96" y="6"/>
                  </a:lnTo>
                  <a:lnTo>
                    <a:pt x="110" y="2"/>
                  </a:lnTo>
                  <a:lnTo>
                    <a:pt x="123" y="1"/>
                  </a:lnTo>
                  <a:lnTo>
                    <a:pt x="137" y="0"/>
                  </a:lnTo>
                  <a:lnTo>
                    <a:pt x="137" y="6"/>
                  </a:lnTo>
                  <a:lnTo>
                    <a:pt x="137" y="6"/>
                  </a:lnTo>
                  <a:lnTo>
                    <a:pt x="125" y="8"/>
                  </a:lnTo>
                  <a:lnTo>
                    <a:pt x="111" y="9"/>
                  </a:lnTo>
                  <a:lnTo>
                    <a:pt x="99" y="12"/>
                  </a:lnTo>
                  <a:lnTo>
                    <a:pt x="87" y="17"/>
                  </a:lnTo>
                  <a:lnTo>
                    <a:pt x="75" y="23"/>
                  </a:lnTo>
                  <a:lnTo>
                    <a:pt x="64" y="29"/>
                  </a:lnTo>
                  <a:lnTo>
                    <a:pt x="54" y="36"/>
                  </a:lnTo>
                  <a:lnTo>
                    <a:pt x="45" y="44"/>
                  </a:lnTo>
                  <a:lnTo>
                    <a:pt x="37" y="54"/>
                  </a:lnTo>
                  <a:lnTo>
                    <a:pt x="29" y="65"/>
                  </a:lnTo>
                  <a:lnTo>
                    <a:pt x="22" y="75"/>
                  </a:lnTo>
                  <a:lnTo>
                    <a:pt x="16" y="86"/>
                  </a:lnTo>
                  <a:lnTo>
                    <a:pt x="12" y="98"/>
                  </a:lnTo>
                  <a:lnTo>
                    <a:pt x="10" y="111"/>
                  </a:lnTo>
                  <a:lnTo>
                    <a:pt x="7" y="124"/>
                  </a:lnTo>
                  <a:lnTo>
                    <a:pt x="7" y="138"/>
                  </a:lnTo>
                  <a:lnTo>
                    <a:pt x="7" y="138"/>
                  </a:lnTo>
                  <a:lnTo>
                    <a:pt x="7" y="151"/>
                  </a:lnTo>
                  <a:lnTo>
                    <a:pt x="10" y="163"/>
                  </a:lnTo>
                  <a:lnTo>
                    <a:pt x="12" y="177"/>
                  </a:lnTo>
                  <a:lnTo>
                    <a:pt x="16" y="188"/>
                  </a:lnTo>
                  <a:lnTo>
                    <a:pt x="22" y="200"/>
                  </a:lnTo>
                  <a:lnTo>
                    <a:pt x="29" y="211"/>
                  </a:lnTo>
                  <a:lnTo>
                    <a:pt x="37" y="220"/>
                  </a:lnTo>
                  <a:lnTo>
                    <a:pt x="45" y="230"/>
                  </a:lnTo>
                  <a:lnTo>
                    <a:pt x="54" y="238"/>
                  </a:lnTo>
                  <a:lnTo>
                    <a:pt x="64" y="246"/>
                  </a:lnTo>
                  <a:lnTo>
                    <a:pt x="75" y="253"/>
                  </a:lnTo>
                  <a:lnTo>
                    <a:pt x="87" y="258"/>
                  </a:lnTo>
                  <a:lnTo>
                    <a:pt x="99" y="262"/>
                  </a:lnTo>
                  <a:lnTo>
                    <a:pt x="111" y="266"/>
                  </a:lnTo>
                  <a:lnTo>
                    <a:pt x="125" y="268"/>
                  </a:lnTo>
                  <a:lnTo>
                    <a:pt x="137" y="269"/>
                  </a:lnTo>
                  <a:lnTo>
                    <a:pt x="137" y="274"/>
                  </a:lnTo>
                  <a:close/>
                </a:path>
              </a:pathLst>
            </a:custGeom>
            <a:grp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247" name="Freeform 131"/>
            <p:cNvSpPr>
              <a:spLocks/>
            </p:cNvSpPr>
            <p:nvPr/>
          </p:nvSpPr>
          <p:spPr bwMode="auto">
            <a:xfrm>
              <a:off x="1941513" y="4322763"/>
              <a:ext cx="434975" cy="423863"/>
            </a:xfrm>
            <a:custGeom>
              <a:avLst/>
              <a:gdLst>
                <a:gd name="T0" fmla="*/ 199 w 274"/>
                <a:gd name="T1" fmla="*/ 18 h 267"/>
                <a:gd name="T2" fmla="*/ 203 w 274"/>
                <a:gd name="T3" fmla="*/ 37 h 267"/>
                <a:gd name="T4" fmla="*/ 214 w 274"/>
                <a:gd name="T5" fmla="*/ 35 h 267"/>
                <a:gd name="T6" fmla="*/ 221 w 274"/>
                <a:gd name="T7" fmla="*/ 43 h 267"/>
                <a:gd name="T8" fmla="*/ 238 w 274"/>
                <a:gd name="T9" fmla="*/ 56 h 267"/>
                <a:gd name="T10" fmla="*/ 257 w 274"/>
                <a:gd name="T11" fmla="*/ 80 h 267"/>
                <a:gd name="T12" fmla="*/ 251 w 274"/>
                <a:gd name="T13" fmla="*/ 91 h 267"/>
                <a:gd name="T14" fmla="*/ 256 w 274"/>
                <a:gd name="T15" fmla="*/ 93 h 267"/>
                <a:gd name="T16" fmla="*/ 262 w 274"/>
                <a:gd name="T17" fmla="*/ 85 h 267"/>
                <a:gd name="T18" fmla="*/ 264 w 274"/>
                <a:gd name="T19" fmla="*/ 93 h 267"/>
                <a:gd name="T20" fmla="*/ 259 w 274"/>
                <a:gd name="T21" fmla="*/ 110 h 267"/>
                <a:gd name="T22" fmla="*/ 247 w 274"/>
                <a:gd name="T23" fmla="*/ 112 h 267"/>
                <a:gd name="T24" fmla="*/ 232 w 274"/>
                <a:gd name="T25" fmla="*/ 127 h 267"/>
                <a:gd name="T26" fmla="*/ 220 w 274"/>
                <a:gd name="T27" fmla="*/ 141 h 267"/>
                <a:gd name="T28" fmla="*/ 202 w 274"/>
                <a:gd name="T29" fmla="*/ 154 h 267"/>
                <a:gd name="T30" fmla="*/ 209 w 274"/>
                <a:gd name="T31" fmla="*/ 183 h 267"/>
                <a:gd name="T32" fmla="*/ 218 w 274"/>
                <a:gd name="T33" fmla="*/ 214 h 267"/>
                <a:gd name="T34" fmla="*/ 210 w 274"/>
                <a:gd name="T35" fmla="*/ 237 h 267"/>
                <a:gd name="T36" fmla="*/ 226 w 274"/>
                <a:gd name="T37" fmla="*/ 228 h 267"/>
                <a:gd name="T38" fmla="*/ 247 w 274"/>
                <a:gd name="T39" fmla="*/ 192 h 267"/>
                <a:gd name="T40" fmla="*/ 264 w 274"/>
                <a:gd name="T41" fmla="*/ 141 h 267"/>
                <a:gd name="T42" fmla="*/ 274 w 274"/>
                <a:gd name="T43" fmla="*/ 115 h 267"/>
                <a:gd name="T44" fmla="*/ 155 w 274"/>
                <a:gd name="T45" fmla="*/ 267 h 267"/>
                <a:gd name="T46" fmla="*/ 178 w 274"/>
                <a:gd name="T47" fmla="*/ 246 h 267"/>
                <a:gd name="T48" fmla="*/ 153 w 274"/>
                <a:gd name="T49" fmla="*/ 245 h 267"/>
                <a:gd name="T50" fmla="*/ 145 w 274"/>
                <a:gd name="T51" fmla="*/ 252 h 267"/>
                <a:gd name="T52" fmla="*/ 125 w 274"/>
                <a:gd name="T53" fmla="*/ 248 h 267"/>
                <a:gd name="T54" fmla="*/ 99 w 274"/>
                <a:gd name="T55" fmla="*/ 249 h 267"/>
                <a:gd name="T56" fmla="*/ 121 w 274"/>
                <a:gd name="T57" fmla="*/ 267 h 267"/>
                <a:gd name="T58" fmla="*/ 0 w 274"/>
                <a:gd name="T59" fmla="*/ 129 h 267"/>
                <a:gd name="T60" fmla="*/ 62 w 274"/>
                <a:gd name="T61" fmla="*/ 26 h 267"/>
                <a:gd name="T62" fmla="*/ 19 w 274"/>
                <a:gd name="T63" fmla="*/ 87 h 267"/>
                <a:gd name="T64" fmla="*/ 31 w 274"/>
                <a:gd name="T65" fmla="*/ 84 h 267"/>
                <a:gd name="T66" fmla="*/ 50 w 274"/>
                <a:gd name="T67" fmla="*/ 91 h 267"/>
                <a:gd name="T68" fmla="*/ 60 w 274"/>
                <a:gd name="T69" fmla="*/ 88 h 267"/>
                <a:gd name="T70" fmla="*/ 46 w 274"/>
                <a:gd name="T71" fmla="*/ 106 h 267"/>
                <a:gd name="T72" fmla="*/ 35 w 274"/>
                <a:gd name="T73" fmla="*/ 122 h 267"/>
                <a:gd name="T74" fmla="*/ 45 w 274"/>
                <a:gd name="T75" fmla="*/ 157 h 267"/>
                <a:gd name="T76" fmla="*/ 54 w 274"/>
                <a:gd name="T77" fmla="*/ 180 h 267"/>
                <a:gd name="T78" fmla="*/ 87 w 274"/>
                <a:gd name="T79" fmla="*/ 210 h 267"/>
                <a:gd name="T80" fmla="*/ 95 w 274"/>
                <a:gd name="T81" fmla="*/ 188 h 267"/>
                <a:gd name="T82" fmla="*/ 98 w 274"/>
                <a:gd name="T83" fmla="*/ 169 h 267"/>
                <a:gd name="T84" fmla="*/ 104 w 274"/>
                <a:gd name="T85" fmla="*/ 137 h 267"/>
                <a:gd name="T86" fmla="*/ 117 w 274"/>
                <a:gd name="T87" fmla="*/ 122 h 267"/>
                <a:gd name="T88" fmla="*/ 152 w 274"/>
                <a:gd name="T89" fmla="*/ 125 h 267"/>
                <a:gd name="T90" fmla="*/ 165 w 274"/>
                <a:gd name="T91" fmla="*/ 106 h 267"/>
                <a:gd name="T92" fmla="*/ 161 w 274"/>
                <a:gd name="T93" fmla="*/ 81 h 267"/>
                <a:gd name="T94" fmla="*/ 134 w 274"/>
                <a:gd name="T95" fmla="*/ 58 h 267"/>
                <a:gd name="T96" fmla="*/ 111 w 274"/>
                <a:gd name="T97" fmla="*/ 57 h 267"/>
                <a:gd name="T98" fmla="*/ 92 w 274"/>
                <a:gd name="T99" fmla="*/ 68 h 267"/>
                <a:gd name="T100" fmla="*/ 69 w 274"/>
                <a:gd name="T101" fmla="*/ 64 h 267"/>
                <a:gd name="T102" fmla="*/ 73 w 274"/>
                <a:gd name="T103" fmla="*/ 56 h 267"/>
                <a:gd name="T104" fmla="*/ 80 w 274"/>
                <a:gd name="T105" fmla="*/ 45 h 267"/>
                <a:gd name="T106" fmla="*/ 81 w 274"/>
                <a:gd name="T107" fmla="*/ 38 h 267"/>
                <a:gd name="T108" fmla="*/ 96 w 274"/>
                <a:gd name="T109" fmla="*/ 49 h 267"/>
                <a:gd name="T110" fmla="*/ 119 w 274"/>
                <a:gd name="T111" fmla="*/ 47 h 267"/>
                <a:gd name="T112" fmla="*/ 137 w 274"/>
                <a:gd name="T113" fmla="*/ 45 h 267"/>
                <a:gd name="T114" fmla="*/ 141 w 274"/>
                <a:gd name="T115" fmla="*/ 28 h 267"/>
                <a:gd name="T116" fmla="*/ 161 w 274"/>
                <a:gd name="T117" fmla="*/ 22 h 267"/>
                <a:gd name="T118" fmla="*/ 132 w 274"/>
                <a:gd name="T119" fmla="*/ 8 h 2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274" h="267">
                  <a:moveTo>
                    <a:pt x="161" y="1"/>
                  </a:moveTo>
                  <a:lnTo>
                    <a:pt x="161" y="1"/>
                  </a:lnTo>
                  <a:lnTo>
                    <a:pt x="169" y="3"/>
                  </a:lnTo>
                  <a:lnTo>
                    <a:pt x="178" y="5"/>
                  </a:lnTo>
                  <a:lnTo>
                    <a:pt x="188" y="8"/>
                  </a:lnTo>
                  <a:lnTo>
                    <a:pt x="201" y="14"/>
                  </a:lnTo>
                  <a:lnTo>
                    <a:pt x="214" y="22"/>
                  </a:lnTo>
                  <a:lnTo>
                    <a:pt x="226" y="31"/>
                  </a:lnTo>
                  <a:lnTo>
                    <a:pt x="238" y="43"/>
                  </a:lnTo>
                  <a:lnTo>
                    <a:pt x="238" y="43"/>
                  </a:lnTo>
                  <a:lnTo>
                    <a:pt x="234" y="39"/>
                  </a:lnTo>
                  <a:lnTo>
                    <a:pt x="225" y="31"/>
                  </a:lnTo>
                  <a:lnTo>
                    <a:pt x="213" y="22"/>
                  </a:lnTo>
                  <a:lnTo>
                    <a:pt x="206" y="19"/>
                  </a:lnTo>
                  <a:lnTo>
                    <a:pt x="199" y="18"/>
                  </a:lnTo>
                  <a:lnTo>
                    <a:pt x="197" y="19"/>
                  </a:lnTo>
                  <a:lnTo>
                    <a:pt x="197" y="19"/>
                  </a:lnTo>
                  <a:lnTo>
                    <a:pt x="198" y="22"/>
                  </a:lnTo>
                  <a:lnTo>
                    <a:pt x="198" y="22"/>
                  </a:lnTo>
                  <a:lnTo>
                    <a:pt x="199" y="24"/>
                  </a:lnTo>
                  <a:lnTo>
                    <a:pt x="199" y="24"/>
                  </a:lnTo>
                  <a:lnTo>
                    <a:pt x="199" y="27"/>
                  </a:lnTo>
                  <a:lnTo>
                    <a:pt x="201" y="30"/>
                  </a:lnTo>
                  <a:lnTo>
                    <a:pt x="201" y="30"/>
                  </a:lnTo>
                  <a:lnTo>
                    <a:pt x="202" y="30"/>
                  </a:lnTo>
                  <a:lnTo>
                    <a:pt x="202" y="30"/>
                  </a:lnTo>
                  <a:lnTo>
                    <a:pt x="203" y="33"/>
                  </a:lnTo>
                  <a:lnTo>
                    <a:pt x="203" y="33"/>
                  </a:lnTo>
                  <a:lnTo>
                    <a:pt x="203" y="34"/>
                  </a:lnTo>
                  <a:lnTo>
                    <a:pt x="203" y="37"/>
                  </a:lnTo>
                  <a:lnTo>
                    <a:pt x="203" y="39"/>
                  </a:lnTo>
                  <a:lnTo>
                    <a:pt x="206" y="39"/>
                  </a:lnTo>
                  <a:lnTo>
                    <a:pt x="206" y="39"/>
                  </a:lnTo>
                  <a:lnTo>
                    <a:pt x="209" y="39"/>
                  </a:lnTo>
                  <a:lnTo>
                    <a:pt x="209" y="39"/>
                  </a:lnTo>
                  <a:lnTo>
                    <a:pt x="210" y="38"/>
                  </a:lnTo>
                  <a:lnTo>
                    <a:pt x="210" y="38"/>
                  </a:lnTo>
                  <a:lnTo>
                    <a:pt x="207" y="35"/>
                  </a:lnTo>
                  <a:lnTo>
                    <a:pt x="207" y="35"/>
                  </a:lnTo>
                  <a:lnTo>
                    <a:pt x="207" y="35"/>
                  </a:lnTo>
                  <a:lnTo>
                    <a:pt x="207" y="35"/>
                  </a:lnTo>
                  <a:lnTo>
                    <a:pt x="209" y="34"/>
                  </a:lnTo>
                  <a:lnTo>
                    <a:pt x="210" y="33"/>
                  </a:lnTo>
                  <a:lnTo>
                    <a:pt x="210" y="33"/>
                  </a:lnTo>
                  <a:lnTo>
                    <a:pt x="214" y="35"/>
                  </a:lnTo>
                  <a:lnTo>
                    <a:pt x="215" y="37"/>
                  </a:lnTo>
                  <a:lnTo>
                    <a:pt x="215" y="37"/>
                  </a:lnTo>
                  <a:lnTo>
                    <a:pt x="217" y="39"/>
                  </a:lnTo>
                  <a:lnTo>
                    <a:pt x="217" y="39"/>
                  </a:lnTo>
                  <a:lnTo>
                    <a:pt x="215" y="41"/>
                  </a:lnTo>
                  <a:lnTo>
                    <a:pt x="215" y="41"/>
                  </a:lnTo>
                  <a:lnTo>
                    <a:pt x="214" y="42"/>
                  </a:lnTo>
                  <a:lnTo>
                    <a:pt x="214" y="42"/>
                  </a:lnTo>
                  <a:lnTo>
                    <a:pt x="215" y="45"/>
                  </a:lnTo>
                  <a:lnTo>
                    <a:pt x="215" y="45"/>
                  </a:lnTo>
                  <a:lnTo>
                    <a:pt x="215" y="45"/>
                  </a:lnTo>
                  <a:lnTo>
                    <a:pt x="217" y="45"/>
                  </a:lnTo>
                  <a:lnTo>
                    <a:pt x="217" y="45"/>
                  </a:lnTo>
                  <a:lnTo>
                    <a:pt x="221" y="43"/>
                  </a:lnTo>
                  <a:lnTo>
                    <a:pt x="221" y="43"/>
                  </a:lnTo>
                  <a:lnTo>
                    <a:pt x="224" y="43"/>
                  </a:lnTo>
                  <a:lnTo>
                    <a:pt x="224" y="43"/>
                  </a:lnTo>
                  <a:lnTo>
                    <a:pt x="225" y="45"/>
                  </a:lnTo>
                  <a:lnTo>
                    <a:pt x="225" y="45"/>
                  </a:lnTo>
                  <a:lnTo>
                    <a:pt x="229" y="47"/>
                  </a:lnTo>
                  <a:lnTo>
                    <a:pt x="229" y="47"/>
                  </a:lnTo>
                  <a:lnTo>
                    <a:pt x="230" y="47"/>
                  </a:lnTo>
                  <a:lnTo>
                    <a:pt x="230" y="47"/>
                  </a:lnTo>
                  <a:lnTo>
                    <a:pt x="232" y="51"/>
                  </a:lnTo>
                  <a:lnTo>
                    <a:pt x="232" y="51"/>
                  </a:lnTo>
                  <a:lnTo>
                    <a:pt x="234" y="53"/>
                  </a:lnTo>
                  <a:lnTo>
                    <a:pt x="234" y="53"/>
                  </a:lnTo>
                  <a:lnTo>
                    <a:pt x="237" y="54"/>
                  </a:lnTo>
                  <a:lnTo>
                    <a:pt x="238" y="56"/>
                  </a:lnTo>
                  <a:lnTo>
                    <a:pt x="238" y="56"/>
                  </a:lnTo>
                  <a:lnTo>
                    <a:pt x="240" y="58"/>
                  </a:lnTo>
                  <a:lnTo>
                    <a:pt x="240" y="58"/>
                  </a:lnTo>
                  <a:lnTo>
                    <a:pt x="245" y="62"/>
                  </a:lnTo>
                  <a:lnTo>
                    <a:pt x="245" y="62"/>
                  </a:lnTo>
                  <a:lnTo>
                    <a:pt x="248" y="65"/>
                  </a:lnTo>
                  <a:lnTo>
                    <a:pt x="248" y="65"/>
                  </a:lnTo>
                  <a:lnTo>
                    <a:pt x="248" y="69"/>
                  </a:lnTo>
                  <a:lnTo>
                    <a:pt x="248" y="69"/>
                  </a:lnTo>
                  <a:lnTo>
                    <a:pt x="249" y="73"/>
                  </a:lnTo>
                  <a:lnTo>
                    <a:pt x="249" y="73"/>
                  </a:lnTo>
                  <a:lnTo>
                    <a:pt x="251" y="76"/>
                  </a:lnTo>
                  <a:lnTo>
                    <a:pt x="251" y="76"/>
                  </a:lnTo>
                  <a:lnTo>
                    <a:pt x="253" y="77"/>
                  </a:lnTo>
                  <a:lnTo>
                    <a:pt x="253" y="77"/>
                  </a:lnTo>
                  <a:lnTo>
                    <a:pt x="257" y="80"/>
                  </a:lnTo>
                  <a:lnTo>
                    <a:pt x="257" y="80"/>
                  </a:lnTo>
                  <a:lnTo>
                    <a:pt x="259" y="81"/>
                  </a:lnTo>
                  <a:lnTo>
                    <a:pt x="259" y="83"/>
                  </a:lnTo>
                  <a:lnTo>
                    <a:pt x="259" y="83"/>
                  </a:lnTo>
                  <a:lnTo>
                    <a:pt x="257" y="84"/>
                  </a:lnTo>
                  <a:lnTo>
                    <a:pt x="257" y="84"/>
                  </a:lnTo>
                  <a:lnTo>
                    <a:pt x="255" y="84"/>
                  </a:lnTo>
                  <a:lnTo>
                    <a:pt x="255" y="84"/>
                  </a:lnTo>
                  <a:lnTo>
                    <a:pt x="255" y="87"/>
                  </a:lnTo>
                  <a:lnTo>
                    <a:pt x="255" y="87"/>
                  </a:lnTo>
                  <a:lnTo>
                    <a:pt x="255" y="88"/>
                  </a:lnTo>
                  <a:lnTo>
                    <a:pt x="255" y="89"/>
                  </a:lnTo>
                  <a:lnTo>
                    <a:pt x="255" y="89"/>
                  </a:lnTo>
                  <a:lnTo>
                    <a:pt x="252" y="91"/>
                  </a:lnTo>
                  <a:lnTo>
                    <a:pt x="251" y="91"/>
                  </a:lnTo>
                  <a:lnTo>
                    <a:pt x="248" y="92"/>
                  </a:lnTo>
                  <a:lnTo>
                    <a:pt x="247" y="93"/>
                  </a:lnTo>
                  <a:lnTo>
                    <a:pt x="247" y="93"/>
                  </a:lnTo>
                  <a:lnTo>
                    <a:pt x="247" y="95"/>
                  </a:lnTo>
                  <a:lnTo>
                    <a:pt x="247" y="95"/>
                  </a:lnTo>
                  <a:lnTo>
                    <a:pt x="249" y="96"/>
                  </a:lnTo>
                  <a:lnTo>
                    <a:pt x="249" y="96"/>
                  </a:lnTo>
                  <a:lnTo>
                    <a:pt x="249" y="95"/>
                  </a:lnTo>
                  <a:lnTo>
                    <a:pt x="249" y="95"/>
                  </a:lnTo>
                  <a:lnTo>
                    <a:pt x="249" y="93"/>
                  </a:lnTo>
                  <a:lnTo>
                    <a:pt x="251" y="93"/>
                  </a:lnTo>
                  <a:lnTo>
                    <a:pt x="251" y="93"/>
                  </a:lnTo>
                  <a:lnTo>
                    <a:pt x="253" y="93"/>
                  </a:lnTo>
                  <a:lnTo>
                    <a:pt x="253" y="93"/>
                  </a:lnTo>
                  <a:lnTo>
                    <a:pt x="256" y="93"/>
                  </a:lnTo>
                  <a:lnTo>
                    <a:pt x="256" y="93"/>
                  </a:lnTo>
                  <a:lnTo>
                    <a:pt x="256" y="92"/>
                  </a:lnTo>
                  <a:lnTo>
                    <a:pt x="256" y="92"/>
                  </a:lnTo>
                  <a:lnTo>
                    <a:pt x="256" y="92"/>
                  </a:lnTo>
                  <a:lnTo>
                    <a:pt x="256" y="89"/>
                  </a:lnTo>
                  <a:lnTo>
                    <a:pt x="256" y="89"/>
                  </a:lnTo>
                  <a:lnTo>
                    <a:pt x="257" y="87"/>
                  </a:lnTo>
                  <a:lnTo>
                    <a:pt x="257" y="87"/>
                  </a:lnTo>
                  <a:lnTo>
                    <a:pt x="257" y="88"/>
                  </a:lnTo>
                  <a:lnTo>
                    <a:pt x="259" y="87"/>
                  </a:lnTo>
                  <a:lnTo>
                    <a:pt x="259" y="87"/>
                  </a:lnTo>
                  <a:lnTo>
                    <a:pt x="260" y="85"/>
                  </a:lnTo>
                  <a:lnTo>
                    <a:pt x="260" y="85"/>
                  </a:lnTo>
                  <a:lnTo>
                    <a:pt x="262" y="85"/>
                  </a:lnTo>
                  <a:lnTo>
                    <a:pt x="262" y="85"/>
                  </a:lnTo>
                  <a:lnTo>
                    <a:pt x="262" y="85"/>
                  </a:lnTo>
                  <a:lnTo>
                    <a:pt x="262" y="83"/>
                  </a:lnTo>
                  <a:lnTo>
                    <a:pt x="262" y="83"/>
                  </a:lnTo>
                  <a:lnTo>
                    <a:pt x="260" y="80"/>
                  </a:lnTo>
                  <a:lnTo>
                    <a:pt x="260" y="80"/>
                  </a:lnTo>
                  <a:lnTo>
                    <a:pt x="260" y="75"/>
                  </a:lnTo>
                  <a:lnTo>
                    <a:pt x="260" y="75"/>
                  </a:lnTo>
                  <a:lnTo>
                    <a:pt x="263" y="80"/>
                  </a:lnTo>
                  <a:lnTo>
                    <a:pt x="266" y="89"/>
                  </a:lnTo>
                  <a:lnTo>
                    <a:pt x="266" y="89"/>
                  </a:lnTo>
                  <a:lnTo>
                    <a:pt x="264" y="89"/>
                  </a:lnTo>
                  <a:lnTo>
                    <a:pt x="264" y="91"/>
                  </a:lnTo>
                  <a:lnTo>
                    <a:pt x="264" y="91"/>
                  </a:lnTo>
                  <a:lnTo>
                    <a:pt x="264" y="93"/>
                  </a:lnTo>
                  <a:lnTo>
                    <a:pt x="264" y="93"/>
                  </a:lnTo>
                  <a:lnTo>
                    <a:pt x="264" y="98"/>
                  </a:lnTo>
                  <a:lnTo>
                    <a:pt x="264" y="98"/>
                  </a:lnTo>
                  <a:lnTo>
                    <a:pt x="264" y="103"/>
                  </a:lnTo>
                  <a:lnTo>
                    <a:pt x="264" y="103"/>
                  </a:lnTo>
                  <a:lnTo>
                    <a:pt x="264" y="107"/>
                  </a:lnTo>
                  <a:lnTo>
                    <a:pt x="264" y="107"/>
                  </a:lnTo>
                  <a:lnTo>
                    <a:pt x="264" y="112"/>
                  </a:lnTo>
                  <a:lnTo>
                    <a:pt x="264" y="112"/>
                  </a:lnTo>
                  <a:lnTo>
                    <a:pt x="263" y="114"/>
                  </a:lnTo>
                  <a:lnTo>
                    <a:pt x="263" y="114"/>
                  </a:lnTo>
                  <a:lnTo>
                    <a:pt x="263" y="115"/>
                  </a:lnTo>
                  <a:lnTo>
                    <a:pt x="262" y="114"/>
                  </a:lnTo>
                  <a:lnTo>
                    <a:pt x="262" y="114"/>
                  </a:lnTo>
                  <a:lnTo>
                    <a:pt x="260" y="110"/>
                  </a:lnTo>
                  <a:lnTo>
                    <a:pt x="259" y="110"/>
                  </a:lnTo>
                  <a:lnTo>
                    <a:pt x="259" y="110"/>
                  </a:lnTo>
                  <a:lnTo>
                    <a:pt x="259" y="108"/>
                  </a:lnTo>
                  <a:lnTo>
                    <a:pt x="256" y="108"/>
                  </a:lnTo>
                  <a:lnTo>
                    <a:pt x="256" y="108"/>
                  </a:lnTo>
                  <a:lnTo>
                    <a:pt x="255" y="108"/>
                  </a:lnTo>
                  <a:lnTo>
                    <a:pt x="253" y="108"/>
                  </a:lnTo>
                  <a:lnTo>
                    <a:pt x="253" y="108"/>
                  </a:lnTo>
                  <a:lnTo>
                    <a:pt x="253" y="111"/>
                  </a:lnTo>
                  <a:lnTo>
                    <a:pt x="253" y="112"/>
                  </a:lnTo>
                  <a:lnTo>
                    <a:pt x="253" y="112"/>
                  </a:lnTo>
                  <a:lnTo>
                    <a:pt x="248" y="111"/>
                  </a:lnTo>
                  <a:lnTo>
                    <a:pt x="248" y="111"/>
                  </a:lnTo>
                  <a:lnTo>
                    <a:pt x="247" y="111"/>
                  </a:lnTo>
                  <a:lnTo>
                    <a:pt x="247" y="112"/>
                  </a:lnTo>
                  <a:lnTo>
                    <a:pt x="247" y="112"/>
                  </a:lnTo>
                  <a:lnTo>
                    <a:pt x="245" y="115"/>
                  </a:lnTo>
                  <a:lnTo>
                    <a:pt x="244" y="116"/>
                  </a:lnTo>
                  <a:lnTo>
                    <a:pt x="244" y="116"/>
                  </a:lnTo>
                  <a:lnTo>
                    <a:pt x="244" y="118"/>
                  </a:lnTo>
                  <a:lnTo>
                    <a:pt x="243" y="121"/>
                  </a:lnTo>
                  <a:lnTo>
                    <a:pt x="243" y="121"/>
                  </a:lnTo>
                  <a:lnTo>
                    <a:pt x="241" y="122"/>
                  </a:lnTo>
                  <a:lnTo>
                    <a:pt x="238" y="122"/>
                  </a:lnTo>
                  <a:lnTo>
                    <a:pt x="238" y="122"/>
                  </a:lnTo>
                  <a:lnTo>
                    <a:pt x="234" y="123"/>
                  </a:lnTo>
                  <a:lnTo>
                    <a:pt x="234" y="123"/>
                  </a:lnTo>
                  <a:lnTo>
                    <a:pt x="234" y="125"/>
                  </a:lnTo>
                  <a:lnTo>
                    <a:pt x="233" y="126"/>
                  </a:lnTo>
                  <a:lnTo>
                    <a:pt x="233" y="126"/>
                  </a:lnTo>
                  <a:lnTo>
                    <a:pt x="232" y="127"/>
                  </a:lnTo>
                  <a:lnTo>
                    <a:pt x="230" y="129"/>
                  </a:lnTo>
                  <a:lnTo>
                    <a:pt x="230" y="129"/>
                  </a:lnTo>
                  <a:lnTo>
                    <a:pt x="230" y="133"/>
                  </a:lnTo>
                  <a:lnTo>
                    <a:pt x="230" y="133"/>
                  </a:lnTo>
                  <a:lnTo>
                    <a:pt x="230" y="134"/>
                  </a:lnTo>
                  <a:lnTo>
                    <a:pt x="230" y="135"/>
                  </a:lnTo>
                  <a:lnTo>
                    <a:pt x="230" y="135"/>
                  </a:lnTo>
                  <a:lnTo>
                    <a:pt x="226" y="137"/>
                  </a:lnTo>
                  <a:lnTo>
                    <a:pt x="226" y="137"/>
                  </a:lnTo>
                  <a:lnTo>
                    <a:pt x="226" y="137"/>
                  </a:lnTo>
                  <a:lnTo>
                    <a:pt x="226" y="138"/>
                  </a:lnTo>
                  <a:lnTo>
                    <a:pt x="225" y="139"/>
                  </a:lnTo>
                  <a:lnTo>
                    <a:pt x="225" y="139"/>
                  </a:lnTo>
                  <a:lnTo>
                    <a:pt x="220" y="141"/>
                  </a:lnTo>
                  <a:lnTo>
                    <a:pt x="220" y="141"/>
                  </a:lnTo>
                  <a:lnTo>
                    <a:pt x="220" y="142"/>
                  </a:lnTo>
                  <a:lnTo>
                    <a:pt x="220" y="144"/>
                  </a:lnTo>
                  <a:lnTo>
                    <a:pt x="218" y="144"/>
                  </a:lnTo>
                  <a:lnTo>
                    <a:pt x="218" y="144"/>
                  </a:lnTo>
                  <a:lnTo>
                    <a:pt x="215" y="144"/>
                  </a:lnTo>
                  <a:lnTo>
                    <a:pt x="213" y="144"/>
                  </a:lnTo>
                  <a:lnTo>
                    <a:pt x="213" y="144"/>
                  </a:lnTo>
                  <a:lnTo>
                    <a:pt x="211" y="145"/>
                  </a:lnTo>
                  <a:lnTo>
                    <a:pt x="209" y="148"/>
                  </a:lnTo>
                  <a:lnTo>
                    <a:pt x="209" y="148"/>
                  </a:lnTo>
                  <a:lnTo>
                    <a:pt x="203" y="152"/>
                  </a:lnTo>
                  <a:lnTo>
                    <a:pt x="203" y="152"/>
                  </a:lnTo>
                  <a:lnTo>
                    <a:pt x="202" y="152"/>
                  </a:lnTo>
                  <a:lnTo>
                    <a:pt x="202" y="154"/>
                  </a:lnTo>
                  <a:lnTo>
                    <a:pt x="202" y="154"/>
                  </a:lnTo>
                  <a:lnTo>
                    <a:pt x="202" y="157"/>
                  </a:lnTo>
                  <a:lnTo>
                    <a:pt x="203" y="158"/>
                  </a:lnTo>
                  <a:lnTo>
                    <a:pt x="203" y="158"/>
                  </a:lnTo>
                  <a:lnTo>
                    <a:pt x="207" y="164"/>
                  </a:lnTo>
                  <a:lnTo>
                    <a:pt x="207" y="164"/>
                  </a:lnTo>
                  <a:lnTo>
                    <a:pt x="209" y="167"/>
                  </a:lnTo>
                  <a:lnTo>
                    <a:pt x="207" y="169"/>
                  </a:lnTo>
                  <a:lnTo>
                    <a:pt x="207" y="169"/>
                  </a:lnTo>
                  <a:lnTo>
                    <a:pt x="206" y="173"/>
                  </a:lnTo>
                  <a:lnTo>
                    <a:pt x="206" y="173"/>
                  </a:lnTo>
                  <a:lnTo>
                    <a:pt x="206" y="176"/>
                  </a:lnTo>
                  <a:lnTo>
                    <a:pt x="206" y="179"/>
                  </a:lnTo>
                  <a:lnTo>
                    <a:pt x="206" y="179"/>
                  </a:lnTo>
                  <a:lnTo>
                    <a:pt x="209" y="183"/>
                  </a:lnTo>
                  <a:lnTo>
                    <a:pt x="209" y="183"/>
                  </a:lnTo>
                  <a:lnTo>
                    <a:pt x="207" y="184"/>
                  </a:lnTo>
                  <a:lnTo>
                    <a:pt x="207" y="186"/>
                  </a:lnTo>
                  <a:lnTo>
                    <a:pt x="207" y="187"/>
                  </a:lnTo>
                  <a:lnTo>
                    <a:pt x="207" y="187"/>
                  </a:lnTo>
                  <a:lnTo>
                    <a:pt x="213" y="191"/>
                  </a:lnTo>
                  <a:lnTo>
                    <a:pt x="213" y="191"/>
                  </a:lnTo>
                  <a:lnTo>
                    <a:pt x="217" y="194"/>
                  </a:lnTo>
                  <a:lnTo>
                    <a:pt x="217" y="194"/>
                  </a:lnTo>
                  <a:lnTo>
                    <a:pt x="217" y="199"/>
                  </a:lnTo>
                  <a:lnTo>
                    <a:pt x="217" y="199"/>
                  </a:lnTo>
                  <a:lnTo>
                    <a:pt x="220" y="204"/>
                  </a:lnTo>
                  <a:lnTo>
                    <a:pt x="221" y="209"/>
                  </a:lnTo>
                  <a:lnTo>
                    <a:pt x="220" y="211"/>
                  </a:lnTo>
                  <a:lnTo>
                    <a:pt x="220" y="211"/>
                  </a:lnTo>
                  <a:lnTo>
                    <a:pt x="218" y="214"/>
                  </a:lnTo>
                  <a:lnTo>
                    <a:pt x="218" y="215"/>
                  </a:lnTo>
                  <a:lnTo>
                    <a:pt x="218" y="215"/>
                  </a:lnTo>
                  <a:lnTo>
                    <a:pt x="220" y="218"/>
                  </a:lnTo>
                  <a:lnTo>
                    <a:pt x="220" y="218"/>
                  </a:lnTo>
                  <a:lnTo>
                    <a:pt x="222" y="219"/>
                  </a:lnTo>
                  <a:lnTo>
                    <a:pt x="222" y="219"/>
                  </a:lnTo>
                  <a:lnTo>
                    <a:pt x="222" y="221"/>
                  </a:lnTo>
                  <a:lnTo>
                    <a:pt x="222" y="221"/>
                  </a:lnTo>
                  <a:lnTo>
                    <a:pt x="218" y="226"/>
                  </a:lnTo>
                  <a:lnTo>
                    <a:pt x="218" y="226"/>
                  </a:lnTo>
                  <a:lnTo>
                    <a:pt x="217" y="230"/>
                  </a:lnTo>
                  <a:lnTo>
                    <a:pt x="217" y="230"/>
                  </a:lnTo>
                  <a:lnTo>
                    <a:pt x="213" y="236"/>
                  </a:lnTo>
                  <a:lnTo>
                    <a:pt x="213" y="236"/>
                  </a:lnTo>
                  <a:lnTo>
                    <a:pt x="210" y="237"/>
                  </a:lnTo>
                  <a:lnTo>
                    <a:pt x="210" y="238"/>
                  </a:lnTo>
                  <a:lnTo>
                    <a:pt x="210" y="238"/>
                  </a:lnTo>
                  <a:lnTo>
                    <a:pt x="209" y="241"/>
                  </a:lnTo>
                  <a:lnTo>
                    <a:pt x="209" y="242"/>
                  </a:lnTo>
                  <a:lnTo>
                    <a:pt x="210" y="241"/>
                  </a:lnTo>
                  <a:lnTo>
                    <a:pt x="210" y="241"/>
                  </a:lnTo>
                  <a:lnTo>
                    <a:pt x="215" y="237"/>
                  </a:lnTo>
                  <a:lnTo>
                    <a:pt x="215" y="237"/>
                  </a:lnTo>
                  <a:lnTo>
                    <a:pt x="221" y="234"/>
                  </a:lnTo>
                  <a:lnTo>
                    <a:pt x="224" y="232"/>
                  </a:lnTo>
                  <a:lnTo>
                    <a:pt x="224" y="232"/>
                  </a:lnTo>
                  <a:lnTo>
                    <a:pt x="225" y="232"/>
                  </a:lnTo>
                  <a:lnTo>
                    <a:pt x="225" y="233"/>
                  </a:lnTo>
                  <a:lnTo>
                    <a:pt x="226" y="228"/>
                  </a:lnTo>
                  <a:lnTo>
                    <a:pt x="226" y="228"/>
                  </a:lnTo>
                  <a:lnTo>
                    <a:pt x="230" y="219"/>
                  </a:lnTo>
                  <a:lnTo>
                    <a:pt x="233" y="217"/>
                  </a:lnTo>
                  <a:lnTo>
                    <a:pt x="233" y="217"/>
                  </a:lnTo>
                  <a:lnTo>
                    <a:pt x="236" y="211"/>
                  </a:lnTo>
                  <a:lnTo>
                    <a:pt x="236" y="211"/>
                  </a:lnTo>
                  <a:lnTo>
                    <a:pt x="238" y="206"/>
                  </a:lnTo>
                  <a:lnTo>
                    <a:pt x="238" y="206"/>
                  </a:lnTo>
                  <a:lnTo>
                    <a:pt x="240" y="204"/>
                  </a:lnTo>
                  <a:lnTo>
                    <a:pt x="241" y="204"/>
                  </a:lnTo>
                  <a:lnTo>
                    <a:pt x="243" y="204"/>
                  </a:lnTo>
                  <a:lnTo>
                    <a:pt x="243" y="200"/>
                  </a:lnTo>
                  <a:lnTo>
                    <a:pt x="243" y="200"/>
                  </a:lnTo>
                  <a:lnTo>
                    <a:pt x="244" y="196"/>
                  </a:lnTo>
                  <a:lnTo>
                    <a:pt x="247" y="192"/>
                  </a:lnTo>
                  <a:lnTo>
                    <a:pt x="247" y="192"/>
                  </a:lnTo>
                  <a:lnTo>
                    <a:pt x="247" y="188"/>
                  </a:lnTo>
                  <a:lnTo>
                    <a:pt x="247" y="186"/>
                  </a:lnTo>
                  <a:lnTo>
                    <a:pt x="247" y="184"/>
                  </a:lnTo>
                  <a:lnTo>
                    <a:pt x="248" y="181"/>
                  </a:lnTo>
                  <a:lnTo>
                    <a:pt x="248" y="181"/>
                  </a:lnTo>
                  <a:lnTo>
                    <a:pt x="252" y="179"/>
                  </a:lnTo>
                  <a:lnTo>
                    <a:pt x="253" y="177"/>
                  </a:lnTo>
                  <a:lnTo>
                    <a:pt x="253" y="177"/>
                  </a:lnTo>
                  <a:lnTo>
                    <a:pt x="256" y="172"/>
                  </a:lnTo>
                  <a:lnTo>
                    <a:pt x="256" y="172"/>
                  </a:lnTo>
                  <a:lnTo>
                    <a:pt x="262" y="164"/>
                  </a:lnTo>
                  <a:lnTo>
                    <a:pt x="263" y="160"/>
                  </a:lnTo>
                  <a:lnTo>
                    <a:pt x="264" y="153"/>
                  </a:lnTo>
                  <a:lnTo>
                    <a:pt x="264" y="153"/>
                  </a:lnTo>
                  <a:lnTo>
                    <a:pt x="264" y="141"/>
                  </a:lnTo>
                  <a:lnTo>
                    <a:pt x="264" y="141"/>
                  </a:lnTo>
                  <a:lnTo>
                    <a:pt x="266" y="138"/>
                  </a:lnTo>
                  <a:lnTo>
                    <a:pt x="267" y="135"/>
                  </a:lnTo>
                  <a:lnTo>
                    <a:pt x="267" y="131"/>
                  </a:lnTo>
                  <a:lnTo>
                    <a:pt x="267" y="131"/>
                  </a:lnTo>
                  <a:lnTo>
                    <a:pt x="266" y="127"/>
                  </a:lnTo>
                  <a:lnTo>
                    <a:pt x="266" y="126"/>
                  </a:lnTo>
                  <a:lnTo>
                    <a:pt x="266" y="126"/>
                  </a:lnTo>
                  <a:lnTo>
                    <a:pt x="267" y="123"/>
                  </a:lnTo>
                  <a:lnTo>
                    <a:pt x="268" y="122"/>
                  </a:lnTo>
                  <a:lnTo>
                    <a:pt x="268" y="122"/>
                  </a:lnTo>
                  <a:lnTo>
                    <a:pt x="271" y="118"/>
                  </a:lnTo>
                  <a:lnTo>
                    <a:pt x="271" y="118"/>
                  </a:lnTo>
                  <a:lnTo>
                    <a:pt x="272" y="114"/>
                  </a:lnTo>
                  <a:lnTo>
                    <a:pt x="274" y="115"/>
                  </a:lnTo>
                  <a:lnTo>
                    <a:pt x="274" y="115"/>
                  </a:lnTo>
                  <a:lnTo>
                    <a:pt x="274" y="121"/>
                  </a:lnTo>
                  <a:lnTo>
                    <a:pt x="274" y="135"/>
                  </a:lnTo>
                  <a:lnTo>
                    <a:pt x="270" y="157"/>
                  </a:lnTo>
                  <a:lnTo>
                    <a:pt x="267" y="171"/>
                  </a:lnTo>
                  <a:lnTo>
                    <a:pt x="263" y="183"/>
                  </a:lnTo>
                  <a:lnTo>
                    <a:pt x="257" y="196"/>
                  </a:lnTo>
                  <a:lnTo>
                    <a:pt x="249" y="210"/>
                  </a:lnTo>
                  <a:lnTo>
                    <a:pt x="240" y="223"/>
                  </a:lnTo>
                  <a:lnTo>
                    <a:pt x="229" y="234"/>
                  </a:lnTo>
                  <a:lnTo>
                    <a:pt x="214" y="245"/>
                  </a:lnTo>
                  <a:lnTo>
                    <a:pt x="198" y="255"/>
                  </a:lnTo>
                  <a:lnTo>
                    <a:pt x="178" y="261"/>
                  </a:lnTo>
                  <a:lnTo>
                    <a:pt x="155" y="267"/>
                  </a:lnTo>
                  <a:lnTo>
                    <a:pt x="155" y="267"/>
                  </a:lnTo>
                  <a:lnTo>
                    <a:pt x="169" y="263"/>
                  </a:lnTo>
                  <a:lnTo>
                    <a:pt x="182" y="259"/>
                  </a:lnTo>
                  <a:lnTo>
                    <a:pt x="186" y="256"/>
                  </a:lnTo>
                  <a:lnTo>
                    <a:pt x="187" y="255"/>
                  </a:lnTo>
                  <a:lnTo>
                    <a:pt x="187" y="255"/>
                  </a:lnTo>
                  <a:lnTo>
                    <a:pt x="187" y="252"/>
                  </a:lnTo>
                  <a:lnTo>
                    <a:pt x="187" y="249"/>
                  </a:lnTo>
                  <a:lnTo>
                    <a:pt x="187" y="249"/>
                  </a:lnTo>
                  <a:lnTo>
                    <a:pt x="187" y="249"/>
                  </a:lnTo>
                  <a:lnTo>
                    <a:pt x="184" y="249"/>
                  </a:lnTo>
                  <a:lnTo>
                    <a:pt x="182" y="248"/>
                  </a:lnTo>
                  <a:lnTo>
                    <a:pt x="182" y="248"/>
                  </a:lnTo>
                  <a:lnTo>
                    <a:pt x="178" y="245"/>
                  </a:lnTo>
                  <a:lnTo>
                    <a:pt x="178" y="246"/>
                  </a:lnTo>
                  <a:lnTo>
                    <a:pt x="178" y="246"/>
                  </a:lnTo>
                  <a:lnTo>
                    <a:pt x="173" y="246"/>
                  </a:lnTo>
                  <a:lnTo>
                    <a:pt x="173" y="246"/>
                  </a:lnTo>
                  <a:lnTo>
                    <a:pt x="168" y="246"/>
                  </a:lnTo>
                  <a:lnTo>
                    <a:pt x="165" y="245"/>
                  </a:lnTo>
                  <a:lnTo>
                    <a:pt x="165" y="245"/>
                  </a:lnTo>
                  <a:lnTo>
                    <a:pt x="161" y="242"/>
                  </a:lnTo>
                  <a:lnTo>
                    <a:pt x="160" y="241"/>
                  </a:lnTo>
                  <a:lnTo>
                    <a:pt x="159" y="242"/>
                  </a:lnTo>
                  <a:lnTo>
                    <a:pt x="159" y="242"/>
                  </a:lnTo>
                  <a:lnTo>
                    <a:pt x="159" y="244"/>
                  </a:lnTo>
                  <a:lnTo>
                    <a:pt x="159" y="244"/>
                  </a:lnTo>
                  <a:lnTo>
                    <a:pt x="157" y="245"/>
                  </a:lnTo>
                  <a:lnTo>
                    <a:pt x="157" y="245"/>
                  </a:lnTo>
                  <a:lnTo>
                    <a:pt x="156" y="245"/>
                  </a:lnTo>
                  <a:lnTo>
                    <a:pt x="153" y="245"/>
                  </a:lnTo>
                  <a:lnTo>
                    <a:pt x="149" y="245"/>
                  </a:lnTo>
                  <a:lnTo>
                    <a:pt x="149" y="245"/>
                  </a:lnTo>
                  <a:lnTo>
                    <a:pt x="145" y="245"/>
                  </a:lnTo>
                  <a:lnTo>
                    <a:pt x="140" y="244"/>
                  </a:lnTo>
                  <a:lnTo>
                    <a:pt x="140" y="244"/>
                  </a:lnTo>
                  <a:lnTo>
                    <a:pt x="138" y="242"/>
                  </a:lnTo>
                  <a:lnTo>
                    <a:pt x="137" y="242"/>
                  </a:lnTo>
                  <a:lnTo>
                    <a:pt x="137" y="242"/>
                  </a:lnTo>
                  <a:lnTo>
                    <a:pt x="136" y="244"/>
                  </a:lnTo>
                  <a:lnTo>
                    <a:pt x="134" y="245"/>
                  </a:lnTo>
                  <a:lnTo>
                    <a:pt x="140" y="248"/>
                  </a:lnTo>
                  <a:lnTo>
                    <a:pt x="144" y="251"/>
                  </a:lnTo>
                  <a:lnTo>
                    <a:pt x="144" y="251"/>
                  </a:lnTo>
                  <a:lnTo>
                    <a:pt x="145" y="252"/>
                  </a:lnTo>
                  <a:lnTo>
                    <a:pt x="145" y="252"/>
                  </a:lnTo>
                  <a:lnTo>
                    <a:pt x="145" y="253"/>
                  </a:lnTo>
                  <a:lnTo>
                    <a:pt x="145" y="253"/>
                  </a:lnTo>
                  <a:lnTo>
                    <a:pt x="142" y="253"/>
                  </a:lnTo>
                  <a:lnTo>
                    <a:pt x="140" y="253"/>
                  </a:lnTo>
                  <a:lnTo>
                    <a:pt x="140" y="253"/>
                  </a:lnTo>
                  <a:lnTo>
                    <a:pt x="134" y="256"/>
                  </a:lnTo>
                  <a:lnTo>
                    <a:pt x="133" y="256"/>
                  </a:lnTo>
                  <a:lnTo>
                    <a:pt x="130" y="256"/>
                  </a:lnTo>
                  <a:lnTo>
                    <a:pt x="130" y="256"/>
                  </a:lnTo>
                  <a:lnTo>
                    <a:pt x="127" y="251"/>
                  </a:lnTo>
                  <a:lnTo>
                    <a:pt x="127" y="251"/>
                  </a:lnTo>
                  <a:lnTo>
                    <a:pt x="127" y="249"/>
                  </a:lnTo>
                  <a:lnTo>
                    <a:pt x="126" y="248"/>
                  </a:lnTo>
                  <a:lnTo>
                    <a:pt x="125" y="248"/>
                  </a:lnTo>
                  <a:lnTo>
                    <a:pt x="125" y="248"/>
                  </a:lnTo>
                  <a:lnTo>
                    <a:pt x="121" y="248"/>
                  </a:lnTo>
                  <a:lnTo>
                    <a:pt x="123" y="252"/>
                  </a:lnTo>
                  <a:lnTo>
                    <a:pt x="123" y="252"/>
                  </a:lnTo>
                  <a:lnTo>
                    <a:pt x="118" y="252"/>
                  </a:lnTo>
                  <a:lnTo>
                    <a:pt x="118" y="252"/>
                  </a:lnTo>
                  <a:lnTo>
                    <a:pt x="115" y="253"/>
                  </a:lnTo>
                  <a:lnTo>
                    <a:pt x="115" y="253"/>
                  </a:lnTo>
                  <a:lnTo>
                    <a:pt x="114" y="252"/>
                  </a:lnTo>
                  <a:lnTo>
                    <a:pt x="114" y="252"/>
                  </a:lnTo>
                  <a:lnTo>
                    <a:pt x="111" y="251"/>
                  </a:lnTo>
                  <a:lnTo>
                    <a:pt x="108" y="251"/>
                  </a:lnTo>
                  <a:lnTo>
                    <a:pt x="108" y="251"/>
                  </a:lnTo>
                  <a:lnTo>
                    <a:pt x="102" y="249"/>
                  </a:lnTo>
                  <a:lnTo>
                    <a:pt x="102" y="249"/>
                  </a:lnTo>
                  <a:lnTo>
                    <a:pt x="99" y="249"/>
                  </a:lnTo>
                  <a:lnTo>
                    <a:pt x="99" y="249"/>
                  </a:lnTo>
                  <a:lnTo>
                    <a:pt x="95" y="252"/>
                  </a:lnTo>
                  <a:lnTo>
                    <a:pt x="92" y="252"/>
                  </a:lnTo>
                  <a:lnTo>
                    <a:pt x="92" y="252"/>
                  </a:lnTo>
                  <a:lnTo>
                    <a:pt x="88" y="252"/>
                  </a:lnTo>
                  <a:lnTo>
                    <a:pt x="85" y="252"/>
                  </a:lnTo>
                  <a:lnTo>
                    <a:pt x="85" y="252"/>
                  </a:lnTo>
                  <a:lnTo>
                    <a:pt x="88" y="255"/>
                  </a:lnTo>
                  <a:lnTo>
                    <a:pt x="98" y="259"/>
                  </a:lnTo>
                  <a:lnTo>
                    <a:pt x="104" y="261"/>
                  </a:lnTo>
                  <a:lnTo>
                    <a:pt x="113" y="264"/>
                  </a:lnTo>
                  <a:lnTo>
                    <a:pt x="122" y="265"/>
                  </a:lnTo>
                  <a:lnTo>
                    <a:pt x="133" y="267"/>
                  </a:lnTo>
                  <a:lnTo>
                    <a:pt x="133" y="267"/>
                  </a:lnTo>
                  <a:lnTo>
                    <a:pt x="121" y="267"/>
                  </a:lnTo>
                  <a:lnTo>
                    <a:pt x="108" y="264"/>
                  </a:lnTo>
                  <a:lnTo>
                    <a:pt x="92" y="260"/>
                  </a:lnTo>
                  <a:lnTo>
                    <a:pt x="73" y="252"/>
                  </a:lnTo>
                  <a:lnTo>
                    <a:pt x="64" y="246"/>
                  </a:lnTo>
                  <a:lnTo>
                    <a:pt x="54" y="240"/>
                  </a:lnTo>
                  <a:lnTo>
                    <a:pt x="45" y="232"/>
                  </a:lnTo>
                  <a:lnTo>
                    <a:pt x="35" y="222"/>
                  </a:lnTo>
                  <a:lnTo>
                    <a:pt x="27" y="211"/>
                  </a:lnTo>
                  <a:lnTo>
                    <a:pt x="19" y="199"/>
                  </a:lnTo>
                  <a:lnTo>
                    <a:pt x="19" y="199"/>
                  </a:lnTo>
                  <a:lnTo>
                    <a:pt x="12" y="186"/>
                  </a:lnTo>
                  <a:lnTo>
                    <a:pt x="7" y="172"/>
                  </a:lnTo>
                  <a:lnTo>
                    <a:pt x="3" y="157"/>
                  </a:lnTo>
                  <a:lnTo>
                    <a:pt x="2" y="142"/>
                  </a:lnTo>
                  <a:lnTo>
                    <a:pt x="0" y="129"/>
                  </a:lnTo>
                  <a:lnTo>
                    <a:pt x="2" y="114"/>
                  </a:lnTo>
                  <a:lnTo>
                    <a:pt x="4" y="100"/>
                  </a:lnTo>
                  <a:lnTo>
                    <a:pt x="10" y="87"/>
                  </a:lnTo>
                  <a:lnTo>
                    <a:pt x="15" y="73"/>
                  </a:lnTo>
                  <a:lnTo>
                    <a:pt x="23" y="61"/>
                  </a:lnTo>
                  <a:lnTo>
                    <a:pt x="31" y="49"/>
                  </a:lnTo>
                  <a:lnTo>
                    <a:pt x="42" y="38"/>
                  </a:lnTo>
                  <a:lnTo>
                    <a:pt x="54" y="28"/>
                  </a:lnTo>
                  <a:lnTo>
                    <a:pt x="68" y="19"/>
                  </a:lnTo>
                  <a:lnTo>
                    <a:pt x="84" y="11"/>
                  </a:lnTo>
                  <a:lnTo>
                    <a:pt x="100" y="4"/>
                  </a:lnTo>
                  <a:lnTo>
                    <a:pt x="100" y="4"/>
                  </a:lnTo>
                  <a:lnTo>
                    <a:pt x="90" y="10"/>
                  </a:lnTo>
                  <a:lnTo>
                    <a:pt x="77" y="16"/>
                  </a:lnTo>
                  <a:lnTo>
                    <a:pt x="62" y="26"/>
                  </a:lnTo>
                  <a:lnTo>
                    <a:pt x="48" y="38"/>
                  </a:lnTo>
                  <a:lnTo>
                    <a:pt x="41" y="46"/>
                  </a:lnTo>
                  <a:lnTo>
                    <a:pt x="33" y="54"/>
                  </a:lnTo>
                  <a:lnTo>
                    <a:pt x="27" y="64"/>
                  </a:lnTo>
                  <a:lnTo>
                    <a:pt x="20" y="75"/>
                  </a:lnTo>
                  <a:lnTo>
                    <a:pt x="15" y="85"/>
                  </a:lnTo>
                  <a:lnTo>
                    <a:pt x="11" y="98"/>
                  </a:lnTo>
                  <a:lnTo>
                    <a:pt x="12" y="99"/>
                  </a:lnTo>
                  <a:lnTo>
                    <a:pt x="12" y="99"/>
                  </a:lnTo>
                  <a:lnTo>
                    <a:pt x="14" y="98"/>
                  </a:lnTo>
                  <a:lnTo>
                    <a:pt x="15" y="95"/>
                  </a:lnTo>
                  <a:lnTo>
                    <a:pt x="15" y="95"/>
                  </a:lnTo>
                  <a:lnTo>
                    <a:pt x="18" y="89"/>
                  </a:lnTo>
                  <a:lnTo>
                    <a:pt x="18" y="89"/>
                  </a:lnTo>
                  <a:lnTo>
                    <a:pt x="19" y="87"/>
                  </a:lnTo>
                  <a:lnTo>
                    <a:pt x="19" y="87"/>
                  </a:lnTo>
                  <a:lnTo>
                    <a:pt x="23" y="84"/>
                  </a:lnTo>
                  <a:lnTo>
                    <a:pt x="23" y="84"/>
                  </a:lnTo>
                  <a:lnTo>
                    <a:pt x="26" y="77"/>
                  </a:lnTo>
                  <a:lnTo>
                    <a:pt x="26" y="77"/>
                  </a:lnTo>
                  <a:lnTo>
                    <a:pt x="29" y="76"/>
                  </a:lnTo>
                  <a:lnTo>
                    <a:pt x="31" y="76"/>
                  </a:lnTo>
                  <a:lnTo>
                    <a:pt x="31" y="76"/>
                  </a:lnTo>
                  <a:lnTo>
                    <a:pt x="33" y="75"/>
                  </a:lnTo>
                  <a:lnTo>
                    <a:pt x="33" y="75"/>
                  </a:lnTo>
                  <a:lnTo>
                    <a:pt x="33" y="75"/>
                  </a:lnTo>
                  <a:lnTo>
                    <a:pt x="31" y="77"/>
                  </a:lnTo>
                  <a:lnTo>
                    <a:pt x="31" y="80"/>
                  </a:lnTo>
                  <a:lnTo>
                    <a:pt x="31" y="84"/>
                  </a:lnTo>
                  <a:lnTo>
                    <a:pt x="31" y="84"/>
                  </a:lnTo>
                  <a:lnTo>
                    <a:pt x="29" y="91"/>
                  </a:lnTo>
                  <a:lnTo>
                    <a:pt x="29" y="91"/>
                  </a:lnTo>
                  <a:lnTo>
                    <a:pt x="30" y="95"/>
                  </a:lnTo>
                  <a:lnTo>
                    <a:pt x="30" y="95"/>
                  </a:lnTo>
                  <a:lnTo>
                    <a:pt x="31" y="98"/>
                  </a:lnTo>
                  <a:lnTo>
                    <a:pt x="33" y="99"/>
                  </a:lnTo>
                  <a:lnTo>
                    <a:pt x="33" y="99"/>
                  </a:lnTo>
                  <a:lnTo>
                    <a:pt x="41" y="102"/>
                  </a:lnTo>
                  <a:lnTo>
                    <a:pt x="41" y="102"/>
                  </a:lnTo>
                  <a:lnTo>
                    <a:pt x="45" y="96"/>
                  </a:lnTo>
                  <a:lnTo>
                    <a:pt x="45" y="96"/>
                  </a:lnTo>
                  <a:lnTo>
                    <a:pt x="48" y="95"/>
                  </a:lnTo>
                  <a:lnTo>
                    <a:pt x="50" y="93"/>
                  </a:lnTo>
                  <a:lnTo>
                    <a:pt x="50" y="93"/>
                  </a:lnTo>
                  <a:lnTo>
                    <a:pt x="50" y="91"/>
                  </a:lnTo>
                  <a:lnTo>
                    <a:pt x="50" y="89"/>
                  </a:lnTo>
                  <a:lnTo>
                    <a:pt x="52" y="88"/>
                  </a:lnTo>
                  <a:lnTo>
                    <a:pt x="52" y="88"/>
                  </a:lnTo>
                  <a:lnTo>
                    <a:pt x="53" y="85"/>
                  </a:lnTo>
                  <a:lnTo>
                    <a:pt x="54" y="84"/>
                  </a:lnTo>
                  <a:lnTo>
                    <a:pt x="54" y="84"/>
                  </a:lnTo>
                  <a:lnTo>
                    <a:pt x="56" y="81"/>
                  </a:lnTo>
                  <a:lnTo>
                    <a:pt x="56" y="81"/>
                  </a:lnTo>
                  <a:lnTo>
                    <a:pt x="58" y="81"/>
                  </a:lnTo>
                  <a:lnTo>
                    <a:pt x="60" y="81"/>
                  </a:lnTo>
                  <a:lnTo>
                    <a:pt x="60" y="83"/>
                  </a:lnTo>
                  <a:lnTo>
                    <a:pt x="60" y="83"/>
                  </a:lnTo>
                  <a:lnTo>
                    <a:pt x="60" y="85"/>
                  </a:lnTo>
                  <a:lnTo>
                    <a:pt x="60" y="87"/>
                  </a:lnTo>
                  <a:lnTo>
                    <a:pt x="60" y="88"/>
                  </a:lnTo>
                  <a:lnTo>
                    <a:pt x="58" y="89"/>
                  </a:lnTo>
                  <a:lnTo>
                    <a:pt x="58" y="89"/>
                  </a:lnTo>
                  <a:lnTo>
                    <a:pt x="57" y="89"/>
                  </a:lnTo>
                  <a:lnTo>
                    <a:pt x="56" y="91"/>
                  </a:lnTo>
                  <a:lnTo>
                    <a:pt x="56" y="91"/>
                  </a:lnTo>
                  <a:lnTo>
                    <a:pt x="53" y="96"/>
                  </a:lnTo>
                  <a:lnTo>
                    <a:pt x="53" y="96"/>
                  </a:lnTo>
                  <a:lnTo>
                    <a:pt x="52" y="99"/>
                  </a:lnTo>
                  <a:lnTo>
                    <a:pt x="50" y="102"/>
                  </a:lnTo>
                  <a:lnTo>
                    <a:pt x="50" y="102"/>
                  </a:lnTo>
                  <a:lnTo>
                    <a:pt x="48" y="102"/>
                  </a:lnTo>
                  <a:lnTo>
                    <a:pt x="46" y="103"/>
                  </a:lnTo>
                  <a:lnTo>
                    <a:pt x="46" y="103"/>
                  </a:lnTo>
                  <a:lnTo>
                    <a:pt x="46" y="103"/>
                  </a:lnTo>
                  <a:lnTo>
                    <a:pt x="46" y="106"/>
                  </a:lnTo>
                  <a:lnTo>
                    <a:pt x="46" y="107"/>
                  </a:lnTo>
                  <a:lnTo>
                    <a:pt x="46" y="107"/>
                  </a:lnTo>
                  <a:lnTo>
                    <a:pt x="46" y="107"/>
                  </a:lnTo>
                  <a:lnTo>
                    <a:pt x="43" y="108"/>
                  </a:lnTo>
                  <a:lnTo>
                    <a:pt x="42" y="108"/>
                  </a:lnTo>
                  <a:lnTo>
                    <a:pt x="42" y="108"/>
                  </a:lnTo>
                  <a:lnTo>
                    <a:pt x="39" y="108"/>
                  </a:lnTo>
                  <a:lnTo>
                    <a:pt x="39" y="108"/>
                  </a:lnTo>
                  <a:lnTo>
                    <a:pt x="34" y="107"/>
                  </a:lnTo>
                  <a:lnTo>
                    <a:pt x="34" y="107"/>
                  </a:lnTo>
                  <a:lnTo>
                    <a:pt x="33" y="108"/>
                  </a:lnTo>
                  <a:lnTo>
                    <a:pt x="31" y="111"/>
                  </a:lnTo>
                  <a:lnTo>
                    <a:pt x="31" y="111"/>
                  </a:lnTo>
                  <a:lnTo>
                    <a:pt x="33" y="116"/>
                  </a:lnTo>
                  <a:lnTo>
                    <a:pt x="35" y="122"/>
                  </a:lnTo>
                  <a:lnTo>
                    <a:pt x="35" y="122"/>
                  </a:lnTo>
                  <a:lnTo>
                    <a:pt x="35" y="127"/>
                  </a:lnTo>
                  <a:lnTo>
                    <a:pt x="35" y="130"/>
                  </a:lnTo>
                  <a:lnTo>
                    <a:pt x="37" y="131"/>
                  </a:lnTo>
                  <a:lnTo>
                    <a:pt x="37" y="131"/>
                  </a:lnTo>
                  <a:lnTo>
                    <a:pt x="39" y="134"/>
                  </a:lnTo>
                  <a:lnTo>
                    <a:pt x="41" y="137"/>
                  </a:lnTo>
                  <a:lnTo>
                    <a:pt x="41" y="137"/>
                  </a:lnTo>
                  <a:lnTo>
                    <a:pt x="42" y="139"/>
                  </a:lnTo>
                  <a:lnTo>
                    <a:pt x="42" y="144"/>
                  </a:lnTo>
                  <a:lnTo>
                    <a:pt x="45" y="146"/>
                  </a:lnTo>
                  <a:lnTo>
                    <a:pt x="45" y="146"/>
                  </a:lnTo>
                  <a:lnTo>
                    <a:pt x="45" y="153"/>
                  </a:lnTo>
                  <a:lnTo>
                    <a:pt x="45" y="153"/>
                  </a:lnTo>
                  <a:lnTo>
                    <a:pt x="45" y="157"/>
                  </a:lnTo>
                  <a:lnTo>
                    <a:pt x="45" y="161"/>
                  </a:lnTo>
                  <a:lnTo>
                    <a:pt x="45" y="161"/>
                  </a:lnTo>
                  <a:lnTo>
                    <a:pt x="48" y="165"/>
                  </a:lnTo>
                  <a:lnTo>
                    <a:pt x="49" y="167"/>
                  </a:lnTo>
                  <a:lnTo>
                    <a:pt x="49" y="167"/>
                  </a:lnTo>
                  <a:lnTo>
                    <a:pt x="46" y="169"/>
                  </a:lnTo>
                  <a:lnTo>
                    <a:pt x="46" y="171"/>
                  </a:lnTo>
                  <a:lnTo>
                    <a:pt x="46" y="172"/>
                  </a:lnTo>
                  <a:lnTo>
                    <a:pt x="46" y="172"/>
                  </a:lnTo>
                  <a:lnTo>
                    <a:pt x="50" y="175"/>
                  </a:lnTo>
                  <a:lnTo>
                    <a:pt x="52" y="177"/>
                  </a:lnTo>
                  <a:lnTo>
                    <a:pt x="52" y="177"/>
                  </a:lnTo>
                  <a:lnTo>
                    <a:pt x="53" y="179"/>
                  </a:lnTo>
                  <a:lnTo>
                    <a:pt x="54" y="180"/>
                  </a:lnTo>
                  <a:lnTo>
                    <a:pt x="54" y="180"/>
                  </a:lnTo>
                  <a:lnTo>
                    <a:pt x="57" y="180"/>
                  </a:lnTo>
                  <a:lnTo>
                    <a:pt x="58" y="181"/>
                  </a:lnTo>
                  <a:lnTo>
                    <a:pt x="58" y="181"/>
                  </a:lnTo>
                  <a:lnTo>
                    <a:pt x="58" y="187"/>
                  </a:lnTo>
                  <a:lnTo>
                    <a:pt x="64" y="194"/>
                  </a:lnTo>
                  <a:lnTo>
                    <a:pt x="69" y="199"/>
                  </a:lnTo>
                  <a:lnTo>
                    <a:pt x="69" y="199"/>
                  </a:lnTo>
                  <a:lnTo>
                    <a:pt x="69" y="200"/>
                  </a:lnTo>
                  <a:lnTo>
                    <a:pt x="69" y="202"/>
                  </a:lnTo>
                  <a:lnTo>
                    <a:pt x="71" y="202"/>
                  </a:lnTo>
                  <a:lnTo>
                    <a:pt x="71" y="202"/>
                  </a:lnTo>
                  <a:lnTo>
                    <a:pt x="80" y="206"/>
                  </a:lnTo>
                  <a:lnTo>
                    <a:pt x="80" y="206"/>
                  </a:lnTo>
                  <a:lnTo>
                    <a:pt x="83" y="209"/>
                  </a:lnTo>
                  <a:lnTo>
                    <a:pt x="87" y="210"/>
                  </a:lnTo>
                  <a:lnTo>
                    <a:pt x="87" y="210"/>
                  </a:lnTo>
                  <a:lnTo>
                    <a:pt x="88" y="210"/>
                  </a:lnTo>
                  <a:lnTo>
                    <a:pt x="88" y="211"/>
                  </a:lnTo>
                  <a:lnTo>
                    <a:pt x="88" y="210"/>
                  </a:lnTo>
                  <a:lnTo>
                    <a:pt x="88" y="210"/>
                  </a:lnTo>
                  <a:lnTo>
                    <a:pt x="91" y="206"/>
                  </a:lnTo>
                  <a:lnTo>
                    <a:pt x="92" y="203"/>
                  </a:lnTo>
                  <a:lnTo>
                    <a:pt x="92" y="203"/>
                  </a:lnTo>
                  <a:lnTo>
                    <a:pt x="94" y="199"/>
                  </a:lnTo>
                  <a:lnTo>
                    <a:pt x="94" y="198"/>
                  </a:lnTo>
                  <a:lnTo>
                    <a:pt x="94" y="198"/>
                  </a:lnTo>
                  <a:lnTo>
                    <a:pt x="94" y="194"/>
                  </a:lnTo>
                  <a:lnTo>
                    <a:pt x="94" y="194"/>
                  </a:lnTo>
                  <a:lnTo>
                    <a:pt x="94" y="191"/>
                  </a:lnTo>
                  <a:lnTo>
                    <a:pt x="95" y="188"/>
                  </a:lnTo>
                  <a:lnTo>
                    <a:pt x="95" y="188"/>
                  </a:lnTo>
                  <a:lnTo>
                    <a:pt x="96" y="186"/>
                  </a:lnTo>
                  <a:lnTo>
                    <a:pt x="99" y="183"/>
                  </a:lnTo>
                  <a:lnTo>
                    <a:pt x="99" y="183"/>
                  </a:lnTo>
                  <a:lnTo>
                    <a:pt x="100" y="183"/>
                  </a:lnTo>
                  <a:lnTo>
                    <a:pt x="102" y="181"/>
                  </a:lnTo>
                  <a:lnTo>
                    <a:pt x="102" y="181"/>
                  </a:lnTo>
                  <a:lnTo>
                    <a:pt x="102" y="179"/>
                  </a:lnTo>
                  <a:lnTo>
                    <a:pt x="102" y="179"/>
                  </a:lnTo>
                  <a:lnTo>
                    <a:pt x="100" y="177"/>
                  </a:lnTo>
                  <a:lnTo>
                    <a:pt x="100" y="175"/>
                  </a:lnTo>
                  <a:lnTo>
                    <a:pt x="100" y="175"/>
                  </a:lnTo>
                  <a:lnTo>
                    <a:pt x="99" y="171"/>
                  </a:lnTo>
                  <a:lnTo>
                    <a:pt x="98" y="169"/>
                  </a:lnTo>
                  <a:lnTo>
                    <a:pt x="98" y="169"/>
                  </a:lnTo>
                  <a:lnTo>
                    <a:pt x="95" y="167"/>
                  </a:lnTo>
                  <a:lnTo>
                    <a:pt x="94" y="165"/>
                  </a:lnTo>
                  <a:lnTo>
                    <a:pt x="94" y="164"/>
                  </a:lnTo>
                  <a:lnTo>
                    <a:pt x="94" y="164"/>
                  </a:lnTo>
                  <a:lnTo>
                    <a:pt x="95" y="158"/>
                  </a:lnTo>
                  <a:lnTo>
                    <a:pt x="95" y="158"/>
                  </a:lnTo>
                  <a:lnTo>
                    <a:pt x="98" y="154"/>
                  </a:lnTo>
                  <a:lnTo>
                    <a:pt x="98" y="154"/>
                  </a:lnTo>
                  <a:lnTo>
                    <a:pt x="100" y="150"/>
                  </a:lnTo>
                  <a:lnTo>
                    <a:pt x="100" y="150"/>
                  </a:lnTo>
                  <a:lnTo>
                    <a:pt x="103" y="146"/>
                  </a:lnTo>
                  <a:lnTo>
                    <a:pt x="103" y="146"/>
                  </a:lnTo>
                  <a:lnTo>
                    <a:pt x="104" y="137"/>
                  </a:lnTo>
                  <a:lnTo>
                    <a:pt x="104" y="137"/>
                  </a:lnTo>
                  <a:lnTo>
                    <a:pt x="104" y="137"/>
                  </a:lnTo>
                  <a:lnTo>
                    <a:pt x="104" y="137"/>
                  </a:lnTo>
                  <a:lnTo>
                    <a:pt x="104" y="134"/>
                  </a:lnTo>
                  <a:lnTo>
                    <a:pt x="104" y="134"/>
                  </a:lnTo>
                  <a:lnTo>
                    <a:pt x="103" y="129"/>
                  </a:lnTo>
                  <a:lnTo>
                    <a:pt x="103" y="129"/>
                  </a:lnTo>
                  <a:lnTo>
                    <a:pt x="106" y="126"/>
                  </a:lnTo>
                  <a:lnTo>
                    <a:pt x="110" y="125"/>
                  </a:lnTo>
                  <a:lnTo>
                    <a:pt x="110" y="125"/>
                  </a:lnTo>
                  <a:lnTo>
                    <a:pt x="111" y="126"/>
                  </a:lnTo>
                  <a:lnTo>
                    <a:pt x="113" y="127"/>
                  </a:lnTo>
                  <a:lnTo>
                    <a:pt x="114" y="126"/>
                  </a:lnTo>
                  <a:lnTo>
                    <a:pt x="114" y="126"/>
                  </a:lnTo>
                  <a:lnTo>
                    <a:pt x="115" y="123"/>
                  </a:lnTo>
                  <a:lnTo>
                    <a:pt x="117" y="122"/>
                  </a:lnTo>
                  <a:lnTo>
                    <a:pt x="117" y="122"/>
                  </a:lnTo>
                  <a:lnTo>
                    <a:pt x="119" y="121"/>
                  </a:lnTo>
                  <a:lnTo>
                    <a:pt x="121" y="122"/>
                  </a:lnTo>
                  <a:lnTo>
                    <a:pt x="121" y="122"/>
                  </a:lnTo>
                  <a:lnTo>
                    <a:pt x="125" y="123"/>
                  </a:lnTo>
                  <a:lnTo>
                    <a:pt x="129" y="125"/>
                  </a:lnTo>
                  <a:lnTo>
                    <a:pt x="129" y="125"/>
                  </a:lnTo>
                  <a:lnTo>
                    <a:pt x="133" y="126"/>
                  </a:lnTo>
                  <a:lnTo>
                    <a:pt x="137" y="126"/>
                  </a:lnTo>
                  <a:lnTo>
                    <a:pt x="137" y="126"/>
                  </a:lnTo>
                  <a:lnTo>
                    <a:pt x="142" y="126"/>
                  </a:lnTo>
                  <a:lnTo>
                    <a:pt x="145" y="126"/>
                  </a:lnTo>
                  <a:lnTo>
                    <a:pt x="148" y="125"/>
                  </a:lnTo>
                  <a:lnTo>
                    <a:pt x="148" y="125"/>
                  </a:lnTo>
                  <a:lnTo>
                    <a:pt x="150" y="125"/>
                  </a:lnTo>
                  <a:lnTo>
                    <a:pt x="152" y="125"/>
                  </a:lnTo>
                  <a:lnTo>
                    <a:pt x="152" y="123"/>
                  </a:lnTo>
                  <a:lnTo>
                    <a:pt x="152" y="123"/>
                  </a:lnTo>
                  <a:lnTo>
                    <a:pt x="153" y="121"/>
                  </a:lnTo>
                  <a:lnTo>
                    <a:pt x="155" y="118"/>
                  </a:lnTo>
                  <a:lnTo>
                    <a:pt x="155" y="118"/>
                  </a:lnTo>
                  <a:lnTo>
                    <a:pt x="157" y="118"/>
                  </a:lnTo>
                  <a:lnTo>
                    <a:pt x="159" y="115"/>
                  </a:lnTo>
                  <a:lnTo>
                    <a:pt x="159" y="115"/>
                  </a:lnTo>
                  <a:lnTo>
                    <a:pt x="159" y="112"/>
                  </a:lnTo>
                  <a:lnTo>
                    <a:pt x="160" y="111"/>
                  </a:lnTo>
                  <a:lnTo>
                    <a:pt x="160" y="111"/>
                  </a:lnTo>
                  <a:lnTo>
                    <a:pt x="161" y="108"/>
                  </a:lnTo>
                  <a:lnTo>
                    <a:pt x="161" y="108"/>
                  </a:lnTo>
                  <a:lnTo>
                    <a:pt x="164" y="106"/>
                  </a:lnTo>
                  <a:lnTo>
                    <a:pt x="165" y="106"/>
                  </a:lnTo>
                  <a:lnTo>
                    <a:pt x="165" y="106"/>
                  </a:lnTo>
                  <a:lnTo>
                    <a:pt x="165" y="104"/>
                  </a:lnTo>
                  <a:lnTo>
                    <a:pt x="165" y="104"/>
                  </a:lnTo>
                  <a:lnTo>
                    <a:pt x="164" y="102"/>
                  </a:lnTo>
                  <a:lnTo>
                    <a:pt x="163" y="99"/>
                  </a:lnTo>
                  <a:lnTo>
                    <a:pt x="163" y="99"/>
                  </a:lnTo>
                  <a:lnTo>
                    <a:pt x="163" y="98"/>
                  </a:lnTo>
                  <a:lnTo>
                    <a:pt x="161" y="98"/>
                  </a:lnTo>
                  <a:lnTo>
                    <a:pt x="160" y="96"/>
                  </a:lnTo>
                  <a:lnTo>
                    <a:pt x="161" y="93"/>
                  </a:lnTo>
                  <a:lnTo>
                    <a:pt x="161" y="93"/>
                  </a:lnTo>
                  <a:lnTo>
                    <a:pt x="164" y="87"/>
                  </a:lnTo>
                  <a:lnTo>
                    <a:pt x="164" y="84"/>
                  </a:lnTo>
                  <a:lnTo>
                    <a:pt x="161" y="81"/>
                  </a:lnTo>
                  <a:lnTo>
                    <a:pt x="161" y="81"/>
                  </a:lnTo>
                  <a:lnTo>
                    <a:pt x="160" y="77"/>
                  </a:lnTo>
                  <a:lnTo>
                    <a:pt x="157" y="76"/>
                  </a:lnTo>
                  <a:lnTo>
                    <a:pt x="155" y="73"/>
                  </a:lnTo>
                  <a:lnTo>
                    <a:pt x="155" y="73"/>
                  </a:lnTo>
                  <a:lnTo>
                    <a:pt x="153" y="70"/>
                  </a:lnTo>
                  <a:lnTo>
                    <a:pt x="150" y="68"/>
                  </a:lnTo>
                  <a:lnTo>
                    <a:pt x="150" y="68"/>
                  </a:lnTo>
                  <a:lnTo>
                    <a:pt x="149" y="66"/>
                  </a:lnTo>
                  <a:lnTo>
                    <a:pt x="148" y="66"/>
                  </a:lnTo>
                  <a:lnTo>
                    <a:pt x="148" y="66"/>
                  </a:lnTo>
                  <a:lnTo>
                    <a:pt x="144" y="65"/>
                  </a:lnTo>
                  <a:lnTo>
                    <a:pt x="140" y="62"/>
                  </a:lnTo>
                  <a:lnTo>
                    <a:pt x="140" y="62"/>
                  </a:lnTo>
                  <a:lnTo>
                    <a:pt x="137" y="60"/>
                  </a:lnTo>
                  <a:lnTo>
                    <a:pt x="134" y="58"/>
                  </a:lnTo>
                  <a:lnTo>
                    <a:pt x="134" y="58"/>
                  </a:lnTo>
                  <a:lnTo>
                    <a:pt x="130" y="57"/>
                  </a:lnTo>
                  <a:lnTo>
                    <a:pt x="130" y="57"/>
                  </a:lnTo>
                  <a:lnTo>
                    <a:pt x="125" y="57"/>
                  </a:lnTo>
                  <a:lnTo>
                    <a:pt x="125" y="57"/>
                  </a:lnTo>
                  <a:lnTo>
                    <a:pt x="122" y="57"/>
                  </a:lnTo>
                  <a:lnTo>
                    <a:pt x="122" y="57"/>
                  </a:lnTo>
                  <a:lnTo>
                    <a:pt x="117" y="56"/>
                  </a:lnTo>
                  <a:lnTo>
                    <a:pt x="117" y="56"/>
                  </a:lnTo>
                  <a:lnTo>
                    <a:pt x="114" y="56"/>
                  </a:lnTo>
                  <a:lnTo>
                    <a:pt x="114" y="56"/>
                  </a:lnTo>
                  <a:lnTo>
                    <a:pt x="113" y="56"/>
                  </a:lnTo>
                  <a:lnTo>
                    <a:pt x="111" y="54"/>
                  </a:lnTo>
                  <a:lnTo>
                    <a:pt x="111" y="57"/>
                  </a:lnTo>
                  <a:lnTo>
                    <a:pt x="111" y="57"/>
                  </a:lnTo>
                  <a:lnTo>
                    <a:pt x="111" y="61"/>
                  </a:lnTo>
                  <a:lnTo>
                    <a:pt x="111" y="62"/>
                  </a:lnTo>
                  <a:lnTo>
                    <a:pt x="110" y="64"/>
                  </a:lnTo>
                  <a:lnTo>
                    <a:pt x="110" y="64"/>
                  </a:lnTo>
                  <a:lnTo>
                    <a:pt x="106" y="64"/>
                  </a:lnTo>
                  <a:lnTo>
                    <a:pt x="106" y="64"/>
                  </a:lnTo>
                  <a:lnTo>
                    <a:pt x="103" y="64"/>
                  </a:lnTo>
                  <a:lnTo>
                    <a:pt x="100" y="65"/>
                  </a:lnTo>
                  <a:lnTo>
                    <a:pt x="100" y="65"/>
                  </a:lnTo>
                  <a:lnTo>
                    <a:pt x="99" y="66"/>
                  </a:lnTo>
                  <a:lnTo>
                    <a:pt x="95" y="68"/>
                  </a:lnTo>
                  <a:lnTo>
                    <a:pt x="95" y="68"/>
                  </a:lnTo>
                  <a:lnTo>
                    <a:pt x="95" y="68"/>
                  </a:lnTo>
                  <a:lnTo>
                    <a:pt x="95" y="69"/>
                  </a:lnTo>
                  <a:lnTo>
                    <a:pt x="92" y="68"/>
                  </a:lnTo>
                  <a:lnTo>
                    <a:pt x="92" y="68"/>
                  </a:lnTo>
                  <a:lnTo>
                    <a:pt x="91" y="65"/>
                  </a:lnTo>
                  <a:lnTo>
                    <a:pt x="92" y="64"/>
                  </a:lnTo>
                  <a:lnTo>
                    <a:pt x="91" y="64"/>
                  </a:lnTo>
                  <a:lnTo>
                    <a:pt x="88" y="64"/>
                  </a:lnTo>
                  <a:lnTo>
                    <a:pt x="88" y="64"/>
                  </a:lnTo>
                  <a:lnTo>
                    <a:pt x="81" y="65"/>
                  </a:lnTo>
                  <a:lnTo>
                    <a:pt x="79" y="65"/>
                  </a:lnTo>
                  <a:lnTo>
                    <a:pt x="79" y="65"/>
                  </a:lnTo>
                  <a:lnTo>
                    <a:pt x="77" y="65"/>
                  </a:lnTo>
                  <a:lnTo>
                    <a:pt x="75" y="64"/>
                  </a:lnTo>
                  <a:lnTo>
                    <a:pt x="75" y="64"/>
                  </a:lnTo>
                  <a:lnTo>
                    <a:pt x="71" y="62"/>
                  </a:lnTo>
                  <a:lnTo>
                    <a:pt x="69" y="64"/>
                  </a:lnTo>
                  <a:lnTo>
                    <a:pt x="69" y="64"/>
                  </a:lnTo>
                  <a:lnTo>
                    <a:pt x="68" y="65"/>
                  </a:lnTo>
                  <a:lnTo>
                    <a:pt x="68" y="65"/>
                  </a:lnTo>
                  <a:lnTo>
                    <a:pt x="67" y="64"/>
                  </a:lnTo>
                  <a:lnTo>
                    <a:pt x="67" y="64"/>
                  </a:lnTo>
                  <a:lnTo>
                    <a:pt x="65" y="61"/>
                  </a:lnTo>
                  <a:lnTo>
                    <a:pt x="67" y="60"/>
                  </a:lnTo>
                  <a:lnTo>
                    <a:pt x="67" y="60"/>
                  </a:lnTo>
                  <a:lnTo>
                    <a:pt x="71" y="60"/>
                  </a:lnTo>
                  <a:lnTo>
                    <a:pt x="72" y="60"/>
                  </a:lnTo>
                  <a:lnTo>
                    <a:pt x="73" y="58"/>
                  </a:lnTo>
                  <a:lnTo>
                    <a:pt x="73" y="58"/>
                  </a:lnTo>
                  <a:lnTo>
                    <a:pt x="72" y="57"/>
                  </a:lnTo>
                  <a:lnTo>
                    <a:pt x="72" y="56"/>
                  </a:lnTo>
                  <a:lnTo>
                    <a:pt x="73" y="56"/>
                  </a:lnTo>
                  <a:lnTo>
                    <a:pt x="73" y="56"/>
                  </a:lnTo>
                  <a:lnTo>
                    <a:pt x="79" y="54"/>
                  </a:lnTo>
                  <a:lnTo>
                    <a:pt x="79" y="54"/>
                  </a:lnTo>
                  <a:lnTo>
                    <a:pt x="81" y="54"/>
                  </a:lnTo>
                  <a:lnTo>
                    <a:pt x="83" y="54"/>
                  </a:lnTo>
                  <a:lnTo>
                    <a:pt x="85" y="54"/>
                  </a:lnTo>
                  <a:lnTo>
                    <a:pt x="85" y="54"/>
                  </a:lnTo>
                  <a:lnTo>
                    <a:pt x="85" y="54"/>
                  </a:lnTo>
                  <a:lnTo>
                    <a:pt x="87" y="53"/>
                  </a:lnTo>
                  <a:lnTo>
                    <a:pt x="88" y="53"/>
                  </a:lnTo>
                  <a:lnTo>
                    <a:pt x="87" y="51"/>
                  </a:lnTo>
                  <a:lnTo>
                    <a:pt x="87" y="51"/>
                  </a:lnTo>
                  <a:lnTo>
                    <a:pt x="84" y="47"/>
                  </a:lnTo>
                  <a:lnTo>
                    <a:pt x="83" y="46"/>
                  </a:lnTo>
                  <a:lnTo>
                    <a:pt x="81" y="45"/>
                  </a:lnTo>
                  <a:lnTo>
                    <a:pt x="80" y="45"/>
                  </a:lnTo>
                  <a:lnTo>
                    <a:pt x="80" y="45"/>
                  </a:lnTo>
                  <a:lnTo>
                    <a:pt x="79" y="46"/>
                  </a:lnTo>
                  <a:lnTo>
                    <a:pt x="77" y="47"/>
                  </a:lnTo>
                  <a:lnTo>
                    <a:pt x="77" y="47"/>
                  </a:lnTo>
                  <a:lnTo>
                    <a:pt x="76" y="47"/>
                  </a:lnTo>
                  <a:lnTo>
                    <a:pt x="76" y="47"/>
                  </a:lnTo>
                  <a:lnTo>
                    <a:pt x="72" y="45"/>
                  </a:lnTo>
                  <a:lnTo>
                    <a:pt x="72" y="43"/>
                  </a:lnTo>
                  <a:lnTo>
                    <a:pt x="73" y="42"/>
                  </a:lnTo>
                  <a:lnTo>
                    <a:pt x="73" y="42"/>
                  </a:lnTo>
                  <a:lnTo>
                    <a:pt x="76" y="39"/>
                  </a:lnTo>
                  <a:lnTo>
                    <a:pt x="79" y="38"/>
                  </a:lnTo>
                  <a:lnTo>
                    <a:pt x="79" y="38"/>
                  </a:lnTo>
                  <a:lnTo>
                    <a:pt x="80" y="38"/>
                  </a:lnTo>
                  <a:lnTo>
                    <a:pt x="81" y="38"/>
                  </a:lnTo>
                  <a:lnTo>
                    <a:pt x="84" y="41"/>
                  </a:lnTo>
                  <a:lnTo>
                    <a:pt x="87" y="43"/>
                  </a:lnTo>
                  <a:lnTo>
                    <a:pt x="88" y="43"/>
                  </a:lnTo>
                  <a:lnTo>
                    <a:pt x="88" y="43"/>
                  </a:lnTo>
                  <a:lnTo>
                    <a:pt x="91" y="42"/>
                  </a:lnTo>
                  <a:lnTo>
                    <a:pt x="92" y="42"/>
                  </a:lnTo>
                  <a:lnTo>
                    <a:pt x="92" y="42"/>
                  </a:lnTo>
                  <a:lnTo>
                    <a:pt x="94" y="45"/>
                  </a:lnTo>
                  <a:lnTo>
                    <a:pt x="94" y="49"/>
                  </a:lnTo>
                  <a:lnTo>
                    <a:pt x="94" y="49"/>
                  </a:lnTo>
                  <a:lnTo>
                    <a:pt x="94" y="51"/>
                  </a:lnTo>
                  <a:lnTo>
                    <a:pt x="96" y="50"/>
                  </a:lnTo>
                  <a:lnTo>
                    <a:pt x="96" y="50"/>
                  </a:lnTo>
                  <a:lnTo>
                    <a:pt x="98" y="49"/>
                  </a:lnTo>
                  <a:lnTo>
                    <a:pt x="96" y="49"/>
                  </a:lnTo>
                  <a:lnTo>
                    <a:pt x="96" y="47"/>
                  </a:lnTo>
                  <a:lnTo>
                    <a:pt x="100" y="46"/>
                  </a:lnTo>
                  <a:lnTo>
                    <a:pt x="100" y="46"/>
                  </a:lnTo>
                  <a:lnTo>
                    <a:pt x="107" y="45"/>
                  </a:lnTo>
                  <a:lnTo>
                    <a:pt x="110" y="43"/>
                  </a:lnTo>
                  <a:lnTo>
                    <a:pt x="113" y="43"/>
                  </a:lnTo>
                  <a:lnTo>
                    <a:pt x="114" y="45"/>
                  </a:lnTo>
                  <a:lnTo>
                    <a:pt x="114" y="45"/>
                  </a:lnTo>
                  <a:lnTo>
                    <a:pt x="117" y="46"/>
                  </a:lnTo>
                  <a:lnTo>
                    <a:pt x="118" y="46"/>
                  </a:lnTo>
                  <a:lnTo>
                    <a:pt x="118" y="46"/>
                  </a:lnTo>
                  <a:lnTo>
                    <a:pt x="118" y="47"/>
                  </a:lnTo>
                  <a:lnTo>
                    <a:pt x="118" y="49"/>
                  </a:lnTo>
                  <a:lnTo>
                    <a:pt x="119" y="47"/>
                  </a:lnTo>
                  <a:lnTo>
                    <a:pt x="119" y="47"/>
                  </a:lnTo>
                  <a:lnTo>
                    <a:pt x="122" y="46"/>
                  </a:lnTo>
                  <a:lnTo>
                    <a:pt x="125" y="47"/>
                  </a:lnTo>
                  <a:lnTo>
                    <a:pt x="127" y="49"/>
                  </a:lnTo>
                  <a:lnTo>
                    <a:pt x="127" y="49"/>
                  </a:lnTo>
                  <a:lnTo>
                    <a:pt x="127" y="49"/>
                  </a:lnTo>
                  <a:lnTo>
                    <a:pt x="130" y="49"/>
                  </a:lnTo>
                  <a:lnTo>
                    <a:pt x="130" y="49"/>
                  </a:lnTo>
                  <a:lnTo>
                    <a:pt x="133" y="51"/>
                  </a:lnTo>
                  <a:lnTo>
                    <a:pt x="137" y="51"/>
                  </a:lnTo>
                  <a:lnTo>
                    <a:pt x="137" y="51"/>
                  </a:lnTo>
                  <a:lnTo>
                    <a:pt x="140" y="50"/>
                  </a:lnTo>
                  <a:lnTo>
                    <a:pt x="140" y="50"/>
                  </a:lnTo>
                  <a:lnTo>
                    <a:pt x="138" y="47"/>
                  </a:lnTo>
                  <a:lnTo>
                    <a:pt x="138" y="47"/>
                  </a:lnTo>
                  <a:lnTo>
                    <a:pt x="137" y="45"/>
                  </a:lnTo>
                  <a:lnTo>
                    <a:pt x="133" y="43"/>
                  </a:lnTo>
                  <a:lnTo>
                    <a:pt x="133" y="43"/>
                  </a:lnTo>
                  <a:lnTo>
                    <a:pt x="125" y="41"/>
                  </a:lnTo>
                  <a:lnTo>
                    <a:pt x="123" y="39"/>
                  </a:lnTo>
                  <a:lnTo>
                    <a:pt x="126" y="39"/>
                  </a:lnTo>
                  <a:lnTo>
                    <a:pt x="126" y="39"/>
                  </a:lnTo>
                  <a:lnTo>
                    <a:pt x="129" y="38"/>
                  </a:lnTo>
                  <a:lnTo>
                    <a:pt x="127" y="37"/>
                  </a:lnTo>
                  <a:lnTo>
                    <a:pt x="127" y="35"/>
                  </a:lnTo>
                  <a:lnTo>
                    <a:pt x="132" y="33"/>
                  </a:lnTo>
                  <a:lnTo>
                    <a:pt x="132" y="33"/>
                  </a:lnTo>
                  <a:lnTo>
                    <a:pt x="137" y="31"/>
                  </a:lnTo>
                  <a:lnTo>
                    <a:pt x="140" y="31"/>
                  </a:lnTo>
                  <a:lnTo>
                    <a:pt x="141" y="31"/>
                  </a:lnTo>
                  <a:lnTo>
                    <a:pt x="141" y="28"/>
                  </a:lnTo>
                  <a:lnTo>
                    <a:pt x="141" y="28"/>
                  </a:lnTo>
                  <a:lnTo>
                    <a:pt x="141" y="23"/>
                  </a:lnTo>
                  <a:lnTo>
                    <a:pt x="142" y="23"/>
                  </a:lnTo>
                  <a:lnTo>
                    <a:pt x="144" y="23"/>
                  </a:lnTo>
                  <a:lnTo>
                    <a:pt x="144" y="23"/>
                  </a:lnTo>
                  <a:lnTo>
                    <a:pt x="153" y="24"/>
                  </a:lnTo>
                  <a:lnTo>
                    <a:pt x="153" y="24"/>
                  </a:lnTo>
                  <a:lnTo>
                    <a:pt x="155" y="24"/>
                  </a:lnTo>
                  <a:lnTo>
                    <a:pt x="155" y="26"/>
                  </a:lnTo>
                  <a:lnTo>
                    <a:pt x="157" y="24"/>
                  </a:lnTo>
                  <a:lnTo>
                    <a:pt x="157" y="24"/>
                  </a:lnTo>
                  <a:lnTo>
                    <a:pt x="160" y="23"/>
                  </a:lnTo>
                  <a:lnTo>
                    <a:pt x="161" y="23"/>
                  </a:lnTo>
                  <a:lnTo>
                    <a:pt x="161" y="23"/>
                  </a:lnTo>
                  <a:lnTo>
                    <a:pt x="161" y="22"/>
                  </a:lnTo>
                  <a:lnTo>
                    <a:pt x="161" y="22"/>
                  </a:lnTo>
                  <a:lnTo>
                    <a:pt x="159" y="18"/>
                  </a:lnTo>
                  <a:lnTo>
                    <a:pt x="156" y="15"/>
                  </a:lnTo>
                  <a:lnTo>
                    <a:pt x="156" y="15"/>
                  </a:lnTo>
                  <a:lnTo>
                    <a:pt x="155" y="12"/>
                  </a:lnTo>
                  <a:lnTo>
                    <a:pt x="153" y="10"/>
                  </a:lnTo>
                  <a:lnTo>
                    <a:pt x="152" y="7"/>
                  </a:lnTo>
                  <a:lnTo>
                    <a:pt x="150" y="7"/>
                  </a:lnTo>
                  <a:lnTo>
                    <a:pt x="148" y="8"/>
                  </a:lnTo>
                  <a:lnTo>
                    <a:pt x="148" y="8"/>
                  </a:lnTo>
                  <a:lnTo>
                    <a:pt x="144" y="10"/>
                  </a:lnTo>
                  <a:lnTo>
                    <a:pt x="140" y="11"/>
                  </a:lnTo>
                  <a:lnTo>
                    <a:pt x="140" y="11"/>
                  </a:lnTo>
                  <a:lnTo>
                    <a:pt x="134" y="10"/>
                  </a:lnTo>
                  <a:lnTo>
                    <a:pt x="132" y="8"/>
                  </a:lnTo>
                  <a:lnTo>
                    <a:pt x="132" y="8"/>
                  </a:lnTo>
                  <a:lnTo>
                    <a:pt x="136" y="7"/>
                  </a:lnTo>
                  <a:lnTo>
                    <a:pt x="138" y="5"/>
                  </a:lnTo>
                  <a:lnTo>
                    <a:pt x="138" y="5"/>
                  </a:lnTo>
                  <a:lnTo>
                    <a:pt x="138" y="5"/>
                  </a:lnTo>
                  <a:lnTo>
                    <a:pt x="140" y="4"/>
                  </a:lnTo>
                  <a:lnTo>
                    <a:pt x="140" y="4"/>
                  </a:lnTo>
                  <a:lnTo>
                    <a:pt x="137" y="1"/>
                  </a:lnTo>
                  <a:lnTo>
                    <a:pt x="140" y="0"/>
                  </a:lnTo>
                  <a:lnTo>
                    <a:pt x="140" y="0"/>
                  </a:lnTo>
                  <a:lnTo>
                    <a:pt x="149" y="0"/>
                  </a:lnTo>
                  <a:lnTo>
                    <a:pt x="161" y="1"/>
                  </a:lnTo>
                  <a:lnTo>
                    <a:pt x="161" y="1"/>
                  </a:lnTo>
                  <a:close/>
                </a:path>
              </a:pathLst>
            </a:custGeom>
            <a:grp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248" name="Freeform 132"/>
            <p:cNvSpPr>
              <a:spLocks/>
            </p:cNvSpPr>
            <p:nvPr/>
          </p:nvSpPr>
          <p:spPr bwMode="auto">
            <a:xfrm>
              <a:off x="2139951" y="4786313"/>
              <a:ext cx="136525" cy="163513"/>
            </a:xfrm>
            <a:custGeom>
              <a:avLst/>
              <a:gdLst>
                <a:gd name="T0" fmla="*/ 27 w 86"/>
                <a:gd name="T1" fmla="*/ 6 h 103"/>
                <a:gd name="T2" fmla="*/ 27 w 86"/>
                <a:gd name="T3" fmla="*/ 38 h 103"/>
                <a:gd name="T4" fmla="*/ 27 w 86"/>
                <a:gd name="T5" fmla="*/ 38 h 103"/>
                <a:gd name="T6" fmla="*/ 28 w 86"/>
                <a:gd name="T7" fmla="*/ 41 h 103"/>
                <a:gd name="T8" fmla="*/ 34 w 86"/>
                <a:gd name="T9" fmla="*/ 47 h 103"/>
                <a:gd name="T10" fmla="*/ 42 w 86"/>
                <a:gd name="T11" fmla="*/ 55 h 103"/>
                <a:gd name="T12" fmla="*/ 47 w 86"/>
                <a:gd name="T13" fmla="*/ 57 h 103"/>
                <a:gd name="T14" fmla="*/ 54 w 86"/>
                <a:gd name="T15" fmla="*/ 60 h 103"/>
                <a:gd name="T16" fmla="*/ 54 w 86"/>
                <a:gd name="T17" fmla="*/ 60 h 103"/>
                <a:gd name="T18" fmla="*/ 66 w 86"/>
                <a:gd name="T19" fmla="*/ 65 h 103"/>
                <a:gd name="T20" fmla="*/ 78 w 86"/>
                <a:gd name="T21" fmla="*/ 72 h 103"/>
                <a:gd name="T22" fmla="*/ 82 w 86"/>
                <a:gd name="T23" fmla="*/ 75 h 103"/>
                <a:gd name="T24" fmla="*/ 85 w 86"/>
                <a:gd name="T25" fmla="*/ 79 h 103"/>
                <a:gd name="T26" fmla="*/ 86 w 86"/>
                <a:gd name="T27" fmla="*/ 82 h 103"/>
                <a:gd name="T28" fmla="*/ 86 w 86"/>
                <a:gd name="T29" fmla="*/ 86 h 103"/>
                <a:gd name="T30" fmla="*/ 86 w 86"/>
                <a:gd name="T31" fmla="*/ 86 h 103"/>
                <a:gd name="T32" fmla="*/ 85 w 86"/>
                <a:gd name="T33" fmla="*/ 90 h 103"/>
                <a:gd name="T34" fmla="*/ 81 w 86"/>
                <a:gd name="T35" fmla="*/ 93 h 103"/>
                <a:gd name="T36" fmla="*/ 76 w 86"/>
                <a:gd name="T37" fmla="*/ 95 h 103"/>
                <a:gd name="T38" fmla="*/ 66 w 86"/>
                <a:gd name="T39" fmla="*/ 98 h 103"/>
                <a:gd name="T40" fmla="*/ 55 w 86"/>
                <a:gd name="T41" fmla="*/ 101 h 103"/>
                <a:gd name="T42" fmla="*/ 40 w 86"/>
                <a:gd name="T43" fmla="*/ 102 h 103"/>
                <a:gd name="T44" fmla="*/ 21 w 86"/>
                <a:gd name="T45" fmla="*/ 103 h 103"/>
                <a:gd name="T46" fmla="*/ 0 w 86"/>
                <a:gd name="T47" fmla="*/ 103 h 103"/>
                <a:gd name="T48" fmla="*/ 0 w 86"/>
                <a:gd name="T49" fmla="*/ 0 h 103"/>
                <a:gd name="T50" fmla="*/ 27 w 86"/>
                <a:gd name="T51" fmla="*/ 6 h 1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86" h="103">
                  <a:moveTo>
                    <a:pt x="27" y="6"/>
                  </a:moveTo>
                  <a:lnTo>
                    <a:pt x="27" y="38"/>
                  </a:lnTo>
                  <a:lnTo>
                    <a:pt x="27" y="38"/>
                  </a:lnTo>
                  <a:lnTo>
                    <a:pt x="28" y="41"/>
                  </a:lnTo>
                  <a:lnTo>
                    <a:pt x="34" y="47"/>
                  </a:lnTo>
                  <a:lnTo>
                    <a:pt x="42" y="55"/>
                  </a:lnTo>
                  <a:lnTo>
                    <a:pt x="47" y="57"/>
                  </a:lnTo>
                  <a:lnTo>
                    <a:pt x="54" y="60"/>
                  </a:lnTo>
                  <a:lnTo>
                    <a:pt x="54" y="60"/>
                  </a:lnTo>
                  <a:lnTo>
                    <a:pt x="66" y="65"/>
                  </a:lnTo>
                  <a:lnTo>
                    <a:pt x="78" y="72"/>
                  </a:lnTo>
                  <a:lnTo>
                    <a:pt x="82" y="75"/>
                  </a:lnTo>
                  <a:lnTo>
                    <a:pt x="85" y="79"/>
                  </a:lnTo>
                  <a:lnTo>
                    <a:pt x="86" y="82"/>
                  </a:lnTo>
                  <a:lnTo>
                    <a:pt x="86" y="86"/>
                  </a:lnTo>
                  <a:lnTo>
                    <a:pt x="86" y="86"/>
                  </a:lnTo>
                  <a:lnTo>
                    <a:pt x="85" y="90"/>
                  </a:lnTo>
                  <a:lnTo>
                    <a:pt x="81" y="93"/>
                  </a:lnTo>
                  <a:lnTo>
                    <a:pt x="76" y="95"/>
                  </a:lnTo>
                  <a:lnTo>
                    <a:pt x="66" y="98"/>
                  </a:lnTo>
                  <a:lnTo>
                    <a:pt x="55" y="101"/>
                  </a:lnTo>
                  <a:lnTo>
                    <a:pt x="40" y="102"/>
                  </a:lnTo>
                  <a:lnTo>
                    <a:pt x="21" y="103"/>
                  </a:lnTo>
                  <a:lnTo>
                    <a:pt x="0" y="103"/>
                  </a:lnTo>
                  <a:lnTo>
                    <a:pt x="0" y="0"/>
                  </a:lnTo>
                  <a:lnTo>
                    <a:pt x="27" y="6"/>
                  </a:lnTo>
                  <a:close/>
                </a:path>
              </a:pathLst>
            </a:custGeom>
            <a:grp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249" name="Freeform 133"/>
            <p:cNvSpPr>
              <a:spLocks/>
            </p:cNvSpPr>
            <p:nvPr/>
          </p:nvSpPr>
          <p:spPr bwMode="auto">
            <a:xfrm>
              <a:off x="2024063" y="4786313"/>
              <a:ext cx="130175" cy="163513"/>
            </a:xfrm>
            <a:custGeom>
              <a:avLst/>
              <a:gdLst>
                <a:gd name="T0" fmla="*/ 63 w 82"/>
                <a:gd name="T1" fmla="*/ 6 h 103"/>
                <a:gd name="T2" fmla="*/ 63 w 82"/>
                <a:gd name="T3" fmla="*/ 38 h 103"/>
                <a:gd name="T4" fmla="*/ 63 w 82"/>
                <a:gd name="T5" fmla="*/ 38 h 103"/>
                <a:gd name="T6" fmla="*/ 62 w 82"/>
                <a:gd name="T7" fmla="*/ 41 h 103"/>
                <a:gd name="T8" fmla="*/ 58 w 82"/>
                <a:gd name="T9" fmla="*/ 47 h 103"/>
                <a:gd name="T10" fmla="*/ 51 w 82"/>
                <a:gd name="T11" fmla="*/ 55 h 103"/>
                <a:gd name="T12" fmla="*/ 46 w 82"/>
                <a:gd name="T13" fmla="*/ 57 h 103"/>
                <a:gd name="T14" fmla="*/ 39 w 82"/>
                <a:gd name="T15" fmla="*/ 60 h 103"/>
                <a:gd name="T16" fmla="*/ 39 w 82"/>
                <a:gd name="T17" fmla="*/ 60 h 103"/>
                <a:gd name="T18" fmla="*/ 25 w 82"/>
                <a:gd name="T19" fmla="*/ 65 h 103"/>
                <a:gd name="T20" fmla="*/ 12 w 82"/>
                <a:gd name="T21" fmla="*/ 72 h 103"/>
                <a:gd name="T22" fmla="*/ 6 w 82"/>
                <a:gd name="T23" fmla="*/ 75 h 103"/>
                <a:gd name="T24" fmla="*/ 4 w 82"/>
                <a:gd name="T25" fmla="*/ 79 h 103"/>
                <a:gd name="T26" fmla="*/ 1 w 82"/>
                <a:gd name="T27" fmla="*/ 82 h 103"/>
                <a:gd name="T28" fmla="*/ 0 w 82"/>
                <a:gd name="T29" fmla="*/ 86 h 103"/>
                <a:gd name="T30" fmla="*/ 0 w 82"/>
                <a:gd name="T31" fmla="*/ 86 h 103"/>
                <a:gd name="T32" fmla="*/ 2 w 82"/>
                <a:gd name="T33" fmla="*/ 90 h 103"/>
                <a:gd name="T34" fmla="*/ 8 w 82"/>
                <a:gd name="T35" fmla="*/ 93 h 103"/>
                <a:gd name="T36" fmla="*/ 15 w 82"/>
                <a:gd name="T37" fmla="*/ 95 h 103"/>
                <a:gd name="T38" fmla="*/ 24 w 82"/>
                <a:gd name="T39" fmla="*/ 98 h 103"/>
                <a:gd name="T40" fmla="*/ 36 w 82"/>
                <a:gd name="T41" fmla="*/ 101 h 103"/>
                <a:gd name="T42" fmla="*/ 50 w 82"/>
                <a:gd name="T43" fmla="*/ 102 h 103"/>
                <a:gd name="T44" fmla="*/ 82 w 82"/>
                <a:gd name="T45" fmla="*/ 103 h 103"/>
                <a:gd name="T46" fmla="*/ 82 w 82"/>
                <a:gd name="T47" fmla="*/ 0 h 103"/>
                <a:gd name="T48" fmla="*/ 63 w 82"/>
                <a:gd name="T49" fmla="*/ 6 h 1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82" h="103">
                  <a:moveTo>
                    <a:pt x="63" y="6"/>
                  </a:moveTo>
                  <a:lnTo>
                    <a:pt x="63" y="38"/>
                  </a:lnTo>
                  <a:lnTo>
                    <a:pt x="63" y="38"/>
                  </a:lnTo>
                  <a:lnTo>
                    <a:pt x="62" y="41"/>
                  </a:lnTo>
                  <a:lnTo>
                    <a:pt x="58" y="47"/>
                  </a:lnTo>
                  <a:lnTo>
                    <a:pt x="51" y="55"/>
                  </a:lnTo>
                  <a:lnTo>
                    <a:pt x="46" y="57"/>
                  </a:lnTo>
                  <a:lnTo>
                    <a:pt x="39" y="60"/>
                  </a:lnTo>
                  <a:lnTo>
                    <a:pt x="39" y="60"/>
                  </a:lnTo>
                  <a:lnTo>
                    <a:pt x="25" y="65"/>
                  </a:lnTo>
                  <a:lnTo>
                    <a:pt x="12" y="72"/>
                  </a:lnTo>
                  <a:lnTo>
                    <a:pt x="6" y="75"/>
                  </a:lnTo>
                  <a:lnTo>
                    <a:pt x="4" y="79"/>
                  </a:lnTo>
                  <a:lnTo>
                    <a:pt x="1" y="82"/>
                  </a:lnTo>
                  <a:lnTo>
                    <a:pt x="0" y="86"/>
                  </a:lnTo>
                  <a:lnTo>
                    <a:pt x="0" y="86"/>
                  </a:lnTo>
                  <a:lnTo>
                    <a:pt x="2" y="90"/>
                  </a:lnTo>
                  <a:lnTo>
                    <a:pt x="8" y="93"/>
                  </a:lnTo>
                  <a:lnTo>
                    <a:pt x="15" y="95"/>
                  </a:lnTo>
                  <a:lnTo>
                    <a:pt x="24" y="98"/>
                  </a:lnTo>
                  <a:lnTo>
                    <a:pt x="36" y="101"/>
                  </a:lnTo>
                  <a:lnTo>
                    <a:pt x="50" y="102"/>
                  </a:lnTo>
                  <a:lnTo>
                    <a:pt x="82" y="103"/>
                  </a:lnTo>
                  <a:lnTo>
                    <a:pt x="82" y="0"/>
                  </a:lnTo>
                  <a:lnTo>
                    <a:pt x="63" y="6"/>
                  </a:lnTo>
                  <a:close/>
                </a:path>
              </a:pathLst>
            </a:custGeom>
            <a:grp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250" name="Freeform 134"/>
            <p:cNvSpPr>
              <a:spLocks/>
            </p:cNvSpPr>
            <p:nvPr/>
          </p:nvSpPr>
          <p:spPr bwMode="auto">
            <a:xfrm>
              <a:off x="1893888" y="4305300"/>
              <a:ext cx="495300" cy="496888"/>
            </a:xfrm>
            <a:custGeom>
              <a:avLst/>
              <a:gdLst>
                <a:gd name="T0" fmla="*/ 83 w 312"/>
                <a:gd name="T1" fmla="*/ 16 h 313"/>
                <a:gd name="T2" fmla="*/ 57 w 312"/>
                <a:gd name="T3" fmla="*/ 41 h 313"/>
                <a:gd name="T4" fmla="*/ 37 w 312"/>
                <a:gd name="T5" fmla="*/ 71 h 313"/>
                <a:gd name="T6" fmla="*/ 25 w 312"/>
                <a:gd name="T7" fmla="*/ 103 h 313"/>
                <a:gd name="T8" fmla="*/ 21 w 312"/>
                <a:gd name="T9" fmla="*/ 140 h 313"/>
                <a:gd name="T10" fmla="*/ 21 w 312"/>
                <a:gd name="T11" fmla="*/ 156 h 313"/>
                <a:gd name="T12" fmla="*/ 27 w 312"/>
                <a:gd name="T13" fmla="*/ 186 h 313"/>
                <a:gd name="T14" fmla="*/ 40 w 312"/>
                <a:gd name="T15" fmla="*/ 213 h 313"/>
                <a:gd name="T16" fmla="*/ 56 w 312"/>
                <a:gd name="T17" fmla="*/ 237 h 313"/>
                <a:gd name="T18" fmla="*/ 76 w 312"/>
                <a:gd name="T19" fmla="*/ 259 h 313"/>
                <a:gd name="T20" fmla="*/ 101 w 312"/>
                <a:gd name="T21" fmla="*/ 275 h 313"/>
                <a:gd name="T22" fmla="*/ 128 w 312"/>
                <a:gd name="T23" fmla="*/ 287 h 313"/>
                <a:gd name="T24" fmla="*/ 157 w 312"/>
                <a:gd name="T25" fmla="*/ 293 h 313"/>
                <a:gd name="T26" fmla="*/ 174 w 312"/>
                <a:gd name="T27" fmla="*/ 294 h 313"/>
                <a:gd name="T28" fmla="*/ 210 w 312"/>
                <a:gd name="T29" fmla="*/ 289 h 313"/>
                <a:gd name="T30" fmla="*/ 243 w 312"/>
                <a:gd name="T31" fmla="*/ 276 h 313"/>
                <a:gd name="T32" fmla="*/ 273 w 312"/>
                <a:gd name="T33" fmla="*/ 257 h 313"/>
                <a:gd name="T34" fmla="*/ 296 w 312"/>
                <a:gd name="T35" fmla="*/ 233 h 313"/>
                <a:gd name="T36" fmla="*/ 312 w 312"/>
                <a:gd name="T37" fmla="*/ 245 h 313"/>
                <a:gd name="T38" fmla="*/ 285 w 312"/>
                <a:gd name="T39" fmla="*/ 274 h 313"/>
                <a:gd name="T40" fmla="*/ 252 w 312"/>
                <a:gd name="T41" fmla="*/ 295 h 313"/>
                <a:gd name="T42" fmla="*/ 214 w 312"/>
                <a:gd name="T43" fmla="*/ 309 h 313"/>
                <a:gd name="T44" fmla="*/ 174 w 312"/>
                <a:gd name="T45" fmla="*/ 313 h 313"/>
                <a:gd name="T46" fmla="*/ 156 w 312"/>
                <a:gd name="T47" fmla="*/ 313 h 313"/>
                <a:gd name="T48" fmla="*/ 122 w 312"/>
                <a:gd name="T49" fmla="*/ 306 h 313"/>
                <a:gd name="T50" fmla="*/ 91 w 312"/>
                <a:gd name="T51" fmla="*/ 293 h 313"/>
                <a:gd name="T52" fmla="*/ 64 w 312"/>
                <a:gd name="T53" fmla="*/ 274 h 313"/>
                <a:gd name="T54" fmla="*/ 40 w 312"/>
                <a:gd name="T55" fmla="*/ 251 h 313"/>
                <a:gd name="T56" fmla="*/ 21 w 312"/>
                <a:gd name="T57" fmla="*/ 222 h 313"/>
                <a:gd name="T58" fmla="*/ 8 w 312"/>
                <a:gd name="T59" fmla="*/ 191 h 313"/>
                <a:gd name="T60" fmla="*/ 2 w 312"/>
                <a:gd name="T61" fmla="*/ 159 h 313"/>
                <a:gd name="T62" fmla="*/ 0 w 312"/>
                <a:gd name="T63" fmla="*/ 140 h 313"/>
                <a:gd name="T64" fmla="*/ 6 w 312"/>
                <a:gd name="T65" fmla="*/ 99 h 313"/>
                <a:gd name="T66" fmla="*/ 19 w 312"/>
                <a:gd name="T67" fmla="*/ 61 h 313"/>
                <a:gd name="T68" fmla="*/ 42 w 312"/>
                <a:gd name="T69" fmla="*/ 27 h 313"/>
                <a:gd name="T70" fmla="*/ 71 w 312"/>
                <a:gd name="T71" fmla="*/ 0 h 3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312" h="313">
                  <a:moveTo>
                    <a:pt x="83" y="16"/>
                  </a:moveTo>
                  <a:lnTo>
                    <a:pt x="83" y="16"/>
                  </a:lnTo>
                  <a:lnTo>
                    <a:pt x="69" y="29"/>
                  </a:lnTo>
                  <a:lnTo>
                    <a:pt x="57" y="41"/>
                  </a:lnTo>
                  <a:lnTo>
                    <a:pt x="46" y="54"/>
                  </a:lnTo>
                  <a:lnTo>
                    <a:pt x="37" y="71"/>
                  </a:lnTo>
                  <a:lnTo>
                    <a:pt x="30" y="87"/>
                  </a:lnTo>
                  <a:lnTo>
                    <a:pt x="25" y="103"/>
                  </a:lnTo>
                  <a:lnTo>
                    <a:pt x="22" y="122"/>
                  </a:lnTo>
                  <a:lnTo>
                    <a:pt x="21" y="140"/>
                  </a:lnTo>
                  <a:lnTo>
                    <a:pt x="21" y="140"/>
                  </a:lnTo>
                  <a:lnTo>
                    <a:pt x="21" y="156"/>
                  </a:lnTo>
                  <a:lnTo>
                    <a:pt x="23" y="171"/>
                  </a:lnTo>
                  <a:lnTo>
                    <a:pt x="27" y="186"/>
                  </a:lnTo>
                  <a:lnTo>
                    <a:pt x="33" y="199"/>
                  </a:lnTo>
                  <a:lnTo>
                    <a:pt x="40" y="213"/>
                  </a:lnTo>
                  <a:lnTo>
                    <a:pt x="46" y="226"/>
                  </a:lnTo>
                  <a:lnTo>
                    <a:pt x="56" y="237"/>
                  </a:lnTo>
                  <a:lnTo>
                    <a:pt x="65" y="248"/>
                  </a:lnTo>
                  <a:lnTo>
                    <a:pt x="76" y="259"/>
                  </a:lnTo>
                  <a:lnTo>
                    <a:pt x="88" y="267"/>
                  </a:lnTo>
                  <a:lnTo>
                    <a:pt x="101" y="275"/>
                  </a:lnTo>
                  <a:lnTo>
                    <a:pt x="114" y="282"/>
                  </a:lnTo>
                  <a:lnTo>
                    <a:pt x="128" y="287"/>
                  </a:lnTo>
                  <a:lnTo>
                    <a:pt x="143" y="290"/>
                  </a:lnTo>
                  <a:lnTo>
                    <a:pt x="157" y="293"/>
                  </a:lnTo>
                  <a:lnTo>
                    <a:pt x="174" y="294"/>
                  </a:lnTo>
                  <a:lnTo>
                    <a:pt x="174" y="294"/>
                  </a:lnTo>
                  <a:lnTo>
                    <a:pt x="193" y="293"/>
                  </a:lnTo>
                  <a:lnTo>
                    <a:pt x="210" y="289"/>
                  </a:lnTo>
                  <a:lnTo>
                    <a:pt x="227" y="285"/>
                  </a:lnTo>
                  <a:lnTo>
                    <a:pt x="243" y="276"/>
                  </a:lnTo>
                  <a:lnTo>
                    <a:pt x="258" y="268"/>
                  </a:lnTo>
                  <a:lnTo>
                    <a:pt x="273" y="257"/>
                  </a:lnTo>
                  <a:lnTo>
                    <a:pt x="285" y="247"/>
                  </a:lnTo>
                  <a:lnTo>
                    <a:pt x="296" y="233"/>
                  </a:lnTo>
                  <a:lnTo>
                    <a:pt x="312" y="245"/>
                  </a:lnTo>
                  <a:lnTo>
                    <a:pt x="312" y="245"/>
                  </a:lnTo>
                  <a:lnTo>
                    <a:pt x="298" y="260"/>
                  </a:lnTo>
                  <a:lnTo>
                    <a:pt x="285" y="274"/>
                  </a:lnTo>
                  <a:lnTo>
                    <a:pt x="268" y="285"/>
                  </a:lnTo>
                  <a:lnTo>
                    <a:pt x="252" y="295"/>
                  </a:lnTo>
                  <a:lnTo>
                    <a:pt x="233" y="303"/>
                  </a:lnTo>
                  <a:lnTo>
                    <a:pt x="214" y="309"/>
                  </a:lnTo>
                  <a:lnTo>
                    <a:pt x="194" y="312"/>
                  </a:lnTo>
                  <a:lnTo>
                    <a:pt x="174" y="313"/>
                  </a:lnTo>
                  <a:lnTo>
                    <a:pt x="174" y="313"/>
                  </a:lnTo>
                  <a:lnTo>
                    <a:pt x="156" y="313"/>
                  </a:lnTo>
                  <a:lnTo>
                    <a:pt x="138" y="310"/>
                  </a:lnTo>
                  <a:lnTo>
                    <a:pt x="122" y="306"/>
                  </a:lnTo>
                  <a:lnTo>
                    <a:pt x="106" y="299"/>
                  </a:lnTo>
                  <a:lnTo>
                    <a:pt x="91" y="293"/>
                  </a:lnTo>
                  <a:lnTo>
                    <a:pt x="76" y="285"/>
                  </a:lnTo>
                  <a:lnTo>
                    <a:pt x="64" y="274"/>
                  </a:lnTo>
                  <a:lnTo>
                    <a:pt x="52" y="263"/>
                  </a:lnTo>
                  <a:lnTo>
                    <a:pt x="40" y="251"/>
                  </a:lnTo>
                  <a:lnTo>
                    <a:pt x="30" y="237"/>
                  </a:lnTo>
                  <a:lnTo>
                    <a:pt x="21" y="222"/>
                  </a:lnTo>
                  <a:lnTo>
                    <a:pt x="14" y="207"/>
                  </a:lnTo>
                  <a:lnTo>
                    <a:pt x="8" y="191"/>
                  </a:lnTo>
                  <a:lnTo>
                    <a:pt x="4" y="175"/>
                  </a:lnTo>
                  <a:lnTo>
                    <a:pt x="2" y="159"/>
                  </a:lnTo>
                  <a:lnTo>
                    <a:pt x="0" y="140"/>
                  </a:lnTo>
                  <a:lnTo>
                    <a:pt x="0" y="140"/>
                  </a:lnTo>
                  <a:lnTo>
                    <a:pt x="2" y="119"/>
                  </a:lnTo>
                  <a:lnTo>
                    <a:pt x="6" y="99"/>
                  </a:lnTo>
                  <a:lnTo>
                    <a:pt x="11" y="79"/>
                  </a:lnTo>
                  <a:lnTo>
                    <a:pt x="19" y="61"/>
                  </a:lnTo>
                  <a:lnTo>
                    <a:pt x="30" y="44"/>
                  </a:lnTo>
                  <a:lnTo>
                    <a:pt x="42" y="27"/>
                  </a:lnTo>
                  <a:lnTo>
                    <a:pt x="56" y="14"/>
                  </a:lnTo>
                  <a:lnTo>
                    <a:pt x="71" y="0"/>
                  </a:lnTo>
                  <a:lnTo>
                    <a:pt x="83" y="16"/>
                  </a:lnTo>
                  <a:close/>
                </a:path>
              </a:pathLst>
            </a:custGeom>
            <a:grp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251" name="Freeform 135"/>
            <p:cNvSpPr>
              <a:spLocks noEditPoints="1"/>
            </p:cNvSpPr>
            <p:nvPr/>
          </p:nvSpPr>
          <p:spPr bwMode="auto">
            <a:xfrm>
              <a:off x="1947863" y="4314825"/>
              <a:ext cx="436563" cy="434975"/>
            </a:xfrm>
            <a:custGeom>
              <a:avLst/>
              <a:gdLst>
                <a:gd name="T0" fmla="*/ 152 w 275"/>
                <a:gd name="T1" fmla="*/ 1 h 274"/>
                <a:gd name="T2" fmla="*/ 191 w 275"/>
                <a:gd name="T3" fmla="*/ 10 h 274"/>
                <a:gd name="T4" fmla="*/ 225 w 275"/>
                <a:gd name="T5" fmla="*/ 32 h 274"/>
                <a:gd name="T6" fmla="*/ 252 w 275"/>
                <a:gd name="T7" fmla="*/ 61 h 274"/>
                <a:gd name="T8" fmla="*/ 268 w 275"/>
                <a:gd name="T9" fmla="*/ 97 h 274"/>
                <a:gd name="T10" fmla="*/ 275 w 275"/>
                <a:gd name="T11" fmla="*/ 138 h 274"/>
                <a:gd name="T12" fmla="*/ 272 w 275"/>
                <a:gd name="T13" fmla="*/ 165 h 274"/>
                <a:gd name="T14" fmla="*/ 259 w 275"/>
                <a:gd name="T15" fmla="*/ 203 h 274"/>
                <a:gd name="T16" fmla="*/ 234 w 275"/>
                <a:gd name="T17" fmla="*/ 235 h 274"/>
                <a:gd name="T18" fmla="*/ 203 w 275"/>
                <a:gd name="T19" fmla="*/ 258 h 274"/>
                <a:gd name="T20" fmla="*/ 165 w 275"/>
                <a:gd name="T21" fmla="*/ 272 h 274"/>
                <a:gd name="T22" fmla="*/ 137 w 275"/>
                <a:gd name="T23" fmla="*/ 274 h 274"/>
                <a:gd name="T24" fmla="*/ 137 w 275"/>
                <a:gd name="T25" fmla="*/ 269 h 274"/>
                <a:gd name="T26" fmla="*/ 164 w 275"/>
                <a:gd name="T27" fmla="*/ 266 h 274"/>
                <a:gd name="T28" fmla="*/ 201 w 275"/>
                <a:gd name="T29" fmla="*/ 253 h 274"/>
                <a:gd name="T30" fmla="*/ 230 w 275"/>
                <a:gd name="T31" fmla="*/ 230 h 274"/>
                <a:gd name="T32" fmla="*/ 253 w 275"/>
                <a:gd name="T33" fmla="*/ 200 h 274"/>
                <a:gd name="T34" fmla="*/ 266 w 275"/>
                <a:gd name="T35" fmla="*/ 163 h 274"/>
                <a:gd name="T36" fmla="*/ 268 w 275"/>
                <a:gd name="T37" fmla="*/ 138 h 274"/>
                <a:gd name="T38" fmla="*/ 263 w 275"/>
                <a:gd name="T39" fmla="*/ 98 h 274"/>
                <a:gd name="T40" fmla="*/ 247 w 275"/>
                <a:gd name="T41" fmla="*/ 65 h 274"/>
                <a:gd name="T42" fmla="*/ 221 w 275"/>
                <a:gd name="T43" fmla="*/ 36 h 274"/>
                <a:gd name="T44" fmla="*/ 188 w 275"/>
                <a:gd name="T45" fmla="*/ 17 h 274"/>
                <a:gd name="T46" fmla="*/ 151 w 275"/>
                <a:gd name="T47" fmla="*/ 8 h 274"/>
                <a:gd name="T48" fmla="*/ 137 w 275"/>
                <a:gd name="T49" fmla="*/ 0 h 274"/>
                <a:gd name="T50" fmla="*/ 137 w 275"/>
                <a:gd name="T51" fmla="*/ 274 h 274"/>
                <a:gd name="T52" fmla="*/ 96 w 275"/>
                <a:gd name="T53" fmla="*/ 269 h 274"/>
                <a:gd name="T54" fmla="*/ 61 w 275"/>
                <a:gd name="T55" fmla="*/ 251 h 274"/>
                <a:gd name="T56" fmla="*/ 31 w 275"/>
                <a:gd name="T57" fmla="*/ 224 h 274"/>
                <a:gd name="T58" fmla="*/ 11 w 275"/>
                <a:gd name="T59" fmla="*/ 191 h 274"/>
                <a:gd name="T60" fmla="*/ 2 w 275"/>
                <a:gd name="T61" fmla="*/ 151 h 274"/>
                <a:gd name="T62" fmla="*/ 2 w 275"/>
                <a:gd name="T63" fmla="*/ 123 h 274"/>
                <a:gd name="T64" fmla="*/ 11 w 275"/>
                <a:gd name="T65" fmla="*/ 84 h 274"/>
                <a:gd name="T66" fmla="*/ 31 w 275"/>
                <a:gd name="T67" fmla="*/ 50 h 274"/>
                <a:gd name="T68" fmla="*/ 61 w 275"/>
                <a:gd name="T69" fmla="*/ 24 h 274"/>
                <a:gd name="T70" fmla="*/ 96 w 275"/>
                <a:gd name="T71" fmla="*/ 6 h 274"/>
                <a:gd name="T72" fmla="*/ 137 w 275"/>
                <a:gd name="T73" fmla="*/ 0 h 274"/>
                <a:gd name="T74" fmla="*/ 125 w 275"/>
                <a:gd name="T75" fmla="*/ 8 h 274"/>
                <a:gd name="T76" fmla="*/ 87 w 275"/>
                <a:gd name="T77" fmla="*/ 17 h 274"/>
                <a:gd name="T78" fmla="*/ 54 w 275"/>
                <a:gd name="T79" fmla="*/ 36 h 274"/>
                <a:gd name="T80" fmla="*/ 29 w 275"/>
                <a:gd name="T81" fmla="*/ 65 h 274"/>
                <a:gd name="T82" fmla="*/ 12 w 275"/>
                <a:gd name="T83" fmla="*/ 98 h 274"/>
                <a:gd name="T84" fmla="*/ 7 w 275"/>
                <a:gd name="T85" fmla="*/ 138 h 274"/>
                <a:gd name="T86" fmla="*/ 10 w 275"/>
                <a:gd name="T87" fmla="*/ 163 h 274"/>
                <a:gd name="T88" fmla="*/ 22 w 275"/>
                <a:gd name="T89" fmla="*/ 200 h 274"/>
                <a:gd name="T90" fmla="*/ 45 w 275"/>
                <a:gd name="T91" fmla="*/ 230 h 274"/>
                <a:gd name="T92" fmla="*/ 75 w 275"/>
                <a:gd name="T93" fmla="*/ 253 h 274"/>
                <a:gd name="T94" fmla="*/ 111 w 275"/>
                <a:gd name="T95" fmla="*/ 266 h 274"/>
                <a:gd name="T96" fmla="*/ 137 w 275"/>
                <a:gd name="T97" fmla="*/ 274 h 2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275" h="274">
                  <a:moveTo>
                    <a:pt x="137" y="0"/>
                  </a:moveTo>
                  <a:lnTo>
                    <a:pt x="137" y="0"/>
                  </a:lnTo>
                  <a:lnTo>
                    <a:pt x="152" y="1"/>
                  </a:lnTo>
                  <a:lnTo>
                    <a:pt x="165" y="2"/>
                  </a:lnTo>
                  <a:lnTo>
                    <a:pt x="179" y="6"/>
                  </a:lnTo>
                  <a:lnTo>
                    <a:pt x="191" y="10"/>
                  </a:lnTo>
                  <a:lnTo>
                    <a:pt x="203" y="17"/>
                  </a:lnTo>
                  <a:lnTo>
                    <a:pt x="214" y="24"/>
                  </a:lnTo>
                  <a:lnTo>
                    <a:pt x="225" y="32"/>
                  </a:lnTo>
                  <a:lnTo>
                    <a:pt x="234" y="40"/>
                  </a:lnTo>
                  <a:lnTo>
                    <a:pt x="244" y="50"/>
                  </a:lnTo>
                  <a:lnTo>
                    <a:pt x="252" y="61"/>
                  </a:lnTo>
                  <a:lnTo>
                    <a:pt x="259" y="71"/>
                  </a:lnTo>
                  <a:lnTo>
                    <a:pt x="264" y="84"/>
                  </a:lnTo>
                  <a:lnTo>
                    <a:pt x="268" y="97"/>
                  </a:lnTo>
                  <a:lnTo>
                    <a:pt x="272" y="109"/>
                  </a:lnTo>
                  <a:lnTo>
                    <a:pt x="274" y="123"/>
                  </a:lnTo>
                  <a:lnTo>
                    <a:pt x="275" y="138"/>
                  </a:lnTo>
                  <a:lnTo>
                    <a:pt x="275" y="138"/>
                  </a:lnTo>
                  <a:lnTo>
                    <a:pt x="274" y="151"/>
                  </a:lnTo>
                  <a:lnTo>
                    <a:pt x="272" y="165"/>
                  </a:lnTo>
                  <a:lnTo>
                    <a:pt x="268" y="178"/>
                  </a:lnTo>
                  <a:lnTo>
                    <a:pt x="264" y="191"/>
                  </a:lnTo>
                  <a:lnTo>
                    <a:pt x="259" y="203"/>
                  </a:lnTo>
                  <a:lnTo>
                    <a:pt x="252" y="215"/>
                  </a:lnTo>
                  <a:lnTo>
                    <a:pt x="244" y="224"/>
                  </a:lnTo>
                  <a:lnTo>
                    <a:pt x="234" y="235"/>
                  </a:lnTo>
                  <a:lnTo>
                    <a:pt x="225" y="243"/>
                  </a:lnTo>
                  <a:lnTo>
                    <a:pt x="214" y="251"/>
                  </a:lnTo>
                  <a:lnTo>
                    <a:pt x="203" y="258"/>
                  </a:lnTo>
                  <a:lnTo>
                    <a:pt x="191" y="264"/>
                  </a:lnTo>
                  <a:lnTo>
                    <a:pt x="179" y="269"/>
                  </a:lnTo>
                  <a:lnTo>
                    <a:pt x="165" y="272"/>
                  </a:lnTo>
                  <a:lnTo>
                    <a:pt x="152" y="274"/>
                  </a:lnTo>
                  <a:lnTo>
                    <a:pt x="137" y="274"/>
                  </a:lnTo>
                  <a:lnTo>
                    <a:pt x="137" y="274"/>
                  </a:lnTo>
                  <a:lnTo>
                    <a:pt x="137" y="269"/>
                  </a:lnTo>
                  <a:lnTo>
                    <a:pt x="137" y="269"/>
                  </a:lnTo>
                  <a:lnTo>
                    <a:pt x="137" y="269"/>
                  </a:lnTo>
                  <a:lnTo>
                    <a:pt x="137" y="269"/>
                  </a:lnTo>
                  <a:lnTo>
                    <a:pt x="151" y="268"/>
                  </a:lnTo>
                  <a:lnTo>
                    <a:pt x="164" y="266"/>
                  </a:lnTo>
                  <a:lnTo>
                    <a:pt x="176" y="262"/>
                  </a:lnTo>
                  <a:lnTo>
                    <a:pt x="188" y="258"/>
                  </a:lnTo>
                  <a:lnTo>
                    <a:pt x="201" y="253"/>
                  </a:lnTo>
                  <a:lnTo>
                    <a:pt x="211" y="246"/>
                  </a:lnTo>
                  <a:lnTo>
                    <a:pt x="221" y="238"/>
                  </a:lnTo>
                  <a:lnTo>
                    <a:pt x="230" y="230"/>
                  </a:lnTo>
                  <a:lnTo>
                    <a:pt x="239" y="220"/>
                  </a:lnTo>
                  <a:lnTo>
                    <a:pt x="247" y="211"/>
                  </a:lnTo>
                  <a:lnTo>
                    <a:pt x="253" y="200"/>
                  </a:lnTo>
                  <a:lnTo>
                    <a:pt x="259" y="188"/>
                  </a:lnTo>
                  <a:lnTo>
                    <a:pt x="263" y="177"/>
                  </a:lnTo>
                  <a:lnTo>
                    <a:pt x="266" y="163"/>
                  </a:lnTo>
                  <a:lnTo>
                    <a:pt x="268" y="151"/>
                  </a:lnTo>
                  <a:lnTo>
                    <a:pt x="268" y="138"/>
                  </a:lnTo>
                  <a:lnTo>
                    <a:pt x="268" y="138"/>
                  </a:lnTo>
                  <a:lnTo>
                    <a:pt x="268" y="124"/>
                  </a:lnTo>
                  <a:lnTo>
                    <a:pt x="266" y="111"/>
                  </a:lnTo>
                  <a:lnTo>
                    <a:pt x="263" y="98"/>
                  </a:lnTo>
                  <a:lnTo>
                    <a:pt x="259" y="86"/>
                  </a:lnTo>
                  <a:lnTo>
                    <a:pt x="253" y="75"/>
                  </a:lnTo>
                  <a:lnTo>
                    <a:pt x="247" y="65"/>
                  </a:lnTo>
                  <a:lnTo>
                    <a:pt x="239" y="54"/>
                  </a:lnTo>
                  <a:lnTo>
                    <a:pt x="230" y="44"/>
                  </a:lnTo>
                  <a:lnTo>
                    <a:pt x="221" y="36"/>
                  </a:lnTo>
                  <a:lnTo>
                    <a:pt x="211" y="29"/>
                  </a:lnTo>
                  <a:lnTo>
                    <a:pt x="201" y="23"/>
                  </a:lnTo>
                  <a:lnTo>
                    <a:pt x="188" y="17"/>
                  </a:lnTo>
                  <a:lnTo>
                    <a:pt x="176" y="12"/>
                  </a:lnTo>
                  <a:lnTo>
                    <a:pt x="164" y="9"/>
                  </a:lnTo>
                  <a:lnTo>
                    <a:pt x="151" y="8"/>
                  </a:lnTo>
                  <a:lnTo>
                    <a:pt x="137" y="6"/>
                  </a:lnTo>
                  <a:lnTo>
                    <a:pt x="137" y="6"/>
                  </a:lnTo>
                  <a:lnTo>
                    <a:pt x="137" y="0"/>
                  </a:lnTo>
                  <a:lnTo>
                    <a:pt x="137" y="0"/>
                  </a:lnTo>
                  <a:close/>
                  <a:moveTo>
                    <a:pt x="137" y="274"/>
                  </a:moveTo>
                  <a:lnTo>
                    <a:pt x="137" y="274"/>
                  </a:lnTo>
                  <a:lnTo>
                    <a:pt x="123" y="274"/>
                  </a:lnTo>
                  <a:lnTo>
                    <a:pt x="110" y="272"/>
                  </a:lnTo>
                  <a:lnTo>
                    <a:pt x="96" y="269"/>
                  </a:lnTo>
                  <a:lnTo>
                    <a:pt x="84" y="264"/>
                  </a:lnTo>
                  <a:lnTo>
                    <a:pt x="72" y="258"/>
                  </a:lnTo>
                  <a:lnTo>
                    <a:pt x="61" y="251"/>
                  </a:lnTo>
                  <a:lnTo>
                    <a:pt x="50" y="243"/>
                  </a:lnTo>
                  <a:lnTo>
                    <a:pt x="41" y="235"/>
                  </a:lnTo>
                  <a:lnTo>
                    <a:pt x="31" y="224"/>
                  </a:lnTo>
                  <a:lnTo>
                    <a:pt x="23" y="215"/>
                  </a:lnTo>
                  <a:lnTo>
                    <a:pt x="16" y="203"/>
                  </a:lnTo>
                  <a:lnTo>
                    <a:pt x="11" y="191"/>
                  </a:lnTo>
                  <a:lnTo>
                    <a:pt x="7" y="178"/>
                  </a:lnTo>
                  <a:lnTo>
                    <a:pt x="3" y="165"/>
                  </a:lnTo>
                  <a:lnTo>
                    <a:pt x="2" y="151"/>
                  </a:lnTo>
                  <a:lnTo>
                    <a:pt x="0" y="138"/>
                  </a:lnTo>
                  <a:lnTo>
                    <a:pt x="0" y="138"/>
                  </a:lnTo>
                  <a:lnTo>
                    <a:pt x="2" y="123"/>
                  </a:lnTo>
                  <a:lnTo>
                    <a:pt x="3" y="109"/>
                  </a:lnTo>
                  <a:lnTo>
                    <a:pt x="7" y="97"/>
                  </a:lnTo>
                  <a:lnTo>
                    <a:pt x="11" y="84"/>
                  </a:lnTo>
                  <a:lnTo>
                    <a:pt x="16" y="71"/>
                  </a:lnTo>
                  <a:lnTo>
                    <a:pt x="23" y="61"/>
                  </a:lnTo>
                  <a:lnTo>
                    <a:pt x="31" y="50"/>
                  </a:lnTo>
                  <a:lnTo>
                    <a:pt x="41" y="40"/>
                  </a:lnTo>
                  <a:lnTo>
                    <a:pt x="50" y="32"/>
                  </a:lnTo>
                  <a:lnTo>
                    <a:pt x="61" y="24"/>
                  </a:lnTo>
                  <a:lnTo>
                    <a:pt x="72" y="17"/>
                  </a:lnTo>
                  <a:lnTo>
                    <a:pt x="84" y="10"/>
                  </a:lnTo>
                  <a:lnTo>
                    <a:pt x="96" y="6"/>
                  </a:lnTo>
                  <a:lnTo>
                    <a:pt x="110" y="2"/>
                  </a:lnTo>
                  <a:lnTo>
                    <a:pt x="123" y="1"/>
                  </a:lnTo>
                  <a:lnTo>
                    <a:pt x="137" y="0"/>
                  </a:lnTo>
                  <a:lnTo>
                    <a:pt x="137" y="6"/>
                  </a:lnTo>
                  <a:lnTo>
                    <a:pt x="137" y="6"/>
                  </a:lnTo>
                  <a:lnTo>
                    <a:pt x="125" y="8"/>
                  </a:lnTo>
                  <a:lnTo>
                    <a:pt x="111" y="9"/>
                  </a:lnTo>
                  <a:lnTo>
                    <a:pt x="99" y="12"/>
                  </a:lnTo>
                  <a:lnTo>
                    <a:pt x="87" y="17"/>
                  </a:lnTo>
                  <a:lnTo>
                    <a:pt x="75" y="23"/>
                  </a:lnTo>
                  <a:lnTo>
                    <a:pt x="64" y="29"/>
                  </a:lnTo>
                  <a:lnTo>
                    <a:pt x="54" y="36"/>
                  </a:lnTo>
                  <a:lnTo>
                    <a:pt x="45" y="44"/>
                  </a:lnTo>
                  <a:lnTo>
                    <a:pt x="37" y="54"/>
                  </a:lnTo>
                  <a:lnTo>
                    <a:pt x="29" y="65"/>
                  </a:lnTo>
                  <a:lnTo>
                    <a:pt x="22" y="75"/>
                  </a:lnTo>
                  <a:lnTo>
                    <a:pt x="16" y="86"/>
                  </a:lnTo>
                  <a:lnTo>
                    <a:pt x="12" y="98"/>
                  </a:lnTo>
                  <a:lnTo>
                    <a:pt x="10" y="111"/>
                  </a:lnTo>
                  <a:lnTo>
                    <a:pt x="7" y="124"/>
                  </a:lnTo>
                  <a:lnTo>
                    <a:pt x="7" y="138"/>
                  </a:lnTo>
                  <a:lnTo>
                    <a:pt x="7" y="138"/>
                  </a:lnTo>
                  <a:lnTo>
                    <a:pt x="7" y="151"/>
                  </a:lnTo>
                  <a:lnTo>
                    <a:pt x="10" y="163"/>
                  </a:lnTo>
                  <a:lnTo>
                    <a:pt x="12" y="177"/>
                  </a:lnTo>
                  <a:lnTo>
                    <a:pt x="16" y="188"/>
                  </a:lnTo>
                  <a:lnTo>
                    <a:pt x="22" y="200"/>
                  </a:lnTo>
                  <a:lnTo>
                    <a:pt x="29" y="211"/>
                  </a:lnTo>
                  <a:lnTo>
                    <a:pt x="37" y="220"/>
                  </a:lnTo>
                  <a:lnTo>
                    <a:pt x="45" y="230"/>
                  </a:lnTo>
                  <a:lnTo>
                    <a:pt x="54" y="238"/>
                  </a:lnTo>
                  <a:lnTo>
                    <a:pt x="64" y="246"/>
                  </a:lnTo>
                  <a:lnTo>
                    <a:pt x="75" y="253"/>
                  </a:lnTo>
                  <a:lnTo>
                    <a:pt x="87" y="258"/>
                  </a:lnTo>
                  <a:lnTo>
                    <a:pt x="99" y="262"/>
                  </a:lnTo>
                  <a:lnTo>
                    <a:pt x="111" y="266"/>
                  </a:lnTo>
                  <a:lnTo>
                    <a:pt x="125" y="268"/>
                  </a:lnTo>
                  <a:lnTo>
                    <a:pt x="137" y="269"/>
                  </a:lnTo>
                  <a:lnTo>
                    <a:pt x="137" y="274"/>
                  </a:lnTo>
                  <a:close/>
                </a:path>
              </a:pathLst>
            </a:custGeom>
            <a:grp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252" name="Freeform 136"/>
            <p:cNvSpPr>
              <a:spLocks/>
            </p:cNvSpPr>
            <p:nvPr/>
          </p:nvSpPr>
          <p:spPr bwMode="auto">
            <a:xfrm>
              <a:off x="1941513" y="4322763"/>
              <a:ext cx="434975" cy="423863"/>
            </a:xfrm>
            <a:custGeom>
              <a:avLst/>
              <a:gdLst>
                <a:gd name="T0" fmla="*/ 199 w 274"/>
                <a:gd name="T1" fmla="*/ 18 h 267"/>
                <a:gd name="T2" fmla="*/ 203 w 274"/>
                <a:gd name="T3" fmla="*/ 37 h 267"/>
                <a:gd name="T4" fmla="*/ 214 w 274"/>
                <a:gd name="T5" fmla="*/ 35 h 267"/>
                <a:gd name="T6" fmla="*/ 221 w 274"/>
                <a:gd name="T7" fmla="*/ 43 h 267"/>
                <a:gd name="T8" fmla="*/ 238 w 274"/>
                <a:gd name="T9" fmla="*/ 56 h 267"/>
                <a:gd name="T10" fmla="*/ 257 w 274"/>
                <a:gd name="T11" fmla="*/ 80 h 267"/>
                <a:gd name="T12" fmla="*/ 251 w 274"/>
                <a:gd name="T13" fmla="*/ 91 h 267"/>
                <a:gd name="T14" fmla="*/ 256 w 274"/>
                <a:gd name="T15" fmla="*/ 93 h 267"/>
                <a:gd name="T16" fmla="*/ 262 w 274"/>
                <a:gd name="T17" fmla="*/ 85 h 267"/>
                <a:gd name="T18" fmla="*/ 264 w 274"/>
                <a:gd name="T19" fmla="*/ 93 h 267"/>
                <a:gd name="T20" fmla="*/ 259 w 274"/>
                <a:gd name="T21" fmla="*/ 110 h 267"/>
                <a:gd name="T22" fmla="*/ 247 w 274"/>
                <a:gd name="T23" fmla="*/ 112 h 267"/>
                <a:gd name="T24" fmla="*/ 232 w 274"/>
                <a:gd name="T25" fmla="*/ 127 h 267"/>
                <a:gd name="T26" fmla="*/ 220 w 274"/>
                <a:gd name="T27" fmla="*/ 141 h 267"/>
                <a:gd name="T28" fmla="*/ 202 w 274"/>
                <a:gd name="T29" fmla="*/ 154 h 267"/>
                <a:gd name="T30" fmla="*/ 209 w 274"/>
                <a:gd name="T31" fmla="*/ 183 h 267"/>
                <a:gd name="T32" fmla="*/ 218 w 274"/>
                <a:gd name="T33" fmla="*/ 214 h 267"/>
                <a:gd name="T34" fmla="*/ 210 w 274"/>
                <a:gd name="T35" fmla="*/ 237 h 267"/>
                <a:gd name="T36" fmla="*/ 226 w 274"/>
                <a:gd name="T37" fmla="*/ 228 h 267"/>
                <a:gd name="T38" fmla="*/ 247 w 274"/>
                <a:gd name="T39" fmla="*/ 192 h 267"/>
                <a:gd name="T40" fmla="*/ 264 w 274"/>
                <a:gd name="T41" fmla="*/ 141 h 267"/>
                <a:gd name="T42" fmla="*/ 274 w 274"/>
                <a:gd name="T43" fmla="*/ 115 h 267"/>
                <a:gd name="T44" fmla="*/ 155 w 274"/>
                <a:gd name="T45" fmla="*/ 267 h 267"/>
                <a:gd name="T46" fmla="*/ 178 w 274"/>
                <a:gd name="T47" fmla="*/ 246 h 267"/>
                <a:gd name="T48" fmla="*/ 153 w 274"/>
                <a:gd name="T49" fmla="*/ 245 h 267"/>
                <a:gd name="T50" fmla="*/ 145 w 274"/>
                <a:gd name="T51" fmla="*/ 252 h 267"/>
                <a:gd name="T52" fmla="*/ 125 w 274"/>
                <a:gd name="T53" fmla="*/ 248 h 267"/>
                <a:gd name="T54" fmla="*/ 99 w 274"/>
                <a:gd name="T55" fmla="*/ 249 h 267"/>
                <a:gd name="T56" fmla="*/ 121 w 274"/>
                <a:gd name="T57" fmla="*/ 267 h 267"/>
                <a:gd name="T58" fmla="*/ 0 w 274"/>
                <a:gd name="T59" fmla="*/ 129 h 267"/>
                <a:gd name="T60" fmla="*/ 62 w 274"/>
                <a:gd name="T61" fmla="*/ 26 h 267"/>
                <a:gd name="T62" fmla="*/ 19 w 274"/>
                <a:gd name="T63" fmla="*/ 87 h 267"/>
                <a:gd name="T64" fmla="*/ 31 w 274"/>
                <a:gd name="T65" fmla="*/ 84 h 267"/>
                <a:gd name="T66" fmla="*/ 50 w 274"/>
                <a:gd name="T67" fmla="*/ 91 h 267"/>
                <a:gd name="T68" fmla="*/ 60 w 274"/>
                <a:gd name="T69" fmla="*/ 88 h 267"/>
                <a:gd name="T70" fmla="*/ 46 w 274"/>
                <a:gd name="T71" fmla="*/ 106 h 267"/>
                <a:gd name="T72" fmla="*/ 35 w 274"/>
                <a:gd name="T73" fmla="*/ 122 h 267"/>
                <a:gd name="T74" fmla="*/ 45 w 274"/>
                <a:gd name="T75" fmla="*/ 157 h 267"/>
                <a:gd name="T76" fmla="*/ 54 w 274"/>
                <a:gd name="T77" fmla="*/ 180 h 267"/>
                <a:gd name="T78" fmla="*/ 87 w 274"/>
                <a:gd name="T79" fmla="*/ 210 h 267"/>
                <a:gd name="T80" fmla="*/ 95 w 274"/>
                <a:gd name="T81" fmla="*/ 188 h 267"/>
                <a:gd name="T82" fmla="*/ 98 w 274"/>
                <a:gd name="T83" fmla="*/ 169 h 267"/>
                <a:gd name="T84" fmla="*/ 104 w 274"/>
                <a:gd name="T85" fmla="*/ 137 h 267"/>
                <a:gd name="T86" fmla="*/ 117 w 274"/>
                <a:gd name="T87" fmla="*/ 122 h 267"/>
                <a:gd name="T88" fmla="*/ 152 w 274"/>
                <a:gd name="T89" fmla="*/ 125 h 267"/>
                <a:gd name="T90" fmla="*/ 165 w 274"/>
                <a:gd name="T91" fmla="*/ 106 h 267"/>
                <a:gd name="T92" fmla="*/ 161 w 274"/>
                <a:gd name="T93" fmla="*/ 81 h 267"/>
                <a:gd name="T94" fmla="*/ 134 w 274"/>
                <a:gd name="T95" fmla="*/ 58 h 267"/>
                <a:gd name="T96" fmla="*/ 111 w 274"/>
                <a:gd name="T97" fmla="*/ 57 h 267"/>
                <a:gd name="T98" fmla="*/ 92 w 274"/>
                <a:gd name="T99" fmla="*/ 68 h 267"/>
                <a:gd name="T100" fmla="*/ 69 w 274"/>
                <a:gd name="T101" fmla="*/ 64 h 267"/>
                <a:gd name="T102" fmla="*/ 73 w 274"/>
                <a:gd name="T103" fmla="*/ 56 h 267"/>
                <a:gd name="T104" fmla="*/ 80 w 274"/>
                <a:gd name="T105" fmla="*/ 45 h 267"/>
                <a:gd name="T106" fmla="*/ 81 w 274"/>
                <a:gd name="T107" fmla="*/ 38 h 267"/>
                <a:gd name="T108" fmla="*/ 96 w 274"/>
                <a:gd name="T109" fmla="*/ 49 h 267"/>
                <a:gd name="T110" fmla="*/ 119 w 274"/>
                <a:gd name="T111" fmla="*/ 47 h 267"/>
                <a:gd name="T112" fmla="*/ 137 w 274"/>
                <a:gd name="T113" fmla="*/ 45 h 267"/>
                <a:gd name="T114" fmla="*/ 141 w 274"/>
                <a:gd name="T115" fmla="*/ 28 h 267"/>
                <a:gd name="T116" fmla="*/ 161 w 274"/>
                <a:gd name="T117" fmla="*/ 22 h 267"/>
                <a:gd name="T118" fmla="*/ 132 w 274"/>
                <a:gd name="T119" fmla="*/ 8 h 2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274" h="267">
                  <a:moveTo>
                    <a:pt x="161" y="1"/>
                  </a:moveTo>
                  <a:lnTo>
                    <a:pt x="161" y="1"/>
                  </a:lnTo>
                  <a:lnTo>
                    <a:pt x="169" y="3"/>
                  </a:lnTo>
                  <a:lnTo>
                    <a:pt x="178" y="5"/>
                  </a:lnTo>
                  <a:lnTo>
                    <a:pt x="188" y="8"/>
                  </a:lnTo>
                  <a:lnTo>
                    <a:pt x="201" y="14"/>
                  </a:lnTo>
                  <a:lnTo>
                    <a:pt x="214" y="22"/>
                  </a:lnTo>
                  <a:lnTo>
                    <a:pt x="226" y="31"/>
                  </a:lnTo>
                  <a:lnTo>
                    <a:pt x="238" y="43"/>
                  </a:lnTo>
                  <a:lnTo>
                    <a:pt x="238" y="43"/>
                  </a:lnTo>
                  <a:lnTo>
                    <a:pt x="234" y="39"/>
                  </a:lnTo>
                  <a:lnTo>
                    <a:pt x="225" y="31"/>
                  </a:lnTo>
                  <a:lnTo>
                    <a:pt x="213" y="22"/>
                  </a:lnTo>
                  <a:lnTo>
                    <a:pt x="206" y="19"/>
                  </a:lnTo>
                  <a:lnTo>
                    <a:pt x="199" y="18"/>
                  </a:lnTo>
                  <a:lnTo>
                    <a:pt x="197" y="19"/>
                  </a:lnTo>
                  <a:lnTo>
                    <a:pt x="197" y="19"/>
                  </a:lnTo>
                  <a:lnTo>
                    <a:pt x="198" y="22"/>
                  </a:lnTo>
                  <a:lnTo>
                    <a:pt x="198" y="22"/>
                  </a:lnTo>
                  <a:lnTo>
                    <a:pt x="199" y="24"/>
                  </a:lnTo>
                  <a:lnTo>
                    <a:pt x="199" y="24"/>
                  </a:lnTo>
                  <a:lnTo>
                    <a:pt x="199" y="27"/>
                  </a:lnTo>
                  <a:lnTo>
                    <a:pt x="201" y="30"/>
                  </a:lnTo>
                  <a:lnTo>
                    <a:pt x="201" y="30"/>
                  </a:lnTo>
                  <a:lnTo>
                    <a:pt x="202" y="30"/>
                  </a:lnTo>
                  <a:lnTo>
                    <a:pt x="202" y="30"/>
                  </a:lnTo>
                  <a:lnTo>
                    <a:pt x="203" y="33"/>
                  </a:lnTo>
                  <a:lnTo>
                    <a:pt x="203" y="33"/>
                  </a:lnTo>
                  <a:lnTo>
                    <a:pt x="203" y="34"/>
                  </a:lnTo>
                  <a:lnTo>
                    <a:pt x="203" y="37"/>
                  </a:lnTo>
                  <a:lnTo>
                    <a:pt x="203" y="39"/>
                  </a:lnTo>
                  <a:lnTo>
                    <a:pt x="206" y="39"/>
                  </a:lnTo>
                  <a:lnTo>
                    <a:pt x="206" y="39"/>
                  </a:lnTo>
                  <a:lnTo>
                    <a:pt x="209" y="39"/>
                  </a:lnTo>
                  <a:lnTo>
                    <a:pt x="209" y="39"/>
                  </a:lnTo>
                  <a:lnTo>
                    <a:pt x="210" y="38"/>
                  </a:lnTo>
                  <a:lnTo>
                    <a:pt x="210" y="38"/>
                  </a:lnTo>
                  <a:lnTo>
                    <a:pt x="207" y="35"/>
                  </a:lnTo>
                  <a:lnTo>
                    <a:pt x="207" y="35"/>
                  </a:lnTo>
                  <a:lnTo>
                    <a:pt x="207" y="35"/>
                  </a:lnTo>
                  <a:lnTo>
                    <a:pt x="207" y="35"/>
                  </a:lnTo>
                  <a:lnTo>
                    <a:pt x="209" y="34"/>
                  </a:lnTo>
                  <a:lnTo>
                    <a:pt x="210" y="33"/>
                  </a:lnTo>
                  <a:lnTo>
                    <a:pt x="210" y="33"/>
                  </a:lnTo>
                  <a:lnTo>
                    <a:pt x="214" y="35"/>
                  </a:lnTo>
                  <a:lnTo>
                    <a:pt x="215" y="37"/>
                  </a:lnTo>
                  <a:lnTo>
                    <a:pt x="215" y="37"/>
                  </a:lnTo>
                  <a:lnTo>
                    <a:pt x="217" y="39"/>
                  </a:lnTo>
                  <a:lnTo>
                    <a:pt x="217" y="39"/>
                  </a:lnTo>
                  <a:lnTo>
                    <a:pt x="215" y="41"/>
                  </a:lnTo>
                  <a:lnTo>
                    <a:pt x="215" y="41"/>
                  </a:lnTo>
                  <a:lnTo>
                    <a:pt x="214" y="42"/>
                  </a:lnTo>
                  <a:lnTo>
                    <a:pt x="214" y="42"/>
                  </a:lnTo>
                  <a:lnTo>
                    <a:pt x="215" y="45"/>
                  </a:lnTo>
                  <a:lnTo>
                    <a:pt x="215" y="45"/>
                  </a:lnTo>
                  <a:lnTo>
                    <a:pt x="215" y="45"/>
                  </a:lnTo>
                  <a:lnTo>
                    <a:pt x="217" y="45"/>
                  </a:lnTo>
                  <a:lnTo>
                    <a:pt x="217" y="45"/>
                  </a:lnTo>
                  <a:lnTo>
                    <a:pt x="221" y="43"/>
                  </a:lnTo>
                  <a:lnTo>
                    <a:pt x="221" y="43"/>
                  </a:lnTo>
                  <a:lnTo>
                    <a:pt x="224" y="43"/>
                  </a:lnTo>
                  <a:lnTo>
                    <a:pt x="224" y="43"/>
                  </a:lnTo>
                  <a:lnTo>
                    <a:pt x="225" y="45"/>
                  </a:lnTo>
                  <a:lnTo>
                    <a:pt x="225" y="45"/>
                  </a:lnTo>
                  <a:lnTo>
                    <a:pt x="229" y="47"/>
                  </a:lnTo>
                  <a:lnTo>
                    <a:pt x="229" y="47"/>
                  </a:lnTo>
                  <a:lnTo>
                    <a:pt x="230" y="47"/>
                  </a:lnTo>
                  <a:lnTo>
                    <a:pt x="230" y="47"/>
                  </a:lnTo>
                  <a:lnTo>
                    <a:pt x="232" y="51"/>
                  </a:lnTo>
                  <a:lnTo>
                    <a:pt x="232" y="51"/>
                  </a:lnTo>
                  <a:lnTo>
                    <a:pt x="234" y="53"/>
                  </a:lnTo>
                  <a:lnTo>
                    <a:pt x="234" y="53"/>
                  </a:lnTo>
                  <a:lnTo>
                    <a:pt x="237" y="54"/>
                  </a:lnTo>
                  <a:lnTo>
                    <a:pt x="238" y="56"/>
                  </a:lnTo>
                  <a:lnTo>
                    <a:pt x="238" y="56"/>
                  </a:lnTo>
                  <a:lnTo>
                    <a:pt x="240" y="58"/>
                  </a:lnTo>
                  <a:lnTo>
                    <a:pt x="240" y="58"/>
                  </a:lnTo>
                  <a:lnTo>
                    <a:pt x="245" y="62"/>
                  </a:lnTo>
                  <a:lnTo>
                    <a:pt x="245" y="62"/>
                  </a:lnTo>
                  <a:lnTo>
                    <a:pt x="248" y="65"/>
                  </a:lnTo>
                  <a:lnTo>
                    <a:pt x="248" y="65"/>
                  </a:lnTo>
                  <a:lnTo>
                    <a:pt x="248" y="69"/>
                  </a:lnTo>
                  <a:lnTo>
                    <a:pt x="248" y="69"/>
                  </a:lnTo>
                  <a:lnTo>
                    <a:pt x="249" y="73"/>
                  </a:lnTo>
                  <a:lnTo>
                    <a:pt x="249" y="73"/>
                  </a:lnTo>
                  <a:lnTo>
                    <a:pt x="251" y="76"/>
                  </a:lnTo>
                  <a:lnTo>
                    <a:pt x="251" y="76"/>
                  </a:lnTo>
                  <a:lnTo>
                    <a:pt x="253" y="77"/>
                  </a:lnTo>
                  <a:lnTo>
                    <a:pt x="253" y="77"/>
                  </a:lnTo>
                  <a:lnTo>
                    <a:pt x="257" y="80"/>
                  </a:lnTo>
                  <a:lnTo>
                    <a:pt x="257" y="80"/>
                  </a:lnTo>
                  <a:lnTo>
                    <a:pt x="259" y="81"/>
                  </a:lnTo>
                  <a:lnTo>
                    <a:pt x="259" y="83"/>
                  </a:lnTo>
                  <a:lnTo>
                    <a:pt x="259" y="83"/>
                  </a:lnTo>
                  <a:lnTo>
                    <a:pt x="257" y="84"/>
                  </a:lnTo>
                  <a:lnTo>
                    <a:pt x="257" y="84"/>
                  </a:lnTo>
                  <a:lnTo>
                    <a:pt x="255" y="84"/>
                  </a:lnTo>
                  <a:lnTo>
                    <a:pt x="255" y="84"/>
                  </a:lnTo>
                  <a:lnTo>
                    <a:pt x="255" y="87"/>
                  </a:lnTo>
                  <a:lnTo>
                    <a:pt x="255" y="87"/>
                  </a:lnTo>
                  <a:lnTo>
                    <a:pt x="255" y="88"/>
                  </a:lnTo>
                  <a:lnTo>
                    <a:pt x="255" y="89"/>
                  </a:lnTo>
                  <a:lnTo>
                    <a:pt x="255" y="89"/>
                  </a:lnTo>
                  <a:lnTo>
                    <a:pt x="252" y="91"/>
                  </a:lnTo>
                  <a:lnTo>
                    <a:pt x="251" y="91"/>
                  </a:lnTo>
                  <a:lnTo>
                    <a:pt x="248" y="92"/>
                  </a:lnTo>
                  <a:lnTo>
                    <a:pt x="247" y="93"/>
                  </a:lnTo>
                  <a:lnTo>
                    <a:pt x="247" y="93"/>
                  </a:lnTo>
                  <a:lnTo>
                    <a:pt x="247" y="95"/>
                  </a:lnTo>
                  <a:lnTo>
                    <a:pt x="247" y="95"/>
                  </a:lnTo>
                  <a:lnTo>
                    <a:pt x="249" y="96"/>
                  </a:lnTo>
                  <a:lnTo>
                    <a:pt x="249" y="96"/>
                  </a:lnTo>
                  <a:lnTo>
                    <a:pt x="249" y="95"/>
                  </a:lnTo>
                  <a:lnTo>
                    <a:pt x="249" y="95"/>
                  </a:lnTo>
                  <a:lnTo>
                    <a:pt x="249" y="93"/>
                  </a:lnTo>
                  <a:lnTo>
                    <a:pt x="251" y="93"/>
                  </a:lnTo>
                  <a:lnTo>
                    <a:pt x="251" y="93"/>
                  </a:lnTo>
                  <a:lnTo>
                    <a:pt x="253" y="93"/>
                  </a:lnTo>
                  <a:lnTo>
                    <a:pt x="253" y="93"/>
                  </a:lnTo>
                  <a:lnTo>
                    <a:pt x="256" y="93"/>
                  </a:lnTo>
                  <a:lnTo>
                    <a:pt x="256" y="93"/>
                  </a:lnTo>
                  <a:lnTo>
                    <a:pt x="256" y="92"/>
                  </a:lnTo>
                  <a:lnTo>
                    <a:pt x="256" y="92"/>
                  </a:lnTo>
                  <a:lnTo>
                    <a:pt x="256" y="92"/>
                  </a:lnTo>
                  <a:lnTo>
                    <a:pt x="256" y="89"/>
                  </a:lnTo>
                  <a:lnTo>
                    <a:pt x="256" y="89"/>
                  </a:lnTo>
                  <a:lnTo>
                    <a:pt x="257" y="87"/>
                  </a:lnTo>
                  <a:lnTo>
                    <a:pt x="257" y="87"/>
                  </a:lnTo>
                  <a:lnTo>
                    <a:pt x="257" y="88"/>
                  </a:lnTo>
                  <a:lnTo>
                    <a:pt x="259" y="87"/>
                  </a:lnTo>
                  <a:lnTo>
                    <a:pt x="259" y="87"/>
                  </a:lnTo>
                  <a:lnTo>
                    <a:pt x="260" y="85"/>
                  </a:lnTo>
                  <a:lnTo>
                    <a:pt x="260" y="85"/>
                  </a:lnTo>
                  <a:lnTo>
                    <a:pt x="262" y="85"/>
                  </a:lnTo>
                  <a:lnTo>
                    <a:pt x="262" y="85"/>
                  </a:lnTo>
                  <a:lnTo>
                    <a:pt x="262" y="85"/>
                  </a:lnTo>
                  <a:lnTo>
                    <a:pt x="262" y="83"/>
                  </a:lnTo>
                  <a:lnTo>
                    <a:pt x="262" y="83"/>
                  </a:lnTo>
                  <a:lnTo>
                    <a:pt x="260" y="80"/>
                  </a:lnTo>
                  <a:lnTo>
                    <a:pt x="260" y="80"/>
                  </a:lnTo>
                  <a:lnTo>
                    <a:pt x="260" y="75"/>
                  </a:lnTo>
                  <a:lnTo>
                    <a:pt x="260" y="75"/>
                  </a:lnTo>
                  <a:lnTo>
                    <a:pt x="263" y="80"/>
                  </a:lnTo>
                  <a:lnTo>
                    <a:pt x="266" y="89"/>
                  </a:lnTo>
                  <a:lnTo>
                    <a:pt x="266" y="89"/>
                  </a:lnTo>
                  <a:lnTo>
                    <a:pt x="264" y="89"/>
                  </a:lnTo>
                  <a:lnTo>
                    <a:pt x="264" y="91"/>
                  </a:lnTo>
                  <a:lnTo>
                    <a:pt x="264" y="91"/>
                  </a:lnTo>
                  <a:lnTo>
                    <a:pt x="264" y="93"/>
                  </a:lnTo>
                  <a:lnTo>
                    <a:pt x="264" y="93"/>
                  </a:lnTo>
                  <a:lnTo>
                    <a:pt x="264" y="98"/>
                  </a:lnTo>
                  <a:lnTo>
                    <a:pt x="264" y="98"/>
                  </a:lnTo>
                  <a:lnTo>
                    <a:pt x="264" y="103"/>
                  </a:lnTo>
                  <a:lnTo>
                    <a:pt x="264" y="103"/>
                  </a:lnTo>
                  <a:lnTo>
                    <a:pt x="264" y="107"/>
                  </a:lnTo>
                  <a:lnTo>
                    <a:pt x="264" y="107"/>
                  </a:lnTo>
                  <a:lnTo>
                    <a:pt x="264" y="112"/>
                  </a:lnTo>
                  <a:lnTo>
                    <a:pt x="264" y="112"/>
                  </a:lnTo>
                  <a:lnTo>
                    <a:pt x="263" y="114"/>
                  </a:lnTo>
                  <a:lnTo>
                    <a:pt x="263" y="114"/>
                  </a:lnTo>
                  <a:lnTo>
                    <a:pt x="263" y="115"/>
                  </a:lnTo>
                  <a:lnTo>
                    <a:pt x="262" y="114"/>
                  </a:lnTo>
                  <a:lnTo>
                    <a:pt x="262" y="114"/>
                  </a:lnTo>
                  <a:lnTo>
                    <a:pt x="260" y="110"/>
                  </a:lnTo>
                  <a:lnTo>
                    <a:pt x="259" y="110"/>
                  </a:lnTo>
                  <a:lnTo>
                    <a:pt x="259" y="110"/>
                  </a:lnTo>
                  <a:lnTo>
                    <a:pt x="259" y="108"/>
                  </a:lnTo>
                  <a:lnTo>
                    <a:pt x="256" y="108"/>
                  </a:lnTo>
                  <a:lnTo>
                    <a:pt x="256" y="108"/>
                  </a:lnTo>
                  <a:lnTo>
                    <a:pt x="255" y="108"/>
                  </a:lnTo>
                  <a:lnTo>
                    <a:pt x="253" y="108"/>
                  </a:lnTo>
                  <a:lnTo>
                    <a:pt x="253" y="108"/>
                  </a:lnTo>
                  <a:lnTo>
                    <a:pt x="253" y="111"/>
                  </a:lnTo>
                  <a:lnTo>
                    <a:pt x="253" y="112"/>
                  </a:lnTo>
                  <a:lnTo>
                    <a:pt x="253" y="112"/>
                  </a:lnTo>
                  <a:lnTo>
                    <a:pt x="248" y="111"/>
                  </a:lnTo>
                  <a:lnTo>
                    <a:pt x="248" y="111"/>
                  </a:lnTo>
                  <a:lnTo>
                    <a:pt x="247" y="111"/>
                  </a:lnTo>
                  <a:lnTo>
                    <a:pt x="247" y="112"/>
                  </a:lnTo>
                  <a:lnTo>
                    <a:pt x="247" y="112"/>
                  </a:lnTo>
                  <a:lnTo>
                    <a:pt x="245" y="115"/>
                  </a:lnTo>
                  <a:lnTo>
                    <a:pt x="244" y="116"/>
                  </a:lnTo>
                  <a:lnTo>
                    <a:pt x="244" y="116"/>
                  </a:lnTo>
                  <a:lnTo>
                    <a:pt x="244" y="118"/>
                  </a:lnTo>
                  <a:lnTo>
                    <a:pt x="243" y="121"/>
                  </a:lnTo>
                  <a:lnTo>
                    <a:pt x="243" y="121"/>
                  </a:lnTo>
                  <a:lnTo>
                    <a:pt x="241" y="122"/>
                  </a:lnTo>
                  <a:lnTo>
                    <a:pt x="238" y="122"/>
                  </a:lnTo>
                  <a:lnTo>
                    <a:pt x="238" y="122"/>
                  </a:lnTo>
                  <a:lnTo>
                    <a:pt x="234" y="123"/>
                  </a:lnTo>
                  <a:lnTo>
                    <a:pt x="234" y="123"/>
                  </a:lnTo>
                  <a:lnTo>
                    <a:pt x="234" y="125"/>
                  </a:lnTo>
                  <a:lnTo>
                    <a:pt x="233" y="126"/>
                  </a:lnTo>
                  <a:lnTo>
                    <a:pt x="233" y="126"/>
                  </a:lnTo>
                  <a:lnTo>
                    <a:pt x="232" y="127"/>
                  </a:lnTo>
                  <a:lnTo>
                    <a:pt x="230" y="129"/>
                  </a:lnTo>
                  <a:lnTo>
                    <a:pt x="230" y="129"/>
                  </a:lnTo>
                  <a:lnTo>
                    <a:pt x="230" y="133"/>
                  </a:lnTo>
                  <a:lnTo>
                    <a:pt x="230" y="133"/>
                  </a:lnTo>
                  <a:lnTo>
                    <a:pt x="230" y="134"/>
                  </a:lnTo>
                  <a:lnTo>
                    <a:pt x="230" y="135"/>
                  </a:lnTo>
                  <a:lnTo>
                    <a:pt x="230" y="135"/>
                  </a:lnTo>
                  <a:lnTo>
                    <a:pt x="226" y="137"/>
                  </a:lnTo>
                  <a:lnTo>
                    <a:pt x="226" y="137"/>
                  </a:lnTo>
                  <a:lnTo>
                    <a:pt x="226" y="137"/>
                  </a:lnTo>
                  <a:lnTo>
                    <a:pt x="226" y="138"/>
                  </a:lnTo>
                  <a:lnTo>
                    <a:pt x="225" y="139"/>
                  </a:lnTo>
                  <a:lnTo>
                    <a:pt x="225" y="139"/>
                  </a:lnTo>
                  <a:lnTo>
                    <a:pt x="220" y="141"/>
                  </a:lnTo>
                  <a:lnTo>
                    <a:pt x="220" y="141"/>
                  </a:lnTo>
                  <a:lnTo>
                    <a:pt x="220" y="142"/>
                  </a:lnTo>
                  <a:lnTo>
                    <a:pt x="220" y="144"/>
                  </a:lnTo>
                  <a:lnTo>
                    <a:pt x="218" y="144"/>
                  </a:lnTo>
                  <a:lnTo>
                    <a:pt x="218" y="144"/>
                  </a:lnTo>
                  <a:lnTo>
                    <a:pt x="215" y="144"/>
                  </a:lnTo>
                  <a:lnTo>
                    <a:pt x="213" y="144"/>
                  </a:lnTo>
                  <a:lnTo>
                    <a:pt x="213" y="144"/>
                  </a:lnTo>
                  <a:lnTo>
                    <a:pt x="211" y="145"/>
                  </a:lnTo>
                  <a:lnTo>
                    <a:pt x="209" y="148"/>
                  </a:lnTo>
                  <a:lnTo>
                    <a:pt x="209" y="148"/>
                  </a:lnTo>
                  <a:lnTo>
                    <a:pt x="203" y="152"/>
                  </a:lnTo>
                  <a:lnTo>
                    <a:pt x="203" y="152"/>
                  </a:lnTo>
                  <a:lnTo>
                    <a:pt x="202" y="152"/>
                  </a:lnTo>
                  <a:lnTo>
                    <a:pt x="202" y="154"/>
                  </a:lnTo>
                  <a:lnTo>
                    <a:pt x="202" y="154"/>
                  </a:lnTo>
                  <a:lnTo>
                    <a:pt x="202" y="157"/>
                  </a:lnTo>
                  <a:lnTo>
                    <a:pt x="203" y="158"/>
                  </a:lnTo>
                  <a:lnTo>
                    <a:pt x="203" y="158"/>
                  </a:lnTo>
                  <a:lnTo>
                    <a:pt x="207" y="164"/>
                  </a:lnTo>
                  <a:lnTo>
                    <a:pt x="207" y="164"/>
                  </a:lnTo>
                  <a:lnTo>
                    <a:pt x="209" y="167"/>
                  </a:lnTo>
                  <a:lnTo>
                    <a:pt x="207" y="169"/>
                  </a:lnTo>
                  <a:lnTo>
                    <a:pt x="207" y="169"/>
                  </a:lnTo>
                  <a:lnTo>
                    <a:pt x="206" y="173"/>
                  </a:lnTo>
                  <a:lnTo>
                    <a:pt x="206" y="173"/>
                  </a:lnTo>
                  <a:lnTo>
                    <a:pt x="206" y="176"/>
                  </a:lnTo>
                  <a:lnTo>
                    <a:pt x="206" y="179"/>
                  </a:lnTo>
                  <a:lnTo>
                    <a:pt x="206" y="179"/>
                  </a:lnTo>
                  <a:lnTo>
                    <a:pt x="209" y="183"/>
                  </a:lnTo>
                  <a:lnTo>
                    <a:pt x="209" y="183"/>
                  </a:lnTo>
                  <a:lnTo>
                    <a:pt x="207" y="184"/>
                  </a:lnTo>
                  <a:lnTo>
                    <a:pt x="207" y="186"/>
                  </a:lnTo>
                  <a:lnTo>
                    <a:pt x="207" y="187"/>
                  </a:lnTo>
                  <a:lnTo>
                    <a:pt x="207" y="187"/>
                  </a:lnTo>
                  <a:lnTo>
                    <a:pt x="213" y="191"/>
                  </a:lnTo>
                  <a:lnTo>
                    <a:pt x="213" y="191"/>
                  </a:lnTo>
                  <a:lnTo>
                    <a:pt x="217" y="194"/>
                  </a:lnTo>
                  <a:lnTo>
                    <a:pt x="217" y="194"/>
                  </a:lnTo>
                  <a:lnTo>
                    <a:pt x="217" y="199"/>
                  </a:lnTo>
                  <a:lnTo>
                    <a:pt x="217" y="199"/>
                  </a:lnTo>
                  <a:lnTo>
                    <a:pt x="220" y="204"/>
                  </a:lnTo>
                  <a:lnTo>
                    <a:pt x="221" y="209"/>
                  </a:lnTo>
                  <a:lnTo>
                    <a:pt x="220" y="211"/>
                  </a:lnTo>
                  <a:lnTo>
                    <a:pt x="220" y="211"/>
                  </a:lnTo>
                  <a:lnTo>
                    <a:pt x="218" y="214"/>
                  </a:lnTo>
                  <a:lnTo>
                    <a:pt x="218" y="215"/>
                  </a:lnTo>
                  <a:lnTo>
                    <a:pt x="218" y="215"/>
                  </a:lnTo>
                  <a:lnTo>
                    <a:pt x="220" y="218"/>
                  </a:lnTo>
                  <a:lnTo>
                    <a:pt x="220" y="218"/>
                  </a:lnTo>
                  <a:lnTo>
                    <a:pt x="222" y="219"/>
                  </a:lnTo>
                  <a:lnTo>
                    <a:pt x="222" y="219"/>
                  </a:lnTo>
                  <a:lnTo>
                    <a:pt x="222" y="221"/>
                  </a:lnTo>
                  <a:lnTo>
                    <a:pt x="222" y="221"/>
                  </a:lnTo>
                  <a:lnTo>
                    <a:pt x="218" y="226"/>
                  </a:lnTo>
                  <a:lnTo>
                    <a:pt x="218" y="226"/>
                  </a:lnTo>
                  <a:lnTo>
                    <a:pt x="217" y="230"/>
                  </a:lnTo>
                  <a:lnTo>
                    <a:pt x="217" y="230"/>
                  </a:lnTo>
                  <a:lnTo>
                    <a:pt x="213" y="236"/>
                  </a:lnTo>
                  <a:lnTo>
                    <a:pt x="213" y="236"/>
                  </a:lnTo>
                  <a:lnTo>
                    <a:pt x="210" y="237"/>
                  </a:lnTo>
                  <a:lnTo>
                    <a:pt x="210" y="238"/>
                  </a:lnTo>
                  <a:lnTo>
                    <a:pt x="210" y="238"/>
                  </a:lnTo>
                  <a:lnTo>
                    <a:pt x="209" y="241"/>
                  </a:lnTo>
                  <a:lnTo>
                    <a:pt x="209" y="242"/>
                  </a:lnTo>
                  <a:lnTo>
                    <a:pt x="210" y="241"/>
                  </a:lnTo>
                  <a:lnTo>
                    <a:pt x="210" y="241"/>
                  </a:lnTo>
                  <a:lnTo>
                    <a:pt x="215" y="237"/>
                  </a:lnTo>
                  <a:lnTo>
                    <a:pt x="215" y="237"/>
                  </a:lnTo>
                  <a:lnTo>
                    <a:pt x="221" y="234"/>
                  </a:lnTo>
                  <a:lnTo>
                    <a:pt x="224" y="232"/>
                  </a:lnTo>
                  <a:lnTo>
                    <a:pt x="224" y="232"/>
                  </a:lnTo>
                  <a:lnTo>
                    <a:pt x="225" y="232"/>
                  </a:lnTo>
                  <a:lnTo>
                    <a:pt x="225" y="233"/>
                  </a:lnTo>
                  <a:lnTo>
                    <a:pt x="226" y="228"/>
                  </a:lnTo>
                  <a:lnTo>
                    <a:pt x="226" y="228"/>
                  </a:lnTo>
                  <a:lnTo>
                    <a:pt x="230" y="219"/>
                  </a:lnTo>
                  <a:lnTo>
                    <a:pt x="233" y="217"/>
                  </a:lnTo>
                  <a:lnTo>
                    <a:pt x="233" y="217"/>
                  </a:lnTo>
                  <a:lnTo>
                    <a:pt x="236" y="211"/>
                  </a:lnTo>
                  <a:lnTo>
                    <a:pt x="236" y="211"/>
                  </a:lnTo>
                  <a:lnTo>
                    <a:pt x="238" y="206"/>
                  </a:lnTo>
                  <a:lnTo>
                    <a:pt x="238" y="206"/>
                  </a:lnTo>
                  <a:lnTo>
                    <a:pt x="240" y="204"/>
                  </a:lnTo>
                  <a:lnTo>
                    <a:pt x="241" y="204"/>
                  </a:lnTo>
                  <a:lnTo>
                    <a:pt x="243" y="204"/>
                  </a:lnTo>
                  <a:lnTo>
                    <a:pt x="243" y="200"/>
                  </a:lnTo>
                  <a:lnTo>
                    <a:pt x="243" y="200"/>
                  </a:lnTo>
                  <a:lnTo>
                    <a:pt x="244" y="196"/>
                  </a:lnTo>
                  <a:lnTo>
                    <a:pt x="247" y="192"/>
                  </a:lnTo>
                  <a:lnTo>
                    <a:pt x="247" y="192"/>
                  </a:lnTo>
                  <a:lnTo>
                    <a:pt x="247" y="188"/>
                  </a:lnTo>
                  <a:lnTo>
                    <a:pt x="247" y="186"/>
                  </a:lnTo>
                  <a:lnTo>
                    <a:pt x="247" y="184"/>
                  </a:lnTo>
                  <a:lnTo>
                    <a:pt x="248" y="181"/>
                  </a:lnTo>
                  <a:lnTo>
                    <a:pt x="248" y="181"/>
                  </a:lnTo>
                  <a:lnTo>
                    <a:pt x="252" y="179"/>
                  </a:lnTo>
                  <a:lnTo>
                    <a:pt x="253" y="177"/>
                  </a:lnTo>
                  <a:lnTo>
                    <a:pt x="253" y="177"/>
                  </a:lnTo>
                  <a:lnTo>
                    <a:pt x="256" y="172"/>
                  </a:lnTo>
                  <a:lnTo>
                    <a:pt x="256" y="172"/>
                  </a:lnTo>
                  <a:lnTo>
                    <a:pt x="262" y="164"/>
                  </a:lnTo>
                  <a:lnTo>
                    <a:pt x="263" y="160"/>
                  </a:lnTo>
                  <a:lnTo>
                    <a:pt x="264" y="153"/>
                  </a:lnTo>
                  <a:lnTo>
                    <a:pt x="264" y="153"/>
                  </a:lnTo>
                  <a:lnTo>
                    <a:pt x="264" y="141"/>
                  </a:lnTo>
                  <a:lnTo>
                    <a:pt x="264" y="141"/>
                  </a:lnTo>
                  <a:lnTo>
                    <a:pt x="266" y="138"/>
                  </a:lnTo>
                  <a:lnTo>
                    <a:pt x="267" y="135"/>
                  </a:lnTo>
                  <a:lnTo>
                    <a:pt x="267" y="131"/>
                  </a:lnTo>
                  <a:lnTo>
                    <a:pt x="267" y="131"/>
                  </a:lnTo>
                  <a:lnTo>
                    <a:pt x="266" y="127"/>
                  </a:lnTo>
                  <a:lnTo>
                    <a:pt x="266" y="126"/>
                  </a:lnTo>
                  <a:lnTo>
                    <a:pt x="266" y="126"/>
                  </a:lnTo>
                  <a:lnTo>
                    <a:pt x="267" y="123"/>
                  </a:lnTo>
                  <a:lnTo>
                    <a:pt x="268" y="122"/>
                  </a:lnTo>
                  <a:lnTo>
                    <a:pt x="268" y="122"/>
                  </a:lnTo>
                  <a:lnTo>
                    <a:pt x="271" y="118"/>
                  </a:lnTo>
                  <a:lnTo>
                    <a:pt x="271" y="118"/>
                  </a:lnTo>
                  <a:lnTo>
                    <a:pt x="272" y="114"/>
                  </a:lnTo>
                  <a:lnTo>
                    <a:pt x="274" y="115"/>
                  </a:lnTo>
                  <a:lnTo>
                    <a:pt x="274" y="115"/>
                  </a:lnTo>
                  <a:lnTo>
                    <a:pt x="274" y="121"/>
                  </a:lnTo>
                  <a:lnTo>
                    <a:pt x="274" y="135"/>
                  </a:lnTo>
                  <a:lnTo>
                    <a:pt x="270" y="157"/>
                  </a:lnTo>
                  <a:lnTo>
                    <a:pt x="267" y="171"/>
                  </a:lnTo>
                  <a:lnTo>
                    <a:pt x="263" y="183"/>
                  </a:lnTo>
                  <a:lnTo>
                    <a:pt x="257" y="196"/>
                  </a:lnTo>
                  <a:lnTo>
                    <a:pt x="249" y="210"/>
                  </a:lnTo>
                  <a:lnTo>
                    <a:pt x="240" y="223"/>
                  </a:lnTo>
                  <a:lnTo>
                    <a:pt x="229" y="234"/>
                  </a:lnTo>
                  <a:lnTo>
                    <a:pt x="214" y="245"/>
                  </a:lnTo>
                  <a:lnTo>
                    <a:pt x="198" y="255"/>
                  </a:lnTo>
                  <a:lnTo>
                    <a:pt x="178" y="261"/>
                  </a:lnTo>
                  <a:lnTo>
                    <a:pt x="155" y="267"/>
                  </a:lnTo>
                  <a:lnTo>
                    <a:pt x="155" y="267"/>
                  </a:lnTo>
                  <a:lnTo>
                    <a:pt x="169" y="263"/>
                  </a:lnTo>
                  <a:lnTo>
                    <a:pt x="182" y="259"/>
                  </a:lnTo>
                  <a:lnTo>
                    <a:pt x="186" y="256"/>
                  </a:lnTo>
                  <a:lnTo>
                    <a:pt x="187" y="255"/>
                  </a:lnTo>
                  <a:lnTo>
                    <a:pt x="187" y="255"/>
                  </a:lnTo>
                  <a:lnTo>
                    <a:pt x="187" y="252"/>
                  </a:lnTo>
                  <a:lnTo>
                    <a:pt x="187" y="249"/>
                  </a:lnTo>
                  <a:lnTo>
                    <a:pt x="187" y="249"/>
                  </a:lnTo>
                  <a:lnTo>
                    <a:pt x="187" y="249"/>
                  </a:lnTo>
                  <a:lnTo>
                    <a:pt x="184" y="249"/>
                  </a:lnTo>
                  <a:lnTo>
                    <a:pt x="182" y="248"/>
                  </a:lnTo>
                  <a:lnTo>
                    <a:pt x="182" y="248"/>
                  </a:lnTo>
                  <a:lnTo>
                    <a:pt x="178" y="245"/>
                  </a:lnTo>
                  <a:lnTo>
                    <a:pt x="178" y="246"/>
                  </a:lnTo>
                  <a:lnTo>
                    <a:pt x="178" y="246"/>
                  </a:lnTo>
                  <a:lnTo>
                    <a:pt x="173" y="246"/>
                  </a:lnTo>
                  <a:lnTo>
                    <a:pt x="173" y="246"/>
                  </a:lnTo>
                  <a:lnTo>
                    <a:pt x="168" y="246"/>
                  </a:lnTo>
                  <a:lnTo>
                    <a:pt x="165" y="245"/>
                  </a:lnTo>
                  <a:lnTo>
                    <a:pt x="165" y="245"/>
                  </a:lnTo>
                  <a:lnTo>
                    <a:pt x="161" y="242"/>
                  </a:lnTo>
                  <a:lnTo>
                    <a:pt x="160" y="241"/>
                  </a:lnTo>
                  <a:lnTo>
                    <a:pt x="159" y="242"/>
                  </a:lnTo>
                  <a:lnTo>
                    <a:pt x="159" y="242"/>
                  </a:lnTo>
                  <a:lnTo>
                    <a:pt x="159" y="244"/>
                  </a:lnTo>
                  <a:lnTo>
                    <a:pt x="159" y="244"/>
                  </a:lnTo>
                  <a:lnTo>
                    <a:pt x="157" y="245"/>
                  </a:lnTo>
                  <a:lnTo>
                    <a:pt x="157" y="245"/>
                  </a:lnTo>
                  <a:lnTo>
                    <a:pt x="156" y="245"/>
                  </a:lnTo>
                  <a:lnTo>
                    <a:pt x="153" y="245"/>
                  </a:lnTo>
                  <a:lnTo>
                    <a:pt x="149" y="245"/>
                  </a:lnTo>
                  <a:lnTo>
                    <a:pt x="149" y="245"/>
                  </a:lnTo>
                  <a:lnTo>
                    <a:pt x="145" y="245"/>
                  </a:lnTo>
                  <a:lnTo>
                    <a:pt x="140" y="244"/>
                  </a:lnTo>
                  <a:lnTo>
                    <a:pt x="140" y="244"/>
                  </a:lnTo>
                  <a:lnTo>
                    <a:pt x="138" y="242"/>
                  </a:lnTo>
                  <a:lnTo>
                    <a:pt x="137" y="242"/>
                  </a:lnTo>
                  <a:lnTo>
                    <a:pt x="137" y="242"/>
                  </a:lnTo>
                  <a:lnTo>
                    <a:pt x="136" y="244"/>
                  </a:lnTo>
                  <a:lnTo>
                    <a:pt x="134" y="245"/>
                  </a:lnTo>
                  <a:lnTo>
                    <a:pt x="140" y="248"/>
                  </a:lnTo>
                  <a:lnTo>
                    <a:pt x="144" y="251"/>
                  </a:lnTo>
                  <a:lnTo>
                    <a:pt x="144" y="251"/>
                  </a:lnTo>
                  <a:lnTo>
                    <a:pt x="145" y="252"/>
                  </a:lnTo>
                  <a:lnTo>
                    <a:pt x="145" y="252"/>
                  </a:lnTo>
                  <a:lnTo>
                    <a:pt x="145" y="253"/>
                  </a:lnTo>
                  <a:lnTo>
                    <a:pt x="145" y="253"/>
                  </a:lnTo>
                  <a:lnTo>
                    <a:pt x="142" y="253"/>
                  </a:lnTo>
                  <a:lnTo>
                    <a:pt x="140" y="253"/>
                  </a:lnTo>
                  <a:lnTo>
                    <a:pt x="140" y="253"/>
                  </a:lnTo>
                  <a:lnTo>
                    <a:pt x="134" y="256"/>
                  </a:lnTo>
                  <a:lnTo>
                    <a:pt x="133" y="256"/>
                  </a:lnTo>
                  <a:lnTo>
                    <a:pt x="130" y="256"/>
                  </a:lnTo>
                  <a:lnTo>
                    <a:pt x="130" y="256"/>
                  </a:lnTo>
                  <a:lnTo>
                    <a:pt x="127" y="251"/>
                  </a:lnTo>
                  <a:lnTo>
                    <a:pt x="127" y="251"/>
                  </a:lnTo>
                  <a:lnTo>
                    <a:pt x="127" y="249"/>
                  </a:lnTo>
                  <a:lnTo>
                    <a:pt x="126" y="248"/>
                  </a:lnTo>
                  <a:lnTo>
                    <a:pt x="125" y="248"/>
                  </a:lnTo>
                  <a:lnTo>
                    <a:pt x="125" y="248"/>
                  </a:lnTo>
                  <a:lnTo>
                    <a:pt x="121" y="248"/>
                  </a:lnTo>
                  <a:lnTo>
                    <a:pt x="123" y="252"/>
                  </a:lnTo>
                  <a:lnTo>
                    <a:pt x="123" y="252"/>
                  </a:lnTo>
                  <a:lnTo>
                    <a:pt x="118" y="252"/>
                  </a:lnTo>
                  <a:lnTo>
                    <a:pt x="118" y="252"/>
                  </a:lnTo>
                  <a:lnTo>
                    <a:pt x="115" y="253"/>
                  </a:lnTo>
                  <a:lnTo>
                    <a:pt x="115" y="253"/>
                  </a:lnTo>
                  <a:lnTo>
                    <a:pt x="114" y="252"/>
                  </a:lnTo>
                  <a:lnTo>
                    <a:pt x="114" y="252"/>
                  </a:lnTo>
                  <a:lnTo>
                    <a:pt x="111" y="251"/>
                  </a:lnTo>
                  <a:lnTo>
                    <a:pt x="108" y="251"/>
                  </a:lnTo>
                  <a:lnTo>
                    <a:pt x="108" y="251"/>
                  </a:lnTo>
                  <a:lnTo>
                    <a:pt x="102" y="249"/>
                  </a:lnTo>
                  <a:lnTo>
                    <a:pt x="102" y="249"/>
                  </a:lnTo>
                  <a:lnTo>
                    <a:pt x="99" y="249"/>
                  </a:lnTo>
                  <a:lnTo>
                    <a:pt x="99" y="249"/>
                  </a:lnTo>
                  <a:lnTo>
                    <a:pt x="95" y="252"/>
                  </a:lnTo>
                  <a:lnTo>
                    <a:pt x="92" y="252"/>
                  </a:lnTo>
                  <a:lnTo>
                    <a:pt x="92" y="252"/>
                  </a:lnTo>
                  <a:lnTo>
                    <a:pt x="88" y="252"/>
                  </a:lnTo>
                  <a:lnTo>
                    <a:pt x="85" y="252"/>
                  </a:lnTo>
                  <a:lnTo>
                    <a:pt x="85" y="252"/>
                  </a:lnTo>
                  <a:lnTo>
                    <a:pt x="88" y="255"/>
                  </a:lnTo>
                  <a:lnTo>
                    <a:pt x="98" y="259"/>
                  </a:lnTo>
                  <a:lnTo>
                    <a:pt x="104" y="261"/>
                  </a:lnTo>
                  <a:lnTo>
                    <a:pt x="113" y="264"/>
                  </a:lnTo>
                  <a:lnTo>
                    <a:pt x="122" y="265"/>
                  </a:lnTo>
                  <a:lnTo>
                    <a:pt x="133" y="267"/>
                  </a:lnTo>
                  <a:lnTo>
                    <a:pt x="133" y="267"/>
                  </a:lnTo>
                  <a:lnTo>
                    <a:pt x="121" y="267"/>
                  </a:lnTo>
                  <a:lnTo>
                    <a:pt x="108" y="264"/>
                  </a:lnTo>
                  <a:lnTo>
                    <a:pt x="92" y="260"/>
                  </a:lnTo>
                  <a:lnTo>
                    <a:pt x="73" y="252"/>
                  </a:lnTo>
                  <a:lnTo>
                    <a:pt x="64" y="246"/>
                  </a:lnTo>
                  <a:lnTo>
                    <a:pt x="54" y="240"/>
                  </a:lnTo>
                  <a:lnTo>
                    <a:pt x="45" y="232"/>
                  </a:lnTo>
                  <a:lnTo>
                    <a:pt x="35" y="222"/>
                  </a:lnTo>
                  <a:lnTo>
                    <a:pt x="27" y="211"/>
                  </a:lnTo>
                  <a:lnTo>
                    <a:pt x="19" y="199"/>
                  </a:lnTo>
                  <a:lnTo>
                    <a:pt x="19" y="199"/>
                  </a:lnTo>
                  <a:lnTo>
                    <a:pt x="12" y="186"/>
                  </a:lnTo>
                  <a:lnTo>
                    <a:pt x="7" y="172"/>
                  </a:lnTo>
                  <a:lnTo>
                    <a:pt x="3" y="157"/>
                  </a:lnTo>
                  <a:lnTo>
                    <a:pt x="2" y="142"/>
                  </a:lnTo>
                  <a:lnTo>
                    <a:pt x="0" y="129"/>
                  </a:lnTo>
                  <a:lnTo>
                    <a:pt x="2" y="114"/>
                  </a:lnTo>
                  <a:lnTo>
                    <a:pt x="4" y="100"/>
                  </a:lnTo>
                  <a:lnTo>
                    <a:pt x="10" y="87"/>
                  </a:lnTo>
                  <a:lnTo>
                    <a:pt x="15" y="73"/>
                  </a:lnTo>
                  <a:lnTo>
                    <a:pt x="23" y="61"/>
                  </a:lnTo>
                  <a:lnTo>
                    <a:pt x="31" y="49"/>
                  </a:lnTo>
                  <a:lnTo>
                    <a:pt x="42" y="38"/>
                  </a:lnTo>
                  <a:lnTo>
                    <a:pt x="54" y="28"/>
                  </a:lnTo>
                  <a:lnTo>
                    <a:pt x="68" y="19"/>
                  </a:lnTo>
                  <a:lnTo>
                    <a:pt x="84" y="11"/>
                  </a:lnTo>
                  <a:lnTo>
                    <a:pt x="100" y="4"/>
                  </a:lnTo>
                  <a:lnTo>
                    <a:pt x="100" y="4"/>
                  </a:lnTo>
                  <a:lnTo>
                    <a:pt x="90" y="10"/>
                  </a:lnTo>
                  <a:lnTo>
                    <a:pt x="77" y="16"/>
                  </a:lnTo>
                  <a:lnTo>
                    <a:pt x="62" y="26"/>
                  </a:lnTo>
                  <a:lnTo>
                    <a:pt x="48" y="38"/>
                  </a:lnTo>
                  <a:lnTo>
                    <a:pt x="41" y="46"/>
                  </a:lnTo>
                  <a:lnTo>
                    <a:pt x="33" y="54"/>
                  </a:lnTo>
                  <a:lnTo>
                    <a:pt x="27" y="64"/>
                  </a:lnTo>
                  <a:lnTo>
                    <a:pt x="20" y="75"/>
                  </a:lnTo>
                  <a:lnTo>
                    <a:pt x="15" y="85"/>
                  </a:lnTo>
                  <a:lnTo>
                    <a:pt x="11" y="98"/>
                  </a:lnTo>
                  <a:lnTo>
                    <a:pt x="12" y="99"/>
                  </a:lnTo>
                  <a:lnTo>
                    <a:pt x="12" y="99"/>
                  </a:lnTo>
                  <a:lnTo>
                    <a:pt x="14" y="98"/>
                  </a:lnTo>
                  <a:lnTo>
                    <a:pt x="15" y="95"/>
                  </a:lnTo>
                  <a:lnTo>
                    <a:pt x="15" y="95"/>
                  </a:lnTo>
                  <a:lnTo>
                    <a:pt x="18" y="89"/>
                  </a:lnTo>
                  <a:lnTo>
                    <a:pt x="18" y="89"/>
                  </a:lnTo>
                  <a:lnTo>
                    <a:pt x="19" y="87"/>
                  </a:lnTo>
                  <a:lnTo>
                    <a:pt x="19" y="87"/>
                  </a:lnTo>
                  <a:lnTo>
                    <a:pt x="23" y="84"/>
                  </a:lnTo>
                  <a:lnTo>
                    <a:pt x="23" y="84"/>
                  </a:lnTo>
                  <a:lnTo>
                    <a:pt x="26" y="77"/>
                  </a:lnTo>
                  <a:lnTo>
                    <a:pt x="26" y="77"/>
                  </a:lnTo>
                  <a:lnTo>
                    <a:pt x="29" y="76"/>
                  </a:lnTo>
                  <a:lnTo>
                    <a:pt x="31" y="76"/>
                  </a:lnTo>
                  <a:lnTo>
                    <a:pt x="31" y="76"/>
                  </a:lnTo>
                  <a:lnTo>
                    <a:pt x="33" y="75"/>
                  </a:lnTo>
                  <a:lnTo>
                    <a:pt x="33" y="75"/>
                  </a:lnTo>
                  <a:lnTo>
                    <a:pt x="33" y="75"/>
                  </a:lnTo>
                  <a:lnTo>
                    <a:pt x="31" y="77"/>
                  </a:lnTo>
                  <a:lnTo>
                    <a:pt x="31" y="80"/>
                  </a:lnTo>
                  <a:lnTo>
                    <a:pt x="31" y="84"/>
                  </a:lnTo>
                  <a:lnTo>
                    <a:pt x="31" y="84"/>
                  </a:lnTo>
                  <a:lnTo>
                    <a:pt x="29" y="91"/>
                  </a:lnTo>
                  <a:lnTo>
                    <a:pt x="29" y="91"/>
                  </a:lnTo>
                  <a:lnTo>
                    <a:pt x="30" y="95"/>
                  </a:lnTo>
                  <a:lnTo>
                    <a:pt x="30" y="95"/>
                  </a:lnTo>
                  <a:lnTo>
                    <a:pt x="31" y="98"/>
                  </a:lnTo>
                  <a:lnTo>
                    <a:pt x="33" y="99"/>
                  </a:lnTo>
                  <a:lnTo>
                    <a:pt x="33" y="99"/>
                  </a:lnTo>
                  <a:lnTo>
                    <a:pt x="41" y="102"/>
                  </a:lnTo>
                  <a:lnTo>
                    <a:pt x="41" y="102"/>
                  </a:lnTo>
                  <a:lnTo>
                    <a:pt x="45" y="96"/>
                  </a:lnTo>
                  <a:lnTo>
                    <a:pt x="45" y="96"/>
                  </a:lnTo>
                  <a:lnTo>
                    <a:pt x="48" y="95"/>
                  </a:lnTo>
                  <a:lnTo>
                    <a:pt x="50" y="93"/>
                  </a:lnTo>
                  <a:lnTo>
                    <a:pt x="50" y="93"/>
                  </a:lnTo>
                  <a:lnTo>
                    <a:pt x="50" y="91"/>
                  </a:lnTo>
                  <a:lnTo>
                    <a:pt x="50" y="89"/>
                  </a:lnTo>
                  <a:lnTo>
                    <a:pt x="52" y="88"/>
                  </a:lnTo>
                  <a:lnTo>
                    <a:pt x="52" y="88"/>
                  </a:lnTo>
                  <a:lnTo>
                    <a:pt x="53" y="85"/>
                  </a:lnTo>
                  <a:lnTo>
                    <a:pt x="54" y="84"/>
                  </a:lnTo>
                  <a:lnTo>
                    <a:pt x="54" y="84"/>
                  </a:lnTo>
                  <a:lnTo>
                    <a:pt x="56" y="81"/>
                  </a:lnTo>
                  <a:lnTo>
                    <a:pt x="56" y="81"/>
                  </a:lnTo>
                  <a:lnTo>
                    <a:pt x="58" y="81"/>
                  </a:lnTo>
                  <a:lnTo>
                    <a:pt x="60" y="81"/>
                  </a:lnTo>
                  <a:lnTo>
                    <a:pt x="60" y="83"/>
                  </a:lnTo>
                  <a:lnTo>
                    <a:pt x="60" y="83"/>
                  </a:lnTo>
                  <a:lnTo>
                    <a:pt x="60" y="85"/>
                  </a:lnTo>
                  <a:lnTo>
                    <a:pt x="60" y="87"/>
                  </a:lnTo>
                  <a:lnTo>
                    <a:pt x="60" y="88"/>
                  </a:lnTo>
                  <a:lnTo>
                    <a:pt x="58" y="89"/>
                  </a:lnTo>
                  <a:lnTo>
                    <a:pt x="58" y="89"/>
                  </a:lnTo>
                  <a:lnTo>
                    <a:pt x="57" y="89"/>
                  </a:lnTo>
                  <a:lnTo>
                    <a:pt x="56" y="91"/>
                  </a:lnTo>
                  <a:lnTo>
                    <a:pt x="56" y="91"/>
                  </a:lnTo>
                  <a:lnTo>
                    <a:pt x="53" y="96"/>
                  </a:lnTo>
                  <a:lnTo>
                    <a:pt x="53" y="96"/>
                  </a:lnTo>
                  <a:lnTo>
                    <a:pt x="52" y="99"/>
                  </a:lnTo>
                  <a:lnTo>
                    <a:pt x="50" y="102"/>
                  </a:lnTo>
                  <a:lnTo>
                    <a:pt x="50" y="102"/>
                  </a:lnTo>
                  <a:lnTo>
                    <a:pt x="48" y="102"/>
                  </a:lnTo>
                  <a:lnTo>
                    <a:pt x="46" y="103"/>
                  </a:lnTo>
                  <a:lnTo>
                    <a:pt x="46" y="103"/>
                  </a:lnTo>
                  <a:lnTo>
                    <a:pt x="46" y="103"/>
                  </a:lnTo>
                  <a:lnTo>
                    <a:pt x="46" y="106"/>
                  </a:lnTo>
                  <a:lnTo>
                    <a:pt x="46" y="107"/>
                  </a:lnTo>
                  <a:lnTo>
                    <a:pt x="46" y="107"/>
                  </a:lnTo>
                  <a:lnTo>
                    <a:pt x="46" y="107"/>
                  </a:lnTo>
                  <a:lnTo>
                    <a:pt x="43" y="108"/>
                  </a:lnTo>
                  <a:lnTo>
                    <a:pt x="42" y="108"/>
                  </a:lnTo>
                  <a:lnTo>
                    <a:pt x="42" y="108"/>
                  </a:lnTo>
                  <a:lnTo>
                    <a:pt x="39" y="108"/>
                  </a:lnTo>
                  <a:lnTo>
                    <a:pt x="39" y="108"/>
                  </a:lnTo>
                  <a:lnTo>
                    <a:pt x="34" y="107"/>
                  </a:lnTo>
                  <a:lnTo>
                    <a:pt x="34" y="107"/>
                  </a:lnTo>
                  <a:lnTo>
                    <a:pt x="33" y="108"/>
                  </a:lnTo>
                  <a:lnTo>
                    <a:pt x="31" y="111"/>
                  </a:lnTo>
                  <a:lnTo>
                    <a:pt x="31" y="111"/>
                  </a:lnTo>
                  <a:lnTo>
                    <a:pt x="33" y="116"/>
                  </a:lnTo>
                  <a:lnTo>
                    <a:pt x="35" y="122"/>
                  </a:lnTo>
                  <a:lnTo>
                    <a:pt x="35" y="122"/>
                  </a:lnTo>
                  <a:lnTo>
                    <a:pt x="35" y="127"/>
                  </a:lnTo>
                  <a:lnTo>
                    <a:pt x="35" y="130"/>
                  </a:lnTo>
                  <a:lnTo>
                    <a:pt x="37" y="131"/>
                  </a:lnTo>
                  <a:lnTo>
                    <a:pt x="37" y="131"/>
                  </a:lnTo>
                  <a:lnTo>
                    <a:pt x="39" y="134"/>
                  </a:lnTo>
                  <a:lnTo>
                    <a:pt x="41" y="137"/>
                  </a:lnTo>
                  <a:lnTo>
                    <a:pt x="41" y="137"/>
                  </a:lnTo>
                  <a:lnTo>
                    <a:pt x="42" y="139"/>
                  </a:lnTo>
                  <a:lnTo>
                    <a:pt x="42" y="144"/>
                  </a:lnTo>
                  <a:lnTo>
                    <a:pt x="45" y="146"/>
                  </a:lnTo>
                  <a:lnTo>
                    <a:pt x="45" y="146"/>
                  </a:lnTo>
                  <a:lnTo>
                    <a:pt x="45" y="153"/>
                  </a:lnTo>
                  <a:lnTo>
                    <a:pt x="45" y="153"/>
                  </a:lnTo>
                  <a:lnTo>
                    <a:pt x="45" y="157"/>
                  </a:lnTo>
                  <a:lnTo>
                    <a:pt x="45" y="161"/>
                  </a:lnTo>
                  <a:lnTo>
                    <a:pt x="45" y="161"/>
                  </a:lnTo>
                  <a:lnTo>
                    <a:pt x="48" y="165"/>
                  </a:lnTo>
                  <a:lnTo>
                    <a:pt x="49" y="167"/>
                  </a:lnTo>
                  <a:lnTo>
                    <a:pt x="49" y="167"/>
                  </a:lnTo>
                  <a:lnTo>
                    <a:pt x="46" y="169"/>
                  </a:lnTo>
                  <a:lnTo>
                    <a:pt x="46" y="171"/>
                  </a:lnTo>
                  <a:lnTo>
                    <a:pt x="46" y="172"/>
                  </a:lnTo>
                  <a:lnTo>
                    <a:pt x="46" y="172"/>
                  </a:lnTo>
                  <a:lnTo>
                    <a:pt x="50" y="175"/>
                  </a:lnTo>
                  <a:lnTo>
                    <a:pt x="52" y="177"/>
                  </a:lnTo>
                  <a:lnTo>
                    <a:pt x="52" y="177"/>
                  </a:lnTo>
                  <a:lnTo>
                    <a:pt x="53" y="179"/>
                  </a:lnTo>
                  <a:lnTo>
                    <a:pt x="54" y="180"/>
                  </a:lnTo>
                  <a:lnTo>
                    <a:pt x="54" y="180"/>
                  </a:lnTo>
                  <a:lnTo>
                    <a:pt x="57" y="180"/>
                  </a:lnTo>
                  <a:lnTo>
                    <a:pt x="58" y="181"/>
                  </a:lnTo>
                  <a:lnTo>
                    <a:pt x="58" y="181"/>
                  </a:lnTo>
                  <a:lnTo>
                    <a:pt x="58" y="187"/>
                  </a:lnTo>
                  <a:lnTo>
                    <a:pt x="64" y="194"/>
                  </a:lnTo>
                  <a:lnTo>
                    <a:pt x="69" y="199"/>
                  </a:lnTo>
                  <a:lnTo>
                    <a:pt x="69" y="199"/>
                  </a:lnTo>
                  <a:lnTo>
                    <a:pt x="69" y="200"/>
                  </a:lnTo>
                  <a:lnTo>
                    <a:pt x="69" y="202"/>
                  </a:lnTo>
                  <a:lnTo>
                    <a:pt x="71" y="202"/>
                  </a:lnTo>
                  <a:lnTo>
                    <a:pt x="71" y="202"/>
                  </a:lnTo>
                  <a:lnTo>
                    <a:pt x="80" y="206"/>
                  </a:lnTo>
                  <a:lnTo>
                    <a:pt x="80" y="206"/>
                  </a:lnTo>
                  <a:lnTo>
                    <a:pt x="83" y="209"/>
                  </a:lnTo>
                  <a:lnTo>
                    <a:pt x="87" y="210"/>
                  </a:lnTo>
                  <a:lnTo>
                    <a:pt x="87" y="210"/>
                  </a:lnTo>
                  <a:lnTo>
                    <a:pt x="88" y="210"/>
                  </a:lnTo>
                  <a:lnTo>
                    <a:pt x="88" y="211"/>
                  </a:lnTo>
                  <a:lnTo>
                    <a:pt x="88" y="210"/>
                  </a:lnTo>
                  <a:lnTo>
                    <a:pt x="88" y="210"/>
                  </a:lnTo>
                  <a:lnTo>
                    <a:pt x="91" y="206"/>
                  </a:lnTo>
                  <a:lnTo>
                    <a:pt x="92" y="203"/>
                  </a:lnTo>
                  <a:lnTo>
                    <a:pt x="92" y="203"/>
                  </a:lnTo>
                  <a:lnTo>
                    <a:pt x="94" y="199"/>
                  </a:lnTo>
                  <a:lnTo>
                    <a:pt x="94" y="198"/>
                  </a:lnTo>
                  <a:lnTo>
                    <a:pt x="94" y="198"/>
                  </a:lnTo>
                  <a:lnTo>
                    <a:pt x="94" y="194"/>
                  </a:lnTo>
                  <a:lnTo>
                    <a:pt x="94" y="194"/>
                  </a:lnTo>
                  <a:lnTo>
                    <a:pt x="94" y="191"/>
                  </a:lnTo>
                  <a:lnTo>
                    <a:pt x="95" y="188"/>
                  </a:lnTo>
                  <a:lnTo>
                    <a:pt x="95" y="188"/>
                  </a:lnTo>
                  <a:lnTo>
                    <a:pt x="96" y="186"/>
                  </a:lnTo>
                  <a:lnTo>
                    <a:pt x="99" y="183"/>
                  </a:lnTo>
                  <a:lnTo>
                    <a:pt x="99" y="183"/>
                  </a:lnTo>
                  <a:lnTo>
                    <a:pt x="100" y="183"/>
                  </a:lnTo>
                  <a:lnTo>
                    <a:pt x="102" y="181"/>
                  </a:lnTo>
                  <a:lnTo>
                    <a:pt x="102" y="181"/>
                  </a:lnTo>
                  <a:lnTo>
                    <a:pt x="102" y="179"/>
                  </a:lnTo>
                  <a:lnTo>
                    <a:pt x="102" y="179"/>
                  </a:lnTo>
                  <a:lnTo>
                    <a:pt x="100" y="177"/>
                  </a:lnTo>
                  <a:lnTo>
                    <a:pt x="100" y="175"/>
                  </a:lnTo>
                  <a:lnTo>
                    <a:pt x="100" y="175"/>
                  </a:lnTo>
                  <a:lnTo>
                    <a:pt x="99" y="171"/>
                  </a:lnTo>
                  <a:lnTo>
                    <a:pt x="98" y="169"/>
                  </a:lnTo>
                  <a:lnTo>
                    <a:pt x="98" y="169"/>
                  </a:lnTo>
                  <a:lnTo>
                    <a:pt x="95" y="167"/>
                  </a:lnTo>
                  <a:lnTo>
                    <a:pt x="94" y="165"/>
                  </a:lnTo>
                  <a:lnTo>
                    <a:pt x="94" y="164"/>
                  </a:lnTo>
                  <a:lnTo>
                    <a:pt x="94" y="164"/>
                  </a:lnTo>
                  <a:lnTo>
                    <a:pt x="95" y="158"/>
                  </a:lnTo>
                  <a:lnTo>
                    <a:pt x="95" y="158"/>
                  </a:lnTo>
                  <a:lnTo>
                    <a:pt x="98" y="154"/>
                  </a:lnTo>
                  <a:lnTo>
                    <a:pt x="98" y="154"/>
                  </a:lnTo>
                  <a:lnTo>
                    <a:pt x="100" y="150"/>
                  </a:lnTo>
                  <a:lnTo>
                    <a:pt x="100" y="150"/>
                  </a:lnTo>
                  <a:lnTo>
                    <a:pt x="103" y="146"/>
                  </a:lnTo>
                  <a:lnTo>
                    <a:pt x="103" y="146"/>
                  </a:lnTo>
                  <a:lnTo>
                    <a:pt x="104" y="137"/>
                  </a:lnTo>
                  <a:lnTo>
                    <a:pt x="104" y="137"/>
                  </a:lnTo>
                  <a:lnTo>
                    <a:pt x="104" y="137"/>
                  </a:lnTo>
                  <a:lnTo>
                    <a:pt x="104" y="137"/>
                  </a:lnTo>
                  <a:lnTo>
                    <a:pt x="104" y="134"/>
                  </a:lnTo>
                  <a:lnTo>
                    <a:pt x="104" y="134"/>
                  </a:lnTo>
                  <a:lnTo>
                    <a:pt x="103" y="129"/>
                  </a:lnTo>
                  <a:lnTo>
                    <a:pt x="103" y="129"/>
                  </a:lnTo>
                  <a:lnTo>
                    <a:pt x="106" y="126"/>
                  </a:lnTo>
                  <a:lnTo>
                    <a:pt x="110" y="125"/>
                  </a:lnTo>
                  <a:lnTo>
                    <a:pt x="110" y="125"/>
                  </a:lnTo>
                  <a:lnTo>
                    <a:pt x="111" y="126"/>
                  </a:lnTo>
                  <a:lnTo>
                    <a:pt x="113" y="127"/>
                  </a:lnTo>
                  <a:lnTo>
                    <a:pt x="114" y="126"/>
                  </a:lnTo>
                  <a:lnTo>
                    <a:pt x="114" y="126"/>
                  </a:lnTo>
                  <a:lnTo>
                    <a:pt x="115" y="123"/>
                  </a:lnTo>
                  <a:lnTo>
                    <a:pt x="117" y="122"/>
                  </a:lnTo>
                  <a:lnTo>
                    <a:pt x="117" y="122"/>
                  </a:lnTo>
                  <a:lnTo>
                    <a:pt x="119" y="121"/>
                  </a:lnTo>
                  <a:lnTo>
                    <a:pt x="121" y="122"/>
                  </a:lnTo>
                  <a:lnTo>
                    <a:pt x="121" y="122"/>
                  </a:lnTo>
                  <a:lnTo>
                    <a:pt x="125" y="123"/>
                  </a:lnTo>
                  <a:lnTo>
                    <a:pt x="129" y="125"/>
                  </a:lnTo>
                  <a:lnTo>
                    <a:pt x="129" y="125"/>
                  </a:lnTo>
                  <a:lnTo>
                    <a:pt x="133" y="126"/>
                  </a:lnTo>
                  <a:lnTo>
                    <a:pt x="137" y="126"/>
                  </a:lnTo>
                  <a:lnTo>
                    <a:pt x="137" y="126"/>
                  </a:lnTo>
                  <a:lnTo>
                    <a:pt x="142" y="126"/>
                  </a:lnTo>
                  <a:lnTo>
                    <a:pt x="145" y="126"/>
                  </a:lnTo>
                  <a:lnTo>
                    <a:pt x="148" y="125"/>
                  </a:lnTo>
                  <a:lnTo>
                    <a:pt x="148" y="125"/>
                  </a:lnTo>
                  <a:lnTo>
                    <a:pt x="150" y="125"/>
                  </a:lnTo>
                  <a:lnTo>
                    <a:pt x="152" y="125"/>
                  </a:lnTo>
                  <a:lnTo>
                    <a:pt x="152" y="123"/>
                  </a:lnTo>
                  <a:lnTo>
                    <a:pt x="152" y="123"/>
                  </a:lnTo>
                  <a:lnTo>
                    <a:pt x="153" y="121"/>
                  </a:lnTo>
                  <a:lnTo>
                    <a:pt x="155" y="118"/>
                  </a:lnTo>
                  <a:lnTo>
                    <a:pt x="155" y="118"/>
                  </a:lnTo>
                  <a:lnTo>
                    <a:pt x="157" y="118"/>
                  </a:lnTo>
                  <a:lnTo>
                    <a:pt x="159" y="115"/>
                  </a:lnTo>
                  <a:lnTo>
                    <a:pt x="159" y="115"/>
                  </a:lnTo>
                  <a:lnTo>
                    <a:pt x="159" y="112"/>
                  </a:lnTo>
                  <a:lnTo>
                    <a:pt x="160" y="111"/>
                  </a:lnTo>
                  <a:lnTo>
                    <a:pt x="160" y="111"/>
                  </a:lnTo>
                  <a:lnTo>
                    <a:pt x="161" y="108"/>
                  </a:lnTo>
                  <a:lnTo>
                    <a:pt x="161" y="108"/>
                  </a:lnTo>
                  <a:lnTo>
                    <a:pt x="164" y="106"/>
                  </a:lnTo>
                  <a:lnTo>
                    <a:pt x="165" y="106"/>
                  </a:lnTo>
                  <a:lnTo>
                    <a:pt x="165" y="106"/>
                  </a:lnTo>
                  <a:lnTo>
                    <a:pt x="165" y="104"/>
                  </a:lnTo>
                  <a:lnTo>
                    <a:pt x="165" y="104"/>
                  </a:lnTo>
                  <a:lnTo>
                    <a:pt x="164" y="102"/>
                  </a:lnTo>
                  <a:lnTo>
                    <a:pt x="163" y="99"/>
                  </a:lnTo>
                  <a:lnTo>
                    <a:pt x="163" y="99"/>
                  </a:lnTo>
                  <a:lnTo>
                    <a:pt x="163" y="98"/>
                  </a:lnTo>
                  <a:lnTo>
                    <a:pt x="161" y="98"/>
                  </a:lnTo>
                  <a:lnTo>
                    <a:pt x="160" y="96"/>
                  </a:lnTo>
                  <a:lnTo>
                    <a:pt x="161" y="93"/>
                  </a:lnTo>
                  <a:lnTo>
                    <a:pt x="161" y="93"/>
                  </a:lnTo>
                  <a:lnTo>
                    <a:pt x="164" y="87"/>
                  </a:lnTo>
                  <a:lnTo>
                    <a:pt x="164" y="84"/>
                  </a:lnTo>
                  <a:lnTo>
                    <a:pt x="161" y="81"/>
                  </a:lnTo>
                  <a:lnTo>
                    <a:pt x="161" y="81"/>
                  </a:lnTo>
                  <a:lnTo>
                    <a:pt x="160" y="77"/>
                  </a:lnTo>
                  <a:lnTo>
                    <a:pt x="157" y="76"/>
                  </a:lnTo>
                  <a:lnTo>
                    <a:pt x="155" y="73"/>
                  </a:lnTo>
                  <a:lnTo>
                    <a:pt x="155" y="73"/>
                  </a:lnTo>
                  <a:lnTo>
                    <a:pt x="153" y="70"/>
                  </a:lnTo>
                  <a:lnTo>
                    <a:pt x="150" y="68"/>
                  </a:lnTo>
                  <a:lnTo>
                    <a:pt x="150" y="68"/>
                  </a:lnTo>
                  <a:lnTo>
                    <a:pt x="149" y="66"/>
                  </a:lnTo>
                  <a:lnTo>
                    <a:pt x="148" y="66"/>
                  </a:lnTo>
                  <a:lnTo>
                    <a:pt x="148" y="66"/>
                  </a:lnTo>
                  <a:lnTo>
                    <a:pt x="144" y="65"/>
                  </a:lnTo>
                  <a:lnTo>
                    <a:pt x="140" y="62"/>
                  </a:lnTo>
                  <a:lnTo>
                    <a:pt x="140" y="62"/>
                  </a:lnTo>
                  <a:lnTo>
                    <a:pt x="137" y="60"/>
                  </a:lnTo>
                  <a:lnTo>
                    <a:pt x="134" y="58"/>
                  </a:lnTo>
                  <a:lnTo>
                    <a:pt x="134" y="58"/>
                  </a:lnTo>
                  <a:lnTo>
                    <a:pt x="130" y="57"/>
                  </a:lnTo>
                  <a:lnTo>
                    <a:pt x="130" y="57"/>
                  </a:lnTo>
                  <a:lnTo>
                    <a:pt x="125" y="57"/>
                  </a:lnTo>
                  <a:lnTo>
                    <a:pt x="125" y="57"/>
                  </a:lnTo>
                  <a:lnTo>
                    <a:pt x="122" y="57"/>
                  </a:lnTo>
                  <a:lnTo>
                    <a:pt x="122" y="57"/>
                  </a:lnTo>
                  <a:lnTo>
                    <a:pt x="117" y="56"/>
                  </a:lnTo>
                  <a:lnTo>
                    <a:pt x="117" y="56"/>
                  </a:lnTo>
                  <a:lnTo>
                    <a:pt x="114" y="56"/>
                  </a:lnTo>
                  <a:lnTo>
                    <a:pt x="114" y="56"/>
                  </a:lnTo>
                  <a:lnTo>
                    <a:pt x="113" y="56"/>
                  </a:lnTo>
                  <a:lnTo>
                    <a:pt x="111" y="54"/>
                  </a:lnTo>
                  <a:lnTo>
                    <a:pt x="111" y="57"/>
                  </a:lnTo>
                  <a:lnTo>
                    <a:pt x="111" y="57"/>
                  </a:lnTo>
                  <a:lnTo>
                    <a:pt x="111" y="61"/>
                  </a:lnTo>
                  <a:lnTo>
                    <a:pt x="111" y="62"/>
                  </a:lnTo>
                  <a:lnTo>
                    <a:pt x="110" y="64"/>
                  </a:lnTo>
                  <a:lnTo>
                    <a:pt x="110" y="64"/>
                  </a:lnTo>
                  <a:lnTo>
                    <a:pt x="106" y="64"/>
                  </a:lnTo>
                  <a:lnTo>
                    <a:pt x="106" y="64"/>
                  </a:lnTo>
                  <a:lnTo>
                    <a:pt x="103" y="64"/>
                  </a:lnTo>
                  <a:lnTo>
                    <a:pt x="100" y="65"/>
                  </a:lnTo>
                  <a:lnTo>
                    <a:pt x="100" y="65"/>
                  </a:lnTo>
                  <a:lnTo>
                    <a:pt x="99" y="66"/>
                  </a:lnTo>
                  <a:lnTo>
                    <a:pt x="95" y="68"/>
                  </a:lnTo>
                  <a:lnTo>
                    <a:pt x="95" y="68"/>
                  </a:lnTo>
                  <a:lnTo>
                    <a:pt x="95" y="68"/>
                  </a:lnTo>
                  <a:lnTo>
                    <a:pt x="95" y="69"/>
                  </a:lnTo>
                  <a:lnTo>
                    <a:pt x="92" y="68"/>
                  </a:lnTo>
                  <a:lnTo>
                    <a:pt x="92" y="68"/>
                  </a:lnTo>
                  <a:lnTo>
                    <a:pt x="91" y="65"/>
                  </a:lnTo>
                  <a:lnTo>
                    <a:pt x="92" y="64"/>
                  </a:lnTo>
                  <a:lnTo>
                    <a:pt x="91" y="64"/>
                  </a:lnTo>
                  <a:lnTo>
                    <a:pt x="88" y="64"/>
                  </a:lnTo>
                  <a:lnTo>
                    <a:pt x="88" y="64"/>
                  </a:lnTo>
                  <a:lnTo>
                    <a:pt x="81" y="65"/>
                  </a:lnTo>
                  <a:lnTo>
                    <a:pt x="79" y="65"/>
                  </a:lnTo>
                  <a:lnTo>
                    <a:pt x="79" y="65"/>
                  </a:lnTo>
                  <a:lnTo>
                    <a:pt x="77" y="65"/>
                  </a:lnTo>
                  <a:lnTo>
                    <a:pt x="75" y="64"/>
                  </a:lnTo>
                  <a:lnTo>
                    <a:pt x="75" y="64"/>
                  </a:lnTo>
                  <a:lnTo>
                    <a:pt x="71" y="62"/>
                  </a:lnTo>
                  <a:lnTo>
                    <a:pt x="69" y="64"/>
                  </a:lnTo>
                  <a:lnTo>
                    <a:pt x="69" y="64"/>
                  </a:lnTo>
                  <a:lnTo>
                    <a:pt x="68" y="65"/>
                  </a:lnTo>
                  <a:lnTo>
                    <a:pt x="68" y="65"/>
                  </a:lnTo>
                  <a:lnTo>
                    <a:pt x="67" y="64"/>
                  </a:lnTo>
                  <a:lnTo>
                    <a:pt x="67" y="64"/>
                  </a:lnTo>
                  <a:lnTo>
                    <a:pt x="65" y="61"/>
                  </a:lnTo>
                  <a:lnTo>
                    <a:pt x="67" y="60"/>
                  </a:lnTo>
                  <a:lnTo>
                    <a:pt x="67" y="60"/>
                  </a:lnTo>
                  <a:lnTo>
                    <a:pt x="71" y="60"/>
                  </a:lnTo>
                  <a:lnTo>
                    <a:pt x="72" y="60"/>
                  </a:lnTo>
                  <a:lnTo>
                    <a:pt x="73" y="58"/>
                  </a:lnTo>
                  <a:lnTo>
                    <a:pt x="73" y="58"/>
                  </a:lnTo>
                  <a:lnTo>
                    <a:pt x="72" y="57"/>
                  </a:lnTo>
                  <a:lnTo>
                    <a:pt x="72" y="56"/>
                  </a:lnTo>
                  <a:lnTo>
                    <a:pt x="73" y="56"/>
                  </a:lnTo>
                  <a:lnTo>
                    <a:pt x="73" y="56"/>
                  </a:lnTo>
                  <a:lnTo>
                    <a:pt x="79" y="54"/>
                  </a:lnTo>
                  <a:lnTo>
                    <a:pt x="79" y="54"/>
                  </a:lnTo>
                  <a:lnTo>
                    <a:pt x="81" y="54"/>
                  </a:lnTo>
                  <a:lnTo>
                    <a:pt x="83" y="54"/>
                  </a:lnTo>
                  <a:lnTo>
                    <a:pt x="85" y="54"/>
                  </a:lnTo>
                  <a:lnTo>
                    <a:pt x="85" y="54"/>
                  </a:lnTo>
                  <a:lnTo>
                    <a:pt x="85" y="54"/>
                  </a:lnTo>
                  <a:lnTo>
                    <a:pt x="87" y="53"/>
                  </a:lnTo>
                  <a:lnTo>
                    <a:pt x="88" y="53"/>
                  </a:lnTo>
                  <a:lnTo>
                    <a:pt x="87" y="51"/>
                  </a:lnTo>
                  <a:lnTo>
                    <a:pt x="87" y="51"/>
                  </a:lnTo>
                  <a:lnTo>
                    <a:pt x="84" y="47"/>
                  </a:lnTo>
                  <a:lnTo>
                    <a:pt x="83" y="46"/>
                  </a:lnTo>
                  <a:lnTo>
                    <a:pt x="81" y="45"/>
                  </a:lnTo>
                  <a:lnTo>
                    <a:pt x="80" y="45"/>
                  </a:lnTo>
                  <a:lnTo>
                    <a:pt x="80" y="45"/>
                  </a:lnTo>
                  <a:lnTo>
                    <a:pt x="79" y="46"/>
                  </a:lnTo>
                  <a:lnTo>
                    <a:pt x="77" y="47"/>
                  </a:lnTo>
                  <a:lnTo>
                    <a:pt x="77" y="47"/>
                  </a:lnTo>
                  <a:lnTo>
                    <a:pt x="76" y="47"/>
                  </a:lnTo>
                  <a:lnTo>
                    <a:pt x="76" y="47"/>
                  </a:lnTo>
                  <a:lnTo>
                    <a:pt x="72" y="45"/>
                  </a:lnTo>
                  <a:lnTo>
                    <a:pt x="72" y="43"/>
                  </a:lnTo>
                  <a:lnTo>
                    <a:pt x="73" y="42"/>
                  </a:lnTo>
                  <a:lnTo>
                    <a:pt x="73" y="42"/>
                  </a:lnTo>
                  <a:lnTo>
                    <a:pt x="76" y="39"/>
                  </a:lnTo>
                  <a:lnTo>
                    <a:pt x="79" y="38"/>
                  </a:lnTo>
                  <a:lnTo>
                    <a:pt x="79" y="38"/>
                  </a:lnTo>
                  <a:lnTo>
                    <a:pt x="80" y="38"/>
                  </a:lnTo>
                  <a:lnTo>
                    <a:pt x="81" y="38"/>
                  </a:lnTo>
                  <a:lnTo>
                    <a:pt x="84" y="41"/>
                  </a:lnTo>
                  <a:lnTo>
                    <a:pt x="87" y="43"/>
                  </a:lnTo>
                  <a:lnTo>
                    <a:pt x="88" y="43"/>
                  </a:lnTo>
                  <a:lnTo>
                    <a:pt x="88" y="43"/>
                  </a:lnTo>
                  <a:lnTo>
                    <a:pt x="91" y="42"/>
                  </a:lnTo>
                  <a:lnTo>
                    <a:pt x="92" y="42"/>
                  </a:lnTo>
                  <a:lnTo>
                    <a:pt x="92" y="42"/>
                  </a:lnTo>
                  <a:lnTo>
                    <a:pt x="94" y="45"/>
                  </a:lnTo>
                  <a:lnTo>
                    <a:pt x="94" y="49"/>
                  </a:lnTo>
                  <a:lnTo>
                    <a:pt x="94" y="49"/>
                  </a:lnTo>
                  <a:lnTo>
                    <a:pt x="94" y="51"/>
                  </a:lnTo>
                  <a:lnTo>
                    <a:pt x="96" y="50"/>
                  </a:lnTo>
                  <a:lnTo>
                    <a:pt x="96" y="50"/>
                  </a:lnTo>
                  <a:lnTo>
                    <a:pt x="98" y="49"/>
                  </a:lnTo>
                  <a:lnTo>
                    <a:pt x="96" y="49"/>
                  </a:lnTo>
                  <a:lnTo>
                    <a:pt x="96" y="47"/>
                  </a:lnTo>
                  <a:lnTo>
                    <a:pt x="100" y="46"/>
                  </a:lnTo>
                  <a:lnTo>
                    <a:pt x="100" y="46"/>
                  </a:lnTo>
                  <a:lnTo>
                    <a:pt x="107" y="45"/>
                  </a:lnTo>
                  <a:lnTo>
                    <a:pt x="110" y="43"/>
                  </a:lnTo>
                  <a:lnTo>
                    <a:pt x="113" y="43"/>
                  </a:lnTo>
                  <a:lnTo>
                    <a:pt x="114" y="45"/>
                  </a:lnTo>
                  <a:lnTo>
                    <a:pt x="114" y="45"/>
                  </a:lnTo>
                  <a:lnTo>
                    <a:pt x="117" y="46"/>
                  </a:lnTo>
                  <a:lnTo>
                    <a:pt x="118" y="46"/>
                  </a:lnTo>
                  <a:lnTo>
                    <a:pt x="118" y="46"/>
                  </a:lnTo>
                  <a:lnTo>
                    <a:pt x="118" y="47"/>
                  </a:lnTo>
                  <a:lnTo>
                    <a:pt x="118" y="49"/>
                  </a:lnTo>
                  <a:lnTo>
                    <a:pt x="119" y="47"/>
                  </a:lnTo>
                  <a:lnTo>
                    <a:pt x="119" y="47"/>
                  </a:lnTo>
                  <a:lnTo>
                    <a:pt x="122" y="46"/>
                  </a:lnTo>
                  <a:lnTo>
                    <a:pt x="125" y="47"/>
                  </a:lnTo>
                  <a:lnTo>
                    <a:pt x="127" y="49"/>
                  </a:lnTo>
                  <a:lnTo>
                    <a:pt x="127" y="49"/>
                  </a:lnTo>
                  <a:lnTo>
                    <a:pt x="127" y="49"/>
                  </a:lnTo>
                  <a:lnTo>
                    <a:pt x="130" y="49"/>
                  </a:lnTo>
                  <a:lnTo>
                    <a:pt x="130" y="49"/>
                  </a:lnTo>
                  <a:lnTo>
                    <a:pt x="133" y="51"/>
                  </a:lnTo>
                  <a:lnTo>
                    <a:pt x="137" y="51"/>
                  </a:lnTo>
                  <a:lnTo>
                    <a:pt x="137" y="51"/>
                  </a:lnTo>
                  <a:lnTo>
                    <a:pt x="140" y="50"/>
                  </a:lnTo>
                  <a:lnTo>
                    <a:pt x="140" y="50"/>
                  </a:lnTo>
                  <a:lnTo>
                    <a:pt x="138" y="47"/>
                  </a:lnTo>
                  <a:lnTo>
                    <a:pt x="138" y="47"/>
                  </a:lnTo>
                  <a:lnTo>
                    <a:pt x="137" y="45"/>
                  </a:lnTo>
                  <a:lnTo>
                    <a:pt x="133" y="43"/>
                  </a:lnTo>
                  <a:lnTo>
                    <a:pt x="133" y="43"/>
                  </a:lnTo>
                  <a:lnTo>
                    <a:pt x="125" y="41"/>
                  </a:lnTo>
                  <a:lnTo>
                    <a:pt x="123" y="39"/>
                  </a:lnTo>
                  <a:lnTo>
                    <a:pt x="126" y="39"/>
                  </a:lnTo>
                  <a:lnTo>
                    <a:pt x="126" y="39"/>
                  </a:lnTo>
                  <a:lnTo>
                    <a:pt x="129" y="38"/>
                  </a:lnTo>
                  <a:lnTo>
                    <a:pt x="127" y="37"/>
                  </a:lnTo>
                  <a:lnTo>
                    <a:pt x="127" y="35"/>
                  </a:lnTo>
                  <a:lnTo>
                    <a:pt x="132" y="33"/>
                  </a:lnTo>
                  <a:lnTo>
                    <a:pt x="132" y="33"/>
                  </a:lnTo>
                  <a:lnTo>
                    <a:pt x="137" y="31"/>
                  </a:lnTo>
                  <a:lnTo>
                    <a:pt x="140" y="31"/>
                  </a:lnTo>
                  <a:lnTo>
                    <a:pt x="141" y="31"/>
                  </a:lnTo>
                  <a:lnTo>
                    <a:pt x="141" y="28"/>
                  </a:lnTo>
                  <a:lnTo>
                    <a:pt x="141" y="28"/>
                  </a:lnTo>
                  <a:lnTo>
                    <a:pt x="141" y="23"/>
                  </a:lnTo>
                  <a:lnTo>
                    <a:pt x="142" y="23"/>
                  </a:lnTo>
                  <a:lnTo>
                    <a:pt x="144" y="23"/>
                  </a:lnTo>
                  <a:lnTo>
                    <a:pt x="144" y="23"/>
                  </a:lnTo>
                  <a:lnTo>
                    <a:pt x="153" y="24"/>
                  </a:lnTo>
                  <a:lnTo>
                    <a:pt x="153" y="24"/>
                  </a:lnTo>
                  <a:lnTo>
                    <a:pt x="155" y="24"/>
                  </a:lnTo>
                  <a:lnTo>
                    <a:pt x="155" y="26"/>
                  </a:lnTo>
                  <a:lnTo>
                    <a:pt x="157" y="24"/>
                  </a:lnTo>
                  <a:lnTo>
                    <a:pt x="157" y="24"/>
                  </a:lnTo>
                  <a:lnTo>
                    <a:pt x="160" y="23"/>
                  </a:lnTo>
                  <a:lnTo>
                    <a:pt x="161" y="23"/>
                  </a:lnTo>
                  <a:lnTo>
                    <a:pt x="161" y="23"/>
                  </a:lnTo>
                  <a:lnTo>
                    <a:pt x="161" y="22"/>
                  </a:lnTo>
                  <a:lnTo>
                    <a:pt x="161" y="22"/>
                  </a:lnTo>
                  <a:lnTo>
                    <a:pt x="159" y="18"/>
                  </a:lnTo>
                  <a:lnTo>
                    <a:pt x="156" y="15"/>
                  </a:lnTo>
                  <a:lnTo>
                    <a:pt x="156" y="15"/>
                  </a:lnTo>
                  <a:lnTo>
                    <a:pt x="155" y="12"/>
                  </a:lnTo>
                  <a:lnTo>
                    <a:pt x="153" y="10"/>
                  </a:lnTo>
                  <a:lnTo>
                    <a:pt x="152" y="7"/>
                  </a:lnTo>
                  <a:lnTo>
                    <a:pt x="150" y="7"/>
                  </a:lnTo>
                  <a:lnTo>
                    <a:pt x="148" y="8"/>
                  </a:lnTo>
                  <a:lnTo>
                    <a:pt x="148" y="8"/>
                  </a:lnTo>
                  <a:lnTo>
                    <a:pt x="144" y="10"/>
                  </a:lnTo>
                  <a:lnTo>
                    <a:pt x="140" y="11"/>
                  </a:lnTo>
                  <a:lnTo>
                    <a:pt x="140" y="11"/>
                  </a:lnTo>
                  <a:lnTo>
                    <a:pt x="134" y="10"/>
                  </a:lnTo>
                  <a:lnTo>
                    <a:pt x="132" y="8"/>
                  </a:lnTo>
                  <a:lnTo>
                    <a:pt x="132" y="8"/>
                  </a:lnTo>
                  <a:lnTo>
                    <a:pt x="136" y="7"/>
                  </a:lnTo>
                  <a:lnTo>
                    <a:pt x="138" y="5"/>
                  </a:lnTo>
                  <a:lnTo>
                    <a:pt x="138" y="5"/>
                  </a:lnTo>
                  <a:lnTo>
                    <a:pt x="138" y="5"/>
                  </a:lnTo>
                  <a:lnTo>
                    <a:pt x="140" y="4"/>
                  </a:lnTo>
                  <a:lnTo>
                    <a:pt x="140" y="4"/>
                  </a:lnTo>
                  <a:lnTo>
                    <a:pt x="137" y="1"/>
                  </a:lnTo>
                  <a:lnTo>
                    <a:pt x="140" y="0"/>
                  </a:lnTo>
                  <a:lnTo>
                    <a:pt x="140" y="0"/>
                  </a:lnTo>
                  <a:lnTo>
                    <a:pt x="149" y="0"/>
                  </a:lnTo>
                  <a:lnTo>
                    <a:pt x="161" y="1"/>
                  </a:lnTo>
                  <a:lnTo>
                    <a:pt x="161" y="1"/>
                  </a:lnTo>
                  <a:close/>
                </a:path>
              </a:pathLst>
            </a:custGeom>
            <a:grp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endParaRPr>
            </a:p>
          </p:txBody>
        </p:sp>
      </p:grpSp>
      <p:grpSp>
        <p:nvGrpSpPr>
          <p:cNvPr id="253" name="组合 252"/>
          <p:cNvGrpSpPr/>
          <p:nvPr/>
        </p:nvGrpSpPr>
        <p:grpSpPr>
          <a:xfrm>
            <a:off x="2631745" y="1764536"/>
            <a:ext cx="179281" cy="319015"/>
            <a:chOff x="3846513" y="1814513"/>
            <a:chExt cx="323850" cy="576262"/>
          </a:xfrm>
          <a:solidFill>
            <a:schemeClr val="accent1"/>
          </a:solidFill>
        </p:grpSpPr>
        <p:sp>
          <p:nvSpPr>
            <p:cNvPr id="254" name="Freeform 137"/>
            <p:cNvSpPr>
              <a:spLocks noEditPoints="1"/>
            </p:cNvSpPr>
            <p:nvPr/>
          </p:nvSpPr>
          <p:spPr bwMode="auto">
            <a:xfrm>
              <a:off x="3846513" y="1814513"/>
              <a:ext cx="323850" cy="323850"/>
            </a:xfrm>
            <a:custGeom>
              <a:avLst/>
              <a:gdLst>
                <a:gd name="T0" fmla="*/ 112 w 204"/>
                <a:gd name="T1" fmla="*/ 0 h 204"/>
                <a:gd name="T2" fmla="*/ 141 w 204"/>
                <a:gd name="T3" fmla="*/ 8 h 204"/>
                <a:gd name="T4" fmla="*/ 165 w 204"/>
                <a:gd name="T5" fmla="*/ 22 h 204"/>
                <a:gd name="T6" fmla="*/ 185 w 204"/>
                <a:gd name="T7" fmla="*/ 42 h 204"/>
                <a:gd name="T8" fmla="*/ 199 w 204"/>
                <a:gd name="T9" fmla="*/ 68 h 204"/>
                <a:gd name="T10" fmla="*/ 204 w 204"/>
                <a:gd name="T11" fmla="*/ 96 h 204"/>
                <a:gd name="T12" fmla="*/ 203 w 204"/>
                <a:gd name="T13" fmla="*/ 118 h 204"/>
                <a:gd name="T14" fmla="*/ 195 w 204"/>
                <a:gd name="T15" fmla="*/ 146 h 204"/>
                <a:gd name="T16" fmla="*/ 179 w 204"/>
                <a:gd name="T17" fmla="*/ 171 h 204"/>
                <a:gd name="T18" fmla="*/ 156 w 204"/>
                <a:gd name="T19" fmla="*/ 190 h 204"/>
                <a:gd name="T20" fmla="*/ 129 w 204"/>
                <a:gd name="T21" fmla="*/ 202 h 204"/>
                <a:gd name="T22" fmla="*/ 108 w 204"/>
                <a:gd name="T23" fmla="*/ 204 h 204"/>
                <a:gd name="T24" fmla="*/ 102 w 204"/>
                <a:gd name="T25" fmla="*/ 185 h 204"/>
                <a:gd name="T26" fmla="*/ 107 w 204"/>
                <a:gd name="T27" fmla="*/ 185 h 204"/>
                <a:gd name="T28" fmla="*/ 131 w 204"/>
                <a:gd name="T29" fmla="*/ 180 h 204"/>
                <a:gd name="T30" fmla="*/ 164 w 204"/>
                <a:gd name="T31" fmla="*/ 158 h 204"/>
                <a:gd name="T32" fmla="*/ 183 w 204"/>
                <a:gd name="T33" fmla="*/ 123 h 204"/>
                <a:gd name="T34" fmla="*/ 185 w 204"/>
                <a:gd name="T35" fmla="*/ 97 h 204"/>
                <a:gd name="T36" fmla="*/ 177 w 204"/>
                <a:gd name="T37" fmla="*/ 66 h 204"/>
                <a:gd name="T38" fmla="*/ 148 w 204"/>
                <a:gd name="T39" fmla="*/ 32 h 204"/>
                <a:gd name="T40" fmla="*/ 102 w 204"/>
                <a:gd name="T41" fmla="*/ 19 h 204"/>
                <a:gd name="T42" fmla="*/ 96 w 204"/>
                <a:gd name="T43" fmla="*/ 0 h 204"/>
                <a:gd name="T44" fmla="*/ 102 w 204"/>
                <a:gd name="T45" fmla="*/ 19 h 204"/>
                <a:gd name="T46" fmla="*/ 89 w 204"/>
                <a:gd name="T47" fmla="*/ 20 h 204"/>
                <a:gd name="T48" fmla="*/ 66 w 204"/>
                <a:gd name="T49" fmla="*/ 27 h 204"/>
                <a:gd name="T50" fmla="*/ 31 w 204"/>
                <a:gd name="T51" fmla="*/ 60 h 204"/>
                <a:gd name="T52" fmla="*/ 20 w 204"/>
                <a:gd name="T53" fmla="*/ 89 h 204"/>
                <a:gd name="T54" fmla="*/ 19 w 204"/>
                <a:gd name="T55" fmla="*/ 107 h 204"/>
                <a:gd name="T56" fmla="*/ 35 w 204"/>
                <a:gd name="T57" fmla="*/ 152 h 204"/>
                <a:gd name="T58" fmla="*/ 70 w 204"/>
                <a:gd name="T59" fmla="*/ 179 h 204"/>
                <a:gd name="T60" fmla="*/ 102 w 204"/>
                <a:gd name="T61" fmla="*/ 204 h 204"/>
                <a:gd name="T62" fmla="*/ 83 w 204"/>
                <a:gd name="T63" fmla="*/ 203 h 204"/>
                <a:gd name="T64" fmla="*/ 55 w 204"/>
                <a:gd name="T65" fmla="*/ 194 h 204"/>
                <a:gd name="T66" fmla="*/ 32 w 204"/>
                <a:gd name="T67" fmla="*/ 176 h 204"/>
                <a:gd name="T68" fmla="*/ 13 w 204"/>
                <a:gd name="T69" fmla="*/ 154 h 204"/>
                <a:gd name="T70" fmla="*/ 3 w 204"/>
                <a:gd name="T71" fmla="*/ 127 h 204"/>
                <a:gd name="T72" fmla="*/ 0 w 204"/>
                <a:gd name="T73" fmla="*/ 108 h 204"/>
                <a:gd name="T74" fmla="*/ 3 w 204"/>
                <a:gd name="T75" fmla="*/ 77 h 204"/>
                <a:gd name="T76" fmla="*/ 15 w 204"/>
                <a:gd name="T77" fmla="*/ 50 h 204"/>
                <a:gd name="T78" fmla="*/ 32 w 204"/>
                <a:gd name="T79" fmla="*/ 27 h 204"/>
                <a:gd name="T80" fmla="*/ 57 w 204"/>
                <a:gd name="T81" fmla="*/ 11 h 204"/>
                <a:gd name="T82" fmla="*/ 87 w 204"/>
                <a:gd name="T83" fmla="*/ 1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204" h="204">
                  <a:moveTo>
                    <a:pt x="102" y="0"/>
                  </a:moveTo>
                  <a:lnTo>
                    <a:pt x="102" y="0"/>
                  </a:lnTo>
                  <a:lnTo>
                    <a:pt x="112" y="0"/>
                  </a:lnTo>
                  <a:lnTo>
                    <a:pt x="122" y="1"/>
                  </a:lnTo>
                  <a:lnTo>
                    <a:pt x="131" y="4"/>
                  </a:lnTo>
                  <a:lnTo>
                    <a:pt x="141" y="8"/>
                  </a:lnTo>
                  <a:lnTo>
                    <a:pt x="149" y="11"/>
                  </a:lnTo>
                  <a:lnTo>
                    <a:pt x="157" y="16"/>
                  </a:lnTo>
                  <a:lnTo>
                    <a:pt x="165" y="22"/>
                  </a:lnTo>
                  <a:lnTo>
                    <a:pt x="172" y="28"/>
                  </a:lnTo>
                  <a:lnTo>
                    <a:pt x="179" y="35"/>
                  </a:lnTo>
                  <a:lnTo>
                    <a:pt x="185" y="42"/>
                  </a:lnTo>
                  <a:lnTo>
                    <a:pt x="190" y="50"/>
                  </a:lnTo>
                  <a:lnTo>
                    <a:pt x="195" y="58"/>
                  </a:lnTo>
                  <a:lnTo>
                    <a:pt x="199" y="68"/>
                  </a:lnTo>
                  <a:lnTo>
                    <a:pt x="202" y="77"/>
                  </a:lnTo>
                  <a:lnTo>
                    <a:pt x="203" y="87"/>
                  </a:lnTo>
                  <a:lnTo>
                    <a:pt x="204" y="96"/>
                  </a:lnTo>
                  <a:lnTo>
                    <a:pt x="204" y="96"/>
                  </a:lnTo>
                  <a:lnTo>
                    <a:pt x="204" y="107"/>
                  </a:lnTo>
                  <a:lnTo>
                    <a:pt x="203" y="118"/>
                  </a:lnTo>
                  <a:lnTo>
                    <a:pt x="202" y="127"/>
                  </a:lnTo>
                  <a:lnTo>
                    <a:pt x="199" y="137"/>
                  </a:lnTo>
                  <a:lnTo>
                    <a:pt x="195" y="146"/>
                  </a:lnTo>
                  <a:lnTo>
                    <a:pt x="190" y="154"/>
                  </a:lnTo>
                  <a:lnTo>
                    <a:pt x="184" y="162"/>
                  </a:lnTo>
                  <a:lnTo>
                    <a:pt x="179" y="171"/>
                  </a:lnTo>
                  <a:lnTo>
                    <a:pt x="172" y="177"/>
                  </a:lnTo>
                  <a:lnTo>
                    <a:pt x="164" y="184"/>
                  </a:lnTo>
                  <a:lnTo>
                    <a:pt x="156" y="190"/>
                  </a:lnTo>
                  <a:lnTo>
                    <a:pt x="148" y="194"/>
                  </a:lnTo>
                  <a:lnTo>
                    <a:pt x="138" y="198"/>
                  </a:lnTo>
                  <a:lnTo>
                    <a:pt x="129" y="202"/>
                  </a:lnTo>
                  <a:lnTo>
                    <a:pt x="118" y="203"/>
                  </a:lnTo>
                  <a:lnTo>
                    <a:pt x="108" y="204"/>
                  </a:lnTo>
                  <a:lnTo>
                    <a:pt x="108" y="204"/>
                  </a:lnTo>
                  <a:lnTo>
                    <a:pt x="102" y="204"/>
                  </a:lnTo>
                  <a:lnTo>
                    <a:pt x="102" y="185"/>
                  </a:lnTo>
                  <a:lnTo>
                    <a:pt x="102" y="185"/>
                  </a:lnTo>
                  <a:lnTo>
                    <a:pt x="107" y="185"/>
                  </a:lnTo>
                  <a:lnTo>
                    <a:pt x="107" y="185"/>
                  </a:lnTo>
                  <a:lnTo>
                    <a:pt x="107" y="185"/>
                  </a:lnTo>
                  <a:lnTo>
                    <a:pt x="115" y="184"/>
                  </a:lnTo>
                  <a:lnTo>
                    <a:pt x="123" y="183"/>
                  </a:lnTo>
                  <a:lnTo>
                    <a:pt x="131" y="180"/>
                  </a:lnTo>
                  <a:lnTo>
                    <a:pt x="138" y="177"/>
                  </a:lnTo>
                  <a:lnTo>
                    <a:pt x="152" y="169"/>
                  </a:lnTo>
                  <a:lnTo>
                    <a:pt x="164" y="158"/>
                  </a:lnTo>
                  <a:lnTo>
                    <a:pt x="173" y="145"/>
                  </a:lnTo>
                  <a:lnTo>
                    <a:pt x="180" y="130"/>
                  </a:lnTo>
                  <a:lnTo>
                    <a:pt x="183" y="123"/>
                  </a:lnTo>
                  <a:lnTo>
                    <a:pt x="184" y="115"/>
                  </a:lnTo>
                  <a:lnTo>
                    <a:pt x="185" y="107"/>
                  </a:lnTo>
                  <a:lnTo>
                    <a:pt x="185" y="97"/>
                  </a:lnTo>
                  <a:lnTo>
                    <a:pt x="185" y="97"/>
                  </a:lnTo>
                  <a:lnTo>
                    <a:pt x="183" y="81"/>
                  </a:lnTo>
                  <a:lnTo>
                    <a:pt x="177" y="66"/>
                  </a:lnTo>
                  <a:lnTo>
                    <a:pt x="169" y="53"/>
                  </a:lnTo>
                  <a:lnTo>
                    <a:pt x="160" y="42"/>
                  </a:lnTo>
                  <a:lnTo>
                    <a:pt x="148" y="32"/>
                  </a:lnTo>
                  <a:lnTo>
                    <a:pt x="133" y="26"/>
                  </a:lnTo>
                  <a:lnTo>
                    <a:pt x="118" y="20"/>
                  </a:lnTo>
                  <a:lnTo>
                    <a:pt x="102" y="19"/>
                  </a:lnTo>
                  <a:lnTo>
                    <a:pt x="102" y="0"/>
                  </a:lnTo>
                  <a:close/>
                  <a:moveTo>
                    <a:pt x="96" y="0"/>
                  </a:moveTo>
                  <a:lnTo>
                    <a:pt x="96" y="0"/>
                  </a:lnTo>
                  <a:lnTo>
                    <a:pt x="102" y="0"/>
                  </a:lnTo>
                  <a:lnTo>
                    <a:pt x="102" y="19"/>
                  </a:lnTo>
                  <a:lnTo>
                    <a:pt x="102" y="19"/>
                  </a:lnTo>
                  <a:lnTo>
                    <a:pt x="97" y="19"/>
                  </a:lnTo>
                  <a:lnTo>
                    <a:pt x="97" y="19"/>
                  </a:lnTo>
                  <a:lnTo>
                    <a:pt x="89" y="20"/>
                  </a:lnTo>
                  <a:lnTo>
                    <a:pt x="81" y="22"/>
                  </a:lnTo>
                  <a:lnTo>
                    <a:pt x="73" y="24"/>
                  </a:lnTo>
                  <a:lnTo>
                    <a:pt x="66" y="27"/>
                  </a:lnTo>
                  <a:lnTo>
                    <a:pt x="51" y="37"/>
                  </a:lnTo>
                  <a:lnTo>
                    <a:pt x="41" y="46"/>
                  </a:lnTo>
                  <a:lnTo>
                    <a:pt x="31" y="60"/>
                  </a:lnTo>
                  <a:lnTo>
                    <a:pt x="24" y="74"/>
                  </a:lnTo>
                  <a:lnTo>
                    <a:pt x="22" y="81"/>
                  </a:lnTo>
                  <a:lnTo>
                    <a:pt x="20" y="89"/>
                  </a:lnTo>
                  <a:lnTo>
                    <a:pt x="19" y="99"/>
                  </a:lnTo>
                  <a:lnTo>
                    <a:pt x="19" y="107"/>
                  </a:lnTo>
                  <a:lnTo>
                    <a:pt x="19" y="107"/>
                  </a:lnTo>
                  <a:lnTo>
                    <a:pt x="22" y="123"/>
                  </a:lnTo>
                  <a:lnTo>
                    <a:pt x="27" y="138"/>
                  </a:lnTo>
                  <a:lnTo>
                    <a:pt x="35" y="152"/>
                  </a:lnTo>
                  <a:lnTo>
                    <a:pt x="45" y="162"/>
                  </a:lnTo>
                  <a:lnTo>
                    <a:pt x="57" y="172"/>
                  </a:lnTo>
                  <a:lnTo>
                    <a:pt x="70" y="179"/>
                  </a:lnTo>
                  <a:lnTo>
                    <a:pt x="87" y="184"/>
                  </a:lnTo>
                  <a:lnTo>
                    <a:pt x="102" y="185"/>
                  </a:lnTo>
                  <a:lnTo>
                    <a:pt x="102" y="204"/>
                  </a:lnTo>
                  <a:lnTo>
                    <a:pt x="102" y="204"/>
                  </a:lnTo>
                  <a:lnTo>
                    <a:pt x="92" y="204"/>
                  </a:lnTo>
                  <a:lnTo>
                    <a:pt x="83" y="203"/>
                  </a:lnTo>
                  <a:lnTo>
                    <a:pt x="73" y="200"/>
                  </a:lnTo>
                  <a:lnTo>
                    <a:pt x="64" y="198"/>
                  </a:lnTo>
                  <a:lnTo>
                    <a:pt x="55" y="194"/>
                  </a:lnTo>
                  <a:lnTo>
                    <a:pt x="47" y="188"/>
                  </a:lnTo>
                  <a:lnTo>
                    <a:pt x="39" y="183"/>
                  </a:lnTo>
                  <a:lnTo>
                    <a:pt x="32" y="176"/>
                  </a:lnTo>
                  <a:lnTo>
                    <a:pt x="26" y="169"/>
                  </a:lnTo>
                  <a:lnTo>
                    <a:pt x="19" y="162"/>
                  </a:lnTo>
                  <a:lnTo>
                    <a:pt x="13" y="154"/>
                  </a:lnTo>
                  <a:lnTo>
                    <a:pt x="9" y="146"/>
                  </a:lnTo>
                  <a:lnTo>
                    <a:pt x="5" y="137"/>
                  </a:lnTo>
                  <a:lnTo>
                    <a:pt x="3" y="127"/>
                  </a:lnTo>
                  <a:lnTo>
                    <a:pt x="1" y="118"/>
                  </a:lnTo>
                  <a:lnTo>
                    <a:pt x="0" y="108"/>
                  </a:lnTo>
                  <a:lnTo>
                    <a:pt x="0" y="108"/>
                  </a:lnTo>
                  <a:lnTo>
                    <a:pt x="0" y="97"/>
                  </a:lnTo>
                  <a:lnTo>
                    <a:pt x="1" y="87"/>
                  </a:lnTo>
                  <a:lnTo>
                    <a:pt x="3" y="77"/>
                  </a:lnTo>
                  <a:lnTo>
                    <a:pt x="5" y="68"/>
                  </a:lnTo>
                  <a:lnTo>
                    <a:pt x="9" y="58"/>
                  </a:lnTo>
                  <a:lnTo>
                    <a:pt x="15" y="50"/>
                  </a:lnTo>
                  <a:lnTo>
                    <a:pt x="20" y="42"/>
                  </a:lnTo>
                  <a:lnTo>
                    <a:pt x="26" y="34"/>
                  </a:lnTo>
                  <a:lnTo>
                    <a:pt x="32" y="27"/>
                  </a:lnTo>
                  <a:lnTo>
                    <a:pt x="41" y="20"/>
                  </a:lnTo>
                  <a:lnTo>
                    <a:pt x="49" y="15"/>
                  </a:lnTo>
                  <a:lnTo>
                    <a:pt x="57" y="11"/>
                  </a:lnTo>
                  <a:lnTo>
                    <a:pt x="66" y="7"/>
                  </a:lnTo>
                  <a:lnTo>
                    <a:pt x="76" y="3"/>
                  </a:lnTo>
                  <a:lnTo>
                    <a:pt x="87" y="1"/>
                  </a:lnTo>
                  <a:lnTo>
                    <a:pt x="96" y="0"/>
                  </a:lnTo>
                  <a:lnTo>
                    <a:pt x="96" y="0"/>
                  </a:lnTo>
                  <a:close/>
                </a:path>
              </a:pathLst>
            </a:custGeom>
            <a:grp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255" name="Freeform 138"/>
            <p:cNvSpPr>
              <a:spLocks/>
            </p:cNvSpPr>
            <p:nvPr/>
          </p:nvSpPr>
          <p:spPr bwMode="auto">
            <a:xfrm>
              <a:off x="3994151" y="2119313"/>
              <a:ext cx="52388" cy="161925"/>
            </a:xfrm>
            <a:custGeom>
              <a:avLst/>
              <a:gdLst>
                <a:gd name="T0" fmla="*/ 6 w 33"/>
                <a:gd name="T1" fmla="*/ 102 h 102"/>
                <a:gd name="T2" fmla="*/ 33 w 33"/>
                <a:gd name="T3" fmla="*/ 100 h 102"/>
                <a:gd name="T4" fmla="*/ 27 w 33"/>
                <a:gd name="T5" fmla="*/ 0 h 102"/>
                <a:gd name="T6" fmla="*/ 0 w 33"/>
                <a:gd name="T7" fmla="*/ 2 h 102"/>
                <a:gd name="T8" fmla="*/ 6 w 33"/>
                <a:gd name="T9" fmla="*/ 102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3" h="102">
                  <a:moveTo>
                    <a:pt x="6" y="102"/>
                  </a:moveTo>
                  <a:lnTo>
                    <a:pt x="33" y="100"/>
                  </a:lnTo>
                  <a:lnTo>
                    <a:pt x="27" y="0"/>
                  </a:lnTo>
                  <a:lnTo>
                    <a:pt x="0" y="2"/>
                  </a:lnTo>
                  <a:lnTo>
                    <a:pt x="6" y="102"/>
                  </a:lnTo>
                  <a:close/>
                </a:path>
              </a:pathLst>
            </a:custGeom>
            <a:grp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256" name="Freeform 139"/>
            <p:cNvSpPr>
              <a:spLocks/>
            </p:cNvSpPr>
            <p:nvPr/>
          </p:nvSpPr>
          <p:spPr bwMode="auto">
            <a:xfrm>
              <a:off x="3986213" y="2171700"/>
              <a:ext cx="77788" cy="219075"/>
            </a:xfrm>
            <a:custGeom>
              <a:avLst/>
              <a:gdLst>
                <a:gd name="T0" fmla="*/ 5 w 49"/>
                <a:gd name="T1" fmla="*/ 116 h 138"/>
                <a:gd name="T2" fmla="*/ 5 w 49"/>
                <a:gd name="T3" fmla="*/ 116 h 138"/>
                <a:gd name="T4" fmla="*/ 5 w 49"/>
                <a:gd name="T5" fmla="*/ 122 h 138"/>
                <a:gd name="T6" fmla="*/ 7 w 49"/>
                <a:gd name="T7" fmla="*/ 126 h 138"/>
                <a:gd name="T8" fmla="*/ 9 w 49"/>
                <a:gd name="T9" fmla="*/ 128 h 138"/>
                <a:gd name="T10" fmla="*/ 12 w 49"/>
                <a:gd name="T11" fmla="*/ 132 h 138"/>
                <a:gd name="T12" fmla="*/ 16 w 49"/>
                <a:gd name="T13" fmla="*/ 134 h 138"/>
                <a:gd name="T14" fmla="*/ 19 w 49"/>
                <a:gd name="T15" fmla="*/ 136 h 138"/>
                <a:gd name="T16" fmla="*/ 23 w 49"/>
                <a:gd name="T17" fmla="*/ 138 h 138"/>
                <a:gd name="T18" fmla="*/ 28 w 49"/>
                <a:gd name="T19" fmla="*/ 138 h 138"/>
                <a:gd name="T20" fmla="*/ 28 w 49"/>
                <a:gd name="T21" fmla="*/ 138 h 138"/>
                <a:gd name="T22" fmla="*/ 32 w 49"/>
                <a:gd name="T23" fmla="*/ 136 h 138"/>
                <a:gd name="T24" fmla="*/ 37 w 49"/>
                <a:gd name="T25" fmla="*/ 135 h 138"/>
                <a:gd name="T26" fmla="*/ 41 w 49"/>
                <a:gd name="T27" fmla="*/ 132 h 138"/>
                <a:gd name="T28" fmla="*/ 43 w 49"/>
                <a:gd name="T29" fmla="*/ 130 h 138"/>
                <a:gd name="T30" fmla="*/ 46 w 49"/>
                <a:gd name="T31" fmla="*/ 127 h 138"/>
                <a:gd name="T32" fmla="*/ 47 w 49"/>
                <a:gd name="T33" fmla="*/ 123 h 138"/>
                <a:gd name="T34" fmla="*/ 49 w 49"/>
                <a:gd name="T35" fmla="*/ 119 h 138"/>
                <a:gd name="T36" fmla="*/ 49 w 49"/>
                <a:gd name="T37" fmla="*/ 115 h 138"/>
                <a:gd name="T38" fmla="*/ 43 w 49"/>
                <a:gd name="T39" fmla="*/ 20 h 138"/>
                <a:gd name="T40" fmla="*/ 43 w 49"/>
                <a:gd name="T41" fmla="*/ 20 h 138"/>
                <a:gd name="T42" fmla="*/ 43 w 49"/>
                <a:gd name="T43" fmla="*/ 16 h 138"/>
                <a:gd name="T44" fmla="*/ 42 w 49"/>
                <a:gd name="T45" fmla="*/ 12 h 138"/>
                <a:gd name="T46" fmla="*/ 39 w 49"/>
                <a:gd name="T47" fmla="*/ 8 h 138"/>
                <a:gd name="T48" fmla="*/ 37 w 49"/>
                <a:gd name="T49" fmla="*/ 5 h 138"/>
                <a:gd name="T50" fmla="*/ 34 w 49"/>
                <a:gd name="T51" fmla="*/ 2 h 138"/>
                <a:gd name="T52" fmla="*/ 30 w 49"/>
                <a:gd name="T53" fmla="*/ 1 h 138"/>
                <a:gd name="T54" fmla="*/ 26 w 49"/>
                <a:gd name="T55" fmla="*/ 0 h 138"/>
                <a:gd name="T56" fmla="*/ 20 w 49"/>
                <a:gd name="T57" fmla="*/ 0 h 138"/>
                <a:gd name="T58" fmla="*/ 20 w 49"/>
                <a:gd name="T59" fmla="*/ 0 h 138"/>
                <a:gd name="T60" fmla="*/ 16 w 49"/>
                <a:gd name="T61" fmla="*/ 0 h 138"/>
                <a:gd name="T62" fmla="*/ 12 w 49"/>
                <a:gd name="T63" fmla="*/ 1 h 138"/>
                <a:gd name="T64" fmla="*/ 8 w 49"/>
                <a:gd name="T65" fmla="*/ 4 h 138"/>
                <a:gd name="T66" fmla="*/ 5 w 49"/>
                <a:gd name="T67" fmla="*/ 6 h 138"/>
                <a:gd name="T68" fmla="*/ 3 w 49"/>
                <a:gd name="T69" fmla="*/ 11 h 138"/>
                <a:gd name="T70" fmla="*/ 1 w 49"/>
                <a:gd name="T71" fmla="*/ 15 h 138"/>
                <a:gd name="T72" fmla="*/ 0 w 49"/>
                <a:gd name="T73" fmla="*/ 19 h 138"/>
                <a:gd name="T74" fmla="*/ 0 w 49"/>
                <a:gd name="T75" fmla="*/ 23 h 138"/>
                <a:gd name="T76" fmla="*/ 5 w 49"/>
                <a:gd name="T77" fmla="*/ 116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49" h="138">
                  <a:moveTo>
                    <a:pt x="5" y="116"/>
                  </a:moveTo>
                  <a:lnTo>
                    <a:pt x="5" y="116"/>
                  </a:lnTo>
                  <a:lnTo>
                    <a:pt x="5" y="122"/>
                  </a:lnTo>
                  <a:lnTo>
                    <a:pt x="7" y="126"/>
                  </a:lnTo>
                  <a:lnTo>
                    <a:pt x="9" y="128"/>
                  </a:lnTo>
                  <a:lnTo>
                    <a:pt x="12" y="132"/>
                  </a:lnTo>
                  <a:lnTo>
                    <a:pt x="16" y="134"/>
                  </a:lnTo>
                  <a:lnTo>
                    <a:pt x="19" y="136"/>
                  </a:lnTo>
                  <a:lnTo>
                    <a:pt x="23" y="138"/>
                  </a:lnTo>
                  <a:lnTo>
                    <a:pt x="28" y="138"/>
                  </a:lnTo>
                  <a:lnTo>
                    <a:pt x="28" y="138"/>
                  </a:lnTo>
                  <a:lnTo>
                    <a:pt x="32" y="136"/>
                  </a:lnTo>
                  <a:lnTo>
                    <a:pt x="37" y="135"/>
                  </a:lnTo>
                  <a:lnTo>
                    <a:pt x="41" y="132"/>
                  </a:lnTo>
                  <a:lnTo>
                    <a:pt x="43" y="130"/>
                  </a:lnTo>
                  <a:lnTo>
                    <a:pt x="46" y="127"/>
                  </a:lnTo>
                  <a:lnTo>
                    <a:pt x="47" y="123"/>
                  </a:lnTo>
                  <a:lnTo>
                    <a:pt x="49" y="119"/>
                  </a:lnTo>
                  <a:lnTo>
                    <a:pt x="49" y="115"/>
                  </a:lnTo>
                  <a:lnTo>
                    <a:pt x="43" y="20"/>
                  </a:lnTo>
                  <a:lnTo>
                    <a:pt x="43" y="20"/>
                  </a:lnTo>
                  <a:lnTo>
                    <a:pt x="43" y="16"/>
                  </a:lnTo>
                  <a:lnTo>
                    <a:pt x="42" y="12"/>
                  </a:lnTo>
                  <a:lnTo>
                    <a:pt x="39" y="8"/>
                  </a:lnTo>
                  <a:lnTo>
                    <a:pt x="37" y="5"/>
                  </a:lnTo>
                  <a:lnTo>
                    <a:pt x="34" y="2"/>
                  </a:lnTo>
                  <a:lnTo>
                    <a:pt x="30" y="1"/>
                  </a:lnTo>
                  <a:lnTo>
                    <a:pt x="26" y="0"/>
                  </a:lnTo>
                  <a:lnTo>
                    <a:pt x="20" y="0"/>
                  </a:lnTo>
                  <a:lnTo>
                    <a:pt x="20" y="0"/>
                  </a:lnTo>
                  <a:lnTo>
                    <a:pt x="16" y="0"/>
                  </a:lnTo>
                  <a:lnTo>
                    <a:pt x="12" y="1"/>
                  </a:lnTo>
                  <a:lnTo>
                    <a:pt x="8" y="4"/>
                  </a:lnTo>
                  <a:lnTo>
                    <a:pt x="5" y="6"/>
                  </a:lnTo>
                  <a:lnTo>
                    <a:pt x="3" y="11"/>
                  </a:lnTo>
                  <a:lnTo>
                    <a:pt x="1" y="15"/>
                  </a:lnTo>
                  <a:lnTo>
                    <a:pt x="0" y="19"/>
                  </a:lnTo>
                  <a:lnTo>
                    <a:pt x="0" y="23"/>
                  </a:lnTo>
                  <a:lnTo>
                    <a:pt x="5" y="116"/>
                  </a:lnTo>
                  <a:close/>
                </a:path>
              </a:pathLst>
            </a:custGeom>
            <a:grp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endParaRPr>
            </a:p>
          </p:txBody>
        </p:sp>
      </p:grpSp>
      <p:sp>
        <p:nvSpPr>
          <p:cNvPr id="257" name="Freeform 140"/>
          <p:cNvSpPr>
            <a:spLocks/>
          </p:cNvSpPr>
          <p:nvPr/>
        </p:nvSpPr>
        <p:spPr bwMode="auto">
          <a:xfrm>
            <a:off x="1922529" y="1401579"/>
            <a:ext cx="285620" cy="232890"/>
          </a:xfrm>
          <a:custGeom>
            <a:avLst/>
            <a:gdLst>
              <a:gd name="T0" fmla="*/ 166 w 325"/>
              <a:gd name="T1" fmla="*/ 265 h 265"/>
              <a:gd name="T2" fmla="*/ 166 w 325"/>
              <a:gd name="T3" fmla="*/ 265 h 265"/>
              <a:gd name="T4" fmla="*/ 169 w 325"/>
              <a:gd name="T5" fmla="*/ 263 h 265"/>
              <a:gd name="T6" fmla="*/ 177 w 325"/>
              <a:gd name="T7" fmla="*/ 257 h 265"/>
              <a:gd name="T8" fmla="*/ 189 w 325"/>
              <a:gd name="T9" fmla="*/ 250 h 265"/>
              <a:gd name="T10" fmla="*/ 198 w 325"/>
              <a:gd name="T11" fmla="*/ 246 h 265"/>
              <a:gd name="T12" fmla="*/ 207 w 325"/>
              <a:gd name="T13" fmla="*/ 244 h 265"/>
              <a:gd name="T14" fmla="*/ 218 w 325"/>
              <a:gd name="T15" fmla="*/ 241 h 265"/>
              <a:gd name="T16" fmla="*/ 230 w 325"/>
              <a:gd name="T17" fmla="*/ 240 h 265"/>
              <a:gd name="T18" fmla="*/ 242 w 325"/>
              <a:gd name="T19" fmla="*/ 240 h 265"/>
              <a:gd name="T20" fmla="*/ 257 w 325"/>
              <a:gd name="T21" fmla="*/ 241 h 265"/>
              <a:gd name="T22" fmla="*/ 272 w 325"/>
              <a:gd name="T23" fmla="*/ 242 h 265"/>
              <a:gd name="T24" fmla="*/ 288 w 325"/>
              <a:gd name="T25" fmla="*/ 248 h 265"/>
              <a:gd name="T26" fmla="*/ 306 w 325"/>
              <a:gd name="T27" fmla="*/ 255 h 265"/>
              <a:gd name="T28" fmla="*/ 325 w 325"/>
              <a:gd name="T29" fmla="*/ 263 h 265"/>
              <a:gd name="T30" fmla="*/ 325 w 325"/>
              <a:gd name="T31" fmla="*/ 26 h 265"/>
              <a:gd name="T32" fmla="*/ 325 w 325"/>
              <a:gd name="T33" fmla="*/ 26 h 265"/>
              <a:gd name="T34" fmla="*/ 307 w 325"/>
              <a:gd name="T35" fmla="*/ 18 h 265"/>
              <a:gd name="T36" fmla="*/ 288 w 325"/>
              <a:gd name="T37" fmla="*/ 9 h 265"/>
              <a:gd name="T38" fmla="*/ 265 w 325"/>
              <a:gd name="T39" fmla="*/ 4 h 265"/>
              <a:gd name="T40" fmla="*/ 253 w 325"/>
              <a:gd name="T41" fmla="*/ 1 h 265"/>
              <a:gd name="T42" fmla="*/ 240 w 325"/>
              <a:gd name="T43" fmla="*/ 0 h 265"/>
              <a:gd name="T44" fmla="*/ 226 w 325"/>
              <a:gd name="T45" fmla="*/ 0 h 265"/>
              <a:gd name="T46" fmla="*/ 212 w 325"/>
              <a:gd name="T47" fmla="*/ 1 h 265"/>
              <a:gd name="T48" fmla="*/ 199 w 325"/>
              <a:gd name="T49" fmla="*/ 4 h 265"/>
              <a:gd name="T50" fmla="*/ 187 w 325"/>
              <a:gd name="T51" fmla="*/ 8 h 265"/>
              <a:gd name="T52" fmla="*/ 175 w 325"/>
              <a:gd name="T53" fmla="*/ 16 h 265"/>
              <a:gd name="T54" fmla="*/ 162 w 325"/>
              <a:gd name="T55" fmla="*/ 26 h 265"/>
              <a:gd name="T56" fmla="*/ 0 w 325"/>
              <a:gd name="T57" fmla="*/ 26 h 265"/>
              <a:gd name="T58" fmla="*/ 0 w 325"/>
              <a:gd name="T59" fmla="*/ 264 h 265"/>
              <a:gd name="T60" fmla="*/ 166 w 325"/>
              <a:gd name="T61" fmla="*/ 265 h 26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</a:cxnLst>
            <a:rect l="0" t="0" r="r" b="b"/>
            <a:pathLst>
              <a:path w="325" h="265">
                <a:moveTo>
                  <a:pt x="166" y="265"/>
                </a:moveTo>
                <a:lnTo>
                  <a:pt x="166" y="265"/>
                </a:lnTo>
                <a:lnTo>
                  <a:pt x="169" y="263"/>
                </a:lnTo>
                <a:lnTo>
                  <a:pt x="177" y="257"/>
                </a:lnTo>
                <a:lnTo>
                  <a:pt x="189" y="250"/>
                </a:lnTo>
                <a:lnTo>
                  <a:pt x="198" y="246"/>
                </a:lnTo>
                <a:lnTo>
                  <a:pt x="207" y="244"/>
                </a:lnTo>
                <a:lnTo>
                  <a:pt x="218" y="241"/>
                </a:lnTo>
                <a:lnTo>
                  <a:pt x="230" y="240"/>
                </a:lnTo>
                <a:lnTo>
                  <a:pt x="242" y="240"/>
                </a:lnTo>
                <a:lnTo>
                  <a:pt x="257" y="241"/>
                </a:lnTo>
                <a:lnTo>
                  <a:pt x="272" y="242"/>
                </a:lnTo>
                <a:lnTo>
                  <a:pt x="288" y="248"/>
                </a:lnTo>
                <a:lnTo>
                  <a:pt x="306" y="255"/>
                </a:lnTo>
                <a:lnTo>
                  <a:pt x="325" y="263"/>
                </a:lnTo>
                <a:lnTo>
                  <a:pt x="325" y="26"/>
                </a:lnTo>
                <a:lnTo>
                  <a:pt x="325" y="26"/>
                </a:lnTo>
                <a:lnTo>
                  <a:pt x="307" y="18"/>
                </a:lnTo>
                <a:lnTo>
                  <a:pt x="288" y="9"/>
                </a:lnTo>
                <a:lnTo>
                  <a:pt x="265" y="4"/>
                </a:lnTo>
                <a:lnTo>
                  <a:pt x="253" y="1"/>
                </a:lnTo>
                <a:lnTo>
                  <a:pt x="240" y="0"/>
                </a:lnTo>
                <a:lnTo>
                  <a:pt x="226" y="0"/>
                </a:lnTo>
                <a:lnTo>
                  <a:pt x="212" y="1"/>
                </a:lnTo>
                <a:lnTo>
                  <a:pt x="199" y="4"/>
                </a:lnTo>
                <a:lnTo>
                  <a:pt x="187" y="8"/>
                </a:lnTo>
                <a:lnTo>
                  <a:pt x="175" y="16"/>
                </a:lnTo>
                <a:lnTo>
                  <a:pt x="162" y="26"/>
                </a:lnTo>
                <a:lnTo>
                  <a:pt x="0" y="26"/>
                </a:lnTo>
                <a:lnTo>
                  <a:pt x="0" y="264"/>
                </a:lnTo>
                <a:lnTo>
                  <a:pt x="166" y="265"/>
                </a:lnTo>
                <a:close/>
              </a:path>
            </a:pathLst>
          </a:custGeom>
          <a:solidFill>
            <a:schemeClr val="accent1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258" name="Freeform 141"/>
          <p:cNvSpPr>
            <a:spLocks noEditPoints="1"/>
          </p:cNvSpPr>
          <p:nvPr/>
        </p:nvSpPr>
        <p:spPr bwMode="auto">
          <a:xfrm>
            <a:off x="1945379" y="2826163"/>
            <a:ext cx="348017" cy="287378"/>
          </a:xfrm>
          <a:custGeom>
            <a:avLst/>
            <a:gdLst>
              <a:gd name="T0" fmla="*/ 365 w 396"/>
              <a:gd name="T1" fmla="*/ 0 h 327"/>
              <a:gd name="T2" fmla="*/ 383 w 396"/>
              <a:gd name="T3" fmla="*/ 5 h 327"/>
              <a:gd name="T4" fmla="*/ 394 w 396"/>
              <a:gd name="T5" fmla="*/ 19 h 327"/>
              <a:gd name="T6" fmla="*/ 396 w 396"/>
              <a:gd name="T7" fmla="*/ 197 h 327"/>
              <a:gd name="T8" fmla="*/ 394 w 396"/>
              <a:gd name="T9" fmla="*/ 210 h 327"/>
              <a:gd name="T10" fmla="*/ 383 w 396"/>
              <a:gd name="T11" fmla="*/ 224 h 327"/>
              <a:gd name="T12" fmla="*/ 365 w 396"/>
              <a:gd name="T13" fmla="*/ 230 h 327"/>
              <a:gd name="T14" fmla="*/ 295 w 396"/>
              <a:gd name="T15" fmla="*/ 260 h 327"/>
              <a:gd name="T16" fmla="*/ 307 w 396"/>
              <a:gd name="T17" fmla="*/ 262 h 327"/>
              <a:gd name="T18" fmla="*/ 321 w 396"/>
              <a:gd name="T19" fmla="*/ 273 h 327"/>
              <a:gd name="T20" fmla="*/ 326 w 396"/>
              <a:gd name="T21" fmla="*/ 291 h 327"/>
              <a:gd name="T22" fmla="*/ 326 w 396"/>
              <a:gd name="T23" fmla="*/ 302 h 327"/>
              <a:gd name="T24" fmla="*/ 318 w 396"/>
              <a:gd name="T25" fmla="*/ 318 h 327"/>
              <a:gd name="T26" fmla="*/ 302 w 396"/>
              <a:gd name="T27" fmla="*/ 326 h 327"/>
              <a:gd name="T28" fmla="*/ 199 w 396"/>
              <a:gd name="T29" fmla="*/ 208 h 327"/>
              <a:gd name="T30" fmla="*/ 348 w 396"/>
              <a:gd name="T31" fmla="*/ 208 h 327"/>
              <a:gd name="T32" fmla="*/ 361 w 396"/>
              <a:gd name="T33" fmla="*/ 204 h 327"/>
              <a:gd name="T34" fmla="*/ 371 w 396"/>
              <a:gd name="T35" fmla="*/ 192 h 327"/>
              <a:gd name="T36" fmla="*/ 373 w 396"/>
              <a:gd name="T37" fmla="*/ 47 h 327"/>
              <a:gd name="T38" fmla="*/ 371 w 396"/>
              <a:gd name="T39" fmla="*/ 36 h 327"/>
              <a:gd name="T40" fmla="*/ 361 w 396"/>
              <a:gd name="T41" fmla="*/ 25 h 327"/>
              <a:gd name="T42" fmla="*/ 348 w 396"/>
              <a:gd name="T43" fmla="*/ 20 h 327"/>
              <a:gd name="T44" fmla="*/ 127 w 396"/>
              <a:gd name="T45" fmla="*/ 260 h 327"/>
              <a:gd name="T46" fmla="*/ 127 w 396"/>
              <a:gd name="T47" fmla="*/ 230 h 327"/>
              <a:gd name="T48" fmla="*/ 199 w 396"/>
              <a:gd name="T49" fmla="*/ 327 h 327"/>
              <a:gd name="T50" fmla="*/ 154 w 396"/>
              <a:gd name="T51" fmla="*/ 288 h 327"/>
              <a:gd name="T52" fmla="*/ 158 w 396"/>
              <a:gd name="T53" fmla="*/ 287 h 327"/>
              <a:gd name="T54" fmla="*/ 159 w 396"/>
              <a:gd name="T55" fmla="*/ 283 h 327"/>
              <a:gd name="T56" fmla="*/ 155 w 396"/>
              <a:gd name="T57" fmla="*/ 277 h 327"/>
              <a:gd name="T58" fmla="*/ 127 w 396"/>
              <a:gd name="T59" fmla="*/ 260 h 327"/>
              <a:gd name="T60" fmla="*/ 199 w 396"/>
              <a:gd name="T61" fmla="*/ 0 h 327"/>
              <a:gd name="T62" fmla="*/ 127 w 396"/>
              <a:gd name="T63" fmla="*/ 0 h 327"/>
              <a:gd name="T64" fmla="*/ 127 w 396"/>
              <a:gd name="T65" fmla="*/ 276 h 327"/>
              <a:gd name="T66" fmla="*/ 97 w 396"/>
              <a:gd name="T67" fmla="*/ 277 h 327"/>
              <a:gd name="T68" fmla="*/ 94 w 396"/>
              <a:gd name="T69" fmla="*/ 283 h 327"/>
              <a:gd name="T70" fmla="*/ 96 w 396"/>
              <a:gd name="T71" fmla="*/ 287 h 327"/>
              <a:gd name="T72" fmla="*/ 100 w 396"/>
              <a:gd name="T73" fmla="*/ 288 h 327"/>
              <a:gd name="T74" fmla="*/ 101 w 396"/>
              <a:gd name="T75" fmla="*/ 327 h 327"/>
              <a:gd name="T76" fmla="*/ 88 w 396"/>
              <a:gd name="T77" fmla="*/ 325 h 327"/>
              <a:gd name="T78" fmla="*/ 74 w 396"/>
              <a:gd name="T79" fmla="*/ 314 h 327"/>
              <a:gd name="T80" fmla="*/ 69 w 396"/>
              <a:gd name="T81" fmla="*/ 295 h 327"/>
              <a:gd name="T82" fmla="*/ 70 w 396"/>
              <a:gd name="T83" fmla="*/ 285 h 327"/>
              <a:gd name="T84" fmla="*/ 78 w 396"/>
              <a:gd name="T85" fmla="*/ 269 h 327"/>
              <a:gd name="T86" fmla="*/ 94 w 396"/>
              <a:gd name="T87" fmla="*/ 260 h 327"/>
              <a:gd name="T88" fmla="*/ 127 w 396"/>
              <a:gd name="T89" fmla="*/ 230 h 327"/>
              <a:gd name="T90" fmla="*/ 25 w 396"/>
              <a:gd name="T91" fmla="*/ 229 h 327"/>
              <a:gd name="T92" fmla="*/ 9 w 396"/>
              <a:gd name="T93" fmla="*/ 220 h 327"/>
              <a:gd name="T94" fmla="*/ 1 w 396"/>
              <a:gd name="T95" fmla="*/ 204 h 327"/>
              <a:gd name="T96" fmla="*/ 0 w 396"/>
              <a:gd name="T97" fmla="*/ 31 h 327"/>
              <a:gd name="T98" fmla="*/ 5 w 396"/>
              <a:gd name="T99" fmla="*/ 13 h 327"/>
              <a:gd name="T100" fmla="*/ 20 w 396"/>
              <a:gd name="T101" fmla="*/ 2 h 327"/>
              <a:gd name="T102" fmla="*/ 127 w 396"/>
              <a:gd name="T103" fmla="*/ 0 h 327"/>
              <a:gd name="T104" fmla="*/ 50 w 396"/>
              <a:gd name="T105" fmla="*/ 20 h 327"/>
              <a:gd name="T106" fmla="*/ 35 w 396"/>
              <a:gd name="T107" fmla="*/ 25 h 327"/>
              <a:gd name="T108" fmla="*/ 25 w 396"/>
              <a:gd name="T109" fmla="*/ 36 h 327"/>
              <a:gd name="T110" fmla="*/ 24 w 396"/>
              <a:gd name="T111" fmla="*/ 182 h 327"/>
              <a:gd name="T112" fmla="*/ 25 w 396"/>
              <a:gd name="T113" fmla="*/ 192 h 327"/>
              <a:gd name="T114" fmla="*/ 35 w 396"/>
              <a:gd name="T115" fmla="*/ 204 h 327"/>
              <a:gd name="T116" fmla="*/ 50 w 396"/>
              <a:gd name="T117" fmla="*/ 208 h 3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396" h="327">
                <a:moveTo>
                  <a:pt x="199" y="0"/>
                </a:moveTo>
                <a:lnTo>
                  <a:pt x="365" y="0"/>
                </a:lnTo>
                <a:lnTo>
                  <a:pt x="365" y="0"/>
                </a:lnTo>
                <a:lnTo>
                  <a:pt x="372" y="0"/>
                </a:lnTo>
                <a:lnTo>
                  <a:pt x="377" y="2"/>
                </a:lnTo>
                <a:lnTo>
                  <a:pt x="383" y="5"/>
                </a:lnTo>
                <a:lnTo>
                  <a:pt x="387" y="9"/>
                </a:lnTo>
                <a:lnTo>
                  <a:pt x="391" y="13"/>
                </a:lnTo>
                <a:lnTo>
                  <a:pt x="394" y="19"/>
                </a:lnTo>
                <a:lnTo>
                  <a:pt x="396" y="24"/>
                </a:lnTo>
                <a:lnTo>
                  <a:pt x="396" y="31"/>
                </a:lnTo>
                <a:lnTo>
                  <a:pt x="396" y="197"/>
                </a:lnTo>
                <a:lnTo>
                  <a:pt x="396" y="197"/>
                </a:lnTo>
                <a:lnTo>
                  <a:pt x="396" y="204"/>
                </a:lnTo>
                <a:lnTo>
                  <a:pt x="394" y="210"/>
                </a:lnTo>
                <a:lnTo>
                  <a:pt x="391" y="215"/>
                </a:lnTo>
                <a:lnTo>
                  <a:pt x="387" y="220"/>
                </a:lnTo>
                <a:lnTo>
                  <a:pt x="383" y="224"/>
                </a:lnTo>
                <a:lnTo>
                  <a:pt x="377" y="227"/>
                </a:lnTo>
                <a:lnTo>
                  <a:pt x="372" y="229"/>
                </a:lnTo>
                <a:lnTo>
                  <a:pt x="365" y="230"/>
                </a:lnTo>
                <a:lnTo>
                  <a:pt x="238" y="230"/>
                </a:lnTo>
                <a:lnTo>
                  <a:pt x="238" y="260"/>
                </a:lnTo>
                <a:lnTo>
                  <a:pt x="295" y="260"/>
                </a:lnTo>
                <a:lnTo>
                  <a:pt x="295" y="260"/>
                </a:lnTo>
                <a:lnTo>
                  <a:pt x="302" y="260"/>
                </a:lnTo>
                <a:lnTo>
                  <a:pt x="307" y="262"/>
                </a:lnTo>
                <a:lnTo>
                  <a:pt x="312" y="265"/>
                </a:lnTo>
                <a:lnTo>
                  <a:pt x="318" y="269"/>
                </a:lnTo>
                <a:lnTo>
                  <a:pt x="321" y="273"/>
                </a:lnTo>
                <a:lnTo>
                  <a:pt x="325" y="279"/>
                </a:lnTo>
                <a:lnTo>
                  <a:pt x="326" y="285"/>
                </a:lnTo>
                <a:lnTo>
                  <a:pt x="326" y="291"/>
                </a:lnTo>
                <a:lnTo>
                  <a:pt x="326" y="295"/>
                </a:lnTo>
                <a:lnTo>
                  <a:pt x="326" y="295"/>
                </a:lnTo>
                <a:lnTo>
                  <a:pt x="326" y="302"/>
                </a:lnTo>
                <a:lnTo>
                  <a:pt x="325" y="308"/>
                </a:lnTo>
                <a:lnTo>
                  <a:pt x="321" y="314"/>
                </a:lnTo>
                <a:lnTo>
                  <a:pt x="318" y="318"/>
                </a:lnTo>
                <a:lnTo>
                  <a:pt x="312" y="322"/>
                </a:lnTo>
                <a:lnTo>
                  <a:pt x="307" y="325"/>
                </a:lnTo>
                <a:lnTo>
                  <a:pt x="302" y="326"/>
                </a:lnTo>
                <a:lnTo>
                  <a:pt x="295" y="327"/>
                </a:lnTo>
                <a:lnTo>
                  <a:pt x="199" y="327"/>
                </a:lnTo>
                <a:lnTo>
                  <a:pt x="199" y="208"/>
                </a:lnTo>
                <a:lnTo>
                  <a:pt x="348" y="208"/>
                </a:lnTo>
                <a:lnTo>
                  <a:pt x="348" y="208"/>
                </a:lnTo>
                <a:lnTo>
                  <a:pt x="348" y="208"/>
                </a:lnTo>
                <a:lnTo>
                  <a:pt x="352" y="207"/>
                </a:lnTo>
                <a:lnTo>
                  <a:pt x="357" y="205"/>
                </a:lnTo>
                <a:lnTo>
                  <a:pt x="361" y="204"/>
                </a:lnTo>
                <a:lnTo>
                  <a:pt x="365" y="200"/>
                </a:lnTo>
                <a:lnTo>
                  <a:pt x="368" y="196"/>
                </a:lnTo>
                <a:lnTo>
                  <a:pt x="371" y="192"/>
                </a:lnTo>
                <a:lnTo>
                  <a:pt x="372" y="188"/>
                </a:lnTo>
                <a:lnTo>
                  <a:pt x="373" y="182"/>
                </a:lnTo>
                <a:lnTo>
                  <a:pt x="373" y="47"/>
                </a:lnTo>
                <a:lnTo>
                  <a:pt x="373" y="47"/>
                </a:lnTo>
                <a:lnTo>
                  <a:pt x="372" y="42"/>
                </a:lnTo>
                <a:lnTo>
                  <a:pt x="371" y="36"/>
                </a:lnTo>
                <a:lnTo>
                  <a:pt x="368" y="32"/>
                </a:lnTo>
                <a:lnTo>
                  <a:pt x="365" y="28"/>
                </a:lnTo>
                <a:lnTo>
                  <a:pt x="361" y="25"/>
                </a:lnTo>
                <a:lnTo>
                  <a:pt x="357" y="23"/>
                </a:lnTo>
                <a:lnTo>
                  <a:pt x="352" y="21"/>
                </a:lnTo>
                <a:lnTo>
                  <a:pt x="348" y="20"/>
                </a:lnTo>
                <a:lnTo>
                  <a:pt x="199" y="20"/>
                </a:lnTo>
                <a:lnTo>
                  <a:pt x="199" y="0"/>
                </a:lnTo>
                <a:close/>
                <a:moveTo>
                  <a:pt x="127" y="260"/>
                </a:moveTo>
                <a:lnTo>
                  <a:pt x="159" y="260"/>
                </a:lnTo>
                <a:lnTo>
                  <a:pt x="159" y="230"/>
                </a:lnTo>
                <a:lnTo>
                  <a:pt x="127" y="230"/>
                </a:lnTo>
                <a:lnTo>
                  <a:pt x="127" y="208"/>
                </a:lnTo>
                <a:lnTo>
                  <a:pt x="199" y="208"/>
                </a:lnTo>
                <a:lnTo>
                  <a:pt x="199" y="327"/>
                </a:lnTo>
                <a:lnTo>
                  <a:pt x="127" y="327"/>
                </a:lnTo>
                <a:lnTo>
                  <a:pt x="127" y="288"/>
                </a:lnTo>
                <a:lnTo>
                  <a:pt x="154" y="288"/>
                </a:lnTo>
                <a:lnTo>
                  <a:pt x="154" y="288"/>
                </a:lnTo>
                <a:lnTo>
                  <a:pt x="155" y="288"/>
                </a:lnTo>
                <a:lnTo>
                  <a:pt x="158" y="287"/>
                </a:lnTo>
                <a:lnTo>
                  <a:pt x="159" y="284"/>
                </a:lnTo>
                <a:lnTo>
                  <a:pt x="159" y="283"/>
                </a:lnTo>
                <a:lnTo>
                  <a:pt x="159" y="283"/>
                </a:lnTo>
                <a:lnTo>
                  <a:pt x="159" y="280"/>
                </a:lnTo>
                <a:lnTo>
                  <a:pt x="158" y="279"/>
                </a:lnTo>
                <a:lnTo>
                  <a:pt x="155" y="277"/>
                </a:lnTo>
                <a:lnTo>
                  <a:pt x="154" y="276"/>
                </a:lnTo>
                <a:lnTo>
                  <a:pt x="127" y="276"/>
                </a:lnTo>
                <a:lnTo>
                  <a:pt x="127" y="260"/>
                </a:lnTo>
                <a:lnTo>
                  <a:pt x="127" y="260"/>
                </a:lnTo>
                <a:close/>
                <a:moveTo>
                  <a:pt x="127" y="0"/>
                </a:moveTo>
                <a:lnTo>
                  <a:pt x="199" y="0"/>
                </a:lnTo>
                <a:lnTo>
                  <a:pt x="199" y="20"/>
                </a:lnTo>
                <a:lnTo>
                  <a:pt x="127" y="20"/>
                </a:lnTo>
                <a:lnTo>
                  <a:pt x="127" y="0"/>
                </a:lnTo>
                <a:close/>
                <a:moveTo>
                  <a:pt x="101" y="260"/>
                </a:moveTo>
                <a:lnTo>
                  <a:pt x="127" y="260"/>
                </a:lnTo>
                <a:lnTo>
                  <a:pt x="127" y="276"/>
                </a:lnTo>
                <a:lnTo>
                  <a:pt x="100" y="276"/>
                </a:lnTo>
                <a:lnTo>
                  <a:pt x="100" y="276"/>
                </a:lnTo>
                <a:lnTo>
                  <a:pt x="97" y="277"/>
                </a:lnTo>
                <a:lnTo>
                  <a:pt x="96" y="279"/>
                </a:lnTo>
                <a:lnTo>
                  <a:pt x="94" y="280"/>
                </a:lnTo>
                <a:lnTo>
                  <a:pt x="94" y="283"/>
                </a:lnTo>
                <a:lnTo>
                  <a:pt x="94" y="283"/>
                </a:lnTo>
                <a:lnTo>
                  <a:pt x="94" y="284"/>
                </a:lnTo>
                <a:lnTo>
                  <a:pt x="96" y="287"/>
                </a:lnTo>
                <a:lnTo>
                  <a:pt x="97" y="288"/>
                </a:lnTo>
                <a:lnTo>
                  <a:pt x="100" y="288"/>
                </a:lnTo>
                <a:lnTo>
                  <a:pt x="100" y="288"/>
                </a:lnTo>
                <a:lnTo>
                  <a:pt x="127" y="288"/>
                </a:lnTo>
                <a:lnTo>
                  <a:pt x="127" y="327"/>
                </a:lnTo>
                <a:lnTo>
                  <a:pt x="101" y="327"/>
                </a:lnTo>
                <a:lnTo>
                  <a:pt x="101" y="327"/>
                </a:lnTo>
                <a:lnTo>
                  <a:pt x="94" y="326"/>
                </a:lnTo>
                <a:lnTo>
                  <a:pt x="88" y="325"/>
                </a:lnTo>
                <a:lnTo>
                  <a:pt x="82" y="322"/>
                </a:lnTo>
                <a:lnTo>
                  <a:pt x="78" y="318"/>
                </a:lnTo>
                <a:lnTo>
                  <a:pt x="74" y="314"/>
                </a:lnTo>
                <a:lnTo>
                  <a:pt x="71" y="308"/>
                </a:lnTo>
                <a:lnTo>
                  <a:pt x="70" y="302"/>
                </a:lnTo>
                <a:lnTo>
                  <a:pt x="69" y="295"/>
                </a:lnTo>
                <a:lnTo>
                  <a:pt x="69" y="291"/>
                </a:lnTo>
                <a:lnTo>
                  <a:pt x="69" y="291"/>
                </a:lnTo>
                <a:lnTo>
                  <a:pt x="70" y="285"/>
                </a:lnTo>
                <a:lnTo>
                  <a:pt x="71" y="279"/>
                </a:lnTo>
                <a:lnTo>
                  <a:pt x="74" y="273"/>
                </a:lnTo>
                <a:lnTo>
                  <a:pt x="78" y="269"/>
                </a:lnTo>
                <a:lnTo>
                  <a:pt x="82" y="265"/>
                </a:lnTo>
                <a:lnTo>
                  <a:pt x="88" y="262"/>
                </a:lnTo>
                <a:lnTo>
                  <a:pt x="94" y="260"/>
                </a:lnTo>
                <a:lnTo>
                  <a:pt x="101" y="260"/>
                </a:lnTo>
                <a:lnTo>
                  <a:pt x="101" y="260"/>
                </a:lnTo>
                <a:close/>
                <a:moveTo>
                  <a:pt x="127" y="230"/>
                </a:moveTo>
                <a:lnTo>
                  <a:pt x="32" y="230"/>
                </a:lnTo>
                <a:lnTo>
                  <a:pt x="32" y="230"/>
                </a:lnTo>
                <a:lnTo>
                  <a:pt x="25" y="229"/>
                </a:lnTo>
                <a:lnTo>
                  <a:pt x="20" y="227"/>
                </a:lnTo>
                <a:lnTo>
                  <a:pt x="14" y="224"/>
                </a:lnTo>
                <a:lnTo>
                  <a:pt x="9" y="220"/>
                </a:lnTo>
                <a:lnTo>
                  <a:pt x="5" y="215"/>
                </a:lnTo>
                <a:lnTo>
                  <a:pt x="2" y="210"/>
                </a:lnTo>
                <a:lnTo>
                  <a:pt x="1" y="204"/>
                </a:lnTo>
                <a:lnTo>
                  <a:pt x="0" y="197"/>
                </a:lnTo>
                <a:lnTo>
                  <a:pt x="0" y="31"/>
                </a:lnTo>
                <a:lnTo>
                  <a:pt x="0" y="31"/>
                </a:lnTo>
                <a:lnTo>
                  <a:pt x="1" y="24"/>
                </a:lnTo>
                <a:lnTo>
                  <a:pt x="2" y="19"/>
                </a:lnTo>
                <a:lnTo>
                  <a:pt x="5" y="13"/>
                </a:lnTo>
                <a:lnTo>
                  <a:pt x="9" y="9"/>
                </a:lnTo>
                <a:lnTo>
                  <a:pt x="14" y="5"/>
                </a:lnTo>
                <a:lnTo>
                  <a:pt x="20" y="2"/>
                </a:lnTo>
                <a:lnTo>
                  <a:pt x="25" y="0"/>
                </a:lnTo>
                <a:lnTo>
                  <a:pt x="32" y="0"/>
                </a:lnTo>
                <a:lnTo>
                  <a:pt x="127" y="0"/>
                </a:lnTo>
                <a:lnTo>
                  <a:pt x="127" y="20"/>
                </a:lnTo>
                <a:lnTo>
                  <a:pt x="50" y="20"/>
                </a:lnTo>
                <a:lnTo>
                  <a:pt x="50" y="20"/>
                </a:lnTo>
                <a:lnTo>
                  <a:pt x="44" y="21"/>
                </a:lnTo>
                <a:lnTo>
                  <a:pt x="40" y="23"/>
                </a:lnTo>
                <a:lnTo>
                  <a:pt x="35" y="25"/>
                </a:lnTo>
                <a:lnTo>
                  <a:pt x="31" y="28"/>
                </a:lnTo>
                <a:lnTo>
                  <a:pt x="28" y="32"/>
                </a:lnTo>
                <a:lnTo>
                  <a:pt x="25" y="36"/>
                </a:lnTo>
                <a:lnTo>
                  <a:pt x="24" y="42"/>
                </a:lnTo>
                <a:lnTo>
                  <a:pt x="24" y="47"/>
                </a:lnTo>
                <a:lnTo>
                  <a:pt x="24" y="182"/>
                </a:lnTo>
                <a:lnTo>
                  <a:pt x="24" y="182"/>
                </a:lnTo>
                <a:lnTo>
                  <a:pt x="24" y="188"/>
                </a:lnTo>
                <a:lnTo>
                  <a:pt x="25" y="192"/>
                </a:lnTo>
                <a:lnTo>
                  <a:pt x="28" y="196"/>
                </a:lnTo>
                <a:lnTo>
                  <a:pt x="31" y="200"/>
                </a:lnTo>
                <a:lnTo>
                  <a:pt x="35" y="204"/>
                </a:lnTo>
                <a:lnTo>
                  <a:pt x="40" y="205"/>
                </a:lnTo>
                <a:lnTo>
                  <a:pt x="44" y="207"/>
                </a:lnTo>
                <a:lnTo>
                  <a:pt x="50" y="208"/>
                </a:lnTo>
                <a:lnTo>
                  <a:pt x="127" y="208"/>
                </a:lnTo>
                <a:lnTo>
                  <a:pt x="127" y="230"/>
                </a:lnTo>
                <a:close/>
              </a:path>
            </a:pathLst>
          </a:custGeom>
          <a:solidFill>
            <a:schemeClr val="accent1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259" name="Freeform 142"/>
          <p:cNvSpPr>
            <a:spLocks noEditPoints="1"/>
          </p:cNvSpPr>
          <p:nvPr/>
        </p:nvSpPr>
        <p:spPr bwMode="auto">
          <a:xfrm>
            <a:off x="1230011" y="2249650"/>
            <a:ext cx="447325" cy="521147"/>
          </a:xfrm>
          <a:custGeom>
            <a:avLst/>
            <a:gdLst>
              <a:gd name="T0" fmla="*/ 92 w 509"/>
              <a:gd name="T1" fmla="*/ 126 h 593"/>
              <a:gd name="T2" fmla="*/ 147 w 509"/>
              <a:gd name="T3" fmla="*/ 94 h 593"/>
              <a:gd name="T4" fmla="*/ 137 w 509"/>
              <a:gd name="T5" fmla="*/ 133 h 593"/>
              <a:gd name="T6" fmla="*/ 168 w 509"/>
              <a:gd name="T7" fmla="*/ 120 h 593"/>
              <a:gd name="T8" fmla="*/ 157 w 509"/>
              <a:gd name="T9" fmla="*/ 157 h 593"/>
              <a:gd name="T10" fmla="*/ 189 w 509"/>
              <a:gd name="T11" fmla="*/ 144 h 593"/>
              <a:gd name="T12" fmla="*/ 177 w 509"/>
              <a:gd name="T13" fmla="*/ 183 h 593"/>
              <a:gd name="T14" fmla="*/ 210 w 509"/>
              <a:gd name="T15" fmla="*/ 170 h 593"/>
              <a:gd name="T16" fmla="*/ 174 w 509"/>
              <a:gd name="T17" fmla="*/ 228 h 593"/>
              <a:gd name="T18" fmla="*/ 230 w 509"/>
              <a:gd name="T19" fmla="*/ 195 h 593"/>
              <a:gd name="T20" fmla="*/ 219 w 509"/>
              <a:gd name="T21" fmla="*/ 235 h 593"/>
              <a:gd name="T22" fmla="*/ 252 w 509"/>
              <a:gd name="T23" fmla="*/ 221 h 593"/>
              <a:gd name="T24" fmla="*/ 239 w 509"/>
              <a:gd name="T25" fmla="*/ 259 h 593"/>
              <a:gd name="T26" fmla="*/ 272 w 509"/>
              <a:gd name="T27" fmla="*/ 245 h 593"/>
              <a:gd name="T28" fmla="*/ 261 w 509"/>
              <a:gd name="T29" fmla="*/ 285 h 593"/>
              <a:gd name="T30" fmla="*/ 294 w 509"/>
              <a:gd name="T31" fmla="*/ 271 h 593"/>
              <a:gd name="T32" fmla="*/ 258 w 509"/>
              <a:gd name="T33" fmla="*/ 329 h 593"/>
              <a:gd name="T34" fmla="*/ 314 w 509"/>
              <a:gd name="T35" fmla="*/ 297 h 593"/>
              <a:gd name="T36" fmla="*/ 302 w 509"/>
              <a:gd name="T37" fmla="*/ 336 h 593"/>
              <a:gd name="T38" fmla="*/ 334 w 509"/>
              <a:gd name="T39" fmla="*/ 323 h 593"/>
              <a:gd name="T40" fmla="*/ 323 w 509"/>
              <a:gd name="T41" fmla="*/ 362 h 593"/>
              <a:gd name="T42" fmla="*/ 356 w 509"/>
              <a:gd name="T43" fmla="*/ 347 h 593"/>
              <a:gd name="T44" fmla="*/ 344 w 509"/>
              <a:gd name="T45" fmla="*/ 386 h 593"/>
              <a:gd name="T46" fmla="*/ 376 w 509"/>
              <a:gd name="T47" fmla="*/ 373 h 593"/>
              <a:gd name="T48" fmla="*/ 341 w 509"/>
              <a:gd name="T49" fmla="*/ 431 h 593"/>
              <a:gd name="T50" fmla="*/ 397 w 509"/>
              <a:gd name="T51" fmla="*/ 398 h 593"/>
              <a:gd name="T52" fmla="*/ 386 w 509"/>
              <a:gd name="T53" fmla="*/ 438 h 593"/>
              <a:gd name="T54" fmla="*/ 418 w 509"/>
              <a:gd name="T55" fmla="*/ 424 h 593"/>
              <a:gd name="T56" fmla="*/ 406 w 509"/>
              <a:gd name="T57" fmla="*/ 463 h 593"/>
              <a:gd name="T58" fmla="*/ 438 w 509"/>
              <a:gd name="T59" fmla="*/ 450 h 593"/>
              <a:gd name="T60" fmla="*/ 426 w 509"/>
              <a:gd name="T61" fmla="*/ 488 h 593"/>
              <a:gd name="T62" fmla="*/ 459 w 509"/>
              <a:gd name="T63" fmla="*/ 474 h 593"/>
              <a:gd name="T64" fmla="*/ 424 w 509"/>
              <a:gd name="T65" fmla="*/ 532 h 593"/>
              <a:gd name="T66" fmla="*/ 480 w 509"/>
              <a:gd name="T67" fmla="*/ 500 h 593"/>
              <a:gd name="T68" fmla="*/ 437 w 509"/>
              <a:gd name="T69" fmla="*/ 593 h 593"/>
              <a:gd name="T70" fmla="*/ 70 w 509"/>
              <a:gd name="T71" fmla="*/ 82 h 593"/>
              <a:gd name="T72" fmla="*/ 77 w 509"/>
              <a:gd name="T73" fmla="*/ 80 h 593"/>
              <a:gd name="T74" fmla="*/ 82 w 509"/>
              <a:gd name="T75" fmla="*/ 78 h 593"/>
              <a:gd name="T76" fmla="*/ 88 w 509"/>
              <a:gd name="T77" fmla="*/ 65 h 593"/>
              <a:gd name="T78" fmla="*/ 84 w 509"/>
              <a:gd name="T79" fmla="*/ 52 h 593"/>
              <a:gd name="T80" fmla="*/ 81 w 509"/>
              <a:gd name="T81" fmla="*/ 49 h 593"/>
              <a:gd name="T82" fmla="*/ 74 w 509"/>
              <a:gd name="T83" fmla="*/ 45 h 593"/>
              <a:gd name="T84" fmla="*/ 70 w 509"/>
              <a:gd name="T85" fmla="*/ 2 h 593"/>
              <a:gd name="T86" fmla="*/ 141 w 509"/>
              <a:gd name="T87" fmla="*/ 86 h 593"/>
              <a:gd name="T88" fmla="*/ 0 w 509"/>
              <a:gd name="T89" fmla="*/ 59 h 593"/>
              <a:gd name="T90" fmla="*/ 70 w 509"/>
              <a:gd name="T91" fmla="*/ 45 h 593"/>
              <a:gd name="T92" fmla="*/ 65 w 509"/>
              <a:gd name="T93" fmla="*/ 46 h 593"/>
              <a:gd name="T94" fmla="*/ 59 w 509"/>
              <a:gd name="T95" fmla="*/ 49 h 593"/>
              <a:gd name="T96" fmla="*/ 53 w 509"/>
              <a:gd name="T97" fmla="*/ 61 h 593"/>
              <a:gd name="T98" fmla="*/ 57 w 509"/>
              <a:gd name="T99" fmla="*/ 75 h 593"/>
              <a:gd name="T100" fmla="*/ 57 w 509"/>
              <a:gd name="T101" fmla="*/ 75 h 593"/>
              <a:gd name="T102" fmla="*/ 63 w 509"/>
              <a:gd name="T103" fmla="*/ 79 h 593"/>
              <a:gd name="T104" fmla="*/ 70 w 509"/>
              <a:gd name="T105" fmla="*/ 82 h 59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</a:cxnLst>
            <a:rect l="0" t="0" r="r" b="b"/>
            <a:pathLst>
              <a:path w="509" h="593">
                <a:moveTo>
                  <a:pt x="141" y="86"/>
                </a:moveTo>
                <a:lnTo>
                  <a:pt x="92" y="126"/>
                </a:lnTo>
                <a:lnTo>
                  <a:pt x="99" y="134"/>
                </a:lnTo>
                <a:lnTo>
                  <a:pt x="147" y="94"/>
                </a:lnTo>
                <a:lnTo>
                  <a:pt x="162" y="111"/>
                </a:lnTo>
                <a:lnTo>
                  <a:pt x="137" y="133"/>
                </a:lnTo>
                <a:lnTo>
                  <a:pt x="142" y="140"/>
                </a:lnTo>
                <a:lnTo>
                  <a:pt x="168" y="120"/>
                </a:lnTo>
                <a:lnTo>
                  <a:pt x="183" y="137"/>
                </a:lnTo>
                <a:lnTo>
                  <a:pt x="157" y="157"/>
                </a:lnTo>
                <a:lnTo>
                  <a:pt x="164" y="166"/>
                </a:lnTo>
                <a:lnTo>
                  <a:pt x="189" y="144"/>
                </a:lnTo>
                <a:lnTo>
                  <a:pt x="203" y="161"/>
                </a:lnTo>
                <a:lnTo>
                  <a:pt x="177" y="183"/>
                </a:lnTo>
                <a:lnTo>
                  <a:pt x="184" y="191"/>
                </a:lnTo>
                <a:lnTo>
                  <a:pt x="210" y="170"/>
                </a:lnTo>
                <a:lnTo>
                  <a:pt x="225" y="187"/>
                </a:lnTo>
                <a:lnTo>
                  <a:pt x="174" y="228"/>
                </a:lnTo>
                <a:lnTo>
                  <a:pt x="181" y="236"/>
                </a:lnTo>
                <a:lnTo>
                  <a:pt x="230" y="195"/>
                </a:lnTo>
                <a:lnTo>
                  <a:pt x="245" y="213"/>
                </a:lnTo>
                <a:lnTo>
                  <a:pt x="219" y="235"/>
                </a:lnTo>
                <a:lnTo>
                  <a:pt x="226" y="241"/>
                </a:lnTo>
                <a:lnTo>
                  <a:pt x="252" y="221"/>
                </a:lnTo>
                <a:lnTo>
                  <a:pt x="267" y="239"/>
                </a:lnTo>
                <a:lnTo>
                  <a:pt x="239" y="259"/>
                </a:lnTo>
                <a:lnTo>
                  <a:pt x="246" y="267"/>
                </a:lnTo>
                <a:lnTo>
                  <a:pt x="272" y="245"/>
                </a:lnTo>
                <a:lnTo>
                  <a:pt x="287" y="263"/>
                </a:lnTo>
                <a:lnTo>
                  <a:pt x="261" y="285"/>
                </a:lnTo>
                <a:lnTo>
                  <a:pt x="267" y="293"/>
                </a:lnTo>
                <a:lnTo>
                  <a:pt x="294" y="271"/>
                </a:lnTo>
                <a:lnTo>
                  <a:pt x="307" y="289"/>
                </a:lnTo>
                <a:lnTo>
                  <a:pt x="258" y="329"/>
                </a:lnTo>
                <a:lnTo>
                  <a:pt x="264" y="338"/>
                </a:lnTo>
                <a:lnTo>
                  <a:pt x="314" y="297"/>
                </a:lnTo>
                <a:lnTo>
                  <a:pt x="329" y="314"/>
                </a:lnTo>
                <a:lnTo>
                  <a:pt x="302" y="336"/>
                </a:lnTo>
                <a:lnTo>
                  <a:pt x="308" y="343"/>
                </a:lnTo>
                <a:lnTo>
                  <a:pt x="334" y="323"/>
                </a:lnTo>
                <a:lnTo>
                  <a:pt x="349" y="340"/>
                </a:lnTo>
                <a:lnTo>
                  <a:pt x="323" y="362"/>
                </a:lnTo>
                <a:lnTo>
                  <a:pt x="329" y="369"/>
                </a:lnTo>
                <a:lnTo>
                  <a:pt x="356" y="347"/>
                </a:lnTo>
                <a:lnTo>
                  <a:pt x="369" y="366"/>
                </a:lnTo>
                <a:lnTo>
                  <a:pt x="344" y="386"/>
                </a:lnTo>
                <a:lnTo>
                  <a:pt x="350" y="394"/>
                </a:lnTo>
                <a:lnTo>
                  <a:pt x="376" y="373"/>
                </a:lnTo>
                <a:lnTo>
                  <a:pt x="391" y="390"/>
                </a:lnTo>
                <a:lnTo>
                  <a:pt x="341" y="431"/>
                </a:lnTo>
                <a:lnTo>
                  <a:pt x="348" y="439"/>
                </a:lnTo>
                <a:lnTo>
                  <a:pt x="397" y="398"/>
                </a:lnTo>
                <a:lnTo>
                  <a:pt x="411" y="416"/>
                </a:lnTo>
                <a:lnTo>
                  <a:pt x="386" y="438"/>
                </a:lnTo>
                <a:lnTo>
                  <a:pt x="391" y="446"/>
                </a:lnTo>
                <a:lnTo>
                  <a:pt x="418" y="424"/>
                </a:lnTo>
                <a:lnTo>
                  <a:pt x="432" y="442"/>
                </a:lnTo>
                <a:lnTo>
                  <a:pt x="406" y="463"/>
                </a:lnTo>
                <a:lnTo>
                  <a:pt x="413" y="470"/>
                </a:lnTo>
                <a:lnTo>
                  <a:pt x="438" y="450"/>
                </a:lnTo>
                <a:lnTo>
                  <a:pt x="453" y="467"/>
                </a:lnTo>
                <a:lnTo>
                  <a:pt x="426" y="488"/>
                </a:lnTo>
                <a:lnTo>
                  <a:pt x="433" y="496"/>
                </a:lnTo>
                <a:lnTo>
                  <a:pt x="459" y="474"/>
                </a:lnTo>
                <a:lnTo>
                  <a:pt x="474" y="492"/>
                </a:lnTo>
                <a:lnTo>
                  <a:pt x="424" y="532"/>
                </a:lnTo>
                <a:lnTo>
                  <a:pt x="430" y="541"/>
                </a:lnTo>
                <a:lnTo>
                  <a:pt x="480" y="500"/>
                </a:lnTo>
                <a:lnTo>
                  <a:pt x="509" y="535"/>
                </a:lnTo>
                <a:lnTo>
                  <a:pt x="437" y="593"/>
                </a:lnTo>
                <a:lnTo>
                  <a:pt x="70" y="145"/>
                </a:lnTo>
                <a:lnTo>
                  <a:pt x="70" y="82"/>
                </a:lnTo>
                <a:lnTo>
                  <a:pt x="70" y="82"/>
                </a:lnTo>
                <a:lnTo>
                  <a:pt x="77" y="80"/>
                </a:lnTo>
                <a:lnTo>
                  <a:pt x="82" y="78"/>
                </a:lnTo>
                <a:lnTo>
                  <a:pt x="82" y="78"/>
                </a:lnTo>
                <a:lnTo>
                  <a:pt x="86" y="72"/>
                </a:lnTo>
                <a:lnTo>
                  <a:pt x="88" y="65"/>
                </a:lnTo>
                <a:lnTo>
                  <a:pt x="88" y="59"/>
                </a:lnTo>
                <a:lnTo>
                  <a:pt x="84" y="52"/>
                </a:lnTo>
                <a:lnTo>
                  <a:pt x="84" y="52"/>
                </a:lnTo>
                <a:lnTo>
                  <a:pt x="81" y="49"/>
                </a:lnTo>
                <a:lnTo>
                  <a:pt x="78" y="46"/>
                </a:lnTo>
                <a:lnTo>
                  <a:pt x="74" y="45"/>
                </a:lnTo>
                <a:lnTo>
                  <a:pt x="70" y="45"/>
                </a:lnTo>
                <a:lnTo>
                  <a:pt x="70" y="2"/>
                </a:lnTo>
                <a:lnTo>
                  <a:pt x="72" y="0"/>
                </a:lnTo>
                <a:lnTo>
                  <a:pt x="141" y="86"/>
                </a:lnTo>
                <a:close/>
                <a:moveTo>
                  <a:pt x="70" y="145"/>
                </a:moveTo>
                <a:lnTo>
                  <a:pt x="0" y="59"/>
                </a:lnTo>
                <a:lnTo>
                  <a:pt x="70" y="2"/>
                </a:lnTo>
                <a:lnTo>
                  <a:pt x="70" y="45"/>
                </a:lnTo>
                <a:lnTo>
                  <a:pt x="70" y="45"/>
                </a:lnTo>
                <a:lnTo>
                  <a:pt x="65" y="46"/>
                </a:lnTo>
                <a:lnTo>
                  <a:pt x="59" y="49"/>
                </a:lnTo>
                <a:lnTo>
                  <a:pt x="59" y="49"/>
                </a:lnTo>
                <a:lnTo>
                  <a:pt x="54" y="55"/>
                </a:lnTo>
                <a:lnTo>
                  <a:pt x="53" y="61"/>
                </a:lnTo>
                <a:lnTo>
                  <a:pt x="53" y="68"/>
                </a:lnTo>
                <a:lnTo>
                  <a:pt x="57" y="75"/>
                </a:lnTo>
                <a:lnTo>
                  <a:pt x="57" y="75"/>
                </a:lnTo>
                <a:lnTo>
                  <a:pt x="57" y="75"/>
                </a:lnTo>
                <a:lnTo>
                  <a:pt x="59" y="78"/>
                </a:lnTo>
                <a:lnTo>
                  <a:pt x="63" y="79"/>
                </a:lnTo>
                <a:lnTo>
                  <a:pt x="66" y="80"/>
                </a:lnTo>
                <a:lnTo>
                  <a:pt x="70" y="82"/>
                </a:lnTo>
                <a:lnTo>
                  <a:pt x="70" y="145"/>
                </a:lnTo>
                <a:close/>
              </a:path>
            </a:pathLst>
          </a:custGeom>
          <a:solidFill>
            <a:schemeClr val="accent1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260" name="Freeform 143"/>
          <p:cNvSpPr>
            <a:spLocks noEditPoints="1"/>
          </p:cNvSpPr>
          <p:nvPr/>
        </p:nvSpPr>
        <p:spPr bwMode="auto">
          <a:xfrm>
            <a:off x="1150037" y="2403445"/>
            <a:ext cx="188070" cy="378776"/>
          </a:xfrm>
          <a:custGeom>
            <a:avLst/>
            <a:gdLst>
              <a:gd name="T0" fmla="*/ 194 w 214"/>
              <a:gd name="T1" fmla="*/ 431 h 431"/>
              <a:gd name="T2" fmla="*/ 169 w 214"/>
              <a:gd name="T3" fmla="*/ 408 h 431"/>
              <a:gd name="T4" fmla="*/ 209 w 214"/>
              <a:gd name="T5" fmla="*/ 349 h 431"/>
              <a:gd name="T6" fmla="*/ 203 w 214"/>
              <a:gd name="T7" fmla="*/ 341 h 431"/>
              <a:gd name="T8" fmla="*/ 188 w 214"/>
              <a:gd name="T9" fmla="*/ 337 h 431"/>
              <a:gd name="T10" fmla="*/ 180 w 214"/>
              <a:gd name="T11" fmla="*/ 344 h 431"/>
              <a:gd name="T12" fmla="*/ 179 w 214"/>
              <a:gd name="T13" fmla="*/ 353 h 431"/>
              <a:gd name="T14" fmla="*/ 171 w 214"/>
              <a:gd name="T15" fmla="*/ 347 h 431"/>
              <a:gd name="T16" fmla="*/ 125 w 214"/>
              <a:gd name="T17" fmla="*/ 385 h 431"/>
              <a:gd name="T18" fmla="*/ 50 w 214"/>
              <a:gd name="T19" fmla="*/ 194 h 431"/>
              <a:gd name="T20" fmla="*/ 54 w 214"/>
              <a:gd name="T21" fmla="*/ 186 h 431"/>
              <a:gd name="T22" fmla="*/ 81 w 214"/>
              <a:gd name="T23" fmla="*/ 176 h 431"/>
              <a:gd name="T24" fmla="*/ 74 w 214"/>
              <a:gd name="T25" fmla="*/ 173 h 431"/>
              <a:gd name="T26" fmla="*/ 50 w 214"/>
              <a:gd name="T27" fmla="*/ 115 h 431"/>
              <a:gd name="T28" fmla="*/ 99 w 214"/>
              <a:gd name="T29" fmla="*/ 61 h 431"/>
              <a:gd name="T30" fmla="*/ 111 w 214"/>
              <a:gd name="T31" fmla="*/ 65 h 431"/>
              <a:gd name="T32" fmla="*/ 144 w 214"/>
              <a:gd name="T33" fmla="*/ 146 h 431"/>
              <a:gd name="T34" fmla="*/ 144 w 214"/>
              <a:gd name="T35" fmla="*/ 156 h 431"/>
              <a:gd name="T36" fmla="*/ 168 w 214"/>
              <a:gd name="T37" fmla="*/ 347 h 431"/>
              <a:gd name="T38" fmla="*/ 163 w 214"/>
              <a:gd name="T39" fmla="*/ 348 h 431"/>
              <a:gd name="T40" fmla="*/ 153 w 214"/>
              <a:gd name="T41" fmla="*/ 357 h 431"/>
              <a:gd name="T42" fmla="*/ 150 w 214"/>
              <a:gd name="T43" fmla="*/ 359 h 431"/>
              <a:gd name="T44" fmla="*/ 135 w 214"/>
              <a:gd name="T45" fmla="*/ 357 h 431"/>
              <a:gd name="T46" fmla="*/ 129 w 214"/>
              <a:gd name="T47" fmla="*/ 366 h 431"/>
              <a:gd name="T48" fmla="*/ 130 w 214"/>
              <a:gd name="T49" fmla="*/ 381 h 431"/>
              <a:gd name="T50" fmla="*/ 125 w 214"/>
              <a:gd name="T51" fmla="*/ 385 h 431"/>
              <a:gd name="T52" fmla="*/ 50 w 214"/>
              <a:gd name="T53" fmla="*/ 77 h 431"/>
              <a:gd name="T54" fmla="*/ 87 w 214"/>
              <a:gd name="T55" fmla="*/ 28 h 431"/>
              <a:gd name="T56" fmla="*/ 77 w 214"/>
              <a:gd name="T57" fmla="*/ 14 h 431"/>
              <a:gd name="T58" fmla="*/ 62 w 214"/>
              <a:gd name="T59" fmla="*/ 3 h 431"/>
              <a:gd name="T60" fmla="*/ 50 w 214"/>
              <a:gd name="T61" fmla="*/ 0 h 431"/>
              <a:gd name="T62" fmla="*/ 45 w 214"/>
              <a:gd name="T63" fmla="*/ 191 h 431"/>
              <a:gd name="T64" fmla="*/ 11 w 214"/>
              <a:gd name="T65" fmla="*/ 108 h 431"/>
              <a:gd name="T66" fmla="*/ 12 w 214"/>
              <a:gd name="T67" fmla="*/ 96 h 431"/>
              <a:gd name="T68" fmla="*/ 4 w 214"/>
              <a:gd name="T69" fmla="*/ 61 h 431"/>
              <a:gd name="T70" fmla="*/ 1 w 214"/>
              <a:gd name="T71" fmla="*/ 35 h 431"/>
              <a:gd name="T72" fmla="*/ 15 w 214"/>
              <a:gd name="T73" fmla="*/ 12 h 431"/>
              <a:gd name="T74" fmla="*/ 30 w 214"/>
              <a:gd name="T75" fmla="*/ 3 h 431"/>
              <a:gd name="T76" fmla="*/ 50 w 214"/>
              <a:gd name="T77" fmla="*/ 77 h 431"/>
              <a:gd name="T78" fmla="*/ 50 w 214"/>
              <a:gd name="T79" fmla="*/ 115 h 431"/>
              <a:gd name="T80" fmla="*/ 43 w 214"/>
              <a:gd name="T81" fmla="*/ 98 h 431"/>
              <a:gd name="T82" fmla="*/ 47 w 214"/>
              <a:gd name="T83" fmla="*/ 88 h 431"/>
              <a:gd name="T84" fmla="*/ 22 w 214"/>
              <a:gd name="T85" fmla="*/ 99 h 431"/>
              <a:gd name="T86" fmla="*/ 19 w 214"/>
              <a:gd name="T87" fmla="*/ 111 h 431"/>
              <a:gd name="T88" fmla="*/ 47 w 214"/>
              <a:gd name="T89" fmla="*/ 181 h 43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14" h="431">
                <a:moveTo>
                  <a:pt x="168" y="228"/>
                </a:moveTo>
                <a:lnTo>
                  <a:pt x="214" y="349"/>
                </a:lnTo>
                <a:lnTo>
                  <a:pt x="194" y="431"/>
                </a:lnTo>
                <a:lnTo>
                  <a:pt x="168" y="413"/>
                </a:lnTo>
                <a:lnTo>
                  <a:pt x="168" y="405"/>
                </a:lnTo>
                <a:lnTo>
                  <a:pt x="169" y="408"/>
                </a:lnTo>
                <a:lnTo>
                  <a:pt x="196" y="397"/>
                </a:lnTo>
                <a:lnTo>
                  <a:pt x="209" y="349"/>
                </a:lnTo>
                <a:lnTo>
                  <a:pt x="209" y="349"/>
                </a:lnTo>
                <a:lnTo>
                  <a:pt x="206" y="345"/>
                </a:lnTo>
                <a:lnTo>
                  <a:pt x="206" y="345"/>
                </a:lnTo>
                <a:lnTo>
                  <a:pt x="203" y="341"/>
                </a:lnTo>
                <a:lnTo>
                  <a:pt x="199" y="337"/>
                </a:lnTo>
                <a:lnTo>
                  <a:pt x="194" y="336"/>
                </a:lnTo>
                <a:lnTo>
                  <a:pt x="188" y="337"/>
                </a:lnTo>
                <a:lnTo>
                  <a:pt x="188" y="337"/>
                </a:lnTo>
                <a:lnTo>
                  <a:pt x="184" y="340"/>
                </a:lnTo>
                <a:lnTo>
                  <a:pt x="180" y="344"/>
                </a:lnTo>
                <a:lnTo>
                  <a:pt x="179" y="348"/>
                </a:lnTo>
                <a:lnTo>
                  <a:pt x="179" y="353"/>
                </a:lnTo>
                <a:lnTo>
                  <a:pt x="179" y="353"/>
                </a:lnTo>
                <a:lnTo>
                  <a:pt x="176" y="351"/>
                </a:lnTo>
                <a:lnTo>
                  <a:pt x="173" y="348"/>
                </a:lnTo>
                <a:lnTo>
                  <a:pt x="171" y="347"/>
                </a:lnTo>
                <a:lnTo>
                  <a:pt x="168" y="347"/>
                </a:lnTo>
                <a:lnTo>
                  <a:pt x="168" y="228"/>
                </a:lnTo>
                <a:close/>
                <a:moveTo>
                  <a:pt x="125" y="385"/>
                </a:moveTo>
                <a:lnTo>
                  <a:pt x="51" y="194"/>
                </a:lnTo>
                <a:lnTo>
                  <a:pt x="51" y="194"/>
                </a:lnTo>
                <a:lnTo>
                  <a:pt x="50" y="194"/>
                </a:lnTo>
                <a:lnTo>
                  <a:pt x="50" y="183"/>
                </a:lnTo>
                <a:lnTo>
                  <a:pt x="50" y="183"/>
                </a:lnTo>
                <a:lnTo>
                  <a:pt x="54" y="186"/>
                </a:lnTo>
                <a:lnTo>
                  <a:pt x="60" y="184"/>
                </a:lnTo>
                <a:lnTo>
                  <a:pt x="81" y="176"/>
                </a:lnTo>
                <a:lnTo>
                  <a:pt x="81" y="176"/>
                </a:lnTo>
                <a:lnTo>
                  <a:pt x="81" y="176"/>
                </a:lnTo>
                <a:lnTo>
                  <a:pt x="79" y="175"/>
                </a:lnTo>
                <a:lnTo>
                  <a:pt x="74" y="173"/>
                </a:lnTo>
                <a:lnTo>
                  <a:pt x="73" y="172"/>
                </a:lnTo>
                <a:lnTo>
                  <a:pt x="70" y="168"/>
                </a:lnTo>
                <a:lnTo>
                  <a:pt x="50" y="115"/>
                </a:lnTo>
                <a:lnTo>
                  <a:pt x="50" y="80"/>
                </a:lnTo>
                <a:lnTo>
                  <a:pt x="99" y="61"/>
                </a:lnTo>
                <a:lnTo>
                  <a:pt x="99" y="61"/>
                </a:lnTo>
                <a:lnTo>
                  <a:pt x="104" y="61"/>
                </a:lnTo>
                <a:lnTo>
                  <a:pt x="107" y="62"/>
                </a:lnTo>
                <a:lnTo>
                  <a:pt x="111" y="65"/>
                </a:lnTo>
                <a:lnTo>
                  <a:pt x="114" y="69"/>
                </a:lnTo>
                <a:lnTo>
                  <a:pt x="144" y="146"/>
                </a:lnTo>
                <a:lnTo>
                  <a:pt x="144" y="146"/>
                </a:lnTo>
                <a:lnTo>
                  <a:pt x="144" y="149"/>
                </a:lnTo>
                <a:lnTo>
                  <a:pt x="144" y="153"/>
                </a:lnTo>
                <a:lnTo>
                  <a:pt x="144" y="156"/>
                </a:lnTo>
                <a:lnTo>
                  <a:pt x="141" y="158"/>
                </a:lnTo>
                <a:lnTo>
                  <a:pt x="168" y="228"/>
                </a:lnTo>
                <a:lnTo>
                  <a:pt x="168" y="347"/>
                </a:lnTo>
                <a:lnTo>
                  <a:pt x="168" y="347"/>
                </a:lnTo>
                <a:lnTo>
                  <a:pt x="163" y="348"/>
                </a:lnTo>
                <a:lnTo>
                  <a:pt x="163" y="348"/>
                </a:lnTo>
                <a:lnTo>
                  <a:pt x="157" y="349"/>
                </a:lnTo>
                <a:lnTo>
                  <a:pt x="154" y="353"/>
                </a:lnTo>
                <a:lnTo>
                  <a:pt x="153" y="357"/>
                </a:lnTo>
                <a:lnTo>
                  <a:pt x="153" y="363"/>
                </a:lnTo>
                <a:lnTo>
                  <a:pt x="153" y="363"/>
                </a:lnTo>
                <a:lnTo>
                  <a:pt x="150" y="359"/>
                </a:lnTo>
                <a:lnTo>
                  <a:pt x="145" y="357"/>
                </a:lnTo>
                <a:lnTo>
                  <a:pt x="141" y="356"/>
                </a:lnTo>
                <a:lnTo>
                  <a:pt x="135" y="357"/>
                </a:lnTo>
                <a:lnTo>
                  <a:pt x="135" y="357"/>
                </a:lnTo>
                <a:lnTo>
                  <a:pt x="131" y="360"/>
                </a:lnTo>
                <a:lnTo>
                  <a:pt x="129" y="366"/>
                </a:lnTo>
                <a:lnTo>
                  <a:pt x="127" y="370"/>
                </a:lnTo>
                <a:lnTo>
                  <a:pt x="127" y="376"/>
                </a:lnTo>
                <a:lnTo>
                  <a:pt x="130" y="381"/>
                </a:lnTo>
                <a:lnTo>
                  <a:pt x="168" y="405"/>
                </a:lnTo>
                <a:lnTo>
                  <a:pt x="168" y="413"/>
                </a:lnTo>
                <a:lnTo>
                  <a:pt x="125" y="385"/>
                </a:lnTo>
                <a:lnTo>
                  <a:pt x="125" y="385"/>
                </a:lnTo>
                <a:close/>
                <a:moveTo>
                  <a:pt x="50" y="0"/>
                </a:moveTo>
                <a:lnTo>
                  <a:pt x="50" y="77"/>
                </a:lnTo>
                <a:lnTo>
                  <a:pt x="95" y="49"/>
                </a:lnTo>
                <a:lnTo>
                  <a:pt x="87" y="28"/>
                </a:lnTo>
                <a:lnTo>
                  <a:pt x="87" y="28"/>
                </a:lnTo>
                <a:lnTo>
                  <a:pt x="84" y="23"/>
                </a:lnTo>
                <a:lnTo>
                  <a:pt x="81" y="18"/>
                </a:lnTo>
                <a:lnTo>
                  <a:pt x="77" y="14"/>
                </a:lnTo>
                <a:lnTo>
                  <a:pt x="72" y="10"/>
                </a:lnTo>
                <a:lnTo>
                  <a:pt x="68" y="5"/>
                </a:lnTo>
                <a:lnTo>
                  <a:pt x="62" y="3"/>
                </a:lnTo>
                <a:lnTo>
                  <a:pt x="56" y="1"/>
                </a:lnTo>
                <a:lnTo>
                  <a:pt x="50" y="0"/>
                </a:lnTo>
                <a:lnTo>
                  <a:pt x="50" y="0"/>
                </a:lnTo>
                <a:close/>
                <a:moveTo>
                  <a:pt x="50" y="194"/>
                </a:moveTo>
                <a:lnTo>
                  <a:pt x="50" y="194"/>
                </a:lnTo>
                <a:lnTo>
                  <a:pt x="45" y="191"/>
                </a:lnTo>
                <a:lnTo>
                  <a:pt x="41" y="186"/>
                </a:lnTo>
                <a:lnTo>
                  <a:pt x="11" y="108"/>
                </a:lnTo>
                <a:lnTo>
                  <a:pt x="11" y="108"/>
                </a:lnTo>
                <a:lnTo>
                  <a:pt x="9" y="104"/>
                </a:lnTo>
                <a:lnTo>
                  <a:pt x="11" y="99"/>
                </a:lnTo>
                <a:lnTo>
                  <a:pt x="12" y="96"/>
                </a:lnTo>
                <a:lnTo>
                  <a:pt x="16" y="92"/>
                </a:lnTo>
                <a:lnTo>
                  <a:pt x="4" y="61"/>
                </a:lnTo>
                <a:lnTo>
                  <a:pt x="4" y="61"/>
                </a:lnTo>
                <a:lnTo>
                  <a:pt x="1" y="53"/>
                </a:lnTo>
                <a:lnTo>
                  <a:pt x="0" y="43"/>
                </a:lnTo>
                <a:lnTo>
                  <a:pt x="1" y="35"/>
                </a:lnTo>
                <a:lnTo>
                  <a:pt x="4" y="27"/>
                </a:lnTo>
                <a:lnTo>
                  <a:pt x="8" y="19"/>
                </a:lnTo>
                <a:lnTo>
                  <a:pt x="15" y="12"/>
                </a:lnTo>
                <a:lnTo>
                  <a:pt x="22" y="7"/>
                </a:lnTo>
                <a:lnTo>
                  <a:pt x="30" y="3"/>
                </a:lnTo>
                <a:lnTo>
                  <a:pt x="30" y="3"/>
                </a:lnTo>
                <a:lnTo>
                  <a:pt x="39" y="0"/>
                </a:lnTo>
                <a:lnTo>
                  <a:pt x="50" y="0"/>
                </a:lnTo>
                <a:lnTo>
                  <a:pt x="50" y="77"/>
                </a:lnTo>
                <a:lnTo>
                  <a:pt x="43" y="81"/>
                </a:lnTo>
                <a:lnTo>
                  <a:pt x="50" y="80"/>
                </a:lnTo>
                <a:lnTo>
                  <a:pt x="50" y="115"/>
                </a:lnTo>
                <a:lnTo>
                  <a:pt x="45" y="100"/>
                </a:lnTo>
                <a:lnTo>
                  <a:pt x="45" y="100"/>
                </a:lnTo>
                <a:lnTo>
                  <a:pt x="43" y="98"/>
                </a:lnTo>
                <a:lnTo>
                  <a:pt x="45" y="93"/>
                </a:lnTo>
                <a:lnTo>
                  <a:pt x="46" y="91"/>
                </a:lnTo>
                <a:lnTo>
                  <a:pt x="47" y="88"/>
                </a:lnTo>
                <a:lnTo>
                  <a:pt x="26" y="96"/>
                </a:lnTo>
                <a:lnTo>
                  <a:pt x="26" y="96"/>
                </a:lnTo>
                <a:lnTo>
                  <a:pt x="22" y="99"/>
                </a:lnTo>
                <a:lnTo>
                  <a:pt x="19" y="103"/>
                </a:lnTo>
                <a:lnTo>
                  <a:pt x="19" y="107"/>
                </a:lnTo>
                <a:lnTo>
                  <a:pt x="19" y="111"/>
                </a:lnTo>
                <a:lnTo>
                  <a:pt x="45" y="177"/>
                </a:lnTo>
                <a:lnTo>
                  <a:pt x="45" y="177"/>
                </a:lnTo>
                <a:lnTo>
                  <a:pt x="47" y="181"/>
                </a:lnTo>
                <a:lnTo>
                  <a:pt x="50" y="183"/>
                </a:lnTo>
                <a:lnTo>
                  <a:pt x="50" y="194"/>
                </a:lnTo>
                <a:close/>
              </a:path>
            </a:pathLst>
          </a:custGeom>
          <a:solidFill>
            <a:schemeClr val="accent1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grpSp>
        <p:nvGrpSpPr>
          <p:cNvPr id="261" name="组合 260"/>
          <p:cNvGrpSpPr/>
          <p:nvPr/>
        </p:nvGrpSpPr>
        <p:grpSpPr>
          <a:xfrm>
            <a:off x="1696670" y="2450902"/>
            <a:ext cx="316379" cy="318137"/>
            <a:chOff x="2157413" y="3054350"/>
            <a:chExt cx="571500" cy="574675"/>
          </a:xfrm>
          <a:solidFill>
            <a:schemeClr val="accent1"/>
          </a:solidFill>
        </p:grpSpPr>
        <p:sp>
          <p:nvSpPr>
            <p:cNvPr id="262" name="Freeform 144"/>
            <p:cNvSpPr>
              <a:spLocks noEditPoints="1"/>
            </p:cNvSpPr>
            <p:nvPr/>
          </p:nvSpPr>
          <p:spPr bwMode="auto">
            <a:xfrm>
              <a:off x="2157413" y="3054350"/>
              <a:ext cx="571500" cy="574675"/>
            </a:xfrm>
            <a:custGeom>
              <a:avLst/>
              <a:gdLst>
                <a:gd name="T0" fmla="*/ 180 w 360"/>
                <a:gd name="T1" fmla="*/ 0 h 362"/>
                <a:gd name="T2" fmla="*/ 232 w 360"/>
                <a:gd name="T3" fmla="*/ 8 h 362"/>
                <a:gd name="T4" fmla="*/ 280 w 360"/>
                <a:gd name="T5" fmla="*/ 31 h 362"/>
                <a:gd name="T6" fmla="*/ 319 w 360"/>
                <a:gd name="T7" fmla="*/ 67 h 362"/>
                <a:gd name="T8" fmla="*/ 346 w 360"/>
                <a:gd name="T9" fmla="*/ 111 h 362"/>
                <a:gd name="T10" fmla="*/ 358 w 360"/>
                <a:gd name="T11" fmla="*/ 163 h 362"/>
                <a:gd name="T12" fmla="*/ 358 w 360"/>
                <a:gd name="T13" fmla="*/ 199 h 362"/>
                <a:gd name="T14" fmla="*/ 346 w 360"/>
                <a:gd name="T15" fmla="*/ 251 h 362"/>
                <a:gd name="T16" fmla="*/ 319 w 360"/>
                <a:gd name="T17" fmla="*/ 295 h 362"/>
                <a:gd name="T18" fmla="*/ 280 w 360"/>
                <a:gd name="T19" fmla="*/ 331 h 362"/>
                <a:gd name="T20" fmla="*/ 232 w 360"/>
                <a:gd name="T21" fmla="*/ 354 h 362"/>
                <a:gd name="T22" fmla="*/ 180 w 360"/>
                <a:gd name="T23" fmla="*/ 362 h 362"/>
                <a:gd name="T24" fmla="*/ 180 w 360"/>
                <a:gd name="T25" fmla="*/ 314 h 362"/>
                <a:gd name="T26" fmla="*/ 193 w 360"/>
                <a:gd name="T27" fmla="*/ 318 h 362"/>
                <a:gd name="T28" fmla="*/ 201 w 360"/>
                <a:gd name="T29" fmla="*/ 329 h 362"/>
                <a:gd name="T30" fmla="*/ 237 w 360"/>
                <a:gd name="T31" fmla="*/ 320 h 362"/>
                <a:gd name="T32" fmla="*/ 268 w 360"/>
                <a:gd name="T33" fmla="*/ 302 h 362"/>
                <a:gd name="T34" fmla="*/ 293 w 360"/>
                <a:gd name="T35" fmla="*/ 278 h 362"/>
                <a:gd name="T36" fmla="*/ 312 w 360"/>
                <a:gd name="T37" fmla="*/ 248 h 362"/>
                <a:gd name="T38" fmla="*/ 325 w 360"/>
                <a:gd name="T39" fmla="*/ 215 h 362"/>
                <a:gd name="T40" fmla="*/ 322 w 360"/>
                <a:gd name="T41" fmla="*/ 199 h 362"/>
                <a:gd name="T42" fmla="*/ 312 w 360"/>
                <a:gd name="T43" fmla="*/ 180 h 362"/>
                <a:gd name="T44" fmla="*/ 316 w 360"/>
                <a:gd name="T45" fmla="*/ 167 h 362"/>
                <a:gd name="T46" fmla="*/ 327 w 360"/>
                <a:gd name="T47" fmla="*/ 159 h 362"/>
                <a:gd name="T48" fmla="*/ 318 w 360"/>
                <a:gd name="T49" fmla="*/ 123 h 362"/>
                <a:gd name="T50" fmla="*/ 300 w 360"/>
                <a:gd name="T51" fmla="*/ 94 h 362"/>
                <a:gd name="T52" fmla="*/ 277 w 360"/>
                <a:gd name="T53" fmla="*/ 67 h 362"/>
                <a:gd name="T54" fmla="*/ 247 w 360"/>
                <a:gd name="T55" fmla="*/ 48 h 362"/>
                <a:gd name="T56" fmla="*/ 214 w 360"/>
                <a:gd name="T57" fmla="*/ 35 h 362"/>
                <a:gd name="T58" fmla="*/ 199 w 360"/>
                <a:gd name="T59" fmla="*/ 39 h 362"/>
                <a:gd name="T60" fmla="*/ 180 w 360"/>
                <a:gd name="T61" fmla="*/ 48 h 362"/>
                <a:gd name="T62" fmla="*/ 180 w 360"/>
                <a:gd name="T63" fmla="*/ 0 h 362"/>
                <a:gd name="T64" fmla="*/ 180 w 360"/>
                <a:gd name="T65" fmla="*/ 48 h 362"/>
                <a:gd name="T66" fmla="*/ 161 w 360"/>
                <a:gd name="T67" fmla="*/ 39 h 362"/>
                <a:gd name="T68" fmla="*/ 146 w 360"/>
                <a:gd name="T69" fmla="*/ 35 h 362"/>
                <a:gd name="T70" fmla="*/ 112 w 360"/>
                <a:gd name="T71" fmla="*/ 48 h 362"/>
                <a:gd name="T72" fmla="*/ 82 w 360"/>
                <a:gd name="T73" fmla="*/ 67 h 362"/>
                <a:gd name="T74" fmla="*/ 59 w 360"/>
                <a:gd name="T75" fmla="*/ 94 h 362"/>
                <a:gd name="T76" fmla="*/ 42 w 360"/>
                <a:gd name="T77" fmla="*/ 123 h 362"/>
                <a:gd name="T78" fmla="*/ 32 w 360"/>
                <a:gd name="T79" fmla="*/ 159 h 362"/>
                <a:gd name="T80" fmla="*/ 43 w 360"/>
                <a:gd name="T81" fmla="*/ 167 h 362"/>
                <a:gd name="T82" fmla="*/ 47 w 360"/>
                <a:gd name="T83" fmla="*/ 180 h 362"/>
                <a:gd name="T84" fmla="*/ 37 w 360"/>
                <a:gd name="T85" fmla="*/ 199 h 362"/>
                <a:gd name="T86" fmla="*/ 33 w 360"/>
                <a:gd name="T87" fmla="*/ 215 h 362"/>
                <a:gd name="T88" fmla="*/ 46 w 360"/>
                <a:gd name="T89" fmla="*/ 248 h 362"/>
                <a:gd name="T90" fmla="*/ 66 w 360"/>
                <a:gd name="T91" fmla="*/ 278 h 362"/>
                <a:gd name="T92" fmla="*/ 92 w 360"/>
                <a:gd name="T93" fmla="*/ 302 h 362"/>
                <a:gd name="T94" fmla="*/ 123 w 360"/>
                <a:gd name="T95" fmla="*/ 320 h 362"/>
                <a:gd name="T96" fmla="*/ 158 w 360"/>
                <a:gd name="T97" fmla="*/ 329 h 362"/>
                <a:gd name="T98" fmla="*/ 161 w 360"/>
                <a:gd name="T99" fmla="*/ 322 h 362"/>
                <a:gd name="T100" fmla="*/ 180 w 360"/>
                <a:gd name="T101" fmla="*/ 314 h 362"/>
                <a:gd name="T102" fmla="*/ 180 w 360"/>
                <a:gd name="T103" fmla="*/ 362 h 362"/>
                <a:gd name="T104" fmla="*/ 126 w 360"/>
                <a:gd name="T105" fmla="*/ 354 h 362"/>
                <a:gd name="T106" fmla="*/ 78 w 360"/>
                <a:gd name="T107" fmla="*/ 331 h 362"/>
                <a:gd name="T108" fmla="*/ 40 w 360"/>
                <a:gd name="T109" fmla="*/ 295 h 362"/>
                <a:gd name="T110" fmla="*/ 13 w 360"/>
                <a:gd name="T111" fmla="*/ 251 h 362"/>
                <a:gd name="T112" fmla="*/ 0 w 360"/>
                <a:gd name="T113" fmla="*/ 199 h 362"/>
                <a:gd name="T114" fmla="*/ 0 w 360"/>
                <a:gd name="T115" fmla="*/ 163 h 362"/>
                <a:gd name="T116" fmla="*/ 13 w 360"/>
                <a:gd name="T117" fmla="*/ 111 h 362"/>
                <a:gd name="T118" fmla="*/ 40 w 360"/>
                <a:gd name="T119" fmla="*/ 67 h 362"/>
                <a:gd name="T120" fmla="*/ 78 w 360"/>
                <a:gd name="T121" fmla="*/ 31 h 362"/>
                <a:gd name="T122" fmla="*/ 126 w 360"/>
                <a:gd name="T123" fmla="*/ 8 h 362"/>
                <a:gd name="T124" fmla="*/ 180 w 360"/>
                <a:gd name="T125" fmla="*/ 0 h 3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360" h="362">
                  <a:moveTo>
                    <a:pt x="180" y="0"/>
                  </a:moveTo>
                  <a:lnTo>
                    <a:pt x="180" y="0"/>
                  </a:lnTo>
                  <a:lnTo>
                    <a:pt x="180" y="0"/>
                  </a:lnTo>
                  <a:lnTo>
                    <a:pt x="197" y="2"/>
                  </a:lnTo>
                  <a:lnTo>
                    <a:pt x="216" y="4"/>
                  </a:lnTo>
                  <a:lnTo>
                    <a:pt x="232" y="8"/>
                  </a:lnTo>
                  <a:lnTo>
                    <a:pt x="250" y="15"/>
                  </a:lnTo>
                  <a:lnTo>
                    <a:pt x="265" y="22"/>
                  </a:lnTo>
                  <a:lnTo>
                    <a:pt x="280" y="31"/>
                  </a:lnTo>
                  <a:lnTo>
                    <a:pt x="295" y="42"/>
                  </a:lnTo>
                  <a:lnTo>
                    <a:pt x="307" y="53"/>
                  </a:lnTo>
                  <a:lnTo>
                    <a:pt x="319" y="67"/>
                  </a:lnTo>
                  <a:lnTo>
                    <a:pt x="329" y="80"/>
                  </a:lnTo>
                  <a:lnTo>
                    <a:pt x="338" y="95"/>
                  </a:lnTo>
                  <a:lnTo>
                    <a:pt x="346" y="111"/>
                  </a:lnTo>
                  <a:lnTo>
                    <a:pt x="352" y="127"/>
                  </a:lnTo>
                  <a:lnTo>
                    <a:pt x="356" y="145"/>
                  </a:lnTo>
                  <a:lnTo>
                    <a:pt x="358" y="163"/>
                  </a:lnTo>
                  <a:lnTo>
                    <a:pt x="360" y="180"/>
                  </a:lnTo>
                  <a:lnTo>
                    <a:pt x="360" y="180"/>
                  </a:lnTo>
                  <a:lnTo>
                    <a:pt x="358" y="199"/>
                  </a:lnTo>
                  <a:lnTo>
                    <a:pt x="356" y="217"/>
                  </a:lnTo>
                  <a:lnTo>
                    <a:pt x="352" y="234"/>
                  </a:lnTo>
                  <a:lnTo>
                    <a:pt x="346" y="251"/>
                  </a:lnTo>
                  <a:lnTo>
                    <a:pt x="338" y="267"/>
                  </a:lnTo>
                  <a:lnTo>
                    <a:pt x="329" y="282"/>
                  </a:lnTo>
                  <a:lnTo>
                    <a:pt x="319" y="295"/>
                  </a:lnTo>
                  <a:lnTo>
                    <a:pt x="307" y="309"/>
                  </a:lnTo>
                  <a:lnTo>
                    <a:pt x="295" y="320"/>
                  </a:lnTo>
                  <a:lnTo>
                    <a:pt x="280" y="331"/>
                  </a:lnTo>
                  <a:lnTo>
                    <a:pt x="265" y="340"/>
                  </a:lnTo>
                  <a:lnTo>
                    <a:pt x="250" y="347"/>
                  </a:lnTo>
                  <a:lnTo>
                    <a:pt x="232" y="354"/>
                  </a:lnTo>
                  <a:lnTo>
                    <a:pt x="216" y="358"/>
                  </a:lnTo>
                  <a:lnTo>
                    <a:pt x="197" y="360"/>
                  </a:lnTo>
                  <a:lnTo>
                    <a:pt x="180" y="362"/>
                  </a:lnTo>
                  <a:lnTo>
                    <a:pt x="180" y="362"/>
                  </a:lnTo>
                  <a:lnTo>
                    <a:pt x="180" y="314"/>
                  </a:lnTo>
                  <a:lnTo>
                    <a:pt x="180" y="314"/>
                  </a:lnTo>
                  <a:lnTo>
                    <a:pt x="180" y="314"/>
                  </a:lnTo>
                  <a:lnTo>
                    <a:pt x="186" y="314"/>
                  </a:lnTo>
                  <a:lnTo>
                    <a:pt x="193" y="318"/>
                  </a:lnTo>
                  <a:lnTo>
                    <a:pt x="199" y="322"/>
                  </a:lnTo>
                  <a:lnTo>
                    <a:pt x="201" y="329"/>
                  </a:lnTo>
                  <a:lnTo>
                    <a:pt x="201" y="329"/>
                  </a:lnTo>
                  <a:lnTo>
                    <a:pt x="214" y="327"/>
                  </a:lnTo>
                  <a:lnTo>
                    <a:pt x="226" y="324"/>
                  </a:lnTo>
                  <a:lnTo>
                    <a:pt x="237" y="320"/>
                  </a:lnTo>
                  <a:lnTo>
                    <a:pt x="247" y="314"/>
                  </a:lnTo>
                  <a:lnTo>
                    <a:pt x="258" y="309"/>
                  </a:lnTo>
                  <a:lnTo>
                    <a:pt x="268" y="302"/>
                  </a:lnTo>
                  <a:lnTo>
                    <a:pt x="277" y="294"/>
                  </a:lnTo>
                  <a:lnTo>
                    <a:pt x="285" y="286"/>
                  </a:lnTo>
                  <a:lnTo>
                    <a:pt x="293" y="278"/>
                  </a:lnTo>
                  <a:lnTo>
                    <a:pt x="300" y="268"/>
                  </a:lnTo>
                  <a:lnTo>
                    <a:pt x="307" y="259"/>
                  </a:lnTo>
                  <a:lnTo>
                    <a:pt x="312" y="248"/>
                  </a:lnTo>
                  <a:lnTo>
                    <a:pt x="318" y="237"/>
                  </a:lnTo>
                  <a:lnTo>
                    <a:pt x="322" y="226"/>
                  </a:lnTo>
                  <a:lnTo>
                    <a:pt x="325" y="215"/>
                  </a:lnTo>
                  <a:lnTo>
                    <a:pt x="327" y="203"/>
                  </a:lnTo>
                  <a:lnTo>
                    <a:pt x="327" y="203"/>
                  </a:lnTo>
                  <a:lnTo>
                    <a:pt x="322" y="199"/>
                  </a:lnTo>
                  <a:lnTo>
                    <a:pt x="316" y="194"/>
                  </a:lnTo>
                  <a:lnTo>
                    <a:pt x="314" y="188"/>
                  </a:lnTo>
                  <a:lnTo>
                    <a:pt x="312" y="180"/>
                  </a:lnTo>
                  <a:lnTo>
                    <a:pt x="312" y="180"/>
                  </a:lnTo>
                  <a:lnTo>
                    <a:pt x="314" y="174"/>
                  </a:lnTo>
                  <a:lnTo>
                    <a:pt x="316" y="167"/>
                  </a:lnTo>
                  <a:lnTo>
                    <a:pt x="322" y="163"/>
                  </a:lnTo>
                  <a:lnTo>
                    <a:pt x="327" y="159"/>
                  </a:lnTo>
                  <a:lnTo>
                    <a:pt x="327" y="159"/>
                  </a:lnTo>
                  <a:lnTo>
                    <a:pt x="325" y="146"/>
                  </a:lnTo>
                  <a:lnTo>
                    <a:pt x="322" y="136"/>
                  </a:lnTo>
                  <a:lnTo>
                    <a:pt x="318" y="123"/>
                  </a:lnTo>
                  <a:lnTo>
                    <a:pt x="312" y="113"/>
                  </a:lnTo>
                  <a:lnTo>
                    <a:pt x="307" y="103"/>
                  </a:lnTo>
                  <a:lnTo>
                    <a:pt x="300" y="94"/>
                  </a:lnTo>
                  <a:lnTo>
                    <a:pt x="293" y="84"/>
                  </a:lnTo>
                  <a:lnTo>
                    <a:pt x="285" y="75"/>
                  </a:lnTo>
                  <a:lnTo>
                    <a:pt x="277" y="67"/>
                  </a:lnTo>
                  <a:lnTo>
                    <a:pt x="268" y="60"/>
                  </a:lnTo>
                  <a:lnTo>
                    <a:pt x="258" y="53"/>
                  </a:lnTo>
                  <a:lnTo>
                    <a:pt x="247" y="48"/>
                  </a:lnTo>
                  <a:lnTo>
                    <a:pt x="237" y="42"/>
                  </a:lnTo>
                  <a:lnTo>
                    <a:pt x="226" y="38"/>
                  </a:lnTo>
                  <a:lnTo>
                    <a:pt x="214" y="35"/>
                  </a:lnTo>
                  <a:lnTo>
                    <a:pt x="201" y="33"/>
                  </a:lnTo>
                  <a:lnTo>
                    <a:pt x="201" y="33"/>
                  </a:lnTo>
                  <a:lnTo>
                    <a:pt x="199" y="39"/>
                  </a:lnTo>
                  <a:lnTo>
                    <a:pt x="193" y="44"/>
                  </a:lnTo>
                  <a:lnTo>
                    <a:pt x="186" y="46"/>
                  </a:lnTo>
                  <a:lnTo>
                    <a:pt x="180" y="48"/>
                  </a:lnTo>
                  <a:lnTo>
                    <a:pt x="180" y="48"/>
                  </a:lnTo>
                  <a:lnTo>
                    <a:pt x="180" y="0"/>
                  </a:lnTo>
                  <a:close/>
                  <a:moveTo>
                    <a:pt x="180" y="0"/>
                  </a:moveTo>
                  <a:lnTo>
                    <a:pt x="180" y="0"/>
                  </a:lnTo>
                  <a:lnTo>
                    <a:pt x="180" y="48"/>
                  </a:lnTo>
                  <a:lnTo>
                    <a:pt x="180" y="48"/>
                  </a:lnTo>
                  <a:lnTo>
                    <a:pt x="173" y="46"/>
                  </a:lnTo>
                  <a:lnTo>
                    <a:pt x="166" y="44"/>
                  </a:lnTo>
                  <a:lnTo>
                    <a:pt x="161" y="39"/>
                  </a:lnTo>
                  <a:lnTo>
                    <a:pt x="158" y="33"/>
                  </a:lnTo>
                  <a:lnTo>
                    <a:pt x="158" y="33"/>
                  </a:lnTo>
                  <a:lnTo>
                    <a:pt x="146" y="35"/>
                  </a:lnTo>
                  <a:lnTo>
                    <a:pt x="134" y="38"/>
                  </a:lnTo>
                  <a:lnTo>
                    <a:pt x="123" y="42"/>
                  </a:lnTo>
                  <a:lnTo>
                    <a:pt x="112" y="48"/>
                  </a:lnTo>
                  <a:lnTo>
                    <a:pt x="101" y="53"/>
                  </a:lnTo>
                  <a:lnTo>
                    <a:pt x="92" y="60"/>
                  </a:lnTo>
                  <a:lnTo>
                    <a:pt x="82" y="67"/>
                  </a:lnTo>
                  <a:lnTo>
                    <a:pt x="74" y="75"/>
                  </a:lnTo>
                  <a:lnTo>
                    <a:pt x="66" y="84"/>
                  </a:lnTo>
                  <a:lnTo>
                    <a:pt x="59" y="94"/>
                  </a:lnTo>
                  <a:lnTo>
                    <a:pt x="52" y="103"/>
                  </a:lnTo>
                  <a:lnTo>
                    <a:pt x="46" y="113"/>
                  </a:lnTo>
                  <a:lnTo>
                    <a:pt x="42" y="123"/>
                  </a:lnTo>
                  <a:lnTo>
                    <a:pt x="37" y="136"/>
                  </a:lnTo>
                  <a:lnTo>
                    <a:pt x="33" y="146"/>
                  </a:lnTo>
                  <a:lnTo>
                    <a:pt x="32" y="159"/>
                  </a:lnTo>
                  <a:lnTo>
                    <a:pt x="32" y="159"/>
                  </a:lnTo>
                  <a:lnTo>
                    <a:pt x="37" y="163"/>
                  </a:lnTo>
                  <a:lnTo>
                    <a:pt x="43" y="167"/>
                  </a:lnTo>
                  <a:lnTo>
                    <a:pt x="46" y="174"/>
                  </a:lnTo>
                  <a:lnTo>
                    <a:pt x="47" y="180"/>
                  </a:lnTo>
                  <a:lnTo>
                    <a:pt x="47" y="180"/>
                  </a:lnTo>
                  <a:lnTo>
                    <a:pt x="46" y="188"/>
                  </a:lnTo>
                  <a:lnTo>
                    <a:pt x="43" y="194"/>
                  </a:lnTo>
                  <a:lnTo>
                    <a:pt x="37" y="199"/>
                  </a:lnTo>
                  <a:lnTo>
                    <a:pt x="32" y="203"/>
                  </a:lnTo>
                  <a:lnTo>
                    <a:pt x="32" y="203"/>
                  </a:lnTo>
                  <a:lnTo>
                    <a:pt x="33" y="215"/>
                  </a:lnTo>
                  <a:lnTo>
                    <a:pt x="37" y="226"/>
                  </a:lnTo>
                  <a:lnTo>
                    <a:pt x="42" y="237"/>
                  </a:lnTo>
                  <a:lnTo>
                    <a:pt x="46" y="248"/>
                  </a:lnTo>
                  <a:lnTo>
                    <a:pt x="52" y="259"/>
                  </a:lnTo>
                  <a:lnTo>
                    <a:pt x="59" y="268"/>
                  </a:lnTo>
                  <a:lnTo>
                    <a:pt x="66" y="278"/>
                  </a:lnTo>
                  <a:lnTo>
                    <a:pt x="74" y="286"/>
                  </a:lnTo>
                  <a:lnTo>
                    <a:pt x="82" y="294"/>
                  </a:lnTo>
                  <a:lnTo>
                    <a:pt x="92" y="302"/>
                  </a:lnTo>
                  <a:lnTo>
                    <a:pt x="101" y="309"/>
                  </a:lnTo>
                  <a:lnTo>
                    <a:pt x="112" y="314"/>
                  </a:lnTo>
                  <a:lnTo>
                    <a:pt x="123" y="320"/>
                  </a:lnTo>
                  <a:lnTo>
                    <a:pt x="134" y="324"/>
                  </a:lnTo>
                  <a:lnTo>
                    <a:pt x="146" y="327"/>
                  </a:lnTo>
                  <a:lnTo>
                    <a:pt x="158" y="329"/>
                  </a:lnTo>
                  <a:lnTo>
                    <a:pt x="158" y="329"/>
                  </a:lnTo>
                  <a:lnTo>
                    <a:pt x="158" y="329"/>
                  </a:lnTo>
                  <a:lnTo>
                    <a:pt x="161" y="322"/>
                  </a:lnTo>
                  <a:lnTo>
                    <a:pt x="166" y="318"/>
                  </a:lnTo>
                  <a:lnTo>
                    <a:pt x="173" y="314"/>
                  </a:lnTo>
                  <a:lnTo>
                    <a:pt x="180" y="314"/>
                  </a:lnTo>
                  <a:lnTo>
                    <a:pt x="180" y="362"/>
                  </a:lnTo>
                  <a:lnTo>
                    <a:pt x="180" y="362"/>
                  </a:lnTo>
                  <a:lnTo>
                    <a:pt x="180" y="362"/>
                  </a:lnTo>
                  <a:lnTo>
                    <a:pt x="161" y="360"/>
                  </a:lnTo>
                  <a:lnTo>
                    <a:pt x="143" y="358"/>
                  </a:lnTo>
                  <a:lnTo>
                    <a:pt x="126" y="354"/>
                  </a:lnTo>
                  <a:lnTo>
                    <a:pt x="109" y="347"/>
                  </a:lnTo>
                  <a:lnTo>
                    <a:pt x="93" y="340"/>
                  </a:lnTo>
                  <a:lnTo>
                    <a:pt x="78" y="331"/>
                  </a:lnTo>
                  <a:lnTo>
                    <a:pt x="65" y="320"/>
                  </a:lnTo>
                  <a:lnTo>
                    <a:pt x="52" y="309"/>
                  </a:lnTo>
                  <a:lnTo>
                    <a:pt x="40" y="295"/>
                  </a:lnTo>
                  <a:lnTo>
                    <a:pt x="29" y="282"/>
                  </a:lnTo>
                  <a:lnTo>
                    <a:pt x="21" y="267"/>
                  </a:lnTo>
                  <a:lnTo>
                    <a:pt x="13" y="251"/>
                  </a:lnTo>
                  <a:lnTo>
                    <a:pt x="8" y="234"/>
                  </a:lnTo>
                  <a:lnTo>
                    <a:pt x="2" y="217"/>
                  </a:lnTo>
                  <a:lnTo>
                    <a:pt x="0" y="199"/>
                  </a:lnTo>
                  <a:lnTo>
                    <a:pt x="0" y="180"/>
                  </a:lnTo>
                  <a:lnTo>
                    <a:pt x="0" y="180"/>
                  </a:lnTo>
                  <a:lnTo>
                    <a:pt x="0" y="163"/>
                  </a:lnTo>
                  <a:lnTo>
                    <a:pt x="2" y="145"/>
                  </a:lnTo>
                  <a:lnTo>
                    <a:pt x="8" y="127"/>
                  </a:lnTo>
                  <a:lnTo>
                    <a:pt x="13" y="111"/>
                  </a:lnTo>
                  <a:lnTo>
                    <a:pt x="21" y="95"/>
                  </a:lnTo>
                  <a:lnTo>
                    <a:pt x="29" y="80"/>
                  </a:lnTo>
                  <a:lnTo>
                    <a:pt x="40" y="67"/>
                  </a:lnTo>
                  <a:lnTo>
                    <a:pt x="52" y="53"/>
                  </a:lnTo>
                  <a:lnTo>
                    <a:pt x="65" y="42"/>
                  </a:lnTo>
                  <a:lnTo>
                    <a:pt x="78" y="31"/>
                  </a:lnTo>
                  <a:lnTo>
                    <a:pt x="93" y="22"/>
                  </a:lnTo>
                  <a:lnTo>
                    <a:pt x="109" y="15"/>
                  </a:lnTo>
                  <a:lnTo>
                    <a:pt x="126" y="8"/>
                  </a:lnTo>
                  <a:lnTo>
                    <a:pt x="143" y="4"/>
                  </a:lnTo>
                  <a:lnTo>
                    <a:pt x="161" y="2"/>
                  </a:lnTo>
                  <a:lnTo>
                    <a:pt x="180" y="0"/>
                  </a:lnTo>
                  <a:lnTo>
                    <a:pt x="180" y="0"/>
                  </a:lnTo>
                  <a:close/>
                </a:path>
              </a:pathLst>
            </a:custGeom>
            <a:grp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263" name="Freeform 145"/>
            <p:cNvSpPr>
              <a:spLocks/>
            </p:cNvSpPr>
            <p:nvPr/>
          </p:nvSpPr>
          <p:spPr bwMode="auto">
            <a:xfrm>
              <a:off x="2336801" y="3235325"/>
              <a:ext cx="285750" cy="150813"/>
            </a:xfrm>
            <a:custGeom>
              <a:avLst/>
              <a:gdLst>
                <a:gd name="T0" fmla="*/ 13 w 180"/>
                <a:gd name="T1" fmla="*/ 0 h 95"/>
                <a:gd name="T2" fmla="*/ 54 w 180"/>
                <a:gd name="T3" fmla="*/ 42 h 95"/>
                <a:gd name="T4" fmla="*/ 54 w 180"/>
                <a:gd name="T5" fmla="*/ 42 h 95"/>
                <a:gd name="T6" fmla="*/ 60 w 180"/>
                <a:gd name="T7" fmla="*/ 39 h 95"/>
                <a:gd name="T8" fmla="*/ 67 w 180"/>
                <a:gd name="T9" fmla="*/ 39 h 95"/>
                <a:gd name="T10" fmla="*/ 67 w 180"/>
                <a:gd name="T11" fmla="*/ 39 h 95"/>
                <a:gd name="T12" fmla="*/ 75 w 180"/>
                <a:gd name="T13" fmla="*/ 41 h 95"/>
                <a:gd name="T14" fmla="*/ 83 w 180"/>
                <a:gd name="T15" fmla="*/ 45 h 95"/>
                <a:gd name="T16" fmla="*/ 88 w 180"/>
                <a:gd name="T17" fmla="*/ 50 h 95"/>
                <a:gd name="T18" fmla="*/ 92 w 180"/>
                <a:gd name="T19" fmla="*/ 58 h 95"/>
                <a:gd name="T20" fmla="*/ 180 w 180"/>
                <a:gd name="T21" fmla="*/ 58 h 95"/>
                <a:gd name="T22" fmla="*/ 180 w 180"/>
                <a:gd name="T23" fmla="*/ 76 h 95"/>
                <a:gd name="T24" fmla="*/ 92 w 180"/>
                <a:gd name="T25" fmla="*/ 76 h 95"/>
                <a:gd name="T26" fmla="*/ 92 w 180"/>
                <a:gd name="T27" fmla="*/ 76 h 95"/>
                <a:gd name="T28" fmla="*/ 88 w 180"/>
                <a:gd name="T29" fmla="*/ 84 h 95"/>
                <a:gd name="T30" fmla="*/ 83 w 180"/>
                <a:gd name="T31" fmla="*/ 89 h 95"/>
                <a:gd name="T32" fmla="*/ 75 w 180"/>
                <a:gd name="T33" fmla="*/ 93 h 95"/>
                <a:gd name="T34" fmla="*/ 67 w 180"/>
                <a:gd name="T35" fmla="*/ 95 h 95"/>
                <a:gd name="T36" fmla="*/ 67 w 180"/>
                <a:gd name="T37" fmla="*/ 95 h 95"/>
                <a:gd name="T38" fmla="*/ 61 w 180"/>
                <a:gd name="T39" fmla="*/ 95 h 95"/>
                <a:gd name="T40" fmla="*/ 56 w 180"/>
                <a:gd name="T41" fmla="*/ 92 h 95"/>
                <a:gd name="T42" fmla="*/ 50 w 180"/>
                <a:gd name="T43" fmla="*/ 91 h 95"/>
                <a:gd name="T44" fmla="*/ 46 w 180"/>
                <a:gd name="T45" fmla="*/ 87 h 95"/>
                <a:gd name="T46" fmla="*/ 44 w 180"/>
                <a:gd name="T47" fmla="*/ 83 h 95"/>
                <a:gd name="T48" fmla="*/ 41 w 180"/>
                <a:gd name="T49" fmla="*/ 77 h 95"/>
                <a:gd name="T50" fmla="*/ 40 w 180"/>
                <a:gd name="T51" fmla="*/ 73 h 95"/>
                <a:gd name="T52" fmla="*/ 38 w 180"/>
                <a:gd name="T53" fmla="*/ 66 h 95"/>
                <a:gd name="T54" fmla="*/ 38 w 180"/>
                <a:gd name="T55" fmla="*/ 66 h 95"/>
                <a:gd name="T56" fmla="*/ 40 w 180"/>
                <a:gd name="T57" fmla="*/ 61 h 95"/>
                <a:gd name="T58" fmla="*/ 41 w 180"/>
                <a:gd name="T59" fmla="*/ 54 h 95"/>
                <a:gd name="T60" fmla="*/ 0 w 180"/>
                <a:gd name="T61" fmla="*/ 13 h 95"/>
                <a:gd name="T62" fmla="*/ 13 w 180"/>
                <a:gd name="T63" fmla="*/ 0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80" h="95">
                  <a:moveTo>
                    <a:pt x="13" y="0"/>
                  </a:moveTo>
                  <a:lnTo>
                    <a:pt x="54" y="42"/>
                  </a:lnTo>
                  <a:lnTo>
                    <a:pt x="54" y="42"/>
                  </a:lnTo>
                  <a:lnTo>
                    <a:pt x="60" y="39"/>
                  </a:lnTo>
                  <a:lnTo>
                    <a:pt x="67" y="39"/>
                  </a:lnTo>
                  <a:lnTo>
                    <a:pt x="67" y="39"/>
                  </a:lnTo>
                  <a:lnTo>
                    <a:pt x="75" y="41"/>
                  </a:lnTo>
                  <a:lnTo>
                    <a:pt x="83" y="45"/>
                  </a:lnTo>
                  <a:lnTo>
                    <a:pt x="88" y="50"/>
                  </a:lnTo>
                  <a:lnTo>
                    <a:pt x="92" y="58"/>
                  </a:lnTo>
                  <a:lnTo>
                    <a:pt x="180" y="58"/>
                  </a:lnTo>
                  <a:lnTo>
                    <a:pt x="180" y="76"/>
                  </a:lnTo>
                  <a:lnTo>
                    <a:pt x="92" y="76"/>
                  </a:lnTo>
                  <a:lnTo>
                    <a:pt x="92" y="76"/>
                  </a:lnTo>
                  <a:lnTo>
                    <a:pt x="88" y="84"/>
                  </a:lnTo>
                  <a:lnTo>
                    <a:pt x="83" y="89"/>
                  </a:lnTo>
                  <a:lnTo>
                    <a:pt x="75" y="93"/>
                  </a:lnTo>
                  <a:lnTo>
                    <a:pt x="67" y="95"/>
                  </a:lnTo>
                  <a:lnTo>
                    <a:pt x="67" y="95"/>
                  </a:lnTo>
                  <a:lnTo>
                    <a:pt x="61" y="95"/>
                  </a:lnTo>
                  <a:lnTo>
                    <a:pt x="56" y="92"/>
                  </a:lnTo>
                  <a:lnTo>
                    <a:pt x="50" y="91"/>
                  </a:lnTo>
                  <a:lnTo>
                    <a:pt x="46" y="87"/>
                  </a:lnTo>
                  <a:lnTo>
                    <a:pt x="44" y="83"/>
                  </a:lnTo>
                  <a:lnTo>
                    <a:pt x="41" y="77"/>
                  </a:lnTo>
                  <a:lnTo>
                    <a:pt x="40" y="73"/>
                  </a:lnTo>
                  <a:lnTo>
                    <a:pt x="38" y="66"/>
                  </a:lnTo>
                  <a:lnTo>
                    <a:pt x="38" y="66"/>
                  </a:lnTo>
                  <a:lnTo>
                    <a:pt x="40" y="61"/>
                  </a:lnTo>
                  <a:lnTo>
                    <a:pt x="41" y="54"/>
                  </a:lnTo>
                  <a:lnTo>
                    <a:pt x="0" y="13"/>
                  </a:lnTo>
                  <a:lnTo>
                    <a:pt x="13" y="0"/>
                  </a:lnTo>
                  <a:close/>
                </a:path>
              </a:pathLst>
            </a:custGeom>
            <a:grp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endParaRPr>
            </a:p>
          </p:txBody>
        </p:sp>
      </p:grpSp>
      <p:grpSp>
        <p:nvGrpSpPr>
          <p:cNvPr id="264" name="组合 263"/>
          <p:cNvGrpSpPr/>
          <p:nvPr/>
        </p:nvGrpSpPr>
        <p:grpSpPr>
          <a:xfrm>
            <a:off x="1637788" y="2859559"/>
            <a:ext cx="247830" cy="233769"/>
            <a:chOff x="2051051" y="3792538"/>
            <a:chExt cx="447675" cy="422275"/>
          </a:xfrm>
          <a:solidFill>
            <a:schemeClr val="accent1"/>
          </a:solidFill>
        </p:grpSpPr>
        <p:sp>
          <p:nvSpPr>
            <p:cNvPr id="265" name="Freeform 146"/>
            <p:cNvSpPr>
              <a:spLocks/>
            </p:cNvSpPr>
            <p:nvPr/>
          </p:nvSpPr>
          <p:spPr bwMode="auto">
            <a:xfrm>
              <a:off x="2051051" y="3879850"/>
              <a:ext cx="447675" cy="334963"/>
            </a:xfrm>
            <a:custGeom>
              <a:avLst/>
              <a:gdLst>
                <a:gd name="T0" fmla="*/ 86 w 282"/>
                <a:gd name="T1" fmla="*/ 0 h 211"/>
                <a:gd name="T2" fmla="*/ 115 w 282"/>
                <a:gd name="T3" fmla="*/ 6 h 211"/>
                <a:gd name="T4" fmla="*/ 141 w 282"/>
                <a:gd name="T5" fmla="*/ 20 h 211"/>
                <a:gd name="T6" fmla="*/ 153 w 282"/>
                <a:gd name="T7" fmla="*/ 11 h 211"/>
                <a:gd name="T8" fmla="*/ 182 w 282"/>
                <a:gd name="T9" fmla="*/ 1 h 211"/>
                <a:gd name="T10" fmla="*/ 198 w 282"/>
                <a:gd name="T11" fmla="*/ 0 h 211"/>
                <a:gd name="T12" fmla="*/ 214 w 282"/>
                <a:gd name="T13" fmla="*/ 1 h 211"/>
                <a:gd name="T14" fmla="*/ 245 w 282"/>
                <a:gd name="T15" fmla="*/ 14 h 211"/>
                <a:gd name="T16" fmla="*/ 268 w 282"/>
                <a:gd name="T17" fmla="*/ 35 h 211"/>
                <a:gd name="T18" fmla="*/ 278 w 282"/>
                <a:gd name="T19" fmla="*/ 57 h 211"/>
                <a:gd name="T20" fmla="*/ 282 w 282"/>
                <a:gd name="T21" fmla="*/ 73 h 211"/>
                <a:gd name="T22" fmla="*/ 282 w 282"/>
                <a:gd name="T23" fmla="*/ 81 h 211"/>
                <a:gd name="T24" fmla="*/ 281 w 282"/>
                <a:gd name="T25" fmla="*/ 102 h 211"/>
                <a:gd name="T26" fmla="*/ 274 w 282"/>
                <a:gd name="T27" fmla="*/ 123 h 211"/>
                <a:gd name="T28" fmla="*/ 263 w 282"/>
                <a:gd name="T29" fmla="*/ 145 h 211"/>
                <a:gd name="T30" fmla="*/ 248 w 282"/>
                <a:gd name="T31" fmla="*/ 165 h 211"/>
                <a:gd name="T32" fmla="*/ 228 w 282"/>
                <a:gd name="T33" fmla="*/ 184 h 211"/>
                <a:gd name="T34" fmla="*/ 203 w 282"/>
                <a:gd name="T35" fmla="*/ 199 h 211"/>
                <a:gd name="T36" fmla="*/ 172 w 282"/>
                <a:gd name="T37" fmla="*/ 209 h 211"/>
                <a:gd name="T38" fmla="*/ 137 w 282"/>
                <a:gd name="T39" fmla="*/ 211 h 211"/>
                <a:gd name="T40" fmla="*/ 118 w 282"/>
                <a:gd name="T41" fmla="*/ 211 h 211"/>
                <a:gd name="T42" fmla="*/ 86 w 282"/>
                <a:gd name="T43" fmla="*/ 203 h 211"/>
                <a:gd name="T44" fmla="*/ 58 w 282"/>
                <a:gd name="T45" fmla="*/ 191 h 211"/>
                <a:gd name="T46" fmla="*/ 38 w 282"/>
                <a:gd name="T47" fmla="*/ 173 h 211"/>
                <a:gd name="T48" fmla="*/ 22 w 282"/>
                <a:gd name="T49" fmla="*/ 153 h 211"/>
                <a:gd name="T50" fmla="*/ 11 w 282"/>
                <a:gd name="T51" fmla="*/ 133 h 211"/>
                <a:gd name="T52" fmla="*/ 4 w 282"/>
                <a:gd name="T53" fmla="*/ 111 h 211"/>
                <a:gd name="T54" fmla="*/ 0 w 282"/>
                <a:gd name="T55" fmla="*/ 81 h 211"/>
                <a:gd name="T56" fmla="*/ 0 w 282"/>
                <a:gd name="T57" fmla="*/ 73 h 211"/>
                <a:gd name="T58" fmla="*/ 4 w 282"/>
                <a:gd name="T59" fmla="*/ 57 h 211"/>
                <a:gd name="T60" fmla="*/ 15 w 282"/>
                <a:gd name="T61" fmla="*/ 35 h 211"/>
                <a:gd name="T62" fmla="*/ 38 w 282"/>
                <a:gd name="T63" fmla="*/ 14 h 211"/>
                <a:gd name="T64" fmla="*/ 68 w 282"/>
                <a:gd name="T65" fmla="*/ 1 h 211"/>
                <a:gd name="T66" fmla="*/ 86 w 282"/>
                <a:gd name="T67" fmla="*/ 0 h 2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282" h="211">
                  <a:moveTo>
                    <a:pt x="86" y="0"/>
                  </a:moveTo>
                  <a:lnTo>
                    <a:pt x="86" y="0"/>
                  </a:lnTo>
                  <a:lnTo>
                    <a:pt x="100" y="1"/>
                  </a:lnTo>
                  <a:lnTo>
                    <a:pt x="115" y="6"/>
                  </a:lnTo>
                  <a:lnTo>
                    <a:pt x="129" y="11"/>
                  </a:lnTo>
                  <a:lnTo>
                    <a:pt x="141" y="20"/>
                  </a:lnTo>
                  <a:lnTo>
                    <a:pt x="141" y="20"/>
                  </a:lnTo>
                  <a:lnTo>
                    <a:pt x="153" y="11"/>
                  </a:lnTo>
                  <a:lnTo>
                    <a:pt x="167" y="6"/>
                  </a:lnTo>
                  <a:lnTo>
                    <a:pt x="182" y="1"/>
                  </a:lnTo>
                  <a:lnTo>
                    <a:pt x="198" y="0"/>
                  </a:lnTo>
                  <a:lnTo>
                    <a:pt x="198" y="0"/>
                  </a:lnTo>
                  <a:lnTo>
                    <a:pt x="206" y="0"/>
                  </a:lnTo>
                  <a:lnTo>
                    <a:pt x="214" y="1"/>
                  </a:lnTo>
                  <a:lnTo>
                    <a:pt x="230" y="6"/>
                  </a:lnTo>
                  <a:lnTo>
                    <a:pt x="245" y="14"/>
                  </a:lnTo>
                  <a:lnTo>
                    <a:pt x="258" y="23"/>
                  </a:lnTo>
                  <a:lnTo>
                    <a:pt x="268" y="35"/>
                  </a:lnTo>
                  <a:lnTo>
                    <a:pt x="275" y="49"/>
                  </a:lnTo>
                  <a:lnTo>
                    <a:pt x="278" y="57"/>
                  </a:lnTo>
                  <a:lnTo>
                    <a:pt x="281" y="65"/>
                  </a:lnTo>
                  <a:lnTo>
                    <a:pt x="282" y="73"/>
                  </a:lnTo>
                  <a:lnTo>
                    <a:pt x="282" y="81"/>
                  </a:lnTo>
                  <a:lnTo>
                    <a:pt x="282" y="81"/>
                  </a:lnTo>
                  <a:lnTo>
                    <a:pt x="282" y="91"/>
                  </a:lnTo>
                  <a:lnTo>
                    <a:pt x="281" y="102"/>
                  </a:lnTo>
                  <a:lnTo>
                    <a:pt x="278" y="112"/>
                  </a:lnTo>
                  <a:lnTo>
                    <a:pt x="274" y="123"/>
                  </a:lnTo>
                  <a:lnTo>
                    <a:pt x="270" y="134"/>
                  </a:lnTo>
                  <a:lnTo>
                    <a:pt x="263" y="145"/>
                  </a:lnTo>
                  <a:lnTo>
                    <a:pt x="256" y="156"/>
                  </a:lnTo>
                  <a:lnTo>
                    <a:pt x="248" y="165"/>
                  </a:lnTo>
                  <a:lnTo>
                    <a:pt x="239" y="175"/>
                  </a:lnTo>
                  <a:lnTo>
                    <a:pt x="228" y="184"/>
                  </a:lnTo>
                  <a:lnTo>
                    <a:pt x="216" y="192"/>
                  </a:lnTo>
                  <a:lnTo>
                    <a:pt x="203" y="199"/>
                  </a:lnTo>
                  <a:lnTo>
                    <a:pt x="188" y="205"/>
                  </a:lnTo>
                  <a:lnTo>
                    <a:pt x="172" y="209"/>
                  </a:lnTo>
                  <a:lnTo>
                    <a:pt x="156" y="211"/>
                  </a:lnTo>
                  <a:lnTo>
                    <a:pt x="137" y="211"/>
                  </a:lnTo>
                  <a:lnTo>
                    <a:pt x="137" y="211"/>
                  </a:lnTo>
                  <a:lnTo>
                    <a:pt x="118" y="211"/>
                  </a:lnTo>
                  <a:lnTo>
                    <a:pt x="100" y="209"/>
                  </a:lnTo>
                  <a:lnTo>
                    <a:pt x="86" y="203"/>
                  </a:lnTo>
                  <a:lnTo>
                    <a:pt x="71" y="198"/>
                  </a:lnTo>
                  <a:lnTo>
                    <a:pt x="58" y="191"/>
                  </a:lnTo>
                  <a:lnTo>
                    <a:pt x="48" y="183"/>
                  </a:lnTo>
                  <a:lnTo>
                    <a:pt x="38" y="173"/>
                  </a:lnTo>
                  <a:lnTo>
                    <a:pt x="29" y="164"/>
                  </a:lnTo>
                  <a:lnTo>
                    <a:pt x="22" y="153"/>
                  </a:lnTo>
                  <a:lnTo>
                    <a:pt x="15" y="144"/>
                  </a:lnTo>
                  <a:lnTo>
                    <a:pt x="11" y="133"/>
                  </a:lnTo>
                  <a:lnTo>
                    <a:pt x="7" y="121"/>
                  </a:lnTo>
                  <a:lnTo>
                    <a:pt x="4" y="111"/>
                  </a:lnTo>
                  <a:lnTo>
                    <a:pt x="2" y="100"/>
                  </a:lnTo>
                  <a:lnTo>
                    <a:pt x="0" y="81"/>
                  </a:lnTo>
                  <a:lnTo>
                    <a:pt x="0" y="81"/>
                  </a:lnTo>
                  <a:lnTo>
                    <a:pt x="0" y="73"/>
                  </a:lnTo>
                  <a:lnTo>
                    <a:pt x="2" y="65"/>
                  </a:lnTo>
                  <a:lnTo>
                    <a:pt x="4" y="57"/>
                  </a:lnTo>
                  <a:lnTo>
                    <a:pt x="7" y="49"/>
                  </a:lnTo>
                  <a:lnTo>
                    <a:pt x="15" y="35"/>
                  </a:lnTo>
                  <a:lnTo>
                    <a:pt x="25" y="23"/>
                  </a:lnTo>
                  <a:lnTo>
                    <a:pt x="38" y="14"/>
                  </a:lnTo>
                  <a:lnTo>
                    <a:pt x="52" y="6"/>
                  </a:lnTo>
                  <a:lnTo>
                    <a:pt x="68" y="1"/>
                  </a:lnTo>
                  <a:lnTo>
                    <a:pt x="76" y="0"/>
                  </a:lnTo>
                  <a:lnTo>
                    <a:pt x="86" y="0"/>
                  </a:lnTo>
                  <a:lnTo>
                    <a:pt x="86" y="0"/>
                  </a:lnTo>
                  <a:close/>
                </a:path>
              </a:pathLst>
            </a:custGeom>
            <a:grp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266" name="Freeform 147"/>
            <p:cNvSpPr>
              <a:spLocks/>
            </p:cNvSpPr>
            <p:nvPr/>
          </p:nvSpPr>
          <p:spPr bwMode="auto">
            <a:xfrm>
              <a:off x="2178051" y="3792538"/>
              <a:ext cx="107950" cy="153988"/>
            </a:xfrm>
            <a:custGeom>
              <a:avLst/>
              <a:gdLst>
                <a:gd name="T0" fmla="*/ 60 w 68"/>
                <a:gd name="T1" fmla="*/ 97 h 97"/>
                <a:gd name="T2" fmla="*/ 60 w 68"/>
                <a:gd name="T3" fmla="*/ 97 h 97"/>
                <a:gd name="T4" fmla="*/ 65 w 68"/>
                <a:gd name="T5" fmla="*/ 85 h 97"/>
                <a:gd name="T6" fmla="*/ 68 w 68"/>
                <a:gd name="T7" fmla="*/ 71 h 97"/>
                <a:gd name="T8" fmla="*/ 68 w 68"/>
                <a:gd name="T9" fmla="*/ 58 h 97"/>
                <a:gd name="T10" fmla="*/ 66 w 68"/>
                <a:gd name="T11" fmla="*/ 46 h 97"/>
                <a:gd name="T12" fmla="*/ 62 w 68"/>
                <a:gd name="T13" fmla="*/ 33 h 97"/>
                <a:gd name="T14" fmla="*/ 56 w 68"/>
                <a:gd name="T15" fmla="*/ 21 h 97"/>
                <a:gd name="T16" fmla="*/ 49 w 68"/>
                <a:gd name="T17" fmla="*/ 10 h 97"/>
                <a:gd name="T18" fmla="*/ 39 w 68"/>
                <a:gd name="T19" fmla="*/ 0 h 97"/>
                <a:gd name="T20" fmla="*/ 0 w 68"/>
                <a:gd name="T21" fmla="*/ 6 h 97"/>
                <a:gd name="T22" fmla="*/ 0 w 68"/>
                <a:gd name="T23" fmla="*/ 6 h 97"/>
                <a:gd name="T24" fmla="*/ 14 w 68"/>
                <a:gd name="T25" fmla="*/ 15 h 97"/>
                <a:gd name="T26" fmla="*/ 24 w 68"/>
                <a:gd name="T27" fmla="*/ 23 h 97"/>
                <a:gd name="T28" fmla="*/ 35 w 68"/>
                <a:gd name="T29" fmla="*/ 32 h 97"/>
                <a:gd name="T30" fmla="*/ 43 w 68"/>
                <a:gd name="T31" fmla="*/ 42 h 97"/>
                <a:gd name="T32" fmla="*/ 50 w 68"/>
                <a:gd name="T33" fmla="*/ 54 h 97"/>
                <a:gd name="T34" fmla="*/ 56 w 68"/>
                <a:gd name="T35" fmla="*/ 66 h 97"/>
                <a:gd name="T36" fmla="*/ 58 w 68"/>
                <a:gd name="T37" fmla="*/ 81 h 97"/>
                <a:gd name="T38" fmla="*/ 60 w 68"/>
                <a:gd name="T39" fmla="*/ 97 h 97"/>
                <a:gd name="T40" fmla="*/ 60 w 68"/>
                <a:gd name="T41" fmla="*/ 97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68" h="97">
                  <a:moveTo>
                    <a:pt x="60" y="97"/>
                  </a:moveTo>
                  <a:lnTo>
                    <a:pt x="60" y="97"/>
                  </a:lnTo>
                  <a:lnTo>
                    <a:pt x="65" y="85"/>
                  </a:lnTo>
                  <a:lnTo>
                    <a:pt x="68" y="71"/>
                  </a:lnTo>
                  <a:lnTo>
                    <a:pt x="68" y="58"/>
                  </a:lnTo>
                  <a:lnTo>
                    <a:pt x="66" y="46"/>
                  </a:lnTo>
                  <a:lnTo>
                    <a:pt x="62" y="33"/>
                  </a:lnTo>
                  <a:lnTo>
                    <a:pt x="56" y="21"/>
                  </a:lnTo>
                  <a:lnTo>
                    <a:pt x="49" y="10"/>
                  </a:lnTo>
                  <a:lnTo>
                    <a:pt x="39" y="0"/>
                  </a:lnTo>
                  <a:lnTo>
                    <a:pt x="0" y="6"/>
                  </a:lnTo>
                  <a:lnTo>
                    <a:pt x="0" y="6"/>
                  </a:lnTo>
                  <a:lnTo>
                    <a:pt x="14" y="15"/>
                  </a:lnTo>
                  <a:lnTo>
                    <a:pt x="24" y="23"/>
                  </a:lnTo>
                  <a:lnTo>
                    <a:pt x="35" y="32"/>
                  </a:lnTo>
                  <a:lnTo>
                    <a:pt x="43" y="42"/>
                  </a:lnTo>
                  <a:lnTo>
                    <a:pt x="50" y="54"/>
                  </a:lnTo>
                  <a:lnTo>
                    <a:pt x="56" y="66"/>
                  </a:lnTo>
                  <a:lnTo>
                    <a:pt x="58" y="81"/>
                  </a:lnTo>
                  <a:lnTo>
                    <a:pt x="60" y="97"/>
                  </a:lnTo>
                  <a:lnTo>
                    <a:pt x="60" y="97"/>
                  </a:lnTo>
                  <a:close/>
                </a:path>
              </a:pathLst>
            </a:custGeom>
            <a:grp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endParaRPr>
            </a:p>
          </p:txBody>
        </p:sp>
      </p:grpSp>
      <p:grpSp>
        <p:nvGrpSpPr>
          <p:cNvPr id="267" name="组合 266"/>
          <p:cNvGrpSpPr/>
          <p:nvPr/>
        </p:nvGrpSpPr>
        <p:grpSpPr>
          <a:xfrm>
            <a:off x="2268789" y="1441127"/>
            <a:ext cx="374382" cy="307591"/>
            <a:chOff x="3190876" y="1230313"/>
            <a:chExt cx="676275" cy="555625"/>
          </a:xfrm>
          <a:solidFill>
            <a:schemeClr val="accent1"/>
          </a:solidFill>
        </p:grpSpPr>
        <p:sp>
          <p:nvSpPr>
            <p:cNvPr id="268" name="Freeform 148"/>
            <p:cNvSpPr>
              <a:spLocks/>
            </p:cNvSpPr>
            <p:nvPr/>
          </p:nvSpPr>
          <p:spPr bwMode="auto">
            <a:xfrm>
              <a:off x="3209926" y="1257300"/>
              <a:ext cx="657225" cy="528638"/>
            </a:xfrm>
            <a:custGeom>
              <a:avLst/>
              <a:gdLst>
                <a:gd name="T0" fmla="*/ 0 w 414"/>
                <a:gd name="T1" fmla="*/ 117 h 333"/>
                <a:gd name="T2" fmla="*/ 10 w 414"/>
                <a:gd name="T3" fmla="*/ 102 h 333"/>
                <a:gd name="T4" fmla="*/ 316 w 414"/>
                <a:gd name="T5" fmla="*/ 306 h 333"/>
                <a:gd name="T6" fmla="*/ 316 w 414"/>
                <a:gd name="T7" fmla="*/ 306 h 333"/>
                <a:gd name="T8" fmla="*/ 325 w 414"/>
                <a:gd name="T9" fmla="*/ 310 h 333"/>
                <a:gd name="T10" fmla="*/ 335 w 414"/>
                <a:gd name="T11" fmla="*/ 313 h 333"/>
                <a:gd name="T12" fmla="*/ 343 w 414"/>
                <a:gd name="T13" fmla="*/ 313 h 333"/>
                <a:gd name="T14" fmla="*/ 352 w 414"/>
                <a:gd name="T15" fmla="*/ 312 h 333"/>
                <a:gd name="T16" fmla="*/ 362 w 414"/>
                <a:gd name="T17" fmla="*/ 309 h 333"/>
                <a:gd name="T18" fmla="*/ 371 w 414"/>
                <a:gd name="T19" fmla="*/ 304 h 333"/>
                <a:gd name="T20" fmla="*/ 378 w 414"/>
                <a:gd name="T21" fmla="*/ 297 h 333"/>
                <a:gd name="T22" fmla="*/ 385 w 414"/>
                <a:gd name="T23" fmla="*/ 289 h 333"/>
                <a:gd name="T24" fmla="*/ 385 w 414"/>
                <a:gd name="T25" fmla="*/ 289 h 333"/>
                <a:gd name="T26" fmla="*/ 390 w 414"/>
                <a:gd name="T27" fmla="*/ 279 h 333"/>
                <a:gd name="T28" fmla="*/ 393 w 414"/>
                <a:gd name="T29" fmla="*/ 270 h 333"/>
                <a:gd name="T30" fmla="*/ 394 w 414"/>
                <a:gd name="T31" fmla="*/ 260 h 333"/>
                <a:gd name="T32" fmla="*/ 394 w 414"/>
                <a:gd name="T33" fmla="*/ 251 h 333"/>
                <a:gd name="T34" fmla="*/ 391 w 414"/>
                <a:gd name="T35" fmla="*/ 241 h 333"/>
                <a:gd name="T36" fmla="*/ 387 w 414"/>
                <a:gd name="T37" fmla="*/ 232 h 333"/>
                <a:gd name="T38" fmla="*/ 382 w 414"/>
                <a:gd name="T39" fmla="*/ 225 h 333"/>
                <a:gd name="T40" fmla="*/ 375 w 414"/>
                <a:gd name="T41" fmla="*/ 218 h 333"/>
                <a:gd name="T42" fmla="*/ 69 w 414"/>
                <a:gd name="T43" fmla="*/ 14 h 333"/>
                <a:gd name="T44" fmla="*/ 79 w 414"/>
                <a:gd name="T45" fmla="*/ 0 h 333"/>
                <a:gd name="T46" fmla="*/ 389 w 414"/>
                <a:gd name="T47" fmla="*/ 207 h 333"/>
                <a:gd name="T48" fmla="*/ 389 w 414"/>
                <a:gd name="T49" fmla="*/ 207 h 333"/>
                <a:gd name="T50" fmla="*/ 398 w 414"/>
                <a:gd name="T51" fmla="*/ 216 h 333"/>
                <a:gd name="T52" fmla="*/ 405 w 414"/>
                <a:gd name="T53" fmla="*/ 225 h 333"/>
                <a:gd name="T54" fmla="*/ 410 w 414"/>
                <a:gd name="T55" fmla="*/ 236 h 333"/>
                <a:gd name="T56" fmla="*/ 414 w 414"/>
                <a:gd name="T57" fmla="*/ 248 h 333"/>
                <a:gd name="T58" fmla="*/ 414 w 414"/>
                <a:gd name="T59" fmla="*/ 262 h 333"/>
                <a:gd name="T60" fmla="*/ 413 w 414"/>
                <a:gd name="T61" fmla="*/ 275 h 333"/>
                <a:gd name="T62" fmla="*/ 409 w 414"/>
                <a:gd name="T63" fmla="*/ 287 h 333"/>
                <a:gd name="T64" fmla="*/ 402 w 414"/>
                <a:gd name="T65" fmla="*/ 300 h 333"/>
                <a:gd name="T66" fmla="*/ 402 w 414"/>
                <a:gd name="T67" fmla="*/ 300 h 333"/>
                <a:gd name="T68" fmla="*/ 393 w 414"/>
                <a:gd name="T69" fmla="*/ 312 h 333"/>
                <a:gd name="T70" fmla="*/ 382 w 414"/>
                <a:gd name="T71" fmla="*/ 320 h 333"/>
                <a:gd name="T72" fmla="*/ 371 w 414"/>
                <a:gd name="T73" fmla="*/ 327 h 333"/>
                <a:gd name="T74" fmla="*/ 359 w 414"/>
                <a:gd name="T75" fmla="*/ 331 h 333"/>
                <a:gd name="T76" fmla="*/ 347 w 414"/>
                <a:gd name="T77" fmla="*/ 333 h 333"/>
                <a:gd name="T78" fmla="*/ 335 w 414"/>
                <a:gd name="T79" fmla="*/ 332 h 333"/>
                <a:gd name="T80" fmla="*/ 322 w 414"/>
                <a:gd name="T81" fmla="*/ 329 h 333"/>
                <a:gd name="T82" fmla="*/ 310 w 414"/>
                <a:gd name="T83" fmla="*/ 323 h 333"/>
                <a:gd name="T84" fmla="*/ 0 w 414"/>
                <a:gd name="T85" fmla="*/ 117 h 3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414" h="333">
                  <a:moveTo>
                    <a:pt x="0" y="117"/>
                  </a:moveTo>
                  <a:lnTo>
                    <a:pt x="10" y="102"/>
                  </a:lnTo>
                  <a:lnTo>
                    <a:pt x="316" y="306"/>
                  </a:lnTo>
                  <a:lnTo>
                    <a:pt x="316" y="306"/>
                  </a:lnTo>
                  <a:lnTo>
                    <a:pt x="325" y="310"/>
                  </a:lnTo>
                  <a:lnTo>
                    <a:pt x="335" y="313"/>
                  </a:lnTo>
                  <a:lnTo>
                    <a:pt x="343" y="313"/>
                  </a:lnTo>
                  <a:lnTo>
                    <a:pt x="352" y="312"/>
                  </a:lnTo>
                  <a:lnTo>
                    <a:pt x="362" y="309"/>
                  </a:lnTo>
                  <a:lnTo>
                    <a:pt x="371" y="304"/>
                  </a:lnTo>
                  <a:lnTo>
                    <a:pt x="378" y="297"/>
                  </a:lnTo>
                  <a:lnTo>
                    <a:pt x="385" y="289"/>
                  </a:lnTo>
                  <a:lnTo>
                    <a:pt x="385" y="289"/>
                  </a:lnTo>
                  <a:lnTo>
                    <a:pt x="390" y="279"/>
                  </a:lnTo>
                  <a:lnTo>
                    <a:pt x="393" y="270"/>
                  </a:lnTo>
                  <a:lnTo>
                    <a:pt x="394" y="260"/>
                  </a:lnTo>
                  <a:lnTo>
                    <a:pt x="394" y="251"/>
                  </a:lnTo>
                  <a:lnTo>
                    <a:pt x="391" y="241"/>
                  </a:lnTo>
                  <a:lnTo>
                    <a:pt x="387" y="232"/>
                  </a:lnTo>
                  <a:lnTo>
                    <a:pt x="382" y="225"/>
                  </a:lnTo>
                  <a:lnTo>
                    <a:pt x="375" y="218"/>
                  </a:lnTo>
                  <a:lnTo>
                    <a:pt x="69" y="14"/>
                  </a:lnTo>
                  <a:lnTo>
                    <a:pt x="79" y="0"/>
                  </a:lnTo>
                  <a:lnTo>
                    <a:pt x="389" y="207"/>
                  </a:lnTo>
                  <a:lnTo>
                    <a:pt x="389" y="207"/>
                  </a:lnTo>
                  <a:lnTo>
                    <a:pt x="398" y="216"/>
                  </a:lnTo>
                  <a:lnTo>
                    <a:pt x="405" y="225"/>
                  </a:lnTo>
                  <a:lnTo>
                    <a:pt x="410" y="236"/>
                  </a:lnTo>
                  <a:lnTo>
                    <a:pt x="414" y="248"/>
                  </a:lnTo>
                  <a:lnTo>
                    <a:pt x="414" y="262"/>
                  </a:lnTo>
                  <a:lnTo>
                    <a:pt x="413" y="275"/>
                  </a:lnTo>
                  <a:lnTo>
                    <a:pt x="409" y="287"/>
                  </a:lnTo>
                  <a:lnTo>
                    <a:pt x="402" y="300"/>
                  </a:lnTo>
                  <a:lnTo>
                    <a:pt x="402" y="300"/>
                  </a:lnTo>
                  <a:lnTo>
                    <a:pt x="393" y="312"/>
                  </a:lnTo>
                  <a:lnTo>
                    <a:pt x="382" y="320"/>
                  </a:lnTo>
                  <a:lnTo>
                    <a:pt x="371" y="327"/>
                  </a:lnTo>
                  <a:lnTo>
                    <a:pt x="359" y="331"/>
                  </a:lnTo>
                  <a:lnTo>
                    <a:pt x="347" y="333"/>
                  </a:lnTo>
                  <a:lnTo>
                    <a:pt x="335" y="332"/>
                  </a:lnTo>
                  <a:lnTo>
                    <a:pt x="322" y="329"/>
                  </a:lnTo>
                  <a:lnTo>
                    <a:pt x="310" y="323"/>
                  </a:lnTo>
                  <a:lnTo>
                    <a:pt x="0" y="117"/>
                  </a:lnTo>
                  <a:close/>
                </a:path>
              </a:pathLst>
            </a:custGeom>
            <a:grp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269" name="Freeform 149"/>
            <p:cNvSpPr>
              <a:spLocks/>
            </p:cNvSpPr>
            <p:nvPr/>
          </p:nvSpPr>
          <p:spPr bwMode="auto">
            <a:xfrm>
              <a:off x="3190876" y="1230313"/>
              <a:ext cx="176213" cy="246063"/>
            </a:xfrm>
            <a:custGeom>
              <a:avLst/>
              <a:gdLst>
                <a:gd name="T0" fmla="*/ 5 w 111"/>
                <a:gd name="T1" fmla="*/ 154 h 155"/>
                <a:gd name="T2" fmla="*/ 5 w 111"/>
                <a:gd name="T3" fmla="*/ 154 h 155"/>
                <a:gd name="T4" fmla="*/ 9 w 111"/>
                <a:gd name="T5" fmla="*/ 155 h 155"/>
                <a:gd name="T6" fmla="*/ 15 w 111"/>
                <a:gd name="T7" fmla="*/ 155 h 155"/>
                <a:gd name="T8" fmla="*/ 19 w 111"/>
                <a:gd name="T9" fmla="*/ 154 h 155"/>
                <a:gd name="T10" fmla="*/ 23 w 111"/>
                <a:gd name="T11" fmla="*/ 150 h 155"/>
                <a:gd name="T12" fmla="*/ 110 w 111"/>
                <a:gd name="T13" fmla="*/ 20 h 155"/>
                <a:gd name="T14" fmla="*/ 110 w 111"/>
                <a:gd name="T15" fmla="*/ 20 h 155"/>
                <a:gd name="T16" fmla="*/ 111 w 111"/>
                <a:gd name="T17" fmla="*/ 15 h 155"/>
                <a:gd name="T18" fmla="*/ 111 w 111"/>
                <a:gd name="T19" fmla="*/ 11 h 155"/>
                <a:gd name="T20" fmla="*/ 110 w 111"/>
                <a:gd name="T21" fmla="*/ 5 h 155"/>
                <a:gd name="T22" fmla="*/ 106 w 111"/>
                <a:gd name="T23" fmla="*/ 2 h 155"/>
                <a:gd name="T24" fmla="*/ 106 w 111"/>
                <a:gd name="T25" fmla="*/ 2 h 155"/>
                <a:gd name="T26" fmla="*/ 101 w 111"/>
                <a:gd name="T27" fmla="*/ 0 h 155"/>
                <a:gd name="T28" fmla="*/ 96 w 111"/>
                <a:gd name="T29" fmla="*/ 0 h 155"/>
                <a:gd name="T30" fmla="*/ 92 w 111"/>
                <a:gd name="T31" fmla="*/ 2 h 155"/>
                <a:gd name="T32" fmla="*/ 89 w 111"/>
                <a:gd name="T33" fmla="*/ 5 h 155"/>
                <a:gd name="T34" fmla="*/ 1 w 111"/>
                <a:gd name="T35" fmla="*/ 136 h 155"/>
                <a:gd name="T36" fmla="*/ 1 w 111"/>
                <a:gd name="T37" fmla="*/ 136 h 155"/>
                <a:gd name="T38" fmla="*/ 0 w 111"/>
                <a:gd name="T39" fmla="*/ 140 h 155"/>
                <a:gd name="T40" fmla="*/ 0 w 111"/>
                <a:gd name="T41" fmla="*/ 146 h 155"/>
                <a:gd name="T42" fmla="*/ 1 w 111"/>
                <a:gd name="T43" fmla="*/ 150 h 155"/>
                <a:gd name="T44" fmla="*/ 5 w 111"/>
                <a:gd name="T45" fmla="*/ 154 h 155"/>
                <a:gd name="T46" fmla="*/ 5 w 111"/>
                <a:gd name="T47" fmla="*/ 154 h 1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111" h="155">
                  <a:moveTo>
                    <a:pt x="5" y="154"/>
                  </a:moveTo>
                  <a:lnTo>
                    <a:pt x="5" y="154"/>
                  </a:lnTo>
                  <a:lnTo>
                    <a:pt x="9" y="155"/>
                  </a:lnTo>
                  <a:lnTo>
                    <a:pt x="15" y="155"/>
                  </a:lnTo>
                  <a:lnTo>
                    <a:pt x="19" y="154"/>
                  </a:lnTo>
                  <a:lnTo>
                    <a:pt x="23" y="150"/>
                  </a:lnTo>
                  <a:lnTo>
                    <a:pt x="110" y="20"/>
                  </a:lnTo>
                  <a:lnTo>
                    <a:pt x="110" y="20"/>
                  </a:lnTo>
                  <a:lnTo>
                    <a:pt x="111" y="15"/>
                  </a:lnTo>
                  <a:lnTo>
                    <a:pt x="111" y="11"/>
                  </a:lnTo>
                  <a:lnTo>
                    <a:pt x="110" y="5"/>
                  </a:lnTo>
                  <a:lnTo>
                    <a:pt x="106" y="2"/>
                  </a:lnTo>
                  <a:lnTo>
                    <a:pt x="106" y="2"/>
                  </a:lnTo>
                  <a:lnTo>
                    <a:pt x="101" y="0"/>
                  </a:lnTo>
                  <a:lnTo>
                    <a:pt x="96" y="0"/>
                  </a:lnTo>
                  <a:lnTo>
                    <a:pt x="92" y="2"/>
                  </a:lnTo>
                  <a:lnTo>
                    <a:pt x="89" y="5"/>
                  </a:lnTo>
                  <a:lnTo>
                    <a:pt x="1" y="136"/>
                  </a:lnTo>
                  <a:lnTo>
                    <a:pt x="1" y="136"/>
                  </a:lnTo>
                  <a:lnTo>
                    <a:pt x="0" y="140"/>
                  </a:lnTo>
                  <a:lnTo>
                    <a:pt x="0" y="146"/>
                  </a:lnTo>
                  <a:lnTo>
                    <a:pt x="1" y="150"/>
                  </a:lnTo>
                  <a:lnTo>
                    <a:pt x="5" y="154"/>
                  </a:lnTo>
                  <a:lnTo>
                    <a:pt x="5" y="154"/>
                  </a:lnTo>
                  <a:close/>
                </a:path>
              </a:pathLst>
            </a:custGeom>
            <a:grp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270" name="Freeform 150"/>
            <p:cNvSpPr>
              <a:spLocks/>
            </p:cNvSpPr>
            <p:nvPr/>
          </p:nvSpPr>
          <p:spPr bwMode="auto">
            <a:xfrm>
              <a:off x="3287713" y="1400175"/>
              <a:ext cx="504825" cy="323850"/>
            </a:xfrm>
            <a:custGeom>
              <a:avLst/>
              <a:gdLst>
                <a:gd name="T0" fmla="*/ 0 w 318"/>
                <a:gd name="T1" fmla="*/ 19 h 204"/>
                <a:gd name="T2" fmla="*/ 11 w 318"/>
                <a:gd name="T3" fmla="*/ 0 h 204"/>
                <a:gd name="T4" fmla="*/ 284 w 318"/>
                <a:gd name="T5" fmla="*/ 182 h 204"/>
                <a:gd name="T6" fmla="*/ 284 w 318"/>
                <a:gd name="T7" fmla="*/ 182 h 204"/>
                <a:gd name="T8" fmla="*/ 292 w 318"/>
                <a:gd name="T9" fmla="*/ 186 h 204"/>
                <a:gd name="T10" fmla="*/ 302 w 318"/>
                <a:gd name="T11" fmla="*/ 188 h 204"/>
                <a:gd name="T12" fmla="*/ 310 w 318"/>
                <a:gd name="T13" fmla="*/ 188 h 204"/>
                <a:gd name="T14" fmla="*/ 318 w 318"/>
                <a:gd name="T15" fmla="*/ 185 h 204"/>
                <a:gd name="T16" fmla="*/ 318 w 318"/>
                <a:gd name="T17" fmla="*/ 185 h 204"/>
                <a:gd name="T18" fmla="*/ 317 w 318"/>
                <a:gd name="T19" fmla="*/ 186 h 204"/>
                <a:gd name="T20" fmla="*/ 317 w 318"/>
                <a:gd name="T21" fmla="*/ 186 h 204"/>
                <a:gd name="T22" fmla="*/ 313 w 318"/>
                <a:gd name="T23" fmla="*/ 192 h 204"/>
                <a:gd name="T24" fmla="*/ 307 w 318"/>
                <a:gd name="T25" fmla="*/ 197 h 204"/>
                <a:gd name="T26" fmla="*/ 302 w 318"/>
                <a:gd name="T27" fmla="*/ 200 h 204"/>
                <a:gd name="T28" fmla="*/ 295 w 318"/>
                <a:gd name="T29" fmla="*/ 203 h 204"/>
                <a:gd name="T30" fmla="*/ 288 w 318"/>
                <a:gd name="T31" fmla="*/ 204 h 204"/>
                <a:gd name="T32" fmla="*/ 282 w 318"/>
                <a:gd name="T33" fmla="*/ 203 h 204"/>
                <a:gd name="T34" fmla="*/ 276 w 318"/>
                <a:gd name="T35" fmla="*/ 201 h 204"/>
                <a:gd name="T36" fmla="*/ 269 w 318"/>
                <a:gd name="T37" fmla="*/ 199 h 204"/>
                <a:gd name="T38" fmla="*/ 0 w 318"/>
                <a:gd name="T39" fmla="*/ 19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318" h="204">
                  <a:moveTo>
                    <a:pt x="0" y="19"/>
                  </a:moveTo>
                  <a:lnTo>
                    <a:pt x="11" y="0"/>
                  </a:lnTo>
                  <a:lnTo>
                    <a:pt x="284" y="182"/>
                  </a:lnTo>
                  <a:lnTo>
                    <a:pt x="284" y="182"/>
                  </a:lnTo>
                  <a:lnTo>
                    <a:pt x="292" y="186"/>
                  </a:lnTo>
                  <a:lnTo>
                    <a:pt x="302" y="188"/>
                  </a:lnTo>
                  <a:lnTo>
                    <a:pt x="310" y="188"/>
                  </a:lnTo>
                  <a:lnTo>
                    <a:pt x="318" y="185"/>
                  </a:lnTo>
                  <a:lnTo>
                    <a:pt x="318" y="185"/>
                  </a:lnTo>
                  <a:lnTo>
                    <a:pt x="317" y="186"/>
                  </a:lnTo>
                  <a:lnTo>
                    <a:pt x="317" y="186"/>
                  </a:lnTo>
                  <a:lnTo>
                    <a:pt x="313" y="192"/>
                  </a:lnTo>
                  <a:lnTo>
                    <a:pt x="307" y="197"/>
                  </a:lnTo>
                  <a:lnTo>
                    <a:pt x="302" y="200"/>
                  </a:lnTo>
                  <a:lnTo>
                    <a:pt x="295" y="203"/>
                  </a:lnTo>
                  <a:lnTo>
                    <a:pt x="288" y="204"/>
                  </a:lnTo>
                  <a:lnTo>
                    <a:pt x="282" y="203"/>
                  </a:lnTo>
                  <a:lnTo>
                    <a:pt x="276" y="201"/>
                  </a:lnTo>
                  <a:lnTo>
                    <a:pt x="269" y="199"/>
                  </a:lnTo>
                  <a:lnTo>
                    <a:pt x="0" y="19"/>
                  </a:lnTo>
                  <a:close/>
                </a:path>
              </a:pathLst>
            </a:custGeom>
            <a:grp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endParaRPr>
            </a:p>
          </p:txBody>
        </p:sp>
      </p:grpSp>
      <p:sp>
        <p:nvSpPr>
          <p:cNvPr id="271" name="Freeform 151"/>
          <p:cNvSpPr>
            <a:spLocks noEditPoints="1"/>
          </p:cNvSpPr>
          <p:nvPr/>
        </p:nvSpPr>
        <p:spPr bwMode="auto">
          <a:xfrm>
            <a:off x="1361835" y="2770796"/>
            <a:ext cx="210919" cy="365593"/>
          </a:xfrm>
          <a:custGeom>
            <a:avLst/>
            <a:gdLst>
              <a:gd name="T0" fmla="*/ 144 w 240"/>
              <a:gd name="T1" fmla="*/ 352 h 416"/>
              <a:gd name="T2" fmla="*/ 154 w 240"/>
              <a:gd name="T3" fmla="*/ 354 h 416"/>
              <a:gd name="T4" fmla="*/ 164 w 240"/>
              <a:gd name="T5" fmla="*/ 359 h 416"/>
              <a:gd name="T6" fmla="*/ 171 w 240"/>
              <a:gd name="T7" fmla="*/ 366 h 416"/>
              <a:gd name="T8" fmla="*/ 175 w 240"/>
              <a:gd name="T9" fmla="*/ 375 h 416"/>
              <a:gd name="T10" fmla="*/ 176 w 240"/>
              <a:gd name="T11" fmla="*/ 382 h 416"/>
              <a:gd name="T12" fmla="*/ 175 w 240"/>
              <a:gd name="T13" fmla="*/ 394 h 416"/>
              <a:gd name="T14" fmla="*/ 168 w 240"/>
              <a:gd name="T15" fmla="*/ 405 h 416"/>
              <a:gd name="T16" fmla="*/ 158 w 240"/>
              <a:gd name="T17" fmla="*/ 413 h 416"/>
              <a:gd name="T18" fmla="*/ 152 w 240"/>
              <a:gd name="T19" fmla="*/ 415 h 416"/>
              <a:gd name="T20" fmla="*/ 144 w 240"/>
              <a:gd name="T21" fmla="*/ 352 h 416"/>
              <a:gd name="T22" fmla="*/ 144 w 240"/>
              <a:gd name="T23" fmla="*/ 325 h 416"/>
              <a:gd name="T24" fmla="*/ 144 w 240"/>
              <a:gd name="T25" fmla="*/ 141 h 416"/>
              <a:gd name="T26" fmla="*/ 163 w 240"/>
              <a:gd name="T27" fmla="*/ 160 h 416"/>
              <a:gd name="T28" fmla="*/ 175 w 240"/>
              <a:gd name="T29" fmla="*/ 189 h 416"/>
              <a:gd name="T30" fmla="*/ 188 w 240"/>
              <a:gd name="T31" fmla="*/ 243 h 416"/>
              <a:gd name="T32" fmla="*/ 192 w 240"/>
              <a:gd name="T33" fmla="*/ 251 h 416"/>
              <a:gd name="T34" fmla="*/ 205 w 240"/>
              <a:gd name="T35" fmla="*/ 260 h 416"/>
              <a:gd name="T36" fmla="*/ 225 w 240"/>
              <a:gd name="T37" fmla="*/ 264 h 416"/>
              <a:gd name="T38" fmla="*/ 240 w 240"/>
              <a:gd name="T39" fmla="*/ 300 h 416"/>
              <a:gd name="T40" fmla="*/ 135 w 240"/>
              <a:gd name="T41" fmla="*/ 352 h 416"/>
              <a:gd name="T42" fmla="*/ 144 w 240"/>
              <a:gd name="T43" fmla="*/ 352 h 416"/>
              <a:gd name="T44" fmla="*/ 144 w 240"/>
              <a:gd name="T45" fmla="*/ 416 h 416"/>
              <a:gd name="T46" fmla="*/ 134 w 240"/>
              <a:gd name="T47" fmla="*/ 415 h 416"/>
              <a:gd name="T48" fmla="*/ 125 w 240"/>
              <a:gd name="T49" fmla="*/ 409 h 416"/>
              <a:gd name="T50" fmla="*/ 118 w 240"/>
              <a:gd name="T51" fmla="*/ 403 h 416"/>
              <a:gd name="T52" fmla="*/ 112 w 240"/>
              <a:gd name="T53" fmla="*/ 392 h 416"/>
              <a:gd name="T54" fmla="*/ 112 w 240"/>
              <a:gd name="T55" fmla="*/ 386 h 416"/>
              <a:gd name="T56" fmla="*/ 114 w 240"/>
              <a:gd name="T57" fmla="*/ 374 h 416"/>
              <a:gd name="T58" fmla="*/ 121 w 240"/>
              <a:gd name="T59" fmla="*/ 363 h 416"/>
              <a:gd name="T60" fmla="*/ 130 w 240"/>
              <a:gd name="T61" fmla="*/ 355 h 416"/>
              <a:gd name="T62" fmla="*/ 135 w 240"/>
              <a:gd name="T63" fmla="*/ 352 h 416"/>
              <a:gd name="T64" fmla="*/ 144 w 240"/>
              <a:gd name="T65" fmla="*/ 141 h 416"/>
              <a:gd name="T66" fmla="*/ 122 w 240"/>
              <a:gd name="T67" fmla="*/ 130 h 416"/>
              <a:gd name="T68" fmla="*/ 98 w 240"/>
              <a:gd name="T69" fmla="*/ 126 h 416"/>
              <a:gd name="T70" fmla="*/ 69 w 240"/>
              <a:gd name="T71" fmla="*/ 19 h 416"/>
              <a:gd name="T72" fmla="*/ 65 w 240"/>
              <a:gd name="T73" fmla="*/ 10 h 416"/>
              <a:gd name="T74" fmla="*/ 58 w 240"/>
              <a:gd name="T75" fmla="*/ 4 h 416"/>
              <a:gd name="T76" fmla="*/ 49 w 240"/>
              <a:gd name="T77" fmla="*/ 0 h 416"/>
              <a:gd name="T78" fmla="*/ 39 w 240"/>
              <a:gd name="T79" fmla="*/ 2 h 416"/>
              <a:gd name="T80" fmla="*/ 34 w 240"/>
              <a:gd name="T81" fmla="*/ 3 h 416"/>
              <a:gd name="T82" fmla="*/ 26 w 240"/>
              <a:gd name="T83" fmla="*/ 10 h 416"/>
              <a:gd name="T84" fmla="*/ 22 w 240"/>
              <a:gd name="T85" fmla="*/ 18 h 416"/>
              <a:gd name="T86" fmla="*/ 20 w 240"/>
              <a:gd name="T87" fmla="*/ 27 h 416"/>
              <a:gd name="T88" fmla="*/ 49 w 240"/>
              <a:gd name="T89" fmla="*/ 139 h 416"/>
              <a:gd name="T90" fmla="*/ 38 w 240"/>
              <a:gd name="T91" fmla="*/ 145 h 416"/>
              <a:gd name="T92" fmla="*/ 20 w 240"/>
              <a:gd name="T93" fmla="*/ 164 h 416"/>
              <a:gd name="T94" fmla="*/ 11 w 240"/>
              <a:gd name="T95" fmla="*/ 187 h 416"/>
              <a:gd name="T96" fmla="*/ 8 w 240"/>
              <a:gd name="T97" fmla="*/ 216 h 416"/>
              <a:gd name="T98" fmla="*/ 11 w 240"/>
              <a:gd name="T99" fmla="*/ 232 h 416"/>
              <a:gd name="T100" fmla="*/ 26 w 240"/>
              <a:gd name="T101" fmla="*/ 285 h 416"/>
              <a:gd name="T102" fmla="*/ 26 w 240"/>
              <a:gd name="T103" fmla="*/ 294 h 416"/>
              <a:gd name="T104" fmla="*/ 20 w 240"/>
              <a:gd name="T105" fmla="*/ 308 h 416"/>
              <a:gd name="T106" fmla="*/ 5 w 240"/>
              <a:gd name="T107" fmla="*/ 321 h 416"/>
              <a:gd name="T108" fmla="*/ 10 w 240"/>
              <a:gd name="T109" fmla="*/ 361 h 416"/>
              <a:gd name="T110" fmla="*/ 144 w 240"/>
              <a:gd name="T111" fmla="*/ 141 h 4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</a:cxnLst>
            <a:rect l="0" t="0" r="r" b="b"/>
            <a:pathLst>
              <a:path w="240" h="416">
                <a:moveTo>
                  <a:pt x="144" y="352"/>
                </a:moveTo>
                <a:lnTo>
                  <a:pt x="144" y="352"/>
                </a:lnTo>
                <a:lnTo>
                  <a:pt x="149" y="352"/>
                </a:lnTo>
                <a:lnTo>
                  <a:pt x="154" y="354"/>
                </a:lnTo>
                <a:lnTo>
                  <a:pt x="160" y="355"/>
                </a:lnTo>
                <a:lnTo>
                  <a:pt x="164" y="359"/>
                </a:lnTo>
                <a:lnTo>
                  <a:pt x="168" y="362"/>
                </a:lnTo>
                <a:lnTo>
                  <a:pt x="171" y="366"/>
                </a:lnTo>
                <a:lnTo>
                  <a:pt x="173" y="371"/>
                </a:lnTo>
                <a:lnTo>
                  <a:pt x="175" y="375"/>
                </a:lnTo>
                <a:lnTo>
                  <a:pt x="175" y="375"/>
                </a:lnTo>
                <a:lnTo>
                  <a:pt x="176" y="382"/>
                </a:lnTo>
                <a:lnTo>
                  <a:pt x="176" y="389"/>
                </a:lnTo>
                <a:lnTo>
                  <a:pt x="175" y="394"/>
                </a:lnTo>
                <a:lnTo>
                  <a:pt x="172" y="400"/>
                </a:lnTo>
                <a:lnTo>
                  <a:pt x="168" y="405"/>
                </a:lnTo>
                <a:lnTo>
                  <a:pt x="164" y="409"/>
                </a:lnTo>
                <a:lnTo>
                  <a:pt x="158" y="413"/>
                </a:lnTo>
                <a:lnTo>
                  <a:pt x="152" y="415"/>
                </a:lnTo>
                <a:lnTo>
                  <a:pt x="152" y="415"/>
                </a:lnTo>
                <a:lnTo>
                  <a:pt x="144" y="416"/>
                </a:lnTo>
                <a:lnTo>
                  <a:pt x="144" y="352"/>
                </a:lnTo>
                <a:lnTo>
                  <a:pt x="144" y="352"/>
                </a:lnTo>
                <a:close/>
                <a:moveTo>
                  <a:pt x="144" y="325"/>
                </a:moveTo>
                <a:lnTo>
                  <a:pt x="144" y="141"/>
                </a:lnTo>
                <a:lnTo>
                  <a:pt x="144" y="141"/>
                </a:lnTo>
                <a:lnTo>
                  <a:pt x="154" y="149"/>
                </a:lnTo>
                <a:lnTo>
                  <a:pt x="163" y="160"/>
                </a:lnTo>
                <a:lnTo>
                  <a:pt x="169" y="174"/>
                </a:lnTo>
                <a:lnTo>
                  <a:pt x="175" y="189"/>
                </a:lnTo>
                <a:lnTo>
                  <a:pt x="175" y="189"/>
                </a:lnTo>
                <a:lnTo>
                  <a:pt x="188" y="243"/>
                </a:lnTo>
                <a:lnTo>
                  <a:pt x="188" y="243"/>
                </a:lnTo>
                <a:lnTo>
                  <a:pt x="192" y="251"/>
                </a:lnTo>
                <a:lnTo>
                  <a:pt x="198" y="256"/>
                </a:lnTo>
                <a:lnTo>
                  <a:pt x="205" y="260"/>
                </a:lnTo>
                <a:lnTo>
                  <a:pt x="211" y="263"/>
                </a:lnTo>
                <a:lnTo>
                  <a:pt x="225" y="264"/>
                </a:lnTo>
                <a:lnTo>
                  <a:pt x="230" y="264"/>
                </a:lnTo>
                <a:lnTo>
                  <a:pt x="240" y="300"/>
                </a:lnTo>
                <a:lnTo>
                  <a:pt x="144" y="325"/>
                </a:lnTo>
                <a:close/>
                <a:moveTo>
                  <a:pt x="135" y="352"/>
                </a:moveTo>
                <a:lnTo>
                  <a:pt x="135" y="352"/>
                </a:lnTo>
                <a:lnTo>
                  <a:pt x="144" y="352"/>
                </a:lnTo>
                <a:lnTo>
                  <a:pt x="144" y="416"/>
                </a:lnTo>
                <a:lnTo>
                  <a:pt x="144" y="416"/>
                </a:lnTo>
                <a:lnTo>
                  <a:pt x="138" y="416"/>
                </a:lnTo>
                <a:lnTo>
                  <a:pt x="134" y="415"/>
                </a:lnTo>
                <a:lnTo>
                  <a:pt x="129" y="412"/>
                </a:lnTo>
                <a:lnTo>
                  <a:pt x="125" y="409"/>
                </a:lnTo>
                <a:lnTo>
                  <a:pt x="121" y="407"/>
                </a:lnTo>
                <a:lnTo>
                  <a:pt x="118" y="403"/>
                </a:lnTo>
                <a:lnTo>
                  <a:pt x="115" y="397"/>
                </a:lnTo>
                <a:lnTo>
                  <a:pt x="112" y="392"/>
                </a:lnTo>
                <a:lnTo>
                  <a:pt x="112" y="392"/>
                </a:lnTo>
                <a:lnTo>
                  <a:pt x="112" y="386"/>
                </a:lnTo>
                <a:lnTo>
                  <a:pt x="112" y="380"/>
                </a:lnTo>
                <a:lnTo>
                  <a:pt x="114" y="374"/>
                </a:lnTo>
                <a:lnTo>
                  <a:pt x="117" y="367"/>
                </a:lnTo>
                <a:lnTo>
                  <a:pt x="121" y="363"/>
                </a:lnTo>
                <a:lnTo>
                  <a:pt x="125" y="359"/>
                </a:lnTo>
                <a:lnTo>
                  <a:pt x="130" y="355"/>
                </a:lnTo>
                <a:lnTo>
                  <a:pt x="135" y="352"/>
                </a:lnTo>
                <a:lnTo>
                  <a:pt x="135" y="352"/>
                </a:lnTo>
                <a:close/>
                <a:moveTo>
                  <a:pt x="144" y="141"/>
                </a:moveTo>
                <a:lnTo>
                  <a:pt x="144" y="141"/>
                </a:lnTo>
                <a:lnTo>
                  <a:pt x="133" y="134"/>
                </a:lnTo>
                <a:lnTo>
                  <a:pt x="122" y="130"/>
                </a:lnTo>
                <a:lnTo>
                  <a:pt x="110" y="128"/>
                </a:lnTo>
                <a:lnTo>
                  <a:pt x="98" y="126"/>
                </a:lnTo>
                <a:lnTo>
                  <a:pt x="69" y="19"/>
                </a:lnTo>
                <a:lnTo>
                  <a:pt x="69" y="19"/>
                </a:lnTo>
                <a:lnTo>
                  <a:pt x="68" y="15"/>
                </a:lnTo>
                <a:lnTo>
                  <a:pt x="65" y="10"/>
                </a:lnTo>
                <a:lnTo>
                  <a:pt x="61" y="7"/>
                </a:lnTo>
                <a:lnTo>
                  <a:pt x="58" y="4"/>
                </a:lnTo>
                <a:lnTo>
                  <a:pt x="53" y="2"/>
                </a:lnTo>
                <a:lnTo>
                  <a:pt x="49" y="0"/>
                </a:lnTo>
                <a:lnTo>
                  <a:pt x="43" y="0"/>
                </a:lnTo>
                <a:lnTo>
                  <a:pt x="39" y="2"/>
                </a:lnTo>
                <a:lnTo>
                  <a:pt x="39" y="2"/>
                </a:lnTo>
                <a:lnTo>
                  <a:pt x="34" y="3"/>
                </a:lnTo>
                <a:lnTo>
                  <a:pt x="30" y="6"/>
                </a:lnTo>
                <a:lnTo>
                  <a:pt x="26" y="10"/>
                </a:lnTo>
                <a:lnTo>
                  <a:pt x="23" y="13"/>
                </a:lnTo>
                <a:lnTo>
                  <a:pt x="22" y="18"/>
                </a:lnTo>
                <a:lnTo>
                  <a:pt x="20" y="22"/>
                </a:lnTo>
                <a:lnTo>
                  <a:pt x="20" y="27"/>
                </a:lnTo>
                <a:lnTo>
                  <a:pt x="20" y="32"/>
                </a:lnTo>
                <a:lnTo>
                  <a:pt x="49" y="139"/>
                </a:lnTo>
                <a:lnTo>
                  <a:pt x="49" y="139"/>
                </a:lnTo>
                <a:lnTo>
                  <a:pt x="38" y="145"/>
                </a:lnTo>
                <a:lnTo>
                  <a:pt x="28" y="155"/>
                </a:lnTo>
                <a:lnTo>
                  <a:pt x="20" y="164"/>
                </a:lnTo>
                <a:lnTo>
                  <a:pt x="15" y="175"/>
                </a:lnTo>
                <a:lnTo>
                  <a:pt x="11" y="187"/>
                </a:lnTo>
                <a:lnTo>
                  <a:pt x="8" y="201"/>
                </a:lnTo>
                <a:lnTo>
                  <a:pt x="8" y="216"/>
                </a:lnTo>
                <a:lnTo>
                  <a:pt x="11" y="232"/>
                </a:lnTo>
                <a:lnTo>
                  <a:pt x="11" y="232"/>
                </a:lnTo>
                <a:lnTo>
                  <a:pt x="26" y="285"/>
                </a:lnTo>
                <a:lnTo>
                  <a:pt x="26" y="285"/>
                </a:lnTo>
                <a:lnTo>
                  <a:pt x="26" y="285"/>
                </a:lnTo>
                <a:lnTo>
                  <a:pt x="26" y="294"/>
                </a:lnTo>
                <a:lnTo>
                  <a:pt x="24" y="301"/>
                </a:lnTo>
                <a:lnTo>
                  <a:pt x="20" y="308"/>
                </a:lnTo>
                <a:lnTo>
                  <a:pt x="15" y="313"/>
                </a:lnTo>
                <a:lnTo>
                  <a:pt x="5" y="321"/>
                </a:lnTo>
                <a:lnTo>
                  <a:pt x="0" y="324"/>
                </a:lnTo>
                <a:lnTo>
                  <a:pt x="10" y="361"/>
                </a:lnTo>
                <a:lnTo>
                  <a:pt x="144" y="325"/>
                </a:lnTo>
                <a:lnTo>
                  <a:pt x="144" y="141"/>
                </a:lnTo>
                <a:close/>
              </a:path>
            </a:pathLst>
          </a:custGeom>
          <a:solidFill>
            <a:schemeClr val="accent1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272" name="Freeform 152"/>
          <p:cNvSpPr>
            <a:spLocks noEditPoints="1"/>
          </p:cNvSpPr>
          <p:nvPr/>
        </p:nvSpPr>
        <p:spPr bwMode="auto">
          <a:xfrm>
            <a:off x="2674808" y="2292713"/>
            <a:ext cx="303197" cy="329562"/>
          </a:xfrm>
          <a:custGeom>
            <a:avLst/>
            <a:gdLst>
              <a:gd name="T0" fmla="*/ 268 w 345"/>
              <a:gd name="T1" fmla="*/ 172 h 375"/>
              <a:gd name="T2" fmla="*/ 258 w 345"/>
              <a:gd name="T3" fmla="*/ 130 h 375"/>
              <a:gd name="T4" fmla="*/ 264 w 345"/>
              <a:gd name="T5" fmla="*/ 252 h 375"/>
              <a:gd name="T6" fmla="*/ 296 w 345"/>
              <a:gd name="T7" fmla="*/ 291 h 375"/>
              <a:gd name="T8" fmla="*/ 281 w 345"/>
              <a:gd name="T9" fmla="*/ 295 h 375"/>
              <a:gd name="T10" fmla="*/ 281 w 345"/>
              <a:gd name="T11" fmla="*/ 50 h 375"/>
              <a:gd name="T12" fmla="*/ 296 w 345"/>
              <a:gd name="T13" fmla="*/ 53 h 375"/>
              <a:gd name="T14" fmla="*/ 264 w 345"/>
              <a:gd name="T15" fmla="*/ 94 h 375"/>
              <a:gd name="T16" fmla="*/ 284 w 345"/>
              <a:gd name="T17" fmla="*/ 172 h 375"/>
              <a:gd name="T18" fmla="*/ 336 w 345"/>
              <a:gd name="T19" fmla="*/ 164 h 375"/>
              <a:gd name="T20" fmla="*/ 344 w 345"/>
              <a:gd name="T21" fmla="*/ 176 h 375"/>
              <a:gd name="T22" fmla="*/ 289 w 345"/>
              <a:gd name="T23" fmla="*/ 180 h 375"/>
              <a:gd name="T24" fmla="*/ 173 w 345"/>
              <a:gd name="T25" fmla="*/ 77 h 375"/>
              <a:gd name="T26" fmla="*/ 243 w 345"/>
              <a:gd name="T27" fmla="*/ 108 h 375"/>
              <a:gd name="T28" fmla="*/ 245 w 345"/>
              <a:gd name="T29" fmla="*/ 236 h 375"/>
              <a:gd name="T30" fmla="*/ 222 w 345"/>
              <a:gd name="T31" fmla="*/ 345 h 375"/>
              <a:gd name="T32" fmla="*/ 178 w 345"/>
              <a:gd name="T33" fmla="*/ 375 h 375"/>
              <a:gd name="T34" fmla="*/ 207 w 345"/>
              <a:gd name="T35" fmla="*/ 242 h 375"/>
              <a:gd name="T36" fmla="*/ 238 w 345"/>
              <a:gd name="T37" fmla="*/ 211 h 375"/>
              <a:gd name="T38" fmla="*/ 248 w 345"/>
              <a:gd name="T39" fmla="*/ 157 h 375"/>
              <a:gd name="T40" fmla="*/ 203 w 345"/>
              <a:gd name="T41" fmla="*/ 103 h 375"/>
              <a:gd name="T42" fmla="*/ 173 w 345"/>
              <a:gd name="T43" fmla="*/ 77 h 375"/>
              <a:gd name="T44" fmla="*/ 250 w 345"/>
              <a:gd name="T45" fmla="*/ 91 h 375"/>
              <a:gd name="T46" fmla="*/ 258 w 345"/>
              <a:gd name="T47" fmla="*/ 73 h 375"/>
              <a:gd name="T48" fmla="*/ 250 w 345"/>
              <a:gd name="T49" fmla="*/ 255 h 375"/>
              <a:gd name="T50" fmla="*/ 258 w 345"/>
              <a:gd name="T51" fmla="*/ 249 h 375"/>
              <a:gd name="T52" fmla="*/ 180 w 345"/>
              <a:gd name="T53" fmla="*/ 6 h 375"/>
              <a:gd name="T54" fmla="*/ 176 w 345"/>
              <a:gd name="T55" fmla="*/ 60 h 375"/>
              <a:gd name="T56" fmla="*/ 157 w 345"/>
              <a:gd name="T57" fmla="*/ 374 h 375"/>
              <a:gd name="T58" fmla="*/ 120 w 345"/>
              <a:gd name="T59" fmla="*/ 337 h 375"/>
              <a:gd name="T60" fmla="*/ 93 w 345"/>
              <a:gd name="T61" fmla="*/ 224 h 375"/>
              <a:gd name="T62" fmla="*/ 111 w 345"/>
              <a:gd name="T63" fmla="*/ 100 h 375"/>
              <a:gd name="T64" fmla="*/ 173 w 345"/>
              <a:gd name="T65" fmla="*/ 96 h 375"/>
              <a:gd name="T66" fmla="*/ 119 w 345"/>
              <a:gd name="T67" fmla="*/ 119 h 375"/>
              <a:gd name="T68" fmla="*/ 97 w 345"/>
              <a:gd name="T69" fmla="*/ 183 h 375"/>
              <a:gd name="T70" fmla="*/ 126 w 345"/>
              <a:gd name="T71" fmla="*/ 232 h 375"/>
              <a:gd name="T72" fmla="*/ 139 w 345"/>
              <a:gd name="T73" fmla="*/ 290 h 375"/>
              <a:gd name="T74" fmla="*/ 173 w 345"/>
              <a:gd name="T75" fmla="*/ 60 h 375"/>
              <a:gd name="T76" fmla="*/ 164 w 345"/>
              <a:gd name="T77" fmla="*/ 54 h 375"/>
              <a:gd name="T78" fmla="*/ 169 w 345"/>
              <a:gd name="T79" fmla="*/ 0 h 375"/>
              <a:gd name="T80" fmla="*/ 93 w 345"/>
              <a:gd name="T81" fmla="*/ 264 h 375"/>
              <a:gd name="T82" fmla="*/ 93 w 345"/>
              <a:gd name="T83" fmla="*/ 252 h 375"/>
              <a:gd name="T84" fmla="*/ 86 w 345"/>
              <a:gd name="T85" fmla="*/ 96 h 375"/>
              <a:gd name="T86" fmla="*/ 94 w 345"/>
              <a:gd name="T87" fmla="*/ 84 h 375"/>
              <a:gd name="T88" fmla="*/ 82 w 345"/>
              <a:gd name="T89" fmla="*/ 203 h 375"/>
              <a:gd name="T90" fmla="*/ 80 w 345"/>
              <a:gd name="T91" fmla="*/ 152 h 375"/>
              <a:gd name="T92" fmla="*/ 86 w 345"/>
              <a:gd name="T93" fmla="*/ 96 h 375"/>
              <a:gd name="T94" fmla="*/ 50 w 345"/>
              <a:gd name="T95" fmla="*/ 64 h 375"/>
              <a:gd name="T96" fmla="*/ 53 w 345"/>
              <a:gd name="T97" fmla="*/ 49 h 375"/>
              <a:gd name="T98" fmla="*/ 86 w 345"/>
              <a:gd name="T99" fmla="*/ 249 h 375"/>
              <a:gd name="T100" fmla="*/ 53 w 345"/>
              <a:gd name="T101" fmla="*/ 297 h 375"/>
              <a:gd name="T102" fmla="*/ 50 w 345"/>
              <a:gd name="T103" fmla="*/ 282 h 375"/>
              <a:gd name="T104" fmla="*/ 86 w 345"/>
              <a:gd name="T105" fmla="*/ 249 h 375"/>
              <a:gd name="T106" fmla="*/ 57 w 345"/>
              <a:gd name="T107" fmla="*/ 167 h 375"/>
              <a:gd name="T108" fmla="*/ 54 w 345"/>
              <a:gd name="T109" fmla="*/ 180 h 375"/>
              <a:gd name="T110" fmla="*/ 0 w 345"/>
              <a:gd name="T111" fmla="*/ 176 h 375"/>
              <a:gd name="T112" fmla="*/ 8 w 345"/>
              <a:gd name="T113" fmla="*/ 164 h 3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</a:cxnLst>
            <a:rect l="0" t="0" r="r" b="b"/>
            <a:pathLst>
              <a:path w="345" h="375">
                <a:moveTo>
                  <a:pt x="258" y="130"/>
                </a:moveTo>
                <a:lnTo>
                  <a:pt x="258" y="130"/>
                </a:lnTo>
                <a:lnTo>
                  <a:pt x="262" y="141"/>
                </a:lnTo>
                <a:lnTo>
                  <a:pt x="266" y="150"/>
                </a:lnTo>
                <a:lnTo>
                  <a:pt x="268" y="161"/>
                </a:lnTo>
                <a:lnTo>
                  <a:pt x="268" y="172"/>
                </a:lnTo>
                <a:lnTo>
                  <a:pt x="268" y="172"/>
                </a:lnTo>
                <a:lnTo>
                  <a:pt x="268" y="184"/>
                </a:lnTo>
                <a:lnTo>
                  <a:pt x="266" y="194"/>
                </a:lnTo>
                <a:lnTo>
                  <a:pt x="262" y="205"/>
                </a:lnTo>
                <a:lnTo>
                  <a:pt x="258" y="214"/>
                </a:lnTo>
                <a:lnTo>
                  <a:pt x="258" y="130"/>
                </a:lnTo>
                <a:lnTo>
                  <a:pt x="258" y="130"/>
                </a:lnTo>
                <a:close/>
                <a:moveTo>
                  <a:pt x="258" y="272"/>
                </a:moveTo>
                <a:lnTo>
                  <a:pt x="258" y="249"/>
                </a:lnTo>
                <a:lnTo>
                  <a:pt x="258" y="249"/>
                </a:lnTo>
                <a:lnTo>
                  <a:pt x="261" y="251"/>
                </a:lnTo>
                <a:lnTo>
                  <a:pt x="264" y="252"/>
                </a:lnTo>
                <a:lnTo>
                  <a:pt x="264" y="252"/>
                </a:lnTo>
                <a:lnTo>
                  <a:pt x="295" y="282"/>
                </a:lnTo>
                <a:lnTo>
                  <a:pt x="295" y="282"/>
                </a:lnTo>
                <a:lnTo>
                  <a:pt x="296" y="286"/>
                </a:lnTo>
                <a:lnTo>
                  <a:pt x="296" y="289"/>
                </a:lnTo>
                <a:lnTo>
                  <a:pt x="296" y="291"/>
                </a:lnTo>
                <a:lnTo>
                  <a:pt x="295" y="295"/>
                </a:lnTo>
                <a:lnTo>
                  <a:pt x="295" y="295"/>
                </a:lnTo>
                <a:lnTo>
                  <a:pt x="291" y="297"/>
                </a:lnTo>
                <a:lnTo>
                  <a:pt x="288" y="298"/>
                </a:lnTo>
                <a:lnTo>
                  <a:pt x="284" y="297"/>
                </a:lnTo>
                <a:lnTo>
                  <a:pt x="281" y="295"/>
                </a:lnTo>
                <a:lnTo>
                  <a:pt x="258" y="272"/>
                </a:lnTo>
                <a:lnTo>
                  <a:pt x="258" y="272"/>
                </a:lnTo>
                <a:close/>
                <a:moveTo>
                  <a:pt x="258" y="96"/>
                </a:moveTo>
                <a:lnTo>
                  <a:pt x="258" y="73"/>
                </a:lnTo>
                <a:lnTo>
                  <a:pt x="281" y="50"/>
                </a:lnTo>
                <a:lnTo>
                  <a:pt x="281" y="50"/>
                </a:lnTo>
                <a:lnTo>
                  <a:pt x="284" y="49"/>
                </a:lnTo>
                <a:lnTo>
                  <a:pt x="288" y="48"/>
                </a:lnTo>
                <a:lnTo>
                  <a:pt x="291" y="49"/>
                </a:lnTo>
                <a:lnTo>
                  <a:pt x="295" y="50"/>
                </a:lnTo>
                <a:lnTo>
                  <a:pt x="295" y="50"/>
                </a:lnTo>
                <a:lnTo>
                  <a:pt x="296" y="53"/>
                </a:lnTo>
                <a:lnTo>
                  <a:pt x="296" y="57"/>
                </a:lnTo>
                <a:lnTo>
                  <a:pt x="296" y="60"/>
                </a:lnTo>
                <a:lnTo>
                  <a:pt x="295" y="64"/>
                </a:lnTo>
                <a:lnTo>
                  <a:pt x="264" y="94"/>
                </a:lnTo>
                <a:lnTo>
                  <a:pt x="264" y="94"/>
                </a:lnTo>
                <a:lnTo>
                  <a:pt x="264" y="94"/>
                </a:lnTo>
                <a:lnTo>
                  <a:pt x="261" y="95"/>
                </a:lnTo>
                <a:lnTo>
                  <a:pt x="258" y="96"/>
                </a:lnTo>
                <a:lnTo>
                  <a:pt x="258" y="96"/>
                </a:lnTo>
                <a:close/>
                <a:moveTo>
                  <a:pt x="284" y="172"/>
                </a:moveTo>
                <a:lnTo>
                  <a:pt x="284" y="172"/>
                </a:lnTo>
                <a:lnTo>
                  <a:pt x="284" y="172"/>
                </a:lnTo>
                <a:lnTo>
                  <a:pt x="285" y="169"/>
                </a:lnTo>
                <a:lnTo>
                  <a:pt x="287" y="167"/>
                </a:lnTo>
                <a:lnTo>
                  <a:pt x="289" y="164"/>
                </a:lnTo>
                <a:lnTo>
                  <a:pt x="294" y="164"/>
                </a:lnTo>
                <a:lnTo>
                  <a:pt x="336" y="164"/>
                </a:lnTo>
                <a:lnTo>
                  <a:pt x="336" y="164"/>
                </a:lnTo>
                <a:lnTo>
                  <a:pt x="340" y="164"/>
                </a:lnTo>
                <a:lnTo>
                  <a:pt x="342" y="167"/>
                </a:lnTo>
                <a:lnTo>
                  <a:pt x="344" y="169"/>
                </a:lnTo>
                <a:lnTo>
                  <a:pt x="345" y="172"/>
                </a:lnTo>
                <a:lnTo>
                  <a:pt x="345" y="172"/>
                </a:lnTo>
                <a:lnTo>
                  <a:pt x="344" y="176"/>
                </a:lnTo>
                <a:lnTo>
                  <a:pt x="342" y="179"/>
                </a:lnTo>
                <a:lnTo>
                  <a:pt x="340" y="180"/>
                </a:lnTo>
                <a:lnTo>
                  <a:pt x="336" y="182"/>
                </a:lnTo>
                <a:lnTo>
                  <a:pt x="294" y="182"/>
                </a:lnTo>
                <a:lnTo>
                  <a:pt x="294" y="182"/>
                </a:lnTo>
                <a:lnTo>
                  <a:pt x="289" y="180"/>
                </a:lnTo>
                <a:lnTo>
                  <a:pt x="287" y="179"/>
                </a:lnTo>
                <a:lnTo>
                  <a:pt x="285" y="176"/>
                </a:lnTo>
                <a:lnTo>
                  <a:pt x="284" y="172"/>
                </a:lnTo>
                <a:lnTo>
                  <a:pt x="284" y="172"/>
                </a:lnTo>
                <a:close/>
                <a:moveTo>
                  <a:pt x="173" y="77"/>
                </a:moveTo>
                <a:lnTo>
                  <a:pt x="173" y="77"/>
                </a:lnTo>
                <a:lnTo>
                  <a:pt x="187" y="79"/>
                </a:lnTo>
                <a:lnTo>
                  <a:pt x="200" y="81"/>
                </a:lnTo>
                <a:lnTo>
                  <a:pt x="212" y="85"/>
                </a:lnTo>
                <a:lnTo>
                  <a:pt x="224" y="92"/>
                </a:lnTo>
                <a:lnTo>
                  <a:pt x="235" y="100"/>
                </a:lnTo>
                <a:lnTo>
                  <a:pt x="243" y="108"/>
                </a:lnTo>
                <a:lnTo>
                  <a:pt x="252" y="119"/>
                </a:lnTo>
                <a:lnTo>
                  <a:pt x="258" y="130"/>
                </a:lnTo>
                <a:lnTo>
                  <a:pt x="258" y="214"/>
                </a:lnTo>
                <a:lnTo>
                  <a:pt x="258" y="214"/>
                </a:lnTo>
                <a:lnTo>
                  <a:pt x="252" y="225"/>
                </a:lnTo>
                <a:lnTo>
                  <a:pt x="245" y="236"/>
                </a:lnTo>
                <a:lnTo>
                  <a:pt x="235" y="245"/>
                </a:lnTo>
                <a:lnTo>
                  <a:pt x="224" y="252"/>
                </a:lnTo>
                <a:lnTo>
                  <a:pt x="224" y="328"/>
                </a:lnTo>
                <a:lnTo>
                  <a:pt x="224" y="328"/>
                </a:lnTo>
                <a:lnTo>
                  <a:pt x="224" y="337"/>
                </a:lnTo>
                <a:lnTo>
                  <a:pt x="222" y="345"/>
                </a:lnTo>
                <a:lnTo>
                  <a:pt x="216" y="354"/>
                </a:lnTo>
                <a:lnTo>
                  <a:pt x="211" y="360"/>
                </a:lnTo>
                <a:lnTo>
                  <a:pt x="204" y="367"/>
                </a:lnTo>
                <a:lnTo>
                  <a:pt x="196" y="371"/>
                </a:lnTo>
                <a:lnTo>
                  <a:pt x="188" y="374"/>
                </a:lnTo>
                <a:lnTo>
                  <a:pt x="178" y="375"/>
                </a:lnTo>
                <a:lnTo>
                  <a:pt x="173" y="375"/>
                </a:lnTo>
                <a:lnTo>
                  <a:pt x="173" y="290"/>
                </a:lnTo>
                <a:lnTo>
                  <a:pt x="206" y="290"/>
                </a:lnTo>
                <a:lnTo>
                  <a:pt x="206" y="247"/>
                </a:lnTo>
                <a:lnTo>
                  <a:pt x="206" y="247"/>
                </a:lnTo>
                <a:lnTo>
                  <a:pt x="207" y="242"/>
                </a:lnTo>
                <a:lnTo>
                  <a:pt x="211" y="238"/>
                </a:lnTo>
                <a:lnTo>
                  <a:pt x="211" y="238"/>
                </a:lnTo>
                <a:lnTo>
                  <a:pt x="219" y="233"/>
                </a:lnTo>
                <a:lnTo>
                  <a:pt x="226" y="226"/>
                </a:lnTo>
                <a:lnTo>
                  <a:pt x="233" y="219"/>
                </a:lnTo>
                <a:lnTo>
                  <a:pt x="238" y="211"/>
                </a:lnTo>
                <a:lnTo>
                  <a:pt x="242" y="202"/>
                </a:lnTo>
                <a:lnTo>
                  <a:pt x="246" y="192"/>
                </a:lnTo>
                <a:lnTo>
                  <a:pt x="248" y="183"/>
                </a:lnTo>
                <a:lnTo>
                  <a:pt x="249" y="172"/>
                </a:lnTo>
                <a:lnTo>
                  <a:pt x="249" y="172"/>
                </a:lnTo>
                <a:lnTo>
                  <a:pt x="248" y="157"/>
                </a:lnTo>
                <a:lnTo>
                  <a:pt x="242" y="144"/>
                </a:lnTo>
                <a:lnTo>
                  <a:pt x="235" y="130"/>
                </a:lnTo>
                <a:lnTo>
                  <a:pt x="226" y="119"/>
                </a:lnTo>
                <a:lnTo>
                  <a:pt x="226" y="119"/>
                </a:lnTo>
                <a:lnTo>
                  <a:pt x="215" y="110"/>
                </a:lnTo>
                <a:lnTo>
                  <a:pt x="203" y="103"/>
                </a:lnTo>
                <a:lnTo>
                  <a:pt x="188" y="99"/>
                </a:lnTo>
                <a:lnTo>
                  <a:pt x="173" y="96"/>
                </a:lnTo>
                <a:lnTo>
                  <a:pt x="173" y="96"/>
                </a:lnTo>
                <a:lnTo>
                  <a:pt x="173" y="77"/>
                </a:lnTo>
                <a:lnTo>
                  <a:pt x="173" y="77"/>
                </a:lnTo>
                <a:lnTo>
                  <a:pt x="173" y="77"/>
                </a:lnTo>
                <a:close/>
                <a:moveTo>
                  <a:pt x="258" y="73"/>
                </a:moveTo>
                <a:lnTo>
                  <a:pt x="252" y="81"/>
                </a:lnTo>
                <a:lnTo>
                  <a:pt x="252" y="81"/>
                </a:lnTo>
                <a:lnTo>
                  <a:pt x="250" y="84"/>
                </a:lnTo>
                <a:lnTo>
                  <a:pt x="249" y="87"/>
                </a:lnTo>
                <a:lnTo>
                  <a:pt x="250" y="91"/>
                </a:lnTo>
                <a:lnTo>
                  <a:pt x="252" y="94"/>
                </a:lnTo>
                <a:lnTo>
                  <a:pt x="252" y="94"/>
                </a:lnTo>
                <a:lnTo>
                  <a:pt x="254" y="95"/>
                </a:lnTo>
                <a:lnTo>
                  <a:pt x="258" y="96"/>
                </a:lnTo>
                <a:lnTo>
                  <a:pt x="258" y="73"/>
                </a:lnTo>
                <a:lnTo>
                  <a:pt x="258" y="73"/>
                </a:lnTo>
                <a:close/>
                <a:moveTo>
                  <a:pt x="258" y="249"/>
                </a:moveTo>
                <a:lnTo>
                  <a:pt x="258" y="249"/>
                </a:lnTo>
                <a:lnTo>
                  <a:pt x="254" y="251"/>
                </a:lnTo>
                <a:lnTo>
                  <a:pt x="252" y="252"/>
                </a:lnTo>
                <a:lnTo>
                  <a:pt x="252" y="252"/>
                </a:lnTo>
                <a:lnTo>
                  <a:pt x="250" y="255"/>
                </a:lnTo>
                <a:lnTo>
                  <a:pt x="249" y="259"/>
                </a:lnTo>
                <a:lnTo>
                  <a:pt x="250" y="261"/>
                </a:lnTo>
                <a:lnTo>
                  <a:pt x="252" y="264"/>
                </a:lnTo>
                <a:lnTo>
                  <a:pt x="258" y="272"/>
                </a:lnTo>
                <a:lnTo>
                  <a:pt x="258" y="249"/>
                </a:lnTo>
                <a:lnTo>
                  <a:pt x="258" y="249"/>
                </a:lnTo>
                <a:close/>
                <a:moveTo>
                  <a:pt x="173" y="60"/>
                </a:moveTo>
                <a:lnTo>
                  <a:pt x="173" y="0"/>
                </a:lnTo>
                <a:lnTo>
                  <a:pt x="173" y="0"/>
                </a:lnTo>
                <a:lnTo>
                  <a:pt x="176" y="1"/>
                </a:lnTo>
                <a:lnTo>
                  <a:pt x="178" y="3"/>
                </a:lnTo>
                <a:lnTo>
                  <a:pt x="180" y="6"/>
                </a:lnTo>
                <a:lnTo>
                  <a:pt x="181" y="8"/>
                </a:lnTo>
                <a:lnTo>
                  <a:pt x="181" y="52"/>
                </a:lnTo>
                <a:lnTo>
                  <a:pt x="181" y="52"/>
                </a:lnTo>
                <a:lnTo>
                  <a:pt x="180" y="54"/>
                </a:lnTo>
                <a:lnTo>
                  <a:pt x="178" y="57"/>
                </a:lnTo>
                <a:lnTo>
                  <a:pt x="176" y="60"/>
                </a:lnTo>
                <a:lnTo>
                  <a:pt x="173" y="60"/>
                </a:lnTo>
                <a:lnTo>
                  <a:pt x="173" y="60"/>
                </a:lnTo>
                <a:close/>
                <a:moveTo>
                  <a:pt x="173" y="375"/>
                </a:moveTo>
                <a:lnTo>
                  <a:pt x="166" y="375"/>
                </a:lnTo>
                <a:lnTo>
                  <a:pt x="166" y="375"/>
                </a:lnTo>
                <a:lnTo>
                  <a:pt x="157" y="374"/>
                </a:lnTo>
                <a:lnTo>
                  <a:pt x="147" y="371"/>
                </a:lnTo>
                <a:lnTo>
                  <a:pt x="139" y="367"/>
                </a:lnTo>
                <a:lnTo>
                  <a:pt x="132" y="360"/>
                </a:lnTo>
                <a:lnTo>
                  <a:pt x="127" y="354"/>
                </a:lnTo>
                <a:lnTo>
                  <a:pt x="123" y="345"/>
                </a:lnTo>
                <a:lnTo>
                  <a:pt x="120" y="337"/>
                </a:lnTo>
                <a:lnTo>
                  <a:pt x="119" y="328"/>
                </a:lnTo>
                <a:lnTo>
                  <a:pt x="119" y="252"/>
                </a:lnTo>
                <a:lnTo>
                  <a:pt x="119" y="252"/>
                </a:lnTo>
                <a:lnTo>
                  <a:pt x="109" y="244"/>
                </a:lnTo>
                <a:lnTo>
                  <a:pt x="100" y="234"/>
                </a:lnTo>
                <a:lnTo>
                  <a:pt x="93" y="224"/>
                </a:lnTo>
                <a:lnTo>
                  <a:pt x="86" y="213"/>
                </a:lnTo>
                <a:lnTo>
                  <a:pt x="86" y="131"/>
                </a:lnTo>
                <a:lnTo>
                  <a:pt x="86" y="131"/>
                </a:lnTo>
                <a:lnTo>
                  <a:pt x="93" y="121"/>
                </a:lnTo>
                <a:lnTo>
                  <a:pt x="101" y="110"/>
                </a:lnTo>
                <a:lnTo>
                  <a:pt x="111" y="100"/>
                </a:lnTo>
                <a:lnTo>
                  <a:pt x="122" y="92"/>
                </a:lnTo>
                <a:lnTo>
                  <a:pt x="132" y="85"/>
                </a:lnTo>
                <a:lnTo>
                  <a:pt x="146" y="81"/>
                </a:lnTo>
                <a:lnTo>
                  <a:pt x="158" y="79"/>
                </a:lnTo>
                <a:lnTo>
                  <a:pt x="173" y="77"/>
                </a:lnTo>
                <a:lnTo>
                  <a:pt x="173" y="96"/>
                </a:lnTo>
                <a:lnTo>
                  <a:pt x="173" y="96"/>
                </a:lnTo>
                <a:lnTo>
                  <a:pt x="158" y="99"/>
                </a:lnTo>
                <a:lnTo>
                  <a:pt x="143" y="103"/>
                </a:lnTo>
                <a:lnTo>
                  <a:pt x="131" y="110"/>
                </a:lnTo>
                <a:lnTo>
                  <a:pt x="119" y="119"/>
                </a:lnTo>
                <a:lnTo>
                  <a:pt x="119" y="119"/>
                </a:lnTo>
                <a:lnTo>
                  <a:pt x="109" y="130"/>
                </a:lnTo>
                <a:lnTo>
                  <a:pt x="103" y="144"/>
                </a:lnTo>
                <a:lnTo>
                  <a:pt x="99" y="157"/>
                </a:lnTo>
                <a:lnTo>
                  <a:pt x="97" y="172"/>
                </a:lnTo>
                <a:lnTo>
                  <a:pt x="97" y="172"/>
                </a:lnTo>
                <a:lnTo>
                  <a:pt x="97" y="183"/>
                </a:lnTo>
                <a:lnTo>
                  <a:pt x="100" y="192"/>
                </a:lnTo>
                <a:lnTo>
                  <a:pt x="103" y="202"/>
                </a:lnTo>
                <a:lnTo>
                  <a:pt x="107" y="210"/>
                </a:lnTo>
                <a:lnTo>
                  <a:pt x="112" y="218"/>
                </a:lnTo>
                <a:lnTo>
                  <a:pt x="119" y="226"/>
                </a:lnTo>
                <a:lnTo>
                  <a:pt x="126" y="232"/>
                </a:lnTo>
                <a:lnTo>
                  <a:pt x="134" y="237"/>
                </a:lnTo>
                <a:lnTo>
                  <a:pt x="134" y="237"/>
                </a:lnTo>
                <a:lnTo>
                  <a:pt x="134" y="237"/>
                </a:lnTo>
                <a:lnTo>
                  <a:pt x="138" y="241"/>
                </a:lnTo>
                <a:lnTo>
                  <a:pt x="139" y="247"/>
                </a:lnTo>
                <a:lnTo>
                  <a:pt x="139" y="290"/>
                </a:lnTo>
                <a:lnTo>
                  <a:pt x="173" y="290"/>
                </a:lnTo>
                <a:lnTo>
                  <a:pt x="173" y="375"/>
                </a:lnTo>
                <a:lnTo>
                  <a:pt x="173" y="375"/>
                </a:lnTo>
                <a:close/>
                <a:moveTo>
                  <a:pt x="173" y="0"/>
                </a:moveTo>
                <a:lnTo>
                  <a:pt x="173" y="60"/>
                </a:lnTo>
                <a:lnTo>
                  <a:pt x="173" y="60"/>
                </a:lnTo>
                <a:lnTo>
                  <a:pt x="172" y="60"/>
                </a:lnTo>
                <a:lnTo>
                  <a:pt x="172" y="60"/>
                </a:lnTo>
                <a:lnTo>
                  <a:pt x="172" y="60"/>
                </a:lnTo>
                <a:lnTo>
                  <a:pt x="169" y="60"/>
                </a:lnTo>
                <a:lnTo>
                  <a:pt x="166" y="58"/>
                </a:lnTo>
                <a:lnTo>
                  <a:pt x="164" y="54"/>
                </a:lnTo>
                <a:lnTo>
                  <a:pt x="164" y="52"/>
                </a:lnTo>
                <a:lnTo>
                  <a:pt x="164" y="8"/>
                </a:lnTo>
                <a:lnTo>
                  <a:pt x="164" y="8"/>
                </a:lnTo>
                <a:lnTo>
                  <a:pt x="164" y="6"/>
                </a:lnTo>
                <a:lnTo>
                  <a:pt x="166" y="3"/>
                </a:lnTo>
                <a:lnTo>
                  <a:pt x="169" y="0"/>
                </a:lnTo>
                <a:lnTo>
                  <a:pt x="172" y="0"/>
                </a:lnTo>
                <a:lnTo>
                  <a:pt x="172" y="0"/>
                </a:lnTo>
                <a:lnTo>
                  <a:pt x="173" y="0"/>
                </a:lnTo>
                <a:lnTo>
                  <a:pt x="173" y="0"/>
                </a:lnTo>
                <a:close/>
                <a:moveTo>
                  <a:pt x="86" y="271"/>
                </a:moveTo>
                <a:lnTo>
                  <a:pt x="93" y="264"/>
                </a:lnTo>
                <a:lnTo>
                  <a:pt x="93" y="264"/>
                </a:lnTo>
                <a:lnTo>
                  <a:pt x="94" y="261"/>
                </a:lnTo>
                <a:lnTo>
                  <a:pt x="96" y="259"/>
                </a:lnTo>
                <a:lnTo>
                  <a:pt x="94" y="255"/>
                </a:lnTo>
                <a:lnTo>
                  <a:pt x="93" y="252"/>
                </a:lnTo>
                <a:lnTo>
                  <a:pt x="93" y="252"/>
                </a:lnTo>
                <a:lnTo>
                  <a:pt x="90" y="251"/>
                </a:lnTo>
                <a:lnTo>
                  <a:pt x="86" y="249"/>
                </a:lnTo>
                <a:lnTo>
                  <a:pt x="86" y="271"/>
                </a:lnTo>
                <a:lnTo>
                  <a:pt x="86" y="271"/>
                </a:lnTo>
                <a:close/>
                <a:moveTo>
                  <a:pt x="86" y="96"/>
                </a:moveTo>
                <a:lnTo>
                  <a:pt x="86" y="96"/>
                </a:lnTo>
                <a:lnTo>
                  <a:pt x="90" y="95"/>
                </a:lnTo>
                <a:lnTo>
                  <a:pt x="93" y="94"/>
                </a:lnTo>
                <a:lnTo>
                  <a:pt x="93" y="94"/>
                </a:lnTo>
                <a:lnTo>
                  <a:pt x="94" y="91"/>
                </a:lnTo>
                <a:lnTo>
                  <a:pt x="96" y="87"/>
                </a:lnTo>
                <a:lnTo>
                  <a:pt x="94" y="84"/>
                </a:lnTo>
                <a:lnTo>
                  <a:pt x="93" y="81"/>
                </a:lnTo>
                <a:lnTo>
                  <a:pt x="86" y="75"/>
                </a:lnTo>
                <a:lnTo>
                  <a:pt x="86" y="96"/>
                </a:lnTo>
                <a:close/>
                <a:moveTo>
                  <a:pt x="86" y="213"/>
                </a:moveTo>
                <a:lnTo>
                  <a:pt x="86" y="213"/>
                </a:lnTo>
                <a:lnTo>
                  <a:pt x="82" y="203"/>
                </a:lnTo>
                <a:lnTo>
                  <a:pt x="80" y="194"/>
                </a:lnTo>
                <a:lnTo>
                  <a:pt x="78" y="183"/>
                </a:lnTo>
                <a:lnTo>
                  <a:pt x="77" y="172"/>
                </a:lnTo>
                <a:lnTo>
                  <a:pt x="77" y="172"/>
                </a:lnTo>
                <a:lnTo>
                  <a:pt x="78" y="161"/>
                </a:lnTo>
                <a:lnTo>
                  <a:pt x="80" y="152"/>
                </a:lnTo>
                <a:lnTo>
                  <a:pt x="82" y="141"/>
                </a:lnTo>
                <a:lnTo>
                  <a:pt x="86" y="131"/>
                </a:lnTo>
                <a:lnTo>
                  <a:pt x="86" y="213"/>
                </a:lnTo>
                <a:lnTo>
                  <a:pt x="86" y="213"/>
                </a:lnTo>
                <a:close/>
                <a:moveTo>
                  <a:pt x="86" y="75"/>
                </a:moveTo>
                <a:lnTo>
                  <a:pt x="86" y="96"/>
                </a:lnTo>
                <a:lnTo>
                  <a:pt x="86" y="96"/>
                </a:lnTo>
                <a:lnTo>
                  <a:pt x="84" y="95"/>
                </a:lnTo>
                <a:lnTo>
                  <a:pt x="80" y="94"/>
                </a:lnTo>
                <a:lnTo>
                  <a:pt x="80" y="94"/>
                </a:lnTo>
                <a:lnTo>
                  <a:pt x="50" y="64"/>
                </a:lnTo>
                <a:lnTo>
                  <a:pt x="50" y="64"/>
                </a:lnTo>
                <a:lnTo>
                  <a:pt x="48" y="60"/>
                </a:lnTo>
                <a:lnTo>
                  <a:pt x="47" y="57"/>
                </a:lnTo>
                <a:lnTo>
                  <a:pt x="48" y="53"/>
                </a:lnTo>
                <a:lnTo>
                  <a:pt x="50" y="50"/>
                </a:lnTo>
                <a:lnTo>
                  <a:pt x="50" y="50"/>
                </a:lnTo>
                <a:lnTo>
                  <a:pt x="53" y="49"/>
                </a:lnTo>
                <a:lnTo>
                  <a:pt x="57" y="48"/>
                </a:lnTo>
                <a:lnTo>
                  <a:pt x="59" y="49"/>
                </a:lnTo>
                <a:lnTo>
                  <a:pt x="62" y="50"/>
                </a:lnTo>
                <a:lnTo>
                  <a:pt x="86" y="75"/>
                </a:lnTo>
                <a:lnTo>
                  <a:pt x="86" y="75"/>
                </a:lnTo>
                <a:close/>
                <a:moveTo>
                  <a:pt x="86" y="249"/>
                </a:moveTo>
                <a:lnTo>
                  <a:pt x="86" y="271"/>
                </a:lnTo>
                <a:lnTo>
                  <a:pt x="62" y="295"/>
                </a:lnTo>
                <a:lnTo>
                  <a:pt x="62" y="295"/>
                </a:lnTo>
                <a:lnTo>
                  <a:pt x="59" y="297"/>
                </a:lnTo>
                <a:lnTo>
                  <a:pt x="57" y="298"/>
                </a:lnTo>
                <a:lnTo>
                  <a:pt x="53" y="297"/>
                </a:lnTo>
                <a:lnTo>
                  <a:pt x="50" y="295"/>
                </a:lnTo>
                <a:lnTo>
                  <a:pt x="50" y="295"/>
                </a:lnTo>
                <a:lnTo>
                  <a:pt x="48" y="291"/>
                </a:lnTo>
                <a:lnTo>
                  <a:pt x="47" y="289"/>
                </a:lnTo>
                <a:lnTo>
                  <a:pt x="48" y="286"/>
                </a:lnTo>
                <a:lnTo>
                  <a:pt x="50" y="282"/>
                </a:lnTo>
                <a:lnTo>
                  <a:pt x="80" y="252"/>
                </a:lnTo>
                <a:lnTo>
                  <a:pt x="80" y="252"/>
                </a:lnTo>
                <a:lnTo>
                  <a:pt x="80" y="252"/>
                </a:lnTo>
                <a:lnTo>
                  <a:pt x="84" y="251"/>
                </a:lnTo>
                <a:lnTo>
                  <a:pt x="86" y="249"/>
                </a:lnTo>
                <a:lnTo>
                  <a:pt x="86" y="249"/>
                </a:lnTo>
                <a:close/>
                <a:moveTo>
                  <a:pt x="8" y="164"/>
                </a:moveTo>
                <a:lnTo>
                  <a:pt x="8" y="164"/>
                </a:lnTo>
                <a:lnTo>
                  <a:pt x="51" y="164"/>
                </a:lnTo>
                <a:lnTo>
                  <a:pt x="51" y="164"/>
                </a:lnTo>
                <a:lnTo>
                  <a:pt x="54" y="164"/>
                </a:lnTo>
                <a:lnTo>
                  <a:pt x="57" y="167"/>
                </a:lnTo>
                <a:lnTo>
                  <a:pt x="59" y="169"/>
                </a:lnTo>
                <a:lnTo>
                  <a:pt x="59" y="172"/>
                </a:lnTo>
                <a:lnTo>
                  <a:pt x="59" y="172"/>
                </a:lnTo>
                <a:lnTo>
                  <a:pt x="59" y="176"/>
                </a:lnTo>
                <a:lnTo>
                  <a:pt x="57" y="179"/>
                </a:lnTo>
                <a:lnTo>
                  <a:pt x="54" y="180"/>
                </a:lnTo>
                <a:lnTo>
                  <a:pt x="51" y="182"/>
                </a:lnTo>
                <a:lnTo>
                  <a:pt x="8" y="182"/>
                </a:lnTo>
                <a:lnTo>
                  <a:pt x="8" y="182"/>
                </a:lnTo>
                <a:lnTo>
                  <a:pt x="5" y="180"/>
                </a:lnTo>
                <a:lnTo>
                  <a:pt x="2" y="179"/>
                </a:lnTo>
                <a:lnTo>
                  <a:pt x="0" y="176"/>
                </a:lnTo>
                <a:lnTo>
                  <a:pt x="0" y="172"/>
                </a:lnTo>
                <a:lnTo>
                  <a:pt x="0" y="172"/>
                </a:lnTo>
                <a:lnTo>
                  <a:pt x="0" y="169"/>
                </a:lnTo>
                <a:lnTo>
                  <a:pt x="2" y="167"/>
                </a:lnTo>
                <a:lnTo>
                  <a:pt x="5" y="164"/>
                </a:lnTo>
                <a:lnTo>
                  <a:pt x="8" y="164"/>
                </a:lnTo>
                <a:lnTo>
                  <a:pt x="8" y="164"/>
                </a:lnTo>
                <a:close/>
              </a:path>
            </a:pathLst>
          </a:custGeom>
          <a:solidFill>
            <a:schemeClr val="accent1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273" name="Freeform 153"/>
          <p:cNvSpPr>
            <a:spLocks noEditPoints="1"/>
          </p:cNvSpPr>
          <p:nvPr/>
        </p:nvSpPr>
        <p:spPr bwMode="auto">
          <a:xfrm>
            <a:off x="1570118" y="1437611"/>
            <a:ext cx="285620" cy="279468"/>
          </a:xfrm>
          <a:custGeom>
            <a:avLst/>
            <a:gdLst>
              <a:gd name="T0" fmla="*/ 200 w 325"/>
              <a:gd name="T1" fmla="*/ 35 h 318"/>
              <a:gd name="T2" fmla="*/ 214 w 325"/>
              <a:gd name="T3" fmla="*/ 29 h 318"/>
              <a:gd name="T4" fmla="*/ 215 w 325"/>
              <a:gd name="T5" fmla="*/ 16 h 318"/>
              <a:gd name="T6" fmla="*/ 321 w 325"/>
              <a:gd name="T7" fmla="*/ 177 h 318"/>
              <a:gd name="T8" fmla="*/ 325 w 325"/>
              <a:gd name="T9" fmla="*/ 196 h 318"/>
              <a:gd name="T10" fmla="*/ 314 w 325"/>
              <a:gd name="T11" fmla="*/ 218 h 318"/>
              <a:gd name="T12" fmla="*/ 291 w 325"/>
              <a:gd name="T13" fmla="*/ 158 h 318"/>
              <a:gd name="T14" fmla="*/ 293 w 325"/>
              <a:gd name="T15" fmla="*/ 154 h 318"/>
              <a:gd name="T16" fmla="*/ 194 w 325"/>
              <a:gd name="T17" fmla="*/ 174 h 318"/>
              <a:gd name="T18" fmla="*/ 276 w 325"/>
              <a:gd name="T19" fmla="*/ 126 h 318"/>
              <a:gd name="T20" fmla="*/ 194 w 325"/>
              <a:gd name="T21" fmla="*/ 168 h 318"/>
              <a:gd name="T22" fmla="*/ 261 w 325"/>
              <a:gd name="T23" fmla="*/ 98 h 318"/>
              <a:gd name="T24" fmla="*/ 257 w 325"/>
              <a:gd name="T25" fmla="*/ 96 h 318"/>
              <a:gd name="T26" fmla="*/ 244 w 325"/>
              <a:gd name="T27" fmla="*/ 73 h 318"/>
              <a:gd name="T28" fmla="*/ 244 w 325"/>
              <a:gd name="T29" fmla="*/ 67 h 318"/>
              <a:gd name="T30" fmla="*/ 15 w 325"/>
              <a:gd name="T31" fmla="*/ 116 h 318"/>
              <a:gd name="T32" fmla="*/ 16 w 325"/>
              <a:gd name="T33" fmla="*/ 126 h 318"/>
              <a:gd name="T34" fmla="*/ 34 w 325"/>
              <a:gd name="T35" fmla="*/ 131 h 318"/>
              <a:gd name="T36" fmla="*/ 41 w 325"/>
              <a:gd name="T37" fmla="*/ 117 h 318"/>
              <a:gd name="T38" fmla="*/ 31 w 325"/>
              <a:gd name="T39" fmla="*/ 107 h 318"/>
              <a:gd name="T40" fmla="*/ 51 w 325"/>
              <a:gd name="T41" fmla="*/ 107 h 318"/>
              <a:gd name="T42" fmla="*/ 64 w 325"/>
              <a:gd name="T43" fmla="*/ 113 h 318"/>
              <a:gd name="T44" fmla="*/ 76 w 325"/>
              <a:gd name="T45" fmla="*/ 104 h 318"/>
              <a:gd name="T46" fmla="*/ 70 w 325"/>
              <a:gd name="T47" fmla="*/ 89 h 318"/>
              <a:gd name="T48" fmla="*/ 85 w 325"/>
              <a:gd name="T49" fmla="*/ 81 h 318"/>
              <a:gd name="T50" fmla="*/ 95 w 325"/>
              <a:gd name="T51" fmla="*/ 93 h 318"/>
              <a:gd name="T52" fmla="*/ 108 w 325"/>
              <a:gd name="T53" fmla="*/ 88 h 318"/>
              <a:gd name="T54" fmla="*/ 110 w 325"/>
              <a:gd name="T55" fmla="*/ 74 h 318"/>
              <a:gd name="T56" fmla="*/ 121 w 325"/>
              <a:gd name="T57" fmla="*/ 56 h 318"/>
              <a:gd name="T58" fmla="*/ 125 w 325"/>
              <a:gd name="T59" fmla="*/ 71 h 318"/>
              <a:gd name="T60" fmla="*/ 140 w 325"/>
              <a:gd name="T61" fmla="*/ 73 h 318"/>
              <a:gd name="T62" fmla="*/ 145 w 325"/>
              <a:gd name="T63" fmla="*/ 54 h 318"/>
              <a:gd name="T64" fmla="*/ 156 w 325"/>
              <a:gd name="T65" fmla="*/ 38 h 318"/>
              <a:gd name="T66" fmla="*/ 157 w 325"/>
              <a:gd name="T67" fmla="*/ 47 h 318"/>
              <a:gd name="T68" fmla="*/ 175 w 325"/>
              <a:gd name="T69" fmla="*/ 52 h 318"/>
              <a:gd name="T70" fmla="*/ 181 w 325"/>
              <a:gd name="T71" fmla="*/ 40 h 318"/>
              <a:gd name="T72" fmla="*/ 172 w 325"/>
              <a:gd name="T73" fmla="*/ 28 h 318"/>
              <a:gd name="T74" fmla="*/ 192 w 325"/>
              <a:gd name="T75" fmla="*/ 28 h 318"/>
              <a:gd name="T76" fmla="*/ 47 w 325"/>
              <a:gd name="T77" fmla="*/ 174 h 318"/>
              <a:gd name="T78" fmla="*/ 46 w 325"/>
              <a:gd name="T79" fmla="*/ 178 h 318"/>
              <a:gd name="T80" fmla="*/ 194 w 325"/>
              <a:gd name="T81" fmla="*/ 100 h 318"/>
              <a:gd name="T82" fmla="*/ 62 w 325"/>
              <a:gd name="T83" fmla="*/ 204 h 318"/>
              <a:gd name="T84" fmla="*/ 66 w 325"/>
              <a:gd name="T85" fmla="*/ 208 h 318"/>
              <a:gd name="T86" fmla="*/ 80 w 325"/>
              <a:gd name="T87" fmla="*/ 231 h 318"/>
              <a:gd name="T88" fmla="*/ 79 w 325"/>
              <a:gd name="T89" fmla="*/ 235 h 318"/>
              <a:gd name="T90" fmla="*/ 194 w 325"/>
              <a:gd name="T91" fmla="*/ 174 h 318"/>
              <a:gd name="T92" fmla="*/ 93 w 325"/>
              <a:gd name="T93" fmla="*/ 261 h 318"/>
              <a:gd name="T94" fmla="*/ 98 w 325"/>
              <a:gd name="T95" fmla="*/ 265 h 318"/>
              <a:gd name="T96" fmla="*/ 142 w 325"/>
              <a:gd name="T97" fmla="*/ 314 h 318"/>
              <a:gd name="T98" fmla="*/ 123 w 325"/>
              <a:gd name="T99" fmla="*/ 318 h 318"/>
              <a:gd name="T100" fmla="*/ 102 w 325"/>
              <a:gd name="T101" fmla="*/ 306 h 3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</a:cxnLst>
            <a:rect l="0" t="0" r="r" b="b"/>
            <a:pathLst>
              <a:path w="325" h="318">
                <a:moveTo>
                  <a:pt x="194" y="31"/>
                </a:moveTo>
                <a:lnTo>
                  <a:pt x="194" y="31"/>
                </a:lnTo>
                <a:lnTo>
                  <a:pt x="196" y="33"/>
                </a:lnTo>
                <a:lnTo>
                  <a:pt x="200" y="35"/>
                </a:lnTo>
                <a:lnTo>
                  <a:pt x="206" y="35"/>
                </a:lnTo>
                <a:lnTo>
                  <a:pt x="210" y="33"/>
                </a:lnTo>
                <a:lnTo>
                  <a:pt x="210" y="33"/>
                </a:lnTo>
                <a:lnTo>
                  <a:pt x="214" y="29"/>
                </a:lnTo>
                <a:lnTo>
                  <a:pt x="215" y="25"/>
                </a:lnTo>
                <a:lnTo>
                  <a:pt x="217" y="20"/>
                </a:lnTo>
                <a:lnTo>
                  <a:pt x="215" y="16"/>
                </a:lnTo>
                <a:lnTo>
                  <a:pt x="215" y="16"/>
                </a:lnTo>
                <a:lnTo>
                  <a:pt x="211" y="12"/>
                </a:lnTo>
                <a:lnTo>
                  <a:pt x="207" y="9"/>
                </a:lnTo>
                <a:lnTo>
                  <a:pt x="223" y="0"/>
                </a:lnTo>
                <a:lnTo>
                  <a:pt x="321" y="177"/>
                </a:lnTo>
                <a:lnTo>
                  <a:pt x="321" y="177"/>
                </a:lnTo>
                <a:lnTo>
                  <a:pt x="324" y="182"/>
                </a:lnTo>
                <a:lnTo>
                  <a:pt x="325" y="189"/>
                </a:lnTo>
                <a:lnTo>
                  <a:pt x="325" y="196"/>
                </a:lnTo>
                <a:lnTo>
                  <a:pt x="324" y="201"/>
                </a:lnTo>
                <a:lnTo>
                  <a:pt x="322" y="208"/>
                </a:lnTo>
                <a:lnTo>
                  <a:pt x="318" y="212"/>
                </a:lnTo>
                <a:lnTo>
                  <a:pt x="314" y="218"/>
                </a:lnTo>
                <a:lnTo>
                  <a:pt x="309" y="222"/>
                </a:lnTo>
                <a:lnTo>
                  <a:pt x="194" y="285"/>
                </a:lnTo>
                <a:lnTo>
                  <a:pt x="194" y="212"/>
                </a:lnTo>
                <a:lnTo>
                  <a:pt x="291" y="158"/>
                </a:lnTo>
                <a:lnTo>
                  <a:pt x="291" y="158"/>
                </a:lnTo>
                <a:lnTo>
                  <a:pt x="293" y="155"/>
                </a:lnTo>
                <a:lnTo>
                  <a:pt x="293" y="154"/>
                </a:lnTo>
                <a:lnTo>
                  <a:pt x="293" y="154"/>
                </a:lnTo>
                <a:lnTo>
                  <a:pt x="291" y="153"/>
                </a:lnTo>
                <a:lnTo>
                  <a:pt x="288" y="153"/>
                </a:lnTo>
                <a:lnTo>
                  <a:pt x="194" y="205"/>
                </a:lnTo>
                <a:lnTo>
                  <a:pt x="194" y="174"/>
                </a:lnTo>
                <a:lnTo>
                  <a:pt x="275" y="130"/>
                </a:lnTo>
                <a:lnTo>
                  <a:pt x="275" y="130"/>
                </a:lnTo>
                <a:lnTo>
                  <a:pt x="276" y="127"/>
                </a:lnTo>
                <a:lnTo>
                  <a:pt x="276" y="126"/>
                </a:lnTo>
                <a:lnTo>
                  <a:pt x="276" y="126"/>
                </a:lnTo>
                <a:lnTo>
                  <a:pt x="275" y="124"/>
                </a:lnTo>
                <a:lnTo>
                  <a:pt x="272" y="124"/>
                </a:lnTo>
                <a:lnTo>
                  <a:pt x="194" y="168"/>
                </a:lnTo>
                <a:lnTo>
                  <a:pt x="194" y="138"/>
                </a:lnTo>
                <a:lnTo>
                  <a:pt x="260" y="101"/>
                </a:lnTo>
                <a:lnTo>
                  <a:pt x="260" y="101"/>
                </a:lnTo>
                <a:lnTo>
                  <a:pt x="261" y="98"/>
                </a:lnTo>
                <a:lnTo>
                  <a:pt x="261" y="97"/>
                </a:lnTo>
                <a:lnTo>
                  <a:pt x="261" y="97"/>
                </a:lnTo>
                <a:lnTo>
                  <a:pt x="259" y="96"/>
                </a:lnTo>
                <a:lnTo>
                  <a:pt x="257" y="96"/>
                </a:lnTo>
                <a:lnTo>
                  <a:pt x="194" y="131"/>
                </a:lnTo>
                <a:lnTo>
                  <a:pt x="194" y="100"/>
                </a:lnTo>
                <a:lnTo>
                  <a:pt x="244" y="73"/>
                </a:lnTo>
                <a:lnTo>
                  <a:pt x="244" y="73"/>
                </a:lnTo>
                <a:lnTo>
                  <a:pt x="245" y="70"/>
                </a:lnTo>
                <a:lnTo>
                  <a:pt x="245" y="69"/>
                </a:lnTo>
                <a:lnTo>
                  <a:pt x="245" y="69"/>
                </a:lnTo>
                <a:lnTo>
                  <a:pt x="244" y="67"/>
                </a:lnTo>
                <a:lnTo>
                  <a:pt x="241" y="67"/>
                </a:lnTo>
                <a:lnTo>
                  <a:pt x="194" y="93"/>
                </a:lnTo>
                <a:lnTo>
                  <a:pt x="194" y="31"/>
                </a:lnTo>
                <a:close/>
                <a:moveTo>
                  <a:pt x="15" y="116"/>
                </a:moveTo>
                <a:lnTo>
                  <a:pt x="15" y="116"/>
                </a:lnTo>
                <a:lnTo>
                  <a:pt x="15" y="120"/>
                </a:lnTo>
                <a:lnTo>
                  <a:pt x="16" y="126"/>
                </a:lnTo>
                <a:lnTo>
                  <a:pt x="16" y="126"/>
                </a:lnTo>
                <a:lnTo>
                  <a:pt x="19" y="130"/>
                </a:lnTo>
                <a:lnTo>
                  <a:pt x="24" y="132"/>
                </a:lnTo>
                <a:lnTo>
                  <a:pt x="28" y="132"/>
                </a:lnTo>
                <a:lnTo>
                  <a:pt x="34" y="131"/>
                </a:lnTo>
                <a:lnTo>
                  <a:pt x="34" y="131"/>
                </a:lnTo>
                <a:lnTo>
                  <a:pt x="38" y="127"/>
                </a:lnTo>
                <a:lnTo>
                  <a:pt x="41" y="123"/>
                </a:lnTo>
                <a:lnTo>
                  <a:pt x="41" y="117"/>
                </a:lnTo>
                <a:lnTo>
                  <a:pt x="39" y="113"/>
                </a:lnTo>
                <a:lnTo>
                  <a:pt x="39" y="113"/>
                </a:lnTo>
                <a:lnTo>
                  <a:pt x="35" y="109"/>
                </a:lnTo>
                <a:lnTo>
                  <a:pt x="31" y="107"/>
                </a:lnTo>
                <a:lnTo>
                  <a:pt x="50" y="96"/>
                </a:lnTo>
                <a:lnTo>
                  <a:pt x="50" y="96"/>
                </a:lnTo>
                <a:lnTo>
                  <a:pt x="50" y="101"/>
                </a:lnTo>
                <a:lnTo>
                  <a:pt x="51" y="107"/>
                </a:lnTo>
                <a:lnTo>
                  <a:pt x="51" y="107"/>
                </a:lnTo>
                <a:lnTo>
                  <a:pt x="54" y="111"/>
                </a:lnTo>
                <a:lnTo>
                  <a:pt x="60" y="112"/>
                </a:lnTo>
                <a:lnTo>
                  <a:pt x="64" y="113"/>
                </a:lnTo>
                <a:lnTo>
                  <a:pt x="69" y="111"/>
                </a:lnTo>
                <a:lnTo>
                  <a:pt x="69" y="111"/>
                </a:lnTo>
                <a:lnTo>
                  <a:pt x="73" y="108"/>
                </a:lnTo>
                <a:lnTo>
                  <a:pt x="76" y="104"/>
                </a:lnTo>
                <a:lnTo>
                  <a:pt x="76" y="98"/>
                </a:lnTo>
                <a:lnTo>
                  <a:pt x="75" y="93"/>
                </a:lnTo>
                <a:lnTo>
                  <a:pt x="75" y="93"/>
                </a:lnTo>
                <a:lnTo>
                  <a:pt x="70" y="89"/>
                </a:lnTo>
                <a:lnTo>
                  <a:pt x="66" y="88"/>
                </a:lnTo>
                <a:lnTo>
                  <a:pt x="85" y="77"/>
                </a:lnTo>
                <a:lnTo>
                  <a:pt x="85" y="77"/>
                </a:lnTo>
                <a:lnTo>
                  <a:pt x="85" y="81"/>
                </a:lnTo>
                <a:lnTo>
                  <a:pt x="87" y="86"/>
                </a:lnTo>
                <a:lnTo>
                  <a:pt x="87" y="86"/>
                </a:lnTo>
                <a:lnTo>
                  <a:pt x="89" y="90"/>
                </a:lnTo>
                <a:lnTo>
                  <a:pt x="95" y="93"/>
                </a:lnTo>
                <a:lnTo>
                  <a:pt x="99" y="93"/>
                </a:lnTo>
                <a:lnTo>
                  <a:pt x="104" y="92"/>
                </a:lnTo>
                <a:lnTo>
                  <a:pt x="104" y="92"/>
                </a:lnTo>
                <a:lnTo>
                  <a:pt x="108" y="88"/>
                </a:lnTo>
                <a:lnTo>
                  <a:pt x="111" y="84"/>
                </a:lnTo>
                <a:lnTo>
                  <a:pt x="111" y="78"/>
                </a:lnTo>
                <a:lnTo>
                  <a:pt x="110" y="74"/>
                </a:lnTo>
                <a:lnTo>
                  <a:pt x="110" y="74"/>
                </a:lnTo>
                <a:lnTo>
                  <a:pt x="106" y="70"/>
                </a:lnTo>
                <a:lnTo>
                  <a:pt x="102" y="67"/>
                </a:lnTo>
                <a:lnTo>
                  <a:pt x="121" y="56"/>
                </a:lnTo>
                <a:lnTo>
                  <a:pt x="121" y="56"/>
                </a:lnTo>
                <a:lnTo>
                  <a:pt x="121" y="62"/>
                </a:lnTo>
                <a:lnTo>
                  <a:pt x="122" y="67"/>
                </a:lnTo>
                <a:lnTo>
                  <a:pt x="122" y="67"/>
                </a:lnTo>
                <a:lnTo>
                  <a:pt x="125" y="71"/>
                </a:lnTo>
                <a:lnTo>
                  <a:pt x="130" y="73"/>
                </a:lnTo>
                <a:lnTo>
                  <a:pt x="134" y="74"/>
                </a:lnTo>
                <a:lnTo>
                  <a:pt x="140" y="73"/>
                </a:lnTo>
                <a:lnTo>
                  <a:pt x="140" y="73"/>
                </a:lnTo>
                <a:lnTo>
                  <a:pt x="144" y="69"/>
                </a:lnTo>
                <a:lnTo>
                  <a:pt x="146" y="65"/>
                </a:lnTo>
                <a:lnTo>
                  <a:pt x="146" y="59"/>
                </a:lnTo>
                <a:lnTo>
                  <a:pt x="145" y="54"/>
                </a:lnTo>
                <a:lnTo>
                  <a:pt x="145" y="54"/>
                </a:lnTo>
                <a:lnTo>
                  <a:pt x="141" y="50"/>
                </a:lnTo>
                <a:lnTo>
                  <a:pt x="137" y="48"/>
                </a:lnTo>
                <a:lnTo>
                  <a:pt x="156" y="38"/>
                </a:lnTo>
                <a:lnTo>
                  <a:pt x="156" y="38"/>
                </a:lnTo>
                <a:lnTo>
                  <a:pt x="154" y="43"/>
                </a:lnTo>
                <a:lnTo>
                  <a:pt x="157" y="47"/>
                </a:lnTo>
                <a:lnTo>
                  <a:pt x="157" y="47"/>
                </a:lnTo>
                <a:lnTo>
                  <a:pt x="160" y="51"/>
                </a:lnTo>
                <a:lnTo>
                  <a:pt x="164" y="54"/>
                </a:lnTo>
                <a:lnTo>
                  <a:pt x="169" y="54"/>
                </a:lnTo>
                <a:lnTo>
                  <a:pt x="175" y="52"/>
                </a:lnTo>
                <a:lnTo>
                  <a:pt x="175" y="52"/>
                </a:lnTo>
                <a:lnTo>
                  <a:pt x="179" y="50"/>
                </a:lnTo>
                <a:lnTo>
                  <a:pt x="180" y="44"/>
                </a:lnTo>
                <a:lnTo>
                  <a:pt x="181" y="40"/>
                </a:lnTo>
                <a:lnTo>
                  <a:pt x="180" y="35"/>
                </a:lnTo>
                <a:lnTo>
                  <a:pt x="180" y="35"/>
                </a:lnTo>
                <a:lnTo>
                  <a:pt x="176" y="31"/>
                </a:lnTo>
                <a:lnTo>
                  <a:pt x="172" y="28"/>
                </a:lnTo>
                <a:lnTo>
                  <a:pt x="191" y="19"/>
                </a:lnTo>
                <a:lnTo>
                  <a:pt x="191" y="19"/>
                </a:lnTo>
                <a:lnTo>
                  <a:pt x="190" y="23"/>
                </a:lnTo>
                <a:lnTo>
                  <a:pt x="192" y="28"/>
                </a:lnTo>
                <a:lnTo>
                  <a:pt x="192" y="28"/>
                </a:lnTo>
                <a:lnTo>
                  <a:pt x="194" y="31"/>
                </a:lnTo>
                <a:lnTo>
                  <a:pt x="194" y="93"/>
                </a:lnTo>
                <a:lnTo>
                  <a:pt x="47" y="174"/>
                </a:lnTo>
                <a:lnTo>
                  <a:pt x="47" y="174"/>
                </a:lnTo>
                <a:lnTo>
                  <a:pt x="46" y="176"/>
                </a:lnTo>
                <a:lnTo>
                  <a:pt x="46" y="178"/>
                </a:lnTo>
                <a:lnTo>
                  <a:pt x="46" y="178"/>
                </a:lnTo>
                <a:lnTo>
                  <a:pt x="49" y="180"/>
                </a:lnTo>
                <a:lnTo>
                  <a:pt x="50" y="180"/>
                </a:lnTo>
                <a:lnTo>
                  <a:pt x="50" y="180"/>
                </a:lnTo>
                <a:lnTo>
                  <a:pt x="194" y="100"/>
                </a:lnTo>
                <a:lnTo>
                  <a:pt x="194" y="131"/>
                </a:lnTo>
                <a:lnTo>
                  <a:pt x="64" y="203"/>
                </a:lnTo>
                <a:lnTo>
                  <a:pt x="64" y="203"/>
                </a:lnTo>
                <a:lnTo>
                  <a:pt x="62" y="204"/>
                </a:lnTo>
                <a:lnTo>
                  <a:pt x="62" y="207"/>
                </a:lnTo>
                <a:lnTo>
                  <a:pt x="62" y="207"/>
                </a:lnTo>
                <a:lnTo>
                  <a:pt x="64" y="208"/>
                </a:lnTo>
                <a:lnTo>
                  <a:pt x="66" y="208"/>
                </a:lnTo>
                <a:lnTo>
                  <a:pt x="66" y="208"/>
                </a:lnTo>
                <a:lnTo>
                  <a:pt x="194" y="138"/>
                </a:lnTo>
                <a:lnTo>
                  <a:pt x="194" y="168"/>
                </a:lnTo>
                <a:lnTo>
                  <a:pt x="80" y="231"/>
                </a:lnTo>
                <a:lnTo>
                  <a:pt x="80" y="231"/>
                </a:lnTo>
                <a:lnTo>
                  <a:pt x="77" y="233"/>
                </a:lnTo>
                <a:lnTo>
                  <a:pt x="79" y="235"/>
                </a:lnTo>
                <a:lnTo>
                  <a:pt x="79" y="235"/>
                </a:lnTo>
                <a:lnTo>
                  <a:pt x="80" y="237"/>
                </a:lnTo>
                <a:lnTo>
                  <a:pt x="83" y="237"/>
                </a:lnTo>
                <a:lnTo>
                  <a:pt x="83" y="237"/>
                </a:lnTo>
                <a:lnTo>
                  <a:pt x="194" y="174"/>
                </a:lnTo>
                <a:lnTo>
                  <a:pt x="194" y="205"/>
                </a:lnTo>
                <a:lnTo>
                  <a:pt x="95" y="260"/>
                </a:lnTo>
                <a:lnTo>
                  <a:pt x="95" y="260"/>
                </a:lnTo>
                <a:lnTo>
                  <a:pt x="93" y="261"/>
                </a:lnTo>
                <a:lnTo>
                  <a:pt x="93" y="264"/>
                </a:lnTo>
                <a:lnTo>
                  <a:pt x="93" y="264"/>
                </a:lnTo>
                <a:lnTo>
                  <a:pt x="96" y="265"/>
                </a:lnTo>
                <a:lnTo>
                  <a:pt x="98" y="265"/>
                </a:lnTo>
                <a:lnTo>
                  <a:pt x="98" y="265"/>
                </a:lnTo>
                <a:lnTo>
                  <a:pt x="194" y="212"/>
                </a:lnTo>
                <a:lnTo>
                  <a:pt x="194" y="285"/>
                </a:lnTo>
                <a:lnTo>
                  <a:pt x="142" y="314"/>
                </a:lnTo>
                <a:lnTo>
                  <a:pt x="142" y="314"/>
                </a:lnTo>
                <a:lnTo>
                  <a:pt x="137" y="316"/>
                </a:lnTo>
                <a:lnTo>
                  <a:pt x="130" y="318"/>
                </a:lnTo>
                <a:lnTo>
                  <a:pt x="123" y="318"/>
                </a:lnTo>
                <a:lnTo>
                  <a:pt x="118" y="316"/>
                </a:lnTo>
                <a:lnTo>
                  <a:pt x="111" y="314"/>
                </a:lnTo>
                <a:lnTo>
                  <a:pt x="107" y="311"/>
                </a:lnTo>
                <a:lnTo>
                  <a:pt x="102" y="306"/>
                </a:lnTo>
                <a:lnTo>
                  <a:pt x="98" y="300"/>
                </a:lnTo>
                <a:lnTo>
                  <a:pt x="0" y="124"/>
                </a:lnTo>
                <a:lnTo>
                  <a:pt x="15" y="116"/>
                </a:lnTo>
                <a:close/>
              </a:path>
            </a:pathLst>
          </a:custGeom>
          <a:solidFill>
            <a:schemeClr val="accent1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274" name="Freeform 154"/>
          <p:cNvSpPr>
            <a:spLocks noEditPoints="1"/>
          </p:cNvSpPr>
          <p:nvPr/>
        </p:nvSpPr>
        <p:spPr bwMode="auto">
          <a:xfrm>
            <a:off x="2573742" y="2629305"/>
            <a:ext cx="270680" cy="283862"/>
          </a:xfrm>
          <a:custGeom>
            <a:avLst/>
            <a:gdLst>
              <a:gd name="T0" fmla="*/ 306 w 308"/>
              <a:gd name="T1" fmla="*/ 96 h 323"/>
              <a:gd name="T2" fmla="*/ 218 w 308"/>
              <a:gd name="T3" fmla="*/ 308 h 323"/>
              <a:gd name="T4" fmla="*/ 227 w 308"/>
              <a:gd name="T5" fmla="*/ 224 h 323"/>
              <a:gd name="T6" fmla="*/ 233 w 308"/>
              <a:gd name="T7" fmla="*/ 209 h 323"/>
              <a:gd name="T8" fmla="*/ 246 w 308"/>
              <a:gd name="T9" fmla="*/ 184 h 323"/>
              <a:gd name="T10" fmla="*/ 250 w 308"/>
              <a:gd name="T11" fmla="*/ 159 h 323"/>
              <a:gd name="T12" fmla="*/ 280 w 308"/>
              <a:gd name="T13" fmla="*/ 109 h 323"/>
              <a:gd name="T14" fmla="*/ 218 w 308"/>
              <a:gd name="T15" fmla="*/ 75 h 323"/>
              <a:gd name="T16" fmla="*/ 201 w 308"/>
              <a:gd name="T17" fmla="*/ 320 h 323"/>
              <a:gd name="T18" fmla="*/ 197 w 308"/>
              <a:gd name="T19" fmla="*/ 289 h 323"/>
              <a:gd name="T20" fmla="*/ 208 w 308"/>
              <a:gd name="T21" fmla="*/ 262 h 323"/>
              <a:gd name="T22" fmla="*/ 218 w 308"/>
              <a:gd name="T23" fmla="*/ 248 h 323"/>
              <a:gd name="T24" fmla="*/ 203 w 308"/>
              <a:gd name="T25" fmla="*/ 161 h 323"/>
              <a:gd name="T26" fmla="*/ 189 w 308"/>
              <a:gd name="T27" fmla="*/ 184 h 323"/>
              <a:gd name="T28" fmla="*/ 186 w 308"/>
              <a:gd name="T29" fmla="*/ 202 h 323"/>
              <a:gd name="T30" fmla="*/ 185 w 308"/>
              <a:gd name="T31" fmla="*/ 155 h 323"/>
              <a:gd name="T32" fmla="*/ 180 w 308"/>
              <a:gd name="T33" fmla="*/ 26 h 323"/>
              <a:gd name="T34" fmla="*/ 174 w 308"/>
              <a:gd name="T35" fmla="*/ 318 h 323"/>
              <a:gd name="T36" fmla="*/ 147 w 308"/>
              <a:gd name="T37" fmla="*/ 218 h 323"/>
              <a:gd name="T38" fmla="*/ 166 w 308"/>
              <a:gd name="T39" fmla="*/ 199 h 323"/>
              <a:gd name="T40" fmla="*/ 147 w 308"/>
              <a:gd name="T41" fmla="*/ 170 h 323"/>
              <a:gd name="T42" fmla="*/ 180 w 308"/>
              <a:gd name="T43" fmla="*/ 170 h 323"/>
              <a:gd name="T44" fmla="*/ 170 w 308"/>
              <a:gd name="T45" fmla="*/ 225 h 323"/>
              <a:gd name="T46" fmla="*/ 168 w 308"/>
              <a:gd name="T47" fmla="*/ 243 h 323"/>
              <a:gd name="T48" fmla="*/ 151 w 308"/>
              <a:gd name="T49" fmla="*/ 263 h 323"/>
              <a:gd name="T50" fmla="*/ 180 w 308"/>
              <a:gd name="T51" fmla="*/ 321 h 323"/>
              <a:gd name="T52" fmla="*/ 147 w 308"/>
              <a:gd name="T53" fmla="*/ 10 h 323"/>
              <a:gd name="T54" fmla="*/ 119 w 308"/>
              <a:gd name="T55" fmla="*/ 0 h 323"/>
              <a:gd name="T56" fmla="*/ 132 w 308"/>
              <a:gd name="T57" fmla="*/ 260 h 323"/>
              <a:gd name="T58" fmla="*/ 147 w 308"/>
              <a:gd name="T59" fmla="*/ 306 h 323"/>
              <a:gd name="T60" fmla="*/ 139 w 308"/>
              <a:gd name="T61" fmla="*/ 134 h 323"/>
              <a:gd name="T62" fmla="*/ 128 w 308"/>
              <a:gd name="T63" fmla="*/ 159 h 323"/>
              <a:gd name="T64" fmla="*/ 121 w 308"/>
              <a:gd name="T65" fmla="*/ 174 h 323"/>
              <a:gd name="T66" fmla="*/ 123 w 308"/>
              <a:gd name="T67" fmla="*/ 125 h 323"/>
              <a:gd name="T68" fmla="*/ 147 w 308"/>
              <a:gd name="T69" fmla="*/ 235 h 323"/>
              <a:gd name="T70" fmla="*/ 98 w 308"/>
              <a:gd name="T71" fmla="*/ 283 h 323"/>
              <a:gd name="T72" fmla="*/ 103 w 308"/>
              <a:gd name="T73" fmla="*/ 4 h 323"/>
              <a:gd name="T74" fmla="*/ 111 w 308"/>
              <a:gd name="T75" fmla="*/ 34 h 323"/>
              <a:gd name="T76" fmla="*/ 119 w 308"/>
              <a:gd name="T77" fmla="*/ 122 h 323"/>
              <a:gd name="T78" fmla="*/ 119 w 308"/>
              <a:gd name="T79" fmla="*/ 141 h 323"/>
              <a:gd name="T80" fmla="*/ 109 w 308"/>
              <a:gd name="T81" fmla="*/ 197 h 323"/>
              <a:gd name="T82" fmla="*/ 107 w 308"/>
              <a:gd name="T83" fmla="*/ 214 h 323"/>
              <a:gd name="T84" fmla="*/ 105 w 308"/>
              <a:gd name="T85" fmla="*/ 171 h 323"/>
              <a:gd name="T86" fmla="*/ 98 w 308"/>
              <a:gd name="T87" fmla="*/ 147 h 323"/>
              <a:gd name="T88" fmla="*/ 119 w 308"/>
              <a:gd name="T89" fmla="*/ 141 h 323"/>
              <a:gd name="T90" fmla="*/ 86 w 308"/>
              <a:gd name="T91" fmla="*/ 206 h 323"/>
              <a:gd name="T92" fmla="*/ 97 w 308"/>
              <a:gd name="T93" fmla="*/ 188 h 323"/>
              <a:gd name="T94" fmla="*/ 90 w 308"/>
              <a:gd name="T95" fmla="*/ 239 h 323"/>
              <a:gd name="T96" fmla="*/ 86 w 308"/>
              <a:gd name="T97" fmla="*/ 22 h 323"/>
              <a:gd name="T98" fmla="*/ 93 w 308"/>
              <a:gd name="T99" fmla="*/ 68 h 323"/>
              <a:gd name="T100" fmla="*/ 86 w 308"/>
              <a:gd name="T101" fmla="*/ 22 h 323"/>
              <a:gd name="T102" fmla="*/ 86 w 308"/>
              <a:gd name="T103" fmla="*/ 278 h 323"/>
              <a:gd name="T104" fmla="*/ 77 w 308"/>
              <a:gd name="T105" fmla="*/ 230 h 323"/>
              <a:gd name="T106" fmla="*/ 86 w 308"/>
              <a:gd name="T107" fmla="*/ 107 h 323"/>
              <a:gd name="T108" fmla="*/ 67 w 308"/>
              <a:gd name="T109" fmla="*/ 126 h 323"/>
              <a:gd name="T110" fmla="*/ 86 w 308"/>
              <a:gd name="T111" fmla="*/ 141 h 323"/>
              <a:gd name="T112" fmla="*/ 58 w 308"/>
              <a:gd name="T113" fmla="*/ 83 h 323"/>
              <a:gd name="T114" fmla="*/ 86 w 308"/>
              <a:gd name="T115" fmla="*/ 190 h 323"/>
              <a:gd name="T116" fmla="*/ 2 w 308"/>
              <a:gd name="T117" fmla="*/ 226 h 323"/>
              <a:gd name="T118" fmla="*/ 58 w 308"/>
              <a:gd name="T119" fmla="*/ 147 h 323"/>
              <a:gd name="T120" fmla="*/ 50 w 308"/>
              <a:gd name="T121" fmla="*/ 172 h 323"/>
              <a:gd name="T122" fmla="*/ 42 w 308"/>
              <a:gd name="T123" fmla="*/ 186 h 323"/>
              <a:gd name="T124" fmla="*/ 29 w 308"/>
              <a:gd name="T125" fmla="*/ 210 h 32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308" h="323">
                <a:moveTo>
                  <a:pt x="218" y="44"/>
                </a:moveTo>
                <a:lnTo>
                  <a:pt x="288" y="76"/>
                </a:lnTo>
                <a:lnTo>
                  <a:pt x="288" y="76"/>
                </a:lnTo>
                <a:lnTo>
                  <a:pt x="293" y="80"/>
                </a:lnTo>
                <a:lnTo>
                  <a:pt x="299" y="84"/>
                </a:lnTo>
                <a:lnTo>
                  <a:pt x="303" y="90"/>
                </a:lnTo>
                <a:lnTo>
                  <a:pt x="306" y="96"/>
                </a:lnTo>
                <a:lnTo>
                  <a:pt x="308" y="103"/>
                </a:lnTo>
                <a:lnTo>
                  <a:pt x="308" y="110"/>
                </a:lnTo>
                <a:lnTo>
                  <a:pt x="307" y="117"/>
                </a:lnTo>
                <a:lnTo>
                  <a:pt x="304" y="124"/>
                </a:lnTo>
                <a:lnTo>
                  <a:pt x="222" y="301"/>
                </a:lnTo>
                <a:lnTo>
                  <a:pt x="222" y="301"/>
                </a:lnTo>
                <a:lnTo>
                  <a:pt x="218" y="308"/>
                </a:lnTo>
                <a:lnTo>
                  <a:pt x="218" y="248"/>
                </a:lnTo>
                <a:lnTo>
                  <a:pt x="218" y="248"/>
                </a:lnTo>
                <a:lnTo>
                  <a:pt x="219" y="245"/>
                </a:lnTo>
                <a:lnTo>
                  <a:pt x="227" y="228"/>
                </a:lnTo>
                <a:lnTo>
                  <a:pt x="227" y="228"/>
                </a:lnTo>
                <a:lnTo>
                  <a:pt x="228" y="226"/>
                </a:lnTo>
                <a:lnTo>
                  <a:pt x="227" y="224"/>
                </a:lnTo>
                <a:lnTo>
                  <a:pt x="227" y="222"/>
                </a:lnTo>
                <a:lnTo>
                  <a:pt x="224" y="221"/>
                </a:lnTo>
                <a:lnTo>
                  <a:pt x="218" y="217"/>
                </a:lnTo>
                <a:lnTo>
                  <a:pt x="218" y="202"/>
                </a:lnTo>
                <a:lnTo>
                  <a:pt x="230" y="209"/>
                </a:lnTo>
                <a:lnTo>
                  <a:pt x="230" y="209"/>
                </a:lnTo>
                <a:lnTo>
                  <a:pt x="233" y="209"/>
                </a:lnTo>
                <a:lnTo>
                  <a:pt x="235" y="209"/>
                </a:lnTo>
                <a:lnTo>
                  <a:pt x="237" y="207"/>
                </a:lnTo>
                <a:lnTo>
                  <a:pt x="238" y="206"/>
                </a:lnTo>
                <a:lnTo>
                  <a:pt x="246" y="188"/>
                </a:lnTo>
                <a:lnTo>
                  <a:pt x="246" y="188"/>
                </a:lnTo>
                <a:lnTo>
                  <a:pt x="247" y="186"/>
                </a:lnTo>
                <a:lnTo>
                  <a:pt x="246" y="184"/>
                </a:lnTo>
                <a:lnTo>
                  <a:pt x="246" y="182"/>
                </a:lnTo>
                <a:lnTo>
                  <a:pt x="243" y="180"/>
                </a:lnTo>
                <a:lnTo>
                  <a:pt x="218" y="168"/>
                </a:lnTo>
                <a:lnTo>
                  <a:pt x="218" y="145"/>
                </a:lnTo>
                <a:lnTo>
                  <a:pt x="243" y="157"/>
                </a:lnTo>
                <a:lnTo>
                  <a:pt x="243" y="157"/>
                </a:lnTo>
                <a:lnTo>
                  <a:pt x="250" y="159"/>
                </a:lnTo>
                <a:lnTo>
                  <a:pt x="257" y="157"/>
                </a:lnTo>
                <a:lnTo>
                  <a:pt x="262" y="155"/>
                </a:lnTo>
                <a:lnTo>
                  <a:pt x="266" y="149"/>
                </a:lnTo>
                <a:lnTo>
                  <a:pt x="279" y="122"/>
                </a:lnTo>
                <a:lnTo>
                  <a:pt x="279" y="122"/>
                </a:lnTo>
                <a:lnTo>
                  <a:pt x="280" y="115"/>
                </a:lnTo>
                <a:lnTo>
                  <a:pt x="280" y="109"/>
                </a:lnTo>
                <a:lnTo>
                  <a:pt x="276" y="103"/>
                </a:lnTo>
                <a:lnTo>
                  <a:pt x="270" y="99"/>
                </a:lnTo>
                <a:lnTo>
                  <a:pt x="218" y="75"/>
                </a:lnTo>
                <a:lnTo>
                  <a:pt x="218" y="44"/>
                </a:lnTo>
                <a:close/>
                <a:moveTo>
                  <a:pt x="180" y="26"/>
                </a:moveTo>
                <a:lnTo>
                  <a:pt x="218" y="44"/>
                </a:lnTo>
                <a:lnTo>
                  <a:pt x="218" y="75"/>
                </a:lnTo>
                <a:lnTo>
                  <a:pt x="180" y="57"/>
                </a:lnTo>
                <a:lnTo>
                  <a:pt x="180" y="26"/>
                </a:lnTo>
                <a:lnTo>
                  <a:pt x="180" y="26"/>
                </a:lnTo>
                <a:close/>
                <a:moveTo>
                  <a:pt x="218" y="308"/>
                </a:moveTo>
                <a:lnTo>
                  <a:pt x="218" y="308"/>
                </a:lnTo>
                <a:lnTo>
                  <a:pt x="211" y="316"/>
                </a:lnTo>
                <a:lnTo>
                  <a:pt x="201" y="320"/>
                </a:lnTo>
                <a:lnTo>
                  <a:pt x="191" y="323"/>
                </a:lnTo>
                <a:lnTo>
                  <a:pt x="180" y="321"/>
                </a:lnTo>
                <a:lnTo>
                  <a:pt x="180" y="283"/>
                </a:lnTo>
                <a:lnTo>
                  <a:pt x="193" y="289"/>
                </a:lnTo>
                <a:lnTo>
                  <a:pt x="193" y="289"/>
                </a:lnTo>
                <a:lnTo>
                  <a:pt x="195" y="289"/>
                </a:lnTo>
                <a:lnTo>
                  <a:pt x="197" y="289"/>
                </a:lnTo>
                <a:lnTo>
                  <a:pt x="199" y="287"/>
                </a:lnTo>
                <a:lnTo>
                  <a:pt x="200" y="286"/>
                </a:lnTo>
                <a:lnTo>
                  <a:pt x="208" y="268"/>
                </a:lnTo>
                <a:lnTo>
                  <a:pt x="208" y="268"/>
                </a:lnTo>
                <a:lnTo>
                  <a:pt x="209" y="266"/>
                </a:lnTo>
                <a:lnTo>
                  <a:pt x="209" y="264"/>
                </a:lnTo>
                <a:lnTo>
                  <a:pt x="208" y="262"/>
                </a:lnTo>
                <a:lnTo>
                  <a:pt x="205" y="260"/>
                </a:lnTo>
                <a:lnTo>
                  <a:pt x="180" y="249"/>
                </a:lnTo>
                <a:lnTo>
                  <a:pt x="180" y="235"/>
                </a:lnTo>
                <a:lnTo>
                  <a:pt x="212" y="248"/>
                </a:lnTo>
                <a:lnTo>
                  <a:pt x="212" y="248"/>
                </a:lnTo>
                <a:lnTo>
                  <a:pt x="215" y="249"/>
                </a:lnTo>
                <a:lnTo>
                  <a:pt x="218" y="248"/>
                </a:lnTo>
                <a:lnTo>
                  <a:pt x="218" y="308"/>
                </a:lnTo>
                <a:lnTo>
                  <a:pt x="218" y="308"/>
                </a:lnTo>
                <a:close/>
                <a:moveTo>
                  <a:pt x="218" y="145"/>
                </a:moveTo>
                <a:lnTo>
                  <a:pt x="218" y="168"/>
                </a:lnTo>
                <a:lnTo>
                  <a:pt x="205" y="163"/>
                </a:lnTo>
                <a:lnTo>
                  <a:pt x="205" y="163"/>
                </a:lnTo>
                <a:lnTo>
                  <a:pt x="203" y="161"/>
                </a:lnTo>
                <a:lnTo>
                  <a:pt x="201" y="163"/>
                </a:lnTo>
                <a:lnTo>
                  <a:pt x="199" y="164"/>
                </a:lnTo>
                <a:lnTo>
                  <a:pt x="197" y="165"/>
                </a:lnTo>
                <a:lnTo>
                  <a:pt x="189" y="183"/>
                </a:lnTo>
                <a:lnTo>
                  <a:pt x="189" y="183"/>
                </a:lnTo>
                <a:lnTo>
                  <a:pt x="189" y="183"/>
                </a:lnTo>
                <a:lnTo>
                  <a:pt x="189" y="184"/>
                </a:lnTo>
                <a:lnTo>
                  <a:pt x="189" y="187"/>
                </a:lnTo>
                <a:lnTo>
                  <a:pt x="191" y="190"/>
                </a:lnTo>
                <a:lnTo>
                  <a:pt x="192" y="191"/>
                </a:lnTo>
                <a:lnTo>
                  <a:pt x="218" y="202"/>
                </a:lnTo>
                <a:lnTo>
                  <a:pt x="218" y="217"/>
                </a:lnTo>
                <a:lnTo>
                  <a:pt x="186" y="202"/>
                </a:lnTo>
                <a:lnTo>
                  <a:pt x="186" y="202"/>
                </a:lnTo>
                <a:lnTo>
                  <a:pt x="184" y="202"/>
                </a:lnTo>
                <a:lnTo>
                  <a:pt x="180" y="203"/>
                </a:lnTo>
                <a:lnTo>
                  <a:pt x="180" y="170"/>
                </a:lnTo>
                <a:lnTo>
                  <a:pt x="185" y="160"/>
                </a:lnTo>
                <a:lnTo>
                  <a:pt x="185" y="160"/>
                </a:lnTo>
                <a:lnTo>
                  <a:pt x="185" y="157"/>
                </a:lnTo>
                <a:lnTo>
                  <a:pt x="185" y="155"/>
                </a:lnTo>
                <a:lnTo>
                  <a:pt x="184" y="153"/>
                </a:lnTo>
                <a:lnTo>
                  <a:pt x="182" y="152"/>
                </a:lnTo>
                <a:lnTo>
                  <a:pt x="180" y="151"/>
                </a:lnTo>
                <a:lnTo>
                  <a:pt x="180" y="128"/>
                </a:lnTo>
                <a:lnTo>
                  <a:pt x="218" y="145"/>
                </a:lnTo>
                <a:close/>
                <a:moveTo>
                  <a:pt x="147" y="10"/>
                </a:moveTo>
                <a:lnTo>
                  <a:pt x="180" y="26"/>
                </a:lnTo>
                <a:lnTo>
                  <a:pt x="180" y="57"/>
                </a:lnTo>
                <a:lnTo>
                  <a:pt x="147" y="41"/>
                </a:lnTo>
                <a:lnTo>
                  <a:pt x="147" y="10"/>
                </a:lnTo>
                <a:lnTo>
                  <a:pt x="147" y="10"/>
                </a:lnTo>
                <a:close/>
                <a:moveTo>
                  <a:pt x="180" y="321"/>
                </a:moveTo>
                <a:lnTo>
                  <a:pt x="180" y="321"/>
                </a:lnTo>
                <a:lnTo>
                  <a:pt x="174" y="318"/>
                </a:lnTo>
                <a:lnTo>
                  <a:pt x="147" y="306"/>
                </a:lnTo>
                <a:lnTo>
                  <a:pt x="147" y="240"/>
                </a:lnTo>
                <a:lnTo>
                  <a:pt x="147" y="240"/>
                </a:lnTo>
                <a:lnTo>
                  <a:pt x="147" y="240"/>
                </a:lnTo>
                <a:lnTo>
                  <a:pt x="149" y="237"/>
                </a:lnTo>
                <a:lnTo>
                  <a:pt x="147" y="235"/>
                </a:lnTo>
                <a:lnTo>
                  <a:pt x="147" y="218"/>
                </a:lnTo>
                <a:lnTo>
                  <a:pt x="150" y="220"/>
                </a:lnTo>
                <a:lnTo>
                  <a:pt x="150" y="220"/>
                </a:lnTo>
                <a:lnTo>
                  <a:pt x="153" y="221"/>
                </a:lnTo>
                <a:lnTo>
                  <a:pt x="155" y="220"/>
                </a:lnTo>
                <a:lnTo>
                  <a:pt x="157" y="218"/>
                </a:lnTo>
                <a:lnTo>
                  <a:pt x="158" y="217"/>
                </a:lnTo>
                <a:lnTo>
                  <a:pt x="166" y="199"/>
                </a:lnTo>
                <a:lnTo>
                  <a:pt x="166" y="199"/>
                </a:lnTo>
                <a:lnTo>
                  <a:pt x="166" y="198"/>
                </a:lnTo>
                <a:lnTo>
                  <a:pt x="166" y="195"/>
                </a:lnTo>
                <a:lnTo>
                  <a:pt x="165" y="193"/>
                </a:lnTo>
                <a:lnTo>
                  <a:pt x="163" y="191"/>
                </a:lnTo>
                <a:lnTo>
                  <a:pt x="147" y="184"/>
                </a:lnTo>
                <a:lnTo>
                  <a:pt x="147" y="170"/>
                </a:lnTo>
                <a:lnTo>
                  <a:pt x="169" y="180"/>
                </a:lnTo>
                <a:lnTo>
                  <a:pt x="169" y="180"/>
                </a:lnTo>
                <a:lnTo>
                  <a:pt x="172" y="180"/>
                </a:lnTo>
                <a:lnTo>
                  <a:pt x="173" y="180"/>
                </a:lnTo>
                <a:lnTo>
                  <a:pt x="176" y="179"/>
                </a:lnTo>
                <a:lnTo>
                  <a:pt x="177" y="176"/>
                </a:lnTo>
                <a:lnTo>
                  <a:pt x="180" y="170"/>
                </a:lnTo>
                <a:lnTo>
                  <a:pt x="180" y="203"/>
                </a:lnTo>
                <a:lnTo>
                  <a:pt x="180" y="203"/>
                </a:lnTo>
                <a:lnTo>
                  <a:pt x="178" y="206"/>
                </a:lnTo>
                <a:lnTo>
                  <a:pt x="170" y="222"/>
                </a:lnTo>
                <a:lnTo>
                  <a:pt x="170" y="222"/>
                </a:lnTo>
                <a:lnTo>
                  <a:pt x="170" y="222"/>
                </a:lnTo>
                <a:lnTo>
                  <a:pt x="170" y="225"/>
                </a:lnTo>
                <a:lnTo>
                  <a:pt x="170" y="228"/>
                </a:lnTo>
                <a:lnTo>
                  <a:pt x="172" y="229"/>
                </a:lnTo>
                <a:lnTo>
                  <a:pt x="173" y="230"/>
                </a:lnTo>
                <a:lnTo>
                  <a:pt x="180" y="235"/>
                </a:lnTo>
                <a:lnTo>
                  <a:pt x="180" y="249"/>
                </a:lnTo>
                <a:lnTo>
                  <a:pt x="168" y="243"/>
                </a:lnTo>
                <a:lnTo>
                  <a:pt x="168" y="243"/>
                </a:lnTo>
                <a:lnTo>
                  <a:pt x="166" y="243"/>
                </a:lnTo>
                <a:lnTo>
                  <a:pt x="163" y="243"/>
                </a:lnTo>
                <a:lnTo>
                  <a:pt x="162" y="244"/>
                </a:lnTo>
                <a:lnTo>
                  <a:pt x="161" y="245"/>
                </a:lnTo>
                <a:lnTo>
                  <a:pt x="151" y="263"/>
                </a:lnTo>
                <a:lnTo>
                  <a:pt x="151" y="263"/>
                </a:lnTo>
                <a:lnTo>
                  <a:pt x="151" y="263"/>
                </a:lnTo>
                <a:lnTo>
                  <a:pt x="151" y="266"/>
                </a:lnTo>
                <a:lnTo>
                  <a:pt x="151" y="267"/>
                </a:lnTo>
                <a:lnTo>
                  <a:pt x="153" y="270"/>
                </a:lnTo>
                <a:lnTo>
                  <a:pt x="155" y="271"/>
                </a:lnTo>
                <a:lnTo>
                  <a:pt x="180" y="283"/>
                </a:lnTo>
                <a:lnTo>
                  <a:pt x="180" y="321"/>
                </a:lnTo>
                <a:lnTo>
                  <a:pt x="180" y="321"/>
                </a:lnTo>
                <a:close/>
                <a:moveTo>
                  <a:pt x="180" y="128"/>
                </a:moveTo>
                <a:lnTo>
                  <a:pt x="180" y="151"/>
                </a:lnTo>
                <a:lnTo>
                  <a:pt x="147" y="136"/>
                </a:lnTo>
                <a:lnTo>
                  <a:pt x="147" y="113"/>
                </a:lnTo>
                <a:lnTo>
                  <a:pt x="180" y="128"/>
                </a:lnTo>
                <a:close/>
                <a:moveTo>
                  <a:pt x="135" y="4"/>
                </a:moveTo>
                <a:lnTo>
                  <a:pt x="147" y="10"/>
                </a:lnTo>
                <a:lnTo>
                  <a:pt x="147" y="41"/>
                </a:lnTo>
                <a:lnTo>
                  <a:pt x="128" y="33"/>
                </a:lnTo>
                <a:lnTo>
                  <a:pt x="128" y="33"/>
                </a:lnTo>
                <a:lnTo>
                  <a:pt x="124" y="31"/>
                </a:lnTo>
                <a:lnTo>
                  <a:pt x="119" y="31"/>
                </a:lnTo>
                <a:lnTo>
                  <a:pt x="119" y="0"/>
                </a:lnTo>
                <a:lnTo>
                  <a:pt x="119" y="0"/>
                </a:lnTo>
                <a:lnTo>
                  <a:pt x="127" y="2"/>
                </a:lnTo>
                <a:lnTo>
                  <a:pt x="135" y="4"/>
                </a:lnTo>
                <a:lnTo>
                  <a:pt x="135" y="4"/>
                </a:lnTo>
                <a:close/>
                <a:moveTo>
                  <a:pt x="147" y="306"/>
                </a:moveTo>
                <a:lnTo>
                  <a:pt x="119" y="293"/>
                </a:lnTo>
                <a:lnTo>
                  <a:pt x="119" y="253"/>
                </a:lnTo>
                <a:lnTo>
                  <a:pt x="132" y="260"/>
                </a:lnTo>
                <a:lnTo>
                  <a:pt x="132" y="260"/>
                </a:lnTo>
                <a:lnTo>
                  <a:pt x="134" y="260"/>
                </a:lnTo>
                <a:lnTo>
                  <a:pt x="136" y="260"/>
                </a:lnTo>
                <a:lnTo>
                  <a:pt x="138" y="259"/>
                </a:lnTo>
                <a:lnTo>
                  <a:pt x="139" y="258"/>
                </a:lnTo>
                <a:lnTo>
                  <a:pt x="147" y="240"/>
                </a:lnTo>
                <a:lnTo>
                  <a:pt x="147" y="306"/>
                </a:lnTo>
                <a:lnTo>
                  <a:pt x="147" y="306"/>
                </a:lnTo>
                <a:close/>
                <a:moveTo>
                  <a:pt x="147" y="113"/>
                </a:moveTo>
                <a:lnTo>
                  <a:pt x="147" y="136"/>
                </a:lnTo>
                <a:lnTo>
                  <a:pt x="144" y="134"/>
                </a:lnTo>
                <a:lnTo>
                  <a:pt x="144" y="134"/>
                </a:lnTo>
                <a:lnTo>
                  <a:pt x="142" y="133"/>
                </a:lnTo>
                <a:lnTo>
                  <a:pt x="139" y="134"/>
                </a:lnTo>
                <a:lnTo>
                  <a:pt x="138" y="134"/>
                </a:lnTo>
                <a:lnTo>
                  <a:pt x="136" y="137"/>
                </a:lnTo>
                <a:lnTo>
                  <a:pt x="128" y="155"/>
                </a:lnTo>
                <a:lnTo>
                  <a:pt x="128" y="155"/>
                </a:lnTo>
                <a:lnTo>
                  <a:pt x="128" y="155"/>
                </a:lnTo>
                <a:lnTo>
                  <a:pt x="128" y="156"/>
                </a:lnTo>
                <a:lnTo>
                  <a:pt x="128" y="159"/>
                </a:lnTo>
                <a:lnTo>
                  <a:pt x="130" y="160"/>
                </a:lnTo>
                <a:lnTo>
                  <a:pt x="131" y="161"/>
                </a:lnTo>
                <a:lnTo>
                  <a:pt x="147" y="170"/>
                </a:lnTo>
                <a:lnTo>
                  <a:pt x="147" y="184"/>
                </a:lnTo>
                <a:lnTo>
                  <a:pt x="126" y="174"/>
                </a:lnTo>
                <a:lnTo>
                  <a:pt x="126" y="174"/>
                </a:lnTo>
                <a:lnTo>
                  <a:pt x="121" y="174"/>
                </a:lnTo>
                <a:lnTo>
                  <a:pt x="119" y="175"/>
                </a:lnTo>
                <a:lnTo>
                  <a:pt x="119" y="141"/>
                </a:lnTo>
                <a:lnTo>
                  <a:pt x="124" y="130"/>
                </a:lnTo>
                <a:lnTo>
                  <a:pt x="124" y="130"/>
                </a:lnTo>
                <a:lnTo>
                  <a:pt x="124" y="129"/>
                </a:lnTo>
                <a:lnTo>
                  <a:pt x="124" y="126"/>
                </a:lnTo>
                <a:lnTo>
                  <a:pt x="123" y="125"/>
                </a:lnTo>
                <a:lnTo>
                  <a:pt x="121" y="124"/>
                </a:lnTo>
                <a:lnTo>
                  <a:pt x="119" y="122"/>
                </a:lnTo>
                <a:lnTo>
                  <a:pt x="119" y="99"/>
                </a:lnTo>
                <a:lnTo>
                  <a:pt x="147" y="113"/>
                </a:lnTo>
                <a:lnTo>
                  <a:pt x="147" y="113"/>
                </a:lnTo>
                <a:close/>
                <a:moveTo>
                  <a:pt x="147" y="218"/>
                </a:moveTo>
                <a:lnTo>
                  <a:pt x="147" y="235"/>
                </a:lnTo>
                <a:lnTo>
                  <a:pt x="147" y="235"/>
                </a:lnTo>
                <a:lnTo>
                  <a:pt x="144" y="232"/>
                </a:lnTo>
                <a:lnTo>
                  <a:pt x="119" y="220"/>
                </a:lnTo>
                <a:lnTo>
                  <a:pt x="119" y="205"/>
                </a:lnTo>
                <a:lnTo>
                  <a:pt x="147" y="218"/>
                </a:lnTo>
                <a:close/>
                <a:moveTo>
                  <a:pt x="119" y="293"/>
                </a:moveTo>
                <a:lnTo>
                  <a:pt x="98" y="283"/>
                </a:lnTo>
                <a:lnTo>
                  <a:pt x="98" y="244"/>
                </a:lnTo>
                <a:lnTo>
                  <a:pt x="119" y="253"/>
                </a:lnTo>
                <a:lnTo>
                  <a:pt x="119" y="293"/>
                </a:lnTo>
                <a:lnTo>
                  <a:pt x="119" y="293"/>
                </a:lnTo>
                <a:close/>
                <a:moveTo>
                  <a:pt x="98" y="7"/>
                </a:moveTo>
                <a:lnTo>
                  <a:pt x="98" y="7"/>
                </a:lnTo>
                <a:lnTo>
                  <a:pt x="103" y="4"/>
                </a:lnTo>
                <a:lnTo>
                  <a:pt x="108" y="3"/>
                </a:lnTo>
                <a:lnTo>
                  <a:pt x="113" y="2"/>
                </a:lnTo>
                <a:lnTo>
                  <a:pt x="119" y="0"/>
                </a:lnTo>
                <a:lnTo>
                  <a:pt x="119" y="31"/>
                </a:lnTo>
                <a:lnTo>
                  <a:pt x="119" y="31"/>
                </a:lnTo>
                <a:lnTo>
                  <a:pt x="115" y="33"/>
                </a:lnTo>
                <a:lnTo>
                  <a:pt x="111" y="34"/>
                </a:lnTo>
                <a:lnTo>
                  <a:pt x="108" y="37"/>
                </a:lnTo>
                <a:lnTo>
                  <a:pt x="105" y="41"/>
                </a:lnTo>
                <a:lnTo>
                  <a:pt x="98" y="56"/>
                </a:lnTo>
                <a:lnTo>
                  <a:pt x="98" y="7"/>
                </a:lnTo>
                <a:lnTo>
                  <a:pt x="98" y="7"/>
                </a:lnTo>
                <a:close/>
                <a:moveTo>
                  <a:pt x="119" y="99"/>
                </a:moveTo>
                <a:lnTo>
                  <a:pt x="119" y="122"/>
                </a:lnTo>
                <a:lnTo>
                  <a:pt x="98" y="113"/>
                </a:lnTo>
                <a:lnTo>
                  <a:pt x="98" y="90"/>
                </a:lnTo>
                <a:lnTo>
                  <a:pt x="98" y="90"/>
                </a:lnTo>
                <a:lnTo>
                  <a:pt x="101" y="91"/>
                </a:lnTo>
                <a:lnTo>
                  <a:pt x="119" y="99"/>
                </a:lnTo>
                <a:lnTo>
                  <a:pt x="119" y="99"/>
                </a:lnTo>
                <a:close/>
                <a:moveTo>
                  <a:pt x="119" y="141"/>
                </a:moveTo>
                <a:lnTo>
                  <a:pt x="119" y="175"/>
                </a:lnTo>
                <a:lnTo>
                  <a:pt x="119" y="175"/>
                </a:lnTo>
                <a:lnTo>
                  <a:pt x="117" y="176"/>
                </a:lnTo>
                <a:lnTo>
                  <a:pt x="109" y="194"/>
                </a:lnTo>
                <a:lnTo>
                  <a:pt x="109" y="194"/>
                </a:lnTo>
                <a:lnTo>
                  <a:pt x="109" y="194"/>
                </a:lnTo>
                <a:lnTo>
                  <a:pt x="109" y="197"/>
                </a:lnTo>
                <a:lnTo>
                  <a:pt x="109" y="199"/>
                </a:lnTo>
                <a:lnTo>
                  <a:pt x="111" y="201"/>
                </a:lnTo>
                <a:lnTo>
                  <a:pt x="112" y="202"/>
                </a:lnTo>
                <a:lnTo>
                  <a:pt x="119" y="205"/>
                </a:lnTo>
                <a:lnTo>
                  <a:pt x="119" y="220"/>
                </a:lnTo>
                <a:lnTo>
                  <a:pt x="107" y="214"/>
                </a:lnTo>
                <a:lnTo>
                  <a:pt x="107" y="214"/>
                </a:lnTo>
                <a:lnTo>
                  <a:pt x="104" y="214"/>
                </a:lnTo>
                <a:lnTo>
                  <a:pt x="103" y="214"/>
                </a:lnTo>
                <a:lnTo>
                  <a:pt x="100" y="216"/>
                </a:lnTo>
                <a:lnTo>
                  <a:pt x="98" y="217"/>
                </a:lnTo>
                <a:lnTo>
                  <a:pt x="98" y="218"/>
                </a:lnTo>
                <a:lnTo>
                  <a:pt x="98" y="186"/>
                </a:lnTo>
                <a:lnTo>
                  <a:pt x="105" y="171"/>
                </a:lnTo>
                <a:lnTo>
                  <a:pt x="105" y="171"/>
                </a:lnTo>
                <a:lnTo>
                  <a:pt x="105" y="168"/>
                </a:lnTo>
                <a:lnTo>
                  <a:pt x="105" y="167"/>
                </a:lnTo>
                <a:lnTo>
                  <a:pt x="104" y="164"/>
                </a:lnTo>
                <a:lnTo>
                  <a:pt x="103" y="163"/>
                </a:lnTo>
                <a:lnTo>
                  <a:pt x="98" y="161"/>
                </a:lnTo>
                <a:lnTo>
                  <a:pt x="98" y="147"/>
                </a:lnTo>
                <a:lnTo>
                  <a:pt x="108" y="152"/>
                </a:lnTo>
                <a:lnTo>
                  <a:pt x="108" y="152"/>
                </a:lnTo>
                <a:lnTo>
                  <a:pt x="111" y="152"/>
                </a:lnTo>
                <a:lnTo>
                  <a:pt x="112" y="152"/>
                </a:lnTo>
                <a:lnTo>
                  <a:pt x="115" y="151"/>
                </a:lnTo>
                <a:lnTo>
                  <a:pt x="116" y="148"/>
                </a:lnTo>
                <a:lnTo>
                  <a:pt x="119" y="141"/>
                </a:lnTo>
                <a:close/>
                <a:moveTo>
                  <a:pt x="98" y="283"/>
                </a:moveTo>
                <a:lnTo>
                  <a:pt x="86" y="278"/>
                </a:lnTo>
                <a:lnTo>
                  <a:pt x="86" y="212"/>
                </a:lnTo>
                <a:lnTo>
                  <a:pt x="86" y="212"/>
                </a:lnTo>
                <a:lnTo>
                  <a:pt x="86" y="212"/>
                </a:lnTo>
                <a:lnTo>
                  <a:pt x="86" y="209"/>
                </a:lnTo>
                <a:lnTo>
                  <a:pt x="86" y="206"/>
                </a:lnTo>
                <a:lnTo>
                  <a:pt x="86" y="190"/>
                </a:lnTo>
                <a:lnTo>
                  <a:pt x="89" y="191"/>
                </a:lnTo>
                <a:lnTo>
                  <a:pt x="89" y="191"/>
                </a:lnTo>
                <a:lnTo>
                  <a:pt x="92" y="191"/>
                </a:lnTo>
                <a:lnTo>
                  <a:pt x="93" y="191"/>
                </a:lnTo>
                <a:lnTo>
                  <a:pt x="96" y="190"/>
                </a:lnTo>
                <a:lnTo>
                  <a:pt x="97" y="188"/>
                </a:lnTo>
                <a:lnTo>
                  <a:pt x="98" y="186"/>
                </a:lnTo>
                <a:lnTo>
                  <a:pt x="98" y="218"/>
                </a:lnTo>
                <a:lnTo>
                  <a:pt x="90" y="235"/>
                </a:lnTo>
                <a:lnTo>
                  <a:pt x="90" y="235"/>
                </a:lnTo>
                <a:lnTo>
                  <a:pt x="90" y="235"/>
                </a:lnTo>
                <a:lnTo>
                  <a:pt x="90" y="237"/>
                </a:lnTo>
                <a:lnTo>
                  <a:pt x="90" y="239"/>
                </a:lnTo>
                <a:lnTo>
                  <a:pt x="92" y="241"/>
                </a:lnTo>
                <a:lnTo>
                  <a:pt x="93" y="243"/>
                </a:lnTo>
                <a:lnTo>
                  <a:pt x="98" y="244"/>
                </a:lnTo>
                <a:lnTo>
                  <a:pt x="98" y="283"/>
                </a:lnTo>
                <a:lnTo>
                  <a:pt x="98" y="283"/>
                </a:lnTo>
                <a:close/>
                <a:moveTo>
                  <a:pt x="86" y="22"/>
                </a:moveTo>
                <a:lnTo>
                  <a:pt x="86" y="22"/>
                </a:lnTo>
                <a:lnTo>
                  <a:pt x="86" y="22"/>
                </a:lnTo>
                <a:lnTo>
                  <a:pt x="92" y="14"/>
                </a:lnTo>
                <a:lnTo>
                  <a:pt x="98" y="7"/>
                </a:lnTo>
                <a:lnTo>
                  <a:pt x="98" y="56"/>
                </a:lnTo>
                <a:lnTo>
                  <a:pt x="93" y="68"/>
                </a:lnTo>
                <a:lnTo>
                  <a:pt x="93" y="68"/>
                </a:lnTo>
                <a:lnTo>
                  <a:pt x="93" y="68"/>
                </a:lnTo>
                <a:lnTo>
                  <a:pt x="92" y="73"/>
                </a:lnTo>
                <a:lnTo>
                  <a:pt x="92" y="79"/>
                </a:lnTo>
                <a:lnTo>
                  <a:pt x="94" y="84"/>
                </a:lnTo>
                <a:lnTo>
                  <a:pt x="98" y="90"/>
                </a:lnTo>
                <a:lnTo>
                  <a:pt x="98" y="113"/>
                </a:lnTo>
                <a:lnTo>
                  <a:pt x="86" y="107"/>
                </a:lnTo>
                <a:lnTo>
                  <a:pt x="86" y="22"/>
                </a:lnTo>
                <a:lnTo>
                  <a:pt x="86" y="22"/>
                </a:lnTo>
                <a:close/>
                <a:moveTo>
                  <a:pt x="98" y="147"/>
                </a:moveTo>
                <a:lnTo>
                  <a:pt x="98" y="161"/>
                </a:lnTo>
                <a:lnTo>
                  <a:pt x="86" y="156"/>
                </a:lnTo>
                <a:lnTo>
                  <a:pt x="86" y="141"/>
                </a:lnTo>
                <a:lnTo>
                  <a:pt x="98" y="147"/>
                </a:lnTo>
                <a:close/>
                <a:moveTo>
                  <a:pt x="86" y="278"/>
                </a:moveTo>
                <a:lnTo>
                  <a:pt x="58" y="264"/>
                </a:lnTo>
                <a:lnTo>
                  <a:pt x="58" y="225"/>
                </a:lnTo>
                <a:lnTo>
                  <a:pt x="70" y="232"/>
                </a:lnTo>
                <a:lnTo>
                  <a:pt x="70" y="232"/>
                </a:lnTo>
                <a:lnTo>
                  <a:pt x="73" y="232"/>
                </a:lnTo>
                <a:lnTo>
                  <a:pt x="75" y="232"/>
                </a:lnTo>
                <a:lnTo>
                  <a:pt x="77" y="230"/>
                </a:lnTo>
                <a:lnTo>
                  <a:pt x="78" y="229"/>
                </a:lnTo>
                <a:lnTo>
                  <a:pt x="86" y="212"/>
                </a:lnTo>
                <a:lnTo>
                  <a:pt x="86" y="278"/>
                </a:lnTo>
                <a:lnTo>
                  <a:pt x="86" y="278"/>
                </a:lnTo>
                <a:close/>
                <a:moveTo>
                  <a:pt x="58" y="83"/>
                </a:moveTo>
                <a:lnTo>
                  <a:pt x="86" y="22"/>
                </a:lnTo>
                <a:lnTo>
                  <a:pt x="86" y="107"/>
                </a:lnTo>
                <a:lnTo>
                  <a:pt x="82" y="106"/>
                </a:lnTo>
                <a:lnTo>
                  <a:pt x="82" y="106"/>
                </a:lnTo>
                <a:lnTo>
                  <a:pt x="81" y="105"/>
                </a:lnTo>
                <a:lnTo>
                  <a:pt x="78" y="105"/>
                </a:lnTo>
                <a:lnTo>
                  <a:pt x="77" y="106"/>
                </a:lnTo>
                <a:lnTo>
                  <a:pt x="75" y="109"/>
                </a:lnTo>
                <a:lnTo>
                  <a:pt x="67" y="126"/>
                </a:lnTo>
                <a:lnTo>
                  <a:pt x="67" y="126"/>
                </a:lnTo>
                <a:lnTo>
                  <a:pt x="67" y="126"/>
                </a:lnTo>
                <a:lnTo>
                  <a:pt x="66" y="128"/>
                </a:lnTo>
                <a:lnTo>
                  <a:pt x="67" y="130"/>
                </a:lnTo>
                <a:lnTo>
                  <a:pt x="67" y="132"/>
                </a:lnTo>
                <a:lnTo>
                  <a:pt x="70" y="133"/>
                </a:lnTo>
                <a:lnTo>
                  <a:pt x="86" y="141"/>
                </a:lnTo>
                <a:lnTo>
                  <a:pt x="86" y="156"/>
                </a:lnTo>
                <a:lnTo>
                  <a:pt x="65" y="145"/>
                </a:lnTo>
                <a:lnTo>
                  <a:pt x="65" y="145"/>
                </a:lnTo>
                <a:lnTo>
                  <a:pt x="61" y="145"/>
                </a:lnTo>
                <a:lnTo>
                  <a:pt x="58" y="147"/>
                </a:lnTo>
                <a:lnTo>
                  <a:pt x="58" y="83"/>
                </a:lnTo>
                <a:lnTo>
                  <a:pt x="58" y="83"/>
                </a:lnTo>
                <a:close/>
                <a:moveTo>
                  <a:pt x="86" y="190"/>
                </a:moveTo>
                <a:lnTo>
                  <a:pt x="86" y="206"/>
                </a:lnTo>
                <a:lnTo>
                  <a:pt x="86" y="206"/>
                </a:lnTo>
                <a:lnTo>
                  <a:pt x="84" y="203"/>
                </a:lnTo>
                <a:lnTo>
                  <a:pt x="58" y="191"/>
                </a:lnTo>
                <a:lnTo>
                  <a:pt x="58" y="176"/>
                </a:lnTo>
                <a:lnTo>
                  <a:pt x="86" y="190"/>
                </a:lnTo>
                <a:close/>
                <a:moveTo>
                  <a:pt x="58" y="264"/>
                </a:moveTo>
                <a:lnTo>
                  <a:pt x="21" y="247"/>
                </a:lnTo>
                <a:lnTo>
                  <a:pt x="21" y="247"/>
                </a:lnTo>
                <a:lnTo>
                  <a:pt x="14" y="243"/>
                </a:lnTo>
                <a:lnTo>
                  <a:pt x="9" y="239"/>
                </a:lnTo>
                <a:lnTo>
                  <a:pt x="5" y="233"/>
                </a:lnTo>
                <a:lnTo>
                  <a:pt x="2" y="226"/>
                </a:lnTo>
                <a:lnTo>
                  <a:pt x="1" y="220"/>
                </a:lnTo>
                <a:lnTo>
                  <a:pt x="0" y="213"/>
                </a:lnTo>
                <a:lnTo>
                  <a:pt x="1" y="206"/>
                </a:lnTo>
                <a:lnTo>
                  <a:pt x="4" y="199"/>
                </a:lnTo>
                <a:lnTo>
                  <a:pt x="58" y="83"/>
                </a:lnTo>
                <a:lnTo>
                  <a:pt x="58" y="147"/>
                </a:lnTo>
                <a:lnTo>
                  <a:pt x="58" y="147"/>
                </a:lnTo>
                <a:lnTo>
                  <a:pt x="56" y="148"/>
                </a:lnTo>
                <a:lnTo>
                  <a:pt x="48" y="165"/>
                </a:lnTo>
                <a:lnTo>
                  <a:pt x="48" y="165"/>
                </a:lnTo>
                <a:lnTo>
                  <a:pt x="48" y="165"/>
                </a:lnTo>
                <a:lnTo>
                  <a:pt x="48" y="168"/>
                </a:lnTo>
                <a:lnTo>
                  <a:pt x="48" y="170"/>
                </a:lnTo>
                <a:lnTo>
                  <a:pt x="50" y="172"/>
                </a:lnTo>
                <a:lnTo>
                  <a:pt x="51" y="174"/>
                </a:lnTo>
                <a:lnTo>
                  <a:pt x="58" y="176"/>
                </a:lnTo>
                <a:lnTo>
                  <a:pt x="58" y="191"/>
                </a:lnTo>
                <a:lnTo>
                  <a:pt x="46" y="186"/>
                </a:lnTo>
                <a:lnTo>
                  <a:pt x="46" y="186"/>
                </a:lnTo>
                <a:lnTo>
                  <a:pt x="43" y="184"/>
                </a:lnTo>
                <a:lnTo>
                  <a:pt x="42" y="186"/>
                </a:lnTo>
                <a:lnTo>
                  <a:pt x="39" y="187"/>
                </a:lnTo>
                <a:lnTo>
                  <a:pt x="38" y="188"/>
                </a:lnTo>
                <a:lnTo>
                  <a:pt x="29" y="206"/>
                </a:lnTo>
                <a:lnTo>
                  <a:pt x="29" y="206"/>
                </a:lnTo>
                <a:lnTo>
                  <a:pt x="29" y="206"/>
                </a:lnTo>
                <a:lnTo>
                  <a:pt x="29" y="207"/>
                </a:lnTo>
                <a:lnTo>
                  <a:pt x="29" y="210"/>
                </a:lnTo>
                <a:lnTo>
                  <a:pt x="31" y="212"/>
                </a:lnTo>
                <a:lnTo>
                  <a:pt x="32" y="213"/>
                </a:lnTo>
                <a:lnTo>
                  <a:pt x="58" y="225"/>
                </a:lnTo>
                <a:lnTo>
                  <a:pt x="58" y="264"/>
                </a:lnTo>
                <a:close/>
              </a:path>
            </a:pathLst>
          </a:custGeom>
          <a:solidFill>
            <a:schemeClr val="accent1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grpSp>
        <p:nvGrpSpPr>
          <p:cNvPr id="275" name="组合 274"/>
          <p:cNvGrpSpPr/>
          <p:nvPr/>
        </p:nvGrpSpPr>
        <p:grpSpPr>
          <a:xfrm>
            <a:off x="1446203" y="2008851"/>
            <a:ext cx="342744" cy="360320"/>
            <a:chOff x="1704976" y="2255838"/>
            <a:chExt cx="619125" cy="650875"/>
          </a:xfrm>
          <a:solidFill>
            <a:schemeClr val="accent1"/>
          </a:solidFill>
        </p:grpSpPr>
        <p:sp>
          <p:nvSpPr>
            <p:cNvPr id="276" name="Rectangle 155"/>
            <p:cNvSpPr>
              <a:spLocks noChangeArrowheads="1"/>
            </p:cNvSpPr>
            <p:nvPr/>
          </p:nvSpPr>
          <p:spPr bwMode="auto">
            <a:xfrm>
              <a:off x="1704976" y="2873375"/>
              <a:ext cx="619125" cy="33338"/>
            </a:xfrm>
            <a:prstGeom prst="rect">
              <a:avLst/>
            </a:prstGeom>
            <a:grp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277" name="Rectangle 156"/>
            <p:cNvSpPr>
              <a:spLocks noChangeArrowheads="1"/>
            </p:cNvSpPr>
            <p:nvPr/>
          </p:nvSpPr>
          <p:spPr bwMode="auto">
            <a:xfrm>
              <a:off x="1730376" y="2811463"/>
              <a:ext cx="568325" cy="33338"/>
            </a:xfrm>
            <a:prstGeom prst="rect">
              <a:avLst/>
            </a:prstGeom>
            <a:grp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278" name="Rectangle 157"/>
            <p:cNvSpPr>
              <a:spLocks noChangeArrowheads="1"/>
            </p:cNvSpPr>
            <p:nvPr/>
          </p:nvSpPr>
          <p:spPr bwMode="auto">
            <a:xfrm>
              <a:off x="1954213" y="2747963"/>
              <a:ext cx="120650" cy="31750"/>
            </a:xfrm>
            <a:prstGeom prst="rect">
              <a:avLst/>
            </a:prstGeom>
            <a:grp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279" name="Rectangle 158"/>
            <p:cNvSpPr>
              <a:spLocks noChangeArrowheads="1"/>
            </p:cNvSpPr>
            <p:nvPr/>
          </p:nvSpPr>
          <p:spPr bwMode="auto">
            <a:xfrm>
              <a:off x="1976438" y="2517775"/>
              <a:ext cx="77788" cy="250825"/>
            </a:xfrm>
            <a:prstGeom prst="rect">
              <a:avLst/>
            </a:prstGeom>
            <a:grp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280" name="Rectangle 159"/>
            <p:cNvSpPr>
              <a:spLocks noChangeArrowheads="1"/>
            </p:cNvSpPr>
            <p:nvPr/>
          </p:nvSpPr>
          <p:spPr bwMode="auto">
            <a:xfrm>
              <a:off x="1954213" y="2505075"/>
              <a:ext cx="120650" cy="31750"/>
            </a:xfrm>
            <a:prstGeom prst="rect">
              <a:avLst/>
            </a:prstGeom>
            <a:grp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281" name="Rectangle 160"/>
            <p:cNvSpPr>
              <a:spLocks noChangeArrowheads="1"/>
            </p:cNvSpPr>
            <p:nvPr/>
          </p:nvSpPr>
          <p:spPr bwMode="auto">
            <a:xfrm>
              <a:off x="1774826" y="2747963"/>
              <a:ext cx="119063" cy="31750"/>
            </a:xfrm>
            <a:prstGeom prst="rect">
              <a:avLst/>
            </a:prstGeom>
            <a:grp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282" name="Rectangle 161"/>
            <p:cNvSpPr>
              <a:spLocks noChangeArrowheads="1"/>
            </p:cNvSpPr>
            <p:nvPr/>
          </p:nvSpPr>
          <p:spPr bwMode="auto">
            <a:xfrm>
              <a:off x="1795463" y="2517775"/>
              <a:ext cx="77788" cy="250825"/>
            </a:xfrm>
            <a:prstGeom prst="rect">
              <a:avLst/>
            </a:prstGeom>
            <a:grp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283" name="Rectangle 162"/>
            <p:cNvSpPr>
              <a:spLocks noChangeArrowheads="1"/>
            </p:cNvSpPr>
            <p:nvPr/>
          </p:nvSpPr>
          <p:spPr bwMode="auto">
            <a:xfrm>
              <a:off x="1774826" y="2505075"/>
              <a:ext cx="119063" cy="31750"/>
            </a:xfrm>
            <a:prstGeom prst="rect">
              <a:avLst/>
            </a:prstGeom>
            <a:grp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284" name="Rectangle 163"/>
            <p:cNvSpPr>
              <a:spLocks noChangeArrowheads="1"/>
            </p:cNvSpPr>
            <p:nvPr/>
          </p:nvSpPr>
          <p:spPr bwMode="auto">
            <a:xfrm>
              <a:off x="2135188" y="2747963"/>
              <a:ext cx="120650" cy="31750"/>
            </a:xfrm>
            <a:prstGeom prst="rect">
              <a:avLst/>
            </a:prstGeom>
            <a:grp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285" name="Rectangle 164"/>
            <p:cNvSpPr>
              <a:spLocks noChangeArrowheads="1"/>
            </p:cNvSpPr>
            <p:nvPr/>
          </p:nvSpPr>
          <p:spPr bwMode="auto">
            <a:xfrm>
              <a:off x="2157413" y="2517775"/>
              <a:ext cx="76200" cy="250825"/>
            </a:xfrm>
            <a:prstGeom prst="rect">
              <a:avLst/>
            </a:prstGeom>
            <a:grp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286" name="Rectangle 165"/>
            <p:cNvSpPr>
              <a:spLocks noChangeArrowheads="1"/>
            </p:cNvSpPr>
            <p:nvPr/>
          </p:nvSpPr>
          <p:spPr bwMode="auto">
            <a:xfrm>
              <a:off x="2135188" y="2505075"/>
              <a:ext cx="120650" cy="31750"/>
            </a:xfrm>
            <a:prstGeom prst="rect">
              <a:avLst/>
            </a:prstGeom>
            <a:grp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287" name="Rectangle 166"/>
            <p:cNvSpPr>
              <a:spLocks noChangeArrowheads="1"/>
            </p:cNvSpPr>
            <p:nvPr/>
          </p:nvSpPr>
          <p:spPr bwMode="auto">
            <a:xfrm>
              <a:off x="1730376" y="2435225"/>
              <a:ext cx="568325" cy="33338"/>
            </a:xfrm>
            <a:prstGeom prst="rect">
              <a:avLst/>
            </a:prstGeom>
            <a:grp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288" name="Freeform 167"/>
            <p:cNvSpPr>
              <a:spLocks/>
            </p:cNvSpPr>
            <p:nvPr/>
          </p:nvSpPr>
          <p:spPr bwMode="auto">
            <a:xfrm>
              <a:off x="1730376" y="2255838"/>
              <a:ext cx="568325" cy="179388"/>
            </a:xfrm>
            <a:custGeom>
              <a:avLst/>
              <a:gdLst>
                <a:gd name="T0" fmla="*/ 179 w 358"/>
                <a:gd name="T1" fmla="*/ 0 h 113"/>
                <a:gd name="T2" fmla="*/ 0 w 358"/>
                <a:gd name="T3" fmla="*/ 113 h 113"/>
                <a:gd name="T4" fmla="*/ 358 w 358"/>
                <a:gd name="T5" fmla="*/ 113 h 113"/>
                <a:gd name="T6" fmla="*/ 179 w 358"/>
                <a:gd name="T7" fmla="*/ 0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58" h="113">
                  <a:moveTo>
                    <a:pt x="179" y="0"/>
                  </a:moveTo>
                  <a:lnTo>
                    <a:pt x="0" y="113"/>
                  </a:lnTo>
                  <a:lnTo>
                    <a:pt x="358" y="113"/>
                  </a:lnTo>
                  <a:lnTo>
                    <a:pt x="179" y="0"/>
                  </a:lnTo>
                  <a:close/>
                </a:path>
              </a:pathLst>
            </a:custGeom>
            <a:grp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endParaRPr>
            </a:p>
          </p:txBody>
        </p:sp>
      </p:grpSp>
      <p:sp>
        <p:nvSpPr>
          <p:cNvPr id="289" name="Freeform 168"/>
          <p:cNvSpPr>
            <a:spLocks noEditPoints="1"/>
          </p:cNvSpPr>
          <p:nvPr/>
        </p:nvSpPr>
        <p:spPr bwMode="auto">
          <a:xfrm>
            <a:off x="2202876" y="2098492"/>
            <a:ext cx="436779" cy="285620"/>
          </a:xfrm>
          <a:custGeom>
            <a:avLst/>
            <a:gdLst>
              <a:gd name="T0" fmla="*/ 497 w 497"/>
              <a:gd name="T1" fmla="*/ 0 h 325"/>
              <a:gd name="T2" fmla="*/ 386 w 497"/>
              <a:gd name="T3" fmla="*/ 37 h 325"/>
              <a:gd name="T4" fmla="*/ 386 w 497"/>
              <a:gd name="T5" fmla="*/ 210 h 325"/>
              <a:gd name="T6" fmla="*/ 386 w 497"/>
              <a:gd name="T7" fmla="*/ 210 h 325"/>
              <a:gd name="T8" fmla="*/ 397 w 497"/>
              <a:gd name="T9" fmla="*/ 209 h 325"/>
              <a:gd name="T10" fmla="*/ 405 w 497"/>
              <a:gd name="T11" fmla="*/ 206 h 325"/>
              <a:gd name="T12" fmla="*/ 409 w 497"/>
              <a:gd name="T13" fmla="*/ 204 h 325"/>
              <a:gd name="T14" fmla="*/ 411 w 497"/>
              <a:gd name="T15" fmla="*/ 201 h 325"/>
              <a:gd name="T16" fmla="*/ 413 w 497"/>
              <a:gd name="T17" fmla="*/ 197 h 325"/>
              <a:gd name="T18" fmla="*/ 413 w 497"/>
              <a:gd name="T19" fmla="*/ 194 h 325"/>
              <a:gd name="T20" fmla="*/ 413 w 497"/>
              <a:gd name="T21" fmla="*/ 118 h 325"/>
              <a:gd name="T22" fmla="*/ 399 w 497"/>
              <a:gd name="T23" fmla="*/ 118 h 325"/>
              <a:gd name="T24" fmla="*/ 399 w 497"/>
              <a:gd name="T25" fmla="*/ 86 h 325"/>
              <a:gd name="T26" fmla="*/ 413 w 497"/>
              <a:gd name="T27" fmla="*/ 86 h 325"/>
              <a:gd name="T28" fmla="*/ 447 w 497"/>
              <a:gd name="T29" fmla="*/ 86 h 325"/>
              <a:gd name="T30" fmla="*/ 462 w 497"/>
              <a:gd name="T31" fmla="*/ 86 h 325"/>
              <a:gd name="T32" fmla="*/ 462 w 497"/>
              <a:gd name="T33" fmla="*/ 118 h 325"/>
              <a:gd name="T34" fmla="*/ 447 w 497"/>
              <a:gd name="T35" fmla="*/ 118 h 325"/>
              <a:gd name="T36" fmla="*/ 447 w 497"/>
              <a:gd name="T37" fmla="*/ 194 h 325"/>
              <a:gd name="T38" fmla="*/ 447 w 497"/>
              <a:gd name="T39" fmla="*/ 194 h 325"/>
              <a:gd name="T40" fmla="*/ 446 w 497"/>
              <a:gd name="T41" fmla="*/ 204 h 325"/>
              <a:gd name="T42" fmla="*/ 442 w 497"/>
              <a:gd name="T43" fmla="*/ 212 h 325"/>
              <a:gd name="T44" fmla="*/ 436 w 497"/>
              <a:gd name="T45" fmla="*/ 220 h 325"/>
              <a:gd name="T46" fmla="*/ 430 w 497"/>
              <a:gd name="T47" fmla="*/ 227 h 325"/>
              <a:gd name="T48" fmla="*/ 420 w 497"/>
              <a:gd name="T49" fmla="*/ 232 h 325"/>
              <a:gd name="T50" fmla="*/ 411 w 497"/>
              <a:gd name="T51" fmla="*/ 236 h 325"/>
              <a:gd name="T52" fmla="*/ 399 w 497"/>
              <a:gd name="T53" fmla="*/ 239 h 325"/>
              <a:gd name="T54" fmla="*/ 386 w 497"/>
              <a:gd name="T55" fmla="*/ 239 h 325"/>
              <a:gd name="T56" fmla="*/ 386 w 497"/>
              <a:gd name="T57" fmla="*/ 289 h 325"/>
              <a:gd name="T58" fmla="*/ 497 w 497"/>
              <a:gd name="T59" fmla="*/ 325 h 325"/>
              <a:gd name="T60" fmla="*/ 497 w 497"/>
              <a:gd name="T61" fmla="*/ 0 h 325"/>
              <a:gd name="T62" fmla="*/ 386 w 497"/>
              <a:gd name="T63" fmla="*/ 37 h 325"/>
              <a:gd name="T64" fmla="*/ 0 w 497"/>
              <a:gd name="T65" fmla="*/ 163 h 325"/>
              <a:gd name="T66" fmla="*/ 386 w 497"/>
              <a:gd name="T67" fmla="*/ 289 h 325"/>
              <a:gd name="T68" fmla="*/ 386 w 497"/>
              <a:gd name="T69" fmla="*/ 239 h 325"/>
              <a:gd name="T70" fmla="*/ 386 w 497"/>
              <a:gd name="T71" fmla="*/ 239 h 325"/>
              <a:gd name="T72" fmla="*/ 374 w 497"/>
              <a:gd name="T73" fmla="*/ 239 h 325"/>
              <a:gd name="T74" fmla="*/ 363 w 497"/>
              <a:gd name="T75" fmla="*/ 236 h 325"/>
              <a:gd name="T76" fmla="*/ 353 w 497"/>
              <a:gd name="T77" fmla="*/ 232 h 325"/>
              <a:gd name="T78" fmla="*/ 343 w 497"/>
              <a:gd name="T79" fmla="*/ 227 h 325"/>
              <a:gd name="T80" fmla="*/ 336 w 497"/>
              <a:gd name="T81" fmla="*/ 220 h 325"/>
              <a:gd name="T82" fmla="*/ 331 w 497"/>
              <a:gd name="T83" fmla="*/ 212 h 325"/>
              <a:gd name="T84" fmla="*/ 327 w 497"/>
              <a:gd name="T85" fmla="*/ 204 h 325"/>
              <a:gd name="T86" fmla="*/ 325 w 497"/>
              <a:gd name="T87" fmla="*/ 194 h 325"/>
              <a:gd name="T88" fmla="*/ 325 w 497"/>
              <a:gd name="T89" fmla="*/ 118 h 325"/>
              <a:gd name="T90" fmla="*/ 311 w 497"/>
              <a:gd name="T91" fmla="*/ 118 h 325"/>
              <a:gd name="T92" fmla="*/ 311 w 497"/>
              <a:gd name="T93" fmla="*/ 86 h 325"/>
              <a:gd name="T94" fmla="*/ 325 w 497"/>
              <a:gd name="T95" fmla="*/ 86 h 325"/>
              <a:gd name="T96" fmla="*/ 359 w 497"/>
              <a:gd name="T97" fmla="*/ 86 h 325"/>
              <a:gd name="T98" fmla="*/ 376 w 497"/>
              <a:gd name="T99" fmla="*/ 86 h 325"/>
              <a:gd name="T100" fmla="*/ 376 w 497"/>
              <a:gd name="T101" fmla="*/ 118 h 325"/>
              <a:gd name="T102" fmla="*/ 359 w 497"/>
              <a:gd name="T103" fmla="*/ 118 h 325"/>
              <a:gd name="T104" fmla="*/ 359 w 497"/>
              <a:gd name="T105" fmla="*/ 194 h 325"/>
              <a:gd name="T106" fmla="*/ 359 w 497"/>
              <a:gd name="T107" fmla="*/ 194 h 325"/>
              <a:gd name="T108" fmla="*/ 361 w 497"/>
              <a:gd name="T109" fmla="*/ 197 h 325"/>
              <a:gd name="T110" fmla="*/ 362 w 497"/>
              <a:gd name="T111" fmla="*/ 201 h 325"/>
              <a:gd name="T112" fmla="*/ 365 w 497"/>
              <a:gd name="T113" fmla="*/ 204 h 325"/>
              <a:gd name="T114" fmla="*/ 367 w 497"/>
              <a:gd name="T115" fmla="*/ 206 h 325"/>
              <a:gd name="T116" fmla="*/ 376 w 497"/>
              <a:gd name="T117" fmla="*/ 209 h 325"/>
              <a:gd name="T118" fmla="*/ 386 w 497"/>
              <a:gd name="T119" fmla="*/ 210 h 325"/>
              <a:gd name="T120" fmla="*/ 386 w 497"/>
              <a:gd name="T121" fmla="*/ 37 h 32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497" h="325">
                <a:moveTo>
                  <a:pt x="497" y="0"/>
                </a:moveTo>
                <a:lnTo>
                  <a:pt x="386" y="37"/>
                </a:lnTo>
                <a:lnTo>
                  <a:pt x="386" y="210"/>
                </a:lnTo>
                <a:lnTo>
                  <a:pt x="386" y="210"/>
                </a:lnTo>
                <a:lnTo>
                  <a:pt x="397" y="209"/>
                </a:lnTo>
                <a:lnTo>
                  <a:pt x="405" y="206"/>
                </a:lnTo>
                <a:lnTo>
                  <a:pt x="409" y="204"/>
                </a:lnTo>
                <a:lnTo>
                  <a:pt x="411" y="201"/>
                </a:lnTo>
                <a:lnTo>
                  <a:pt x="413" y="197"/>
                </a:lnTo>
                <a:lnTo>
                  <a:pt x="413" y="194"/>
                </a:lnTo>
                <a:lnTo>
                  <a:pt x="413" y="118"/>
                </a:lnTo>
                <a:lnTo>
                  <a:pt x="399" y="118"/>
                </a:lnTo>
                <a:lnTo>
                  <a:pt x="399" y="86"/>
                </a:lnTo>
                <a:lnTo>
                  <a:pt x="413" y="86"/>
                </a:lnTo>
                <a:lnTo>
                  <a:pt x="447" y="86"/>
                </a:lnTo>
                <a:lnTo>
                  <a:pt x="462" y="86"/>
                </a:lnTo>
                <a:lnTo>
                  <a:pt x="462" y="118"/>
                </a:lnTo>
                <a:lnTo>
                  <a:pt x="447" y="118"/>
                </a:lnTo>
                <a:lnTo>
                  <a:pt x="447" y="194"/>
                </a:lnTo>
                <a:lnTo>
                  <a:pt x="447" y="194"/>
                </a:lnTo>
                <a:lnTo>
                  <a:pt x="446" y="204"/>
                </a:lnTo>
                <a:lnTo>
                  <a:pt x="442" y="212"/>
                </a:lnTo>
                <a:lnTo>
                  <a:pt x="436" y="220"/>
                </a:lnTo>
                <a:lnTo>
                  <a:pt x="430" y="227"/>
                </a:lnTo>
                <a:lnTo>
                  <a:pt x="420" y="232"/>
                </a:lnTo>
                <a:lnTo>
                  <a:pt x="411" y="236"/>
                </a:lnTo>
                <a:lnTo>
                  <a:pt x="399" y="239"/>
                </a:lnTo>
                <a:lnTo>
                  <a:pt x="386" y="239"/>
                </a:lnTo>
                <a:lnTo>
                  <a:pt x="386" y="289"/>
                </a:lnTo>
                <a:lnTo>
                  <a:pt x="497" y="325"/>
                </a:lnTo>
                <a:lnTo>
                  <a:pt x="497" y="0"/>
                </a:lnTo>
                <a:close/>
                <a:moveTo>
                  <a:pt x="386" y="37"/>
                </a:moveTo>
                <a:lnTo>
                  <a:pt x="0" y="163"/>
                </a:lnTo>
                <a:lnTo>
                  <a:pt x="386" y="289"/>
                </a:lnTo>
                <a:lnTo>
                  <a:pt x="386" y="239"/>
                </a:lnTo>
                <a:lnTo>
                  <a:pt x="386" y="239"/>
                </a:lnTo>
                <a:lnTo>
                  <a:pt x="374" y="239"/>
                </a:lnTo>
                <a:lnTo>
                  <a:pt x="363" y="236"/>
                </a:lnTo>
                <a:lnTo>
                  <a:pt x="353" y="232"/>
                </a:lnTo>
                <a:lnTo>
                  <a:pt x="343" y="227"/>
                </a:lnTo>
                <a:lnTo>
                  <a:pt x="336" y="220"/>
                </a:lnTo>
                <a:lnTo>
                  <a:pt x="331" y="212"/>
                </a:lnTo>
                <a:lnTo>
                  <a:pt x="327" y="204"/>
                </a:lnTo>
                <a:lnTo>
                  <a:pt x="325" y="194"/>
                </a:lnTo>
                <a:lnTo>
                  <a:pt x="325" y="118"/>
                </a:lnTo>
                <a:lnTo>
                  <a:pt x="311" y="118"/>
                </a:lnTo>
                <a:lnTo>
                  <a:pt x="311" y="86"/>
                </a:lnTo>
                <a:lnTo>
                  <a:pt x="325" y="86"/>
                </a:lnTo>
                <a:lnTo>
                  <a:pt x="359" y="86"/>
                </a:lnTo>
                <a:lnTo>
                  <a:pt x="376" y="86"/>
                </a:lnTo>
                <a:lnTo>
                  <a:pt x="376" y="118"/>
                </a:lnTo>
                <a:lnTo>
                  <a:pt x="359" y="118"/>
                </a:lnTo>
                <a:lnTo>
                  <a:pt x="359" y="194"/>
                </a:lnTo>
                <a:lnTo>
                  <a:pt x="359" y="194"/>
                </a:lnTo>
                <a:lnTo>
                  <a:pt x="361" y="197"/>
                </a:lnTo>
                <a:lnTo>
                  <a:pt x="362" y="201"/>
                </a:lnTo>
                <a:lnTo>
                  <a:pt x="365" y="204"/>
                </a:lnTo>
                <a:lnTo>
                  <a:pt x="367" y="206"/>
                </a:lnTo>
                <a:lnTo>
                  <a:pt x="376" y="209"/>
                </a:lnTo>
                <a:lnTo>
                  <a:pt x="386" y="210"/>
                </a:lnTo>
                <a:lnTo>
                  <a:pt x="386" y="37"/>
                </a:lnTo>
                <a:close/>
              </a:path>
            </a:pathLst>
          </a:custGeom>
          <a:solidFill>
            <a:schemeClr val="accent1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290" name="Freeform 169"/>
          <p:cNvSpPr>
            <a:spLocks noEditPoints="1"/>
          </p:cNvSpPr>
          <p:nvPr/>
        </p:nvSpPr>
        <p:spPr bwMode="auto">
          <a:xfrm>
            <a:off x="1573633" y="2413113"/>
            <a:ext cx="102823" cy="177524"/>
          </a:xfrm>
          <a:custGeom>
            <a:avLst/>
            <a:gdLst>
              <a:gd name="T0" fmla="*/ 71 w 117"/>
              <a:gd name="T1" fmla="*/ 170 h 202"/>
              <a:gd name="T2" fmla="*/ 80 w 117"/>
              <a:gd name="T3" fmla="*/ 173 h 202"/>
              <a:gd name="T4" fmla="*/ 85 w 117"/>
              <a:gd name="T5" fmla="*/ 181 h 202"/>
              <a:gd name="T6" fmla="*/ 85 w 117"/>
              <a:gd name="T7" fmla="*/ 188 h 202"/>
              <a:gd name="T8" fmla="*/ 80 w 117"/>
              <a:gd name="T9" fmla="*/ 199 h 202"/>
              <a:gd name="T10" fmla="*/ 75 w 117"/>
              <a:gd name="T11" fmla="*/ 202 h 202"/>
              <a:gd name="T12" fmla="*/ 71 w 117"/>
              <a:gd name="T13" fmla="*/ 170 h 202"/>
              <a:gd name="T14" fmla="*/ 71 w 117"/>
              <a:gd name="T15" fmla="*/ 157 h 202"/>
              <a:gd name="T16" fmla="*/ 71 w 117"/>
              <a:gd name="T17" fmla="*/ 68 h 202"/>
              <a:gd name="T18" fmla="*/ 80 w 117"/>
              <a:gd name="T19" fmla="*/ 77 h 202"/>
              <a:gd name="T20" fmla="*/ 85 w 117"/>
              <a:gd name="T21" fmla="*/ 91 h 202"/>
              <a:gd name="T22" fmla="*/ 92 w 117"/>
              <a:gd name="T23" fmla="*/ 116 h 202"/>
              <a:gd name="T24" fmla="*/ 94 w 117"/>
              <a:gd name="T25" fmla="*/ 120 h 202"/>
              <a:gd name="T26" fmla="*/ 100 w 117"/>
              <a:gd name="T27" fmla="*/ 126 h 202"/>
              <a:gd name="T28" fmla="*/ 110 w 117"/>
              <a:gd name="T29" fmla="*/ 127 h 202"/>
              <a:gd name="T30" fmla="*/ 117 w 117"/>
              <a:gd name="T31" fmla="*/ 145 h 202"/>
              <a:gd name="T32" fmla="*/ 66 w 117"/>
              <a:gd name="T33" fmla="*/ 170 h 202"/>
              <a:gd name="T34" fmla="*/ 71 w 117"/>
              <a:gd name="T35" fmla="*/ 170 h 202"/>
              <a:gd name="T36" fmla="*/ 71 w 117"/>
              <a:gd name="T37" fmla="*/ 202 h 202"/>
              <a:gd name="T38" fmla="*/ 61 w 117"/>
              <a:gd name="T39" fmla="*/ 199 h 202"/>
              <a:gd name="T40" fmla="*/ 56 w 117"/>
              <a:gd name="T41" fmla="*/ 189 h 202"/>
              <a:gd name="T42" fmla="*/ 56 w 117"/>
              <a:gd name="T43" fmla="*/ 184 h 202"/>
              <a:gd name="T44" fmla="*/ 61 w 117"/>
              <a:gd name="T45" fmla="*/ 173 h 202"/>
              <a:gd name="T46" fmla="*/ 66 w 117"/>
              <a:gd name="T47" fmla="*/ 170 h 202"/>
              <a:gd name="T48" fmla="*/ 71 w 117"/>
              <a:gd name="T49" fmla="*/ 68 h 202"/>
              <a:gd name="T50" fmla="*/ 60 w 117"/>
              <a:gd name="T51" fmla="*/ 62 h 202"/>
              <a:gd name="T52" fmla="*/ 47 w 117"/>
              <a:gd name="T53" fmla="*/ 61 h 202"/>
              <a:gd name="T54" fmla="*/ 34 w 117"/>
              <a:gd name="T55" fmla="*/ 8 h 202"/>
              <a:gd name="T56" fmla="*/ 29 w 117"/>
              <a:gd name="T57" fmla="*/ 1 h 202"/>
              <a:gd name="T58" fmla="*/ 19 w 117"/>
              <a:gd name="T59" fmla="*/ 0 h 202"/>
              <a:gd name="T60" fmla="*/ 15 w 117"/>
              <a:gd name="T61" fmla="*/ 1 h 202"/>
              <a:gd name="T62" fmla="*/ 10 w 117"/>
              <a:gd name="T63" fmla="*/ 9 h 202"/>
              <a:gd name="T64" fmla="*/ 24 w 117"/>
              <a:gd name="T65" fmla="*/ 66 h 202"/>
              <a:gd name="T66" fmla="*/ 19 w 117"/>
              <a:gd name="T67" fmla="*/ 70 h 202"/>
              <a:gd name="T68" fmla="*/ 11 w 117"/>
              <a:gd name="T69" fmla="*/ 78 h 202"/>
              <a:gd name="T70" fmla="*/ 6 w 117"/>
              <a:gd name="T71" fmla="*/ 91 h 202"/>
              <a:gd name="T72" fmla="*/ 4 w 117"/>
              <a:gd name="T73" fmla="*/ 104 h 202"/>
              <a:gd name="T74" fmla="*/ 6 w 117"/>
              <a:gd name="T75" fmla="*/ 111 h 202"/>
              <a:gd name="T76" fmla="*/ 12 w 117"/>
              <a:gd name="T77" fmla="*/ 138 h 202"/>
              <a:gd name="T78" fmla="*/ 12 w 117"/>
              <a:gd name="T79" fmla="*/ 142 h 202"/>
              <a:gd name="T80" fmla="*/ 10 w 117"/>
              <a:gd name="T81" fmla="*/ 149 h 202"/>
              <a:gd name="T82" fmla="*/ 3 w 117"/>
              <a:gd name="T83" fmla="*/ 156 h 202"/>
              <a:gd name="T84" fmla="*/ 6 w 117"/>
              <a:gd name="T85" fmla="*/ 175 h 202"/>
              <a:gd name="T86" fmla="*/ 71 w 117"/>
              <a:gd name="T87" fmla="*/ 68 h 20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</a:cxnLst>
            <a:rect l="0" t="0" r="r" b="b"/>
            <a:pathLst>
              <a:path w="117" h="202">
                <a:moveTo>
                  <a:pt x="71" y="170"/>
                </a:moveTo>
                <a:lnTo>
                  <a:pt x="71" y="170"/>
                </a:lnTo>
                <a:lnTo>
                  <a:pt x="76" y="170"/>
                </a:lnTo>
                <a:lnTo>
                  <a:pt x="80" y="173"/>
                </a:lnTo>
                <a:lnTo>
                  <a:pt x="84" y="177"/>
                </a:lnTo>
                <a:lnTo>
                  <a:pt x="85" y="181"/>
                </a:lnTo>
                <a:lnTo>
                  <a:pt x="85" y="181"/>
                </a:lnTo>
                <a:lnTo>
                  <a:pt x="85" y="188"/>
                </a:lnTo>
                <a:lnTo>
                  <a:pt x="84" y="193"/>
                </a:lnTo>
                <a:lnTo>
                  <a:pt x="80" y="199"/>
                </a:lnTo>
                <a:lnTo>
                  <a:pt x="75" y="202"/>
                </a:lnTo>
                <a:lnTo>
                  <a:pt x="75" y="202"/>
                </a:lnTo>
                <a:lnTo>
                  <a:pt x="71" y="202"/>
                </a:lnTo>
                <a:lnTo>
                  <a:pt x="71" y="170"/>
                </a:lnTo>
                <a:lnTo>
                  <a:pt x="71" y="170"/>
                </a:lnTo>
                <a:close/>
                <a:moveTo>
                  <a:pt x="71" y="157"/>
                </a:moveTo>
                <a:lnTo>
                  <a:pt x="71" y="68"/>
                </a:lnTo>
                <a:lnTo>
                  <a:pt x="71" y="68"/>
                </a:lnTo>
                <a:lnTo>
                  <a:pt x="76" y="72"/>
                </a:lnTo>
                <a:lnTo>
                  <a:pt x="80" y="77"/>
                </a:lnTo>
                <a:lnTo>
                  <a:pt x="83" y="84"/>
                </a:lnTo>
                <a:lnTo>
                  <a:pt x="85" y="91"/>
                </a:lnTo>
                <a:lnTo>
                  <a:pt x="85" y="91"/>
                </a:lnTo>
                <a:lnTo>
                  <a:pt x="92" y="116"/>
                </a:lnTo>
                <a:lnTo>
                  <a:pt x="92" y="116"/>
                </a:lnTo>
                <a:lnTo>
                  <a:pt x="94" y="120"/>
                </a:lnTo>
                <a:lnTo>
                  <a:pt x="96" y="123"/>
                </a:lnTo>
                <a:lnTo>
                  <a:pt x="100" y="126"/>
                </a:lnTo>
                <a:lnTo>
                  <a:pt x="103" y="127"/>
                </a:lnTo>
                <a:lnTo>
                  <a:pt x="110" y="127"/>
                </a:lnTo>
                <a:lnTo>
                  <a:pt x="112" y="127"/>
                </a:lnTo>
                <a:lnTo>
                  <a:pt x="117" y="145"/>
                </a:lnTo>
                <a:lnTo>
                  <a:pt x="71" y="157"/>
                </a:lnTo>
                <a:close/>
                <a:moveTo>
                  <a:pt x="66" y="170"/>
                </a:moveTo>
                <a:lnTo>
                  <a:pt x="66" y="170"/>
                </a:lnTo>
                <a:lnTo>
                  <a:pt x="71" y="170"/>
                </a:lnTo>
                <a:lnTo>
                  <a:pt x="71" y="202"/>
                </a:lnTo>
                <a:lnTo>
                  <a:pt x="71" y="202"/>
                </a:lnTo>
                <a:lnTo>
                  <a:pt x="65" y="200"/>
                </a:lnTo>
                <a:lnTo>
                  <a:pt x="61" y="199"/>
                </a:lnTo>
                <a:lnTo>
                  <a:pt x="57" y="195"/>
                </a:lnTo>
                <a:lnTo>
                  <a:pt x="56" y="189"/>
                </a:lnTo>
                <a:lnTo>
                  <a:pt x="56" y="189"/>
                </a:lnTo>
                <a:lnTo>
                  <a:pt x="56" y="184"/>
                </a:lnTo>
                <a:lnTo>
                  <a:pt x="57" y="179"/>
                </a:lnTo>
                <a:lnTo>
                  <a:pt x="61" y="173"/>
                </a:lnTo>
                <a:lnTo>
                  <a:pt x="66" y="170"/>
                </a:lnTo>
                <a:lnTo>
                  <a:pt x="66" y="170"/>
                </a:lnTo>
                <a:close/>
                <a:moveTo>
                  <a:pt x="71" y="68"/>
                </a:moveTo>
                <a:lnTo>
                  <a:pt x="71" y="68"/>
                </a:lnTo>
                <a:lnTo>
                  <a:pt x="65" y="65"/>
                </a:lnTo>
                <a:lnTo>
                  <a:pt x="60" y="62"/>
                </a:lnTo>
                <a:lnTo>
                  <a:pt x="54" y="61"/>
                </a:lnTo>
                <a:lnTo>
                  <a:pt x="47" y="61"/>
                </a:lnTo>
                <a:lnTo>
                  <a:pt x="34" y="8"/>
                </a:lnTo>
                <a:lnTo>
                  <a:pt x="34" y="8"/>
                </a:lnTo>
                <a:lnTo>
                  <a:pt x="31" y="4"/>
                </a:lnTo>
                <a:lnTo>
                  <a:pt x="29" y="1"/>
                </a:lnTo>
                <a:lnTo>
                  <a:pt x="24" y="0"/>
                </a:lnTo>
                <a:lnTo>
                  <a:pt x="19" y="0"/>
                </a:lnTo>
                <a:lnTo>
                  <a:pt x="19" y="0"/>
                </a:lnTo>
                <a:lnTo>
                  <a:pt x="15" y="1"/>
                </a:lnTo>
                <a:lnTo>
                  <a:pt x="12" y="5"/>
                </a:lnTo>
                <a:lnTo>
                  <a:pt x="10" y="9"/>
                </a:lnTo>
                <a:lnTo>
                  <a:pt x="11" y="15"/>
                </a:lnTo>
                <a:lnTo>
                  <a:pt x="24" y="66"/>
                </a:lnTo>
                <a:lnTo>
                  <a:pt x="24" y="66"/>
                </a:lnTo>
                <a:lnTo>
                  <a:pt x="19" y="70"/>
                </a:lnTo>
                <a:lnTo>
                  <a:pt x="15" y="74"/>
                </a:lnTo>
                <a:lnTo>
                  <a:pt x="11" y="78"/>
                </a:lnTo>
                <a:lnTo>
                  <a:pt x="7" y="84"/>
                </a:lnTo>
                <a:lnTo>
                  <a:pt x="6" y="91"/>
                </a:lnTo>
                <a:lnTo>
                  <a:pt x="4" y="96"/>
                </a:lnTo>
                <a:lnTo>
                  <a:pt x="4" y="104"/>
                </a:lnTo>
                <a:lnTo>
                  <a:pt x="6" y="111"/>
                </a:lnTo>
                <a:lnTo>
                  <a:pt x="6" y="111"/>
                </a:lnTo>
                <a:lnTo>
                  <a:pt x="12" y="138"/>
                </a:lnTo>
                <a:lnTo>
                  <a:pt x="12" y="138"/>
                </a:lnTo>
                <a:lnTo>
                  <a:pt x="12" y="138"/>
                </a:lnTo>
                <a:lnTo>
                  <a:pt x="12" y="142"/>
                </a:lnTo>
                <a:lnTo>
                  <a:pt x="12" y="146"/>
                </a:lnTo>
                <a:lnTo>
                  <a:pt x="10" y="149"/>
                </a:lnTo>
                <a:lnTo>
                  <a:pt x="8" y="152"/>
                </a:lnTo>
                <a:lnTo>
                  <a:pt x="3" y="156"/>
                </a:lnTo>
                <a:lnTo>
                  <a:pt x="0" y="157"/>
                </a:lnTo>
                <a:lnTo>
                  <a:pt x="6" y="175"/>
                </a:lnTo>
                <a:lnTo>
                  <a:pt x="71" y="157"/>
                </a:lnTo>
                <a:lnTo>
                  <a:pt x="71" y="68"/>
                </a:lnTo>
                <a:close/>
              </a:path>
            </a:pathLst>
          </a:custGeom>
          <a:solidFill>
            <a:schemeClr val="accent1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291" name="Freeform 170"/>
          <p:cNvSpPr>
            <a:spLocks noEditPoints="1"/>
          </p:cNvSpPr>
          <p:nvPr/>
        </p:nvSpPr>
        <p:spPr bwMode="auto">
          <a:xfrm>
            <a:off x="2367218" y="1798810"/>
            <a:ext cx="204768" cy="252225"/>
          </a:xfrm>
          <a:custGeom>
            <a:avLst/>
            <a:gdLst>
              <a:gd name="T0" fmla="*/ 164 w 233"/>
              <a:gd name="T1" fmla="*/ 0 h 287"/>
              <a:gd name="T2" fmla="*/ 233 w 233"/>
              <a:gd name="T3" fmla="*/ 248 h 287"/>
              <a:gd name="T4" fmla="*/ 216 w 233"/>
              <a:gd name="T5" fmla="*/ 280 h 287"/>
              <a:gd name="T6" fmla="*/ 164 w 233"/>
              <a:gd name="T7" fmla="*/ 226 h 287"/>
              <a:gd name="T8" fmla="*/ 179 w 233"/>
              <a:gd name="T9" fmla="*/ 218 h 287"/>
              <a:gd name="T10" fmla="*/ 194 w 233"/>
              <a:gd name="T11" fmla="*/ 191 h 287"/>
              <a:gd name="T12" fmla="*/ 194 w 233"/>
              <a:gd name="T13" fmla="*/ 157 h 287"/>
              <a:gd name="T14" fmla="*/ 178 w 233"/>
              <a:gd name="T15" fmla="*/ 148 h 287"/>
              <a:gd name="T16" fmla="*/ 164 w 233"/>
              <a:gd name="T17" fmla="*/ 118 h 287"/>
              <a:gd name="T18" fmla="*/ 167 w 233"/>
              <a:gd name="T19" fmla="*/ 210 h 287"/>
              <a:gd name="T20" fmla="*/ 180 w 233"/>
              <a:gd name="T21" fmla="*/ 175 h 287"/>
              <a:gd name="T22" fmla="*/ 175 w 233"/>
              <a:gd name="T23" fmla="*/ 160 h 287"/>
              <a:gd name="T24" fmla="*/ 164 w 233"/>
              <a:gd name="T25" fmla="*/ 160 h 287"/>
              <a:gd name="T26" fmla="*/ 133 w 233"/>
              <a:gd name="T27" fmla="*/ 14 h 287"/>
              <a:gd name="T28" fmla="*/ 164 w 233"/>
              <a:gd name="T29" fmla="*/ 118 h 287"/>
              <a:gd name="T30" fmla="*/ 136 w 233"/>
              <a:gd name="T31" fmla="*/ 111 h 287"/>
              <a:gd name="T32" fmla="*/ 133 w 233"/>
              <a:gd name="T33" fmla="*/ 287 h 287"/>
              <a:gd name="T34" fmla="*/ 140 w 233"/>
              <a:gd name="T35" fmla="*/ 224 h 287"/>
              <a:gd name="T36" fmla="*/ 164 w 233"/>
              <a:gd name="T37" fmla="*/ 287 h 287"/>
              <a:gd name="T38" fmla="*/ 153 w 233"/>
              <a:gd name="T39" fmla="*/ 201 h 287"/>
              <a:gd name="T40" fmla="*/ 156 w 233"/>
              <a:gd name="T41" fmla="*/ 210 h 287"/>
              <a:gd name="T42" fmla="*/ 164 w 233"/>
              <a:gd name="T43" fmla="*/ 160 h 287"/>
              <a:gd name="T44" fmla="*/ 96 w 233"/>
              <a:gd name="T45" fmla="*/ 0 h 287"/>
              <a:gd name="T46" fmla="*/ 133 w 233"/>
              <a:gd name="T47" fmla="*/ 110 h 287"/>
              <a:gd name="T48" fmla="*/ 103 w 233"/>
              <a:gd name="T49" fmla="*/ 115 h 287"/>
              <a:gd name="T50" fmla="*/ 96 w 233"/>
              <a:gd name="T51" fmla="*/ 287 h 287"/>
              <a:gd name="T52" fmla="*/ 132 w 233"/>
              <a:gd name="T53" fmla="*/ 198 h 287"/>
              <a:gd name="T54" fmla="*/ 133 w 233"/>
              <a:gd name="T55" fmla="*/ 218 h 287"/>
              <a:gd name="T56" fmla="*/ 101 w 233"/>
              <a:gd name="T57" fmla="*/ 169 h 287"/>
              <a:gd name="T58" fmla="*/ 96 w 233"/>
              <a:gd name="T59" fmla="*/ 160 h 287"/>
              <a:gd name="T60" fmla="*/ 96 w 233"/>
              <a:gd name="T61" fmla="*/ 133 h 287"/>
              <a:gd name="T62" fmla="*/ 82 w 233"/>
              <a:gd name="T63" fmla="*/ 14 h 287"/>
              <a:gd name="T64" fmla="*/ 96 w 233"/>
              <a:gd name="T65" fmla="*/ 121 h 287"/>
              <a:gd name="T66" fmla="*/ 82 w 233"/>
              <a:gd name="T67" fmla="*/ 50 h 287"/>
              <a:gd name="T68" fmla="*/ 82 w 233"/>
              <a:gd name="T69" fmla="*/ 164 h 287"/>
              <a:gd name="T70" fmla="*/ 96 w 233"/>
              <a:gd name="T71" fmla="*/ 226 h 287"/>
              <a:gd name="T72" fmla="*/ 90 w 233"/>
              <a:gd name="T73" fmla="*/ 144 h 287"/>
              <a:gd name="T74" fmla="*/ 40 w 233"/>
              <a:gd name="T75" fmla="*/ 0 h 287"/>
              <a:gd name="T76" fmla="*/ 27 w 233"/>
              <a:gd name="T77" fmla="*/ 15 h 287"/>
              <a:gd name="T78" fmla="*/ 17 w 233"/>
              <a:gd name="T79" fmla="*/ 31 h 287"/>
              <a:gd name="T80" fmla="*/ 82 w 233"/>
              <a:gd name="T81" fmla="*/ 50 h 287"/>
              <a:gd name="T82" fmla="*/ 61 w 233"/>
              <a:gd name="T83" fmla="*/ 155 h 287"/>
              <a:gd name="T84" fmla="*/ 38 w 233"/>
              <a:gd name="T85" fmla="*/ 160 h 287"/>
              <a:gd name="T86" fmla="*/ 29 w 233"/>
              <a:gd name="T87" fmla="*/ 174 h 287"/>
              <a:gd name="T88" fmla="*/ 40 w 233"/>
              <a:gd name="T89" fmla="*/ 183 h 287"/>
              <a:gd name="T90" fmla="*/ 46 w 233"/>
              <a:gd name="T91" fmla="*/ 179 h 287"/>
              <a:gd name="T92" fmla="*/ 45 w 233"/>
              <a:gd name="T93" fmla="*/ 172 h 287"/>
              <a:gd name="T94" fmla="*/ 57 w 233"/>
              <a:gd name="T95" fmla="*/ 164 h 287"/>
              <a:gd name="T96" fmla="*/ 48 w 233"/>
              <a:gd name="T97" fmla="*/ 195 h 287"/>
              <a:gd name="T98" fmla="*/ 41 w 233"/>
              <a:gd name="T99" fmla="*/ 233 h 287"/>
              <a:gd name="T100" fmla="*/ 53 w 233"/>
              <a:gd name="T101" fmla="*/ 244 h 287"/>
              <a:gd name="T102" fmla="*/ 60 w 233"/>
              <a:gd name="T103" fmla="*/ 236 h 287"/>
              <a:gd name="T104" fmla="*/ 73 w 233"/>
              <a:gd name="T105" fmla="*/ 179 h 287"/>
              <a:gd name="T106" fmla="*/ 40 w 233"/>
              <a:gd name="T107" fmla="*/ 287 h 287"/>
              <a:gd name="T108" fmla="*/ 13 w 233"/>
              <a:gd name="T109" fmla="*/ 275 h 287"/>
              <a:gd name="T110" fmla="*/ 0 w 233"/>
              <a:gd name="T111" fmla="*/ 39 h 287"/>
              <a:gd name="T112" fmla="*/ 13 w 233"/>
              <a:gd name="T113" fmla="*/ 12 h 287"/>
              <a:gd name="T114" fmla="*/ 40 w 233"/>
              <a:gd name="T115" fmla="*/ 0 h 28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233" h="287">
                <a:moveTo>
                  <a:pt x="164" y="0"/>
                </a:moveTo>
                <a:lnTo>
                  <a:pt x="233" y="0"/>
                </a:lnTo>
                <a:lnTo>
                  <a:pt x="233" y="14"/>
                </a:lnTo>
                <a:lnTo>
                  <a:pt x="164" y="14"/>
                </a:lnTo>
                <a:lnTo>
                  <a:pt x="164" y="0"/>
                </a:lnTo>
                <a:lnTo>
                  <a:pt x="164" y="0"/>
                </a:lnTo>
                <a:close/>
                <a:moveTo>
                  <a:pt x="164" y="50"/>
                </a:moveTo>
                <a:lnTo>
                  <a:pt x="233" y="50"/>
                </a:lnTo>
                <a:lnTo>
                  <a:pt x="233" y="248"/>
                </a:lnTo>
                <a:lnTo>
                  <a:pt x="233" y="248"/>
                </a:lnTo>
                <a:lnTo>
                  <a:pt x="232" y="256"/>
                </a:lnTo>
                <a:lnTo>
                  <a:pt x="229" y="263"/>
                </a:lnTo>
                <a:lnTo>
                  <a:pt x="226" y="270"/>
                </a:lnTo>
                <a:lnTo>
                  <a:pt x="221" y="275"/>
                </a:lnTo>
                <a:lnTo>
                  <a:pt x="216" y="280"/>
                </a:lnTo>
                <a:lnTo>
                  <a:pt x="209" y="285"/>
                </a:lnTo>
                <a:lnTo>
                  <a:pt x="202" y="286"/>
                </a:lnTo>
                <a:lnTo>
                  <a:pt x="194" y="287"/>
                </a:lnTo>
                <a:lnTo>
                  <a:pt x="164" y="287"/>
                </a:lnTo>
                <a:lnTo>
                  <a:pt x="164" y="226"/>
                </a:lnTo>
                <a:lnTo>
                  <a:pt x="164" y="226"/>
                </a:lnTo>
                <a:lnTo>
                  <a:pt x="168" y="225"/>
                </a:lnTo>
                <a:lnTo>
                  <a:pt x="168" y="225"/>
                </a:lnTo>
                <a:lnTo>
                  <a:pt x="174" y="222"/>
                </a:lnTo>
                <a:lnTo>
                  <a:pt x="179" y="218"/>
                </a:lnTo>
                <a:lnTo>
                  <a:pt x="183" y="213"/>
                </a:lnTo>
                <a:lnTo>
                  <a:pt x="187" y="207"/>
                </a:lnTo>
                <a:lnTo>
                  <a:pt x="187" y="207"/>
                </a:lnTo>
                <a:lnTo>
                  <a:pt x="191" y="199"/>
                </a:lnTo>
                <a:lnTo>
                  <a:pt x="194" y="191"/>
                </a:lnTo>
                <a:lnTo>
                  <a:pt x="195" y="183"/>
                </a:lnTo>
                <a:lnTo>
                  <a:pt x="195" y="175"/>
                </a:lnTo>
                <a:lnTo>
                  <a:pt x="195" y="175"/>
                </a:lnTo>
                <a:lnTo>
                  <a:pt x="195" y="163"/>
                </a:lnTo>
                <a:lnTo>
                  <a:pt x="194" y="157"/>
                </a:lnTo>
                <a:lnTo>
                  <a:pt x="191" y="155"/>
                </a:lnTo>
                <a:lnTo>
                  <a:pt x="189" y="151"/>
                </a:lnTo>
                <a:lnTo>
                  <a:pt x="186" y="149"/>
                </a:lnTo>
                <a:lnTo>
                  <a:pt x="182" y="148"/>
                </a:lnTo>
                <a:lnTo>
                  <a:pt x="178" y="148"/>
                </a:lnTo>
                <a:lnTo>
                  <a:pt x="178" y="148"/>
                </a:lnTo>
                <a:lnTo>
                  <a:pt x="171" y="149"/>
                </a:lnTo>
                <a:lnTo>
                  <a:pt x="164" y="152"/>
                </a:lnTo>
                <a:lnTo>
                  <a:pt x="172" y="117"/>
                </a:lnTo>
                <a:lnTo>
                  <a:pt x="164" y="118"/>
                </a:lnTo>
                <a:lnTo>
                  <a:pt x="164" y="50"/>
                </a:lnTo>
                <a:lnTo>
                  <a:pt x="164" y="50"/>
                </a:lnTo>
                <a:close/>
                <a:moveTo>
                  <a:pt x="164" y="211"/>
                </a:moveTo>
                <a:lnTo>
                  <a:pt x="164" y="211"/>
                </a:lnTo>
                <a:lnTo>
                  <a:pt x="167" y="210"/>
                </a:lnTo>
                <a:lnTo>
                  <a:pt x="170" y="207"/>
                </a:lnTo>
                <a:lnTo>
                  <a:pt x="175" y="199"/>
                </a:lnTo>
                <a:lnTo>
                  <a:pt x="175" y="199"/>
                </a:lnTo>
                <a:lnTo>
                  <a:pt x="179" y="187"/>
                </a:lnTo>
                <a:lnTo>
                  <a:pt x="180" y="175"/>
                </a:lnTo>
                <a:lnTo>
                  <a:pt x="180" y="175"/>
                </a:lnTo>
                <a:lnTo>
                  <a:pt x="179" y="165"/>
                </a:lnTo>
                <a:lnTo>
                  <a:pt x="178" y="163"/>
                </a:lnTo>
                <a:lnTo>
                  <a:pt x="175" y="160"/>
                </a:lnTo>
                <a:lnTo>
                  <a:pt x="175" y="160"/>
                </a:lnTo>
                <a:lnTo>
                  <a:pt x="172" y="159"/>
                </a:lnTo>
                <a:lnTo>
                  <a:pt x="172" y="159"/>
                </a:lnTo>
                <a:lnTo>
                  <a:pt x="167" y="159"/>
                </a:lnTo>
                <a:lnTo>
                  <a:pt x="167" y="159"/>
                </a:lnTo>
                <a:lnTo>
                  <a:pt x="164" y="160"/>
                </a:lnTo>
                <a:lnTo>
                  <a:pt x="164" y="211"/>
                </a:lnTo>
                <a:close/>
                <a:moveTo>
                  <a:pt x="133" y="0"/>
                </a:moveTo>
                <a:lnTo>
                  <a:pt x="164" y="0"/>
                </a:lnTo>
                <a:lnTo>
                  <a:pt x="164" y="14"/>
                </a:lnTo>
                <a:lnTo>
                  <a:pt x="133" y="14"/>
                </a:lnTo>
                <a:lnTo>
                  <a:pt x="133" y="0"/>
                </a:lnTo>
                <a:lnTo>
                  <a:pt x="133" y="0"/>
                </a:lnTo>
                <a:close/>
                <a:moveTo>
                  <a:pt x="133" y="50"/>
                </a:moveTo>
                <a:lnTo>
                  <a:pt x="164" y="50"/>
                </a:lnTo>
                <a:lnTo>
                  <a:pt x="164" y="118"/>
                </a:lnTo>
                <a:lnTo>
                  <a:pt x="149" y="119"/>
                </a:lnTo>
                <a:lnTo>
                  <a:pt x="133" y="192"/>
                </a:lnTo>
                <a:lnTo>
                  <a:pt x="133" y="122"/>
                </a:lnTo>
                <a:lnTo>
                  <a:pt x="136" y="111"/>
                </a:lnTo>
                <a:lnTo>
                  <a:pt x="136" y="111"/>
                </a:lnTo>
                <a:lnTo>
                  <a:pt x="133" y="110"/>
                </a:lnTo>
                <a:lnTo>
                  <a:pt x="133" y="50"/>
                </a:lnTo>
                <a:lnTo>
                  <a:pt x="133" y="50"/>
                </a:lnTo>
                <a:close/>
                <a:moveTo>
                  <a:pt x="164" y="287"/>
                </a:moveTo>
                <a:lnTo>
                  <a:pt x="133" y="287"/>
                </a:lnTo>
                <a:lnTo>
                  <a:pt x="133" y="218"/>
                </a:lnTo>
                <a:lnTo>
                  <a:pt x="133" y="218"/>
                </a:lnTo>
                <a:lnTo>
                  <a:pt x="137" y="222"/>
                </a:lnTo>
                <a:lnTo>
                  <a:pt x="137" y="222"/>
                </a:lnTo>
                <a:lnTo>
                  <a:pt x="140" y="224"/>
                </a:lnTo>
                <a:lnTo>
                  <a:pt x="143" y="226"/>
                </a:lnTo>
                <a:lnTo>
                  <a:pt x="152" y="228"/>
                </a:lnTo>
                <a:lnTo>
                  <a:pt x="152" y="228"/>
                </a:lnTo>
                <a:lnTo>
                  <a:pt x="164" y="226"/>
                </a:lnTo>
                <a:lnTo>
                  <a:pt x="164" y="287"/>
                </a:lnTo>
                <a:lnTo>
                  <a:pt x="164" y="287"/>
                </a:lnTo>
                <a:close/>
                <a:moveTo>
                  <a:pt x="164" y="160"/>
                </a:moveTo>
                <a:lnTo>
                  <a:pt x="164" y="160"/>
                </a:lnTo>
                <a:lnTo>
                  <a:pt x="163" y="161"/>
                </a:lnTo>
                <a:lnTo>
                  <a:pt x="153" y="201"/>
                </a:lnTo>
                <a:lnTo>
                  <a:pt x="153" y="201"/>
                </a:lnTo>
                <a:lnTo>
                  <a:pt x="153" y="205"/>
                </a:lnTo>
                <a:lnTo>
                  <a:pt x="153" y="205"/>
                </a:lnTo>
                <a:lnTo>
                  <a:pt x="153" y="207"/>
                </a:lnTo>
                <a:lnTo>
                  <a:pt x="156" y="210"/>
                </a:lnTo>
                <a:lnTo>
                  <a:pt x="159" y="211"/>
                </a:lnTo>
                <a:lnTo>
                  <a:pt x="161" y="211"/>
                </a:lnTo>
                <a:lnTo>
                  <a:pt x="161" y="211"/>
                </a:lnTo>
                <a:lnTo>
                  <a:pt x="164" y="211"/>
                </a:lnTo>
                <a:lnTo>
                  <a:pt x="164" y="160"/>
                </a:lnTo>
                <a:close/>
                <a:moveTo>
                  <a:pt x="96" y="0"/>
                </a:moveTo>
                <a:lnTo>
                  <a:pt x="133" y="0"/>
                </a:lnTo>
                <a:lnTo>
                  <a:pt x="133" y="14"/>
                </a:lnTo>
                <a:lnTo>
                  <a:pt x="96" y="14"/>
                </a:lnTo>
                <a:lnTo>
                  <a:pt x="96" y="0"/>
                </a:lnTo>
                <a:lnTo>
                  <a:pt x="96" y="0"/>
                </a:lnTo>
                <a:close/>
                <a:moveTo>
                  <a:pt x="96" y="50"/>
                </a:moveTo>
                <a:lnTo>
                  <a:pt x="133" y="50"/>
                </a:lnTo>
                <a:lnTo>
                  <a:pt x="133" y="110"/>
                </a:lnTo>
                <a:lnTo>
                  <a:pt x="133" y="110"/>
                </a:lnTo>
                <a:lnTo>
                  <a:pt x="124" y="109"/>
                </a:lnTo>
                <a:lnTo>
                  <a:pt x="124" y="109"/>
                </a:lnTo>
                <a:lnTo>
                  <a:pt x="117" y="110"/>
                </a:lnTo>
                <a:lnTo>
                  <a:pt x="110" y="111"/>
                </a:lnTo>
                <a:lnTo>
                  <a:pt x="103" y="115"/>
                </a:lnTo>
                <a:lnTo>
                  <a:pt x="96" y="121"/>
                </a:lnTo>
                <a:lnTo>
                  <a:pt x="96" y="50"/>
                </a:lnTo>
                <a:lnTo>
                  <a:pt x="96" y="50"/>
                </a:lnTo>
                <a:close/>
                <a:moveTo>
                  <a:pt x="133" y="287"/>
                </a:moveTo>
                <a:lnTo>
                  <a:pt x="96" y="287"/>
                </a:lnTo>
                <a:lnTo>
                  <a:pt x="96" y="226"/>
                </a:lnTo>
                <a:lnTo>
                  <a:pt x="111" y="226"/>
                </a:lnTo>
                <a:lnTo>
                  <a:pt x="133" y="122"/>
                </a:lnTo>
                <a:lnTo>
                  <a:pt x="133" y="192"/>
                </a:lnTo>
                <a:lnTo>
                  <a:pt x="132" y="198"/>
                </a:lnTo>
                <a:lnTo>
                  <a:pt x="132" y="198"/>
                </a:lnTo>
                <a:lnTo>
                  <a:pt x="132" y="207"/>
                </a:lnTo>
                <a:lnTo>
                  <a:pt x="132" y="207"/>
                </a:lnTo>
                <a:lnTo>
                  <a:pt x="132" y="213"/>
                </a:lnTo>
                <a:lnTo>
                  <a:pt x="133" y="218"/>
                </a:lnTo>
                <a:lnTo>
                  <a:pt x="133" y="287"/>
                </a:lnTo>
                <a:lnTo>
                  <a:pt x="133" y="287"/>
                </a:lnTo>
                <a:close/>
                <a:moveTo>
                  <a:pt x="96" y="186"/>
                </a:moveTo>
                <a:lnTo>
                  <a:pt x="101" y="169"/>
                </a:lnTo>
                <a:lnTo>
                  <a:pt x="101" y="169"/>
                </a:lnTo>
                <a:lnTo>
                  <a:pt x="96" y="168"/>
                </a:lnTo>
                <a:lnTo>
                  <a:pt x="96" y="186"/>
                </a:lnTo>
                <a:lnTo>
                  <a:pt x="96" y="186"/>
                </a:lnTo>
                <a:close/>
                <a:moveTo>
                  <a:pt x="96" y="160"/>
                </a:moveTo>
                <a:lnTo>
                  <a:pt x="96" y="160"/>
                </a:lnTo>
                <a:lnTo>
                  <a:pt x="102" y="163"/>
                </a:lnTo>
                <a:lnTo>
                  <a:pt x="111" y="119"/>
                </a:lnTo>
                <a:lnTo>
                  <a:pt x="111" y="119"/>
                </a:lnTo>
                <a:lnTo>
                  <a:pt x="105" y="125"/>
                </a:lnTo>
                <a:lnTo>
                  <a:pt x="96" y="133"/>
                </a:lnTo>
                <a:lnTo>
                  <a:pt x="96" y="160"/>
                </a:lnTo>
                <a:close/>
                <a:moveTo>
                  <a:pt x="82" y="0"/>
                </a:moveTo>
                <a:lnTo>
                  <a:pt x="96" y="0"/>
                </a:lnTo>
                <a:lnTo>
                  <a:pt x="96" y="14"/>
                </a:lnTo>
                <a:lnTo>
                  <a:pt x="82" y="14"/>
                </a:lnTo>
                <a:lnTo>
                  <a:pt x="82" y="0"/>
                </a:lnTo>
                <a:lnTo>
                  <a:pt x="82" y="0"/>
                </a:lnTo>
                <a:close/>
                <a:moveTo>
                  <a:pt x="82" y="50"/>
                </a:moveTo>
                <a:lnTo>
                  <a:pt x="96" y="50"/>
                </a:lnTo>
                <a:lnTo>
                  <a:pt x="96" y="121"/>
                </a:lnTo>
                <a:lnTo>
                  <a:pt x="96" y="121"/>
                </a:lnTo>
                <a:lnTo>
                  <a:pt x="96" y="122"/>
                </a:lnTo>
                <a:lnTo>
                  <a:pt x="96" y="122"/>
                </a:lnTo>
                <a:lnTo>
                  <a:pt x="82" y="137"/>
                </a:lnTo>
                <a:lnTo>
                  <a:pt x="82" y="50"/>
                </a:lnTo>
                <a:lnTo>
                  <a:pt x="82" y="50"/>
                </a:lnTo>
                <a:close/>
                <a:moveTo>
                  <a:pt x="96" y="287"/>
                </a:moveTo>
                <a:lnTo>
                  <a:pt x="82" y="287"/>
                </a:lnTo>
                <a:lnTo>
                  <a:pt x="82" y="164"/>
                </a:lnTo>
                <a:lnTo>
                  <a:pt x="82" y="164"/>
                </a:lnTo>
                <a:lnTo>
                  <a:pt x="90" y="165"/>
                </a:lnTo>
                <a:lnTo>
                  <a:pt x="96" y="168"/>
                </a:lnTo>
                <a:lnTo>
                  <a:pt x="96" y="186"/>
                </a:lnTo>
                <a:lnTo>
                  <a:pt x="88" y="226"/>
                </a:lnTo>
                <a:lnTo>
                  <a:pt x="96" y="226"/>
                </a:lnTo>
                <a:lnTo>
                  <a:pt x="96" y="287"/>
                </a:lnTo>
                <a:lnTo>
                  <a:pt x="96" y="287"/>
                </a:lnTo>
                <a:close/>
                <a:moveTo>
                  <a:pt x="96" y="133"/>
                </a:moveTo>
                <a:lnTo>
                  <a:pt x="96" y="133"/>
                </a:lnTo>
                <a:lnTo>
                  <a:pt x="90" y="144"/>
                </a:lnTo>
                <a:lnTo>
                  <a:pt x="83" y="157"/>
                </a:lnTo>
                <a:lnTo>
                  <a:pt x="83" y="157"/>
                </a:lnTo>
                <a:lnTo>
                  <a:pt x="96" y="160"/>
                </a:lnTo>
                <a:lnTo>
                  <a:pt x="96" y="133"/>
                </a:lnTo>
                <a:close/>
                <a:moveTo>
                  <a:pt x="40" y="0"/>
                </a:moveTo>
                <a:lnTo>
                  <a:pt x="82" y="0"/>
                </a:lnTo>
                <a:lnTo>
                  <a:pt x="82" y="14"/>
                </a:lnTo>
                <a:lnTo>
                  <a:pt x="36" y="14"/>
                </a:lnTo>
                <a:lnTo>
                  <a:pt x="36" y="14"/>
                </a:lnTo>
                <a:lnTo>
                  <a:pt x="27" y="15"/>
                </a:lnTo>
                <a:lnTo>
                  <a:pt x="22" y="19"/>
                </a:lnTo>
                <a:lnTo>
                  <a:pt x="18" y="25"/>
                </a:lnTo>
                <a:lnTo>
                  <a:pt x="17" y="31"/>
                </a:lnTo>
                <a:lnTo>
                  <a:pt x="17" y="31"/>
                </a:lnTo>
                <a:lnTo>
                  <a:pt x="17" y="31"/>
                </a:lnTo>
                <a:lnTo>
                  <a:pt x="18" y="39"/>
                </a:lnTo>
                <a:lnTo>
                  <a:pt x="22" y="45"/>
                </a:lnTo>
                <a:lnTo>
                  <a:pt x="27" y="49"/>
                </a:lnTo>
                <a:lnTo>
                  <a:pt x="36" y="50"/>
                </a:lnTo>
                <a:lnTo>
                  <a:pt x="82" y="50"/>
                </a:lnTo>
                <a:lnTo>
                  <a:pt x="82" y="137"/>
                </a:lnTo>
                <a:lnTo>
                  <a:pt x="82" y="137"/>
                </a:lnTo>
                <a:lnTo>
                  <a:pt x="69" y="155"/>
                </a:lnTo>
                <a:lnTo>
                  <a:pt x="69" y="155"/>
                </a:lnTo>
                <a:lnTo>
                  <a:pt x="61" y="155"/>
                </a:lnTo>
                <a:lnTo>
                  <a:pt x="61" y="155"/>
                </a:lnTo>
                <a:lnTo>
                  <a:pt x="48" y="156"/>
                </a:lnTo>
                <a:lnTo>
                  <a:pt x="42" y="157"/>
                </a:lnTo>
                <a:lnTo>
                  <a:pt x="38" y="160"/>
                </a:lnTo>
                <a:lnTo>
                  <a:pt x="38" y="160"/>
                </a:lnTo>
                <a:lnTo>
                  <a:pt x="34" y="163"/>
                </a:lnTo>
                <a:lnTo>
                  <a:pt x="31" y="167"/>
                </a:lnTo>
                <a:lnTo>
                  <a:pt x="29" y="169"/>
                </a:lnTo>
                <a:lnTo>
                  <a:pt x="29" y="174"/>
                </a:lnTo>
                <a:lnTo>
                  <a:pt x="29" y="174"/>
                </a:lnTo>
                <a:lnTo>
                  <a:pt x="29" y="178"/>
                </a:lnTo>
                <a:lnTo>
                  <a:pt x="31" y="180"/>
                </a:lnTo>
                <a:lnTo>
                  <a:pt x="31" y="180"/>
                </a:lnTo>
                <a:lnTo>
                  <a:pt x="34" y="182"/>
                </a:lnTo>
                <a:lnTo>
                  <a:pt x="40" y="183"/>
                </a:lnTo>
                <a:lnTo>
                  <a:pt x="40" y="183"/>
                </a:lnTo>
                <a:lnTo>
                  <a:pt x="42" y="183"/>
                </a:lnTo>
                <a:lnTo>
                  <a:pt x="45" y="182"/>
                </a:lnTo>
                <a:lnTo>
                  <a:pt x="45" y="182"/>
                </a:lnTo>
                <a:lnTo>
                  <a:pt x="46" y="179"/>
                </a:lnTo>
                <a:lnTo>
                  <a:pt x="48" y="178"/>
                </a:lnTo>
                <a:lnTo>
                  <a:pt x="48" y="178"/>
                </a:lnTo>
                <a:lnTo>
                  <a:pt x="46" y="174"/>
                </a:lnTo>
                <a:lnTo>
                  <a:pt x="46" y="174"/>
                </a:lnTo>
                <a:lnTo>
                  <a:pt x="45" y="172"/>
                </a:lnTo>
                <a:lnTo>
                  <a:pt x="45" y="172"/>
                </a:lnTo>
                <a:lnTo>
                  <a:pt x="48" y="168"/>
                </a:lnTo>
                <a:lnTo>
                  <a:pt x="52" y="165"/>
                </a:lnTo>
                <a:lnTo>
                  <a:pt x="52" y="165"/>
                </a:lnTo>
                <a:lnTo>
                  <a:pt x="57" y="164"/>
                </a:lnTo>
                <a:lnTo>
                  <a:pt x="64" y="164"/>
                </a:lnTo>
                <a:lnTo>
                  <a:pt x="64" y="164"/>
                </a:lnTo>
                <a:lnTo>
                  <a:pt x="54" y="182"/>
                </a:lnTo>
                <a:lnTo>
                  <a:pt x="54" y="182"/>
                </a:lnTo>
                <a:lnTo>
                  <a:pt x="48" y="195"/>
                </a:lnTo>
                <a:lnTo>
                  <a:pt x="44" y="207"/>
                </a:lnTo>
                <a:lnTo>
                  <a:pt x="41" y="218"/>
                </a:lnTo>
                <a:lnTo>
                  <a:pt x="41" y="228"/>
                </a:lnTo>
                <a:lnTo>
                  <a:pt x="41" y="228"/>
                </a:lnTo>
                <a:lnTo>
                  <a:pt x="41" y="233"/>
                </a:lnTo>
                <a:lnTo>
                  <a:pt x="42" y="237"/>
                </a:lnTo>
                <a:lnTo>
                  <a:pt x="45" y="240"/>
                </a:lnTo>
                <a:lnTo>
                  <a:pt x="49" y="243"/>
                </a:lnTo>
                <a:lnTo>
                  <a:pt x="49" y="243"/>
                </a:lnTo>
                <a:lnTo>
                  <a:pt x="53" y="244"/>
                </a:lnTo>
                <a:lnTo>
                  <a:pt x="61" y="244"/>
                </a:lnTo>
                <a:lnTo>
                  <a:pt x="61" y="244"/>
                </a:lnTo>
                <a:lnTo>
                  <a:pt x="60" y="240"/>
                </a:lnTo>
                <a:lnTo>
                  <a:pt x="60" y="236"/>
                </a:lnTo>
                <a:lnTo>
                  <a:pt x="60" y="236"/>
                </a:lnTo>
                <a:lnTo>
                  <a:pt x="61" y="221"/>
                </a:lnTo>
                <a:lnTo>
                  <a:pt x="61" y="221"/>
                </a:lnTo>
                <a:lnTo>
                  <a:pt x="64" y="207"/>
                </a:lnTo>
                <a:lnTo>
                  <a:pt x="68" y="194"/>
                </a:lnTo>
                <a:lnTo>
                  <a:pt x="73" y="179"/>
                </a:lnTo>
                <a:lnTo>
                  <a:pt x="80" y="164"/>
                </a:lnTo>
                <a:lnTo>
                  <a:pt x="80" y="164"/>
                </a:lnTo>
                <a:lnTo>
                  <a:pt x="82" y="164"/>
                </a:lnTo>
                <a:lnTo>
                  <a:pt x="82" y="287"/>
                </a:lnTo>
                <a:lnTo>
                  <a:pt x="40" y="287"/>
                </a:lnTo>
                <a:lnTo>
                  <a:pt x="40" y="287"/>
                </a:lnTo>
                <a:lnTo>
                  <a:pt x="31" y="286"/>
                </a:lnTo>
                <a:lnTo>
                  <a:pt x="25" y="285"/>
                </a:lnTo>
                <a:lnTo>
                  <a:pt x="18" y="280"/>
                </a:lnTo>
                <a:lnTo>
                  <a:pt x="13" y="275"/>
                </a:lnTo>
                <a:lnTo>
                  <a:pt x="7" y="270"/>
                </a:lnTo>
                <a:lnTo>
                  <a:pt x="4" y="263"/>
                </a:lnTo>
                <a:lnTo>
                  <a:pt x="2" y="256"/>
                </a:lnTo>
                <a:lnTo>
                  <a:pt x="0" y="248"/>
                </a:lnTo>
                <a:lnTo>
                  <a:pt x="0" y="39"/>
                </a:lnTo>
                <a:lnTo>
                  <a:pt x="0" y="39"/>
                </a:lnTo>
                <a:lnTo>
                  <a:pt x="2" y="31"/>
                </a:lnTo>
                <a:lnTo>
                  <a:pt x="4" y="25"/>
                </a:lnTo>
                <a:lnTo>
                  <a:pt x="7" y="18"/>
                </a:lnTo>
                <a:lnTo>
                  <a:pt x="13" y="12"/>
                </a:lnTo>
                <a:lnTo>
                  <a:pt x="18" y="7"/>
                </a:lnTo>
                <a:lnTo>
                  <a:pt x="25" y="4"/>
                </a:lnTo>
                <a:lnTo>
                  <a:pt x="31" y="2"/>
                </a:lnTo>
                <a:lnTo>
                  <a:pt x="40" y="0"/>
                </a:lnTo>
                <a:lnTo>
                  <a:pt x="40" y="0"/>
                </a:lnTo>
                <a:close/>
              </a:path>
            </a:pathLst>
          </a:custGeom>
          <a:solidFill>
            <a:schemeClr val="accent1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292" name="Freeform 171"/>
          <p:cNvSpPr>
            <a:spLocks noEditPoints="1"/>
          </p:cNvSpPr>
          <p:nvPr/>
        </p:nvSpPr>
        <p:spPr bwMode="auto">
          <a:xfrm>
            <a:off x="1862769" y="2063338"/>
            <a:ext cx="311106" cy="312864"/>
          </a:xfrm>
          <a:custGeom>
            <a:avLst/>
            <a:gdLst>
              <a:gd name="T0" fmla="*/ 337 w 354"/>
              <a:gd name="T1" fmla="*/ 299 h 356"/>
              <a:gd name="T2" fmla="*/ 352 w 354"/>
              <a:gd name="T3" fmla="*/ 91 h 356"/>
              <a:gd name="T4" fmla="*/ 339 w 354"/>
              <a:gd name="T5" fmla="*/ 154 h 356"/>
              <a:gd name="T6" fmla="*/ 333 w 354"/>
              <a:gd name="T7" fmla="*/ 150 h 356"/>
              <a:gd name="T8" fmla="*/ 333 w 354"/>
              <a:gd name="T9" fmla="*/ 206 h 356"/>
              <a:gd name="T10" fmla="*/ 289 w 354"/>
              <a:gd name="T11" fmla="*/ 221 h 356"/>
              <a:gd name="T12" fmla="*/ 306 w 354"/>
              <a:gd name="T13" fmla="*/ 244 h 356"/>
              <a:gd name="T14" fmla="*/ 283 w 354"/>
              <a:gd name="T15" fmla="*/ 267 h 356"/>
              <a:gd name="T16" fmla="*/ 306 w 354"/>
              <a:gd name="T17" fmla="*/ 338 h 356"/>
              <a:gd name="T18" fmla="*/ 283 w 354"/>
              <a:gd name="T19" fmla="*/ 59 h 356"/>
              <a:gd name="T20" fmla="*/ 317 w 354"/>
              <a:gd name="T21" fmla="*/ 59 h 356"/>
              <a:gd name="T22" fmla="*/ 271 w 354"/>
              <a:gd name="T23" fmla="*/ 47 h 356"/>
              <a:gd name="T24" fmla="*/ 263 w 354"/>
              <a:gd name="T25" fmla="*/ 12 h 356"/>
              <a:gd name="T26" fmla="*/ 272 w 354"/>
              <a:gd name="T27" fmla="*/ 223 h 356"/>
              <a:gd name="T28" fmla="*/ 283 w 354"/>
              <a:gd name="T29" fmla="*/ 68 h 356"/>
              <a:gd name="T30" fmla="*/ 272 w 354"/>
              <a:gd name="T31" fmla="*/ 264 h 356"/>
              <a:gd name="T32" fmla="*/ 274 w 354"/>
              <a:gd name="T33" fmla="*/ 356 h 356"/>
              <a:gd name="T34" fmla="*/ 263 w 354"/>
              <a:gd name="T35" fmla="*/ 28 h 356"/>
              <a:gd name="T36" fmla="*/ 259 w 354"/>
              <a:gd name="T37" fmla="*/ 50 h 356"/>
              <a:gd name="T38" fmla="*/ 236 w 354"/>
              <a:gd name="T39" fmla="*/ 50 h 356"/>
              <a:gd name="T40" fmla="*/ 230 w 354"/>
              <a:gd name="T41" fmla="*/ 28 h 356"/>
              <a:gd name="T42" fmla="*/ 263 w 354"/>
              <a:gd name="T43" fmla="*/ 68 h 356"/>
              <a:gd name="T44" fmla="*/ 263 w 354"/>
              <a:gd name="T45" fmla="*/ 231 h 356"/>
              <a:gd name="T46" fmla="*/ 228 w 354"/>
              <a:gd name="T47" fmla="*/ 269 h 356"/>
              <a:gd name="T48" fmla="*/ 228 w 354"/>
              <a:gd name="T49" fmla="*/ 216 h 356"/>
              <a:gd name="T50" fmla="*/ 263 w 354"/>
              <a:gd name="T51" fmla="*/ 348 h 356"/>
              <a:gd name="T52" fmla="*/ 228 w 354"/>
              <a:gd name="T53" fmla="*/ 28 h 356"/>
              <a:gd name="T54" fmla="*/ 225 w 354"/>
              <a:gd name="T55" fmla="*/ 49 h 356"/>
              <a:gd name="T56" fmla="*/ 228 w 354"/>
              <a:gd name="T57" fmla="*/ 4 h 356"/>
              <a:gd name="T58" fmla="*/ 179 w 354"/>
              <a:gd name="T59" fmla="*/ 68 h 356"/>
              <a:gd name="T60" fmla="*/ 228 w 354"/>
              <a:gd name="T61" fmla="*/ 216 h 356"/>
              <a:gd name="T62" fmla="*/ 228 w 354"/>
              <a:gd name="T63" fmla="*/ 299 h 356"/>
              <a:gd name="T64" fmla="*/ 133 w 354"/>
              <a:gd name="T65" fmla="*/ 43 h 356"/>
              <a:gd name="T66" fmla="*/ 126 w 354"/>
              <a:gd name="T67" fmla="*/ 4 h 356"/>
              <a:gd name="T68" fmla="*/ 179 w 354"/>
              <a:gd name="T69" fmla="*/ 68 h 356"/>
              <a:gd name="T70" fmla="*/ 179 w 354"/>
              <a:gd name="T71" fmla="*/ 242 h 356"/>
              <a:gd name="T72" fmla="*/ 171 w 354"/>
              <a:gd name="T73" fmla="*/ 162 h 356"/>
              <a:gd name="T74" fmla="*/ 115 w 354"/>
              <a:gd name="T75" fmla="*/ 31 h 356"/>
              <a:gd name="T76" fmla="*/ 123 w 354"/>
              <a:gd name="T77" fmla="*/ 50 h 356"/>
              <a:gd name="T78" fmla="*/ 100 w 354"/>
              <a:gd name="T79" fmla="*/ 43 h 356"/>
              <a:gd name="T80" fmla="*/ 90 w 354"/>
              <a:gd name="T81" fmla="*/ 12 h 356"/>
              <a:gd name="T82" fmla="*/ 126 w 354"/>
              <a:gd name="T83" fmla="*/ 96 h 356"/>
              <a:gd name="T84" fmla="*/ 90 w 354"/>
              <a:gd name="T85" fmla="*/ 256 h 356"/>
              <a:gd name="T86" fmla="*/ 126 w 354"/>
              <a:gd name="T87" fmla="*/ 162 h 356"/>
              <a:gd name="T88" fmla="*/ 90 w 354"/>
              <a:gd name="T89" fmla="*/ 348 h 356"/>
              <a:gd name="T90" fmla="*/ 79 w 354"/>
              <a:gd name="T91" fmla="*/ 39 h 356"/>
              <a:gd name="T92" fmla="*/ 71 w 354"/>
              <a:gd name="T93" fmla="*/ 20 h 356"/>
              <a:gd name="T94" fmla="*/ 90 w 354"/>
              <a:gd name="T95" fmla="*/ 162 h 356"/>
              <a:gd name="T96" fmla="*/ 90 w 354"/>
              <a:gd name="T97" fmla="*/ 68 h 356"/>
              <a:gd name="T98" fmla="*/ 81 w 354"/>
              <a:gd name="T99" fmla="*/ 264 h 356"/>
              <a:gd name="T100" fmla="*/ 84 w 354"/>
              <a:gd name="T101" fmla="*/ 353 h 356"/>
              <a:gd name="T102" fmla="*/ 37 w 354"/>
              <a:gd name="T103" fmla="*/ 59 h 356"/>
              <a:gd name="T104" fmla="*/ 71 w 354"/>
              <a:gd name="T105" fmla="*/ 20 h 356"/>
              <a:gd name="T106" fmla="*/ 54 w 354"/>
              <a:gd name="T107" fmla="*/ 227 h 356"/>
              <a:gd name="T108" fmla="*/ 50 w 354"/>
              <a:gd name="T109" fmla="*/ 257 h 356"/>
              <a:gd name="T110" fmla="*/ 16 w 354"/>
              <a:gd name="T111" fmla="*/ 299 h 356"/>
              <a:gd name="T112" fmla="*/ 71 w 354"/>
              <a:gd name="T113" fmla="*/ 68 h 356"/>
              <a:gd name="T114" fmla="*/ 49 w 354"/>
              <a:gd name="T115" fmla="*/ 345 h 356"/>
              <a:gd name="T116" fmla="*/ 20 w 354"/>
              <a:gd name="T117" fmla="*/ 150 h 356"/>
              <a:gd name="T118" fmla="*/ 16 w 354"/>
              <a:gd name="T119" fmla="*/ 154 h 356"/>
              <a:gd name="T120" fmla="*/ 0 w 354"/>
              <a:gd name="T121" fmla="*/ 95 h 356"/>
              <a:gd name="T122" fmla="*/ 16 w 354"/>
              <a:gd name="T123" fmla="*/ 96 h 356"/>
              <a:gd name="T124" fmla="*/ 16 w 354"/>
              <a:gd name="T125" fmla="*/ 210 h 35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354" h="356">
                <a:moveTo>
                  <a:pt x="337" y="299"/>
                </a:moveTo>
                <a:lnTo>
                  <a:pt x="337" y="210"/>
                </a:lnTo>
                <a:lnTo>
                  <a:pt x="337" y="210"/>
                </a:lnTo>
                <a:lnTo>
                  <a:pt x="340" y="215"/>
                </a:lnTo>
                <a:lnTo>
                  <a:pt x="341" y="222"/>
                </a:lnTo>
                <a:lnTo>
                  <a:pt x="341" y="299"/>
                </a:lnTo>
                <a:lnTo>
                  <a:pt x="337" y="299"/>
                </a:lnTo>
                <a:lnTo>
                  <a:pt x="337" y="299"/>
                </a:lnTo>
                <a:close/>
                <a:moveTo>
                  <a:pt x="337" y="154"/>
                </a:moveTo>
                <a:lnTo>
                  <a:pt x="337" y="96"/>
                </a:lnTo>
                <a:lnTo>
                  <a:pt x="337" y="96"/>
                </a:lnTo>
                <a:lnTo>
                  <a:pt x="339" y="95"/>
                </a:lnTo>
                <a:lnTo>
                  <a:pt x="348" y="91"/>
                </a:lnTo>
                <a:lnTo>
                  <a:pt x="348" y="91"/>
                </a:lnTo>
                <a:lnTo>
                  <a:pt x="350" y="91"/>
                </a:lnTo>
                <a:lnTo>
                  <a:pt x="352" y="91"/>
                </a:lnTo>
                <a:lnTo>
                  <a:pt x="354" y="93"/>
                </a:lnTo>
                <a:lnTo>
                  <a:pt x="354" y="95"/>
                </a:lnTo>
                <a:lnTo>
                  <a:pt x="354" y="142"/>
                </a:lnTo>
                <a:lnTo>
                  <a:pt x="354" y="142"/>
                </a:lnTo>
                <a:lnTo>
                  <a:pt x="352" y="147"/>
                </a:lnTo>
                <a:lnTo>
                  <a:pt x="350" y="149"/>
                </a:lnTo>
                <a:lnTo>
                  <a:pt x="348" y="150"/>
                </a:lnTo>
                <a:lnTo>
                  <a:pt x="339" y="154"/>
                </a:lnTo>
                <a:lnTo>
                  <a:pt x="339" y="154"/>
                </a:lnTo>
                <a:lnTo>
                  <a:pt x="337" y="154"/>
                </a:lnTo>
                <a:lnTo>
                  <a:pt x="337" y="154"/>
                </a:lnTo>
                <a:close/>
                <a:moveTo>
                  <a:pt x="337" y="96"/>
                </a:moveTo>
                <a:lnTo>
                  <a:pt x="337" y="154"/>
                </a:lnTo>
                <a:lnTo>
                  <a:pt x="337" y="154"/>
                </a:lnTo>
                <a:lnTo>
                  <a:pt x="335" y="153"/>
                </a:lnTo>
                <a:lnTo>
                  <a:pt x="333" y="150"/>
                </a:lnTo>
                <a:lnTo>
                  <a:pt x="333" y="103"/>
                </a:lnTo>
                <a:lnTo>
                  <a:pt x="333" y="103"/>
                </a:lnTo>
                <a:lnTo>
                  <a:pt x="335" y="99"/>
                </a:lnTo>
                <a:lnTo>
                  <a:pt x="337" y="96"/>
                </a:lnTo>
                <a:lnTo>
                  <a:pt x="337" y="96"/>
                </a:lnTo>
                <a:close/>
                <a:moveTo>
                  <a:pt x="337" y="210"/>
                </a:moveTo>
                <a:lnTo>
                  <a:pt x="337" y="210"/>
                </a:lnTo>
                <a:lnTo>
                  <a:pt x="333" y="206"/>
                </a:lnTo>
                <a:lnTo>
                  <a:pt x="329" y="202"/>
                </a:lnTo>
                <a:lnTo>
                  <a:pt x="324" y="199"/>
                </a:lnTo>
                <a:lnTo>
                  <a:pt x="317" y="199"/>
                </a:lnTo>
                <a:lnTo>
                  <a:pt x="317" y="68"/>
                </a:lnTo>
                <a:lnTo>
                  <a:pt x="283" y="68"/>
                </a:lnTo>
                <a:lnTo>
                  <a:pt x="283" y="221"/>
                </a:lnTo>
                <a:lnTo>
                  <a:pt x="283" y="221"/>
                </a:lnTo>
                <a:lnTo>
                  <a:pt x="289" y="221"/>
                </a:lnTo>
                <a:lnTo>
                  <a:pt x="293" y="222"/>
                </a:lnTo>
                <a:lnTo>
                  <a:pt x="297" y="225"/>
                </a:lnTo>
                <a:lnTo>
                  <a:pt x="299" y="227"/>
                </a:lnTo>
                <a:lnTo>
                  <a:pt x="302" y="230"/>
                </a:lnTo>
                <a:lnTo>
                  <a:pt x="305" y="234"/>
                </a:lnTo>
                <a:lnTo>
                  <a:pt x="306" y="239"/>
                </a:lnTo>
                <a:lnTo>
                  <a:pt x="306" y="244"/>
                </a:lnTo>
                <a:lnTo>
                  <a:pt x="306" y="244"/>
                </a:lnTo>
                <a:lnTo>
                  <a:pt x="306" y="248"/>
                </a:lnTo>
                <a:lnTo>
                  <a:pt x="305" y="253"/>
                </a:lnTo>
                <a:lnTo>
                  <a:pt x="302" y="257"/>
                </a:lnTo>
                <a:lnTo>
                  <a:pt x="299" y="260"/>
                </a:lnTo>
                <a:lnTo>
                  <a:pt x="297" y="262"/>
                </a:lnTo>
                <a:lnTo>
                  <a:pt x="293" y="265"/>
                </a:lnTo>
                <a:lnTo>
                  <a:pt x="289" y="267"/>
                </a:lnTo>
                <a:lnTo>
                  <a:pt x="283" y="267"/>
                </a:lnTo>
                <a:lnTo>
                  <a:pt x="283" y="299"/>
                </a:lnTo>
                <a:lnTo>
                  <a:pt x="337" y="299"/>
                </a:lnTo>
                <a:lnTo>
                  <a:pt x="337" y="210"/>
                </a:lnTo>
                <a:lnTo>
                  <a:pt x="337" y="210"/>
                </a:lnTo>
                <a:close/>
                <a:moveTo>
                  <a:pt x="283" y="356"/>
                </a:moveTo>
                <a:lnTo>
                  <a:pt x="283" y="314"/>
                </a:lnTo>
                <a:lnTo>
                  <a:pt x="306" y="314"/>
                </a:lnTo>
                <a:lnTo>
                  <a:pt x="306" y="338"/>
                </a:lnTo>
                <a:lnTo>
                  <a:pt x="306" y="338"/>
                </a:lnTo>
                <a:lnTo>
                  <a:pt x="305" y="345"/>
                </a:lnTo>
                <a:lnTo>
                  <a:pt x="301" y="350"/>
                </a:lnTo>
                <a:lnTo>
                  <a:pt x="295" y="355"/>
                </a:lnTo>
                <a:lnTo>
                  <a:pt x="289" y="356"/>
                </a:lnTo>
                <a:lnTo>
                  <a:pt x="283" y="356"/>
                </a:lnTo>
                <a:lnTo>
                  <a:pt x="283" y="356"/>
                </a:lnTo>
                <a:close/>
                <a:moveTo>
                  <a:pt x="283" y="59"/>
                </a:moveTo>
                <a:lnTo>
                  <a:pt x="283" y="20"/>
                </a:lnTo>
                <a:lnTo>
                  <a:pt x="283" y="20"/>
                </a:lnTo>
                <a:lnTo>
                  <a:pt x="298" y="30"/>
                </a:lnTo>
                <a:lnTo>
                  <a:pt x="309" y="38"/>
                </a:lnTo>
                <a:lnTo>
                  <a:pt x="313" y="43"/>
                </a:lnTo>
                <a:lnTo>
                  <a:pt x="316" y="49"/>
                </a:lnTo>
                <a:lnTo>
                  <a:pt x="317" y="54"/>
                </a:lnTo>
                <a:lnTo>
                  <a:pt x="317" y="59"/>
                </a:lnTo>
                <a:lnTo>
                  <a:pt x="283" y="59"/>
                </a:lnTo>
                <a:close/>
                <a:moveTo>
                  <a:pt x="283" y="20"/>
                </a:moveTo>
                <a:lnTo>
                  <a:pt x="283" y="59"/>
                </a:lnTo>
                <a:lnTo>
                  <a:pt x="263" y="59"/>
                </a:lnTo>
                <a:lnTo>
                  <a:pt x="263" y="50"/>
                </a:lnTo>
                <a:lnTo>
                  <a:pt x="263" y="50"/>
                </a:lnTo>
                <a:lnTo>
                  <a:pt x="268" y="50"/>
                </a:lnTo>
                <a:lnTo>
                  <a:pt x="271" y="47"/>
                </a:lnTo>
                <a:lnTo>
                  <a:pt x="274" y="43"/>
                </a:lnTo>
                <a:lnTo>
                  <a:pt x="275" y="39"/>
                </a:lnTo>
                <a:lnTo>
                  <a:pt x="275" y="39"/>
                </a:lnTo>
                <a:lnTo>
                  <a:pt x="274" y="35"/>
                </a:lnTo>
                <a:lnTo>
                  <a:pt x="271" y="31"/>
                </a:lnTo>
                <a:lnTo>
                  <a:pt x="268" y="28"/>
                </a:lnTo>
                <a:lnTo>
                  <a:pt x="263" y="28"/>
                </a:lnTo>
                <a:lnTo>
                  <a:pt x="263" y="12"/>
                </a:lnTo>
                <a:lnTo>
                  <a:pt x="263" y="12"/>
                </a:lnTo>
                <a:lnTo>
                  <a:pt x="283" y="20"/>
                </a:lnTo>
                <a:lnTo>
                  <a:pt x="283" y="20"/>
                </a:lnTo>
                <a:close/>
                <a:moveTo>
                  <a:pt x="283" y="68"/>
                </a:moveTo>
                <a:lnTo>
                  <a:pt x="283" y="221"/>
                </a:lnTo>
                <a:lnTo>
                  <a:pt x="283" y="221"/>
                </a:lnTo>
                <a:lnTo>
                  <a:pt x="278" y="221"/>
                </a:lnTo>
                <a:lnTo>
                  <a:pt x="272" y="223"/>
                </a:lnTo>
                <a:lnTo>
                  <a:pt x="267" y="227"/>
                </a:lnTo>
                <a:lnTo>
                  <a:pt x="263" y="231"/>
                </a:lnTo>
                <a:lnTo>
                  <a:pt x="263" y="162"/>
                </a:lnTo>
                <a:lnTo>
                  <a:pt x="272" y="162"/>
                </a:lnTo>
                <a:lnTo>
                  <a:pt x="272" y="96"/>
                </a:lnTo>
                <a:lnTo>
                  <a:pt x="263" y="96"/>
                </a:lnTo>
                <a:lnTo>
                  <a:pt x="263" y="68"/>
                </a:lnTo>
                <a:lnTo>
                  <a:pt x="283" y="68"/>
                </a:lnTo>
                <a:lnTo>
                  <a:pt x="283" y="68"/>
                </a:lnTo>
                <a:close/>
                <a:moveTo>
                  <a:pt x="283" y="267"/>
                </a:moveTo>
                <a:lnTo>
                  <a:pt x="283" y="299"/>
                </a:lnTo>
                <a:lnTo>
                  <a:pt x="263" y="299"/>
                </a:lnTo>
                <a:lnTo>
                  <a:pt x="263" y="256"/>
                </a:lnTo>
                <a:lnTo>
                  <a:pt x="263" y="256"/>
                </a:lnTo>
                <a:lnTo>
                  <a:pt x="267" y="260"/>
                </a:lnTo>
                <a:lnTo>
                  <a:pt x="272" y="264"/>
                </a:lnTo>
                <a:lnTo>
                  <a:pt x="278" y="267"/>
                </a:lnTo>
                <a:lnTo>
                  <a:pt x="283" y="267"/>
                </a:lnTo>
                <a:lnTo>
                  <a:pt x="283" y="267"/>
                </a:lnTo>
                <a:close/>
                <a:moveTo>
                  <a:pt x="283" y="314"/>
                </a:moveTo>
                <a:lnTo>
                  <a:pt x="283" y="356"/>
                </a:lnTo>
                <a:lnTo>
                  <a:pt x="278" y="356"/>
                </a:lnTo>
                <a:lnTo>
                  <a:pt x="278" y="356"/>
                </a:lnTo>
                <a:lnTo>
                  <a:pt x="274" y="356"/>
                </a:lnTo>
                <a:lnTo>
                  <a:pt x="270" y="353"/>
                </a:lnTo>
                <a:lnTo>
                  <a:pt x="267" y="352"/>
                </a:lnTo>
                <a:lnTo>
                  <a:pt x="263" y="348"/>
                </a:lnTo>
                <a:lnTo>
                  <a:pt x="263" y="314"/>
                </a:lnTo>
                <a:lnTo>
                  <a:pt x="283" y="314"/>
                </a:lnTo>
                <a:close/>
                <a:moveTo>
                  <a:pt x="263" y="12"/>
                </a:moveTo>
                <a:lnTo>
                  <a:pt x="263" y="28"/>
                </a:lnTo>
                <a:lnTo>
                  <a:pt x="263" y="28"/>
                </a:lnTo>
                <a:lnTo>
                  <a:pt x="259" y="28"/>
                </a:lnTo>
                <a:lnTo>
                  <a:pt x="256" y="31"/>
                </a:lnTo>
                <a:lnTo>
                  <a:pt x="253" y="35"/>
                </a:lnTo>
                <a:lnTo>
                  <a:pt x="252" y="39"/>
                </a:lnTo>
                <a:lnTo>
                  <a:pt x="252" y="39"/>
                </a:lnTo>
                <a:lnTo>
                  <a:pt x="253" y="43"/>
                </a:lnTo>
                <a:lnTo>
                  <a:pt x="256" y="47"/>
                </a:lnTo>
                <a:lnTo>
                  <a:pt x="259" y="50"/>
                </a:lnTo>
                <a:lnTo>
                  <a:pt x="263" y="50"/>
                </a:lnTo>
                <a:lnTo>
                  <a:pt x="263" y="59"/>
                </a:lnTo>
                <a:lnTo>
                  <a:pt x="228" y="59"/>
                </a:lnTo>
                <a:lnTo>
                  <a:pt x="228" y="50"/>
                </a:lnTo>
                <a:lnTo>
                  <a:pt x="228" y="50"/>
                </a:lnTo>
                <a:lnTo>
                  <a:pt x="230" y="50"/>
                </a:lnTo>
                <a:lnTo>
                  <a:pt x="230" y="50"/>
                </a:lnTo>
                <a:lnTo>
                  <a:pt x="236" y="50"/>
                </a:lnTo>
                <a:lnTo>
                  <a:pt x="238" y="47"/>
                </a:lnTo>
                <a:lnTo>
                  <a:pt x="241" y="43"/>
                </a:lnTo>
                <a:lnTo>
                  <a:pt x="243" y="39"/>
                </a:lnTo>
                <a:lnTo>
                  <a:pt x="243" y="39"/>
                </a:lnTo>
                <a:lnTo>
                  <a:pt x="241" y="35"/>
                </a:lnTo>
                <a:lnTo>
                  <a:pt x="238" y="31"/>
                </a:lnTo>
                <a:lnTo>
                  <a:pt x="236" y="28"/>
                </a:lnTo>
                <a:lnTo>
                  <a:pt x="230" y="28"/>
                </a:lnTo>
                <a:lnTo>
                  <a:pt x="230" y="28"/>
                </a:lnTo>
                <a:lnTo>
                  <a:pt x="228" y="28"/>
                </a:lnTo>
                <a:lnTo>
                  <a:pt x="228" y="4"/>
                </a:lnTo>
                <a:lnTo>
                  <a:pt x="228" y="4"/>
                </a:lnTo>
                <a:lnTo>
                  <a:pt x="247" y="8"/>
                </a:lnTo>
                <a:lnTo>
                  <a:pt x="263" y="12"/>
                </a:lnTo>
                <a:lnTo>
                  <a:pt x="263" y="12"/>
                </a:lnTo>
                <a:close/>
                <a:moveTo>
                  <a:pt x="263" y="68"/>
                </a:moveTo>
                <a:lnTo>
                  <a:pt x="263" y="96"/>
                </a:lnTo>
                <a:lnTo>
                  <a:pt x="228" y="96"/>
                </a:lnTo>
                <a:lnTo>
                  <a:pt x="228" y="68"/>
                </a:lnTo>
                <a:lnTo>
                  <a:pt x="263" y="68"/>
                </a:lnTo>
                <a:lnTo>
                  <a:pt x="263" y="68"/>
                </a:lnTo>
                <a:close/>
                <a:moveTo>
                  <a:pt x="263" y="162"/>
                </a:moveTo>
                <a:lnTo>
                  <a:pt x="263" y="231"/>
                </a:lnTo>
                <a:lnTo>
                  <a:pt x="263" y="231"/>
                </a:lnTo>
                <a:lnTo>
                  <a:pt x="262" y="237"/>
                </a:lnTo>
                <a:lnTo>
                  <a:pt x="260" y="244"/>
                </a:lnTo>
                <a:lnTo>
                  <a:pt x="260" y="244"/>
                </a:lnTo>
                <a:lnTo>
                  <a:pt x="262" y="250"/>
                </a:lnTo>
                <a:lnTo>
                  <a:pt x="263" y="256"/>
                </a:lnTo>
                <a:lnTo>
                  <a:pt x="263" y="299"/>
                </a:lnTo>
                <a:lnTo>
                  <a:pt x="228" y="299"/>
                </a:lnTo>
                <a:lnTo>
                  <a:pt x="228" y="269"/>
                </a:lnTo>
                <a:lnTo>
                  <a:pt x="229" y="269"/>
                </a:lnTo>
                <a:lnTo>
                  <a:pt x="229" y="253"/>
                </a:lnTo>
                <a:lnTo>
                  <a:pt x="228" y="253"/>
                </a:lnTo>
                <a:lnTo>
                  <a:pt x="228" y="242"/>
                </a:lnTo>
                <a:lnTo>
                  <a:pt x="229" y="242"/>
                </a:lnTo>
                <a:lnTo>
                  <a:pt x="229" y="227"/>
                </a:lnTo>
                <a:lnTo>
                  <a:pt x="228" y="227"/>
                </a:lnTo>
                <a:lnTo>
                  <a:pt x="228" y="216"/>
                </a:lnTo>
                <a:lnTo>
                  <a:pt x="229" y="216"/>
                </a:lnTo>
                <a:lnTo>
                  <a:pt x="229" y="200"/>
                </a:lnTo>
                <a:lnTo>
                  <a:pt x="228" y="200"/>
                </a:lnTo>
                <a:lnTo>
                  <a:pt x="228" y="162"/>
                </a:lnTo>
                <a:lnTo>
                  <a:pt x="263" y="162"/>
                </a:lnTo>
                <a:lnTo>
                  <a:pt x="263" y="162"/>
                </a:lnTo>
                <a:close/>
                <a:moveTo>
                  <a:pt x="263" y="314"/>
                </a:moveTo>
                <a:lnTo>
                  <a:pt x="263" y="348"/>
                </a:lnTo>
                <a:lnTo>
                  <a:pt x="263" y="348"/>
                </a:lnTo>
                <a:lnTo>
                  <a:pt x="262" y="344"/>
                </a:lnTo>
                <a:lnTo>
                  <a:pt x="260" y="338"/>
                </a:lnTo>
                <a:lnTo>
                  <a:pt x="260" y="314"/>
                </a:lnTo>
                <a:lnTo>
                  <a:pt x="263" y="314"/>
                </a:lnTo>
                <a:close/>
                <a:moveTo>
                  <a:pt x="228" y="4"/>
                </a:moveTo>
                <a:lnTo>
                  <a:pt x="228" y="28"/>
                </a:lnTo>
                <a:lnTo>
                  <a:pt x="228" y="28"/>
                </a:lnTo>
                <a:lnTo>
                  <a:pt x="225" y="30"/>
                </a:lnTo>
                <a:lnTo>
                  <a:pt x="222" y="32"/>
                </a:lnTo>
                <a:lnTo>
                  <a:pt x="221" y="35"/>
                </a:lnTo>
                <a:lnTo>
                  <a:pt x="220" y="39"/>
                </a:lnTo>
                <a:lnTo>
                  <a:pt x="220" y="39"/>
                </a:lnTo>
                <a:lnTo>
                  <a:pt x="221" y="43"/>
                </a:lnTo>
                <a:lnTo>
                  <a:pt x="222" y="46"/>
                </a:lnTo>
                <a:lnTo>
                  <a:pt x="225" y="49"/>
                </a:lnTo>
                <a:lnTo>
                  <a:pt x="228" y="50"/>
                </a:lnTo>
                <a:lnTo>
                  <a:pt x="228" y="59"/>
                </a:lnTo>
                <a:lnTo>
                  <a:pt x="179" y="59"/>
                </a:lnTo>
                <a:lnTo>
                  <a:pt x="179" y="0"/>
                </a:lnTo>
                <a:lnTo>
                  <a:pt x="179" y="0"/>
                </a:lnTo>
                <a:lnTo>
                  <a:pt x="203" y="1"/>
                </a:lnTo>
                <a:lnTo>
                  <a:pt x="228" y="4"/>
                </a:lnTo>
                <a:lnTo>
                  <a:pt x="228" y="4"/>
                </a:lnTo>
                <a:close/>
                <a:moveTo>
                  <a:pt x="228" y="68"/>
                </a:moveTo>
                <a:lnTo>
                  <a:pt x="228" y="96"/>
                </a:lnTo>
                <a:lnTo>
                  <a:pt x="183" y="96"/>
                </a:lnTo>
                <a:lnTo>
                  <a:pt x="183" y="162"/>
                </a:lnTo>
                <a:lnTo>
                  <a:pt x="228" y="162"/>
                </a:lnTo>
                <a:lnTo>
                  <a:pt x="228" y="200"/>
                </a:lnTo>
                <a:lnTo>
                  <a:pt x="179" y="200"/>
                </a:lnTo>
                <a:lnTo>
                  <a:pt x="179" y="68"/>
                </a:lnTo>
                <a:lnTo>
                  <a:pt x="228" y="68"/>
                </a:lnTo>
                <a:lnTo>
                  <a:pt x="228" y="68"/>
                </a:lnTo>
                <a:close/>
                <a:moveTo>
                  <a:pt x="228" y="216"/>
                </a:moveTo>
                <a:lnTo>
                  <a:pt x="228" y="227"/>
                </a:lnTo>
                <a:lnTo>
                  <a:pt x="179" y="227"/>
                </a:lnTo>
                <a:lnTo>
                  <a:pt x="179" y="216"/>
                </a:lnTo>
                <a:lnTo>
                  <a:pt x="228" y="216"/>
                </a:lnTo>
                <a:lnTo>
                  <a:pt x="228" y="216"/>
                </a:lnTo>
                <a:close/>
                <a:moveTo>
                  <a:pt x="228" y="242"/>
                </a:moveTo>
                <a:lnTo>
                  <a:pt x="228" y="253"/>
                </a:lnTo>
                <a:lnTo>
                  <a:pt x="179" y="253"/>
                </a:lnTo>
                <a:lnTo>
                  <a:pt x="179" y="242"/>
                </a:lnTo>
                <a:lnTo>
                  <a:pt x="228" y="242"/>
                </a:lnTo>
                <a:lnTo>
                  <a:pt x="228" y="242"/>
                </a:lnTo>
                <a:close/>
                <a:moveTo>
                  <a:pt x="228" y="269"/>
                </a:moveTo>
                <a:lnTo>
                  <a:pt x="228" y="299"/>
                </a:lnTo>
                <a:lnTo>
                  <a:pt x="179" y="299"/>
                </a:lnTo>
                <a:lnTo>
                  <a:pt x="179" y="269"/>
                </a:lnTo>
                <a:lnTo>
                  <a:pt x="228" y="269"/>
                </a:lnTo>
                <a:close/>
                <a:moveTo>
                  <a:pt x="126" y="50"/>
                </a:moveTo>
                <a:lnTo>
                  <a:pt x="126" y="50"/>
                </a:lnTo>
                <a:lnTo>
                  <a:pt x="129" y="49"/>
                </a:lnTo>
                <a:lnTo>
                  <a:pt x="132" y="46"/>
                </a:lnTo>
                <a:lnTo>
                  <a:pt x="133" y="43"/>
                </a:lnTo>
                <a:lnTo>
                  <a:pt x="134" y="39"/>
                </a:lnTo>
                <a:lnTo>
                  <a:pt x="134" y="39"/>
                </a:lnTo>
                <a:lnTo>
                  <a:pt x="133" y="35"/>
                </a:lnTo>
                <a:lnTo>
                  <a:pt x="132" y="32"/>
                </a:lnTo>
                <a:lnTo>
                  <a:pt x="129" y="30"/>
                </a:lnTo>
                <a:lnTo>
                  <a:pt x="126" y="28"/>
                </a:lnTo>
                <a:lnTo>
                  <a:pt x="126" y="4"/>
                </a:lnTo>
                <a:lnTo>
                  <a:pt x="126" y="4"/>
                </a:lnTo>
                <a:lnTo>
                  <a:pt x="150" y="1"/>
                </a:lnTo>
                <a:lnTo>
                  <a:pt x="176" y="0"/>
                </a:lnTo>
                <a:lnTo>
                  <a:pt x="179" y="0"/>
                </a:lnTo>
                <a:lnTo>
                  <a:pt x="179" y="59"/>
                </a:lnTo>
                <a:lnTo>
                  <a:pt x="126" y="59"/>
                </a:lnTo>
                <a:lnTo>
                  <a:pt x="126" y="50"/>
                </a:lnTo>
                <a:lnTo>
                  <a:pt x="126" y="50"/>
                </a:lnTo>
                <a:close/>
                <a:moveTo>
                  <a:pt x="179" y="68"/>
                </a:moveTo>
                <a:lnTo>
                  <a:pt x="179" y="200"/>
                </a:lnTo>
                <a:lnTo>
                  <a:pt x="127" y="200"/>
                </a:lnTo>
                <a:lnTo>
                  <a:pt x="127" y="216"/>
                </a:lnTo>
                <a:lnTo>
                  <a:pt x="179" y="216"/>
                </a:lnTo>
                <a:lnTo>
                  <a:pt x="179" y="227"/>
                </a:lnTo>
                <a:lnTo>
                  <a:pt x="127" y="227"/>
                </a:lnTo>
                <a:lnTo>
                  <a:pt x="127" y="242"/>
                </a:lnTo>
                <a:lnTo>
                  <a:pt x="179" y="242"/>
                </a:lnTo>
                <a:lnTo>
                  <a:pt x="179" y="253"/>
                </a:lnTo>
                <a:lnTo>
                  <a:pt x="127" y="253"/>
                </a:lnTo>
                <a:lnTo>
                  <a:pt x="127" y="269"/>
                </a:lnTo>
                <a:lnTo>
                  <a:pt x="179" y="269"/>
                </a:lnTo>
                <a:lnTo>
                  <a:pt x="179" y="299"/>
                </a:lnTo>
                <a:lnTo>
                  <a:pt x="126" y="299"/>
                </a:lnTo>
                <a:lnTo>
                  <a:pt x="126" y="162"/>
                </a:lnTo>
                <a:lnTo>
                  <a:pt x="171" y="162"/>
                </a:lnTo>
                <a:lnTo>
                  <a:pt x="171" y="96"/>
                </a:lnTo>
                <a:lnTo>
                  <a:pt x="126" y="96"/>
                </a:lnTo>
                <a:lnTo>
                  <a:pt x="126" y="68"/>
                </a:lnTo>
                <a:lnTo>
                  <a:pt x="179" y="68"/>
                </a:lnTo>
                <a:close/>
                <a:moveTo>
                  <a:pt x="123" y="28"/>
                </a:moveTo>
                <a:lnTo>
                  <a:pt x="123" y="28"/>
                </a:lnTo>
                <a:lnTo>
                  <a:pt x="118" y="28"/>
                </a:lnTo>
                <a:lnTo>
                  <a:pt x="115" y="31"/>
                </a:lnTo>
                <a:lnTo>
                  <a:pt x="113" y="35"/>
                </a:lnTo>
                <a:lnTo>
                  <a:pt x="111" y="39"/>
                </a:lnTo>
                <a:lnTo>
                  <a:pt x="111" y="39"/>
                </a:lnTo>
                <a:lnTo>
                  <a:pt x="113" y="43"/>
                </a:lnTo>
                <a:lnTo>
                  <a:pt x="115" y="47"/>
                </a:lnTo>
                <a:lnTo>
                  <a:pt x="118" y="50"/>
                </a:lnTo>
                <a:lnTo>
                  <a:pt x="123" y="50"/>
                </a:lnTo>
                <a:lnTo>
                  <a:pt x="123" y="50"/>
                </a:lnTo>
                <a:lnTo>
                  <a:pt x="126" y="50"/>
                </a:lnTo>
                <a:lnTo>
                  <a:pt x="126" y="59"/>
                </a:lnTo>
                <a:lnTo>
                  <a:pt x="90" y="59"/>
                </a:lnTo>
                <a:lnTo>
                  <a:pt x="90" y="50"/>
                </a:lnTo>
                <a:lnTo>
                  <a:pt x="90" y="50"/>
                </a:lnTo>
                <a:lnTo>
                  <a:pt x="95" y="50"/>
                </a:lnTo>
                <a:lnTo>
                  <a:pt x="98" y="47"/>
                </a:lnTo>
                <a:lnTo>
                  <a:pt x="100" y="43"/>
                </a:lnTo>
                <a:lnTo>
                  <a:pt x="102" y="39"/>
                </a:lnTo>
                <a:lnTo>
                  <a:pt x="102" y="39"/>
                </a:lnTo>
                <a:lnTo>
                  <a:pt x="100" y="35"/>
                </a:lnTo>
                <a:lnTo>
                  <a:pt x="98" y="31"/>
                </a:lnTo>
                <a:lnTo>
                  <a:pt x="95" y="28"/>
                </a:lnTo>
                <a:lnTo>
                  <a:pt x="90" y="28"/>
                </a:lnTo>
                <a:lnTo>
                  <a:pt x="90" y="12"/>
                </a:lnTo>
                <a:lnTo>
                  <a:pt x="90" y="12"/>
                </a:lnTo>
                <a:lnTo>
                  <a:pt x="107" y="8"/>
                </a:lnTo>
                <a:lnTo>
                  <a:pt x="126" y="4"/>
                </a:lnTo>
                <a:lnTo>
                  <a:pt x="126" y="28"/>
                </a:lnTo>
                <a:lnTo>
                  <a:pt x="126" y="28"/>
                </a:lnTo>
                <a:lnTo>
                  <a:pt x="123" y="28"/>
                </a:lnTo>
                <a:lnTo>
                  <a:pt x="123" y="28"/>
                </a:lnTo>
                <a:close/>
                <a:moveTo>
                  <a:pt x="126" y="68"/>
                </a:moveTo>
                <a:lnTo>
                  <a:pt x="126" y="96"/>
                </a:lnTo>
                <a:lnTo>
                  <a:pt x="90" y="96"/>
                </a:lnTo>
                <a:lnTo>
                  <a:pt x="90" y="68"/>
                </a:lnTo>
                <a:lnTo>
                  <a:pt x="126" y="68"/>
                </a:lnTo>
                <a:lnTo>
                  <a:pt x="126" y="68"/>
                </a:lnTo>
                <a:close/>
                <a:moveTo>
                  <a:pt x="126" y="162"/>
                </a:moveTo>
                <a:lnTo>
                  <a:pt x="126" y="299"/>
                </a:lnTo>
                <a:lnTo>
                  <a:pt x="90" y="299"/>
                </a:lnTo>
                <a:lnTo>
                  <a:pt x="90" y="256"/>
                </a:lnTo>
                <a:lnTo>
                  <a:pt x="90" y="256"/>
                </a:lnTo>
                <a:lnTo>
                  <a:pt x="92" y="250"/>
                </a:lnTo>
                <a:lnTo>
                  <a:pt x="94" y="244"/>
                </a:lnTo>
                <a:lnTo>
                  <a:pt x="94" y="244"/>
                </a:lnTo>
                <a:lnTo>
                  <a:pt x="92" y="237"/>
                </a:lnTo>
                <a:lnTo>
                  <a:pt x="90" y="231"/>
                </a:lnTo>
                <a:lnTo>
                  <a:pt x="90" y="162"/>
                </a:lnTo>
                <a:lnTo>
                  <a:pt x="126" y="162"/>
                </a:lnTo>
                <a:lnTo>
                  <a:pt x="126" y="162"/>
                </a:lnTo>
                <a:close/>
                <a:moveTo>
                  <a:pt x="90" y="348"/>
                </a:moveTo>
                <a:lnTo>
                  <a:pt x="90" y="314"/>
                </a:lnTo>
                <a:lnTo>
                  <a:pt x="94" y="314"/>
                </a:lnTo>
                <a:lnTo>
                  <a:pt x="94" y="338"/>
                </a:lnTo>
                <a:lnTo>
                  <a:pt x="94" y="338"/>
                </a:lnTo>
                <a:lnTo>
                  <a:pt x="92" y="344"/>
                </a:lnTo>
                <a:lnTo>
                  <a:pt x="90" y="348"/>
                </a:lnTo>
                <a:lnTo>
                  <a:pt x="90" y="348"/>
                </a:lnTo>
                <a:close/>
                <a:moveTo>
                  <a:pt x="90" y="12"/>
                </a:moveTo>
                <a:lnTo>
                  <a:pt x="90" y="28"/>
                </a:lnTo>
                <a:lnTo>
                  <a:pt x="90" y="28"/>
                </a:lnTo>
                <a:lnTo>
                  <a:pt x="85" y="28"/>
                </a:lnTo>
                <a:lnTo>
                  <a:pt x="83" y="31"/>
                </a:lnTo>
                <a:lnTo>
                  <a:pt x="80" y="35"/>
                </a:lnTo>
                <a:lnTo>
                  <a:pt x="79" y="39"/>
                </a:lnTo>
                <a:lnTo>
                  <a:pt x="79" y="39"/>
                </a:lnTo>
                <a:lnTo>
                  <a:pt x="80" y="43"/>
                </a:lnTo>
                <a:lnTo>
                  <a:pt x="83" y="47"/>
                </a:lnTo>
                <a:lnTo>
                  <a:pt x="85" y="50"/>
                </a:lnTo>
                <a:lnTo>
                  <a:pt x="90" y="50"/>
                </a:lnTo>
                <a:lnTo>
                  <a:pt x="90" y="59"/>
                </a:lnTo>
                <a:lnTo>
                  <a:pt x="71" y="59"/>
                </a:lnTo>
                <a:lnTo>
                  <a:pt x="71" y="20"/>
                </a:lnTo>
                <a:lnTo>
                  <a:pt x="71" y="20"/>
                </a:lnTo>
                <a:lnTo>
                  <a:pt x="90" y="12"/>
                </a:lnTo>
                <a:lnTo>
                  <a:pt x="90" y="12"/>
                </a:lnTo>
                <a:close/>
                <a:moveTo>
                  <a:pt x="90" y="68"/>
                </a:moveTo>
                <a:lnTo>
                  <a:pt x="90" y="96"/>
                </a:lnTo>
                <a:lnTo>
                  <a:pt x="81" y="96"/>
                </a:lnTo>
                <a:lnTo>
                  <a:pt x="81" y="162"/>
                </a:lnTo>
                <a:lnTo>
                  <a:pt x="90" y="162"/>
                </a:lnTo>
                <a:lnTo>
                  <a:pt x="90" y="231"/>
                </a:lnTo>
                <a:lnTo>
                  <a:pt x="90" y="231"/>
                </a:lnTo>
                <a:lnTo>
                  <a:pt x="87" y="227"/>
                </a:lnTo>
                <a:lnTo>
                  <a:pt x="81" y="223"/>
                </a:lnTo>
                <a:lnTo>
                  <a:pt x="76" y="221"/>
                </a:lnTo>
                <a:lnTo>
                  <a:pt x="71" y="221"/>
                </a:lnTo>
                <a:lnTo>
                  <a:pt x="71" y="68"/>
                </a:lnTo>
                <a:lnTo>
                  <a:pt x="90" y="68"/>
                </a:lnTo>
                <a:lnTo>
                  <a:pt x="90" y="68"/>
                </a:lnTo>
                <a:close/>
                <a:moveTo>
                  <a:pt x="90" y="256"/>
                </a:moveTo>
                <a:lnTo>
                  <a:pt x="90" y="299"/>
                </a:lnTo>
                <a:lnTo>
                  <a:pt x="71" y="299"/>
                </a:lnTo>
                <a:lnTo>
                  <a:pt x="71" y="267"/>
                </a:lnTo>
                <a:lnTo>
                  <a:pt x="71" y="267"/>
                </a:lnTo>
                <a:lnTo>
                  <a:pt x="76" y="267"/>
                </a:lnTo>
                <a:lnTo>
                  <a:pt x="81" y="264"/>
                </a:lnTo>
                <a:lnTo>
                  <a:pt x="87" y="260"/>
                </a:lnTo>
                <a:lnTo>
                  <a:pt x="90" y="256"/>
                </a:lnTo>
                <a:lnTo>
                  <a:pt x="90" y="256"/>
                </a:lnTo>
                <a:close/>
                <a:moveTo>
                  <a:pt x="90" y="314"/>
                </a:moveTo>
                <a:lnTo>
                  <a:pt x="90" y="348"/>
                </a:lnTo>
                <a:lnTo>
                  <a:pt x="90" y="348"/>
                </a:lnTo>
                <a:lnTo>
                  <a:pt x="87" y="352"/>
                </a:lnTo>
                <a:lnTo>
                  <a:pt x="84" y="353"/>
                </a:lnTo>
                <a:lnTo>
                  <a:pt x="80" y="356"/>
                </a:lnTo>
                <a:lnTo>
                  <a:pt x="75" y="356"/>
                </a:lnTo>
                <a:lnTo>
                  <a:pt x="71" y="356"/>
                </a:lnTo>
                <a:lnTo>
                  <a:pt x="71" y="314"/>
                </a:lnTo>
                <a:lnTo>
                  <a:pt x="90" y="314"/>
                </a:lnTo>
                <a:close/>
                <a:moveTo>
                  <a:pt x="71" y="20"/>
                </a:moveTo>
                <a:lnTo>
                  <a:pt x="71" y="59"/>
                </a:lnTo>
                <a:lnTo>
                  <a:pt x="37" y="59"/>
                </a:lnTo>
                <a:lnTo>
                  <a:pt x="37" y="59"/>
                </a:lnTo>
                <a:lnTo>
                  <a:pt x="37" y="54"/>
                </a:lnTo>
                <a:lnTo>
                  <a:pt x="38" y="49"/>
                </a:lnTo>
                <a:lnTo>
                  <a:pt x="41" y="43"/>
                </a:lnTo>
                <a:lnTo>
                  <a:pt x="45" y="38"/>
                </a:lnTo>
                <a:lnTo>
                  <a:pt x="56" y="30"/>
                </a:lnTo>
                <a:lnTo>
                  <a:pt x="71" y="20"/>
                </a:lnTo>
                <a:lnTo>
                  <a:pt x="71" y="20"/>
                </a:lnTo>
                <a:close/>
                <a:moveTo>
                  <a:pt x="71" y="68"/>
                </a:moveTo>
                <a:lnTo>
                  <a:pt x="71" y="221"/>
                </a:lnTo>
                <a:lnTo>
                  <a:pt x="71" y="221"/>
                </a:lnTo>
                <a:lnTo>
                  <a:pt x="71" y="221"/>
                </a:lnTo>
                <a:lnTo>
                  <a:pt x="65" y="221"/>
                </a:lnTo>
                <a:lnTo>
                  <a:pt x="61" y="222"/>
                </a:lnTo>
                <a:lnTo>
                  <a:pt x="57" y="225"/>
                </a:lnTo>
                <a:lnTo>
                  <a:pt x="54" y="227"/>
                </a:lnTo>
                <a:lnTo>
                  <a:pt x="50" y="230"/>
                </a:lnTo>
                <a:lnTo>
                  <a:pt x="49" y="234"/>
                </a:lnTo>
                <a:lnTo>
                  <a:pt x="48" y="239"/>
                </a:lnTo>
                <a:lnTo>
                  <a:pt x="48" y="244"/>
                </a:lnTo>
                <a:lnTo>
                  <a:pt x="48" y="244"/>
                </a:lnTo>
                <a:lnTo>
                  <a:pt x="48" y="248"/>
                </a:lnTo>
                <a:lnTo>
                  <a:pt x="49" y="253"/>
                </a:lnTo>
                <a:lnTo>
                  <a:pt x="50" y="257"/>
                </a:lnTo>
                <a:lnTo>
                  <a:pt x="54" y="260"/>
                </a:lnTo>
                <a:lnTo>
                  <a:pt x="57" y="262"/>
                </a:lnTo>
                <a:lnTo>
                  <a:pt x="61" y="265"/>
                </a:lnTo>
                <a:lnTo>
                  <a:pt x="65" y="267"/>
                </a:lnTo>
                <a:lnTo>
                  <a:pt x="71" y="267"/>
                </a:lnTo>
                <a:lnTo>
                  <a:pt x="71" y="267"/>
                </a:lnTo>
                <a:lnTo>
                  <a:pt x="71" y="299"/>
                </a:lnTo>
                <a:lnTo>
                  <a:pt x="16" y="299"/>
                </a:lnTo>
                <a:lnTo>
                  <a:pt x="16" y="210"/>
                </a:lnTo>
                <a:lnTo>
                  <a:pt x="16" y="210"/>
                </a:lnTo>
                <a:lnTo>
                  <a:pt x="20" y="206"/>
                </a:lnTo>
                <a:lnTo>
                  <a:pt x="25" y="202"/>
                </a:lnTo>
                <a:lnTo>
                  <a:pt x="30" y="199"/>
                </a:lnTo>
                <a:lnTo>
                  <a:pt x="37" y="199"/>
                </a:lnTo>
                <a:lnTo>
                  <a:pt x="37" y="68"/>
                </a:lnTo>
                <a:lnTo>
                  <a:pt x="71" y="68"/>
                </a:lnTo>
                <a:lnTo>
                  <a:pt x="71" y="68"/>
                </a:lnTo>
                <a:close/>
                <a:moveTo>
                  <a:pt x="71" y="314"/>
                </a:moveTo>
                <a:lnTo>
                  <a:pt x="71" y="356"/>
                </a:lnTo>
                <a:lnTo>
                  <a:pt x="65" y="356"/>
                </a:lnTo>
                <a:lnTo>
                  <a:pt x="65" y="356"/>
                </a:lnTo>
                <a:lnTo>
                  <a:pt x="58" y="355"/>
                </a:lnTo>
                <a:lnTo>
                  <a:pt x="53" y="350"/>
                </a:lnTo>
                <a:lnTo>
                  <a:pt x="49" y="345"/>
                </a:lnTo>
                <a:lnTo>
                  <a:pt x="48" y="338"/>
                </a:lnTo>
                <a:lnTo>
                  <a:pt x="48" y="314"/>
                </a:lnTo>
                <a:lnTo>
                  <a:pt x="71" y="314"/>
                </a:lnTo>
                <a:lnTo>
                  <a:pt x="71" y="314"/>
                </a:lnTo>
                <a:close/>
                <a:moveTo>
                  <a:pt x="16" y="154"/>
                </a:moveTo>
                <a:lnTo>
                  <a:pt x="16" y="154"/>
                </a:lnTo>
                <a:lnTo>
                  <a:pt x="19" y="153"/>
                </a:lnTo>
                <a:lnTo>
                  <a:pt x="20" y="150"/>
                </a:lnTo>
                <a:lnTo>
                  <a:pt x="20" y="103"/>
                </a:lnTo>
                <a:lnTo>
                  <a:pt x="20" y="103"/>
                </a:lnTo>
                <a:lnTo>
                  <a:pt x="19" y="99"/>
                </a:lnTo>
                <a:lnTo>
                  <a:pt x="16" y="96"/>
                </a:lnTo>
                <a:lnTo>
                  <a:pt x="16" y="154"/>
                </a:lnTo>
                <a:close/>
                <a:moveTo>
                  <a:pt x="16" y="96"/>
                </a:moveTo>
                <a:lnTo>
                  <a:pt x="16" y="154"/>
                </a:lnTo>
                <a:lnTo>
                  <a:pt x="16" y="154"/>
                </a:lnTo>
                <a:lnTo>
                  <a:pt x="15" y="154"/>
                </a:lnTo>
                <a:lnTo>
                  <a:pt x="6" y="150"/>
                </a:lnTo>
                <a:lnTo>
                  <a:pt x="6" y="150"/>
                </a:lnTo>
                <a:lnTo>
                  <a:pt x="4" y="149"/>
                </a:lnTo>
                <a:lnTo>
                  <a:pt x="2" y="147"/>
                </a:lnTo>
                <a:lnTo>
                  <a:pt x="0" y="142"/>
                </a:lnTo>
                <a:lnTo>
                  <a:pt x="0" y="95"/>
                </a:lnTo>
                <a:lnTo>
                  <a:pt x="0" y="95"/>
                </a:lnTo>
                <a:lnTo>
                  <a:pt x="0" y="93"/>
                </a:lnTo>
                <a:lnTo>
                  <a:pt x="2" y="91"/>
                </a:lnTo>
                <a:lnTo>
                  <a:pt x="4" y="91"/>
                </a:lnTo>
                <a:lnTo>
                  <a:pt x="6" y="91"/>
                </a:lnTo>
                <a:lnTo>
                  <a:pt x="15" y="95"/>
                </a:lnTo>
                <a:lnTo>
                  <a:pt x="15" y="95"/>
                </a:lnTo>
                <a:lnTo>
                  <a:pt x="16" y="96"/>
                </a:lnTo>
                <a:lnTo>
                  <a:pt x="16" y="96"/>
                </a:lnTo>
                <a:close/>
                <a:moveTo>
                  <a:pt x="16" y="210"/>
                </a:moveTo>
                <a:lnTo>
                  <a:pt x="16" y="299"/>
                </a:lnTo>
                <a:lnTo>
                  <a:pt x="12" y="299"/>
                </a:lnTo>
                <a:lnTo>
                  <a:pt x="12" y="222"/>
                </a:lnTo>
                <a:lnTo>
                  <a:pt x="12" y="222"/>
                </a:lnTo>
                <a:lnTo>
                  <a:pt x="14" y="215"/>
                </a:lnTo>
                <a:lnTo>
                  <a:pt x="16" y="210"/>
                </a:lnTo>
                <a:lnTo>
                  <a:pt x="16" y="210"/>
                </a:lnTo>
                <a:close/>
              </a:path>
            </a:pathLst>
          </a:custGeom>
          <a:solidFill>
            <a:schemeClr val="accent1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293" name="Freeform 172"/>
          <p:cNvSpPr>
            <a:spLocks noEditPoints="1"/>
          </p:cNvSpPr>
          <p:nvPr/>
        </p:nvSpPr>
        <p:spPr bwMode="auto">
          <a:xfrm>
            <a:off x="2093022" y="2464964"/>
            <a:ext cx="350654" cy="267164"/>
          </a:xfrm>
          <a:custGeom>
            <a:avLst/>
            <a:gdLst>
              <a:gd name="T0" fmla="*/ 396 w 399"/>
              <a:gd name="T1" fmla="*/ 285 h 304"/>
              <a:gd name="T2" fmla="*/ 390 w 399"/>
              <a:gd name="T3" fmla="*/ 10 h 304"/>
              <a:gd name="T4" fmla="*/ 349 w 399"/>
              <a:gd name="T5" fmla="*/ 22 h 304"/>
              <a:gd name="T6" fmla="*/ 376 w 399"/>
              <a:gd name="T7" fmla="*/ 48 h 304"/>
              <a:gd name="T8" fmla="*/ 360 w 399"/>
              <a:gd name="T9" fmla="*/ 281 h 304"/>
              <a:gd name="T10" fmla="*/ 304 w 399"/>
              <a:gd name="T11" fmla="*/ 256 h 304"/>
              <a:gd name="T12" fmla="*/ 345 w 399"/>
              <a:gd name="T13" fmla="*/ 42 h 304"/>
              <a:gd name="T14" fmla="*/ 357 w 399"/>
              <a:gd name="T15" fmla="*/ 251 h 304"/>
              <a:gd name="T16" fmla="*/ 254 w 399"/>
              <a:gd name="T17" fmla="*/ 22 h 304"/>
              <a:gd name="T18" fmla="*/ 254 w 399"/>
              <a:gd name="T19" fmla="*/ 304 h 304"/>
              <a:gd name="T20" fmla="*/ 254 w 399"/>
              <a:gd name="T21" fmla="*/ 264 h 304"/>
              <a:gd name="T22" fmla="*/ 277 w 399"/>
              <a:gd name="T23" fmla="*/ 167 h 304"/>
              <a:gd name="T24" fmla="*/ 274 w 399"/>
              <a:gd name="T25" fmla="*/ 133 h 304"/>
              <a:gd name="T26" fmla="*/ 273 w 399"/>
              <a:gd name="T27" fmla="*/ 109 h 304"/>
              <a:gd name="T28" fmla="*/ 254 w 399"/>
              <a:gd name="T29" fmla="*/ 41 h 304"/>
              <a:gd name="T30" fmla="*/ 260 w 399"/>
              <a:gd name="T31" fmla="*/ 171 h 304"/>
              <a:gd name="T32" fmla="*/ 254 w 399"/>
              <a:gd name="T33" fmla="*/ 137 h 304"/>
              <a:gd name="T34" fmla="*/ 257 w 399"/>
              <a:gd name="T35" fmla="*/ 103 h 304"/>
              <a:gd name="T36" fmla="*/ 200 w 399"/>
              <a:gd name="T37" fmla="*/ 0 h 304"/>
              <a:gd name="T38" fmla="*/ 200 w 399"/>
              <a:gd name="T39" fmla="*/ 282 h 304"/>
              <a:gd name="T40" fmla="*/ 241 w 399"/>
              <a:gd name="T41" fmla="*/ 93 h 304"/>
              <a:gd name="T42" fmla="*/ 226 w 399"/>
              <a:gd name="T43" fmla="*/ 121 h 304"/>
              <a:gd name="T44" fmla="*/ 230 w 399"/>
              <a:gd name="T45" fmla="*/ 144 h 304"/>
              <a:gd name="T46" fmla="*/ 232 w 399"/>
              <a:gd name="T47" fmla="*/ 178 h 304"/>
              <a:gd name="T48" fmla="*/ 200 w 399"/>
              <a:gd name="T49" fmla="*/ 186 h 304"/>
              <a:gd name="T50" fmla="*/ 254 w 399"/>
              <a:gd name="T51" fmla="*/ 41 h 304"/>
              <a:gd name="T52" fmla="*/ 242 w 399"/>
              <a:gd name="T53" fmla="*/ 103 h 304"/>
              <a:gd name="T54" fmla="*/ 251 w 399"/>
              <a:gd name="T55" fmla="*/ 128 h 304"/>
              <a:gd name="T56" fmla="*/ 251 w 399"/>
              <a:gd name="T57" fmla="*/ 136 h 304"/>
              <a:gd name="T58" fmla="*/ 246 w 399"/>
              <a:gd name="T59" fmla="*/ 170 h 304"/>
              <a:gd name="T60" fmla="*/ 135 w 399"/>
              <a:gd name="T61" fmla="*/ 22 h 304"/>
              <a:gd name="T62" fmla="*/ 135 w 399"/>
              <a:gd name="T63" fmla="*/ 304 h 304"/>
              <a:gd name="T64" fmla="*/ 173 w 399"/>
              <a:gd name="T65" fmla="*/ 178 h 304"/>
              <a:gd name="T66" fmla="*/ 139 w 399"/>
              <a:gd name="T67" fmla="*/ 213 h 304"/>
              <a:gd name="T68" fmla="*/ 162 w 399"/>
              <a:gd name="T69" fmla="*/ 183 h 304"/>
              <a:gd name="T70" fmla="*/ 148 w 399"/>
              <a:gd name="T71" fmla="*/ 153 h 304"/>
              <a:gd name="T72" fmla="*/ 136 w 399"/>
              <a:gd name="T73" fmla="*/ 126 h 304"/>
              <a:gd name="T74" fmla="*/ 143 w 399"/>
              <a:gd name="T75" fmla="*/ 136 h 304"/>
              <a:gd name="T76" fmla="*/ 150 w 399"/>
              <a:gd name="T77" fmla="*/ 122 h 304"/>
              <a:gd name="T78" fmla="*/ 200 w 399"/>
              <a:gd name="T79" fmla="*/ 41 h 304"/>
              <a:gd name="T80" fmla="*/ 147 w 399"/>
              <a:gd name="T81" fmla="*/ 193 h 304"/>
              <a:gd name="T82" fmla="*/ 139 w 399"/>
              <a:gd name="T83" fmla="*/ 164 h 304"/>
              <a:gd name="T84" fmla="*/ 25 w 399"/>
              <a:gd name="T85" fmla="*/ 2 h 304"/>
              <a:gd name="T86" fmla="*/ 0 w 399"/>
              <a:gd name="T87" fmla="*/ 273 h 304"/>
              <a:gd name="T88" fmla="*/ 25 w 399"/>
              <a:gd name="T89" fmla="*/ 304 h 304"/>
              <a:gd name="T90" fmla="*/ 40 w 399"/>
              <a:gd name="T91" fmla="*/ 281 h 304"/>
              <a:gd name="T92" fmla="*/ 24 w 399"/>
              <a:gd name="T93" fmla="*/ 48 h 304"/>
              <a:gd name="T94" fmla="*/ 50 w 399"/>
              <a:gd name="T95" fmla="*/ 22 h 304"/>
              <a:gd name="T96" fmla="*/ 124 w 399"/>
              <a:gd name="T97" fmla="*/ 125 h 304"/>
              <a:gd name="T98" fmla="*/ 106 w 399"/>
              <a:gd name="T99" fmla="*/ 175 h 304"/>
              <a:gd name="T100" fmla="*/ 117 w 399"/>
              <a:gd name="T101" fmla="*/ 209 h 304"/>
              <a:gd name="T102" fmla="*/ 54 w 399"/>
              <a:gd name="T103" fmla="*/ 262 h 304"/>
              <a:gd name="T104" fmla="*/ 43 w 399"/>
              <a:gd name="T105" fmla="*/ 53 h 304"/>
              <a:gd name="T106" fmla="*/ 135 w 399"/>
              <a:gd name="T107" fmla="*/ 156 h 304"/>
              <a:gd name="T108" fmla="*/ 131 w 399"/>
              <a:gd name="T109" fmla="*/ 176 h 304"/>
              <a:gd name="T110" fmla="*/ 128 w 399"/>
              <a:gd name="T111" fmla="*/ 199 h 304"/>
              <a:gd name="T112" fmla="*/ 127 w 399"/>
              <a:gd name="T113" fmla="*/ 137 h 30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</a:cxnLst>
            <a:rect l="0" t="0" r="r" b="b"/>
            <a:pathLst>
              <a:path w="399" h="304">
                <a:moveTo>
                  <a:pt x="368" y="304"/>
                </a:moveTo>
                <a:lnTo>
                  <a:pt x="368" y="304"/>
                </a:lnTo>
                <a:lnTo>
                  <a:pt x="373" y="304"/>
                </a:lnTo>
                <a:lnTo>
                  <a:pt x="380" y="302"/>
                </a:lnTo>
                <a:lnTo>
                  <a:pt x="385" y="298"/>
                </a:lnTo>
                <a:lnTo>
                  <a:pt x="390" y="294"/>
                </a:lnTo>
                <a:lnTo>
                  <a:pt x="394" y="290"/>
                </a:lnTo>
                <a:lnTo>
                  <a:pt x="396" y="285"/>
                </a:lnTo>
                <a:lnTo>
                  <a:pt x="399" y="279"/>
                </a:lnTo>
                <a:lnTo>
                  <a:pt x="399" y="273"/>
                </a:lnTo>
                <a:lnTo>
                  <a:pt x="399" y="33"/>
                </a:lnTo>
                <a:lnTo>
                  <a:pt x="399" y="33"/>
                </a:lnTo>
                <a:lnTo>
                  <a:pt x="399" y="26"/>
                </a:lnTo>
                <a:lnTo>
                  <a:pt x="396" y="21"/>
                </a:lnTo>
                <a:lnTo>
                  <a:pt x="394" y="15"/>
                </a:lnTo>
                <a:lnTo>
                  <a:pt x="390" y="10"/>
                </a:lnTo>
                <a:lnTo>
                  <a:pt x="385" y="6"/>
                </a:lnTo>
                <a:lnTo>
                  <a:pt x="380" y="3"/>
                </a:lnTo>
                <a:lnTo>
                  <a:pt x="373" y="2"/>
                </a:lnTo>
                <a:lnTo>
                  <a:pt x="368" y="0"/>
                </a:lnTo>
                <a:lnTo>
                  <a:pt x="304" y="0"/>
                </a:lnTo>
                <a:lnTo>
                  <a:pt x="304" y="22"/>
                </a:lnTo>
                <a:lnTo>
                  <a:pt x="349" y="22"/>
                </a:lnTo>
                <a:lnTo>
                  <a:pt x="349" y="22"/>
                </a:lnTo>
                <a:lnTo>
                  <a:pt x="354" y="22"/>
                </a:lnTo>
                <a:lnTo>
                  <a:pt x="360" y="25"/>
                </a:lnTo>
                <a:lnTo>
                  <a:pt x="364" y="26"/>
                </a:lnTo>
                <a:lnTo>
                  <a:pt x="368" y="30"/>
                </a:lnTo>
                <a:lnTo>
                  <a:pt x="371" y="34"/>
                </a:lnTo>
                <a:lnTo>
                  <a:pt x="373" y="38"/>
                </a:lnTo>
                <a:lnTo>
                  <a:pt x="375" y="42"/>
                </a:lnTo>
                <a:lnTo>
                  <a:pt x="376" y="48"/>
                </a:lnTo>
                <a:lnTo>
                  <a:pt x="376" y="256"/>
                </a:lnTo>
                <a:lnTo>
                  <a:pt x="376" y="256"/>
                </a:lnTo>
                <a:lnTo>
                  <a:pt x="375" y="262"/>
                </a:lnTo>
                <a:lnTo>
                  <a:pt x="373" y="267"/>
                </a:lnTo>
                <a:lnTo>
                  <a:pt x="371" y="271"/>
                </a:lnTo>
                <a:lnTo>
                  <a:pt x="368" y="275"/>
                </a:lnTo>
                <a:lnTo>
                  <a:pt x="364" y="278"/>
                </a:lnTo>
                <a:lnTo>
                  <a:pt x="360" y="281"/>
                </a:lnTo>
                <a:lnTo>
                  <a:pt x="354" y="282"/>
                </a:lnTo>
                <a:lnTo>
                  <a:pt x="349" y="282"/>
                </a:lnTo>
                <a:lnTo>
                  <a:pt x="304" y="282"/>
                </a:lnTo>
                <a:lnTo>
                  <a:pt x="304" y="304"/>
                </a:lnTo>
                <a:lnTo>
                  <a:pt x="368" y="304"/>
                </a:lnTo>
                <a:lnTo>
                  <a:pt x="368" y="304"/>
                </a:lnTo>
                <a:close/>
                <a:moveTo>
                  <a:pt x="304" y="264"/>
                </a:moveTo>
                <a:lnTo>
                  <a:pt x="304" y="256"/>
                </a:lnTo>
                <a:lnTo>
                  <a:pt x="337" y="256"/>
                </a:lnTo>
                <a:lnTo>
                  <a:pt x="337" y="243"/>
                </a:lnTo>
                <a:lnTo>
                  <a:pt x="304" y="243"/>
                </a:lnTo>
                <a:lnTo>
                  <a:pt x="304" y="41"/>
                </a:lnTo>
                <a:lnTo>
                  <a:pt x="337" y="41"/>
                </a:lnTo>
                <a:lnTo>
                  <a:pt x="337" y="41"/>
                </a:lnTo>
                <a:lnTo>
                  <a:pt x="341" y="41"/>
                </a:lnTo>
                <a:lnTo>
                  <a:pt x="345" y="42"/>
                </a:lnTo>
                <a:lnTo>
                  <a:pt x="352" y="46"/>
                </a:lnTo>
                <a:lnTo>
                  <a:pt x="357" y="53"/>
                </a:lnTo>
                <a:lnTo>
                  <a:pt x="357" y="57"/>
                </a:lnTo>
                <a:lnTo>
                  <a:pt x="358" y="61"/>
                </a:lnTo>
                <a:lnTo>
                  <a:pt x="358" y="243"/>
                </a:lnTo>
                <a:lnTo>
                  <a:pt x="358" y="243"/>
                </a:lnTo>
                <a:lnTo>
                  <a:pt x="357" y="247"/>
                </a:lnTo>
                <a:lnTo>
                  <a:pt x="357" y="251"/>
                </a:lnTo>
                <a:lnTo>
                  <a:pt x="352" y="258"/>
                </a:lnTo>
                <a:lnTo>
                  <a:pt x="345" y="262"/>
                </a:lnTo>
                <a:lnTo>
                  <a:pt x="341" y="263"/>
                </a:lnTo>
                <a:lnTo>
                  <a:pt x="337" y="264"/>
                </a:lnTo>
                <a:lnTo>
                  <a:pt x="304" y="264"/>
                </a:lnTo>
                <a:close/>
                <a:moveTo>
                  <a:pt x="304" y="0"/>
                </a:moveTo>
                <a:lnTo>
                  <a:pt x="254" y="0"/>
                </a:lnTo>
                <a:lnTo>
                  <a:pt x="254" y="22"/>
                </a:lnTo>
                <a:lnTo>
                  <a:pt x="304" y="22"/>
                </a:lnTo>
                <a:lnTo>
                  <a:pt x="304" y="0"/>
                </a:lnTo>
                <a:lnTo>
                  <a:pt x="304" y="0"/>
                </a:lnTo>
                <a:close/>
                <a:moveTo>
                  <a:pt x="254" y="304"/>
                </a:moveTo>
                <a:lnTo>
                  <a:pt x="304" y="304"/>
                </a:lnTo>
                <a:lnTo>
                  <a:pt x="304" y="282"/>
                </a:lnTo>
                <a:lnTo>
                  <a:pt x="254" y="282"/>
                </a:lnTo>
                <a:lnTo>
                  <a:pt x="254" y="304"/>
                </a:lnTo>
                <a:lnTo>
                  <a:pt x="254" y="304"/>
                </a:lnTo>
                <a:close/>
                <a:moveTo>
                  <a:pt x="304" y="41"/>
                </a:moveTo>
                <a:lnTo>
                  <a:pt x="304" y="243"/>
                </a:lnTo>
                <a:lnTo>
                  <a:pt x="270" y="243"/>
                </a:lnTo>
                <a:lnTo>
                  <a:pt x="270" y="256"/>
                </a:lnTo>
                <a:lnTo>
                  <a:pt x="304" y="256"/>
                </a:lnTo>
                <a:lnTo>
                  <a:pt x="304" y="264"/>
                </a:lnTo>
                <a:lnTo>
                  <a:pt x="254" y="264"/>
                </a:lnTo>
                <a:lnTo>
                  <a:pt x="254" y="183"/>
                </a:lnTo>
                <a:lnTo>
                  <a:pt x="254" y="183"/>
                </a:lnTo>
                <a:lnTo>
                  <a:pt x="257" y="183"/>
                </a:lnTo>
                <a:lnTo>
                  <a:pt x="257" y="183"/>
                </a:lnTo>
                <a:lnTo>
                  <a:pt x="265" y="179"/>
                </a:lnTo>
                <a:lnTo>
                  <a:pt x="272" y="174"/>
                </a:lnTo>
                <a:lnTo>
                  <a:pt x="272" y="174"/>
                </a:lnTo>
                <a:lnTo>
                  <a:pt x="277" y="167"/>
                </a:lnTo>
                <a:lnTo>
                  <a:pt x="281" y="159"/>
                </a:lnTo>
                <a:lnTo>
                  <a:pt x="281" y="159"/>
                </a:lnTo>
                <a:lnTo>
                  <a:pt x="281" y="151"/>
                </a:lnTo>
                <a:lnTo>
                  <a:pt x="281" y="151"/>
                </a:lnTo>
                <a:lnTo>
                  <a:pt x="281" y="143"/>
                </a:lnTo>
                <a:lnTo>
                  <a:pt x="281" y="143"/>
                </a:lnTo>
                <a:lnTo>
                  <a:pt x="278" y="137"/>
                </a:lnTo>
                <a:lnTo>
                  <a:pt x="274" y="133"/>
                </a:lnTo>
                <a:lnTo>
                  <a:pt x="274" y="133"/>
                </a:lnTo>
                <a:lnTo>
                  <a:pt x="269" y="130"/>
                </a:lnTo>
                <a:lnTo>
                  <a:pt x="262" y="129"/>
                </a:lnTo>
                <a:lnTo>
                  <a:pt x="262" y="129"/>
                </a:lnTo>
                <a:lnTo>
                  <a:pt x="268" y="122"/>
                </a:lnTo>
                <a:lnTo>
                  <a:pt x="272" y="116"/>
                </a:lnTo>
                <a:lnTo>
                  <a:pt x="272" y="116"/>
                </a:lnTo>
                <a:lnTo>
                  <a:pt x="273" y="109"/>
                </a:lnTo>
                <a:lnTo>
                  <a:pt x="273" y="102"/>
                </a:lnTo>
                <a:lnTo>
                  <a:pt x="273" y="102"/>
                </a:lnTo>
                <a:lnTo>
                  <a:pt x="270" y="97"/>
                </a:lnTo>
                <a:lnTo>
                  <a:pt x="264" y="93"/>
                </a:lnTo>
                <a:lnTo>
                  <a:pt x="264" y="93"/>
                </a:lnTo>
                <a:lnTo>
                  <a:pt x="260" y="90"/>
                </a:lnTo>
                <a:lnTo>
                  <a:pt x="254" y="90"/>
                </a:lnTo>
                <a:lnTo>
                  <a:pt x="254" y="41"/>
                </a:lnTo>
                <a:lnTo>
                  <a:pt x="304" y="41"/>
                </a:lnTo>
                <a:lnTo>
                  <a:pt x="304" y="41"/>
                </a:lnTo>
                <a:close/>
                <a:moveTo>
                  <a:pt x="254" y="175"/>
                </a:moveTo>
                <a:lnTo>
                  <a:pt x="254" y="175"/>
                </a:lnTo>
                <a:lnTo>
                  <a:pt x="254" y="175"/>
                </a:lnTo>
                <a:lnTo>
                  <a:pt x="254" y="175"/>
                </a:lnTo>
                <a:lnTo>
                  <a:pt x="257" y="174"/>
                </a:lnTo>
                <a:lnTo>
                  <a:pt x="260" y="171"/>
                </a:lnTo>
                <a:lnTo>
                  <a:pt x="264" y="166"/>
                </a:lnTo>
                <a:lnTo>
                  <a:pt x="264" y="166"/>
                </a:lnTo>
                <a:lnTo>
                  <a:pt x="265" y="159"/>
                </a:lnTo>
                <a:lnTo>
                  <a:pt x="264" y="151"/>
                </a:lnTo>
                <a:lnTo>
                  <a:pt x="264" y="151"/>
                </a:lnTo>
                <a:lnTo>
                  <a:pt x="260" y="143"/>
                </a:lnTo>
                <a:lnTo>
                  <a:pt x="257" y="140"/>
                </a:lnTo>
                <a:lnTo>
                  <a:pt x="254" y="137"/>
                </a:lnTo>
                <a:lnTo>
                  <a:pt x="254" y="175"/>
                </a:lnTo>
                <a:lnTo>
                  <a:pt x="254" y="175"/>
                </a:lnTo>
                <a:close/>
                <a:moveTo>
                  <a:pt x="254" y="124"/>
                </a:moveTo>
                <a:lnTo>
                  <a:pt x="254" y="124"/>
                </a:lnTo>
                <a:lnTo>
                  <a:pt x="257" y="117"/>
                </a:lnTo>
                <a:lnTo>
                  <a:pt x="258" y="109"/>
                </a:lnTo>
                <a:lnTo>
                  <a:pt x="258" y="109"/>
                </a:lnTo>
                <a:lnTo>
                  <a:pt x="257" y="103"/>
                </a:lnTo>
                <a:lnTo>
                  <a:pt x="257" y="103"/>
                </a:lnTo>
                <a:lnTo>
                  <a:pt x="255" y="99"/>
                </a:lnTo>
                <a:lnTo>
                  <a:pt x="254" y="98"/>
                </a:lnTo>
                <a:lnTo>
                  <a:pt x="254" y="98"/>
                </a:lnTo>
                <a:lnTo>
                  <a:pt x="254" y="97"/>
                </a:lnTo>
                <a:lnTo>
                  <a:pt x="254" y="124"/>
                </a:lnTo>
                <a:close/>
                <a:moveTo>
                  <a:pt x="254" y="0"/>
                </a:moveTo>
                <a:lnTo>
                  <a:pt x="200" y="0"/>
                </a:lnTo>
                <a:lnTo>
                  <a:pt x="200" y="22"/>
                </a:lnTo>
                <a:lnTo>
                  <a:pt x="254" y="22"/>
                </a:lnTo>
                <a:lnTo>
                  <a:pt x="254" y="0"/>
                </a:lnTo>
                <a:lnTo>
                  <a:pt x="254" y="0"/>
                </a:lnTo>
                <a:close/>
                <a:moveTo>
                  <a:pt x="200" y="304"/>
                </a:moveTo>
                <a:lnTo>
                  <a:pt x="254" y="304"/>
                </a:lnTo>
                <a:lnTo>
                  <a:pt x="254" y="282"/>
                </a:lnTo>
                <a:lnTo>
                  <a:pt x="200" y="282"/>
                </a:lnTo>
                <a:lnTo>
                  <a:pt x="200" y="304"/>
                </a:lnTo>
                <a:lnTo>
                  <a:pt x="200" y="304"/>
                </a:lnTo>
                <a:close/>
                <a:moveTo>
                  <a:pt x="254" y="41"/>
                </a:moveTo>
                <a:lnTo>
                  <a:pt x="254" y="90"/>
                </a:lnTo>
                <a:lnTo>
                  <a:pt x="254" y="90"/>
                </a:lnTo>
                <a:lnTo>
                  <a:pt x="246" y="91"/>
                </a:lnTo>
                <a:lnTo>
                  <a:pt x="246" y="91"/>
                </a:lnTo>
                <a:lnTo>
                  <a:pt x="241" y="93"/>
                </a:lnTo>
                <a:lnTo>
                  <a:pt x="236" y="95"/>
                </a:lnTo>
                <a:lnTo>
                  <a:pt x="232" y="99"/>
                </a:lnTo>
                <a:lnTo>
                  <a:pt x="230" y="103"/>
                </a:lnTo>
                <a:lnTo>
                  <a:pt x="230" y="103"/>
                </a:lnTo>
                <a:lnTo>
                  <a:pt x="227" y="107"/>
                </a:lnTo>
                <a:lnTo>
                  <a:pt x="226" y="111"/>
                </a:lnTo>
                <a:lnTo>
                  <a:pt x="226" y="117"/>
                </a:lnTo>
                <a:lnTo>
                  <a:pt x="226" y="121"/>
                </a:lnTo>
                <a:lnTo>
                  <a:pt x="226" y="121"/>
                </a:lnTo>
                <a:lnTo>
                  <a:pt x="228" y="125"/>
                </a:lnTo>
                <a:lnTo>
                  <a:pt x="231" y="129"/>
                </a:lnTo>
                <a:lnTo>
                  <a:pt x="235" y="132"/>
                </a:lnTo>
                <a:lnTo>
                  <a:pt x="241" y="134"/>
                </a:lnTo>
                <a:lnTo>
                  <a:pt x="241" y="134"/>
                </a:lnTo>
                <a:lnTo>
                  <a:pt x="232" y="141"/>
                </a:lnTo>
                <a:lnTo>
                  <a:pt x="230" y="144"/>
                </a:lnTo>
                <a:lnTo>
                  <a:pt x="227" y="148"/>
                </a:lnTo>
                <a:lnTo>
                  <a:pt x="227" y="148"/>
                </a:lnTo>
                <a:lnTo>
                  <a:pt x="226" y="158"/>
                </a:lnTo>
                <a:lnTo>
                  <a:pt x="226" y="166"/>
                </a:lnTo>
                <a:lnTo>
                  <a:pt x="226" y="166"/>
                </a:lnTo>
                <a:lnTo>
                  <a:pt x="227" y="171"/>
                </a:lnTo>
                <a:lnTo>
                  <a:pt x="230" y="174"/>
                </a:lnTo>
                <a:lnTo>
                  <a:pt x="232" y="178"/>
                </a:lnTo>
                <a:lnTo>
                  <a:pt x="236" y="181"/>
                </a:lnTo>
                <a:lnTo>
                  <a:pt x="236" y="181"/>
                </a:lnTo>
                <a:lnTo>
                  <a:pt x="241" y="182"/>
                </a:lnTo>
                <a:lnTo>
                  <a:pt x="245" y="183"/>
                </a:lnTo>
                <a:lnTo>
                  <a:pt x="254" y="183"/>
                </a:lnTo>
                <a:lnTo>
                  <a:pt x="254" y="264"/>
                </a:lnTo>
                <a:lnTo>
                  <a:pt x="200" y="264"/>
                </a:lnTo>
                <a:lnTo>
                  <a:pt x="200" y="186"/>
                </a:lnTo>
                <a:lnTo>
                  <a:pt x="201" y="186"/>
                </a:lnTo>
                <a:lnTo>
                  <a:pt x="200" y="171"/>
                </a:lnTo>
                <a:lnTo>
                  <a:pt x="216" y="167"/>
                </a:lnTo>
                <a:lnTo>
                  <a:pt x="215" y="153"/>
                </a:lnTo>
                <a:lnTo>
                  <a:pt x="200" y="158"/>
                </a:lnTo>
                <a:lnTo>
                  <a:pt x="200" y="145"/>
                </a:lnTo>
                <a:lnTo>
                  <a:pt x="200" y="41"/>
                </a:lnTo>
                <a:lnTo>
                  <a:pt x="254" y="41"/>
                </a:lnTo>
                <a:lnTo>
                  <a:pt x="254" y="41"/>
                </a:lnTo>
                <a:close/>
                <a:moveTo>
                  <a:pt x="254" y="97"/>
                </a:moveTo>
                <a:lnTo>
                  <a:pt x="254" y="97"/>
                </a:lnTo>
                <a:lnTo>
                  <a:pt x="251" y="97"/>
                </a:lnTo>
                <a:lnTo>
                  <a:pt x="249" y="97"/>
                </a:lnTo>
                <a:lnTo>
                  <a:pt x="249" y="97"/>
                </a:lnTo>
                <a:lnTo>
                  <a:pt x="245" y="99"/>
                </a:lnTo>
                <a:lnTo>
                  <a:pt x="242" y="103"/>
                </a:lnTo>
                <a:lnTo>
                  <a:pt x="242" y="103"/>
                </a:lnTo>
                <a:lnTo>
                  <a:pt x="241" y="109"/>
                </a:lnTo>
                <a:lnTo>
                  <a:pt x="241" y="114"/>
                </a:lnTo>
                <a:lnTo>
                  <a:pt x="241" y="114"/>
                </a:lnTo>
                <a:lnTo>
                  <a:pt x="242" y="118"/>
                </a:lnTo>
                <a:lnTo>
                  <a:pt x="245" y="122"/>
                </a:lnTo>
                <a:lnTo>
                  <a:pt x="247" y="125"/>
                </a:lnTo>
                <a:lnTo>
                  <a:pt x="251" y="128"/>
                </a:lnTo>
                <a:lnTo>
                  <a:pt x="251" y="128"/>
                </a:lnTo>
                <a:lnTo>
                  <a:pt x="254" y="124"/>
                </a:lnTo>
                <a:lnTo>
                  <a:pt x="254" y="97"/>
                </a:lnTo>
                <a:lnTo>
                  <a:pt x="254" y="97"/>
                </a:lnTo>
                <a:close/>
                <a:moveTo>
                  <a:pt x="254" y="137"/>
                </a:moveTo>
                <a:lnTo>
                  <a:pt x="254" y="137"/>
                </a:lnTo>
                <a:lnTo>
                  <a:pt x="251" y="136"/>
                </a:lnTo>
                <a:lnTo>
                  <a:pt x="251" y="136"/>
                </a:lnTo>
                <a:lnTo>
                  <a:pt x="247" y="141"/>
                </a:lnTo>
                <a:lnTo>
                  <a:pt x="245" y="147"/>
                </a:lnTo>
                <a:lnTo>
                  <a:pt x="243" y="152"/>
                </a:lnTo>
                <a:lnTo>
                  <a:pt x="243" y="159"/>
                </a:lnTo>
                <a:lnTo>
                  <a:pt x="243" y="159"/>
                </a:lnTo>
                <a:lnTo>
                  <a:pt x="243" y="164"/>
                </a:lnTo>
                <a:lnTo>
                  <a:pt x="243" y="164"/>
                </a:lnTo>
                <a:lnTo>
                  <a:pt x="246" y="170"/>
                </a:lnTo>
                <a:lnTo>
                  <a:pt x="249" y="172"/>
                </a:lnTo>
                <a:lnTo>
                  <a:pt x="249" y="172"/>
                </a:lnTo>
                <a:lnTo>
                  <a:pt x="251" y="174"/>
                </a:lnTo>
                <a:lnTo>
                  <a:pt x="254" y="175"/>
                </a:lnTo>
                <a:lnTo>
                  <a:pt x="254" y="137"/>
                </a:lnTo>
                <a:close/>
                <a:moveTo>
                  <a:pt x="200" y="0"/>
                </a:moveTo>
                <a:lnTo>
                  <a:pt x="135" y="0"/>
                </a:lnTo>
                <a:lnTo>
                  <a:pt x="135" y="22"/>
                </a:lnTo>
                <a:lnTo>
                  <a:pt x="200" y="22"/>
                </a:lnTo>
                <a:lnTo>
                  <a:pt x="200" y="0"/>
                </a:lnTo>
                <a:lnTo>
                  <a:pt x="200" y="0"/>
                </a:lnTo>
                <a:close/>
                <a:moveTo>
                  <a:pt x="135" y="304"/>
                </a:moveTo>
                <a:lnTo>
                  <a:pt x="200" y="304"/>
                </a:lnTo>
                <a:lnTo>
                  <a:pt x="200" y="282"/>
                </a:lnTo>
                <a:lnTo>
                  <a:pt x="135" y="282"/>
                </a:lnTo>
                <a:lnTo>
                  <a:pt x="135" y="304"/>
                </a:lnTo>
                <a:lnTo>
                  <a:pt x="135" y="304"/>
                </a:lnTo>
                <a:close/>
                <a:moveTo>
                  <a:pt x="200" y="41"/>
                </a:moveTo>
                <a:lnTo>
                  <a:pt x="200" y="145"/>
                </a:lnTo>
                <a:lnTo>
                  <a:pt x="200" y="143"/>
                </a:lnTo>
                <a:lnTo>
                  <a:pt x="186" y="145"/>
                </a:lnTo>
                <a:lnTo>
                  <a:pt x="186" y="160"/>
                </a:lnTo>
                <a:lnTo>
                  <a:pt x="171" y="164"/>
                </a:lnTo>
                <a:lnTo>
                  <a:pt x="173" y="178"/>
                </a:lnTo>
                <a:lnTo>
                  <a:pt x="188" y="174"/>
                </a:lnTo>
                <a:lnTo>
                  <a:pt x="188" y="190"/>
                </a:lnTo>
                <a:lnTo>
                  <a:pt x="200" y="186"/>
                </a:lnTo>
                <a:lnTo>
                  <a:pt x="200" y="264"/>
                </a:lnTo>
                <a:lnTo>
                  <a:pt x="135" y="264"/>
                </a:lnTo>
                <a:lnTo>
                  <a:pt x="135" y="214"/>
                </a:lnTo>
                <a:lnTo>
                  <a:pt x="135" y="214"/>
                </a:lnTo>
                <a:lnTo>
                  <a:pt x="139" y="213"/>
                </a:lnTo>
                <a:lnTo>
                  <a:pt x="139" y="213"/>
                </a:lnTo>
                <a:lnTo>
                  <a:pt x="144" y="210"/>
                </a:lnTo>
                <a:lnTo>
                  <a:pt x="150" y="208"/>
                </a:lnTo>
                <a:lnTo>
                  <a:pt x="155" y="202"/>
                </a:lnTo>
                <a:lnTo>
                  <a:pt x="158" y="197"/>
                </a:lnTo>
                <a:lnTo>
                  <a:pt x="158" y="197"/>
                </a:lnTo>
                <a:lnTo>
                  <a:pt x="161" y="190"/>
                </a:lnTo>
                <a:lnTo>
                  <a:pt x="162" y="183"/>
                </a:lnTo>
                <a:lnTo>
                  <a:pt x="162" y="176"/>
                </a:lnTo>
                <a:lnTo>
                  <a:pt x="162" y="170"/>
                </a:lnTo>
                <a:lnTo>
                  <a:pt x="162" y="170"/>
                </a:lnTo>
                <a:lnTo>
                  <a:pt x="158" y="163"/>
                </a:lnTo>
                <a:lnTo>
                  <a:pt x="154" y="158"/>
                </a:lnTo>
                <a:lnTo>
                  <a:pt x="154" y="158"/>
                </a:lnTo>
                <a:lnTo>
                  <a:pt x="148" y="153"/>
                </a:lnTo>
                <a:lnTo>
                  <a:pt x="148" y="153"/>
                </a:lnTo>
                <a:lnTo>
                  <a:pt x="144" y="153"/>
                </a:lnTo>
                <a:lnTo>
                  <a:pt x="139" y="155"/>
                </a:lnTo>
                <a:lnTo>
                  <a:pt x="139" y="155"/>
                </a:lnTo>
                <a:lnTo>
                  <a:pt x="135" y="156"/>
                </a:lnTo>
                <a:lnTo>
                  <a:pt x="135" y="128"/>
                </a:lnTo>
                <a:lnTo>
                  <a:pt x="135" y="128"/>
                </a:lnTo>
                <a:lnTo>
                  <a:pt x="136" y="126"/>
                </a:lnTo>
                <a:lnTo>
                  <a:pt x="136" y="126"/>
                </a:lnTo>
                <a:lnTo>
                  <a:pt x="139" y="126"/>
                </a:lnTo>
                <a:lnTo>
                  <a:pt x="140" y="128"/>
                </a:lnTo>
                <a:lnTo>
                  <a:pt x="140" y="128"/>
                </a:lnTo>
                <a:lnTo>
                  <a:pt x="143" y="129"/>
                </a:lnTo>
                <a:lnTo>
                  <a:pt x="143" y="132"/>
                </a:lnTo>
                <a:lnTo>
                  <a:pt x="143" y="132"/>
                </a:lnTo>
                <a:lnTo>
                  <a:pt x="143" y="134"/>
                </a:lnTo>
                <a:lnTo>
                  <a:pt x="143" y="136"/>
                </a:lnTo>
                <a:lnTo>
                  <a:pt x="143" y="136"/>
                </a:lnTo>
                <a:lnTo>
                  <a:pt x="147" y="134"/>
                </a:lnTo>
                <a:lnTo>
                  <a:pt x="150" y="132"/>
                </a:lnTo>
                <a:lnTo>
                  <a:pt x="150" y="132"/>
                </a:lnTo>
                <a:lnTo>
                  <a:pt x="151" y="129"/>
                </a:lnTo>
                <a:lnTo>
                  <a:pt x="151" y="125"/>
                </a:lnTo>
                <a:lnTo>
                  <a:pt x="151" y="125"/>
                </a:lnTo>
                <a:lnTo>
                  <a:pt x="150" y="122"/>
                </a:lnTo>
                <a:lnTo>
                  <a:pt x="146" y="120"/>
                </a:lnTo>
                <a:lnTo>
                  <a:pt x="146" y="120"/>
                </a:lnTo>
                <a:lnTo>
                  <a:pt x="140" y="120"/>
                </a:lnTo>
                <a:lnTo>
                  <a:pt x="135" y="120"/>
                </a:lnTo>
                <a:lnTo>
                  <a:pt x="135" y="120"/>
                </a:lnTo>
                <a:lnTo>
                  <a:pt x="135" y="41"/>
                </a:lnTo>
                <a:lnTo>
                  <a:pt x="200" y="41"/>
                </a:lnTo>
                <a:lnTo>
                  <a:pt x="200" y="41"/>
                </a:lnTo>
                <a:close/>
                <a:moveTo>
                  <a:pt x="135" y="204"/>
                </a:moveTo>
                <a:lnTo>
                  <a:pt x="135" y="204"/>
                </a:lnTo>
                <a:lnTo>
                  <a:pt x="138" y="204"/>
                </a:lnTo>
                <a:lnTo>
                  <a:pt x="138" y="204"/>
                </a:lnTo>
                <a:lnTo>
                  <a:pt x="140" y="202"/>
                </a:lnTo>
                <a:lnTo>
                  <a:pt x="143" y="199"/>
                </a:lnTo>
                <a:lnTo>
                  <a:pt x="146" y="197"/>
                </a:lnTo>
                <a:lnTo>
                  <a:pt x="147" y="193"/>
                </a:lnTo>
                <a:lnTo>
                  <a:pt x="147" y="193"/>
                </a:lnTo>
                <a:lnTo>
                  <a:pt x="150" y="185"/>
                </a:lnTo>
                <a:lnTo>
                  <a:pt x="148" y="175"/>
                </a:lnTo>
                <a:lnTo>
                  <a:pt x="148" y="175"/>
                </a:lnTo>
                <a:lnTo>
                  <a:pt x="147" y="170"/>
                </a:lnTo>
                <a:lnTo>
                  <a:pt x="144" y="167"/>
                </a:lnTo>
                <a:lnTo>
                  <a:pt x="142" y="164"/>
                </a:lnTo>
                <a:lnTo>
                  <a:pt x="139" y="164"/>
                </a:lnTo>
                <a:lnTo>
                  <a:pt x="139" y="164"/>
                </a:lnTo>
                <a:lnTo>
                  <a:pt x="136" y="166"/>
                </a:lnTo>
                <a:lnTo>
                  <a:pt x="135" y="168"/>
                </a:lnTo>
                <a:lnTo>
                  <a:pt x="135" y="204"/>
                </a:lnTo>
                <a:close/>
                <a:moveTo>
                  <a:pt x="135" y="0"/>
                </a:moveTo>
                <a:lnTo>
                  <a:pt x="32" y="0"/>
                </a:lnTo>
                <a:lnTo>
                  <a:pt x="32" y="0"/>
                </a:lnTo>
                <a:lnTo>
                  <a:pt x="25" y="2"/>
                </a:lnTo>
                <a:lnTo>
                  <a:pt x="20" y="3"/>
                </a:lnTo>
                <a:lnTo>
                  <a:pt x="14" y="6"/>
                </a:lnTo>
                <a:lnTo>
                  <a:pt x="9" y="10"/>
                </a:lnTo>
                <a:lnTo>
                  <a:pt x="5" y="15"/>
                </a:lnTo>
                <a:lnTo>
                  <a:pt x="2" y="21"/>
                </a:lnTo>
                <a:lnTo>
                  <a:pt x="1" y="26"/>
                </a:lnTo>
                <a:lnTo>
                  <a:pt x="0" y="33"/>
                </a:lnTo>
                <a:lnTo>
                  <a:pt x="0" y="273"/>
                </a:lnTo>
                <a:lnTo>
                  <a:pt x="0" y="273"/>
                </a:lnTo>
                <a:lnTo>
                  <a:pt x="1" y="279"/>
                </a:lnTo>
                <a:lnTo>
                  <a:pt x="2" y="285"/>
                </a:lnTo>
                <a:lnTo>
                  <a:pt x="5" y="290"/>
                </a:lnTo>
                <a:lnTo>
                  <a:pt x="9" y="294"/>
                </a:lnTo>
                <a:lnTo>
                  <a:pt x="14" y="298"/>
                </a:lnTo>
                <a:lnTo>
                  <a:pt x="20" y="302"/>
                </a:lnTo>
                <a:lnTo>
                  <a:pt x="25" y="304"/>
                </a:lnTo>
                <a:lnTo>
                  <a:pt x="32" y="304"/>
                </a:lnTo>
                <a:lnTo>
                  <a:pt x="135" y="304"/>
                </a:lnTo>
                <a:lnTo>
                  <a:pt x="135" y="282"/>
                </a:lnTo>
                <a:lnTo>
                  <a:pt x="50" y="282"/>
                </a:lnTo>
                <a:lnTo>
                  <a:pt x="50" y="282"/>
                </a:lnTo>
                <a:lnTo>
                  <a:pt x="50" y="282"/>
                </a:lnTo>
                <a:lnTo>
                  <a:pt x="44" y="282"/>
                </a:lnTo>
                <a:lnTo>
                  <a:pt x="40" y="281"/>
                </a:lnTo>
                <a:lnTo>
                  <a:pt x="35" y="278"/>
                </a:lnTo>
                <a:lnTo>
                  <a:pt x="32" y="275"/>
                </a:lnTo>
                <a:lnTo>
                  <a:pt x="28" y="271"/>
                </a:lnTo>
                <a:lnTo>
                  <a:pt x="25" y="267"/>
                </a:lnTo>
                <a:lnTo>
                  <a:pt x="24" y="262"/>
                </a:lnTo>
                <a:lnTo>
                  <a:pt x="24" y="256"/>
                </a:lnTo>
                <a:lnTo>
                  <a:pt x="24" y="48"/>
                </a:lnTo>
                <a:lnTo>
                  <a:pt x="24" y="48"/>
                </a:lnTo>
                <a:lnTo>
                  <a:pt x="24" y="42"/>
                </a:lnTo>
                <a:lnTo>
                  <a:pt x="25" y="38"/>
                </a:lnTo>
                <a:lnTo>
                  <a:pt x="28" y="34"/>
                </a:lnTo>
                <a:lnTo>
                  <a:pt x="32" y="30"/>
                </a:lnTo>
                <a:lnTo>
                  <a:pt x="35" y="26"/>
                </a:lnTo>
                <a:lnTo>
                  <a:pt x="40" y="25"/>
                </a:lnTo>
                <a:lnTo>
                  <a:pt x="44" y="22"/>
                </a:lnTo>
                <a:lnTo>
                  <a:pt x="50" y="22"/>
                </a:lnTo>
                <a:lnTo>
                  <a:pt x="135" y="22"/>
                </a:lnTo>
                <a:lnTo>
                  <a:pt x="135" y="0"/>
                </a:lnTo>
                <a:lnTo>
                  <a:pt x="135" y="0"/>
                </a:lnTo>
                <a:close/>
                <a:moveTo>
                  <a:pt x="135" y="41"/>
                </a:moveTo>
                <a:lnTo>
                  <a:pt x="135" y="120"/>
                </a:lnTo>
                <a:lnTo>
                  <a:pt x="135" y="120"/>
                </a:lnTo>
                <a:lnTo>
                  <a:pt x="130" y="122"/>
                </a:lnTo>
                <a:lnTo>
                  <a:pt x="124" y="125"/>
                </a:lnTo>
                <a:lnTo>
                  <a:pt x="120" y="129"/>
                </a:lnTo>
                <a:lnTo>
                  <a:pt x="116" y="133"/>
                </a:lnTo>
                <a:lnTo>
                  <a:pt x="116" y="133"/>
                </a:lnTo>
                <a:lnTo>
                  <a:pt x="112" y="139"/>
                </a:lnTo>
                <a:lnTo>
                  <a:pt x="111" y="144"/>
                </a:lnTo>
                <a:lnTo>
                  <a:pt x="106" y="159"/>
                </a:lnTo>
                <a:lnTo>
                  <a:pt x="106" y="159"/>
                </a:lnTo>
                <a:lnTo>
                  <a:pt x="106" y="175"/>
                </a:lnTo>
                <a:lnTo>
                  <a:pt x="106" y="175"/>
                </a:lnTo>
                <a:lnTo>
                  <a:pt x="108" y="185"/>
                </a:lnTo>
                <a:lnTo>
                  <a:pt x="109" y="194"/>
                </a:lnTo>
                <a:lnTo>
                  <a:pt x="111" y="195"/>
                </a:lnTo>
                <a:lnTo>
                  <a:pt x="111" y="195"/>
                </a:lnTo>
                <a:lnTo>
                  <a:pt x="113" y="205"/>
                </a:lnTo>
                <a:lnTo>
                  <a:pt x="113" y="205"/>
                </a:lnTo>
                <a:lnTo>
                  <a:pt x="117" y="209"/>
                </a:lnTo>
                <a:lnTo>
                  <a:pt x="121" y="213"/>
                </a:lnTo>
                <a:lnTo>
                  <a:pt x="128" y="214"/>
                </a:lnTo>
                <a:lnTo>
                  <a:pt x="135" y="214"/>
                </a:lnTo>
                <a:lnTo>
                  <a:pt x="135" y="264"/>
                </a:lnTo>
                <a:lnTo>
                  <a:pt x="62" y="264"/>
                </a:lnTo>
                <a:lnTo>
                  <a:pt x="62" y="264"/>
                </a:lnTo>
                <a:lnTo>
                  <a:pt x="58" y="263"/>
                </a:lnTo>
                <a:lnTo>
                  <a:pt x="54" y="262"/>
                </a:lnTo>
                <a:lnTo>
                  <a:pt x="47" y="258"/>
                </a:lnTo>
                <a:lnTo>
                  <a:pt x="43" y="251"/>
                </a:lnTo>
                <a:lnTo>
                  <a:pt x="41" y="247"/>
                </a:lnTo>
                <a:lnTo>
                  <a:pt x="41" y="243"/>
                </a:lnTo>
                <a:lnTo>
                  <a:pt x="41" y="61"/>
                </a:lnTo>
                <a:lnTo>
                  <a:pt x="41" y="61"/>
                </a:lnTo>
                <a:lnTo>
                  <a:pt x="41" y="57"/>
                </a:lnTo>
                <a:lnTo>
                  <a:pt x="43" y="53"/>
                </a:lnTo>
                <a:lnTo>
                  <a:pt x="47" y="46"/>
                </a:lnTo>
                <a:lnTo>
                  <a:pt x="54" y="42"/>
                </a:lnTo>
                <a:lnTo>
                  <a:pt x="58" y="41"/>
                </a:lnTo>
                <a:lnTo>
                  <a:pt x="62" y="41"/>
                </a:lnTo>
                <a:lnTo>
                  <a:pt x="135" y="41"/>
                </a:lnTo>
                <a:lnTo>
                  <a:pt x="135" y="41"/>
                </a:lnTo>
                <a:close/>
                <a:moveTo>
                  <a:pt x="135" y="128"/>
                </a:moveTo>
                <a:lnTo>
                  <a:pt x="135" y="156"/>
                </a:lnTo>
                <a:lnTo>
                  <a:pt x="135" y="156"/>
                </a:lnTo>
                <a:lnTo>
                  <a:pt x="130" y="160"/>
                </a:lnTo>
                <a:lnTo>
                  <a:pt x="130" y="160"/>
                </a:lnTo>
                <a:lnTo>
                  <a:pt x="127" y="166"/>
                </a:lnTo>
                <a:lnTo>
                  <a:pt x="127" y="171"/>
                </a:lnTo>
                <a:lnTo>
                  <a:pt x="127" y="171"/>
                </a:lnTo>
                <a:lnTo>
                  <a:pt x="128" y="174"/>
                </a:lnTo>
                <a:lnTo>
                  <a:pt x="131" y="176"/>
                </a:lnTo>
                <a:lnTo>
                  <a:pt x="131" y="176"/>
                </a:lnTo>
                <a:lnTo>
                  <a:pt x="132" y="171"/>
                </a:lnTo>
                <a:lnTo>
                  <a:pt x="135" y="168"/>
                </a:lnTo>
                <a:lnTo>
                  <a:pt x="135" y="204"/>
                </a:lnTo>
                <a:lnTo>
                  <a:pt x="135" y="204"/>
                </a:lnTo>
                <a:lnTo>
                  <a:pt x="131" y="202"/>
                </a:lnTo>
                <a:lnTo>
                  <a:pt x="131" y="202"/>
                </a:lnTo>
                <a:lnTo>
                  <a:pt x="128" y="199"/>
                </a:lnTo>
                <a:lnTo>
                  <a:pt x="127" y="194"/>
                </a:lnTo>
                <a:lnTo>
                  <a:pt x="127" y="194"/>
                </a:lnTo>
                <a:lnTo>
                  <a:pt x="124" y="181"/>
                </a:lnTo>
                <a:lnTo>
                  <a:pt x="124" y="181"/>
                </a:lnTo>
                <a:lnTo>
                  <a:pt x="123" y="163"/>
                </a:lnTo>
                <a:lnTo>
                  <a:pt x="123" y="163"/>
                </a:lnTo>
                <a:lnTo>
                  <a:pt x="123" y="148"/>
                </a:lnTo>
                <a:lnTo>
                  <a:pt x="127" y="137"/>
                </a:lnTo>
                <a:lnTo>
                  <a:pt x="127" y="137"/>
                </a:lnTo>
                <a:lnTo>
                  <a:pt x="131" y="130"/>
                </a:lnTo>
                <a:lnTo>
                  <a:pt x="135" y="128"/>
                </a:lnTo>
                <a:lnTo>
                  <a:pt x="135" y="128"/>
                </a:lnTo>
                <a:close/>
              </a:path>
            </a:pathLst>
          </a:custGeom>
          <a:solidFill>
            <a:schemeClr val="accent1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grpSp>
        <p:nvGrpSpPr>
          <p:cNvPr id="294" name="组合 293"/>
          <p:cNvGrpSpPr/>
          <p:nvPr/>
        </p:nvGrpSpPr>
        <p:grpSpPr>
          <a:xfrm>
            <a:off x="2214301" y="2053671"/>
            <a:ext cx="116006" cy="110733"/>
            <a:chOff x="3092451" y="2336800"/>
            <a:chExt cx="209550" cy="200025"/>
          </a:xfrm>
          <a:solidFill>
            <a:schemeClr val="accent1"/>
          </a:solidFill>
        </p:grpSpPr>
        <p:sp>
          <p:nvSpPr>
            <p:cNvPr id="295" name="Freeform 173"/>
            <p:cNvSpPr>
              <a:spLocks/>
            </p:cNvSpPr>
            <p:nvPr/>
          </p:nvSpPr>
          <p:spPr bwMode="auto">
            <a:xfrm>
              <a:off x="3092451" y="2378075"/>
              <a:ext cx="209550" cy="158750"/>
            </a:xfrm>
            <a:custGeom>
              <a:avLst/>
              <a:gdLst>
                <a:gd name="T0" fmla="*/ 39 w 132"/>
                <a:gd name="T1" fmla="*/ 0 h 100"/>
                <a:gd name="T2" fmla="*/ 39 w 132"/>
                <a:gd name="T3" fmla="*/ 0 h 100"/>
                <a:gd name="T4" fmla="*/ 47 w 132"/>
                <a:gd name="T5" fmla="*/ 0 h 100"/>
                <a:gd name="T6" fmla="*/ 54 w 132"/>
                <a:gd name="T7" fmla="*/ 2 h 100"/>
                <a:gd name="T8" fmla="*/ 61 w 132"/>
                <a:gd name="T9" fmla="*/ 5 h 100"/>
                <a:gd name="T10" fmla="*/ 66 w 132"/>
                <a:gd name="T11" fmla="*/ 9 h 100"/>
                <a:gd name="T12" fmla="*/ 66 w 132"/>
                <a:gd name="T13" fmla="*/ 9 h 100"/>
                <a:gd name="T14" fmla="*/ 71 w 132"/>
                <a:gd name="T15" fmla="*/ 5 h 100"/>
                <a:gd name="T16" fmla="*/ 78 w 132"/>
                <a:gd name="T17" fmla="*/ 2 h 100"/>
                <a:gd name="T18" fmla="*/ 85 w 132"/>
                <a:gd name="T19" fmla="*/ 0 h 100"/>
                <a:gd name="T20" fmla="*/ 93 w 132"/>
                <a:gd name="T21" fmla="*/ 0 h 100"/>
                <a:gd name="T22" fmla="*/ 93 w 132"/>
                <a:gd name="T23" fmla="*/ 0 h 100"/>
                <a:gd name="T24" fmla="*/ 101 w 132"/>
                <a:gd name="T25" fmla="*/ 0 h 100"/>
                <a:gd name="T26" fmla="*/ 108 w 132"/>
                <a:gd name="T27" fmla="*/ 2 h 100"/>
                <a:gd name="T28" fmla="*/ 115 w 132"/>
                <a:gd name="T29" fmla="*/ 6 h 100"/>
                <a:gd name="T30" fmla="*/ 120 w 132"/>
                <a:gd name="T31" fmla="*/ 11 h 100"/>
                <a:gd name="T32" fmla="*/ 126 w 132"/>
                <a:gd name="T33" fmla="*/ 16 h 100"/>
                <a:gd name="T34" fmla="*/ 130 w 132"/>
                <a:gd name="T35" fmla="*/ 23 h 100"/>
                <a:gd name="T36" fmla="*/ 131 w 132"/>
                <a:gd name="T37" fmla="*/ 31 h 100"/>
                <a:gd name="T38" fmla="*/ 132 w 132"/>
                <a:gd name="T39" fmla="*/ 38 h 100"/>
                <a:gd name="T40" fmla="*/ 132 w 132"/>
                <a:gd name="T41" fmla="*/ 38 h 100"/>
                <a:gd name="T42" fmla="*/ 131 w 132"/>
                <a:gd name="T43" fmla="*/ 47 h 100"/>
                <a:gd name="T44" fmla="*/ 128 w 132"/>
                <a:gd name="T45" fmla="*/ 58 h 100"/>
                <a:gd name="T46" fmla="*/ 123 w 132"/>
                <a:gd name="T47" fmla="*/ 69 h 100"/>
                <a:gd name="T48" fmla="*/ 116 w 132"/>
                <a:gd name="T49" fmla="*/ 78 h 100"/>
                <a:gd name="T50" fmla="*/ 107 w 132"/>
                <a:gd name="T51" fmla="*/ 86 h 100"/>
                <a:gd name="T52" fmla="*/ 94 w 132"/>
                <a:gd name="T53" fmla="*/ 93 h 100"/>
                <a:gd name="T54" fmla="*/ 88 w 132"/>
                <a:gd name="T55" fmla="*/ 96 h 100"/>
                <a:gd name="T56" fmla="*/ 81 w 132"/>
                <a:gd name="T57" fmla="*/ 99 h 100"/>
                <a:gd name="T58" fmla="*/ 73 w 132"/>
                <a:gd name="T59" fmla="*/ 99 h 100"/>
                <a:gd name="T60" fmla="*/ 63 w 132"/>
                <a:gd name="T61" fmla="*/ 100 h 100"/>
                <a:gd name="T62" fmla="*/ 63 w 132"/>
                <a:gd name="T63" fmla="*/ 100 h 100"/>
                <a:gd name="T64" fmla="*/ 55 w 132"/>
                <a:gd name="T65" fmla="*/ 99 h 100"/>
                <a:gd name="T66" fmla="*/ 47 w 132"/>
                <a:gd name="T67" fmla="*/ 97 h 100"/>
                <a:gd name="T68" fmla="*/ 39 w 132"/>
                <a:gd name="T69" fmla="*/ 96 h 100"/>
                <a:gd name="T70" fmla="*/ 32 w 132"/>
                <a:gd name="T71" fmla="*/ 93 h 100"/>
                <a:gd name="T72" fmla="*/ 27 w 132"/>
                <a:gd name="T73" fmla="*/ 90 h 100"/>
                <a:gd name="T74" fmla="*/ 21 w 132"/>
                <a:gd name="T75" fmla="*/ 86 h 100"/>
                <a:gd name="T76" fmla="*/ 13 w 132"/>
                <a:gd name="T77" fmla="*/ 77 h 100"/>
                <a:gd name="T78" fmla="*/ 6 w 132"/>
                <a:gd name="T79" fmla="*/ 67 h 100"/>
                <a:gd name="T80" fmla="*/ 2 w 132"/>
                <a:gd name="T81" fmla="*/ 57 h 100"/>
                <a:gd name="T82" fmla="*/ 0 w 132"/>
                <a:gd name="T83" fmla="*/ 47 h 100"/>
                <a:gd name="T84" fmla="*/ 0 w 132"/>
                <a:gd name="T85" fmla="*/ 38 h 100"/>
                <a:gd name="T86" fmla="*/ 0 w 132"/>
                <a:gd name="T87" fmla="*/ 38 h 100"/>
                <a:gd name="T88" fmla="*/ 0 w 132"/>
                <a:gd name="T89" fmla="*/ 31 h 100"/>
                <a:gd name="T90" fmla="*/ 2 w 132"/>
                <a:gd name="T91" fmla="*/ 23 h 100"/>
                <a:gd name="T92" fmla="*/ 6 w 132"/>
                <a:gd name="T93" fmla="*/ 16 h 100"/>
                <a:gd name="T94" fmla="*/ 12 w 132"/>
                <a:gd name="T95" fmla="*/ 11 h 100"/>
                <a:gd name="T96" fmla="*/ 17 w 132"/>
                <a:gd name="T97" fmla="*/ 6 h 100"/>
                <a:gd name="T98" fmla="*/ 24 w 132"/>
                <a:gd name="T99" fmla="*/ 2 h 100"/>
                <a:gd name="T100" fmla="*/ 31 w 132"/>
                <a:gd name="T101" fmla="*/ 0 h 100"/>
                <a:gd name="T102" fmla="*/ 39 w 132"/>
                <a:gd name="T103" fmla="*/ 0 h 100"/>
                <a:gd name="T104" fmla="*/ 39 w 132"/>
                <a:gd name="T105" fmla="*/ 0 h 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132" h="100">
                  <a:moveTo>
                    <a:pt x="39" y="0"/>
                  </a:moveTo>
                  <a:lnTo>
                    <a:pt x="39" y="0"/>
                  </a:lnTo>
                  <a:lnTo>
                    <a:pt x="47" y="0"/>
                  </a:lnTo>
                  <a:lnTo>
                    <a:pt x="54" y="2"/>
                  </a:lnTo>
                  <a:lnTo>
                    <a:pt x="61" y="5"/>
                  </a:lnTo>
                  <a:lnTo>
                    <a:pt x="66" y="9"/>
                  </a:lnTo>
                  <a:lnTo>
                    <a:pt x="66" y="9"/>
                  </a:lnTo>
                  <a:lnTo>
                    <a:pt x="71" y="5"/>
                  </a:lnTo>
                  <a:lnTo>
                    <a:pt x="78" y="2"/>
                  </a:lnTo>
                  <a:lnTo>
                    <a:pt x="85" y="0"/>
                  </a:lnTo>
                  <a:lnTo>
                    <a:pt x="93" y="0"/>
                  </a:lnTo>
                  <a:lnTo>
                    <a:pt x="93" y="0"/>
                  </a:lnTo>
                  <a:lnTo>
                    <a:pt x="101" y="0"/>
                  </a:lnTo>
                  <a:lnTo>
                    <a:pt x="108" y="2"/>
                  </a:lnTo>
                  <a:lnTo>
                    <a:pt x="115" y="6"/>
                  </a:lnTo>
                  <a:lnTo>
                    <a:pt x="120" y="11"/>
                  </a:lnTo>
                  <a:lnTo>
                    <a:pt x="126" y="16"/>
                  </a:lnTo>
                  <a:lnTo>
                    <a:pt x="130" y="23"/>
                  </a:lnTo>
                  <a:lnTo>
                    <a:pt x="131" y="31"/>
                  </a:lnTo>
                  <a:lnTo>
                    <a:pt x="132" y="38"/>
                  </a:lnTo>
                  <a:lnTo>
                    <a:pt x="132" y="38"/>
                  </a:lnTo>
                  <a:lnTo>
                    <a:pt x="131" y="47"/>
                  </a:lnTo>
                  <a:lnTo>
                    <a:pt x="128" y="58"/>
                  </a:lnTo>
                  <a:lnTo>
                    <a:pt x="123" y="69"/>
                  </a:lnTo>
                  <a:lnTo>
                    <a:pt x="116" y="78"/>
                  </a:lnTo>
                  <a:lnTo>
                    <a:pt x="107" y="86"/>
                  </a:lnTo>
                  <a:lnTo>
                    <a:pt x="94" y="93"/>
                  </a:lnTo>
                  <a:lnTo>
                    <a:pt x="88" y="96"/>
                  </a:lnTo>
                  <a:lnTo>
                    <a:pt x="81" y="99"/>
                  </a:lnTo>
                  <a:lnTo>
                    <a:pt x="73" y="99"/>
                  </a:lnTo>
                  <a:lnTo>
                    <a:pt x="63" y="100"/>
                  </a:lnTo>
                  <a:lnTo>
                    <a:pt x="63" y="100"/>
                  </a:lnTo>
                  <a:lnTo>
                    <a:pt x="55" y="99"/>
                  </a:lnTo>
                  <a:lnTo>
                    <a:pt x="47" y="97"/>
                  </a:lnTo>
                  <a:lnTo>
                    <a:pt x="39" y="96"/>
                  </a:lnTo>
                  <a:lnTo>
                    <a:pt x="32" y="93"/>
                  </a:lnTo>
                  <a:lnTo>
                    <a:pt x="27" y="90"/>
                  </a:lnTo>
                  <a:lnTo>
                    <a:pt x="21" y="86"/>
                  </a:lnTo>
                  <a:lnTo>
                    <a:pt x="13" y="77"/>
                  </a:lnTo>
                  <a:lnTo>
                    <a:pt x="6" y="67"/>
                  </a:lnTo>
                  <a:lnTo>
                    <a:pt x="2" y="57"/>
                  </a:lnTo>
                  <a:lnTo>
                    <a:pt x="0" y="47"/>
                  </a:lnTo>
                  <a:lnTo>
                    <a:pt x="0" y="38"/>
                  </a:lnTo>
                  <a:lnTo>
                    <a:pt x="0" y="38"/>
                  </a:lnTo>
                  <a:lnTo>
                    <a:pt x="0" y="31"/>
                  </a:lnTo>
                  <a:lnTo>
                    <a:pt x="2" y="23"/>
                  </a:lnTo>
                  <a:lnTo>
                    <a:pt x="6" y="16"/>
                  </a:lnTo>
                  <a:lnTo>
                    <a:pt x="12" y="11"/>
                  </a:lnTo>
                  <a:lnTo>
                    <a:pt x="17" y="6"/>
                  </a:lnTo>
                  <a:lnTo>
                    <a:pt x="24" y="2"/>
                  </a:lnTo>
                  <a:lnTo>
                    <a:pt x="31" y="0"/>
                  </a:lnTo>
                  <a:lnTo>
                    <a:pt x="39" y="0"/>
                  </a:lnTo>
                  <a:lnTo>
                    <a:pt x="39" y="0"/>
                  </a:lnTo>
                  <a:close/>
                </a:path>
              </a:pathLst>
            </a:custGeom>
            <a:grp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296" name="Freeform 174"/>
            <p:cNvSpPr>
              <a:spLocks/>
            </p:cNvSpPr>
            <p:nvPr/>
          </p:nvSpPr>
          <p:spPr bwMode="auto">
            <a:xfrm>
              <a:off x="3149601" y="2336800"/>
              <a:ext cx="52388" cy="73025"/>
            </a:xfrm>
            <a:custGeom>
              <a:avLst/>
              <a:gdLst>
                <a:gd name="T0" fmla="*/ 29 w 33"/>
                <a:gd name="T1" fmla="*/ 46 h 46"/>
                <a:gd name="T2" fmla="*/ 29 w 33"/>
                <a:gd name="T3" fmla="*/ 46 h 46"/>
                <a:gd name="T4" fmla="*/ 31 w 33"/>
                <a:gd name="T5" fmla="*/ 39 h 46"/>
                <a:gd name="T6" fmla="*/ 33 w 33"/>
                <a:gd name="T7" fmla="*/ 34 h 46"/>
                <a:gd name="T8" fmla="*/ 33 w 33"/>
                <a:gd name="T9" fmla="*/ 27 h 46"/>
                <a:gd name="T10" fmla="*/ 33 w 33"/>
                <a:gd name="T11" fmla="*/ 22 h 46"/>
                <a:gd name="T12" fmla="*/ 30 w 33"/>
                <a:gd name="T13" fmla="*/ 15 h 46"/>
                <a:gd name="T14" fmla="*/ 27 w 33"/>
                <a:gd name="T15" fmla="*/ 9 h 46"/>
                <a:gd name="T16" fmla="*/ 25 w 33"/>
                <a:gd name="T17" fmla="*/ 4 h 46"/>
                <a:gd name="T18" fmla="*/ 19 w 33"/>
                <a:gd name="T19" fmla="*/ 0 h 46"/>
                <a:gd name="T20" fmla="*/ 0 w 33"/>
                <a:gd name="T21" fmla="*/ 3 h 46"/>
                <a:gd name="T22" fmla="*/ 0 w 33"/>
                <a:gd name="T23" fmla="*/ 3 h 46"/>
                <a:gd name="T24" fmla="*/ 12 w 33"/>
                <a:gd name="T25" fmla="*/ 11 h 46"/>
                <a:gd name="T26" fmla="*/ 18 w 33"/>
                <a:gd name="T27" fmla="*/ 15 h 46"/>
                <a:gd name="T28" fmla="*/ 22 w 33"/>
                <a:gd name="T29" fmla="*/ 19 h 46"/>
                <a:gd name="T30" fmla="*/ 25 w 33"/>
                <a:gd name="T31" fmla="*/ 24 h 46"/>
                <a:gd name="T32" fmla="*/ 27 w 33"/>
                <a:gd name="T33" fmla="*/ 31 h 46"/>
                <a:gd name="T34" fmla="*/ 29 w 33"/>
                <a:gd name="T35" fmla="*/ 38 h 46"/>
                <a:gd name="T36" fmla="*/ 29 w 33"/>
                <a:gd name="T37" fmla="*/ 46 h 46"/>
                <a:gd name="T38" fmla="*/ 29 w 33"/>
                <a:gd name="T39" fmla="*/ 46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33" h="46">
                  <a:moveTo>
                    <a:pt x="29" y="46"/>
                  </a:moveTo>
                  <a:lnTo>
                    <a:pt x="29" y="46"/>
                  </a:lnTo>
                  <a:lnTo>
                    <a:pt x="31" y="39"/>
                  </a:lnTo>
                  <a:lnTo>
                    <a:pt x="33" y="34"/>
                  </a:lnTo>
                  <a:lnTo>
                    <a:pt x="33" y="27"/>
                  </a:lnTo>
                  <a:lnTo>
                    <a:pt x="33" y="22"/>
                  </a:lnTo>
                  <a:lnTo>
                    <a:pt x="30" y="15"/>
                  </a:lnTo>
                  <a:lnTo>
                    <a:pt x="27" y="9"/>
                  </a:lnTo>
                  <a:lnTo>
                    <a:pt x="25" y="4"/>
                  </a:lnTo>
                  <a:lnTo>
                    <a:pt x="19" y="0"/>
                  </a:lnTo>
                  <a:lnTo>
                    <a:pt x="0" y="3"/>
                  </a:lnTo>
                  <a:lnTo>
                    <a:pt x="0" y="3"/>
                  </a:lnTo>
                  <a:lnTo>
                    <a:pt x="12" y="11"/>
                  </a:lnTo>
                  <a:lnTo>
                    <a:pt x="18" y="15"/>
                  </a:lnTo>
                  <a:lnTo>
                    <a:pt x="22" y="19"/>
                  </a:lnTo>
                  <a:lnTo>
                    <a:pt x="25" y="24"/>
                  </a:lnTo>
                  <a:lnTo>
                    <a:pt x="27" y="31"/>
                  </a:lnTo>
                  <a:lnTo>
                    <a:pt x="29" y="38"/>
                  </a:lnTo>
                  <a:lnTo>
                    <a:pt x="29" y="46"/>
                  </a:lnTo>
                  <a:lnTo>
                    <a:pt x="29" y="46"/>
                  </a:lnTo>
                  <a:close/>
                </a:path>
              </a:pathLst>
            </a:custGeom>
            <a:grp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endParaRPr>
            </a:p>
          </p:txBody>
        </p:sp>
      </p:grpSp>
      <p:sp>
        <p:nvSpPr>
          <p:cNvPr id="297" name="Freeform 175"/>
          <p:cNvSpPr>
            <a:spLocks noEditPoints="1"/>
          </p:cNvSpPr>
          <p:nvPr/>
        </p:nvSpPr>
        <p:spPr bwMode="auto">
          <a:xfrm>
            <a:off x="2337337" y="2785737"/>
            <a:ext cx="120400" cy="167857"/>
          </a:xfrm>
          <a:custGeom>
            <a:avLst/>
            <a:gdLst>
              <a:gd name="T0" fmla="*/ 125 w 137"/>
              <a:gd name="T1" fmla="*/ 55 h 191"/>
              <a:gd name="T2" fmla="*/ 126 w 137"/>
              <a:gd name="T3" fmla="*/ 51 h 191"/>
              <a:gd name="T4" fmla="*/ 133 w 137"/>
              <a:gd name="T5" fmla="*/ 34 h 191"/>
              <a:gd name="T6" fmla="*/ 136 w 137"/>
              <a:gd name="T7" fmla="*/ 29 h 191"/>
              <a:gd name="T8" fmla="*/ 137 w 137"/>
              <a:gd name="T9" fmla="*/ 21 h 191"/>
              <a:gd name="T10" fmla="*/ 136 w 137"/>
              <a:gd name="T11" fmla="*/ 13 h 191"/>
              <a:gd name="T12" fmla="*/ 132 w 137"/>
              <a:gd name="T13" fmla="*/ 6 h 191"/>
              <a:gd name="T14" fmla="*/ 128 w 137"/>
              <a:gd name="T15" fmla="*/ 4 h 191"/>
              <a:gd name="T16" fmla="*/ 116 w 137"/>
              <a:gd name="T17" fmla="*/ 0 h 191"/>
              <a:gd name="T18" fmla="*/ 103 w 137"/>
              <a:gd name="T19" fmla="*/ 4 h 191"/>
              <a:gd name="T20" fmla="*/ 113 w 137"/>
              <a:gd name="T21" fmla="*/ 39 h 191"/>
              <a:gd name="T22" fmla="*/ 103 w 137"/>
              <a:gd name="T23" fmla="*/ 59 h 191"/>
              <a:gd name="T24" fmla="*/ 110 w 137"/>
              <a:gd name="T25" fmla="*/ 48 h 191"/>
              <a:gd name="T26" fmla="*/ 110 w 137"/>
              <a:gd name="T27" fmla="*/ 42 h 191"/>
              <a:gd name="T28" fmla="*/ 120 w 137"/>
              <a:gd name="T29" fmla="*/ 48 h 191"/>
              <a:gd name="T30" fmla="*/ 121 w 137"/>
              <a:gd name="T31" fmla="*/ 52 h 191"/>
              <a:gd name="T32" fmla="*/ 121 w 137"/>
              <a:gd name="T33" fmla="*/ 57 h 191"/>
              <a:gd name="T34" fmla="*/ 103 w 137"/>
              <a:gd name="T35" fmla="*/ 89 h 191"/>
              <a:gd name="T36" fmla="*/ 97 w 137"/>
              <a:gd name="T37" fmla="*/ 93 h 191"/>
              <a:gd name="T38" fmla="*/ 99 w 137"/>
              <a:gd name="T39" fmla="*/ 92 h 191"/>
              <a:gd name="T40" fmla="*/ 103 w 137"/>
              <a:gd name="T41" fmla="*/ 89 h 191"/>
              <a:gd name="T42" fmla="*/ 101 w 137"/>
              <a:gd name="T43" fmla="*/ 85 h 191"/>
              <a:gd name="T44" fmla="*/ 99 w 137"/>
              <a:gd name="T45" fmla="*/ 86 h 191"/>
              <a:gd name="T46" fmla="*/ 95 w 137"/>
              <a:gd name="T47" fmla="*/ 88 h 191"/>
              <a:gd name="T48" fmla="*/ 84 w 137"/>
              <a:gd name="T49" fmla="*/ 81 h 191"/>
              <a:gd name="T50" fmla="*/ 84 w 137"/>
              <a:gd name="T51" fmla="*/ 81 h 191"/>
              <a:gd name="T52" fmla="*/ 90 w 137"/>
              <a:gd name="T53" fmla="*/ 78 h 191"/>
              <a:gd name="T54" fmla="*/ 103 w 137"/>
              <a:gd name="T55" fmla="*/ 34 h 191"/>
              <a:gd name="T56" fmla="*/ 88 w 137"/>
              <a:gd name="T57" fmla="*/ 23 h 191"/>
              <a:gd name="T58" fmla="*/ 80 w 137"/>
              <a:gd name="T59" fmla="*/ 25 h 191"/>
              <a:gd name="T60" fmla="*/ 57 w 137"/>
              <a:gd name="T61" fmla="*/ 59 h 191"/>
              <a:gd name="T62" fmla="*/ 57 w 137"/>
              <a:gd name="T63" fmla="*/ 66 h 191"/>
              <a:gd name="T64" fmla="*/ 22 w 137"/>
              <a:gd name="T65" fmla="*/ 153 h 191"/>
              <a:gd name="T66" fmla="*/ 26 w 137"/>
              <a:gd name="T67" fmla="*/ 154 h 191"/>
              <a:gd name="T68" fmla="*/ 29 w 137"/>
              <a:gd name="T69" fmla="*/ 155 h 191"/>
              <a:gd name="T70" fmla="*/ 29 w 137"/>
              <a:gd name="T71" fmla="*/ 162 h 191"/>
              <a:gd name="T72" fmla="*/ 33 w 137"/>
              <a:gd name="T73" fmla="*/ 161 h 191"/>
              <a:gd name="T74" fmla="*/ 38 w 137"/>
              <a:gd name="T75" fmla="*/ 162 h 191"/>
              <a:gd name="T76" fmla="*/ 40 w 137"/>
              <a:gd name="T77" fmla="*/ 163 h 191"/>
              <a:gd name="T78" fmla="*/ 41 w 137"/>
              <a:gd name="T79" fmla="*/ 169 h 191"/>
              <a:gd name="T80" fmla="*/ 38 w 137"/>
              <a:gd name="T81" fmla="*/ 173 h 191"/>
              <a:gd name="T82" fmla="*/ 22 w 137"/>
              <a:gd name="T83" fmla="*/ 182 h 191"/>
              <a:gd name="T84" fmla="*/ 41 w 137"/>
              <a:gd name="T85" fmla="*/ 176 h 191"/>
              <a:gd name="T86" fmla="*/ 103 w 137"/>
              <a:gd name="T87" fmla="*/ 29 h 191"/>
              <a:gd name="T88" fmla="*/ 97 w 137"/>
              <a:gd name="T89" fmla="*/ 9 h 191"/>
              <a:gd name="T90" fmla="*/ 103 w 137"/>
              <a:gd name="T91" fmla="*/ 4 h 191"/>
              <a:gd name="T92" fmla="*/ 22 w 137"/>
              <a:gd name="T93" fmla="*/ 117 h 191"/>
              <a:gd name="T94" fmla="*/ 2 w 137"/>
              <a:gd name="T95" fmla="*/ 191 h 191"/>
              <a:gd name="T96" fmla="*/ 22 w 137"/>
              <a:gd name="T97" fmla="*/ 180 h 191"/>
              <a:gd name="T98" fmla="*/ 5 w 137"/>
              <a:gd name="T99" fmla="*/ 174 h 191"/>
              <a:gd name="T100" fmla="*/ 5 w 137"/>
              <a:gd name="T101" fmla="*/ 150 h 191"/>
              <a:gd name="T102" fmla="*/ 6 w 137"/>
              <a:gd name="T103" fmla="*/ 149 h 191"/>
              <a:gd name="T104" fmla="*/ 10 w 137"/>
              <a:gd name="T105" fmla="*/ 146 h 191"/>
              <a:gd name="T106" fmla="*/ 15 w 137"/>
              <a:gd name="T107" fmla="*/ 146 h 191"/>
              <a:gd name="T108" fmla="*/ 17 w 137"/>
              <a:gd name="T109" fmla="*/ 149 h 191"/>
              <a:gd name="T110" fmla="*/ 18 w 137"/>
              <a:gd name="T111" fmla="*/ 155 h 191"/>
              <a:gd name="T112" fmla="*/ 19 w 137"/>
              <a:gd name="T113" fmla="*/ 154 h 191"/>
              <a:gd name="T114" fmla="*/ 22 w 137"/>
              <a:gd name="T115" fmla="*/ 117 h 1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137" h="191">
                <a:moveTo>
                  <a:pt x="103" y="89"/>
                </a:moveTo>
                <a:lnTo>
                  <a:pt x="125" y="55"/>
                </a:lnTo>
                <a:lnTo>
                  <a:pt x="125" y="55"/>
                </a:lnTo>
                <a:lnTo>
                  <a:pt x="126" y="51"/>
                </a:lnTo>
                <a:lnTo>
                  <a:pt x="125" y="47"/>
                </a:lnTo>
                <a:lnTo>
                  <a:pt x="133" y="34"/>
                </a:lnTo>
                <a:lnTo>
                  <a:pt x="133" y="34"/>
                </a:lnTo>
                <a:lnTo>
                  <a:pt x="136" y="29"/>
                </a:lnTo>
                <a:lnTo>
                  <a:pt x="137" y="25"/>
                </a:lnTo>
                <a:lnTo>
                  <a:pt x="137" y="21"/>
                </a:lnTo>
                <a:lnTo>
                  <a:pt x="137" y="17"/>
                </a:lnTo>
                <a:lnTo>
                  <a:pt x="136" y="13"/>
                </a:lnTo>
                <a:lnTo>
                  <a:pt x="135" y="9"/>
                </a:lnTo>
                <a:lnTo>
                  <a:pt x="132" y="6"/>
                </a:lnTo>
                <a:lnTo>
                  <a:pt x="128" y="4"/>
                </a:lnTo>
                <a:lnTo>
                  <a:pt x="128" y="4"/>
                </a:lnTo>
                <a:lnTo>
                  <a:pt x="121" y="0"/>
                </a:lnTo>
                <a:lnTo>
                  <a:pt x="116" y="0"/>
                </a:lnTo>
                <a:lnTo>
                  <a:pt x="109" y="1"/>
                </a:lnTo>
                <a:lnTo>
                  <a:pt x="103" y="4"/>
                </a:lnTo>
                <a:lnTo>
                  <a:pt x="103" y="29"/>
                </a:lnTo>
                <a:lnTo>
                  <a:pt x="113" y="39"/>
                </a:lnTo>
                <a:lnTo>
                  <a:pt x="103" y="34"/>
                </a:lnTo>
                <a:lnTo>
                  <a:pt x="103" y="59"/>
                </a:lnTo>
                <a:lnTo>
                  <a:pt x="110" y="48"/>
                </a:lnTo>
                <a:lnTo>
                  <a:pt x="110" y="48"/>
                </a:lnTo>
                <a:lnTo>
                  <a:pt x="110" y="46"/>
                </a:lnTo>
                <a:lnTo>
                  <a:pt x="110" y="42"/>
                </a:lnTo>
                <a:lnTo>
                  <a:pt x="120" y="48"/>
                </a:lnTo>
                <a:lnTo>
                  <a:pt x="120" y="48"/>
                </a:lnTo>
                <a:lnTo>
                  <a:pt x="121" y="50"/>
                </a:lnTo>
                <a:lnTo>
                  <a:pt x="121" y="52"/>
                </a:lnTo>
                <a:lnTo>
                  <a:pt x="121" y="54"/>
                </a:lnTo>
                <a:lnTo>
                  <a:pt x="121" y="57"/>
                </a:lnTo>
                <a:lnTo>
                  <a:pt x="103" y="82"/>
                </a:lnTo>
                <a:lnTo>
                  <a:pt x="103" y="89"/>
                </a:lnTo>
                <a:close/>
                <a:moveTo>
                  <a:pt x="41" y="176"/>
                </a:moveTo>
                <a:lnTo>
                  <a:pt x="97" y="93"/>
                </a:lnTo>
                <a:lnTo>
                  <a:pt x="97" y="93"/>
                </a:lnTo>
                <a:lnTo>
                  <a:pt x="99" y="92"/>
                </a:lnTo>
                <a:lnTo>
                  <a:pt x="102" y="89"/>
                </a:lnTo>
                <a:lnTo>
                  <a:pt x="103" y="89"/>
                </a:lnTo>
                <a:lnTo>
                  <a:pt x="103" y="82"/>
                </a:lnTo>
                <a:lnTo>
                  <a:pt x="101" y="85"/>
                </a:lnTo>
                <a:lnTo>
                  <a:pt x="101" y="85"/>
                </a:lnTo>
                <a:lnTo>
                  <a:pt x="99" y="86"/>
                </a:lnTo>
                <a:lnTo>
                  <a:pt x="98" y="88"/>
                </a:lnTo>
                <a:lnTo>
                  <a:pt x="95" y="88"/>
                </a:lnTo>
                <a:lnTo>
                  <a:pt x="94" y="86"/>
                </a:lnTo>
                <a:lnTo>
                  <a:pt x="84" y="81"/>
                </a:lnTo>
                <a:lnTo>
                  <a:pt x="84" y="81"/>
                </a:lnTo>
                <a:lnTo>
                  <a:pt x="84" y="81"/>
                </a:lnTo>
                <a:lnTo>
                  <a:pt x="87" y="80"/>
                </a:lnTo>
                <a:lnTo>
                  <a:pt x="90" y="78"/>
                </a:lnTo>
                <a:lnTo>
                  <a:pt x="103" y="59"/>
                </a:lnTo>
                <a:lnTo>
                  <a:pt x="103" y="34"/>
                </a:lnTo>
                <a:lnTo>
                  <a:pt x="88" y="23"/>
                </a:lnTo>
                <a:lnTo>
                  <a:pt x="88" y="23"/>
                </a:lnTo>
                <a:lnTo>
                  <a:pt x="83" y="23"/>
                </a:lnTo>
                <a:lnTo>
                  <a:pt x="80" y="25"/>
                </a:lnTo>
                <a:lnTo>
                  <a:pt x="57" y="59"/>
                </a:lnTo>
                <a:lnTo>
                  <a:pt x="57" y="59"/>
                </a:lnTo>
                <a:lnTo>
                  <a:pt x="56" y="63"/>
                </a:lnTo>
                <a:lnTo>
                  <a:pt x="57" y="66"/>
                </a:lnTo>
                <a:lnTo>
                  <a:pt x="22" y="117"/>
                </a:lnTo>
                <a:lnTo>
                  <a:pt x="22" y="153"/>
                </a:lnTo>
                <a:lnTo>
                  <a:pt x="22" y="153"/>
                </a:lnTo>
                <a:lnTo>
                  <a:pt x="26" y="154"/>
                </a:lnTo>
                <a:lnTo>
                  <a:pt x="26" y="154"/>
                </a:lnTo>
                <a:lnTo>
                  <a:pt x="29" y="155"/>
                </a:lnTo>
                <a:lnTo>
                  <a:pt x="29" y="158"/>
                </a:lnTo>
                <a:lnTo>
                  <a:pt x="29" y="162"/>
                </a:lnTo>
                <a:lnTo>
                  <a:pt x="29" y="162"/>
                </a:lnTo>
                <a:lnTo>
                  <a:pt x="33" y="161"/>
                </a:lnTo>
                <a:lnTo>
                  <a:pt x="36" y="161"/>
                </a:lnTo>
                <a:lnTo>
                  <a:pt x="38" y="162"/>
                </a:lnTo>
                <a:lnTo>
                  <a:pt x="38" y="162"/>
                </a:lnTo>
                <a:lnTo>
                  <a:pt x="40" y="163"/>
                </a:lnTo>
                <a:lnTo>
                  <a:pt x="41" y="166"/>
                </a:lnTo>
                <a:lnTo>
                  <a:pt x="41" y="169"/>
                </a:lnTo>
                <a:lnTo>
                  <a:pt x="40" y="172"/>
                </a:lnTo>
                <a:lnTo>
                  <a:pt x="38" y="173"/>
                </a:lnTo>
                <a:lnTo>
                  <a:pt x="22" y="180"/>
                </a:lnTo>
                <a:lnTo>
                  <a:pt x="22" y="182"/>
                </a:lnTo>
                <a:lnTo>
                  <a:pt x="41" y="176"/>
                </a:lnTo>
                <a:lnTo>
                  <a:pt x="41" y="176"/>
                </a:lnTo>
                <a:close/>
                <a:moveTo>
                  <a:pt x="103" y="4"/>
                </a:moveTo>
                <a:lnTo>
                  <a:pt x="103" y="29"/>
                </a:lnTo>
                <a:lnTo>
                  <a:pt x="91" y="17"/>
                </a:lnTo>
                <a:lnTo>
                  <a:pt x="97" y="9"/>
                </a:lnTo>
                <a:lnTo>
                  <a:pt x="97" y="9"/>
                </a:lnTo>
                <a:lnTo>
                  <a:pt x="103" y="4"/>
                </a:lnTo>
                <a:lnTo>
                  <a:pt x="103" y="4"/>
                </a:lnTo>
                <a:close/>
                <a:moveTo>
                  <a:pt x="22" y="117"/>
                </a:moveTo>
                <a:lnTo>
                  <a:pt x="0" y="150"/>
                </a:lnTo>
                <a:lnTo>
                  <a:pt x="2" y="191"/>
                </a:lnTo>
                <a:lnTo>
                  <a:pt x="22" y="182"/>
                </a:lnTo>
                <a:lnTo>
                  <a:pt x="22" y="180"/>
                </a:lnTo>
                <a:lnTo>
                  <a:pt x="17" y="182"/>
                </a:lnTo>
                <a:lnTo>
                  <a:pt x="5" y="174"/>
                </a:lnTo>
                <a:lnTo>
                  <a:pt x="5" y="150"/>
                </a:lnTo>
                <a:lnTo>
                  <a:pt x="5" y="150"/>
                </a:lnTo>
                <a:lnTo>
                  <a:pt x="6" y="149"/>
                </a:lnTo>
                <a:lnTo>
                  <a:pt x="6" y="149"/>
                </a:lnTo>
                <a:lnTo>
                  <a:pt x="7" y="146"/>
                </a:lnTo>
                <a:lnTo>
                  <a:pt x="10" y="146"/>
                </a:lnTo>
                <a:lnTo>
                  <a:pt x="13" y="146"/>
                </a:lnTo>
                <a:lnTo>
                  <a:pt x="15" y="146"/>
                </a:lnTo>
                <a:lnTo>
                  <a:pt x="15" y="146"/>
                </a:lnTo>
                <a:lnTo>
                  <a:pt x="17" y="149"/>
                </a:lnTo>
                <a:lnTo>
                  <a:pt x="18" y="150"/>
                </a:lnTo>
                <a:lnTo>
                  <a:pt x="18" y="155"/>
                </a:lnTo>
                <a:lnTo>
                  <a:pt x="18" y="155"/>
                </a:lnTo>
                <a:lnTo>
                  <a:pt x="19" y="154"/>
                </a:lnTo>
                <a:lnTo>
                  <a:pt x="22" y="153"/>
                </a:lnTo>
                <a:lnTo>
                  <a:pt x="22" y="117"/>
                </a:lnTo>
                <a:close/>
              </a:path>
            </a:pathLst>
          </a:custGeom>
          <a:solidFill>
            <a:schemeClr val="accent1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298" name="Freeform 176"/>
          <p:cNvSpPr>
            <a:spLocks noEditPoints="1"/>
          </p:cNvSpPr>
          <p:nvPr/>
        </p:nvSpPr>
        <p:spPr bwMode="auto">
          <a:xfrm>
            <a:off x="1360956" y="1908664"/>
            <a:ext cx="154674" cy="167857"/>
          </a:xfrm>
          <a:custGeom>
            <a:avLst/>
            <a:gdLst>
              <a:gd name="T0" fmla="*/ 138 w 176"/>
              <a:gd name="T1" fmla="*/ 88 h 191"/>
              <a:gd name="T2" fmla="*/ 132 w 176"/>
              <a:gd name="T3" fmla="*/ 138 h 191"/>
              <a:gd name="T4" fmla="*/ 150 w 176"/>
              <a:gd name="T5" fmla="*/ 143 h 191"/>
              <a:gd name="T6" fmla="*/ 147 w 176"/>
              <a:gd name="T7" fmla="*/ 151 h 191"/>
              <a:gd name="T8" fmla="*/ 132 w 176"/>
              <a:gd name="T9" fmla="*/ 36 h 191"/>
              <a:gd name="T10" fmla="*/ 150 w 176"/>
              <a:gd name="T11" fmla="*/ 26 h 191"/>
              <a:gd name="T12" fmla="*/ 135 w 176"/>
              <a:gd name="T13" fmla="*/ 47 h 191"/>
              <a:gd name="T14" fmla="*/ 146 w 176"/>
              <a:gd name="T15" fmla="*/ 88 h 191"/>
              <a:gd name="T16" fmla="*/ 174 w 176"/>
              <a:gd name="T17" fmla="*/ 85 h 191"/>
              <a:gd name="T18" fmla="*/ 150 w 176"/>
              <a:gd name="T19" fmla="*/ 92 h 191"/>
              <a:gd name="T20" fmla="*/ 88 w 176"/>
              <a:gd name="T21" fmla="*/ 39 h 191"/>
              <a:gd name="T22" fmla="*/ 115 w 176"/>
              <a:gd name="T23" fmla="*/ 46 h 191"/>
              <a:gd name="T24" fmla="*/ 132 w 176"/>
              <a:gd name="T25" fmla="*/ 109 h 191"/>
              <a:gd name="T26" fmla="*/ 115 w 176"/>
              <a:gd name="T27" fmla="*/ 128 h 191"/>
              <a:gd name="T28" fmla="*/ 111 w 176"/>
              <a:gd name="T29" fmla="*/ 180 h 191"/>
              <a:gd name="T30" fmla="*/ 90 w 176"/>
              <a:gd name="T31" fmla="*/ 191 h 191"/>
              <a:gd name="T32" fmla="*/ 105 w 176"/>
              <a:gd name="T33" fmla="*/ 126 h 191"/>
              <a:gd name="T34" fmla="*/ 122 w 176"/>
              <a:gd name="T35" fmla="*/ 107 h 191"/>
              <a:gd name="T36" fmla="*/ 124 w 176"/>
              <a:gd name="T37" fmla="*/ 73 h 191"/>
              <a:gd name="T38" fmla="*/ 104 w 176"/>
              <a:gd name="T39" fmla="*/ 51 h 191"/>
              <a:gd name="T40" fmla="*/ 88 w 176"/>
              <a:gd name="T41" fmla="*/ 39 h 191"/>
              <a:gd name="T42" fmla="*/ 127 w 176"/>
              <a:gd name="T43" fmla="*/ 43 h 191"/>
              <a:gd name="T44" fmla="*/ 132 w 176"/>
              <a:gd name="T45" fmla="*/ 36 h 191"/>
              <a:gd name="T46" fmla="*/ 128 w 176"/>
              <a:gd name="T47" fmla="*/ 128 h 191"/>
              <a:gd name="T48" fmla="*/ 132 w 176"/>
              <a:gd name="T49" fmla="*/ 127 h 191"/>
              <a:gd name="T50" fmla="*/ 92 w 176"/>
              <a:gd name="T51" fmla="*/ 1 h 191"/>
              <a:gd name="T52" fmla="*/ 88 w 176"/>
              <a:gd name="T53" fmla="*/ 30 h 191"/>
              <a:gd name="T54" fmla="*/ 80 w 176"/>
              <a:gd name="T55" fmla="*/ 191 h 191"/>
              <a:gd name="T56" fmla="*/ 62 w 176"/>
              <a:gd name="T57" fmla="*/ 176 h 191"/>
              <a:gd name="T58" fmla="*/ 55 w 176"/>
              <a:gd name="T59" fmla="*/ 124 h 191"/>
              <a:gd name="T60" fmla="*/ 44 w 176"/>
              <a:gd name="T61" fmla="*/ 67 h 191"/>
              <a:gd name="T62" fmla="*/ 67 w 176"/>
              <a:gd name="T63" fmla="*/ 43 h 191"/>
              <a:gd name="T64" fmla="*/ 88 w 176"/>
              <a:gd name="T65" fmla="*/ 49 h 191"/>
              <a:gd name="T66" fmla="*/ 61 w 176"/>
              <a:gd name="T67" fmla="*/ 61 h 191"/>
              <a:gd name="T68" fmla="*/ 50 w 176"/>
              <a:gd name="T69" fmla="*/ 88 h 191"/>
              <a:gd name="T70" fmla="*/ 69 w 176"/>
              <a:gd name="T71" fmla="*/ 120 h 191"/>
              <a:gd name="T72" fmla="*/ 88 w 176"/>
              <a:gd name="T73" fmla="*/ 147 h 191"/>
              <a:gd name="T74" fmla="*/ 88 w 176"/>
              <a:gd name="T75" fmla="*/ 30 h 191"/>
              <a:gd name="T76" fmla="*/ 84 w 176"/>
              <a:gd name="T77" fmla="*/ 26 h 191"/>
              <a:gd name="T78" fmla="*/ 88 w 176"/>
              <a:gd name="T79" fmla="*/ 0 h 191"/>
              <a:gd name="T80" fmla="*/ 47 w 176"/>
              <a:gd name="T81" fmla="*/ 135 h 191"/>
              <a:gd name="T82" fmla="*/ 44 w 176"/>
              <a:gd name="T83" fmla="*/ 138 h 191"/>
              <a:gd name="T84" fmla="*/ 47 w 176"/>
              <a:gd name="T85" fmla="*/ 47 h 191"/>
              <a:gd name="T86" fmla="*/ 44 w 176"/>
              <a:gd name="T87" fmla="*/ 108 h 191"/>
              <a:gd name="T88" fmla="*/ 40 w 176"/>
              <a:gd name="T89" fmla="*/ 77 h 191"/>
              <a:gd name="T90" fmla="*/ 44 w 176"/>
              <a:gd name="T91" fmla="*/ 49 h 191"/>
              <a:gd name="T92" fmla="*/ 25 w 176"/>
              <a:gd name="T93" fmla="*/ 31 h 191"/>
              <a:gd name="T94" fmla="*/ 32 w 176"/>
              <a:gd name="T95" fmla="*/ 26 h 191"/>
              <a:gd name="T96" fmla="*/ 32 w 176"/>
              <a:gd name="T97" fmla="*/ 150 h 191"/>
              <a:gd name="T98" fmla="*/ 24 w 176"/>
              <a:gd name="T99" fmla="*/ 147 h 191"/>
              <a:gd name="T100" fmla="*/ 44 w 176"/>
              <a:gd name="T101" fmla="*/ 127 h 191"/>
              <a:gd name="T102" fmla="*/ 25 w 176"/>
              <a:gd name="T103" fmla="*/ 84 h 191"/>
              <a:gd name="T104" fmla="*/ 25 w 176"/>
              <a:gd name="T105" fmla="*/ 92 h 191"/>
              <a:gd name="T106" fmla="*/ 0 w 176"/>
              <a:gd name="T107" fmla="*/ 88 h 1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</a:cxnLst>
            <a:rect l="0" t="0" r="r" b="b"/>
            <a:pathLst>
              <a:path w="176" h="191">
                <a:moveTo>
                  <a:pt x="132" y="66"/>
                </a:moveTo>
                <a:lnTo>
                  <a:pt x="132" y="66"/>
                </a:lnTo>
                <a:lnTo>
                  <a:pt x="136" y="77"/>
                </a:lnTo>
                <a:lnTo>
                  <a:pt x="138" y="88"/>
                </a:lnTo>
                <a:lnTo>
                  <a:pt x="138" y="88"/>
                </a:lnTo>
                <a:lnTo>
                  <a:pt x="136" y="99"/>
                </a:lnTo>
                <a:lnTo>
                  <a:pt x="132" y="109"/>
                </a:lnTo>
                <a:lnTo>
                  <a:pt x="132" y="66"/>
                </a:lnTo>
                <a:lnTo>
                  <a:pt x="132" y="66"/>
                </a:lnTo>
                <a:close/>
                <a:moveTo>
                  <a:pt x="132" y="138"/>
                </a:moveTo>
                <a:lnTo>
                  <a:pt x="132" y="127"/>
                </a:lnTo>
                <a:lnTo>
                  <a:pt x="132" y="127"/>
                </a:lnTo>
                <a:lnTo>
                  <a:pt x="135" y="128"/>
                </a:lnTo>
                <a:lnTo>
                  <a:pt x="135" y="128"/>
                </a:lnTo>
                <a:lnTo>
                  <a:pt x="150" y="143"/>
                </a:lnTo>
                <a:lnTo>
                  <a:pt x="150" y="143"/>
                </a:lnTo>
                <a:lnTo>
                  <a:pt x="151" y="147"/>
                </a:lnTo>
                <a:lnTo>
                  <a:pt x="150" y="150"/>
                </a:lnTo>
                <a:lnTo>
                  <a:pt x="150" y="150"/>
                </a:lnTo>
                <a:lnTo>
                  <a:pt x="147" y="151"/>
                </a:lnTo>
                <a:lnTo>
                  <a:pt x="145" y="150"/>
                </a:lnTo>
                <a:lnTo>
                  <a:pt x="132" y="138"/>
                </a:lnTo>
                <a:lnTo>
                  <a:pt x="132" y="138"/>
                </a:lnTo>
                <a:close/>
                <a:moveTo>
                  <a:pt x="132" y="49"/>
                </a:moveTo>
                <a:lnTo>
                  <a:pt x="132" y="36"/>
                </a:lnTo>
                <a:lnTo>
                  <a:pt x="145" y="26"/>
                </a:lnTo>
                <a:lnTo>
                  <a:pt x="145" y="26"/>
                </a:lnTo>
                <a:lnTo>
                  <a:pt x="147" y="24"/>
                </a:lnTo>
                <a:lnTo>
                  <a:pt x="150" y="26"/>
                </a:lnTo>
                <a:lnTo>
                  <a:pt x="150" y="26"/>
                </a:lnTo>
                <a:lnTo>
                  <a:pt x="151" y="28"/>
                </a:lnTo>
                <a:lnTo>
                  <a:pt x="150" y="31"/>
                </a:lnTo>
                <a:lnTo>
                  <a:pt x="135" y="47"/>
                </a:lnTo>
                <a:lnTo>
                  <a:pt x="135" y="47"/>
                </a:lnTo>
                <a:lnTo>
                  <a:pt x="135" y="47"/>
                </a:lnTo>
                <a:lnTo>
                  <a:pt x="132" y="49"/>
                </a:lnTo>
                <a:lnTo>
                  <a:pt x="132" y="49"/>
                </a:lnTo>
                <a:close/>
                <a:moveTo>
                  <a:pt x="146" y="88"/>
                </a:moveTo>
                <a:lnTo>
                  <a:pt x="146" y="88"/>
                </a:lnTo>
                <a:lnTo>
                  <a:pt x="146" y="88"/>
                </a:lnTo>
                <a:lnTo>
                  <a:pt x="147" y="85"/>
                </a:lnTo>
                <a:lnTo>
                  <a:pt x="150" y="84"/>
                </a:lnTo>
                <a:lnTo>
                  <a:pt x="172" y="84"/>
                </a:lnTo>
                <a:lnTo>
                  <a:pt x="172" y="84"/>
                </a:lnTo>
                <a:lnTo>
                  <a:pt x="174" y="85"/>
                </a:lnTo>
                <a:lnTo>
                  <a:pt x="176" y="88"/>
                </a:lnTo>
                <a:lnTo>
                  <a:pt x="176" y="88"/>
                </a:lnTo>
                <a:lnTo>
                  <a:pt x="174" y="91"/>
                </a:lnTo>
                <a:lnTo>
                  <a:pt x="172" y="92"/>
                </a:lnTo>
                <a:lnTo>
                  <a:pt x="150" y="92"/>
                </a:lnTo>
                <a:lnTo>
                  <a:pt x="150" y="92"/>
                </a:lnTo>
                <a:lnTo>
                  <a:pt x="147" y="91"/>
                </a:lnTo>
                <a:lnTo>
                  <a:pt x="146" y="88"/>
                </a:lnTo>
                <a:lnTo>
                  <a:pt x="146" y="88"/>
                </a:lnTo>
                <a:close/>
                <a:moveTo>
                  <a:pt x="88" y="39"/>
                </a:moveTo>
                <a:lnTo>
                  <a:pt x="88" y="39"/>
                </a:lnTo>
                <a:lnTo>
                  <a:pt x="96" y="39"/>
                </a:lnTo>
                <a:lnTo>
                  <a:pt x="103" y="40"/>
                </a:lnTo>
                <a:lnTo>
                  <a:pt x="108" y="43"/>
                </a:lnTo>
                <a:lnTo>
                  <a:pt x="115" y="46"/>
                </a:lnTo>
                <a:lnTo>
                  <a:pt x="120" y="50"/>
                </a:lnTo>
                <a:lnTo>
                  <a:pt x="124" y="55"/>
                </a:lnTo>
                <a:lnTo>
                  <a:pt x="128" y="61"/>
                </a:lnTo>
                <a:lnTo>
                  <a:pt x="132" y="66"/>
                </a:lnTo>
                <a:lnTo>
                  <a:pt x="132" y="109"/>
                </a:lnTo>
                <a:lnTo>
                  <a:pt x="132" y="109"/>
                </a:lnTo>
                <a:lnTo>
                  <a:pt x="128" y="115"/>
                </a:lnTo>
                <a:lnTo>
                  <a:pt x="124" y="120"/>
                </a:lnTo>
                <a:lnTo>
                  <a:pt x="120" y="124"/>
                </a:lnTo>
                <a:lnTo>
                  <a:pt x="115" y="128"/>
                </a:lnTo>
                <a:lnTo>
                  <a:pt x="115" y="166"/>
                </a:lnTo>
                <a:lnTo>
                  <a:pt x="115" y="166"/>
                </a:lnTo>
                <a:lnTo>
                  <a:pt x="115" y="172"/>
                </a:lnTo>
                <a:lnTo>
                  <a:pt x="113" y="176"/>
                </a:lnTo>
                <a:lnTo>
                  <a:pt x="111" y="180"/>
                </a:lnTo>
                <a:lnTo>
                  <a:pt x="108" y="184"/>
                </a:lnTo>
                <a:lnTo>
                  <a:pt x="104" y="187"/>
                </a:lnTo>
                <a:lnTo>
                  <a:pt x="100" y="189"/>
                </a:lnTo>
                <a:lnTo>
                  <a:pt x="96" y="191"/>
                </a:lnTo>
                <a:lnTo>
                  <a:pt x="90" y="191"/>
                </a:lnTo>
                <a:lnTo>
                  <a:pt x="88" y="191"/>
                </a:lnTo>
                <a:lnTo>
                  <a:pt x="88" y="147"/>
                </a:lnTo>
                <a:lnTo>
                  <a:pt x="105" y="147"/>
                </a:lnTo>
                <a:lnTo>
                  <a:pt x="105" y="126"/>
                </a:lnTo>
                <a:lnTo>
                  <a:pt x="105" y="126"/>
                </a:lnTo>
                <a:lnTo>
                  <a:pt x="105" y="123"/>
                </a:lnTo>
                <a:lnTo>
                  <a:pt x="108" y="122"/>
                </a:lnTo>
                <a:lnTo>
                  <a:pt x="108" y="122"/>
                </a:lnTo>
                <a:lnTo>
                  <a:pt x="115" y="115"/>
                </a:lnTo>
                <a:lnTo>
                  <a:pt x="122" y="107"/>
                </a:lnTo>
                <a:lnTo>
                  <a:pt x="126" y="99"/>
                </a:lnTo>
                <a:lnTo>
                  <a:pt x="127" y="88"/>
                </a:lnTo>
                <a:lnTo>
                  <a:pt x="127" y="88"/>
                </a:lnTo>
                <a:lnTo>
                  <a:pt x="126" y="80"/>
                </a:lnTo>
                <a:lnTo>
                  <a:pt x="124" y="73"/>
                </a:lnTo>
                <a:lnTo>
                  <a:pt x="120" y="66"/>
                </a:lnTo>
                <a:lnTo>
                  <a:pt x="116" y="61"/>
                </a:lnTo>
                <a:lnTo>
                  <a:pt x="116" y="61"/>
                </a:lnTo>
                <a:lnTo>
                  <a:pt x="109" y="55"/>
                </a:lnTo>
                <a:lnTo>
                  <a:pt x="104" y="51"/>
                </a:lnTo>
                <a:lnTo>
                  <a:pt x="96" y="50"/>
                </a:lnTo>
                <a:lnTo>
                  <a:pt x="88" y="49"/>
                </a:lnTo>
                <a:lnTo>
                  <a:pt x="88" y="49"/>
                </a:lnTo>
                <a:lnTo>
                  <a:pt x="88" y="39"/>
                </a:lnTo>
                <a:lnTo>
                  <a:pt x="88" y="39"/>
                </a:lnTo>
                <a:lnTo>
                  <a:pt x="88" y="39"/>
                </a:lnTo>
                <a:close/>
                <a:moveTo>
                  <a:pt x="132" y="36"/>
                </a:moveTo>
                <a:lnTo>
                  <a:pt x="128" y="40"/>
                </a:lnTo>
                <a:lnTo>
                  <a:pt x="128" y="40"/>
                </a:lnTo>
                <a:lnTo>
                  <a:pt x="127" y="43"/>
                </a:lnTo>
                <a:lnTo>
                  <a:pt x="128" y="47"/>
                </a:lnTo>
                <a:lnTo>
                  <a:pt x="128" y="47"/>
                </a:lnTo>
                <a:lnTo>
                  <a:pt x="130" y="49"/>
                </a:lnTo>
                <a:lnTo>
                  <a:pt x="132" y="49"/>
                </a:lnTo>
                <a:lnTo>
                  <a:pt x="132" y="36"/>
                </a:lnTo>
                <a:lnTo>
                  <a:pt x="132" y="36"/>
                </a:lnTo>
                <a:close/>
                <a:moveTo>
                  <a:pt x="132" y="127"/>
                </a:moveTo>
                <a:lnTo>
                  <a:pt x="132" y="127"/>
                </a:lnTo>
                <a:lnTo>
                  <a:pt x="130" y="127"/>
                </a:lnTo>
                <a:lnTo>
                  <a:pt x="128" y="128"/>
                </a:lnTo>
                <a:lnTo>
                  <a:pt x="128" y="128"/>
                </a:lnTo>
                <a:lnTo>
                  <a:pt x="127" y="131"/>
                </a:lnTo>
                <a:lnTo>
                  <a:pt x="128" y="135"/>
                </a:lnTo>
                <a:lnTo>
                  <a:pt x="132" y="138"/>
                </a:lnTo>
                <a:lnTo>
                  <a:pt x="132" y="127"/>
                </a:lnTo>
                <a:lnTo>
                  <a:pt x="132" y="127"/>
                </a:lnTo>
                <a:close/>
                <a:moveTo>
                  <a:pt x="88" y="30"/>
                </a:moveTo>
                <a:lnTo>
                  <a:pt x="88" y="0"/>
                </a:lnTo>
                <a:lnTo>
                  <a:pt x="88" y="0"/>
                </a:lnTo>
                <a:lnTo>
                  <a:pt x="92" y="1"/>
                </a:lnTo>
                <a:lnTo>
                  <a:pt x="92" y="4"/>
                </a:lnTo>
                <a:lnTo>
                  <a:pt x="92" y="26"/>
                </a:lnTo>
                <a:lnTo>
                  <a:pt x="92" y="26"/>
                </a:lnTo>
                <a:lnTo>
                  <a:pt x="92" y="28"/>
                </a:lnTo>
                <a:lnTo>
                  <a:pt x="88" y="30"/>
                </a:lnTo>
                <a:lnTo>
                  <a:pt x="88" y="30"/>
                </a:lnTo>
                <a:close/>
                <a:moveTo>
                  <a:pt x="88" y="191"/>
                </a:moveTo>
                <a:lnTo>
                  <a:pt x="85" y="191"/>
                </a:lnTo>
                <a:lnTo>
                  <a:pt x="85" y="191"/>
                </a:lnTo>
                <a:lnTo>
                  <a:pt x="80" y="191"/>
                </a:lnTo>
                <a:lnTo>
                  <a:pt x="76" y="189"/>
                </a:lnTo>
                <a:lnTo>
                  <a:pt x="71" y="187"/>
                </a:lnTo>
                <a:lnTo>
                  <a:pt x="67" y="184"/>
                </a:lnTo>
                <a:lnTo>
                  <a:pt x="65" y="180"/>
                </a:lnTo>
                <a:lnTo>
                  <a:pt x="62" y="176"/>
                </a:lnTo>
                <a:lnTo>
                  <a:pt x="61" y="172"/>
                </a:lnTo>
                <a:lnTo>
                  <a:pt x="61" y="166"/>
                </a:lnTo>
                <a:lnTo>
                  <a:pt x="61" y="128"/>
                </a:lnTo>
                <a:lnTo>
                  <a:pt x="61" y="128"/>
                </a:lnTo>
                <a:lnTo>
                  <a:pt x="55" y="124"/>
                </a:lnTo>
                <a:lnTo>
                  <a:pt x="51" y="119"/>
                </a:lnTo>
                <a:lnTo>
                  <a:pt x="47" y="114"/>
                </a:lnTo>
                <a:lnTo>
                  <a:pt x="44" y="108"/>
                </a:lnTo>
                <a:lnTo>
                  <a:pt x="44" y="67"/>
                </a:lnTo>
                <a:lnTo>
                  <a:pt x="44" y="67"/>
                </a:lnTo>
                <a:lnTo>
                  <a:pt x="47" y="61"/>
                </a:lnTo>
                <a:lnTo>
                  <a:pt x="51" y="55"/>
                </a:lnTo>
                <a:lnTo>
                  <a:pt x="57" y="51"/>
                </a:lnTo>
                <a:lnTo>
                  <a:pt x="62" y="47"/>
                </a:lnTo>
                <a:lnTo>
                  <a:pt x="67" y="43"/>
                </a:lnTo>
                <a:lnTo>
                  <a:pt x="74" y="40"/>
                </a:lnTo>
                <a:lnTo>
                  <a:pt x="81" y="39"/>
                </a:lnTo>
                <a:lnTo>
                  <a:pt x="88" y="39"/>
                </a:lnTo>
                <a:lnTo>
                  <a:pt x="88" y="49"/>
                </a:lnTo>
                <a:lnTo>
                  <a:pt x="88" y="49"/>
                </a:lnTo>
                <a:lnTo>
                  <a:pt x="81" y="50"/>
                </a:lnTo>
                <a:lnTo>
                  <a:pt x="73" y="51"/>
                </a:lnTo>
                <a:lnTo>
                  <a:pt x="66" y="55"/>
                </a:lnTo>
                <a:lnTo>
                  <a:pt x="61" y="61"/>
                </a:lnTo>
                <a:lnTo>
                  <a:pt x="61" y="61"/>
                </a:lnTo>
                <a:lnTo>
                  <a:pt x="57" y="66"/>
                </a:lnTo>
                <a:lnTo>
                  <a:pt x="53" y="73"/>
                </a:lnTo>
                <a:lnTo>
                  <a:pt x="50" y="80"/>
                </a:lnTo>
                <a:lnTo>
                  <a:pt x="50" y="88"/>
                </a:lnTo>
                <a:lnTo>
                  <a:pt x="50" y="88"/>
                </a:lnTo>
                <a:lnTo>
                  <a:pt x="51" y="97"/>
                </a:lnTo>
                <a:lnTo>
                  <a:pt x="55" y="107"/>
                </a:lnTo>
                <a:lnTo>
                  <a:pt x="61" y="115"/>
                </a:lnTo>
                <a:lnTo>
                  <a:pt x="69" y="120"/>
                </a:lnTo>
                <a:lnTo>
                  <a:pt x="69" y="120"/>
                </a:lnTo>
                <a:lnTo>
                  <a:pt x="69" y="120"/>
                </a:lnTo>
                <a:lnTo>
                  <a:pt x="70" y="123"/>
                </a:lnTo>
                <a:lnTo>
                  <a:pt x="70" y="126"/>
                </a:lnTo>
                <a:lnTo>
                  <a:pt x="70" y="147"/>
                </a:lnTo>
                <a:lnTo>
                  <a:pt x="88" y="147"/>
                </a:lnTo>
                <a:lnTo>
                  <a:pt x="88" y="191"/>
                </a:lnTo>
                <a:lnTo>
                  <a:pt x="88" y="191"/>
                </a:lnTo>
                <a:close/>
                <a:moveTo>
                  <a:pt x="88" y="0"/>
                </a:moveTo>
                <a:lnTo>
                  <a:pt x="88" y="30"/>
                </a:lnTo>
                <a:lnTo>
                  <a:pt x="88" y="30"/>
                </a:lnTo>
                <a:lnTo>
                  <a:pt x="88" y="30"/>
                </a:lnTo>
                <a:lnTo>
                  <a:pt x="88" y="30"/>
                </a:lnTo>
                <a:lnTo>
                  <a:pt x="88" y="30"/>
                </a:lnTo>
                <a:lnTo>
                  <a:pt x="85" y="28"/>
                </a:lnTo>
                <a:lnTo>
                  <a:pt x="84" y="26"/>
                </a:lnTo>
                <a:lnTo>
                  <a:pt x="84" y="4"/>
                </a:lnTo>
                <a:lnTo>
                  <a:pt x="84" y="4"/>
                </a:lnTo>
                <a:lnTo>
                  <a:pt x="85" y="1"/>
                </a:lnTo>
                <a:lnTo>
                  <a:pt x="88" y="0"/>
                </a:lnTo>
                <a:lnTo>
                  <a:pt x="88" y="0"/>
                </a:lnTo>
                <a:lnTo>
                  <a:pt x="88" y="0"/>
                </a:lnTo>
                <a:lnTo>
                  <a:pt x="88" y="0"/>
                </a:lnTo>
                <a:close/>
                <a:moveTo>
                  <a:pt x="44" y="138"/>
                </a:moveTo>
                <a:lnTo>
                  <a:pt x="47" y="135"/>
                </a:lnTo>
                <a:lnTo>
                  <a:pt x="47" y="135"/>
                </a:lnTo>
                <a:lnTo>
                  <a:pt x="48" y="131"/>
                </a:lnTo>
                <a:lnTo>
                  <a:pt x="47" y="128"/>
                </a:lnTo>
                <a:lnTo>
                  <a:pt x="47" y="128"/>
                </a:lnTo>
                <a:lnTo>
                  <a:pt x="44" y="127"/>
                </a:lnTo>
                <a:lnTo>
                  <a:pt x="44" y="138"/>
                </a:lnTo>
                <a:lnTo>
                  <a:pt x="44" y="138"/>
                </a:lnTo>
                <a:close/>
                <a:moveTo>
                  <a:pt x="44" y="49"/>
                </a:moveTo>
                <a:lnTo>
                  <a:pt x="44" y="49"/>
                </a:lnTo>
                <a:lnTo>
                  <a:pt x="47" y="47"/>
                </a:lnTo>
                <a:lnTo>
                  <a:pt x="47" y="47"/>
                </a:lnTo>
                <a:lnTo>
                  <a:pt x="48" y="43"/>
                </a:lnTo>
                <a:lnTo>
                  <a:pt x="47" y="40"/>
                </a:lnTo>
                <a:lnTo>
                  <a:pt x="44" y="38"/>
                </a:lnTo>
                <a:lnTo>
                  <a:pt x="44" y="49"/>
                </a:lnTo>
                <a:close/>
                <a:moveTo>
                  <a:pt x="44" y="108"/>
                </a:moveTo>
                <a:lnTo>
                  <a:pt x="44" y="108"/>
                </a:lnTo>
                <a:lnTo>
                  <a:pt x="40" y="99"/>
                </a:lnTo>
                <a:lnTo>
                  <a:pt x="39" y="88"/>
                </a:lnTo>
                <a:lnTo>
                  <a:pt x="39" y="88"/>
                </a:lnTo>
                <a:lnTo>
                  <a:pt x="40" y="77"/>
                </a:lnTo>
                <a:lnTo>
                  <a:pt x="44" y="67"/>
                </a:lnTo>
                <a:lnTo>
                  <a:pt x="44" y="108"/>
                </a:lnTo>
                <a:lnTo>
                  <a:pt x="44" y="108"/>
                </a:lnTo>
                <a:close/>
                <a:moveTo>
                  <a:pt x="44" y="38"/>
                </a:moveTo>
                <a:lnTo>
                  <a:pt x="44" y="49"/>
                </a:lnTo>
                <a:lnTo>
                  <a:pt x="44" y="49"/>
                </a:lnTo>
                <a:lnTo>
                  <a:pt x="40" y="47"/>
                </a:lnTo>
                <a:lnTo>
                  <a:pt x="40" y="47"/>
                </a:lnTo>
                <a:lnTo>
                  <a:pt x="25" y="31"/>
                </a:lnTo>
                <a:lnTo>
                  <a:pt x="25" y="31"/>
                </a:lnTo>
                <a:lnTo>
                  <a:pt x="24" y="28"/>
                </a:lnTo>
                <a:lnTo>
                  <a:pt x="25" y="26"/>
                </a:lnTo>
                <a:lnTo>
                  <a:pt x="25" y="26"/>
                </a:lnTo>
                <a:lnTo>
                  <a:pt x="28" y="24"/>
                </a:lnTo>
                <a:lnTo>
                  <a:pt x="32" y="26"/>
                </a:lnTo>
                <a:lnTo>
                  <a:pt x="44" y="38"/>
                </a:lnTo>
                <a:lnTo>
                  <a:pt x="44" y="38"/>
                </a:lnTo>
                <a:close/>
                <a:moveTo>
                  <a:pt x="44" y="127"/>
                </a:moveTo>
                <a:lnTo>
                  <a:pt x="44" y="138"/>
                </a:lnTo>
                <a:lnTo>
                  <a:pt x="32" y="150"/>
                </a:lnTo>
                <a:lnTo>
                  <a:pt x="32" y="150"/>
                </a:lnTo>
                <a:lnTo>
                  <a:pt x="28" y="151"/>
                </a:lnTo>
                <a:lnTo>
                  <a:pt x="25" y="150"/>
                </a:lnTo>
                <a:lnTo>
                  <a:pt x="25" y="150"/>
                </a:lnTo>
                <a:lnTo>
                  <a:pt x="24" y="147"/>
                </a:lnTo>
                <a:lnTo>
                  <a:pt x="25" y="143"/>
                </a:lnTo>
                <a:lnTo>
                  <a:pt x="40" y="128"/>
                </a:lnTo>
                <a:lnTo>
                  <a:pt x="40" y="128"/>
                </a:lnTo>
                <a:lnTo>
                  <a:pt x="40" y="128"/>
                </a:lnTo>
                <a:lnTo>
                  <a:pt x="44" y="127"/>
                </a:lnTo>
                <a:lnTo>
                  <a:pt x="44" y="127"/>
                </a:lnTo>
                <a:close/>
                <a:moveTo>
                  <a:pt x="4" y="84"/>
                </a:moveTo>
                <a:lnTo>
                  <a:pt x="4" y="84"/>
                </a:lnTo>
                <a:lnTo>
                  <a:pt x="25" y="84"/>
                </a:lnTo>
                <a:lnTo>
                  <a:pt x="25" y="84"/>
                </a:lnTo>
                <a:lnTo>
                  <a:pt x="29" y="85"/>
                </a:lnTo>
                <a:lnTo>
                  <a:pt x="31" y="88"/>
                </a:lnTo>
                <a:lnTo>
                  <a:pt x="31" y="88"/>
                </a:lnTo>
                <a:lnTo>
                  <a:pt x="29" y="91"/>
                </a:lnTo>
                <a:lnTo>
                  <a:pt x="25" y="92"/>
                </a:lnTo>
                <a:lnTo>
                  <a:pt x="4" y="92"/>
                </a:lnTo>
                <a:lnTo>
                  <a:pt x="4" y="92"/>
                </a:lnTo>
                <a:lnTo>
                  <a:pt x="1" y="91"/>
                </a:lnTo>
                <a:lnTo>
                  <a:pt x="0" y="88"/>
                </a:lnTo>
                <a:lnTo>
                  <a:pt x="0" y="88"/>
                </a:lnTo>
                <a:lnTo>
                  <a:pt x="1" y="85"/>
                </a:lnTo>
                <a:lnTo>
                  <a:pt x="4" y="84"/>
                </a:lnTo>
                <a:lnTo>
                  <a:pt x="4" y="84"/>
                </a:lnTo>
                <a:close/>
              </a:path>
            </a:pathLst>
          </a:custGeom>
          <a:solidFill>
            <a:schemeClr val="accent1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299" name="Freeform 177"/>
          <p:cNvSpPr>
            <a:spLocks noEditPoints="1"/>
          </p:cNvSpPr>
          <p:nvPr/>
        </p:nvSpPr>
        <p:spPr bwMode="auto">
          <a:xfrm>
            <a:off x="2054354" y="1680168"/>
            <a:ext cx="232011" cy="335713"/>
          </a:xfrm>
          <a:custGeom>
            <a:avLst/>
            <a:gdLst>
              <a:gd name="T0" fmla="*/ 132 w 264"/>
              <a:gd name="T1" fmla="*/ 7 h 382"/>
              <a:gd name="T2" fmla="*/ 140 w 264"/>
              <a:gd name="T3" fmla="*/ 126 h 382"/>
              <a:gd name="T4" fmla="*/ 156 w 264"/>
              <a:gd name="T5" fmla="*/ 128 h 382"/>
              <a:gd name="T6" fmla="*/ 186 w 264"/>
              <a:gd name="T7" fmla="*/ 142 h 382"/>
              <a:gd name="T8" fmla="*/ 206 w 264"/>
              <a:gd name="T9" fmla="*/ 166 h 382"/>
              <a:gd name="T10" fmla="*/ 218 w 264"/>
              <a:gd name="T11" fmla="*/ 196 h 382"/>
              <a:gd name="T12" fmla="*/ 220 w 264"/>
              <a:gd name="T13" fmla="*/ 212 h 382"/>
              <a:gd name="T14" fmla="*/ 220 w 264"/>
              <a:gd name="T15" fmla="*/ 222 h 382"/>
              <a:gd name="T16" fmla="*/ 215 w 264"/>
              <a:gd name="T17" fmla="*/ 239 h 382"/>
              <a:gd name="T18" fmla="*/ 210 w 264"/>
              <a:gd name="T19" fmla="*/ 254 h 382"/>
              <a:gd name="T20" fmla="*/ 194 w 264"/>
              <a:gd name="T21" fmla="*/ 275 h 382"/>
              <a:gd name="T22" fmla="*/ 174 w 264"/>
              <a:gd name="T23" fmla="*/ 290 h 382"/>
              <a:gd name="T24" fmla="*/ 159 w 264"/>
              <a:gd name="T25" fmla="*/ 296 h 382"/>
              <a:gd name="T26" fmla="*/ 141 w 264"/>
              <a:gd name="T27" fmla="*/ 300 h 382"/>
              <a:gd name="T28" fmla="*/ 132 w 264"/>
              <a:gd name="T29" fmla="*/ 300 h 382"/>
              <a:gd name="T30" fmla="*/ 132 w 264"/>
              <a:gd name="T31" fmla="*/ 327 h 382"/>
              <a:gd name="T32" fmla="*/ 144 w 264"/>
              <a:gd name="T33" fmla="*/ 333 h 382"/>
              <a:gd name="T34" fmla="*/ 149 w 264"/>
              <a:gd name="T35" fmla="*/ 345 h 382"/>
              <a:gd name="T36" fmla="*/ 148 w 264"/>
              <a:gd name="T37" fmla="*/ 353 h 382"/>
              <a:gd name="T38" fmla="*/ 138 w 264"/>
              <a:gd name="T39" fmla="*/ 363 h 382"/>
              <a:gd name="T40" fmla="*/ 132 w 264"/>
              <a:gd name="T41" fmla="*/ 382 h 382"/>
              <a:gd name="T42" fmla="*/ 228 w 264"/>
              <a:gd name="T43" fmla="*/ 361 h 382"/>
              <a:gd name="T44" fmla="*/ 228 w 264"/>
              <a:gd name="T45" fmla="*/ 357 h 382"/>
              <a:gd name="T46" fmla="*/ 221 w 264"/>
              <a:gd name="T47" fmla="*/ 349 h 382"/>
              <a:gd name="T48" fmla="*/ 201 w 264"/>
              <a:gd name="T49" fmla="*/ 340 h 382"/>
              <a:gd name="T50" fmla="*/ 182 w 264"/>
              <a:gd name="T51" fmla="*/ 336 h 382"/>
              <a:gd name="T52" fmla="*/ 214 w 264"/>
              <a:gd name="T53" fmla="*/ 315 h 382"/>
              <a:gd name="T54" fmla="*/ 241 w 264"/>
              <a:gd name="T55" fmla="*/ 287 h 382"/>
              <a:gd name="T56" fmla="*/ 257 w 264"/>
              <a:gd name="T57" fmla="*/ 253 h 382"/>
              <a:gd name="T58" fmla="*/ 264 w 264"/>
              <a:gd name="T59" fmla="*/ 212 h 382"/>
              <a:gd name="T60" fmla="*/ 263 w 264"/>
              <a:gd name="T61" fmla="*/ 200 h 382"/>
              <a:gd name="T62" fmla="*/ 259 w 264"/>
              <a:gd name="T63" fmla="*/ 177 h 382"/>
              <a:gd name="T64" fmla="*/ 251 w 264"/>
              <a:gd name="T65" fmla="*/ 156 h 382"/>
              <a:gd name="T66" fmla="*/ 240 w 264"/>
              <a:gd name="T67" fmla="*/ 137 h 382"/>
              <a:gd name="T68" fmla="*/ 225 w 264"/>
              <a:gd name="T69" fmla="*/ 119 h 382"/>
              <a:gd name="T70" fmla="*/ 207 w 264"/>
              <a:gd name="T71" fmla="*/ 104 h 382"/>
              <a:gd name="T72" fmla="*/ 187 w 264"/>
              <a:gd name="T73" fmla="*/ 93 h 382"/>
              <a:gd name="T74" fmla="*/ 165 w 264"/>
              <a:gd name="T75" fmla="*/ 85 h 382"/>
              <a:gd name="T76" fmla="*/ 174 w 264"/>
              <a:gd name="T77" fmla="*/ 20 h 382"/>
              <a:gd name="T78" fmla="*/ 111 w 264"/>
              <a:gd name="T79" fmla="*/ 0 h 382"/>
              <a:gd name="T80" fmla="*/ 118 w 264"/>
              <a:gd name="T81" fmla="*/ 195 h 382"/>
              <a:gd name="T82" fmla="*/ 132 w 264"/>
              <a:gd name="T83" fmla="*/ 7 h 382"/>
              <a:gd name="T84" fmla="*/ 132 w 264"/>
              <a:gd name="T85" fmla="*/ 300 h 382"/>
              <a:gd name="T86" fmla="*/ 118 w 264"/>
              <a:gd name="T87" fmla="*/ 299 h 382"/>
              <a:gd name="T88" fmla="*/ 92 w 264"/>
              <a:gd name="T89" fmla="*/ 291 h 382"/>
              <a:gd name="T90" fmla="*/ 119 w 264"/>
              <a:gd name="T91" fmla="*/ 284 h 382"/>
              <a:gd name="T92" fmla="*/ 58 w 264"/>
              <a:gd name="T93" fmla="*/ 260 h 382"/>
              <a:gd name="T94" fmla="*/ 0 w 264"/>
              <a:gd name="T95" fmla="*/ 260 h 382"/>
              <a:gd name="T96" fmla="*/ 22 w 264"/>
              <a:gd name="T97" fmla="*/ 284 h 382"/>
              <a:gd name="T98" fmla="*/ 34 w 264"/>
              <a:gd name="T99" fmla="*/ 300 h 382"/>
              <a:gd name="T100" fmla="*/ 65 w 264"/>
              <a:gd name="T101" fmla="*/ 326 h 382"/>
              <a:gd name="T102" fmla="*/ 83 w 264"/>
              <a:gd name="T103" fmla="*/ 336 h 382"/>
              <a:gd name="T104" fmla="*/ 49 w 264"/>
              <a:gd name="T105" fmla="*/ 345 h 382"/>
              <a:gd name="T106" fmla="*/ 39 w 264"/>
              <a:gd name="T107" fmla="*/ 353 h 382"/>
              <a:gd name="T108" fmla="*/ 35 w 264"/>
              <a:gd name="T109" fmla="*/ 361 h 382"/>
              <a:gd name="T110" fmla="*/ 132 w 264"/>
              <a:gd name="T111" fmla="*/ 382 h 382"/>
              <a:gd name="T112" fmla="*/ 132 w 264"/>
              <a:gd name="T113" fmla="*/ 364 h 382"/>
              <a:gd name="T114" fmla="*/ 119 w 264"/>
              <a:gd name="T115" fmla="*/ 359 h 382"/>
              <a:gd name="T116" fmla="*/ 114 w 264"/>
              <a:gd name="T117" fmla="*/ 345 h 382"/>
              <a:gd name="T118" fmla="*/ 115 w 264"/>
              <a:gd name="T119" fmla="*/ 338 h 382"/>
              <a:gd name="T120" fmla="*/ 125 w 264"/>
              <a:gd name="T121" fmla="*/ 329 h 382"/>
              <a:gd name="T122" fmla="*/ 132 w 264"/>
              <a:gd name="T123" fmla="*/ 300 h 38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264" h="382">
                <a:moveTo>
                  <a:pt x="174" y="20"/>
                </a:moveTo>
                <a:lnTo>
                  <a:pt x="132" y="7"/>
                </a:lnTo>
                <a:lnTo>
                  <a:pt x="132" y="151"/>
                </a:lnTo>
                <a:lnTo>
                  <a:pt x="140" y="126"/>
                </a:lnTo>
                <a:lnTo>
                  <a:pt x="140" y="126"/>
                </a:lnTo>
                <a:lnTo>
                  <a:pt x="156" y="128"/>
                </a:lnTo>
                <a:lnTo>
                  <a:pt x="172" y="134"/>
                </a:lnTo>
                <a:lnTo>
                  <a:pt x="186" y="142"/>
                </a:lnTo>
                <a:lnTo>
                  <a:pt x="197" y="153"/>
                </a:lnTo>
                <a:lnTo>
                  <a:pt x="206" y="166"/>
                </a:lnTo>
                <a:lnTo>
                  <a:pt x="214" y="180"/>
                </a:lnTo>
                <a:lnTo>
                  <a:pt x="218" y="196"/>
                </a:lnTo>
                <a:lnTo>
                  <a:pt x="220" y="204"/>
                </a:lnTo>
                <a:lnTo>
                  <a:pt x="220" y="212"/>
                </a:lnTo>
                <a:lnTo>
                  <a:pt x="220" y="212"/>
                </a:lnTo>
                <a:lnTo>
                  <a:pt x="220" y="222"/>
                </a:lnTo>
                <a:lnTo>
                  <a:pt x="218" y="230"/>
                </a:lnTo>
                <a:lnTo>
                  <a:pt x="215" y="239"/>
                </a:lnTo>
                <a:lnTo>
                  <a:pt x="213" y="246"/>
                </a:lnTo>
                <a:lnTo>
                  <a:pt x="210" y="254"/>
                </a:lnTo>
                <a:lnTo>
                  <a:pt x="205" y="262"/>
                </a:lnTo>
                <a:lnTo>
                  <a:pt x="194" y="275"/>
                </a:lnTo>
                <a:lnTo>
                  <a:pt x="182" y="286"/>
                </a:lnTo>
                <a:lnTo>
                  <a:pt x="174" y="290"/>
                </a:lnTo>
                <a:lnTo>
                  <a:pt x="167" y="294"/>
                </a:lnTo>
                <a:lnTo>
                  <a:pt x="159" y="296"/>
                </a:lnTo>
                <a:lnTo>
                  <a:pt x="150" y="299"/>
                </a:lnTo>
                <a:lnTo>
                  <a:pt x="141" y="300"/>
                </a:lnTo>
                <a:lnTo>
                  <a:pt x="132" y="300"/>
                </a:lnTo>
                <a:lnTo>
                  <a:pt x="132" y="300"/>
                </a:lnTo>
                <a:lnTo>
                  <a:pt x="132" y="327"/>
                </a:lnTo>
                <a:lnTo>
                  <a:pt x="132" y="327"/>
                </a:lnTo>
                <a:lnTo>
                  <a:pt x="138" y="329"/>
                </a:lnTo>
                <a:lnTo>
                  <a:pt x="144" y="333"/>
                </a:lnTo>
                <a:lnTo>
                  <a:pt x="148" y="338"/>
                </a:lnTo>
                <a:lnTo>
                  <a:pt x="149" y="345"/>
                </a:lnTo>
                <a:lnTo>
                  <a:pt x="149" y="345"/>
                </a:lnTo>
                <a:lnTo>
                  <a:pt x="148" y="353"/>
                </a:lnTo>
                <a:lnTo>
                  <a:pt x="144" y="359"/>
                </a:lnTo>
                <a:lnTo>
                  <a:pt x="138" y="363"/>
                </a:lnTo>
                <a:lnTo>
                  <a:pt x="132" y="364"/>
                </a:lnTo>
                <a:lnTo>
                  <a:pt x="132" y="382"/>
                </a:lnTo>
                <a:lnTo>
                  <a:pt x="228" y="382"/>
                </a:lnTo>
                <a:lnTo>
                  <a:pt x="228" y="361"/>
                </a:lnTo>
                <a:lnTo>
                  <a:pt x="228" y="361"/>
                </a:lnTo>
                <a:lnTo>
                  <a:pt x="228" y="357"/>
                </a:lnTo>
                <a:lnTo>
                  <a:pt x="225" y="353"/>
                </a:lnTo>
                <a:lnTo>
                  <a:pt x="221" y="349"/>
                </a:lnTo>
                <a:lnTo>
                  <a:pt x="215" y="345"/>
                </a:lnTo>
                <a:lnTo>
                  <a:pt x="201" y="340"/>
                </a:lnTo>
                <a:lnTo>
                  <a:pt x="182" y="336"/>
                </a:lnTo>
                <a:lnTo>
                  <a:pt x="182" y="336"/>
                </a:lnTo>
                <a:lnTo>
                  <a:pt x="199" y="326"/>
                </a:lnTo>
                <a:lnTo>
                  <a:pt x="214" y="315"/>
                </a:lnTo>
                <a:lnTo>
                  <a:pt x="229" y="302"/>
                </a:lnTo>
                <a:lnTo>
                  <a:pt x="241" y="287"/>
                </a:lnTo>
                <a:lnTo>
                  <a:pt x="251" y="271"/>
                </a:lnTo>
                <a:lnTo>
                  <a:pt x="257" y="253"/>
                </a:lnTo>
                <a:lnTo>
                  <a:pt x="263" y="233"/>
                </a:lnTo>
                <a:lnTo>
                  <a:pt x="264" y="212"/>
                </a:lnTo>
                <a:lnTo>
                  <a:pt x="264" y="212"/>
                </a:lnTo>
                <a:lnTo>
                  <a:pt x="263" y="200"/>
                </a:lnTo>
                <a:lnTo>
                  <a:pt x="262" y="189"/>
                </a:lnTo>
                <a:lnTo>
                  <a:pt x="259" y="177"/>
                </a:lnTo>
                <a:lnTo>
                  <a:pt x="256" y="166"/>
                </a:lnTo>
                <a:lnTo>
                  <a:pt x="251" y="156"/>
                </a:lnTo>
                <a:lnTo>
                  <a:pt x="245" y="146"/>
                </a:lnTo>
                <a:lnTo>
                  <a:pt x="240" y="137"/>
                </a:lnTo>
                <a:lnTo>
                  <a:pt x="232" y="127"/>
                </a:lnTo>
                <a:lnTo>
                  <a:pt x="225" y="119"/>
                </a:lnTo>
                <a:lnTo>
                  <a:pt x="215" y="111"/>
                </a:lnTo>
                <a:lnTo>
                  <a:pt x="207" y="104"/>
                </a:lnTo>
                <a:lnTo>
                  <a:pt x="198" y="99"/>
                </a:lnTo>
                <a:lnTo>
                  <a:pt x="187" y="93"/>
                </a:lnTo>
                <a:lnTo>
                  <a:pt x="176" y="88"/>
                </a:lnTo>
                <a:lnTo>
                  <a:pt x="165" y="85"/>
                </a:lnTo>
                <a:lnTo>
                  <a:pt x="153" y="82"/>
                </a:lnTo>
                <a:lnTo>
                  <a:pt x="174" y="20"/>
                </a:lnTo>
                <a:close/>
                <a:moveTo>
                  <a:pt x="132" y="7"/>
                </a:moveTo>
                <a:lnTo>
                  <a:pt x="111" y="0"/>
                </a:lnTo>
                <a:lnTo>
                  <a:pt x="56" y="174"/>
                </a:lnTo>
                <a:lnTo>
                  <a:pt x="118" y="195"/>
                </a:lnTo>
                <a:lnTo>
                  <a:pt x="132" y="151"/>
                </a:lnTo>
                <a:lnTo>
                  <a:pt x="132" y="7"/>
                </a:lnTo>
                <a:lnTo>
                  <a:pt x="132" y="7"/>
                </a:lnTo>
                <a:close/>
                <a:moveTo>
                  <a:pt x="132" y="300"/>
                </a:moveTo>
                <a:lnTo>
                  <a:pt x="132" y="300"/>
                </a:lnTo>
                <a:lnTo>
                  <a:pt x="118" y="299"/>
                </a:lnTo>
                <a:lnTo>
                  <a:pt x="104" y="296"/>
                </a:lnTo>
                <a:lnTo>
                  <a:pt x="92" y="291"/>
                </a:lnTo>
                <a:lnTo>
                  <a:pt x="80" y="284"/>
                </a:lnTo>
                <a:lnTo>
                  <a:pt x="119" y="284"/>
                </a:lnTo>
                <a:lnTo>
                  <a:pt x="119" y="260"/>
                </a:lnTo>
                <a:lnTo>
                  <a:pt x="58" y="260"/>
                </a:lnTo>
                <a:lnTo>
                  <a:pt x="10" y="260"/>
                </a:lnTo>
                <a:lnTo>
                  <a:pt x="0" y="260"/>
                </a:lnTo>
                <a:lnTo>
                  <a:pt x="0" y="284"/>
                </a:lnTo>
                <a:lnTo>
                  <a:pt x="22" y="284"/>
                </a:lnTo>
                <a:lnTo>
                  <a:pt x="22" y="284"/>
                </a:lnTo>
                <a:lnTo>
                  <a:pt x="34" y="300"/>
                </a:lnTo>
                <a:lnTo>
                  <a:pt x="48" y="314"/>
                </a:lnTo>
                <a:lnTo>
                  <a:pt x="65" y="326"/>
                </a:lnTo>
                <a:lnTo>
                  <a:pt x="83" y="336"/>
                </a:lnTo>
                <a:lnTo>
                  <a:pt x="83" y="336"/>
                </a:lnTo>
                <a:lnTo>
                  <a:pt x="64" y="340"/>
                </a:lnTo>
                <a:lnTo>
                  <a:pt x="49" y="345"/>
                </a:lnTo>
                <a:lnTo>
                  <a:pt x="44" y="349"/>
                </a:lnTo>
                <a:lnTo>
                  <a:pt x="39" y="353"/>
                </a:lnTo>
                <a:lnTo>
                  <a:pt x="37" y="357"/>
                </a:lnTo>
                <a:lnTo>
                  <a:pt x="35" y="361"/>
                </a:lnTo>
                <a:lnTo>
                  <a:pt x="35" y="382"/>
                </a:lnTo>
                <a:lnTo>
                  <a:pt x="132" y="382"/>
                </a:lnTo>
                <a:lnTo>
                  <a:pt x="132" y="364"/>
                </a:lnTo>
                <a:lnTo>
                  <a:pt x="132" y="364"/>
                </a:lnTo>
                <a:lnTo>
                  <a:pt x="125" y="363"/>
                </a:lnTo>
                <a:lnTo>
                  <a:pt x="119" y="359"/>
                </a:lnTo>
                <a:lnTo>
                  <a:pt x="115" y="353"/>
                </a:lnTo>
                <a:lnTo>
                  <a:pt x="114" y="345"/>
                </a:lnTo>
                <a:lnTo>
                  <a:pt x="114" y="345"/>
                </a:lnTo>
                <a:lnTo>
                  <a:pt x="115" y="338"/>
                </a:lnTo>
                <a:lnTo>
                  <a:pt x="119" y="333"/>
                </a:lnTo>
                <a:lnTo>
                  <a:pt x="125" y="329"/>
                </a:lnTo>
                <a:lnTo>
                  <a:pt x="132" y="327"/>
                </a:lnTo>
                <a:lnTo>
                  <a:pt x="132" y="300"/>
                </a:lnTo>
                <a:close/>
              </a:path>
            </a:pathLst>
          </a:custGeom>
          <a:solidFill>
            <a:schemeClr val="accent1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grpSp>
        <p:nvGrpSpPr>
          <p:cNvPr id="300" name="组合 299"/>
          <p:cNvGrpSpPr/>
          <p:nvPr/>
        </p:nvGrpSpPr>
        <p:grpSpPr>
          <a:xfrm>
            <a:off x="2242424" y="1633590"/>
            <a:ext cx="201252" cy="122158"/>
            <a:chOff x="3143251" y="1577975"/>
            <a:chExt cx="363538" cy="220663"/>
          </a:xfrm>
          <a:solidFill>
            <a:schemeClr val="accent1"/>
          </a:solidFill>
        </p:grpSpPr>
        <p:sp>
          <p:nvSpPr>
            <p:cNvPr id="301" name="Freeform 178"/>
            <p:cNvSpPr>
              <a:spLocks noEditPoints="1"/>
            </p:cNvSpPr>
            <p:nvPr/>
          </p:nvSpPr>
          <p:spPr bwMode="auto">
            <a:xfrm>
              <a:off x="3143251" y="1577975"/>
              <a:ext cx="215900" cy="212725"/>
            </a:xfrm>
            <a:custGeom>
              <a:avLst/>
              <a:gdLst>
                <a:gd name="T0" fmla="*/ 68 w 136"/>
                <a:gd name="T1" fmla="*/ 0 h 134"/>
                <a:gd name="T2" fmla="*/ 94 w 136"/>
                <a:gd name="T3" fmla="*/ 4 h 134"/>
                <a:gd name="T4" fmla="*/ 106 w 136"/>
                <a:gd name="T5" fmla="*/ 11 h 134"/>
                <a:gd name="T6" fmla="*/ 125 w 136"/>
                <a:gd name="T7" fmla="*/ 28 h 134"/>
                <a:gd name="T8" fmla="*/ 134 w 136"/>
                <a:gd name="T9" fmla="*/ 53 h 134"/>
                <a:gd name="T10" fmla="*/ 134 w 136"/>
                <a:gd name="T11" fmla="*/ 79 h 134"/>
                <a:gd name="T12" fmla="*/ 131 w 136"/>
                <a:gd name="T13" fmla="*/ 92 h 134"/>
                <a:gd name="T14" fmla="*/ 121 w 136"/>
                <a:gd name="T15" fmla="*/ 110 h 134"/>
                <a:gd name="T16" fmla="*/ 106 w 136"/>
                <a:gd name="T17" fmla="*/ 123 h 134"/>
                <a:gd name="T18" fmla="*/ 88 w 136"/>
                <a:gd name="T19" fmla="*/ 131 h 134"/>
                <a:gd name="T20" fmla="*/ 68 w 136"/>
                <a:gd name="T21" fmla="*/ 134 h 134"/>
                <a:gd name="T22" fmla="*/ 68 w 136"/>
                <a:gd name="T23" fmla="*/ 122 h 134"/>
                <a:gd name="T24" fmla="*/ 84 w 136"/>
                <a:gd name="T25" fmla="*/ 119 h 134"/>
                <a:gd name="T26" fmla="*/ 99 w 136"/>
                <a:gd name="T27" fmla="*/ 112 h 134"/>
                <a:gd name="T28" fmla="*/ 111 w 136"/>
                <a:gd name="T29" fmla="*/ 102 h 134"/>
                <a:gd name="T30" fmla="*/ 119 w 136"/>
                <a:gd name="T31" fmla="*/ 87 h 134"/>
                <a:gd name="T32" fmla="*/ 119 w 136"/>
                <a:gd name="T33" fmla="*/ 87 h 134"/>
                <a:gd name="T34" fmla="*/ 123 w 136"/>
                <a:gd name="T35" fmla="*/ 66 h 134"/>
                <a:gd name="T36" fmla="*/ 119 w 136"/>
                <a:gd name="T37" fmla="*/ 45 h 134"/>
                <a:gd name="T38" fmla="*/ 107 w 136"/>
                <a:gd name="T39" fmla="*/ 28 h 134"/>
                <a:gd name="T40" fmla="*/ 88 w 136"/>
                <a:gd name="T41" fmla="*/ 16 h 134"/>
                <a:gd name="T42" fmla="*/ 79 w 136"/>
                <a:gd name="T43" fmla="*/ 14 h 134"/>
                <a:gd name="T44" fmla="*/ 68 w 136"/>
                <a:gd name="T45" fmla="*/ 0 h 134"/>
                <a:gd name="T46" fmla="*/ 6 w 136"/>
                <a:gd name="T47" fmla="*/ 42 h 134"/>
                <a:gd name="T48" fmla="*/ 16 w 136"/>
                <a:gd name="T49" fmla="*/ 24 h 134"/>
                <a:gd name="T50" fmla="*/ 31 w 136"/>
                <a:gd name="T51" fmla="*/ 11 h 134"/>
                <a:gd name="T52" fmla="*/ 49 w 136"/>
                <a:gd name="T53" fmla="*/ 3 h 134"/>
                <a:gd name="T54" fmla="*/ 68 w 136"/>
                <a:gd name="T55" fmla="*/ 0 h 134"/>
                <a:gd name="T56" fmla="*/ 68 w 136"/>
                <a:gd name="T57" fmla="*/ 12 h 134"/>
                <a:gd name="T58" fmla="*/ 52 w 136"/>
                <a:gd name="T59" fmla="*/ 15 h 134"/>
                <a:gd name="T60" fmla="*/ 38 w 136"/>
                <a:gd name="T61" fmla="*/ 22 h 134"/>
                <a:gd name="T62" fmla="*/ 26 w 136"/>
                <a:gd name="T63" fmla="*/ 33 h 134"/>
                <a:gd name="T64" fmla="*/ 18 w 136"/>
                <a:gd name="T65" fmla="*/ 46 h 134"/>
                <a:gd name="T66" fmla="*/ 14 w 136"/>
                <a:gd name="T67" fmla="*/ 57 h 134"/>
                <a:gd name="T68" fmla="*/ 15 w 136"/>
                <a:gd name="T69" fmla="*/ 79 h 134"/>
                <a:gd name="T70" fmla="*/ 23 w 136"/>
                <a:gd name="T71" fmla="*/ 98 h 134"/>
                <a:gd name="T72" fmla="*/ 38 w 136"/>
                <a:gd name="T73" fmla="*/ 112 h 134"/>
                <a:gd name="T74" fmla="*/ 48 w 136"/>
                <a:gd name="T75" fmla="*/ 118 h 134"/>
                <a:gd name="T76" fmla="*/ 68 w 136"/>
                <a:gd name="T77" fmla="*/ 122 h 134"/>
                <a:gd name="T78" fmla="*/ 68 w 136"/>
                <a:gd name="T79" fmla="*/ 134 h 134"/>
                <a:gd name="T80" fmla="*/ 43 w 136"/>
                <a:gd name="T81" fmla="*/ 130 h 134"/>
                <a:gd name="T82" fmla="*/ 31 w 136"/>
                <a:gd name="T83" fmla="*/ 123 h 134"/>
                <a:gd name="T84" fmla="*/ 12 w 136"/>
                <a:gd name="T85" fmla="*/ 104 h 134"/>
                <a:gd name="T86" fmla="*/ 3 w 136"/>
                <a:gd name="T87" fmla="*/ 81 h 134"/>
                <a:gd name="T88" fmla="*/ 1 w 136"/>
                <a:gd name="T89" fmla="*/ 56 h 134"/>
                <a:gd name="T90" fmla="*/ 6 w 136"/>
                <a:gd name="T91" fmla="*/ 42 h 1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36" h="134">
                  <a:moveTo>
                    <a:pt x="68" y="0"/>
                  </a:moveTo>
                  <a:lnTo>
                    <a:pt x="68" y="0"/>
                  </a:lnTo>
                  <a:lnTo>
                    <a:pt x="81" y="0"/>
                  </a:lnTo>
                  <a:lnTo>
                    <a:pt x="94" y="4"/>
                  </a:lnTo>
                  <a:lnTo>
                    <a:pt x="94" y="4"/>
                  </a:lnTo>
                  <a:lnTo>
                    <a:pt x="106" y="11"/>
                  </a:lnTo>
                  <a:lnTo>
                    <a:pt x="115" y="19"/>
                  </a:lnTo>
                  <a:lnTo>
                    <a:pt x="125" y="28"/>
                  </a:lnTo>
                  <a:lnTo>
                    <a:pt x="130" y="41"/>
                  </a:lnTo>
                  <a:lnTo>
                    <a:pt x="134" y="53"/>
                  </a:lnTo>
                  <a:lnTo>
                    <a:pt x="136" y="65"/>
                  </a:lnTo>
                  <a:lnTo>
                    <a:pt x="134" y="79"/>
                  </a:lnTo>
                  <a:lnTo>
                    <a:pt x="131" y="92"/>
                  </a:lnTo>
                  <a:lnTo>
                    <a:pt x="131" y="92"/>
                  </a:lnTo>
                  <a:lnTo>
                    <a:pt x="126" y="102"/>
                  </a:lnTo>
                  <a:lnTo>
                    <a:pt x="121" y="110"/>
                  </a:lnTo>
                  <a:lnTo>
                    <a:pt x="114" y="116"/>
                  </a:lnTo>
                  <a:lnTo>
                    <a:pt x="106" y="123"/>
                  </a:lnTo>
                  <a:lnTo>
                    <a:pt x="98" y="129"/>
                  </a:lnTo>
                  <a:lnTo>
                    <a:pt x="88" y="131"/>
                  </a:lnTo>
                  <a:lnTo>
                    <a:pt x="79" y="134"/>
                  </a:lnTo>
                  <a:lnTo>
                    <a:pt x="68" y="134"/>
                  </a:lnTo>
                  <a:lnTo>
                    <a:pt x="68" y="122"/>
                  </a:lnTo>
                  <a:lnTo>
                    <a:pt x="68" y="122"/>
                  </a:lnTo>
                  <a:lnTo>
                    <a:pt x="76" y="122"/>
                  </a:lnTo>
                  <a:lnTo>
                    <a:pt x="84" y="119"/>
                  </a:lnTo>
                  <a:lnTo>
                    <a:pt x="92" y="116"/>
                  </a:lnTo>
                  <a:lnTo>
                    <a:pt x="99" y="112"/>
                  </a:lnTo>
                  <a:lnTo>
                    <a:pt x="104" y="108"/>
                  </a:lnTo>
                  <a:lnTo>
                    <a:pt x="111" y="102"/>
                  </a:lnTo>
                  <a:lnTo>
                    <a:pt x="115" y="95"/>
                  </a:lnTo>
                  <a:lnTo>
                    <a:pt x="119" y="87"/>
                  </a:lnTo>
                  <a:lnTo>
                    <a:pt x="119" y="87"/>
                  </a:lnTo>
                  <a:lnTo>
                    <a:pt x="119" y="87"/>
                  </a:lnTo>
                  <a:lnTo>
                    <a:pt x="122" y="77"/>
                  </a:lnTo>
                  <a:lnTo>
                    <a:pt x="123" y="66"/>
                  </a:lnTo>
                  <a:lnTo>
                    <a:pt x="122" y="56"/>
                  </a:lnTo>
                  <a:lnTo>
                    <a:pt x="119" y="45"/>
                  </a:lnTo>
                  <a:lnTo>
                    <a:pt x="114" y="37"/>
                  </a:lnTo>
                  <a:lnTo>
                    <a:pt x="107" y="28"/>
                  </a:lnTo>
                  <a:lnTo>
                    <a:pt x="99" y="22"/>
                  </a:lnTo>
                  <a:lnTo>
                    <a:pt x="88" y="16"/>
                  </a:lnTo>
                  <a:lnTo>
                    <a:pt x="88" y="16"/>
                  </a:lnTo>
                  <a:lnTo>
                    <a:pt x="79" y="14"/>
                  </a:lnTo>
                  <a:lnTo>
                    <a:pt x="68" y="12"/>
                  </a:lnTo>
                  <a:lnTo>
                    <a:pt x="68" y="0"/>
                  </a:lnTo>
                  <a:close/>
                  <a:moveTo>
                    <a:pt x="6" y="42"/>
                  </a:moveTo>
                  <a:lnTo>
                    <a:pt x="6" y="42"/>
                  </a:lnTo>
                  <a:lnTo>
                    <a:pt x="10" y="33"/>
                  </a:lnTo>
                  <a:lnTo>
                    <a:pt x="16" y="24"/>
                  </a:lnTo>
                  <a:lnTo>
                    <a:pt x="23" y="16"/>
                  </a:lnTo>
                  <a:lnTo>
                    <a:pt x="31" y="11"/>
                  </a:lnTo>
                  <a:lnTo>
                    <a:pt x="39" y="5"/>
                  </a:lnTo>
                  <a:lnTo>
                    <a:pt x="49" y="3"/>
                  </a:lnTo>
                  <a:lnTo>
                    <a:pt x="58" y="0"/>
                  </a:lnTo>
                  <a:lnTo>
                    <a:pt x="68" y="0"/>
                  </a:lnTo>
                  <a:lnTo>
                    <a:pt x="68" y="12"/>
                  </a:lnTo>
                  <a:lnTo>
                    <a:pt x="68" y="12"/>
                  </a:lnTo>
                  <a:lnTo>
                    <a:pt x="60" y="12"/>
                  </a:lnTo>
                  <a:lnTo>
                    <a:pt x="52" y="15"/>
                  </a:lnTo>
                  <a:lnTo>
                    <a:pt x="45" y="18"/>
                  </a:lnTo>
                  <a:lnTo>
                    <a:pt x="38" y="22"/>
                  </a:lnTo>
                  <a:lnTo>
                    <a:pt x="31" y="26"/>
                  </a:lnTo>
                  <a:lnTo>
                    <a:pt x="26" y="33"/>
                  </a:lnTo>
                  <a:lnTo>
                    <a:pt x="20" y="39"/>
                  </a:lnTo>
                  <a:lnTo>
                    <a:pt x="18" y="46"/>
                  </a:lnTo>
                  <a:lnTo>
                    <a:pt x="18" y="46"/>
                  </a:lnTo>
                  <a:lnTo>
                    <a:pt x="14" y="57"/>
                  </a:lnTo>
                  <a:lnTo>
                    <a:pt x="14" y="68"/>
                  </a:lnTo>
                  <a:lnTo>
                    <a:pt x="15" y="79"/>
                  </a:lnTo>
                  <a:lnTo>
                    <a:pt x="18" y="88"/>
                  </a:lnTo>
                  <a:lnTo>
                    <a:pt x="23" y="98"/>
                  </a:lnTo>
                  <a:lnTo>
                    <a:pt x="30" y="106"/>
                  </a:lnTo>
                  <a:lnTo>
                    <a:pt x="38" y="112"/>
                  </a:lnTo>
                  <a:lnTo>
                    <a:pt x="48" y="118"/>
                  </a:lnTo>
                  <a:lnTo>
                    <a:pt x="48" y="118"/>
                  </a:lnTo>
                  <a:lnTo>
                    <a:pt x="58" y="121"/>
                  </a:lnTo>
                  <a:lnTo>
                    <a:pt x="68" y="122"/>
                  </a:lnTo>
                  <a:lnTo>
                    <a:pt x="68" y="134"/>
                  </a:lnTo>
                  <a:lnTo>
                    <a:pt x="68" y="134"/>
                  </a:lnTo>
                  <a:lnTo>
                    <a:pt x="56" y="133"/>
                  </a:lnTo>
                  <a:lnTo>
                    <a:pt x="43" y="130"/>
                  </a:lnTo>
                  <a:lnTo>
                    <a:pt x="43" y="130"/>
                  </a:lnTo>
                  <a:lnTo>
                    <a:pt x="31" y="123"/>
                  </a:lnTo>
                  <a:lnTo>
                    <a:pt x="20" y="115"/>
                  </a:lnTo>
                  <a:lnTo>
                    <a:pt x="12" y="104"/>
                  </a:lnTo>
                  <a:lnTo>
                    <a:pt x="6" y="93"/>
                  </a:lnTo>
                  <a:lnTo>
                    <a:pt x="3" y="81"/>
                  </a:lnTo>
                  <a:lnTo>
                    <a:pt x="0" y="68"/>
                  </a:lnTo>
                  <a:lnTo>
                    <a:pt x="1" y="56"/>
                  </a:lnTo>
                  <a:lnTo>
                    <a:pt x="6" y="42"/>
                  </a:lnTo>
                  <a:lnTo>
                    <a:pt x="6" y="42"/>
                  </a:lnTo>
                  <a:close/>
                </a:path>
              </a:pathLst>
            </a:custGeom>
            <a:grp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302" name="Freeform 179"/>
            <p:cNvSpPr>
              <a:spLocks/>
            </p:cNvSpPr>
            <p:nvPr/>
          </p:nvSpPr>
          <p:spPr bwMode="auto">
            <a:xfrm>
              <a:off x="3335338" y="1706563"/>
              <a:ext cx="106363" cy="65088"/>
            </a:xfrm>
            <a:custGeom>
              <a:avLst/>
              <a:gdLst>
                <a:gd name="T0" fmla="*/ 61 w 67"/>
                <a:gd name="T1" fmla="*/ 41 h 41"/>
                <a:gd name="T2" fmla="*/ 67 w 67"/>
                <a:gd name="T3" fmla="*/ 25 h 41"/>
                <a:gd name="T4" fmla="*/ 6 w 67"/>
                <a:gd name="T5" fmla="*/ 0 h 41"/>
                <a:gd name="T6" fmla="*/ 0 w 67"/>
                <a:gd name="T7" fmla="*/ 17 h 41"/>
                <a:gd name="T8" fmla="*/ 61 w 67"/>
                <a:gd name="T9" fmla="*/ 41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7" h="41">
                  <a:moveTo>
                    <a:pt x="61" y="41"/>
                  </a:moveTo>
                  <a:lnTo>
                    <a:pt x="67" y="25"/>
                  </a:lnTo>
                  <a:lnTo>
                    <a:pt x="6" y="0"/>
                  </a:lnTo>
                  <a:lnTo>
                    <a:pt x="0" y="17"/>
                  </a:lnTo>
                  <a:lnTo>
                    <a:pt x="61" y="41"/>
                  </a:lnTo>
                  <a:close/>
                </a:path>
              </a:pathLst>
            </a:custGeom>
            <a:grp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303" name="Freeform 180"/>
            <p:cNvSpPr>
              <a:spLocks/>
            </p:cNvSpPr>
            <p:nvPr/>
          </p:nvSpPr>
          <p:spPr bwMode="auto">
            <a:xfrm>
              <a:off x="3368676" y="1717675"/>
              <a:ext cx="138113" cy="80963"/>
            </a:xfrm>
            <a:custGeom>
              <a:avLst/>
              <a:gdLst>
                <a:gd name="T0" fmla="*/ 67 w 87"/>
                <a:gd name="T1" fmla="*/ 51 h 51"/>
                <a:gd name="T2" fmla="*/ 67 w 87"/>
                <a:gd name="T3" fmla="*/ 51 h 51"/>
                <a:gd name="T4" fmla="*/ 73 w 87"/>
                <a:gd name="T5" fmla="*/ 51 h 51"/>
                <a:gd name="T6" fmla="*/ 79 w 87"/>
                <a:gd name="T7" fmla="*/ 51 h 51"/>
                <a:gd name="T8" fmla="*/ 83 w 87"/>
                <a:gd name="T9" fmla="*/ 47 h 51"/>
                <a:gd name="T10" fmla="*/ 86 w 87"/>
                <a:gd name="T11" fmla="*/ 43 h 51"/>
                <a:gd name="T12" fmla="*/ 86 w 87"/>
                <a:gd name="T13" fmla="*/ 43 h 51"/>
                <a:gd name="T14" fmla="*/ 87 w 87"/>
                <a:gd name="T15" fmla="*/ 37 h 51"/>
                <a:gd name="T16" fmla="*/ 86 w 87"/>
                <a:gd name="T17" fmla="*/ 31 h 51"/>
                <a:gd name="T18" fmla="*/ 83 w 87"/>
                <a:gd name="T19" fmla="*/ 27 h 51"/>
                <a:gd name="T20" fmla="*/ 78 w 87"/>
                <a:gd name="T21" fmla="*/ 24 h 51"/>
                <a:gd name="T22" fmla="*/ 21 w 87"/>
                <a:gd name="T23" fmla="*/ 1 h 51"/>
                <a:gd name="T24" fmla="*/ 21 w 87"/>
                <a:gd name="T25" fmla="*/ 1 h 51"/>
                <a:gd name="T26" fmla="*/ 15 w 87"/>
                <a:gd name="T27" fmla="*/ 0 h 51"/>
                <a:gd name="T28" fmla="*/ 10 w 87"/>
                <a:gd name="T29" fmla="*/ 1 h 51"/>
                <a:gd name="T30" fmla="*/ 4 w 87"/>
                <a:gd name="T31" fmla="*/ 4 h 51"/>
                <a:gd name="T32" fmla="*/ 2 w 87"/>
                <a:gd name="T33" fmla="*/ 10 h 51"/>
                <a:gd name="T34" fmla="*/ 2 w 87"/>
                <a:gd name="T35" fmla="*/ 10 h 51"/>
                <a:gd name="T36" fmla="*/ 0 w 87"/>
                <a:gd name="T37" fmla="*/ 15 h 51"/>
                <a:gd name="T38" fmla="*/ 2 w 87"/>
                <a:gd name="T39" fmla="*/ 20 h 51"/>
                <a:gd name="T40" fmla="*/ 4 w 87"/>
                <a:gd name="T41" fmla="*/ 24 h 51"/>
                <a:gd name="T42" fmla="*/ 10 w 87"/>
                <a:gd name="T43" fmla="*/ 28 h 51"/>
                <a:gd name="T44" fmla="*/ 67 w 87"/>
                <a:gd name="T45" fmla="*/ 51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87" h="51">
                  <a:moveTo>
                    <a:pt x="67" y="51"/>
                  </a:moveTo>
                  <a:lnTo>
                    <a:pt x="67" y="51"/>
                  </a:lnTo>
                  <a:lnTo>
                    <a:pt x="73" y="51"/>
                  </a:lnTo>
                  <a:lnTo>
                    <a:pt x="79" y="51"/>
                  </a:lnTo>
                  <a:lnTo>
                    <a:pt x="83" y="47"/>
                  </a:lnTo>
                  <a:lnTo>
                    <a:pt x="86" y="43"/>
                  </a:lnTo>
                  <a:lnTo>
                    <a:pt x="86" y="43"/>
                  </a:lnTo>
                  <a:lnTo>
                    <a:pt x="87" y="37"/>
                  </a:lnTo>
                  <a:lnTo>
                    <a:pt x="86" y="31"/>
                  </a:lnTo>
                  <a:lnTo>
                    <a:pt x="83" y="27"/>
                  </a:lnTo>
                  <a:lnTo>
                    <a:pt x="78" y="24"/>
                  </a:lnTo>
                  <a:lnTo>
                    <a:pt x="21" y="1"/>
                  </a:lnTo>
                  <a:lnTo>
                    <a:pt x="21" y="1"/>
                  </a:lnTo>
                  <a:lnTo>
                    <a:pt x="15" y="0"/>
                  </a:lnTo>
                  <a:lnTo>
                    <a:pt x="10" y="1"/>
                  </a:lnTo>
                  <a:lnTo>
                    <a:pt x="4" y="4"/>
                  </a:lnTo>
                  <a:lnTo>
                    <a:pt x="2" y="10"/>
                  </a:lnTo>
                  <a:lnTo>
                    <a:pt x="2" y="10"/>
                  </a:lnTo>
                  <a:lnTo>
                    <a:pt x="0" y="15"/>
                  </a:lnTo>
                  <a:lnTo>
                    <a:pt x="2" y="20"/>
                  </a:lnTo>
                  <a:lnTo>
                    <a:pt x="4" y="24"/>
                  </a:lnTo>
                  <a:lnTo>
                    <a:pt x="10" y="28"/>
                  </a:lnTo>
                  <a:lnTo>
                    <a:pt x="67" y="51"/>
                  </a:lnTo>
                  <a:close/>
                </a:path>
              </a:pathLst>
            </a:custGeom>
            <a:grp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endParaRPr>
            </a:p>
          </p:txBody>
        </p:sp>
      </p:grpSp>
      <p:sp>
        <p:nvSpPr>
          <p:cNvPr id="304" name="Freeform 181"/>
          <p:cNvSpPr>
            <a:spLocks noEditPoints="1"/>
          </p:cNvSpPr>
          <p:nvPr/>
        </p:nvSpPr>
        <p:spPr bwMode="auto">
          <a:xfrm>
            <a:off x="2249454" y="2343685"/>
            <a:ext cx="241679" cy="86125"/>
          </a:xfrm>
          <a:custGeom>
            <a:avLst/>
            <a:gdLst>
              <a:gd name="T0" fmla="*/ 239 w 275"/>
              <a:gd name="T1" fmla="*/ 40 h 98"/>
              <a:gd name="T2" fmla="*/ 258 w 275"/>
              <a:gd name="T3" fmla="*/ 65 h 98"/>
              <a:gd name="T4" fmla="*/ 239 w 275"/>
              <a:gd name="T5" fmla="*/ 88 h 98"/>
              <a:gd name="T6" fmla="*/ 275 w 275"/>
              <a:gd name="T7" fmla="*/ 78 h 98"/>
              <a:gd name="T8" fmla="*/ 239 w 275"/>
              <a:gd name="T9" fmla="*/ 40 h 98"/>
              <a:gd name="T10" fmla="*/ 118 w 275"/>
              <a:gd name="T11" fmla="*/ 15 h 98"/>
              <a:gd name="T12" fmla="*/ 111 w 275"/>
              <a:gd name="T13" fmla="*/ 11 h 98"/>
              <a:gd name="T14" fmla="*/ 84 w 275"/>
              <a:gd name="T15" fmla="*/ 8 h 98"/>
              <a:gd name="T16" fmla="*/ 107 w 275"/>
              <a:gd name="T17" fmla="*/ 14 h 98"/>
              <a:gd name="T18" fmla="*/ 113 w 275"/>
              <a:gd name="T19" fmla="*/ 17 h 98"/>
              <a:gd name="T20" fmla="*/ 113 w 275"/>
              <a:gd name="T21" fmla="*/ 22 h 98"/>
              <a:gd name="T22" fmla="*/ 110 w 275"/>
              <a:gd name="T23" fmla="*/ 36 h 98"/>
              <a:gd name="T24" fmla="*/ 109 w 275"/>
              <a:gd name="T25" fmla="*/ 33 h 98"/>
              <a:gd name="T26" fmla="*/ 84 w 275"/>
              <a:gd name="T27" fmla="*/ 26 h 98"/>
              <a:gd name="T28" fmla="*/ 99 w 275"/>
              <a:gd name="T29" fmla="*/ 76 h 98"/>
              <a:gd name="T30" fmla="*/ 103 w 275"/>
              <a:gd name="T31" fmla="*/ 76 h 98"/>
              <a:gd name="T32" fmla="*/ 228 w 275"/>
              <a:gd name="T33" fmla="*/ 98 h 98"/>
              <a:gd name="T34" fmla="*/ 239 w 275"/>
              <a:gd name="T35" fmla="*/ 88 h 98"/>
              <a:gd name="T36" fmla="*/ 228 w 275"/>
              <a:gd name="T37" fmla="*/ 94 h 98"/>
              <a:gd name="T38" fmla="*/ 225 w 275"/>
              <a:gd name="T39" fmla="*/ 92 h 98"/>
              <a:gd name="T40" fmla="*/ 220 w 275"/>
              <a:gd name="T41" fmla="*/ 90 h 98"/>
              <a:gd name="T42" fmla="*/ 218 w 275"/>
              <a:gd name="T43" fmla="*/ 83 h 98"/>
              <a:gd name="T44" fmla="*/ 220 w 275"/>
              <a:gd name="T45" fmla="*/ 80 h 98"/>
              <a:gd name="T46" fmla="*/ 224 w 275"/>
              <a:gd name="T47" fmla="*/ 76 h 98"/>
              <a:gd name="T48" fmla="*/ 226 w 275"/>
              <a:gd name="T49" fmla="*/ 76 h 98"/>
              <a:gd name="T50" fmla="*/ 222 w 275"/>
              <a:gd name="T51" fmla="*/ 72 h 98"/>
              <a:gd name="T52" fmla="*/ 221 w 275"/>
              <a:gd name="T53" fmla="*/ 67 h 98"/>
              <a:gd name="T54" fmla="*/ 222 w 275"/>
              <a:gd name="T55" fmla="*/ 64 h 98"/>
              <a:gd name="T56" fmla="*/ 226 w 275"/>
              <a:gd name="T57" fmla="*/ 60 h 98"/>
              <a:gd name="T58" fmla="*/ 230 w 275"/>
              <a:gd name="T59" fmla="*/ 60 h 98"/>
              <a:gd name="T60" fmla="*/ 225 w 275"/>
              <a:gd name="T61" fmla="*/ 56 h 98"/>
              <a:gd name="T62" fmla="*/ 225 w 275"/>
              <a:gd name="T63" fmla="*/ 49 h 98"/>
              <a:gd name="T64" fmla="*/ 226 w 275"/>
              <a:gd name="T65" fmla="*/ 46 h 98"/>
              <a:gd name="T66" fmla="*/ 232 w 275"/>
              <a:gd name="T67" fmla="*/ 42 h 98"/>
              <a:gd name="T68" fmla="*/ 237 w 275"/>
              <a:gd name="T69" fmla="*/ 44 h 98"/>
              <a:gd name="T70" fmla="*/ 239 w 275"/>
              <a:gd name="T71" fmla="*/ 40 h 98"/>
              <a:gd name="T72" fmla="*/ 63 w 275"/>
              <a:gd name="T73" fmla="*/ 0 h 98"/>
              <a:gd name="T74" fmla="*/ 60 w 275"/>
              <a:gd name="T75" fmla="*/ 0 h 98"/>
              <a:gd name="T76" fmla="*/ 54 w 275"/>
              <a:gd name="T77" fmla="*/ 3 h 98"/>
              <a:gd name="T78" fmla="*/ 33 w 275"/>
              <a:gd name="T79" fmla="*/ 2 h 98"/>
              <a:gd name="T80" fmla="*/ 27 w 275"/>
              <a:gd name="T81" fmla="*/ 0 h 98"/>
              <a:gd name="T82" fmla="*/ 18 w 275"/>
              <a:gd name="T83" fmla="*/ 3 h 98"/>
              <a:gd name="T84" fmla="*/ 8 w 275"/>
              <a:gd name="T85" fmla="*/ 8 h 98"/>
              <a:gd name="T86" fmla="*/ 3 w 275"/>
              <a:gd name="T87" fmla="*/ 18 h 98"/>
              <a:gd name="T88" fmla="*/ 2 w 275"/>
              <a:gd name="T89" fmla="*/ 22 h 98"/>
              <a:gd name="T90" fmla="*/ 2 w 275"/>
              <a:gd name="T91" fmla="*/ 33 h 98"/>
              <a:gd name="T92" fmla="*/ 6 w 275"/>
              <a:gd name="T93" fmla="*/ 44 h 98"/>
              <a:gd name="T94" fmla="*/ 12 w 275"/>
              <a:gd name="T95" fmla="*/ 50 h 98"/>
              <a:gd name="T96" fmla="*/ 23 w 275"/>
              <a:gd name="T97" fmla="*/ 54 h 98"/>
              <a:gd name="T98" fmla="*/ 50 w 275"/>
              <a:gd name="T99" fmla="*/ 23 h 98"/>
              <a:gd name="T100" fmla="*/ 42 w 275"/>
              <a:gd name="T101" fmla="*/ 59 h 98"/>
              <a:gd name="T102" fmla="*/ 45 w 275"/>
              <a:gd name="T103" fmla="*/ 64 h 98"/>
              <a:gd name="T104" fmla="*/ 49 w 275"/>
              <a:gd name="T105" fmla="*/ 67 h 98"/>
              <a:gd name="T106" fmla="*/ 84 w 275"/>
              <a:gd name="T107" fmla="*/ 26 h 98"/>
              <a:gd name="T108" fmla="*/ 61 w 275"/>
              <a:gd name="T109" fmla="*/ 22 h 98"/>
              <a:gd name="T110" fmla="*/ 54 w 275"/>
              <a:gd name="T111" fmla="*/ 25 h 98"/>
              <a:gd name="T112" fmla="*/ 57 w 275"/>
              <a:gd name="T113" fmla="*/ 11 h 98"/>
              <a:gd name="T114" fmla="*/ 60 w 275"/>
              <a:gd name="T115" fmla="*/ 7 h 98"/>
              <a:gd name="T116" fmla="*/ 65 w 275"/>
              <a:gd name="T117" fmla="*/ 6 h 98"/>
              <a:gd name="T118" fmla="*/ 84 w 275"/>
              <a:gd name="T119" fmla="*/ 4 h 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275" h="98">
                <a:moveTo>
                  <a:pt x="240" y="40"/>
                </a:moveTo>
                <a:lnTo>
                  <a:pt x="239" y="40"/>
                </a:lnTo>
                <a:lnTo>
                  <a:pt x="239" y="44"/>
                </a:lnTo>
                <a:lnTo>
                  <a:pt x="258" y="65"/>
                </a:lnTo>
                <a:lnTo>
                  <a:pt x="255" y="82"/>
                </a:lnTo>
                <a:lnTo>
                  <a:pt x="239" y="88"/>
                </a:lnTo>
                <a:lnTo>
                  <a:pt x="239" y="94"/>
                </a:lnTo>
                <a:lnTo>
                  <a:pt x="275" y="78"/>
                </a:lnTo>
                <a:lnTo>
                  <a:pt x="240" y="40"/>
                </a:lnTo>
                <a:close/>
                <a:moveTo>
                  <a:pt x="239" y="40"/>
                </a:moveTo>
                <a:lnTo>
                  <a:pt x="118" y="15"/>
                </a:lnTo>
                <a:lnTo>
                  <a:pt x="118" y="15"/>
                </a:lnTo>
                <a:lnTo>
                  <a:pt x="115" y="13"/>
                </a:lnTo>
                <a:lnTo>
                  <a:pt x="111" y="11"/>
                </a:lnTo>
                <a:lnTo>
                  <a:pt x="84" y="4"/>
                </a:lnTo>
                <a:lnTo>
                  <a:pt x="84" y="8"/>
                </a:lnTo>
                <a:lnTo>
                  <a:pt x="107" y="14"/>
                </a:lnTo>
                <a:lnTo>
                  <a:pt x="107" y="14"/>
                </a:lnTo>
                <a:lnTo>
                  <a:pt x="110" y="15"/>
                </a:lnTo>
                <a:lnTo>
                  <a:pt x="113" y="17"/>
                </a:lnTo>
                <a:lnTo>
                  <a:pt x="113" y="19"/>
                </a:lnTo>
                <a:lnTo>
                  <a:pt x="113" y="22"/>
                </a:lnTo>
                <a:lnTo>
                  <a:pt x="110" y="36"/>
                </a:lnTo>
                <a:lnTo>
                  <a:pt x="110" y="36"/>
                </a:lnTo>
                <a:lnTo>
                  <a:pt x="110" y="36"/>
                </a:lnTo>
                <a:lnTo>
                  <a:pt x="109" y="33"/>
                </a:lnTo>
                <a:lnTo>
                  <a:pt x="105" y="30"/>
                </a:lnTo>
                <a:lnTo>
                  <a:pt x="84" y="26"/>
                </a:lnTo>
                <a:lnTo>
                  <a:pt x="84" y="73"/>
                </a:lnTo>
                <a:lnTo>
                  <a:pt x="99" y="76"/>
                </a:lnTo>
                <a:lnTo>
                  <a:pt x="99" y="76"/>
                </a:lnTo>
                <a:lnTo>
                  <a:pt x="103" y="76"/>
                </a:lnTo>
                <a:lnTo>
                  <a:pt x="106" y="73"/>
                </a:lnTo>
                <a:lnTo>
                  <a:pt x="228" y="98"/>
                </a:lnTo>
                <a:lnTo>
                  <a:pt x="239" y="94"/>
                </a:lnTo>
                <a:lnTo>
                  <a:pt x="239" y="88"/>
                </a:lnTo>
                <a:lnTo>
                  <a:pt x="228" y="94"/>
                </a:lnTo>
                <a:lnTo>
                  <a:pt x="228" y="94"/>
                </a:lnTo>
                <a:lnTo>
                  <a:pt x="225" y="92"/>
                </a:lnTo>
                <a:lnTo>
                  <a:pt x="225" y="92"/>
                </a:lnTo>
                <a:lnTo>
                  <a:pt x="222" y="91"/>
                </a:lnTo>
                <a:lnTo>
                  <a:pt x="220" y="90"/>
                </a:lnTo>
                <a:lnTo>
                  <a:pt x="218" y="86"/>
                </a:lnTo>
                <a:lnTo>
                  <a:pt x="218" y="83"/>
                </a:lnTo>
                <a:lnTo>
                  <a:pt x="218" y="83"/>
                </a:lnTo>
                <a:lnTo>
                  <a:pt x="220" y="80"/>
                </a:lnTo>
                <a:lnTo>
                  <a:pt x="221" y="78"/>
                </a:lnTo>
                <a:lnTo>
                  <a:pt x="224" y="76"/>
                </a:lnTo>
                <a:lnTo>
                  <a:pt x="226" y="76"/>
                </a:lnTo>
                <a:lnTo>
                  <a:pt x="226" y="76"/>
                </a:lnTo>
                <a:lnTo>
                  <a:pt x="224" y="75"/>
                </a:lnTo>
                <a:lnTo>
                  <a:pt x="222" y="72"/>
                </a:lnTo>
                <a:lnTo>
                  <a:pt x="221" y="69"/>
                </a:lnTo>
                <a:lnTo>
                  <a:pt x="221" y="67"/>
                </a:lnTo>
                <a:lnTo>
                  <a:pt x="221" y="67"/>
                </a:lnTo>
                <a:lnTo>
                  <a:pt x="222" y="64"/>
                </a:lnTo>
                <a:lnTo>
                  <a:pt x="225" y="61"/>
                </a:lnTo>
                <a:lnTo>
                  <a:pt x="226" y="60"/>
                </a:lnTo>
                <a:lnTo>
                  <a:pt x="230" y="60"/>
                </a:lnTo>
                <a:lnTo>
                  <a:pt x="230" y="60"/>
                </a:lnTo>
                <a:lnTo>
                  <a:pt x="228" y="57"/>
                </a:lnTo>
                <a:lnTo>
                  <a:pt x="225" y="56"/>
                </a:lnTo>
                <a:lnTo>
                  <a:pt x="225" y="53"/>
                </a:lnTo>
                <a:lnTo>
                  <a:pt x="225" y="49"/>
                </a:lnTo>
                <a:lnTo>
                  <a:pt x="225" y="49"/>
                </a:lnTo>
                <a:lnTo>
                  <a:pt x="226" y="46"/>
                </a:lnTo>
                <a:lnTo>
                  <a:pt x="229" y="44"/>
                </a:lnTo>
                <a:lnTo>
                  <a:pt x="232" y="42"/>
                </a:lnTo>
                <a:lnTo>
                  <a:pt x="235" y="42"/>
                </a:lnTo>
                <a:lnTo>
                  <a:pt x="237" y="44"/>
                </a:lnTo>
                <a:lnTo>
                  <a:pt x="239" y="44"/>
                </a:lnTo>
                <a:lnTo>
                  <a:pt x="239" y="40"/>
                </a:lnTo>
                <a:close/>
                <a:moveTo>
                  <a:pt x="84" y="4"/>
                </a:moveTo>
                <a:lnTo>
                  <a:pt x="63" y="0"/>
                </a:lnTo>
                <a:lnTo>
                  <a:pt x="63" y="0"/>
                </a:lnTo>
                <a:lnTo>
                  <a:pt x="60" y="0"/>
                </a:lnTo>
                <a:lnTo>
                  <a:pt x="57" y="2"/>
                </a:lnTo>
                <a:lnTo>
                  <a:pt x="54" y="3"/>
                </a:lnTo>
                <a:lnTo>
                  <a:pt x="53" y="6"/>
                </a:lnTo>
                <a:lnTo>
                  <a:pt x="33" y="2"/>
                </a:lnTo>
                <a:lnTo>
                  <a:pt x="33" y="2"/>
                </a:lnTo>
                <a:lnTo>
                  <a:pt x="27" y="0"/>
                </a:lnTo>
                <a:lnTo>
                  <a:pt x="22" y="2"/>
                </a:lnTo>
                <a:lnTo>
                  <a:pt x="18" y="3"/>
                </a:lnTo>
                <a:lnTo>
                  <a:pt x="12" y="6"/>
                </a:lnTo>
                <a:lnTo>
                  <a:pt x="8" y="8"/>
                </a:lnTo>
                <a:lnTo>
                  <a:pt x="6" y="13"/>
                </a:lnTo>
                <a:lnTo>
                  <a:pt x="3" y="18"/>
                </a:lnTo>
                <a:lnTo>
                  <a:pt x="2" y="22"/>
                </a:lnTo>
                <a:lnTo>
                  <a:pt x="2" y="22"/>
                </a:lnTo>
                <a:lnTo>
                  <a:pt x="0" y="29"/>
                </a:lnTo>
                <a:lnTo>
                  <a:pt x="2" y="33"/>
                </a:lnTo>
                <a:lnTo>
                  <a:pt x="3" y="38"/>
                </a:lnTo>
                <a:lnTo>
                  <a:pt x="6" y="44"/>
                </a:lnTo>
                <a:lnTo>
                  <a:pt x="8" y="48"/>
                </a:lnTo>
                <a:lnTo>
                  <a:pt x="12" y="50"/>
                </a:lnTo>
                <a:lnTo>
                  <a:pt x="18" y="53"/>
                </a:lnTo>
                <a:lnTo>
                  <a:pt x="23" y="54"/>
                </a:lnTo>
                <a:lnTo>
                  <a:pt x="35" y="57"/>
                </a:lnTo>
                <a:lnTo>
                  <a:pt x="50" y="23"/>
                </a:lnTo>
                <a:lnTo>
                  <a:pt x="42" y="59"/>
                </a:lnTo>
                <a:lnTo>
                  <a:pt x="42" y="59"/>
                </a:lnTo>
                <a:lnTo>
                  <a:pt x="44" y="61"/>
                </a:lnTo>
                <a:lnTo>
                  <a:pt x="45" y="64"/>
                </a:lnTo>
                <a:lnTo>
                  <a:pt x="46" y="65"/>
                </a:lnTo>
                <a:lnTo>
                  <a:pt x="49" y="67"/>
                </a:lnTo>
                <a:lnTo>
                  <a:pt x="84" y="73"/>
                </a:lnTo>
                <a:lnTo>
                  <a:pt x="84" y="26"/>
                </a:lnTo>
                <a:lnTo>
                  <a:pt x="61" y="22"/>
                </a:lnTo>
                <a:lnTo>
                  <a:pt x="61" y="22"/>
                </a:lnTo>
                <a:lnTo>
                  <a:pt x="57" y="22"/>
                </a:lnTo>
                <a:lnTo>
                  <a:pt x="54" y="25"/>
                </a:lnTo>
                <a:lnTo>
                  <a:pt x="57" y="11"/>
                </a:lnTo>
                <a:lnTo>
                  <a:pt x="57" y="11"/>
                </a:lnTo>
                <a:lnTo>
                  <a:pt x="58" y="8"/>
                </a:lnTo>
                <a:lnTo>
                  <a:pt x="60" y="7"/>
                </a:lnTo>
                <a:lnTo>
                  <a:pt x="63" y="6"/>
                </a:lnTo>
                <a:lnTo>
                  <a:pt x="65" y="6"/>
                </a:lnTo>
                <a:lnTo>
                  <a:pt x="84" y="8"/>
                </a:lnTo>
                <a:lnTo>
                  <a:pt x="84" y="4"/>
                </a:lnTo>
                <a:close/>
              </a:path>
            </a:pathLst>
          </a:custGeom>
          <a:solidFill>
            <a:schemeClr val="accent1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grpSp>
        <p:nvGrpSpPr>
          <p:cNvPr id="305" name="组合 304"/>
          <p:cNvGrpSpPr/>
          <p:nvPr/>
        </p:nvGrpSpPr>
        <p:grpSpPr>
          <a:xfrm>
            <a:off x="1341622" y="2560756"/>
            <a:ext cx="137098" cy="173129"/>
            <a:chOff x="1516063" y="3252788"/>
            <a:chExt cx="247651" cy="312737"/>
          </a:xfrm>
          <a:solidFill>
            <a:schemeClr val="accent1"/>
          </a:solidFill>
        </p:grpSpPr>
        <p:sp>
          <p:nvSpPr>
            <p:cNvPr id="306" name="Freeform 182"/>
            <p:cNvSpPr>
              <a:spLocks/>
            </p:cNvSpPr>
            <p:nvPr/>
          </p:nvSpPr>
          <p:spPr bwMode="auto">
            <a:xfrm>
              <a:off x="1527176" y="3263900"/>
              <a:ext cx="236538" cy="301625"/>
            </a:xfrm>
            <a:custGeom>
              <a:avLst/>
              <a:gdLst>
                <a:gd name="T0" fmla="*/ 0 w 149"/>
                <a:gd name="T1" fmla="*/ 33 h 190"/>
                <a:gd name="T2" fmla="*/ 7 w 149"/>
                <a:gd name="T3" fmla="*/ 28 h 190"/>
                <a:gd name="T4" fmla="*/ 96 w 149"/>
                <a:gd name="T5" fmla="*/ 171 h 190"/>
                <a:gd name="T6" fmla="*/ 96 w 149"/>
                <a:gd name="T7" fmla="*/ 171 h 190"/>
                <a:gd name="T8" fmla="*/ 99 w 149"/>
                <a:gd name="T9" fmla="*/ 176 h 190"/>
                <a:gd name="T10" fmla="*/ 101 w 149"/>
                <a:gd name="T11" fmla="*/ 178 h 190"/>
                <a:gd name="T12" fmla="*/ 105 w 149"/>
                <a:gd name="T13" fmla="*/ 180 h 190"/>
                <a:gd name="T14" fmla="*/ 109 w 149"/>
                <a:gd name="T15" fmla="*/ 181 h 190"/>
                <a:gd name="T16" fmla="*/ 114 w 149"/>
                <a:gd name="T17" fmla="*/ 181 h 190"/>
                <a:gd name="T18" fmla="*/ 119 w 149"/>
                <a:gd name="T19" fmla="*/ 181 h 190"/>
                <a:gd name="T20" fmla="*/ 123 w 149"/>
                <a:gd name="T21" fmla="*/ 180 h 190"/>
                <a:gd name="T22" fmla="*/ 127 w 149"/>
                <a:gd name="T23" fmla="*/ 177 h 190"/>
                <a:gd name="T24" fmla="*/ 127 w 149"/>
                <a:gd name="T25" fmla="*/ 177 h 190"/>
                <a:gd name="T26" fmla="*/ 131 w 149"/>
                <a:gd name="T27" fmla="*/ 174 h 190"/>
                <a:gd name="T28" fmla="*/ 135 w 149"/>
                <a:gd name="T29" fmla="*/ 171 h 190"/>
                <a:gd name="T30" fmla="*/ 137 w 149"/>
                <a:gd name="T31" fmla="*/ 167 h 190"/>
                <a:gd name="T32" fmla="*/ 138 w 149"/>
                <a:gd name="T33" fmla="*/ 163 h 190"/>
                <a:gd name="T34" fmla="*/ 139 w 149"/>
                <a:gd name="T35" fmla="*/ 159 h 190"/>
                <a:gd name="T36" fmla="*/ 139 w 149"/>
                <a:gd name="T37" fmla="*/ 155 h 190"/>
                <a:gd name="T38" fmla="*/ 138 w 149"/>
                <a:gd name="T39" fmla="*/ 150 h 190"/>
                <a:gd name="T40" fmla="*/ 137 w 149"/>
                <a:gd name="T41" fmla="*/ 146 h 190"/>
                <a:gd name="T42" fmla="*/ 49 w 149"/>
                <a:gd name="T43" fmla="*/ 4 h 190"/>
                <a:gd name="T44" fmla="*/ 54 w 149"/>
                <a:gd name="T45" fmla="*/ 0 h 190"/>
                <a:gd name="T46" fmla="*/ 145 w 149"/>
                <a:gd name="T47" fmla="*/ 144 h 190"/>
                <a:gd name="T48" fmla="*/ 145 w 149"/>
                <a:gd name="T49" fmla="*/ 144 h 190"/>
                <a:gd name="T50" fmla="*/ 147 w 149"/>
                <a:gd name="T51" fmla="*/ 150 h 190"/>
                <a:gd name="T52" fmla="*/ 149 w 149"/>
                <a:gd name="T53" fmla="*/ 155 h 190"/>
                <a:gd name="T54" fmla="*/ 149 w 149"/>
                <a:gd name="T55" fmla="*/ 161 h 190"/>
                <a:gd name="T56" fmla="*/ 147 w 149"/>
                <a:gd name="T57" fmla="*/ 166 h 190"/>
                <a:gd name="T58" fmla="*/ 145 w 149"/>
                <a:gd name="T59" fmla="*/ 171 h 190"/>
                <a:gd name="T60" fmla="*/ 142 w 149"/>
                <a:gd name="T61" fmla="*/ 177 h 190"/>
                <a:gd name="T62" fmla="*/ 138 w 149"/>
                <a:gd name="T63" fmla="*/ 181 h 190"/>
                <a:gd name="T64" fmla="*/ 133 w 149"/>
                <a:gd name="T65" fmla="*/ 185 h 190"/>
                <a:gd name="T66" fmla="*/ 133 w 149"/>
                <a:gd name="T67" fmla="*/ 185 h 190"/>
                <a:gd name="T68" fmla="*/ 127 w 149"/>
                <a:gd name="T69" fmla="*/ 188 h 190"/>
                <a:gd name="T70" fmla="*/ 120 w 149"/>
                <a:gd name="T71" fmla="*/ 190 h 190"/>
                <a:gd name="T72" fmla="*/ 115 w 149"/>
                <a:gd name="T73" fmla="*/ 190 h 190"/>
                <a:gd name="T74" fmla="*/ 108 w 149"/>
                <a:gd name="T75" fmla="*/ 190 h 190"/>
                <a:gd name="T76" fmla="*/ 103 w 149"/>
                <a:gd name="T77" fmla="*/ 189 h 190"/>
                <a:gd name="T78" fmla="*/ 97 w 149"/>
                <a:gd name="T79" fmla="*/ 186 h 190"/>
                <a:gd name="T80" fmla="*/ 93 w 149"/>
                <a:gd name="T81" fmla="*/ 182 h 190"/>
                <a:gd name="T82" fmla="*/ 91 w 149"/>
                <a:gd name="T83" fmla="*/ 178 h 190"/>
                <a:gd name="T84" fmla="*/ 0 w 149"/>
                <a:gd name="T85" fmla="*/ 33 h 1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49" h="190">
                  <a:moveTo>
                    <a:pt x="0" y="33"/>
                  </a:moveTo>
                  <a:lnTo>
                    <a:pt x="7" y="28"/>
                  </a:lnTo>
                  <a:lnTo>
                    <a:pt x="96" y="171"/>
                  </a:lnTo>
                  <a:lnTo>
                    <a:pt x="96" y="171"/>
                  </a:lnTo>
                  <a:lnTo>
                    <a:pt x="99" y="176"/>
                  </a:lnTo>
                  <a:lnTo>
                    <a:pt x="101" y="178"/>
                  </a:lnTo>
                  <a:lnTo>
                    <a:pt x="105" y="180"/>
                  </a:lnTo>
                  <a:lnTo>
                    <a:pt x="109" y="181"/>
                  </a:lnTo>
                  <a:lnTo>
                    <a:pt x="114" y="181"/>
                  </a:lnTo>
                  <a:lnTo>
                    <a:pt x="119" y="181"/>
                  </a:lnTo>
                  <a:lnTo>
                    <a:pt x="123" y="180"/>
                  </a:lnTo>
                  <a:lnTo>
                    <a:pt x="127" y="177"/>
                  </a:lnTo>
                  <a:lnTo>
                    <a:pt x="127" y="177"/>
                  </a:lnTo>
                  <a:lnTo>
                    <a:pt x="131" y="174"/>
                  </a:lnTo>
                  <a:lnTo>
                    <a:pt x="135" y="171"/>
                  </a:lnTo>
                  <a:lnTo>
                    <a:pt x="137" y="167"/>
                  </a:lnTo>
                  <a:lnTo>
                    <a:pt x="138" y="163"/>
                  </a:lnTo>
                  <a:lnTo>
                    <a:pt x="139" y="159"/>
                  </a:lnTo>
                  <a:lnTo>
                    <a:pt x="139" y="155"/>
                  </a:lnTo>
                  <a:lnTo>
                    <a:pt x="138" y="150"/>
                  </a:lnTo>
                  <a:lnTo>
                    <a:pt x="137" y="146"/>
                  </a:lnTo>
                  <a:lnTo>
                    <a:pt x="49" y="4"/>
                  </a:lnTo>
                  <a:lnTo>
                    <a:pt x="54" y="0"/>
                  </a:lnTo>
                  <a:lnTo>
                    <a:pt x="145" y="144"/>
                  </a:lnTo>
                  <a:lnTo>
                    <a:pt x="145" y="144"/>
                  </a:lnTo>
                  <a:lnTo>
                    <a:pt x="147" y="150"/>
                  </a:lnTo>
                  <a:lnTo>
                    <a:pt x="149" y="155"/>
                  </a:lnTo>
                  <a:lnTo>
                    <a:pt x="149" y="161"/>
                  </a:lnTo>
                  <a:lnTo>
                    <a:pt x="147" y="166"/>
                  </a:lnTo>
                  <a:lnTo>
                    <a:pt x="145" y="171"/>
                  </a:lnTo>
                  <a:lnTo>
                    <a:pt x="142" y="177"/>
                  </a:lnTo>
                  <a:lnTo>
                    <a:pt x="138" y="181"/>
                  </a:lnTo>
                  <a:lnTo>
                    <a:pt x="133" y="185"/>
                  </a:lnTo>
                  <a:lnTo>
                    <a:pt x="133" y="185"/>
                  </a:lnTo>
                  <a:lnTo>
                    <a:pt x="127" y="188"/>
                  </a:lnTo>
                  <a:lnTo>
                    <a:pt x="120" y="190"/>
                  </a:lnTo>
                  <a:lnTo>
                    <a:pt x="115" y="190"/>
                  </a:lnTo>
                  <a:lnTo>
                    <a:pt x="108" y="190"/>
                  </a:lnTo>
                  <a:lnTo>
                    <a:pt x="103" y="189"/>
                  </a:lnTo>
                  <a:lnTo>
                    <a:pt x="97" y="186"/>
                  </a:lnTo>
                  <a:lnTo>
                    <a:pt x="93" y="182"/>
                  </a:lnTo>
                  <a:lnTo>
                    <a:pt x="91" y="178"/>
                  </a:lnTo>
                  <a:lnTo>
                    <a:pt x="0" y="33"/>
                  </a:lnTo>
                  <a:close/>
                </a:path>
              </a:pathLst>
            </a:custGeom>
            <a:grp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307" name="Freeform 183"/>
            <p:cNvSpPr>
              <a:spLocks/>
            </p:cNvSpPr>
            <p:nvPr/>
          </p:nvSpPr>
          <p:spPr bwMode="auto">
            <a:xfrm>
              <a:off x="1516063" y="3252788"/>
              <a:ext cx="114300" cy="79375"/>
            </a:xfrm>
            <a:custGeom>
              <a:avLst/>
              <a:gdLst>
                <a:gd name="T0" fmla="*/ 0 w 72"/>
                <a:gd name="T1" fmla="*/ 47 h 50"/>
                <a:gd name="T2" fmla="*/ 0 w 72"/>
                <a:gd name="T3" fmla="*/ 47 h 50"/>
                <a:gd name="T4" fmla="*/ 1 w 72"/>
                <a:gd name="T5" fmla="*/ 49 h 50"/>
                <a:gd name="T6" fmla="*/ 4 w 72"/>
                <a:gd name="T7" fmla="*/ 50 h 50"/>
                <a:gd name="T8" fmla="*/ 5 w 72"/>
                <a:gd name="T9" fmla="*/ 50 h 50"/>
                <a:gd name="T10" fmla="*/ 8 w 72"/>
                <a:gd name="T11" fmla="*/ 49 h 50"/>
                <a:gd name="T12" fmla="*/ 69 w 72"/>
                <a:gd name="T13" fmla="*/ 11 h 50"/>
                <a:gd name="T14" fmla="*/ 69 w 72"/>
                <a:gd name="T15" fmla="*/ 11 h 50"/>
                <a:gd name="T16" fmla="*/ 70 w 72"/>
                <a:gd name="T17" fmla="*/ 9 h 50"/>
                <a:gd name="T18" fmla="*/ 72 w 72"/>
                <a:gd name="T19" fmla="*/ 8 h 50"/>
                <a:gd name="T20" fmla="*/ 72 w 72"/>
                <a:gd name="T21" fmla="*/ 5 h 50"/>
                <a:gd name="T22" fmla="*/ 70 w 72"/>
                <a:gd name="T23" fmla="*/ 2 h 50"/>
                <a:gd name="T24" fmla="*/ 70 w 72"/>
                <a:gd name="T25" fmla="*/ 2 h 50"/>
                <a:gd name="T26" fmla="*/ 69 w 72"/>
                <a:gd name="T27" fmla="*/ 1 h 50"/>
                <a:gd name="T28" fmla="*/ 68 w 72"/>
                <a:gd name="T29" fmla="*/ 0 h 50"/>
                <a:gd name="T30" fmla="*/ 65 w 72"/>
                <a:gd name="T31" fmla="*/ 0 h 50"/>
                <a:gd name="T32" fmla="*/ 64 w 72"/>
                <a:gd name="T33" fmla="*/ 1 h 50"/>
                <a:gd name="T34" fmla="*/ 1 w 72"/>
                <a:gd name="T35" fmla="*/ 39 h 50"/>
                <a:gd name="T36" fmla="*/ 1 w 72"/>
                <a:gd name="T37" fmla="*/ 39 h 50"/>
                <a:gd name="T38" fmla="*/ 0 w 72"/>
                <a:gd name="T39" fmla="*/ 40 h 50"/>
                <a:gd name="T40" fmla="*/ 0 w 72"/>
                <a:gd name="T41" fmla="*/ 43 h 50"/>
                <a:gd name="T42" fmla="*/ 0 w 72"/>
                <a:gd name="T43" fmla="*/ 44 h 50"/>
                <a:gd name="T44" fmla="*/ 0 w 72"/>
                <a:gd name="T45" fmla="*/ 47 h 50"/>
                <a:gd name="T46" fmla="*/ 0 w 72"/>
                <a:gd name="T47" fmla="*/ 47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72" h="50">
                  <a:moveTo>
                    <a:pt x="0" y="47"/>
                  </a:moveTo>
                  <a:lnTo>
                    <a:pt x="0" y="47"/>
                  </a:lnTo>
                  <a:lnTo>
                    <a:pt x="1" y="49"/>
                  </a:lnTo>
                  <a:lnTo>
                    <a:pt x="4" y="50"/>
                  </a:lnTo>
                  <a:lnTo>
                    <a:pt x="5" y="50"/>
                  </a:lnTo>
                  <a:lnTo>
                    <a:pt x="8" y="49"/>
                  </a:lnTo>
                  <a:lnTo>
                    <a:pt x="69" y="11"/>
                  </a:lnTo>
                  <a:lnTo>
                    <a:pt x="69" y="11"/>
                  </a:lnTo>
                  <a:lnTo>
                    <a:pt x="70" y="9"/>
                  </a:lnTo>
                  <a:lnTo>
                    <a:pt x="72" y="8"/>
                  </a:lnTo>
                  <a:lnTo>
                    <a:pt x="72" y="5"/>
                  </a:lnTo>
                  <a:lnTo>
                    <a:pt x="70" y="2"/>
                  </a:lnTo>
                  <a:lnTo>
                    <a:pt x="70" y="2"/>
                  </a:lnTo>
                  <a:lnTo>
                    <a:pt x="69" y="1"/>
                  </a:lnTo>
                  <a:lnTo>
                    <a:pt x="68" y="0"/>
                  </a:lnTo>
                  <a:lnTo>
                    <a:pt x="65" y="0"/>
                  </a:lnTo>
                  <a:lnTo>
                    <a:pt x="64" y="1"/>
                  </a:lnTo>
                  <a:lnTo>
                    <a:pt x="1" y="39"/>
                  </a:lnTo>
                  <a:lnTo>
                    <a:pt x="1" y="39"/>
                  </a:lnTo>
                  <a:lnTo>
                    <a:pt x="0" y="40"/>
                  </a:lnTo>
                  <a:lnTo>
                    <a:pt x="0" y="43"/>
                  </a:lnTo>
                  <a:lnTo>
                    <a:pt x="0" y="44"/>
                  </a:lnTo>
                  <a:lnTo>
                    <a:pt x="0" y="47"/>
                  </a:lnTo>
                  <a:lnTo>
                    <a:pt x="0" y="47"/>
                  </a:lnTo>
                  <a:close/>
                </a:path>
              </a:pathLst>
            </a:custGeom>
            <a:grp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308" name="Freeform 184"/>
            <p:cNvSpPr>
              <a:spLocks/>
            </p:cNvSpPr>
            <p:nvPr/>
          </p:nvSpPr>
          <p:spPr bwMode="auto">
            <a:xfrm>
              <a:off x="1560513" y="3316288"/>
              <a:ext cx="161925" cy="219075"/>
            </a:xfrm>
            <a:custGeom>
              <a:avLst/>
              <a:gdLst>
                <a:gd name="T0" fmla="*/ 0 w 102"/>
                <a:gd name="T1" fmla="*/ 6 h 138"/>
                <a:gd name="T2" fmla="*/ 9 w 102"/>
                <a:gd name="T3" fmla="*/ 0 h 138"/>
                <a:gd name="T4" fmla="*/ 88 w 102"/>
                <a:gd name="T5" fmla="*/ 128 h 138"/>
                <a:gd name="T6" fmla="*/ 88 w 102"/>
                <a:gd name="T7" fmla="*/ 128 h 138"/>
                <a:gd name="T8" fmla="*/ 91 w 102"/>
                <a:gd name="T9" fmla="*/ 132 h 138"/>
                <a:gd name="T10" fmla="*/ 94 w 102"/>
                <a:gd name="T11" fmla="*/ 133 h 138"/>
                <a:gd name="T12" fmla="*/ 98 w 102"/>
                <a:gd name="T13" fmla="*/ 134 h 138"/>
                <a:gd name="T14" fmla="*/ 102 w 102"/>
                <a:gd name="T15" fmla="*/ 136 h 138"/>
                <a:gd name="T16" fmla="*/ 102 w 102"/>
                <a:gd name="T17" fmla="*/ 136 h 138"/>
                <a:gd name="T18" fmla="*/ 101 w 102"/>
                <a:gd name="T19" fmla="*/ 136 h 138"/>
                <a:gd name="T20" fmla="*/ 101 w 102"/>
                <a:gd name="T21" fmla="*/ 136 h 138"/>
                <a:gd name="T22" fmla="*/ 95 w 102"/>
                <a:gd name="T23" fmla="*/ 138 h 138"/>
                <a:gd name="T24" fmla="*/ 88 w 102"/>
                <a:gd name="T25" fmla="*/ 138 h 138"/>
                <a:gd name="T26" fmla="*/ 83 w 102"/>
                <a:gd name="T27" fmla="*/ 136 h 138"/>
                <a:gd name="T28" fmla="*/ 79 w 102"/>
                <a:gd name="T29" fmla="*/ 132 h 138"/>
                <a:gd name="T30" fmla="*/ 0 w 102"/>
                <a:gd name="T31" fmla="*/ 6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02" h="138">
                  <a:moveTo>
                    <a:pt x="0" y="6"/>
                  </a:moveTo>
                  <a:lnTo>
                    <a:pt x="9" y="0"/>
                  </a:lnTo>
                  <a:lnTo>
                    <a:pt x="88" y="128"/>
                  </a:lnTo>
                  <a:lnTo>
                    <a:pt x="88" y="128"/>
                  </a:lnTo>
                  <a:lnTo>
                    <a:pt x="91" y="132"/>
                  </a:lnTo>
                  <a:lnTo>
                    <a:pt x="94" y="133"/>
                  </a:lnTo>
                  <a:lnTo>
                    <a:pt x="98" y="134"/>
                  </a:lnTo>
                  <a:lnTo>
                    <a:pt x="102" y="136"/>
                  </a:lnTo>
                  <a:lnTo>
                    <a:pt x="102" y="136"/>
                  </a:lnTo>
                  <a:lnTo>
                    <a:pt x="101" y="136"/>
                  </a:lnTo>
                  <a:lnTo>
                    <a:pt x="101" y="136"/>
                  </a:lnTo>
                  <a:lnTo>
                    <a:pt x="95" y="138"/>
                  </a:lnTo>
                  <a:lnTo>
                    <a:pt x="88" y="138"/>
                  </a:lnTo>
                  <a:lnTo>
                    <a:pt x="83" y="136"/>
                  </a:lnTo>
                  <a:lnTo>
                    <a:pt x="79" y="132"/>
                  </a:lnTo>
                  <a:lnTo>
                    <a:pt x="0" y="6"/>
                  </a:lnTo>
                  <a:close/>
                </a:path>
              </a:pathLst>
            </a:custGeom>
            <a:grp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endParaRPr>
            </a:p>
          </p:txBody>
        </p:sp>
      </p:grpSp>
      <p:sp>
        <p:nvSpPr>
          <p:cNvPr id="309" name="Freeform 185"/>
          <p:cNvSpPr>
            <a:spLocks noEditPoints="1"/>
          </p:cNvSpPr>
          <p:nvPr/>
        </p:nvSpPr>
        <p:spPr bwMode="auto">
          <a:xfrm>
            <a:off x="1550784" y="1891966"/>
            <a:ext cx="110733" cy="85247"/>
          </a:xfrm>
          <a:custGeom>
            <a:avLst/>
            <a:gdLst>
              <a:gd name="T0" fmla="*/ 124 w 126"/>
              <a:gd name="T1" fmla="*/ 38 h 97"/>
              <a:gd name="T2" fmla="*/ 105 w 126"/>
              <a:gd name="T3" fmla="*/ 15 h 97"/>
              <a:gd name="T4" fmla="*/ 99 w 126"/>
              <a:gd name="T5" fmla="*/ 34 h 97"/>
              <a:gd name="T6" fmla="*/ 111 w 126"/>
              <a:gd name="T7" fmla="*/ 39 h 97"/>
              <a:gd name="T8" fmla="*/ 113 w 126"/>
              <a:gd name="T9" fmla="*/ 55 h 97"/>
              <a:gd name="T10" fmla="*/ 99 w 126"/>
              <a:gd name="T11" fmla="*/ 63 h 97"/>
              <a:gd name="T12" fmla="*/ 113 w 126"/>
              <a:gd name="T13" fmla="*/ 72 h 97"/>
              <a:gd name="T14" fmla="*/ 125 w 126"/>
              <a:gd name="T15" fmla="*/ 58 h 97"/>
              <a:gd name="T16" fmla="*/ 99 w 126"/>
              <a:gd name="T17" fmla="*/ 12 h 97"/>
              <a:gd name="T18" fmla="*/ 40 w 126"/>
              <a:gd name="T19" fmla="*/ 1 h 97"/>
              <a:gd name="T20" fmla="*/ 42 w 126"/>
              <a:gd name="T21" fmla="*/ 5 h 97"/>
              <a:gd name="T22" fmla="*/ 46 w 126"/>
              <a:gd name="T23" fmla="*/ 13 h 97"/>
              <a:gd name="T24" fmla="*/ 40 w 126"/>
              <a:gd name="T25" fmla="*/ 20 h 97"/>
              <a:gd name="T26" fmla="*/ 40 w 126"/>
              <a:gd name="T27" fmla="*/ 84 h 97"/>
              <a:gd name="T28" fmla="*/ 59 w 126"/>
              <a:gd name="T29" fmla="*/ 82 h 97"/>
              <a:gd name="T30" fmla="*/ 79 w 126"/>
              <a:gd name="T31" fmla="*/ 76 h 97"/>
              <a:gd name="T32" fmla="*/ 99 w 126"/>
              <a:gd name="T33" fmla="*/ 63 h 97"/>
              <a:gd name="T34" fmla="*/ 92 w 126"/>
              <a:gd name="T35" fmla="*/ 62 h 97"/>
              <a:gd name="T36" fmla="*/ 86 w 126"/>
              <a:gd name="T37" fmla="*/ 42 h 97"/>
              <a:gd name="T38" fmla="*/ 95 w 126"/>
              <a:gd name="T39" fmla="*/ 35 h 97"/>
              <a:gd name="T40" fmla="*/ 40 w 126"/>
              <a:gd name="T41" fmla="*/ 1 h 97"/>
              <a:gd name="T42" fmla="*/ 33 w 126"/>
              <a:gd name="T43" fmla="*/ 9 h 97"/>
              <a:gd name="T44" fmla="*/ 40 w 126"/>
              <a:gd name="T45" fmla="*/ 1 h 97"/>
              <a:gd name="T46" fmla="*/ 40 w 126"/>
              <a:gd name="T47" fmla="*/ 96 h 97"/>
              <a:gd name="T48" fmla="*/ 38 w 126"/>
              <a:gd name="T49" fmla="*/ 85 h 97"/>
              <a:gd name="T50" fmla="*/ 33 w 126"/>
              <a:gd name="T51" fmla="*/ 97 h 97"/>
              <a:gd name="T52" fmla="*/ 37 w 126"/>
              <a:gd name="T53" fmla="*/ 72 h 97"/>
              <a:gd name="T54" fmla="*/ 33 w 126"/>
              <a:gd name="T55" fmla="*/ 32 h 97"/>
              <a:gd name="T56" fmla="*/ 33 w 126"/>
              <a:gd name="T57" fmla="*/ 15 h 97"/>
              <a:gd name="T58" fmla="*/ 36 w 126"/>
              <a:gd name="T59" fmla="*/ 19 h 97"/>
              <a:gd name="T60" fmla="*/ 33 w 126"/>
              <a:gd name="T61" fmla="*/ 3 h 97"/>
              <a:gd name="T62" fmla="*/ 27 w 126"/>
              <a:gd name="T63" fmla="*/ 20 h 97"/>
              <a:gd name="T64" fmla="*/ 33 w 126"/>
              <a:gd name="T65" fmla="*/ 15 h 97"/>
              <a:gd name="T66" fmla="*/ 33 w 126"/>
              <a:gd name="T67" fmla="*/ 3 h 97"/>
              <a:gd name="T68" fmla="*/ 27 w 126"/>
              <a:gd name="T69" fmla="*/ 97 h 97"/>
              <a:gd name="T70" fmla="*/ 27 w 126"/>
              <a:gd name="T71" fmla="*/ 92 h 97"/>
              <a:gd name="T72" fmla="*/ 33 w 126"/>
              <a:gd name="T73" fmla="*/ 32 h 97"/>
              <a:gd name="T74" fmla="*/ 23 w 126"/>
              <a:gd name="T75" fmla="*/ 69 h 97"/>
              <a:gd name="T76" fmla="*/ 27 w 126"/>
              <a:gd name="T77" fmla="*/ 59 h 97"/>
              <a:gd name="T78" fmla="*/ 26 w 126"/>
              <a:gd name="T79" fmla="*/ 47 h 97"/>
              <a:gd name="T80" fmla="*/ 23 w 126"/>
              <a:gd name="T81" fmla="*/ 39 h 97"/>
              <a:gd name="T82" fmla="*/ 33 w 126"/>
              <a:gd name="T83" fmla="*/ 32 h 97"/>
              <a:gd name="T84" fmla="*/ 17 w 126"/>
              <a:gd name="T85" fmla="*/ 11 h 97"/>
              <a:gd name="T86" fmla="*/ 2 w 126"/>
              <a:gd name="T87" fmla="*/ 40 h 97"/>
              <a:gd name="T88" fmla="*/ 8 w 126"/>
              <a:gd name="T89" fmla="*/ 88 h 97"/>
              <a:gd name="T90" fmla="*/ 23 w 126"/>
              <a:gd name="T91" fmla="*/ 97 h 97"/>
              <a:gd name="T92" fmla="*/ 22 w 126"/>
              <a:gd name="T93" fmla="*/ 91 h 97"/>
              <a:gd name="T94" fmla="*/ 17 w 126"/>
              <a:gd name="T95" fmla="*/ 74 h 97"/>
              <a:gd name="T96" fmla="*/ 23 w 126"/>
              <a:gd name="T97" fmla="*/ 65 h 97"/>
              <a:gd name="T98" fmla="*/ 13 w 126"/>
              <a:gd name="T99" fmla="*/ 65 h 97"/>
              <a:gd name="T100" fmla="*/ 7 w 126"/>
              <a:gd name="T101" fmla="*/ 54 h 97"/>
              <a:gd name="T102" fmla="*/ 14 w 126"/>
              <a:gd name="T103" fmla="*/ 43 h 97"/>
              <a:gd name="T104" fmla="*/ 23 w 126"/>
              <a:gd name="T105" fmla="*/ 39 h 97"/>
              <a:gd name="T106" fmla="*/ 14 w 126"/>
              <a:gd name="T107" fmla="*/ 32 h 97"/>
              <a:gd name="T108" fmla="*/ 14 w 126"/>
              <a:gd name="T109" fmla="*/ 24 h 9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</a:cxnLst>
            <a:rect l="0" t="0" r="r" b="b"/>
            <a:pathLst>
              <a:path w="126" h="97">
                <a:moveTo>
                  <a:pt x="126" y="53"/>
                </a:moveTo>
                <a:lnTo>
                  <a:pt x="126" y="53"/>
                </a:lnTo>
                <a:lnTo>
                  <a:pt x="126" y="45"/>
                </a:lnTo>
                <a:lnTo>
                  <a:pt x="124" y="38"/>
                </a:lnTo>
                <a:lnTo>
                  <a:pt x="121" y="31"/>
                </a:lnTo>
                <a:lnTo>
                  <a:pt x="117" y="24"/>
                </a:lnTo>
                <a:lnTo>
                  <a:pt x="109" y="17"/>
                </a:lnTo>
                <a:lnTo>
                  <a:pt x="105" y="15"/>
                </a:lnTo>
                <a:lnTo>
                  <a:pt x="105" y="15"/>
                </a:lnTo>
                <a:lnTo>
                  <a:pt x="99" y="12"/>
                </a:lnTo>
                <a:lnTo>
                  <a:pt x="99" y="34"/>
                </a:lnTo>
                <a:lnTo>
                  <a:pt x="99" y="34"/>
                </a:lnTo>
                <a:lnTo>
                  <a:pt x="103" y="35"/>
                </a:lnTo>
                <a:lnTo>
                  <a:pt x="106" y="36"/>
                </a:lnTo>
                <a:lnTo>
                  <a:pt x="106" y="36"/>
                </a:lnTo>
                <a:lnTo>
                  <a:pt x="111" y="39"/>
                </a:lnTo>
                <a:lnTo>
                  <a:pt x="114" y="45"/>
                </a:lnTo>
                <a:lnTo>
                  <a:pt x="114" y="50"/>
                </a:lnTo>
                <a:lnTo>
                  <a:pt x="113" y="55"/>
                </a:lnTo>
                <a:lnTo>
                  <a:pt x="113" y="55"/>
                </a:lnTo>
                <a:lnTo>
                  <a:pt x="110" y="59"/>
                </a:lnTo>
                <a:lnTo>
                  <a:pt x="107" y="62"/>
                </a:lnTo>
                <a:lnTo>
                  <a:pt x="103" y="63"/>
                </a:lnTo>
                <a:lnTo>
                  <a:pt x="99" y="63"/>
                </a:lnTo>
                <a:lnTo>
                  <a:pt x="99" y="76"/>
                </a:lnTo>
                <a:lnTo>
                  <a:pt x="99" y="76"/>
                </a:lnTo>
                <a:lnTo>
                  <a:pt x="109" y="74"/>
                </a:lnTo>
                <a:lnTo>
                  <a:pt x="113" y="72"/>
                </a:lnTo>
                <a:lnTo>
                  <a:pt x="117" y="70"/>
                </a:lnTo>
                <a:lnTo>
                  <a:pt x="121" y="68"/>
                </a:lnTo>
                <a:lnTo>
                  <a:pt x="122" y="63"/>
                </a:lnTo>
                <a:lnTo>
                  <a:pt x="125" y="58"/>
                </a:lnTo>
                <a:lnTo>
                  <a:pt x="126" y="53"/>
                </a:lnTo>
                <a:lnTo>
                  <a:pt x="126" y="53"/>
                </a:lnTo>
                <a:close/>
                <a:moveTo>
                  <a:pt x="99" y="12"/>
                </a:moveTo>
                <a:lnTo>
                  <a:pt x="99" y="12"/>
                </a:lnTo>
                <a:lnTo>
                  <a:pt x="82" y="5"/>
                </a:lnTo>
                <a:lnTo>
                  <a:pt x="65" y="1"/>
                </a:lnTo>
                <a:lnTo>
                  <a:pt x="52" y="0"/>
                </a:lnTo>
                <a:lnTo>
                  <a:pt x="40" y="1"/>
                </a:lnTo>
                <a:lnTo>
                  <a:pt x="40" y="5"/>
                </a:lnTo>
                <a:lnTo>
                  <a:pt x="40" y="5"/>
                </a:lnTo>
                <a:lnTo>
                  <a:pt x="42" y="5"/>
                </a:lnTo>
                <a:lnTo>
                  <a:pt x="42" y="5"/>
                </a:lnTo>
                <a:lnTo>
                  <a:pt x="42" y="5"/>
                </a:lnTo>
                <a:lnTo>
                  <a:pt x="45" y="8"/>
                </a:lnTo>
                <a:lnTo>
                  <a:pt x="46" y="11"/>
                </a:lnTo>
                <a:lnTo>
                  <a:pt x="46" y="13"/>
                </a:lnTo>
                <a:lnTo>
                  <a:pt x="46" y="16"/>
                </a:lnTo>
                <a:lnTo>
                  <a:pt x="46" y="16"/>
                </a:lnTo>
                <a:lnTo>
                  <a:pt x="44" y="19"/>
                </a:lnTo>
                <a:lnTo>
                  <a:pt x="40" y="20"/>
                </a:lnTo>
                <a:lnTo>
                  <a:pt x="40" y="76"/>
                </a:lnTo>
                <a:lnTo>
                  <a:pt x="40" y="76"/>
                </a:lnTo>
                <a:lnTo>
                  <a:pt x="40" y="80"/>
                </a:lnTo>
                <a:lnTo>
                  <a:pt x="40" y="84"/>
                </a:lnTo>
                <a:lnTo>
                  <a:pt x="40" y="96"/>
                </a:lnTo>
                <a:lnTo>
                  <a:pt x="40" y="96"/>
                </a:lnTo>
                <a:lnTo>
                  <a:pt x="49" y="91"/>
                </a:lnTo>
                <a:lnTo>
                  <a:pt x="59" y="82"/>
                </a:lnTo>
                <a:lnTo>
                  <a:pt x="69" y="77"/>
                </a:lnTo>
                <a:lnTo>
                  <a:pt x="73" y="76"/>
                </a:lnTo>
                <a:lnTo>
                  <a:pt x="79" y="76"/>
                </a:lnTo>
                <a:lnTo>
                  <a:pt x="79" y="76"/>
                </a:lnTo>
                <a:lnTo>
                  <a:pt x="90" y="76"/>
                </a:lnTo>
                <a:lnTo>
                  <a:pt x="99" y="76"/>
                </a:lnTo>
                <a:lnTo>
                  <a:pt x="99" y="63"/>
                </a:lnTo>
                <a:lnTo>
                  <a:pt x="99" y="63"/>
                </a:lnTo>
                <a:lnTo>
                  <a:pt x="97" y="63"/>
                </a:lnTo>
                <a:lnTo>
                  <a:pt x="92" y="62"/>
                </a:lnTo>
                <a:lnTo>
                  <a:pt x="92" y="62"/>
                </a:lnTo>
                <a:lnTo>
                  <a:pt x="92" y="62"/>
                </a:lnTo>
                <a:lnTo>
                  <a:pt x="88" y="59"/>
                </a:lnTo>
                <a:lnTo>
                  <a:pt x="86" y="54"/>
                </a:lnTo>
                <a:lnTo>
                  <a:pt x="84" y="49"/>
                </a:lnTo>
                <a:lnTo>
                  <a:pt x="86" y="42"/>
                </a:lnTo>
                <a:lnTo>
                  <a:pt x="86" y="42"/>
                </a:lnTo>
                <a:lnTo>
                  <a:pt x="88" y="39"/>
                </a:lnTo>
                <a:lnTo>
                  <a:pt x="91" y="36"/>
                </a:lnTo>
                <a:lnTo>
                  <a:pt x="95" y="35"/>
                </a:lnTo>
                <a:lnTo>
                  <a:pt x="99" y="34"/>
                </a:lnTo>
                <a:lnTo>
                  <a:pt x="99" y="12"/>
                </a:lnTo>
                <a:close/>
                <a:moveTo>
                  <a:pt x="40" y="1"/>
                </a:moveTo>
                <a:lnTo>
                  <a:pt x="40" y="1"/>
                </a:lnTo>
                <a:lnTo>
                  <a:pt x="33" y="3"/>
                </a:lnTo>
                <a:lnTo>
                  <a:pt x="33" y="11"/>
                </a:lnTo>
                <a:lnTo>
                  <a:pt x="33" y="11"/>
                </a:lnTo>
                <a:lnTo>
                  <a:pt x="33" y="9"/>
                </a:lnTo>
                <a:lnTo>
                  <a:pt x="33" y="9"/>
                </a:lnTo>
                <a:lnTo>
                  <a:pt x="36" y="7"/>
                </a:lnTo>
                <a:lnTo>
                  <a:pt x="40" y="5"/>
                </a:lnTo>
                <a:lnTo>
                  <a:pt x="40" y="1"/>
                </a:lnTo>
                <a:lnTo>
                  <a:pt x="40" y="1"/>
                </a:lnTo>
                <a:close/>
                <a:moveTo>
                  <a:pt x="33" y="97"/>
                </a:moveTo>
                <a:lnTo>
                  <a:pt x="33" y="97"/>
                </a:lnTo>
                <a:lnTo>
                  <a:pt x="40" y="96"/>
                </a:lnTo>
                <a:lnTo>
                  <a:pt x="40" y="84"/>
                </a:lnTo>
                <a:lnTo>
                  <a:pt x="40" y="84"/>
                </a:lnTo>
                <a:lnTo>
                  <a:pt x="38" y="85"/>
                </a:lnTo>
                <a:lnTo>
                  <a:pt x="38" y="85"/>
                </a:lnTo>
                <a:lnTo>
                  <a:pt x="36" y="89"/>
                </a:lnTo>
                <a:lnTo>
                  <a:pt x="33" y="92"/>
                </a:lnTo>
                <a:lnTo>
                  <a:pt x="33" y="97"/>
                </a:lnTo>
                <a:lnTo>
                  <a:pt x="33" y="97"/>
                </a:lnTo>
                <a:close/>
                <a:moveTo>
                  <a:pt x="40" y="20"/>
                </a:moveTo>
                <a:lnTo>
                  <a:pt x="40" y="76"/>
                </a:lnTo>
                <a:lnTo>
                  <a:pt x="40" y="76"/>
                </a:lnTo>
                <a:lnTo>
                  <a:pt x="37" y="72"/>
                </a:lnTo>
                <a:lnTo>
                  <a:pt x="33" y="69"/>
                </a:lnTo>
                <a:lnTo>
                  <a:pt x="33" y="69"/>
                </a:lnTo>
                <a:lnTo>
                  <a:pt x="33" y="69"/>
                </a:lnTo>
                <a:lnTo>
                  <a:pt x="33" y="32"/>
                </a:lnTo>
                <a:lnTo>
                  <a:pt x="33" y="32"/>
                </a:lnTo>
                <a:lnTo>
                  <a:pt x="33" y="30"/>
                </a:lnTo>
                <a:lnTo>
                  <a:pt x="33" y="26"/>
                </a:lnTo>
                <a:lnTo>
                  <a:pt x="33" y="15"/>
                </a:lnTo>
                <a:lnTo>
                  <a:pt x="33" y="15"/>
                </a:lnTo>
                <a:lnTo>
                  <a:pt x="34" y="17"/>
                </a:lnTo>
                <a:lnTo>
                  <a:pt x="36" y="19"/>
                </a:lnTo>
                <a:lnTo>
                  <a:pt x="36" y="19"/>
                </a:lnTo>
                <a:lnTo>
                  <a:pt x="40" y="20"/>
                </a:lnTo>
                <a:lnTo>
                  <a:pt x="40" y="20"/>
                </a:lnTo>
                <a:close/>
                <a:moveTo>
                  <a:pt x="33" y="3"/>
                </a:moveTo>
                <a:lnTo>
                  <a:pt x="33" y="3"/>
                </a:lnTo>
                <a:lnTo>
                  <a:pt x="23" y="7"/>
                </a:lnTo>
                <a:lnTo>
                  <a:pt x="23" y="19"/>
                </a:lnTo>
                <a:lnTo>
                  <a:pt x="23" y="19"/>
                </a:lnTo>
                <a:lnTo>
                  <a:pt x="27" y="20"/>
                </a:lnTo>
                <a:lnTo>
                  <a:pt x="27" y="20"/>
                </a:lnTo>
                <a:lnTo>
                  <a:pt x="30" y="23"/>
                </a:lnTo>
                <a:lnTo>
                  <a:pt x="33" y="26"/>
                </a:lnTo>
                <a:lnTo>
                  <a:pt x="33" y="15"/>
                </a:lnTo>
                <a:lnTo>
                  <a:pt x="33" y="15"/>
                </a:lnTo>
                <a:lnTo>
                  <a:pt x="32" y="13"/>
                </a:lnTo>
                <a:lnTo>
                  <a:pt x="33" y="11"/>
                </a:lnTo>
                <a:lnTo>
                  <a:pt x="33" y="3"/>
                </a:lnTo>
                <a:lnTo>
                  <a:pt x="33" y="3"/>
                </a:lnTo>
                <a:close/>
                <a:moveTo>
                  <a:pt x="23" y="97"/>
                </a:moveTo>
                <a:lnTo>
                  <a:pt x="23" y="97"/>
                </a:lnTo>
                <a:lnTo>
                  <a:pt x="27" y="97"/>
                </a:lnTo>
                <a:lnTo>
                  <a:pt x="33" y="97"/>
                </a:lnTo>
                <a:lnTo>
                  <a:pt x="33" y="92"/>
                </a:lnTo>
                <a:lnTo>
                  <a:pt x="33" y="92"/>
                </a:lnTo>
                <a:lnTo>
                  <a:pt x="27" y="92"/>
                </a:lnTo>
                <a:lnTo>
                  <a:pt x="23" y="91"/>
                </a:lnTo>
                <a:lnTo>
                  <a:pt x="23" y="97"/>
                </a:lnTo>
                <a:lnTo>
                  <a:pt x="23" y="97"/>
                </a:lnTo>
                <a:close/>
                <a:moveTo>
                  <a:pt x="33" y="32"/>
                </a:moveTo>
                <a:lnTo>
                  <a:pt x="33" y="69"/>
                </a:lnTo>
                <a:lnTo>
                  <a:pt x="33" y="69"/>
                </a:lnTo>
                <a:lnTo>
                  <a:pt x="27" y="68"/>
                </a:lnTo>
                <a:lnTo>
                  <a:pt x="23" y="69"/>
                </a:lnTo>
                <a:lnTo>
                  <a:pt x="23" y="65"/>
                </a:lnTo>
                <a:lnTo>
                  <a:pt x="23" y="65"/>
                </a:lnTo>
                <a:lnTo>
                  <a:pt x="26" y="62"/>
                </a:lnTo>
                <a:lnTo>
                  <a:pt x="27" y="59"/>
                </a:lnTo>
                <a:lnTo>
                  <a:pt x="27" y="59"/>
                </a:lnTo>
                <a:lnTo>
                  <a:pt x="29" y="55"/>
                </a:lnTo>
                <a:lnTo>
                  <a:pt x="29" y="50"/>
                </a:lnTo>
                <a:lnTo>
                  <a:pt x="26" y="47"/>
                </a:lnTo>
                <a:lnTo>
                  <a:pt x="23" y="45"/>
                </a:lnTo>
                <a:lnTo>
                  <a:pt x="23" y="43"/>
                </a:lnTo>
                <a:lnTo>
                  <a:pt x="23" y="39"/>
                </a:lnTo>
                <a:lnTo>
                  <a:pt x="23" y="39"/>
                </a:lnTo>
                <a:lnTo>
                  <a:pt x="27" y="38"/>
                </a:lnTo>
                <a:lnTo>
                  <a:pt x="32" y="34"/>
                </a:lnTo>
                <a:lnTo>
                  <a:pt x="32" y="34"/>
                </a:lnTo>
                <a:lnTo>
                  <a:pt x="33" y="32"/>
                </a:lnTo>
                <a:lnTo>
                  <a:pt x="33" y="32"/>
                </a:lnTo>
                <a:close/>
                <a:moveTo>
                  <a:pt x="23" y="7"/>
                </a:moveTo>
                <a:lnTo>
                  <a:pt x="23" y="7"/>
                </a:lnTo>
                <a:lnTo>
                  <a:pt x="17" y="11"/>
                </a:lnTo>
                <a:lnTo>
                  <a:pt x="13" y="16"/>
                </a:lnTo>
                <a:lnTo>
                  <a:pt x="8" y="21"/>
                </a:lnTo>
                <a:lnTo>
                  <a:pt x="6" y="27"/>
                </a:lnTo>
                <a:lnTo>
                  <a:pt x="2" y="40"/>
                </a:lnTo>
                <a:lnTo>
                  <a:pt x="0" y="54"/>
                </a:lnTo>
                <a:lnTo>
                  <a:pt x="2" y="66"/>
                </a:lnTo>
                <a:lnTo>
                  <a:pt x="4" y="78"/>
                </a:lnTo>
                <a:lnTo>
                  <a:pt x="8" y="88"/>
                </a:lnTo>
                <a:lnTo>
                  <a:pt x="13" y="91"/>
                </a:lnTo>
                <a:lnTo>
                  <a:pt x="15" y="93"/>
                </a:lnTo>
                <a:lnTo>
                  <a:pt x="15" y="93"/>
                </a:lnTo>
                <a:lnTo>
                  <a:pt x="23" y="97"/>
                </a:lnTo>
                <a:lnTo>
                  <a:pt x="23" y="91"/>
                </a:lnTo>
                <a:lnTo>
                  <a:pt x="22" y="91"/>
                </a:lnTo>
                <a:lnTo>
                  <a:pt x="22" y="91"/>
                </a:lnTo>
                <a:lnTo>
                  <a:pt x="22" y="91"/>
                </a:lnTo>
                <a:lnTo>
                  <a:pt x="18" y="88"/>
                </a:lnTo>
                <a:lnTo>
                  <a:pt x="17" y="84"/>
                </a:lnTo>
                <a:lnTo>
                  <a:pt x="15" y="80"/>
                </a:lnTo>
                <a:lnTo>
                  <a:pt x="17" y="74"/>
                </a:lnTo>
                <a:lnTo>
                  <a:pt x="17" y="74"/>
                </a:lnTo>
                <a:lnTo>
                  <a:pt x="19" y="72"/>
                </a:lnTo>
                <a:lnTo>
                  <a:pt x="23" y="69"/>
                </a:lnTo>
                <a:lnTo>
                  <a:pt x="23" y="65"/>
                </a:lnTo>
                <a:lnTo>
                  <a:pt x="23" y="65"/>
                </a:lnTo>
                <a:lnTo>
                  <a:pt x="18" y="66"/>
                </a:lnTo>
                <a:lnTo>
                  <a:pt x="13" y="65"/>
                </a:lnTo>
                <a:lnTo>
                  <a:pt x="13" y="65"/>
                </a:lnTo>
                <a:lnTo>
                  <a:pt x="13" y="65"/>
                </a:lnTo>
                <a:lnTo>
                  <a:pt x="10" y="62"/>
                </a:lnTo>
                <a:lnTo>
                  <a:pt x="7" y="58"/>
                </a:lnTo>
                <a:lnTo>
                  <a:pt x="7" y="54"/>
                </a:lnTo>
                <a:lnTo>
                  <a:pt x="8" y="49"/>
                </a:lnTo>
                <a:lnTo>
                  <a:pt x="8" y="49"/>
                </a:lnTo>
                <a:lnTo>
                  <a:pt x="11" y="46"/>
                </a:lnTo>
                <a:lnTo>
                  <a:pt x="14" y="43"/>
                </a:lnTo>
                <a:lnTo>
                  <a:pt x="18" y="43"/>
                </a:lnTo>
                <a:lnTo>
                  <a:pt x="23" y="43"/>
                </a:lnTo>
                <a:lnTo>
                  <a:pt x="23" y="39"/>
                </a:lnTo>
                <a:lnTo>
                  <a:pt x="23" y="39"/>
                </a:lnTo>
                <a:lnTo>
                  <a:pt x="18" y="38"/>
                </a:lnTo>
                <a:lnTo>
                  <a:pt x="18" y="38"/>
                </a:lnTo>
                <a:lnTo>
                  <a:pt x="15" y="35"/>
                </a:lnTo>
                <a:lnTo>
                  <a:pt x="14" y="32"/>
                </a:lnTo>
                <a:lnTo>
                  <a:pt x="13" y="28"/>
                </a:lnTo>
                <a:lnTo>
                  <a:pt x="14" y="24"/>
                </a:lnTo>
                <a:lnTo>
                  <a:pt x="14" y="24"/>
                </a:lnTo>
                <a:lnTo>
                  <a:pt x="14" y="24"/>
                </a:lnTo>
                <a:lnTo>
                  <a:pt x="18" y="20"/>
                </a:lnTo>
                <a:lnTo>
                  <a:pt x="23" y="19"/>
                </a:lnTo>
                <a:lnTo>
                  <a:pt x="23" y="7"/>
                </a:lnTo>
                <a:close/>
              </a:path>
            </a:pathLst>
          </a:custGeom>
          <a:solidFill>
            <a:schemeClr val="accent1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grpSp>
        <p:nvGrpSpPr>
          <p:cNvPr id="310" name="组合 309"/>
          <p:cNvGrpSpPr/>
          <p:nvPr/>
        </p:nvGrpSpPr>
        <p:grpSpPr>
          <a:xfrm>
            <a:off x="2531559" y="2476389"/>
            <a:ext cx="146765" cy="185433"/>
            <a:chOff x="3665538" y="3100388"/>
            <a:chExt cx="265113" cy="334963"/>
          </a:xfrm>
          <a:solidFill>
            <a:schemeClr val="accent1"/>
          </a:solidFill>
        </p:grpSpPr>
        <p:sp>
          <p:nvSpPr>
            <p:cNvPr id="311" name="Freeform 186"/>
            <p:cNvSpPr>
              <a:spLocks/>
            </p:cNvSpPr>
            <p:nvPr/>
          </p:nvSpPr>
          <p:spPr bwMode="auto">
            <a:xfrm>
              <a:off x="3665538" y="3109913"/>
              <a:ext cx="252413" cy="325438"/>
            </a:xfrm>
            <a:custGeom>
              <a:avLst/>
              <a:gdLst>
                <a:gd name="T0" fmla="*/ 159 w 159"/>
                <a:gd name="T1" fmla="*/ 36 h 205"/>
                <a:gd name="T2" fmla="*/ 151 w 159"/>
                <a:gd name="T3" fmla="*/ 32 h 205"/>
                <a:gd name="T4" fmla="*/ 56 w 159"/>
                <a:gd name="T5" fmla="*/ 185 h 205"/>
                <a:gd name="T6" fmla="*/ 56 w 159"/>
                <a:gd name="T7" fmla="*/ 185 h 205"/>
                <a:gd name="T8" fmla="*/ 53 w 159"/>
                <a:gd name="T9" fmla="*/ 189 h 205"/>
                <a:gd name="T10" fmla="*/ 50 w 159"/>
                <a:gd name="T11" fmla="*/ 191 h 205"/>
                <a:gd name="T12" fmla="*/ 46 w 159"/>
                <a:gd name="T13" fmla="*/ 193 h 205"/>
                <a:gd name="T14" fmla="*/ 41 w 159"/>
                <a:gd name="T15" fmla="*/ 194 h 205"/>
                <a:gd name="T16" fmla="*/ 37 w 159"/>
                <a:gd name="T17" fmla="*/ 195 h 205"/>
                <a:gd name="T18" fmla="*/ 31 w 159"/>
                <a:gd name="T19" fmla="*/ 194 h 205"/>
                <a:gd name="T20" fmla="*/ 27 w 159"/>
                <a:gd name="T21" fmla="*/ 193 h 205"/>
                <a:gd name="T22" fmla="*/ 22 w 159"/>
                <a:gd name="T23" fmla="*/ 191 h 205"/>
                <a:gd name="T24" fmla="*/ 22 w 159"/>
                <a:gd name="T25" fmla="*/ 191 h 205"/>
                <a:gd name="T26" fmla="*/ 18 w 159"/>
                <a:gd name="T27" fmla="*/ 187 h 205"/>
                <a:gd name="T28" fmla="*/ 15 w 159"/>
                <a:gd name="T29" fmla="*/ 185 h 205"/>
                <a:gd name="T30" fmla="*/ 12 w 159"/>
                <a:gd name="T31" fmla="*/ 180 h 205"/>
                <a:gd name="T32" fmla="*/ 10 w 159"/>
                <a:gd name="T33" fmla="*/ 175 h 205"/>
                <a:gd name="T34" fmla="*/ 10 w 159"/>
                <a:gd name="T35" fmla="*/ 171 h 205"/>
                <a:gd name="T36" fmla="*/ 10 w 159"/>
                <a:gd name="T37" fmla="*/ 166 h 205"/>
                <a:gd name="T38" fmla="*/ 11 w 159"/>
                <a:gd name="T39" fmla="*/ 162 h 205"/>
                <a:gd name="T40" fmla="*/ 12 w 159"/>
                <a:gd name="T41" fmla="*/ 157 h 205"/>
                <a:gd name="T42" fmla="*/ 107 w 159"/>
                <a:gd name="T43" fmla="*/ 4 h 205"/>
                <a:gd name="T44" fmla="*/ 100 w 159"/>
                <a:gd name="T45" fmla="*/ 0 h 205"/>
                <a:gd name="T46" fmla="*/ 4 w 159"/>
                <a:gd name="T47" fmla="*/ 155 h 205"/>
                <a:gd name="T48" fmla="*/ 4 w 159"/>
                <a:gd name="T49" fmla="*/ 155 h 205"/>
                <a:gd name="T50" fmla="*/ 2 w 159"/>
                <a:gd name="T51" fmla="*/ 160 h 205"/>
                <a:gd name="T52" fmla="*/ 0 w 159"/>
                <a:gd name="T53" fmla="*/ 167 h 205"/>
                <a:gd name="T54" fmla="*/ 0 w 159"/>
                <a:gd name="T55" fmla="*/ 172 h 205"/>
                <a:gd name="T56" fmla="*/ 2 w 159"/>
                <a:gd name="T57" fmla="*/ 179 h 205"/>
                <a:gd name="T58" fmla="*/ 3 w 159"/>
                <a:gd name="T59" fmla="*/ 185 h 205"/>
                <a:gd name="T60" fmla="*/ 7 w 159"/>
                <a:gd name="T61" fmla="*/ 190 h 205"/>
                <a:gd name="T62" fmla="*/ 11 w 159"/>
                <a:gd name="T63" fmla="*/ 195 h 205"/>
                <a:gd name="T64" fmla="*/ 16 w 159"/>
                <a:gd name="T65" fmla="*/ 199 h 205"/>
                <a:gd name="T66" fmla="*/ 16 w 159"/>
                <a:gd name="T67" fmla="*/ 199 h 205"/>
                <a:gd name="T68" fmla="*/ 23 w 159"/>
                <a:gd name="T69" fmla="*/ 202 h 205"/>
                <a:gd name="T70" fmla="*/ 30 w 159"/>
                <a:gd name="T71" fmla="*/ 203 h 205"/>
                <a:gd name="T72" fmla="*/ 35 w 159"/>
                <a:gd name="T73" fmla="*/ 205 h 205"/>
                <a:gd name="T74" fmla="*/ 42 w 159"/>
                <a:gd name="T75" fmla="*/ 205 h 205"/>
                <a:gd name="T76" fmla="*/ 48 w 159"/>
                <a:gd name="T77" fmla="*/ 202 h 205"/>
                <a:gd name="T78" fmla="*/ 53 w 159"/>
                <a:gd name="T79" fmla="*/ 199 h 205"/>
                <a:gd name="T80" fmla="*/ 58 w 159"/>
                <a:gd name="T81" fmla="*/ 195 h 205"/>
                <a:gd name="T82" fmla="*/ 62 w 159"/>
                <a:gd name="T83" fmla="*/ 191 h 205"/>
                <a:gd name="T84" fmla="*/ 159 w 159"/>
                <a:gd name="T85" fmla="*/ 36 h 2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59" h="205">
                  <a:moveTo>
                    <a:pt x="159" y="36"/>
                  </a:moveTo>
                  <a:lnTo>
                    <a:pt x="151" y="32"/>
                  </a:lnTo>
                  <a:lnTo>
                    <a:pt x="56" y="185"/>
                  </a:lnTo>
                  <a:lnTo>
                    <a:pt x="56" y="185"/>
                  </a:lnTo>
                  <a:lnTo>
                    <a:pt x="53" y="189"/>
                  </a:lnTo>
                  <a:lnTo>
                    <a:pt x="50" y="191"/>
                  </a:lnTo>
                  <a:lnTo>
                    <a:pt x="46" y="193"/>
                  </a:lnTo>
                  <a:lnTo>
                    <a:pt x="41" y="194"/>
                  </a:lnTo>
                  <a:lnTo>
                    <a:pt x="37" y="195"/>
                  </a:lnTo>
                  <a:lnTo>
                    <a:pt x="31" y="194"/>
                  </a:lnTo>
                  <a:lnTo>
                    <a:pt x="27" y="193"/>
                  </a:lnTo>
                  <a:lnTo>
                    <a:pt x="22" y="191"/>
                  </a:lnTo>
                  <a:lnTo>
                    <a:pt x="22" y="191"/>
                  </a:lnTo>
                  <a:lnTo>
                    <a:pt x="18" y="187"/>
                  </a:lnTo>
                  <a:lnTo>
                    <a:pt x="15" y="185"/>
                  </a:lnTo>
                  <a:lnTo>
                    <a:pt x="12" y="180"/>
                  </a:lnTo>
                  <a:lnTo>
                    <a:pt x="10" y="175"/>
                  </a:lnTo>
                  <a:lnTo>
                    <a:pt x="10" y="171"/>
                  </a:lnTo>
                  <a:lnTo>
                    <a:pt x="10" y="166"/>
                  </a:lnTo>
                  <a:lnTo>
                    <a:pt x="11" y="162"/>
                  </a:lnTo>
                  <a:lnTo>
                    <a:pt x="12" y="157"/>
                  </a:lnTo>
                  <a:lnTo>
                    <a:pt x="107" y="4"/>
                  </a:lnTo>
                  <a:lnTo>
                    <a:pt x="100" y="0"/>
                  </a:lnTo>
                  <a:lnTo>
                    <a:pt x="4" y="155"/>
                  </a:lnTo>
                  <a:lnTo>
                    <a:pt x="4" y="155"/>
                  </a:lnTo>
                  <a:lnTo>
                    <a:pt x="2" y="160"/>
                  </a:lnTo>
                  <a:lnTo>
                    <a:pt x="0" y="167"/>
                  </a:lnTo>
                  <a:lnTo>
                    <a:pt x="0" y="172"/>
                  </a:lnTo>
                  <a:lnTo>
                    <a:pt x="2" y="179"/>
                  </a:lnTo>
                  <a:lnTo>
                    <a:pt x="3" y="185"/>
                  </a:lnTo>
                  <a:lnTo>
                    <a:pt x="7" y="190"/>
                  </a:lnTo>
                  <a:lnTo>
                    <a:pt x="11" y="195"/>
                  </a:lnTo>
                  <a:lnTo>
                    <a:pt x="16" y="199"/>
                  </a:lnTo>
                  <a:lnTo>
                    <a:pt x="16" y="199"/>
                  </a:lnTo>
                  <a:lnTo>
                    <a:pt x="23" y="202"/>
                  </a:lnTo>
                  <a:lnTo>
                    <a:pt x="30" y="203"/>
                  </a:lnTo>
                  <a:lnTo>
                    <a:pt x="35" y="205"/>
                  </a:lnTo>
                  <a:lnTo>
                    <a:pt x="42" y="205"/>
                  </a:lnTo>
                  <a:lnTo>
                    <a:pt x="48" y="202"/>
                  </a:lnTo>
                  <a:lnTo>
                    <a:pt x="53" y="199"/>
                  </a:lnTo>
                  <a:lnTo>
                    <a:pt x="58" y="195"/>
                  </a:lnTo>
                  <a:lnTo>
                    <a:pt x="62" y="191"/>
                  </a:lnTo>
                  <a:lnTo>
                    <a:pt x="159" y="36"/>
                  </a:lnTo>
                  <a:close/>
                </a:path>
              </a:pathLst>
            </a:custGeom>
            <a:grp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312" name="Freeform 187"/>
            <p:cNvSpPr>
              <a:spLocks/>
            </p:cNvSpPr>
            <p:nvPr/>
          </p:nvSpPr>
          <p:spPr bwMode="auto">
            <a:xfrm>
              <a:off x="3808413" y="3100388"/>
              <a:ext cx="122238" cy="82550"/>
            </a:xfrm>
            <a:custGeom>
              <a:avLst/>
              <a:gdLst>
                <a:gd name="T0" fmla="*/ 75 w 77"/>
                <a:gd name="T1" fmla="*/ 50 h 52"/>
                <a:gd name="T2" fmla="*/ 75 w 77"/>
                <a:gd name="T3" fmla="*/ 50 h 52"/>
                <a:gd name="T4" fmla="*/ 74 w 77"/>
                <a:gd name="T5" fmla="*/ 51 h 52"/>
                <a:gd name="T6" fmla="*/ 71 w 77"/>
                <a:gd name="T7" fmla="*/ 52 h 52"/>
                <a:gd name="T8" fmla="*/ 69 w 77"/>
                <a:gd name="T9" fmla="*/ 52 h 52"/>
                <a:gd name="T10" fmla="*/ 67 w 77"/>
                <a:gd name="T11" fmla="*/ 51 h 52"/>
                <a:gd name="T12" fmla="*/ 2 w 77"/>
                <a:gd name="T13" fmla="*/ 12 h 52"/>
                <a:gd name="T14" fmla="*/ 2 w 77"/>
                <a:gd name="T15" fmla="*/ 12 h 52"/>
                <a:gd name="T16" fmla="*/ 0 w 77"/>
                <a:gd name="T17" fmla="*/ 9 h 52"/>
                <a:gd name="T18" fmla="*/ 0 w 77"/>
                <a:gd name="T19" fmla="*/ 8 h 52"/>
                <a:gd name="T20" fmla="*/ 0 w 77"/>
                <a:gd name="T21" fmla="*/ 5 h 52"/>
                <a:gd name="T22" fmla="*/ 0 w 77"/>
                <a:gd name="T23" fmla="*/ 2 h 52"/>
                <a:gd name="T24" fmla="*/ 0 w 77"/>
                <a:gd name="T25" fmla="*/ 2 h 52"/>
                <a:gd name="T26" fmla="*/ 1 w 77"/>
                <a:gd name="T27" fmla="*/ 1 h 52"/>
                <a:gd name="T28" fmla="*/ 4 w 77"/>
                <a:gd name="T29" fmla="*/ 0 h 52"/>
                <a:gd name="T30" fmla="*/ 6 w 77"/>
                <a:gd name="T31" fmla="*/ 0 h 52"/>
                <a:gd name="T32" fmla="*/ 8 w 77"/>
                <a:gd name="T33" fmla="*/ 1 h 52"/>
                <a:gd name="T34" fmla="*/ 74 w 77"/>
                <a:gd name="T35" fmla="*/ 42 h 52"/>
                <a:gd name="T36" fmla="*/ 74 w 77"/>
                <a:gd name="T37" fmla="*/ 42 h 52"/>
                <a:gd name="T38" fmla="*/ 75 w 77"/>
                <a:gd name="T39" fmla="*/ 43 h 52"/>
                <a:gd name="T40" fmla="*/ 77 w 77"/>
                <a:gd name="T41" fmla="*/ 46 h 52"/>
                <a:gd name="T42" fmla="*/ 77 w 77"/>
                <a:gd name="T43" fmla="*/ 47 h 52"/>
                <a:gd name="T44" fmla="*/ 75 w 77"/>
                <a:gd name="T45" fmla="*/ 50 h 52"/>
                <a:gd name="T46" fmla="*/ 75 w 77"/>
                <a:gd name="T47" fmla="*/ 50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77" h="52">
                  <a:moveTo>
                    <a:pt x="75" y="50"/>
                  </a:moveTo>
                  <a:lnTo>
                    <a:pt x="75" y="50"/>
                  </a:lnTo>
                  <a:lnTo>
                    <a:pt x="74" y="51"/>
                  </a:lnTo>
                  <a:lnTo>
                    <a:pt x="71" y="52"/>
                  </a:lnTo>
                  <a:lnTo>
                    <a:pt x="69" y="52"/>
                  </a:lnTo>
                  <a:lnTo>
                    <a:pt x="67" y="51"/>
                  </a:lnTo>
                  <a:lnTo>
                    <a:pt x="2" y="12"/>
                  </a:lnTo>
                  <a:lnTo>
                    <a:pt x="2" y="12"/>
                  </a:lnTo>
                  <a:lnTo>
                    <a:pt x="0" y="9"/>
                  </a:lnTo>
                  <a:lnTo>
                    <a:pt x="0" y="8"/>
                  </a:lnTo>
                  <a:lnTo>
                    <a:pt x="0" y="5"/>
                  </a:lnTo>
                  <a:lnTo>
                    <a:pt x="0" y="2"/>
                  </a:lnTo>
                  <a:lnTo>
                    <a:pt x="0" y="2"/>
                  </a:lnTo>
                  <a:lnTo>
                    <a:pt x="1" y="1"/>
                  </a:lnTo>
                  <a:lnTo>
                    <a:pt x="4" y="0"/>
                  </a:lnTo>
                  <a:lnTo>
                    <a:pt x="6" y="0"/>
                  </a:lnTo>
                  <a:lnTo>
                    <a:pt x="8" y="1"/>
                  </a:lnTo>
                  <a:lnTo>
                    <a:pt x="74" y="42"/>
                  </a:lnTo>
                  <a:lnTo>
                    <a:pt x="74" y="42"/>
                  </a:lnTo>
                  <a:lnTo>
                    <a:pt x="75" y="43"/>
                  </a:lnTo>
                  <a:lnTo>
                    <a:pt x="77" y="46"/>
                  </a:lnTo>
                  <a:lnTo>
                    <a:pt x="77" y="47"/>
                  </a:lnTo>
                  <a:lnTo>
                    <a:pt x="75" y="50"/>
                  </a:lnTo>
                  <a:lnTo>
                    <a:pt x="75" y="50"/>
                  </a:lnTo>
                  <a:close/>
                </a:path>
              </a:pathLst>
            </a:custGeom>
            <a:grp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313" name="Freeform 188"/>
            <p:cNvSpPr>
              <a:spLocks/>
            </p:cNvSpPr>
            <p:nvPr/>
          </p:nvSpPr>
          <p:spPr bwMode="auto">
            <a:xfrm>
              <a:off x="3708401" y="3168650"/>
              <a:ext cx="173038" cy="234950"/>
            </a:xfrm>
            <a:custGeom>
              <a:avLst/>
              <a:gdLst>
                <a:gd name="T0" fmla="*/ 109 w 109"/>
                <a:gd name="T1" fmla="*/ 5 h 148"/>
                <a:gd name="T2" fmla="*/ 99 w 109"/>
                <a:gd name="T3" fmla="*/ 0 h 148"/>
                <a:gd name="T4" fmla="*/ 15 w 109"/>
                <a:gd name="T5" fmla="*/ 137 h 148"/>
                <a:gd name="T6" fmla="*/ 15 w 109"/>
                <a:gd name="T7" fmla="*/ 137 h 148"/>
                <a:gd name="T8" fmla="*/ 12 w 109"/>
                <a:gd name="T9" fmla="*/ 139 h 148"/>
                <a:gd name="T10" fmla="*/ 8 w 109"/>
                <a:gd name="T11" fmla="*/ 142 h 148"/>
                <a:gd name="T12" fmla="*/ 4 w 109"/>
                <a:gd name="T13" fmla="*/ 143 h 148"/>
                <a:gd name="T14" fmla="*/ 0 w 109"/>
                <a:gd name="T15" fmla="*/ 143 h 148"/>
                <a:gd name="T16" fmla="*/ 0 w 109"/>
                <a:gd name="T17" fmla="*/ 143 h 148"/>
                <a:gd name="T18" fmla="*/ 0 w 109"/>
                <a:gd name="T19" fmla="*/ 145 h 148"/>
                <a:gd name="T20" fmla="*/ 0 w 109"/>
                <a:gd name="T21" fmla="*/ 145 h 148"/>
                <a:gd name="T22" fmla="*/ 7 w 109"/>
                <a:gd name="T23" fmla="*/ 148 h 148"/>
                <a:gd name="T24" fmla="*/ 14 w 109"/>
                <a:gd name="T25" fmla="*/ 148 h 148"/>
                <a:gd name="T26" fmla="*/ 21 w 109"/>
                <a:gd name="T27" fmla="*/ 145 h 148"/>
                <a:gd name="T28" fmla="*/ 25 w 109"/>
                <a:gd name="T29" fmla="*/ 141 h 148"/>
                <a:gd name="T30" fmla="*/ 109 w 109"/>
                <a:gd name="T31" fmla="*/ 5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09" h="148">
                  <a:moveTo>
                    <a:pt x="109" y="5"/>
                  </a:moveTo>
                  <a:lnTo>
                    <a:pt x="99" y="0"/>
                  </a:lnTo>
                  <a:lnTo>
                    <a:pt x="15" y="137"/>
                  </a:lnTo>
                  <a:lnTo>
                    <a:pt x="15" y="137"/>
                  </a:lnTo>
                  <a:lnTo>
                    <a:pt x="12" y="139"/>
                  </a:lnTo>
                  <a:lnTo>
                    <a:pt x="8" y="142"/>
                  </a:lnTo>
                  <a:lnTo>
                    <a:pt x="4" y="143"/>
                  </a:lnTo>
                  <a:lnTo>
                    <a:pt x="0" y="143"/>
                  </a:lnTo>
                  <a:lnTo>
                    <a:pt x="0" y="143"/>
                  </a:lnTo>
                  <a:lnTo>
                    <a:pt x="0" y="145"/>
                  </a:lnTo>
                  <a:lnTo>
                    <a:pt x="0" y="145"/>
                  </a:lnTo>
                  <a:lnTo>
                    <a:pt x="7" y="148"/>
                  </a:lnTo>
                  <a:lnTo>
                    <a:pt x="14" y="148"/>
                  </a:lnTo>
                  <a:lnTo>
                    <a:pt x="21" y="145"/>
                  </a:lnTo>
                  <a:lnTo>
                    <a:pt x="25" y="141"/>
                  </a:lnTo>
                  <a:lnTo>
                    <a:pt x="109" y="5"/>
                  </a:lnTo>
                  <a:close/>
                </a:path>
              </a:pathLst>
            </a:custGeom>
            <a:grp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endParaRPr>
            </a:p>
          </p:txBody>
        </p:sp>
      </p:grpSp>
      <p:sp>
        <p:nvSpPr>
          <p:cNvPr id="314" name="Freeform 189"/>
          <p:cNvSpPr>
            <a:spLocks noEditPoints="1"/>
          </p:cNvSpPr>
          <p:nvPr/>
        </p:nvSpPr>
        <p:spPr bwMode="auto">
          <a:xfrm>
            <a:off x="1812675" y="3371038"/>
            <a:ext cx="120400" cy="129188"/>
          </a:xfrm>
          <a:custGeom>
            <a:avLst/>
            <a:gdLst>
              <a:gd name="T0" fmla="*/ 107 w 137"/>
              <a:gd name="T1" fmla="*/ 68 h 147"/>
              <a:gd name="T2" fmla="*/ 103 w 137"/>
              <a:gd name="T3" fmla="*/ 51 h 147"/>
              <a:gd name="T4" fmla="*/ 103 w 137"/>
              <a:gd name="T5" fmla="*/ 99 h 147"/>
              <a:gd name="T6" fmla="*/ 117 w 137"/>
              <a:gd name="T7" fmla="*/ 111 h 147"/>
              <a:gd name="T8" fmla="*/ 115 w 137"/>
              <a:gd name="T9" fmla="*/ 118 h 147"/>
              <a:gd name="T10" fmla="*/ 103 w 137"/>
              <a:gd name="T11" fmla="*/ 38 h 147"/>
              <a:gd name="T12" fmla="*/ 115 w 137"/>
              <a:gd name="T13" fmla="*/ 19 h 147"/>
              <a:gd name="T14" fmla="*/ 117 w 137"/>
              <a:gd name="T15" fmla="*/ 24 h 147"/>
              <a:gd name="T16" fmla="*/ 103 w 137"/>
              <a:gd name="T17" fmla="*/ 38 h 147"/>
              <a:gd name="T18" fmla="*/ 114 w 137"/>
              <a:gd name="T19" fmla="*/ 68 h 147"/>
              <a:gd name="T20" fmla="*/ 134 w 137"/>
              <a:gd name="T21" fmla="*/ 65 h 147"/>
              <a:gd name="T22" fmla="*/ 136 w 137"/>
              <a:gd name="T23" fmla="*/ 70 h 147"/>
              <a:gd name="T24" fmla="*/ 114 w 137"/>
              <a:gd name="T25" fmla="*/ 70 h 147"/>
              <a:gd name="T26" fmla="*/ 69 w 137"/>
              <a:gd name="T27" fmla="*/ 30 h 147"/>
              <a:gd name="T28" fmla="*/ 103 w 137"/>
              <a:gd name="T29" fmla="*/ 51 h 147"/>
              <a:gd name="T30" fmla="*/ 90 w 137"/>
              <a:gd name="T31" fmla="*/ 100 h 147"/>
              <a:gd name="T32" fmla="*/ 84 w 137"/>
              <a:gd name="T33" fmla="*/ 142 h 147"/>
              <a:gd name="T34" fmla="*/ 69 w 137"/>
              <a:gd name="T35" fmla="*/ 114 h 147"/>
              <a:gd name="T36" fmla="*/ 83 w 137"/>
              <a:gd name="T37" fmla="*/ 96 h 147"/>
              <a:gd name="T38" fmla="*/ 95 w 137"/>
              <a:gd name="T39" fmla="*/ 84 h 147"/>
              <a:gd name="T40" fmla="*/ 99 w 137"/>
              <a:gd name="T41" fmla="*/ 62 h 147"/>
              <a:gd name="T42" fmla="*/ 91 w 137"/>
              <a:gd name="T43" fmla="*/ 47 h 147"/>
              <a:gd name="T44" fmla="*/ 69 w 137"/>
              <a:gd name="T45" fmla="*/ 38 h 147"/>
              <a:gd name="T46" fmla="*/ 100 w 137"/>
              <a:gd name="T47" fmla="*/ 31 h 147"/>
              <a:gd name="T48" fmla="*/ 100 w 137"/>
              <a:gd name="T49" fmla="*/ 36 h 147"/>
              <a:gd name="T50" fmla="*/ 103 w 137"/>
              <a:gd name="T51" fmla="*/ 99 h 147"/>
              <a:gd name="T52" fmla="*/ 99 w 137"/>
              <a:gd name="T53" fmla="*/ 101 h 147"/>
              <a:gd name="T54" fmla="*/ 103 w 137"/>
              <a:gd name="T55" fmla="*/ 99 h 147"/>
              <a:gd name="T56" fmla="*/ 72 w 137"/>
              <a:gd name="T57" fmla="*/ 1 h 147"/>
              <a:gd name="T58" fmla="*/ 72 w 137"/>
              <a:gd name="T59" fmla="*/ 23 h 147"/>
              <a:gd name="T60" fmla="*/ 67 w 137"/>
              <a:gd name="T61" fmla="*/ 147 h 147"/>
              <a:gd name="T62" fmla="*/ 49 w 137"/>
              <a:gd name="T63" fmla="*/ 137 h 147"/>
              <a:gd name="T64" fmla="*/ 41 w 137"/>
              <a:gd name="T65" fmla="*/ 92 h 147"/>
              <a:gd name="T66" fmla="*/ 41 w 137"/>
              <a:gd name="T67" fmla="*/ 43 h 147"/>
              <a:gd name="T68" fmla="*/ 69 w 137"/>
              <a:gd name="T69" fmla="*/ 30 h 147"/>
              <a:gd name="T70" fmla="*/ 57 w 137"/>
              <a:gd name="T71" fmla="*/ 40 h 147"/>
              <a:gd name="T72" fmla="*/ 45 w 137"/>
              <a:gd name="T73" fmla="*/ 51 h 147"/>
              <a:gd name="T74" fmla="*/ 40 w 137"/>
              <a:gd name="T75" fmla="*/ 68 h 147"/>
              <a:gd name="T76" fmla="*/ 54 w 137"/>
              <a:gd name="T77" fmla="*/ 93 h 147"/>
              <a:gd name="T78" fmla="*/ 56 w 137"/>
              <a:gd name="T79" fmla="*/ 97 h 147"/>
              <a:gd name="T80" fmla="*/ 69 w 137"/>
              <a:gd name="T81" fmla="*/ 147 h 147"/>
              <a:gd name="T82" fmla="*/ 69 w 137"/>
              <a:gd name="T83" fmla="*/ 24 h 147"/>
              <a:gd name="T84" fmla="*/ 65 w 137"/>
              <a:gd name="T85" fmla="*/ 4 h 147"/>
              <a:gd name="T86" fmla="*/ 69 w 137"/>
              <a:gd name="T87" fmla="*/ 0 h 147"/>
              <a:gd name="T88" fmla="*/ 38 w 137"/>
              <a:gd name="T89" fmla="*/ 104 h 147"/>
              <a:gd name="T90" fmla="*/ 35 w 137"/>
              <a:gd name="T91" fmla="*/ 99 h 147"/>
              <a:gd name="T92" fmla="*/ 35 w 137"/>
              <a:gd name="T93" fmla="*/ 38 h 147"/>
              <a:gd name="T94" fmla="*/ 38 w 137"/>
              <a:gd name="T95" fmla="*/ 31 h 147"/>
              <a:gd name="T96" fmla="*/ 35 w 137"/>
              <a:gd name="T97" fmla="*/ 84 h 147"/>
              <a:gd name="T98" fmla="*/ 33 w 137"/>
              <a:gd name="T99" fmla="*/ 59 h 147"/>
              <a:gd name="T100" fmla="*/ 35 w 137"/>
              <a:gd name="T101" fmla="*/ 30 h 147"/>
              <a:gd name="T102" fmla="*/ 33 w 137"/>
              <a:gd name="T103" fmla="*/ 36 h 147"/>
              <a:gd name="T104" fmla="*/ 21 w 137"/>
              <a:gd name="T105" fmla="*/ 20 h 147"/>
              <a:gd name="T106" fmla="*/ 35 w 137"/>
              <a:gd name="T107" fmla="*/ 30 h 147"/>
              <a:gd name="T108" fmla="*/ 26 w 137"/>
              <a:gd name="T109" fmla="*/ 116 h 147"/>
              <a:gd name="T110" fmla="*/ 21 w 137"/>
              <a:gd name="T111" fmla="*/ 116 h 147"/>
              <a:gd name="T112" fmla="*/ 33 w 137"/>
              <a:gd name="T113" fmla="*/ 99 h 147"/>
              <a:gd name="T114" fmla="*/ 4 w 137"/>
              <a:gd name="T115" fmla="*/ 65 h 147"/>
              <a:gd name="T116" fmla="*/ 23 w 137"/>
              <a:gd name="T117" fmla="*/ 65 h 147"/>
              <a:gd name="T118" fmla="*/ 21 w 137"/>
              <a:gd name="T119" fmla="*/ 72 h 147"/>
              <a:gd name="T120" fmla="*/ 0 w 137"/>
              <a:gd name="T121" fmla="*/ 68 h 147"/>
              <a:gd name="T122" fmla="*/ 4 w 137"/>
              <a:gd name="T123" fmla="*/ 65 h 1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137" h="147">
                <a:moveTo>
                  <a:pt x="103" y="51"/>
                </a:moveTo>
                <a:lnTo>
                  <a:pt x="103" y="51"/>
                </a:lnTo>
                <a:lnTo>
                  <a:pt x="106" y="59"/>
                </a:lnTo>
                <a:lnTo>
                  <a:pt x="107" y="68"/>
                </a:lnTo>
                <a:lnTo>
                  <a:pt x="107" y="68"/>
                </a:lnTo>
                <a:lnTo>
                  <a:pt x="106" y="77"/>
                </a:lnTo>
                <a:lnTo>
                  <a:pt x="103" y="84"/>
                </a:lnTo>
                <a:lnTo>
                  <a:pt x="103" y="51"/>
                </a:lnTo>
                <a:lnTo>
                  <a:pt x="103" y="51"/>
                </a:lnTo>
                <a:close/>
                <a:moveTo>
                  <a:pt x="103" y="107"/>
                </a:moveTo>
                <a:lnTo>
                  <a:pt x="103" y="99"/>
                </a:lnTo>
                <a:lnTo>
                  <a:pt x="103" y="99"/>
                </a:lnTo>
                <a:lnTo>
                  <a:pt x="106" y="99"/>
                </a:lnTo>
                <a:lnTo>
                  <a:pt x="106" y="99"/>
                </a:lnTo>
                <a:lnTo>
                  <a:pt x="117" y="111"/>
                </a:lnTo>
                <a:lnTo>
                  <a:pt x="117" y="111"/>
                </a:lnTo>
                <a:lnTo>
                  <a:pt x="118" y="114"/>
                </a:lnTo>
                <a:lnTo>
                  <a:pt x="117" y="116"/>
                </a:lnTo>
                <a:lnTo>
                  <a:pt x="117" y="116"/>
                </a:lnTo>
                <a:lnTo>
                  <a:pt x="115" y="118"/>
                </a:lnTo>
                <a:lnTo>
                  <a:pt x="113" y="116"/>
                </a:lnTo>
                <a:lnTo>
                  <a:pt x="103" y="107"/>
                </a:lnTo>
                <a:lnTo>
                  <a:pt x="103" y="107"/>
                </a:lnTo>
                <a:close/>
                <a:moveTo>
                  <a:pt x="103" y="38"/>
                </a:moveTo>
                <a:lnTo>
                  <a:pt x="103" y="28"/>
                </a:lnTo>
                <a:lnTo>
                  <a:pt x="113" y="20"/>
                </a:lnTo>
                <a:lnTo>
                  <a:pt x="113" y="20"/>
                </a:lnTo>
                <a:lnTo>
                  <a:pt x="115" y="19"/>
                </a:lnTo>
                <a:lnTo>
                  <a:pt x="117" y="20"/>
                </a:lnTo>
                <a:lnTo>
                  <a:pt x="117" y="20"/>
                </a:lnTo>
                <a:lnTo>
                  <a:pt x="118" y="23"/>
                </a:lnTo>
                <a:lnTo>
                  <a:pt x="117" y="24"/>
                </a:lnTo>
                <a:lnTo>
                  <a:pt x="106" y="36"/>
                </a:lnTo>
                <a:lnTo>
                  <a:pt x="106" y="36"/>
                </a:lnTo>
                <a:lnTo>
                  <a:pt x="106" y="36"/>
                </a:lnTo>
                <a:lnTo>
                  <a:pt x="103" y="38"/>
                </a:lnTo>
                <a:lnTo>
                  <a:pt x="103" y="38"/>
                </a:lnTo>
                <a:close/>
                <a:moveTo>
                  <a:pt x="114" y="68"/>
                </a:moveTo>
                <a:lnTo>
                  <a:pt x="114" y="68"/>
                </a:lnTo>
                <a:lnTo>
                  <a:pt x="114" y="68"/>
                </a:lnTo>
                <a:lnTo>
                  <a:pt x="114" y="65"/>
                </a:lnTo>
                <a:lnTo>
                  <a:pt x="117" y="65"/>
                </a:lnTo>
                <a:lnTo>
                  <a:pt x="134" y="65"/>
                </a:lnTo>
                <a:lnTo>
                  <a:pt x="134" y="65"/>
                </a:lnTo>
                <a:lnTo>
                  <a:pt x="136" y="65"/>
                </a:lnTo>
                <a:lnTo>
                  <a:pt x="137" y="68"/>
                </a:lnTo>
                <a:lnTo>
                  <a:pt x="137" y="68"/>
                </a:lnTo>
                <a:lnTo>
                  <a:pt x="136" y="70"/>
                </a:lnTo>
                <a:lnTo>
                  <a:pt x="134" y="72"/>
                </a:lnTo>
                <a:lnTo>
                  <a:pt x="117" y="72"/>
                </a:lnTo>
                <a:lnTo>
                  <a:pt x="117" y="72"/>
                </a:lnTo>
                <a:lnTo>
                  <a:pt x="114" y="70"/>
                </a:lnTo>
                <a:lnTo>
                  <a:pt x="114" y="68"/>
                </a:lnTo>
                <a:lnTo>
                  <a:pt x="114" y="68"/>
                </a:lnTo>
                <a:close/>
                <a:moveTo>
                  <a:pt x="69" y="30"/>
                </a:moveTo>
                <a:lnTo>
                  <a:pt x="69" y="30"/>
                </a:lnTo>
                <a:lnTo>
                  <a:pt x="80" y="32"/>
                </a:lnTo>
                <a:lnTo>
                  <a:pt x="90" y="36"/>
                </a:lnTo>
                <a:lnTo>
                  <a:pt x="98" y="43"/>
                </a:lnTo>
                <a:lnTo>
                  <a:pt x="103" y="51"/>
                </a:lnTo>
                <a:lnTo>
                  <a:pt x="103" y="84"/>
                </a:lnTo>
                <a:lnTo>
                  <a:pt x="103" y="84"/>
                </a:lnTo>
                <a:lnTo>
                  <a:pt x="98" y="93"/>
                </a:lnTo>
                <a:lnTo>
                  <a:pt x="90" y="100"/>
                </a:lnTo>
                <a:lnTo>
                  <a:pt x="90" y="130"/>
                </a:lnTo>
                <a:lnTo>
                  <a:pt x="90" y="130"/>
                </a:lnTo>
                <a:lnTo>
                  <a:pt x="88" y="137"/>
                </a:lnTo>
                <a:lnTo>
                  <a:pt x="84" y="142"/>
                </a:lnTo>
                <a:lnTo>
                  <a:pt x="79" y="146"/>
                </a:lnTo>
                <a:lnTo>
                  <a:pt x="71" y="147"/>
                </a:lnTo>
                <a:lnTo>
                  <a:pt x="69" y="147"/>
                </a:lnTo>
                <a:lnTo>
                  <a:pt x="69" y="114"/>
                </a:lnTo>
                <a:lnTo>
                  <a:pt x="82" y="114"/>
                </a:lnTo>
                <a:lnTo>
                  <a:pt x="82" y="97"/>
                </a:lnTo>
                <a:lnTo>
                  <a:pt x="82" y="97"/>
                </a:lnTo>
                <a:lnTo>
                  <a:pt x="83" y="96"/>
                </a:lnTo>
                <a:lnTo>
                  <a:pt x="84" y="95"/>
                </a:lnTo>
                <a:lnTo>
                  <a:pt x="84" y="95"/>
                </a:lnTo>
                <a:lnTo>
                  <a:pt x="91" y="89"/>
                </a:lnTo>
                <a:lnTo>
                  <a:pt x="95" y="84"/>
                </a:lnTo>
                <a:lnTo>
                  <a:pt x="98" y="76"/>
                </a:lnTo>
                <a:lnTo>
                  <a:pt x="99" y="68"/>
                </a:lnTo>
                <a:lnTo>
                  <a:pt x="99" y="68"/>
                </a:lnTo>
                <a:lnTo>
                  <a:pt x="99" y="62"/>
                </a:lnTo>
                <a:lnTo>
                  <a:pt x="96" y="57"/>
                </a:lnTo>
                <a:lnTo>
                  <a:pt x="94" y="51"/>
                </a:lnTo>
                <a:lnTo>
                  <a:pt x="91" y="47"/>
                </a:lnTo>
                <a:lnTo>
                  <a:pt x="91" y="47"/>
                </a:lnTo>
                <a:lnTo>
                  <a:pt x="86" y="43"/>
                </a:lnTo>
                <a:lnTo>
                  <a:pt x="82" y="40"/>
                </a:lnTo>
                <a:lnTo>
                  <a:pt x="75" y="39"/>
                </a:lnTo>
                <a:lnTo>
                  <a:pt x="69" y="38"/>
                </a:lnTo>
                <a:lnTo>
                  <a:pt x="69" y="30"/>
                </a:lnTo>
                <a:lnTo>
                  <a:pt x="69" y="30"/>
                </a:lnTo>
                <a:close/>
                <a:moveTo>
                  <a:pt x="103" y="28"/>
                </a:moveTo>
                <a:lnTo>
                  <a:pt x="100" y="31"/>
                </a:lnTo>
                <a:lnTo>
                  <a:pt x="100" y="31"/>
                </a:lnTo>
                <a:lnTo>
                  <a:pt x="99" y="34"/>
                </a:lnTo>
                <a:lnTo>
                  <a:pt x="100" y="36"/>
                </a:lnTo>
                <a:lnTo>
                  <a:pt x="100" y="36"/>
                </a:lnTo>
                <a:lnTo>
                  <a:pt x="103" y="38"/>
                </a:lnTo>
                <a:lnTo>
                  <a:pt x="103" y="28"/>
                </a:lnTo>
                <a:lnTo>
                  <a:pt x="103" y="28"/>
                </a:lnTo>
                <a:close/>
                <a:moveTo>
                  <a:pt x="103" y="99"/>
                </a:moveTo>
                <a:lnTo>
                  <a:pt x="103" y="99"/>
                </a:lnTo>
                <a:lnTo>
                  <a:pt x="100" y="99"/>
                </a:lnTo>
                <a:lnTo>
                  <a:pt x="100" y="99"/>
                </a:lnTo>
                <a:lnTo>
                  <a:pt x="99" y="101"/>
                </a:lnTo>
                <a:lnTo>
                  <a:pt x="100" y="104"/>
                </a:lnTo>
                <a:lnTo>
                  <a:pt x="103" y="107"/>
                </a:lnTo>
                <a:lnTo>
                  <a:pt x="103" y="99"/>
                </a:lnTo>
                <a:lnTo>
                  <a:pt x="103" y="99"/>
                </a:lnTo>
                <a:close/>
                <a:moveTo>
                  <a:pt x="69" y="24"/>
                </a:moveTo>
                <a:lnTo>
                  <a:pt x="69" y="0"/>
                </a:lnTo>
                <a:lnTo>
                  <a:pt x="69" y="0"/>
                </a:lnTo>
                <a:lnTo>
                  <a:pt x="72" y="1"/>
                </a:lnTo>
                <a:lnTo>
                  <a:pt x="72" y="4"/>
                </a:lnTo>
                <a:lnTo>
                  <a:pt x="72" y="20"/>
                </a:lnTo>
                <a:lnTo>
                  <a:pt x="72" y="20"/>
                </a:lnTo>
                <a:lnTo>
                  <a:pt x="72" y="23"/>
                </a:lnTo>
                <a:lnTo>
                  <a:pt x="69" y="24"/>
                </a:lnTo>
                <a:lnTo>
                  <a:pt x="69" y="24"/>
                </a:lnTo>
                <a:close/>
                <a:moveTo>
                  <a:pt x="69" y="147"/>
                </a:moveTo>
                <a:lnTo>
                  <a:pt x="67" y="147"/>
                </a:lnTo>
                <a:lnTo>
                  <a:pt x="67" y="147"/>
                </a:lnTo>
                <a:lnTo>
                  <a:pt x="60" y="146"/>
                </a:lnTo>
                <a:lnTo>
                  <a:pt x="53" y="142"/>
                </a:lnTo>
                <a:lnTo>
                  <a:pt x="49" y="137"/>
                </a:lnTo>
                <a:lnTo>
                  <a:pt x="48" y="130"/>
                </a:lnTo>
                <a:lnTo>
                  <a:pt x="48" y="99"/>
                </a:lnTo>
                <a:lnTo>
                  <a:pt x="48" y="99"/>
                </a:lnTo>
                <a:lnTo>
                  <a:pt x="41" y="92"/>
                </a:lnTo>
                <a:lnTo>
                  <a:pt x="35" y="84"/>
                </a:lnTo>
                <a:lnTo>
                  <a:pt x="35" y="51"/>
                </a:lnTo>
                <a:lnTo>
                  <a:pt x="35" y="51"/>
                </a:lnTo>
                <a:lnTo>
                  <a:pt x="41" y="43"/>
                </a:lnTo>
                <a:lnTo>
                  <a:pt x="49" y="36"/>
                </a:lnTo>
                <a:lnTo>
                  <a:pt x="59" y="32"/>
                </a:lnTo>
                <a:lnTo>
                  <a:pt x="64" y="31"/>
                </a:lnTo>
                <a:lnTo>
                  <a:pt x="69" y="30"/>
                </a:lnTo>
                <a:lnTo>
                  <a:pt x="69" y="38"/>
                </a:lnTo>
                <a:lnTo>
                  <a:pt x="69" y="38"/>
                </a:lnTo>
                <a:lnTo>
                  <a:pt x="64" y="39"/>
                </a:lnTo>
                <a:lnTo>
                  <a:pt x="57" y="40"/>
                </a:lnTo>
                <a:lnTo>
                  <a:pt x="53" y="43"/>
                </a:lnTo>
                <a:lnTo>
                  <a:pt x="48" y="47"/>
                </a:lnTo>
                <a:lnTo>
                  <a:pt x="48" y="47"/>
                </a:lnTo>
                <a:lnTo>
                  <a:pt x="45" y="51"/>
                </a:lnTo>
                <a:lnTo>
                  <a:pt x="42" y="57"/>
                </a:lnTo>
                <a:lnTo>
                  <a:pt x="40" y="62"/>
                </a:lnTo>
                <a:lnTo>
                  <a:pt x="40" y="68"/>
                </a:lnTo>
                <a:lnTo>
                  <a:pt x="40" y="68"/>
                </a:lnTo>
                <a:lnTo>
                  <a:pt x="41" y="76"/>
                </a:lnTo>
                <a:lnTo>
                  <a:pt x="44" y="82"/>
                </a:lnTo>
                <a:lnTo>
                  <a:pt x="48" y="89"/>
                </a:lnTo>
                <a:lnTo>
                  <a:pt x="54" y="93"/>
                </a:lnTo>
                <a:lnTo>
                  <a:pt x="54" y="93"/>
                </a:lnTo>
                <a:lnTo>
                  <a:pt x="54" y="93"/>
                </a:lnTo>
                <a:lnTo>
                  <a:pt x="56" y="95"/>
                </a:lnTo>
                <a:lnTo>
                  <a:pt x="56" y="97"/>
                </a:lnTo>
                <a:lnTo>
                  <a:pt x="56" y="114"/>
                </a:lnTo>
                <a:lnTo>
                  <a:pt x="69" y="114"/>
                </a:lnTo>
                <a:lnTo>
                  <a:pt x="69" y="147"/>
                </a:lnTo>
                <a:lnTo>
                  <a:pt x="69" y="147"/>
                </a:lnTo>
                <a:close/>
                <a:moveTo>
                  <a:pt x="69" y="0"/>
                </a:moveTo>
                <a:lnTo>
                  <a:pt x="69" y="24"/>
                </a:lnTo>
                <a:lnTo>
                  <a:pt x="69" y="24"/>
                </a:lnTo>
                <a:lnTo>
                  <a:pt x="69" y="24"/>
                </a:lnTo>
                <a:lnTo>
                  <a:pt x="69" y="24"/>
                </a:lnTo>
                <a:lnTo>
                  <a:pt x="67" y="23"/>
                </a:lnTo>
                <a:lnTo>
                  <a:pt x="65" y="20"/>
                </a:lnTo>
                <a:lnTo>
                  <a:pt x="65" y="4"/>
                </a:lnTo>
                <a:lnTo>
                  <a:pt x="65" y="4"/>
                </a:lnTo>
                <a:lnTo>
                  <a:pt x="67" y="1"/>
                </a:lnTo>
                <a:lnTo>
                  <a:pt x="69" y="0"/>
                </a:lnTo>
                <a:lnTo>
                  <a:pt x="69" y="0"/>
                </a:lnTo>
                <a:lnTo>
                  <a:pt x="69" y="0"/>
                </a:lnTo>
                <a:close/>
                <a:moveTo>
                  <a:pt x="35" y="107"/>
                </a:moveTo>
                <a:lnTo>
                  <a:pt x="38" y="104"/>
                </a:lnTo>
                <a:lnTo>
                  <a:pt x="38" y="104"/>
                </a:lnTo>
                <a:lnTo>
                  <a:pt x="38" y="101"/>
                </a:lnTo>
                <a:lnTo>
                  <a:pt x="38" y="99"/>
                </a:lnTo>
                <a:lnTo>
                  <a:pt x="38" y="99"/>
                </a:lnTo>
                <a:lnTo>
                  <a:pt x="35" y="99"/>
                </a:lnTo>
                <a:lnTo>
                  <a:pt x="35" y="107"/>
                </a:lnTo>
                <a:lnTo>
                  <a:pt x="35" y="107"/>
                </a:lnTo>
                <a:close/>
                <a:moveTo>
                  <a:pt x="35" y="38"/>
                </a:moveTo>
                <a:lnTo>
                  <a:pt x="35" y="38"/>
                </a:lnTo>
                <a:lnTo>
                  <a:pt x="38" y="36"/>
                </a:lnTo>
                <a:lnTo>
                  <a:pt x="38" y="36"/>
                </a:lnTo>
                <a:lnTo>
                  <a:pt x="38" y="34"/>
                </a:lnTo>
                <a:lnTo>
                  <a:pt x="38" y="31"/>
                </a:lnTo>
                <a:lnTo>
                  <a:pt x="35" y="30"/>
                </a:lnTo>
                <a:lnTo>
                  <a:pt x="35" y="38"/>
                </a:lnTo>
                <a:close/>
                <a:moveTo>
                  <a:pt x="35" y="84"/>
                </a:moveTo>
                <a:lnTo>
                  <a:pt x="35" y="84"/>
                </a:lnTo>
                <a:lnTo>
                  <a:pt x="33" y="76"/>
                </a:lnTo>
                <a:lnTo>
                  <a:pt x="31" y="68"/>
                </a:lnTo>
                <a:lnTo>
                  <a:pt x="31" y="68"/>
                </a:lnTo>
                <a:lnTo>
                  <a:pt x="33" y="59"/>
                </a:lnTo>
                <a:lnTo>
                  <a:pt x="35" y="51"/>
                </a:lnTo>
                <a:lnTo>
                  <a:pt x="35" y="84"/>
                </a:lnTo>
                <a:lnTo>
                  <a:pt x="35" y="84"/>
                </a:lnTo>
                <a:close/>
                <a:moveTo>
                  <a:pt x="35" y="30"/>
                </a:moveTo>
                <a:lnTo>
                  <a:pt x="35" y="38"/>
                </a:lnTo>
                <a:lnTo>
                  <a:pt x="35" y="38"/>
                </a:lnTo>
                <a:lnTo>
                  <a:pt x="33" y="36"/>
                </a:lnTo>
                <a:lnTo>
                  <a:pt x="33" y="36"/>
                </a:lnTo>
                <a:lnTo>
                  <a:pt x="21" y="24"/>
                </a:lnTo>
                <a:lnTo>
                  <a:pt x="21" y="24"/>
                </a:lnTo>
                <a:lnTo>
                  <a:pt x="19" y="23"/>
                </a:lnTo>
                <a:lnTo>
                  <a:pt x="21" y="20"/>
                </a:lnTo>
                <a:lnTo>
                  <a:pt x="21" y="20"/>
                </a:lnTo>
                <a:lnTo>
                  <a:pt x="23" y="19"/>
                </a:lnTo>
                <a:lnTo>
                  <a:pt x="26" y="20"/>
                </a:lnTo>
                <a:lnTo>
                  <a:pt x="35" y="30"/>
                </a:lnTo>
                <a:lnTo>
                  <a:pt x="35" y="30"/>
                </a:lnTo>
                <a:close/>
                <a:moveTo>
                  <a:pt x="35" y="99"/>
                </a:moveTo>
                <a:lnTo>
                  <a:pt x="35" y="107"/>
                </a:lnTo>
                <a:lnTo>
                  <a:pt x="26" y="116"/>
                </a:lnTo>
                <a:lnTo>
                  <a:pt x="26" y="116"/>
                </a:lnTo>
                <a:lnTo>
                  <a:pt x="23" y="118"/>
                </a:lnTo>
                <a:lnTo>
                  <a:pt x="21" y="116"/>
                </a:lnTo>
                <a:lnTo>
                  <a:pt x="21" y="116"/>
                </a:lnTo>
                <a:lnTo>
                  <a:pt x="19" y="114"/>
                </a:lnTo>
                <a:lnTo>
                  <a:pt x="21" y="111"/>
                </a:lnTo>
                <a:lnTo>
                  <a:pt x="33" y="99"/>
                </a:lnTo>
                <a:lnTo>
                  <a:pt x="33" y="99"/>
                </a:lnTo>
                <a:lnTo>
                  <a:pt x="33" y="99"/>
                </a:lnTo>
                <a:lnTo>
                  <a:pt x="35" y="99"/>
                </a:lnTo>
                <a:lnTo>
                  <a:pt x="35" y="99"/>
                </a:lnTo>
                <a:close/>
                <a:moveTo>
                  <a:pt x="4" y="65"/>
                </a:moveTo>
                <a:lnTo>
                  <a:pt x="4" y="65"/>
                </a:lnTo>
                <a:lnTo>
                  <a:pt x="21" y="65"/>
                </a:lnTo>
                <a:lnTo>
                  <a:pt x="21" y="65"/>
                </a:lnTo>
                <a:lnTo>
                  <a:pt x="23" y="65"/>
                </a:lnTo>
                <a:lnTo>
                  <a:pt x="25" y="68"/>
                </a:lnTo>
                <a:lnTo>
                  <a:pt x="25" y="68"/>
                </a:lnTo>
                <a:lnTo>
                  <a:pt x="23" y="70"/>
                </a:lnTo>
                <a:lnTo>
                  <a:pt x="21" y="72"/>
                </a:lnTo>
                <a:lnTo>
                  <a:pt x="4" y="72"/>
                </a:lnTo>
                <a:lnTo>
                  <a:pt x="4" y="72"/>
                </a:lnTo>
                <a:lnTo>
                  <a:pt x="2" y="70"/>
                </a:lnTo>
                <a:lnTo>
                  <a:pt x="0" y="68"/>
                </a:lnTo>
                <a:lnTo>
                  <a:pt x="0" y="68"/>
                </a:lnTo>
                <a:lnTo>
                  <a:pt x="2" y="65"/>
                </a:lnTo>
                <a:lnTo>
                  <a:pt x="4" y="65"/>
                </a:lnTo>
                <a:lnTo>
                  <a:pt x="4" y="65"/>
                </a:lnTo>
                <a:close/>
              </a:path>
            </a:pathLst>
          </a:custGeom>
          <a:solidFill>
            <a:schemeClr val="accent1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grpSp>
        <p:nvGrpSpPr>
          <p:cNvPr id="315" name="组合 314"/>
          <p:cNvGrpSpPr/>
          <p:nvPr/>
        </p:nvGrpSpPr>
        <p:grpSpPr>
          <a:xfrm>
            <a:off x="1985805" y="2378838"/>
            <a:ext cx="88762" cy="141492"/>
            <a:chOff x="2679701" y="2924175"/>
            <a:chExt cx="160337" cy="255588"/>
          </a:xfrm>
          <a:solidFill>
            <a:schemeClr val="accent1"/>
          </a:solidFill>
        </p:grpSpPr>
        <p:sp>
          <p:nvSpPr>
            <p:cNvPr id="316" name="Freeform 190"/>
            <p:cNvSpPr>
              <a:spLocks/>
            </p:cNvSpPr>
            <p:nvPr/>
          </p:nvSpPr>
          <p:spPr bwMode="auto">
            <a:xfrm>
              <a:off x="2770188" y="3103563"/>
              <a:ext cx="57150" cy="57150"/>
            </a:xfrm>
            <a:custGeom>
              <a:avLst/>
              <a:gdLst>
                <a:gd name="T0" fmla="*/ 0 w 36"/>
                <a:gd name="T1" fmla="*/ 22 h 36"/>
                <a:gd name="T2" fmla="*/ 0 w 36"/>
                <a:gd name="T3" fmla="*/ 22 h 36"/>
                <a:gd name="T4" fmla="*/ 2 w 36"/>
                <a:gd name="T5" fmla="*/ 27 h 36"/>
                <a:gd name="T6" fmla="*/ 8 w 36"/>
                <a:gd name="T7" fmla="*/ 33 h 36"/>
                <a:gd name="T8" fmla="*/ 13 w 36"/>
                <a:gd name="T9" fmla="*/ 36 h 36"/>
                <a:gd name="T10" fmla="*/ 21 w 36"/>
                <a:gd name="T11" fmla="*/ 36 h 36"/>
                <a:gd name="T12" fmla="*/ 21 w 36"/>
                <a:gd name="T13" fmla="*/ 36 h 36"/>
                <a:gd name="T14" fmla="*/ 28 w 36"/>
                <a:gd name="T15" fmla="*/ 33 h 36"/>
                <a:gd name="T16" fmla="*/ 32 w 36"/>
                <a:gd name="T17" fmla="*/ 29 h 36"/>
                <a:gd name="T18" fmla="*/ 35 w 36"/>
                <a:gd name="T19" fmla="*/ 22 h 36"/>
                <a:gd name="T20" fmla="*/ 36 w 36"/>
                <a:gd name="T21" fmla="*/ 15 h 36"/>
                <a:gd name="T22" fmla="*/ 36 w 36"/>
                <a:gd name="T23" fmla="*/ 15 h 36"/>
                <a:gd name="T24" fmla="*/ 33 w 36"/>
                <a:gd name="T25" fmla="*/ 8 h 36"/>
                <a:gd name="T26" fmla="*/ 28 w 36"/>
                <a:gd name="T27" fmla="*/ 3 h 36"/>
                <a:gd name="T28" fmla="*/ 21 w 36"/>
                <a:gd name="T29" fmla="*/ 0 h 36"/>
                <a:gd name="T30" fmla="*/ 14 w 36"/>
                <a:gd name="T31" fmla="*/ 0 h 36"/>
                <a:gd name="T32" fmla="*/ 14 w 36"/>
                <a:gd name="T33" fmla="*/ 0 h 36"/>
                <a:gd name="T34" fmla="*/ 8 w 36"/>
                <a:gd name="T35" fmla="*/ 3 h 36"/>
                <a:gd name="T36" fmla="*/ 4 w 36"/>
                <a:gd name="T37" fmla="*/ 8 h 36"/>
                <a:gd name="T38" fmla="*/ 1 w 36"/>
                <a:gd name="T39" fmla="*/ 14 h 36"/>
                <a:gd name="T40" fmla="*/ 0 w 36"/>
                <a:gd name="T41" fmla="*/ 22 h 36"/>
                <a:gd name="T42" fmla="*/ 0 w 36"/>
                <a:gd name="T43" fmla="*/ 22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36" h="36">
                  <a:moveTo>
                    <a:pt x="0" y="22"/>
                  </a:moveTo>
                  <a:lnTo>
                    <a:pt x="0" y="22"/>
                  </a:lnTo>
                  <a:lnTo>
                    <a:pt x="2" y="27"/>
                  </a:lnTo>
                  <a:lnTo>
                    <a:pt x="8" y="33"/>
                  </a:lnTo>
                  <a:lnTo>
                    <a:pt x="13" y="36"/>
                  </a:lnTo>
                  <a:lnTo>
                    <a:pt x="21" y="36"/>
                  </a:lnTo>
                  <a:lnTo>
                    <a:pt x="21" y="36"/>
                  </a:lnTo>
                  <a:lnTo>
                    <a:pt x="28" y="33"/>
                  </a:lnTo>
                  <a:lnTo>
                    <a:pt x="32" y="29"/>
                  </a:lnTo>
                  <a:lnTo>
                    <a:pt x="35" y="22"/>
                  </a:lnTo>
                  <a:lnTo>
                    <a:pt x="36" y="15"/>
                  </a:lnTo>
                  <a:lnTo>
                    <a:pt x="36" y="15"/>
                  </a:lnTo>
                  <a:lnTo>
                    <a:pt x="33" y="8"/>
                  </a:lnTo>
                  <a:lnTo>
                    <a:pt x="28" y="3"/>
                  </a:lnTo>
                  <a:lnTo>
                    <a:pt x="21" y="0"/>
                  </a:lnTo>
                  <a:lnTo>
                    <a:pt x="14" y="0"/>
                  </a:lnTo>
                  <a:lnTo>
                    <a:pt x="14" y="0"/>
                  </a:lnTo>
                  <a:lnTo>
                    <a:pt x="8" y="3"/>
                  </a:lnTo>
                  <a:lnTo>
                    <a:pt x="4" y="8"/>
                  </a:lnTo>
                  <a:lnTo>
                    <a:pt x="1" y="14"/>
                  </a:lnTo>
                  <a:lnTo>
                    <a:pt x="0" y="22"/>
                  </a:lnTo>
                  <a:lnTo>
                    <a:pt x="0" y="22"/>
                  </a:lnTo>
                  <a:close/>
                </a:path>
              </a:pathLst>
            </a:custGeom>
            <a:grp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317" name="Freeform 191"/>
            <p:cNvSpPr>
              <a:spLocks/>
            </p:cNvSpPr>
            <p:nvPr/>
          </p:nvSpPr>
          <p:spPr bwMode="auto">
            <a:xfrm>
              <a:off x="2786063" y="2924175"/>
              <a:ext cx="53975" cy="192088"/>
            </a:xfrm>
            <a:custGeom>
              <a:avLst/>
              <a:gdLst>
                <a:gd name="T0" fmla="*/ 0 w 34"/>
                <a:gd name="T1" fmla="*/ 121 h 121"/>
                <a:gd name="T2" fmla="*/ 0 w 34"/>
                <a:gd name="T3" fmla="*/ 121 h 121"/>
                <a:gd name="T4" fmla="*/ 21 w 34"/>
                <a:gd name="T5" fmla="*/ 17 h 121"/>
                <a:gd name="T6" fmla="*/ 21 w 34"/>
                <a:gd name="T7" fmla="*/ 17 h 121"/>
                <a:gd name="T8" fmla="*/ 27 w 34"/>
                <a:gd name="T9" fmla="*/ 9 h 121"/>
                <a:gd name="T10" fmla="*/ 31 w 34"/>
                <a:gd name="T11" fmla="*/ 2 h 121"/>
                <a:gd name="T12" fmla="*/ 34 w 34"/>
                <a:gd name="T13" fmla="*/ 0 h 121"/>
                <a:gd name="T14" fmla="*/ 34 w 34"/>
                <a:gd name="T15" fmla="*/ 0 h 121"/>
                <a:gd name="T16" fmla="*/ 31 w 34"/>
                <a:gd name="T17" fmla="*/ 19 h 121"/>
                <a:gd name="T18" fmla="*/ 25 w 34"/>
                <a:gd name="T19" fmla="*/ 61 h 121"/>
                <a:gd name="T20" fmla="*/ 14 w 34"/>
                <a:gd name="T21" fmla="*/ 121 h 121"/>
                <a:gd name="T22" fmla="*/ 0 w 34"/>
                <a:gd name="T23" fmla="*/ 121 h 1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4" h="121">
                  <a:moveTo>
                    <a:pt x="0" y="121"/>
                  </a:moveTo>
                  <a:lnTo>
                    <a:pt x="0" y="121"/>
                  </a:lnTo>
                  <a:lnTo>
                    <a:pt x="21" y="17"/>
                  </a:lnTo>
                  <a:lnTo>
                    <a:pt x="21" y="17"/>
                  </a:lnTo>
                  <a:lnTo>
                    <a:pt x="27" y="9"/>
                  </a:lnTo>
                  <a:lnTo>
                    <a:pt x="31" y="2"/>
                  </a:lnTo>
                  <a:lnTo>
                    <a:pt x="34" y="0"/>
                  </a:lnTo>
                  <a:lnTo>
                    <a:pt x="34" y="0"/>
                  </a:lnTo>
                  <a:lnTo>
                    <a:pt x="31" y="19"/>
                  </a:lnTo>
                  <a:lnTo>
                    <a:pt x="25" y="61"/>
                  </a:lnTo>
                  <a:lnTo>
                    <a:pt x="14" y="121"/>
                  </a:lnTo>
                  <a:lnTo>
                    <a:pt x="0" y="121"/>
                  </a:lnTo>
                  <a:close/>
                </a:path>
              </a:pathLst>
            </a:custGeom>
            <a:grp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318" name="Freeform 192"/>
            <p:cNvSpPr>
              <a:spLocks/>
            </p:cNvSpPr>
            <p:nvPr/>
          </p:nvSpPr>
          <p:spPr bwMode="auto">
            <a:xfrm>
              <a:off x="2679701" y="2954338"/>
              <a:ext cx="123825" cy="166688"/>
            </a:xfrm>
            <a:custGeom>
              <a:avLst/>
              <a:gdLst>
                <a:gd name="T0" fmla="*/ 77 w 78"/>
                <a:gd name="T1" fmla="*/ 98 h 105"/>
                <a:gd name="T2" fmla="*/ 19 w 78"/>
                <a:gd name="T3" fmla="*/ 13 h 105"/>
                <a:gd name="T4" fmla="*/ 0 w 78"/>
                <a:gd name="T5" fmla="*/ 0 h 105"/>
                <a:gd name="T6" fmla="*/ 8 w 78"/>
                <a:gd name="T7" fmla="*/ 20 h 105"/>
                <a:gd name="T8" fmla="*/ 66 w 78"/>
                <a:gd name="T9" fmla="*/ 105 h 105"/>
                <a:gd name="T10" fmla="*/ 78 w 78"/>
                <a:gd name="T11" fmla="*/ 98 h 105"/>
                <a:gd name="T12" fmla="*/ 77 w 78"/>
                <a:gd name="T13" fmla="*/ 98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8" h="105">
                  <a:moveTo>
                    <a:pt x="77" y="98"/>
                  </a:moveTo>
                  <a:lnTo>
                    <a:pt x="19" y="13"/>
                  </a:lnTo>
                  <a:lnTo>
                    <a:pt x="0" y="0"/>
                  </a:lnTo>
                  <a:lnTo>
                    <a:pt x="8" y="20"/>
                  </a:lnTo>
                  <a:lnTo>
                    <a:pt x="66" y="105"/>
                  </a:lnTo>
                  <a:lnTo>
                    <a:pt x="78" y="98"/>
                  </a:lnTo>
                  <a:lnTo>
                    <a:pt x="77" y="98"/>
                  </a:lnTo>
                  <a:close/>
                </a:path>
              </a:pathLst>
            </a:custGeom>
            <a:grp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319" name="Freeform 193"/>
            <p:cNvSpPr>
              <a:spLocks/>
            </p:cNvSpPr>
            <p:nvPr/>
          </p:nvSpPr>
          <p:spPr bwMode="auto">
            <a:xfrm>
              <a:off x="2798763" y="3149600"/>
              <a:ext cx="14288" cy="30163"/>
            </a:xfrm>
            <a:custGeom>
              <a:avLst/>
              <a:gdLst>
                <a:gd name="T0" fmla="*/ 7 w 9"/>
                <a:gd name="T1" fmla="*/ 2 h 19"/>
                <a:gd name="T2" fmla="*/ 7 w 9"/>
                <a:gd name="T3" fmla="*/ 2 h 19"/>
                <a:gd name="T4" fmla="*/ 6 w 9"/>
                <a:gd name="T5" fmla="*/ 0 h 19"/>
                <a:gd name="T6" fmla="*/ 3 w 9"/>
                <a:gd name="T7" fmla="*/ 0 h 19"/>
                <a:gd name="T8" fmla="*/ 3 w 9"/>
                <a:gd name="T9" fmla="*/ 0 h 19"/>
                <a:gd name="T10" fmla="*/ 0 w 9"/>
                <a:gd name="T11" fmla="*/ 1 h 19"/>
                <a:gd name="T12" fmla="*/ 0 w 9"/>
                <a:gd name="T13" fmla="*/ 4 h 19"/>
                <a:gd name="T14" fmla="*/ 3 w 9"/>
                <a:gd name="T15" fmla="*/ 16 h 19"/>
                <a:gd name="T16" fmla="*/ 3 w 9"/>
                <a:gd name="T17" fmla="*/ 16 h 19"/>
                <a:gd name="T18" fmla="*/ 3 w 9"/>
                <a:gd name="T19" fmla="*/ 19 h 19"/>
                <a:gd name="T20" fmla="*/ 6 w 9"/>
                <a:gd name="T21" fmla="*/ 19 h 19"/>
                <a:gd name="T22" fmla="*/ 6 w 9"/>
                <a:gd name="T23" fmla="*/ 19 h 19"/>
                <a:gd name="T24" fmla="*/ 9 w 9"/>
                <a:gd name="T25" fmla="*/ 17 h 19"/>
                <a:gd name="T26" fmla="*/ 9 w 9"/>
                <a:gd name="T27" fmla="*/ 15 h 19"/>
                <a:gd name="T28" fmla="*/ 7 w 9"/>
                <a:gd name="T29" fmla="*/ 2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9" h="19">
                  <a:moveTo>
                    <a:pt x="7" y="2"/>
                  </a:moveTo>
                  <a:lnTo>
                    <a:pt x="7" y="2"/>
                  </a:lnTo>
                  <a:lnTo>
                    <a:pt x="6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0" y="1"/>
                  </a:lnTo>
                  <a:lnTo>
                    <a:pt x="0" y="4"/>
                  </a:lnTo>
                  <a:lnTo>
                    <a:pt x="3" y="16"/>
                  </a:lnTo>
                  <a:lnTo>
                    <a:pt x="3" y="16"/>
                  </a:lnTo>
                  <a:lnTo>
                    <a:pt x="3" y="19"/>
                  </a:lnTo>
                  <a:lnTo>
                    <a:pt x="6" y="19"/>
                  </a:lnTo>
                  <a:lnTo>
                    <a:pt x="6" y="19"/>
                  </a:lnTo>
                  <a:lnTo>
                    <a:pt x="9" y="17"/>
                  </a:lnTo>
                  <a:lnTo>
                    <a:pt x="9" y="15"/>
                  </a:lnTo>
                  <a:lnTo>
                    <a:pt x="7" y="2"/>
                  </a:lnTo>
                  <a:close/>
                </a:path>
              </a:pathLst>
            </a:custGeom>
            <a:grp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endParaRPr>
            </a:p>
          </p:txBody>
        </p:sp>
      </p:grpSp>
      <p:sp>
        <p:nvSpPr>
          <p:cNvPr id="320" name="Freeform 194"/>
          <p:cNvSpPr>
            <a:spLocks noEditPoints="1"/>
          </p:cNvSpPr>
          <p:nvPr/>
        </p:nvSpPr>
        <p:spPr bwMode="auto">
          <a:xfrm>
            <a:off x="1976138" y="1653804"/>
            <a:ext cx="120400" cy="130946"/>
          </a:xfrm>
          <a:custGeom>
            <a:avLst/>
            <a:gdLst>
              <a:gd name="T0" fmla="*/ 105 w 137"/>
              <a:gd name="T1" fmla="*/ 69 h 149"/>
              <a:gd name="T2" fmla="*/ 103 w 137"/>
              <a:gd name="T3" fmla="*/ 51 h 149"/>
              <a:gd name="T4" fmla="*/ 103 w 137"/>
              <a:gd name="T5" fmla="*/ 99 h 149"/>
              <a:gd name="T6" fmla="*/ 116 w 137"/>
              <a:gd name="T7" fmla="*/ 112 h 149"/>
              <a:gd name="T8" fmla="*/ 114 w 137"/>
              <a:gd name="T9" fmla="*/ 118 h 149"/>
              <a:gd name="T10" fmla="*/ 103 w 137"/>
              <a:gd name="T11" fmla="*/ 38 h 149"/>
              <a:gd name="T12" fmla="*/ 114 w 137"/>
              <a:gd name="T13" fmla="*/ 19 h 149"/>
              <a:gd name="T14" fmla="*/ 116 w 137"/>
              <a:gd name="T15" fmla="*/ 26 h 149"/>
              <a:gd name="T16" fmla="*/ 103 w 137"/>
              <a:gd name="T17" fmla="*/ 38 h 149"/>
              <a:gd name="T18" fmla="*/ 112 w 137"/>
              <a:gd name="T19" fmla="*/ 69 h 149"/>
              <a:gd name="T20" fmla="*/ 133 w 137"/>
              <a:gd name="T21" fmla="*/ 65 h 149"/>
              <a:gd name="T22" fmla="*/ 135 w 137"/>
              <a:gd name="T23" fmla="*/ 72 h 149"/>
              <a:gd name="T24" fmla="*/ 114 w 137"/>
              <a:gd name="T25" fmla="*/ 72 h 149"/>
              <a:gd name="T26" fmla="*/ 69 w 137"/>
              <a:gd name="T27" fmla="*/ 31 h 149"/>
              <a:gd name="T28" fmla="*/ 103 w 137"/>
              <a:gd name="T29" fmla="*/ 51 h 149"/>
              <a:gd name="T30" fmla="*/ 89 w 137"/>
              <a:gd name="T31" fmla="*/ 100 h 149"/>
              <a:gd name="T32" fmla="*/ 84 w 137"/>
              <a:gd name="T33" fmla="*/ 144 h 149"/>
              <a:gd name="T34" fmla="*/ 69 w 137"/>
              <a:gd name="T35" fmla="*/ 115 h 149"/>
              <a:gd name="T36" fmla="*/ 81 w 137"/>
              <a:gd name="T37" fmla="*/ 96 h 149"/>
              <a:gd name="T38" fmla="*/ 95 w 137"/>
              <a:gd name="T39" fmla="*/ 84 h 149"/>
              <a:gd name="T40" fmla="*/ 97 w 137"/>
              <a:gd name="T41" fmla="*/ 62 h 149"/>
              <a:gd name="T42" fmla="*/ 89 w 137"/>
              <a:gd name="T43" fmla="*/ 47 h 149"/>
              <a:gd name="T44" fmla="*/ 69 w 137"/>
              <a:gd name="T45" fmla="*/ 39 h 149"/>
              <a:gd name="T46" fmla="*/ 100 w 137"/>
              <a:gd name="T47" fmla="*/ 33 h 149"/>
              <a:gd name="T48" fmla="*/ 100 w 137"/>
              <a:gd name="T49" fmla="*/ 38 h 149"/>
              <a:gd name="T50" fmla="*/ 103 w 137"/>
              <a:gd name="T51" fmla="*/ 99 h 149"/>
              <a:gd name="T52" fmla="*/ 99 w 137"/>
              <a:gd name="T53" fmla="*/ 103 h 149"/>
              <a:gd name="T54" fmla="*/ 103 w 137"/>
              <a:gd name="T55" fmla="*/ 99 h 149"/>
              <a:gd name="T56" fmla="*/ 70 w 137"/>
              <a:gd name="T57" fmla="*/ 1 h 149"/>
              <a:gd name="T58" fmla="*/ 70 w 137"/>
              <a:gd name="T59" fmla="*/ 23 h 149"/>
              <a:gd name="T60" fmla="*/ 66 w 137"/>
              <a:gd name="T61" fmla="*/ 149 h 149"/>
              <a:gd name="T62" fmla="*/ 49 w 137"/>
              <a:gd name="T63" fmla="*/ 137 h 149"/>
              <a:gd name="T64" fmla="*/ 39 w 137"/>
              <a:gd name="T65" fmla="*/ 93 h 149"/>
              <a:gd name="T66" fmla="*/ 40 w 137"/>
              <a:gd name="T67" fmla="*/ 43 h 149"/>
              <a:gd name="T68" fmla="*/ 69 w 137"/>
              <a:gd name="T69" fmla="*/ 31 h 149"/>
              <a:gd name="T70" fmla="*/ 57 w 137"/>
              <a:gd name="T71" fmla="*/ 41 h 149"/>
              <a:gd name="T72" fmla="*/ 43 w 137"/>
              <a:gd name="T73" fmla="*/ 51 h 149"/>
              <a:gd name="T74" fmla="*/ 38 w 137"/>
              <a:gd name="T75" fmla="*/ 69 h 149"/>
              <a:gd name="T76" fmla="*/ 53 w 137"/>
              <a:gd name="T77" fmla="*/ 95 h 149"/>
              <a:gd name="T78" fmla="*/ 55 w 137"/>
              <a:gd name="T79" fmla="*/ 98 h 149"/>
              <a:gd name="T80" fmla="*/ 69 w 137"/>
              <a:gd name="T81" fmla="*/ 149 h 149"/>
              <a:gd name="T82" fmla="*/ 68 w 137"/>
              <a:gd name="T83" fmla="*/ 24 h 149"/>
              <a:gd name="T84" fmla="*/ 65 w 137"/>
              <a:gd name="T85" fmla="*/ 4 h 149"/>
              <a:gd name="T86" fmla="*/ 69 w 137"/>
              <a:gd name="T87" fmla="*/ 0 h 149"/>
              <a:gd name="T88" fmla="*/ 36 w 137"/>
              <a:gd name="T89" fmla="*/ 106 h 149"/>
              <a:gd name="T90" fmla="*/ 34 w 137"/>
              <a:gd name="T91" fmla="*/ 99 h 149"/>
              <a:gd name="T92" fmla="*/ 34 w 137"/>
              <a:gd name="T93" fmla="*/ 38 h 149"/>
              <a:gd name="T94" fmla="*/ 36 w 137"/>
              <a:gd name="T95" fmla="*/ 33 h 149"/>
              <a:gd name="T96" fmla="*/ 34 w 137"/>
              <a:gd name="T97" fmla="*/ 85 h 149"/>
              <a:gd name="T98" fmla="*/ 31 w 137"/>
              <a:gd name="T99" fmla="*/ 61 h 149"/>
              <a:gd name="T100" fmla="*/ 34 w 137"/>
              <a:gd name="T101" fmla="*/ 30 h 149"/>
              <a:gd name="T102" fmla="*/ 31 w 137"/>
              <a:gd name="T103" fmla="*/ 38 h 149"/>
              <a:gd name="T104" fmla="*/ 20 w 137"/>
              <a:gd name="T105" fmla="*/ 20 h 149"/>
              <a:gd name="T106" fmla="*/ 34 w 137"/>
              <a:gd name="T107" fmla="*/ 30 h 149"/>
              <a:gd name="T108" fmla="*/ 24 w 137"/>
              <a:gd name="T109" fmla="*/ 116 h 149"/>
              <a:gd name="T110" fmla="*/ 20 w 137"/>
              <a:gd name="T111" fmla="*/ 116 h 149"/>
              <a:gd name="T112" fmla="*/ 31 w 137"/>
              <a:gd name="T113" fmla="*/ 100 h 149"/>
              <a:gd name="T114" fmla="*/ 4 w 137"/>
              <a:gd name="T115" fmla="*/ 65 h 149"/>
              <a:gd name="T116" fmla="*/ 23 w 137"/>
              <a:gd name="T117" fmla="*/ 66 h 149"/>
              <a:gd name="T118" fmla="*/ 20 w 137"/>
              <a:gd name="T119" fmla="*/ 72 h 149"/>
              <a:gd name="T120" fmla="*/ 0 w 137"/>
              <a:gd name="T121" fmla="*/ 69 h 149"/>
              <a:gd name="T122" fmla="*/ 4 w 137"/>
              <a:gd name="T123" fmla="*/ 65 h 14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137" h="149">
                <a:moveTo>
                  <a:pt x="103" y="51"/>
                </a:moveTo>
                <a:lnTo>
                  <a:pt x="103" y="51"/>
                </a:lnTo>
                <a:lnTo>
                  <a:pt x="105" y="60"/>
                </a:lnTo>
                <a:lnTo>
                  <a:pt x="105" y="69"/>
                </a:lnTo>
                <a:lnTo>
                  <a:pt x="105" y="69"/>
                </a:lnTo>
                <a:lnTo>
                  <a:pt x="105" y="77"/>
                </a:lnTo>
                <a:lnTo>
                  <a:pt x="103" y="85"/>
                </a:lnTo>
                <a:lnTo>
                  <a:pt x="103" y="51"/>
                </a:lnTo>
                <a:lnTo>
                  <a:pt x="103" y="51"/>
                </a:lnTo>
                <a:close/>
                <a:moveTo>
                  <a:pt x="103" y="108"/>
                </a:moveTo>
                <a:lnTo>
                  <a:pt x="103" y="99"/>
                </a:lnTo>
                <a:lnTo>
                  <a:pt x="103" y="99"/>
                </a:lnTo>
                <a:lnTo>
                  <a:pt x="104" y="100"/>
                </a:lnTo>
                <a:lnTo>
                  <a:pt x="104" y="100"/>
                </a:lnTo>
                <a:lnTo>
                  <a:pt x="116" y="112"/>
                </a:lnTo>
                <a:lnTo>
                  <a:pt x="116" y="112"/>
                </a:lnTo>
                <a:lnTo>
                  <a:pt x="118" y="115"/>
                </a:lnTo>
                <a:lnTo>
                  <a:pt x="116" y="116"/>
                </a:lnTo>
                <a:lnTo>
                  <a:pt x="116" y="116"/>
                </a:lnTo>
                <a:lnTo>
                  <a:pt x="114" y="118"/>
                </a:lnTo>
                <a:lnTo>
                  <a:pt x="111" y="116"/>
                </a:lnTo>
                <a:lnTo>
                  <a:pt x="103" y="108"/>
                </a:lnTo>
                <a:lnTo>
                  <a:pt x="103" y="108"/>
                </a:lnTo>
                <a:close/>
                <a:moveTo>
                  <a:pt x="103" y="38"/>
                </a:moveTo>
                <a:lnTo>
                  <a:pt x="103" y="30"/>
                </a:lnTo>
                <a:lnTo>
                  <a:pt x="111" y="20"/>
                </a:lnTo>
                <a:lnTo>
                  <a:pt x="111" y="20"/>
                </a:lnTo>
                <a:lnTo>
                  <a:pt x="114" y="19"/>
                </a:lnTo>
                <a:lnTo>
                  <a:pt x="116" y="20"/>
                </a:lnTo>
                <a:lnTo>
                  <a:pt x="116" y="20"/>
                </a:lnTo>
                <a:lnTo>
                  <a:pt x="118" y="23"/>
                </a:lnTo>
                <a:lnTo>
                  <a:pt x="116" y="26"/>
                </a:lnTo>
                <a:lnTo>
                  <a:pt x="104" y="38"/>
                </a:lnTo>
                <a:lnTo>
                  <a:pt x="104" y="38"/>
                </a:lnTo>
                <a:lnTo>
                  <a:pt x="104" y="38"/>
                </a:lnTo>
                <a:lnTo>
                  <a:pt x="103" y="38"/>
                </a:lnTo>
                <a:lnTo>
                  <a:pt x="103" y="38"/>
                </a:lnTo>
                <a:close/>
                <a:moveTo>
                  <a:pt x="112" y="69"/>
                </a:moveTo>
                <a:lnTo>
                  <a:pt x="112" y="69"/>
                </a:lnTo>
                <a:lnTo>
                  <a:pt x="112" y="69"/>
                </a:lnTo>
                <a:lnTo>
                  <a:pt x="114" y="66"/>
                </a:lnTo>
                <a:lnTo>
                  <a:pt x="116" y="65"/>
                </a:lnTo>
                <a:lnTo>
                  <a:pt x="133" y="65"/>
                </a:lnTo>
                <a:lnTo>
                  <a:pt x="133" y="65"/>
                </a:lnTo>
                <a:lnTo>
                  <a:pt x="135" y="66"/>
                </a:lnTo>
                <a:lnTo>
                  <a:pt x="137" y="69"/>
                </a:lnTo>
                <a:lnTo>
                  <a:pt x="137" y="69"/>
                </a:lnTo>
                <a:lnTo>
                  <a:pt x="135" y="72"/>
                </a:lnTo>
                <a:lnTo>
                  <a:pt x="133" y="72"/>
                </a:lnTo>
                <a:lnTo>
                  <a:pt x="116" y="72"/>
                </a:lnTo>
                <a:lnTo>
                  <a:pt x="116" y="72"/>
                </a:lnTo>
                <a:lnTo>
                  <a:pt x="114" y="72"/>
                </a:lnTo>
                <a:lnTo>
                  <a:pt x="112" y="69"/>
                </a:lnTo>
                <a:lnTo>
                  <a:pt x="112" y="69"/>
                </a:lnTo>
                <a:close/>
                <a:moveTo>
                  <a:pt x="69" y="31"/>
                </a:moveTo>
                <a:lnTo>
                  <a:pt x="69" y="31"/>
                </a:lnTo>
                <a:lnTo>
                  <a:pt x="78" y="33"/>
                </a:lnTo>
                <a:lnTo>
                  <a:pt x="88" y="37"/>
                </a:lnTo>
                <a:lnTo>
                  <a:pt x="96" y="43"/>
                </a:lnTo>
                <a:lnTo>
                  <a:pt x="103" y="51"/>
                </a:lnTo>
                <a:lnTo>
                  <a:pt x="103" y="85"/>
                </a:lnTo>
                <a:lnTo>
                  <a:pt x="103" y="85"/>
                </a:lnTo>
                <a:lnTo>
                  <a:pt x="96" y="93"/>
                </a:lnTo>
                <a:lnTo>
                  <a:pt x="89" y="100"/>
                </a:lnTo>
                <a:lnTo>
                  <a:pt x="89" y="130"/>
                </a:lnTo>
                <a:lnTo>
                  <a:pt x="89" y="130"/>
                </a:lnTo>
                <a:lnTo>
                  <a:pt x="88" y="137"/>
                </a:lnTo>
                <a:lnTo>
                  <a:pt x="84" y="144"/>
                </a:lnTo>
                <a:lnTo>
                  <a:pt x="77" y="148"/>
                </a:lnTo>
                <a:lnTo>
                  <a:pt x="70" y="149"/>
                </a:lnTo>
                <a:lnTo>
                  <a:pt x="69" y="149"/>
                </a:lnTo>
                <a:lnTo>
                  <a:pt x="69" y="115"/>
                </a:lnTo>
                <a:lnTo>
                  <a:pt x="81" y="115"/>
                </a:lnTo>
                <a:lnTo>
                  <a:pt x="81" y="98"/>
                </a:lnTo>
                <a:lnTo>
                  <a:pt x="81" y="98"/>
                </a:lnTo>
                <a:lnTo>
                  <a:pt x="81" y="96"/>
                </a:lnTo>
                <a:lnTo>
                  <a:pt x="82" y="95"/>
                </a:lnTo>
                <a:lnTo>
                  <a:pt x="82" y="95"/>
                </a:lnTo>
                <a:lnTo>
                  <a:pt x="89" y="89"/>
                </a:lnTo>
                <a:lnTo>
                  <a:pt x="95" y="84"/>
                </a:lnTo>
                <a:lnTo>
                  <a:pt x="97" y="77"/>
                </a:lnTo>
                <a:lnTo>
                  <a:pt x="99" y="69"/>
                </a:lnTo>
                <a:lnTo>
                  <a:pt x="99" y="69"/>
                </a:lnTo>
                <a:lnTo>
                  <a:pt x="97" y="62"/>
                </a:lnTo>
                <a:lnTo>
                  <a:pt x="96" y="57"/>
                </a:lnTo>
                <a:lnTo>
                  <a:pt x="93" y="51"/>
                </a:lnTo>
                <a:lnTo>
                  <a:pt x="89" y="47"/>
                </a:lnTo>
                <a:lnTo>
                  <a:pt x="89" y="47"/>
                </a:lnTo>
                <a:lnTo>
                  <a:pt x="85" y="43"/>
                </a:lnTo>
                <a:lnTo>
                  <a:pt x="80" y="41"/>
                </a:lnTo>
                <a:lnTo>
                  <a:pt x="74" y="39"/>
                </a:lnTo>
                <a:lnTo>
                  <a:pt x="69" y="39"/>
                </a:lnTo>
                <a:lnTo>
                  <a:pt x="69" y="31"/>
                </a:lnTo>
                <a:lnTo>
                  <a:pt x="69" y="31"/>
                </a:lnTo>
                <a:close/>
                <a:moveTo>
                  <a:pt x="103" y="30"/>
                </a:moveTo>
                <a:lnTo>
                  <a:pt x="100" y="33"/>
                </a:lnTo>
                <a:lnTo>
                  <a:pt x="100" y="33"/>
                </a:lnTo>
                <a:lnTo>
                  <a:pt x="99" y="35"/>
                </a:lnTo>
                <a:lnTo>
                  <a:pt x="100" y="38"/>
                </a:lnTo>
                <a:lnTo>
                  <a:pt x="100" y="38"/>
                </a:lnTo>
                <a:lnTo>
                  <a:pt x="103" y="38"/>
                </a:lnTo>
                <a:lnTo>
                  <a:pt x="103" y="30"/>
                </a:lnTo>
                <a:lnTo>
                  <a:pt x="103" y="30"/>
                </a:lnTo>
                <a:close/>
                <a:moveTo>
                  <a:pt x="103" y="99"/>
                </a:moveTo>
                <a:lnTo>
                  <a:pt x="103" y="99"/>
                </a:lnTo>
                <a:lnTo>
                  <a:pt x="100" y="100"/>
                </a:lnTo>
                <a:lnTo>
                  <a:pt x="100" y="100"/>
                </a:lnTo>
                <a:lnTo>
                  <a:pt x="99" y="103"/>
                </a:lnTo>
                <a:lnTo>
                  <a:pt x="100" y="106"/>
                </a:lnTo>
                <a:lnTo>
                  <a:pt x="103" y="108"/>
                </a:lnTo>
                <a:lnTo>
                  <a:pt x="103" y="99"/>
                </a:lnTo>
                <a:lnTo>
                  <a:pt x="103" y="99"/>
                </a:lnTo>
                <a:close/>
                <a:moveTo>
                  <a:pt x="69" y="24"/>
                </a:moveTo>
                <a:lnTo>
                  <a:pt x="69" y="0"/>
                </a:lnTo>
                <a:lnTo>
                  <a:pt x="69" y="0"/>
                </a:lnTo>
                <a:lnTo>
                  <a:pt x="70" y="1"/>
                </a:lnTo>
                <a:lnTo>
                  <a:pt x="72" y="4"/>
                </a:lnTo>
                <a:lnTo>
                  <a:pt x="72" y="20"/>
                </a:lnTo>
                <a:lnTo>
                  <a:pt x="72" y="20"/>
                </a:lnTo>
                <a:lnTo>
                  <a:pt x="70" y="23"/>
                </a:lnTo>
                <a:lnTo>
                  <a:pt x="69" y="24"/>
                </a:lnTo>
                <a:lnTo>
                  <a:pt x="69" y="24"/>
                </a:lnTo>
                <a:close/>
                <a:moveTo>
                  <a:pt x="69" y="149"/>
                </a:moveTo>
                <a:lnTo>
                  <a:pt x="66" y="149"/>
                </a:lnTo>
                <a:lnTo>
                  <a:pt x="66" y="149"/>
                </a:lnTo>
                <a:lnTo>
                  <a:pt x="58" y="148"/>
                </a:lnTo>
                <a:lnTo>
                  <a:pt x="53" y="144"/>
                </a:lnTo>
                <a:lnTo>
                  <a:pt x="49" y="137"/>
                </a:lnTo>
                <a:lnTo>
                  <a:pt x="47" y="130"/>
                </a:lnTo>
                <a:lnTo>
                  <a:pt x="47" y="100"/>
                </a:lnTo>
                <a:lnTo>
                  <a:pt x="47" y="100"/>
                </a:lnTo>
                <a:lnTo>
                  <a:pt x="39" y="93"/>
                </a:lnTo>
                <a:lnTo>
                  <a:pt x="34" y="85"/>
                </a:lnTo>
                <a:lnTo>
                  <a:pt x="34" y="53"/>
                </a:lnTo>
                <a:lnTo>
                  <a:pt x="34" y="53"/>
                </a:lnTo>
                <a:lnTo>
                  <a:pt x="40" y="43"/>
                </a:lnTo>
                <a:lnTo>
                  <a:pt x="47" y="37"/>
                </a:lnTo>
                <a:lnTo>
                  <a:pt x="58" y="33"/>
                </a:lnTo>
                <a:lnTo>
                  <a:pt x="62" y="31"/>
                </a:lnTo>
                <a:lnTo>
                  <a:pt x="69" y="31"/>
                </a:lnTo>
                <a:lnTo>
                  <a:pt x="69" y="39"/>
                </a:lnTo>
                <a:lnTo>
                  <a:pt x="69" y="39"/>
                </a:lnTo>
                <a:lnTo>
                  <a:pt x="62" y="39"/>
                </a:lnTo>
                <a:lnTo>
                  <a:pt x="57" y="41"/>
                </a:lnTo>
                <a:lnTo>
                  <a:pt x="51" y="43"/>
                </a:lnTo>
                <a:lnTo>
                  <a:pt x="47" y="47"/>
                </a:lnTo>
                <a:lnTo>
                  <a:pt x="47" y="47"/>
                </a:lnTo>
                <a:lnTo>
                  <a:pt x="43" y="51"/>
                </a:lnTo>
                <a:lnTo>
                  <a:pt x="40" y="57"/>
                </a:lnTo>
                <a:lnTo>
                  <a:pt x="39" y="62"/>
                </a:lnTo>
                <a:lnTo>
                  <a:pt x="38" y="69"/>
                </a:lnTo>
                <a:lnTo>
                  <a:pt x="38" y="69"/>
                </a:lnTo>
                <a:lnTo>
                  <a:pt x="39" y="77"/>
                </a:lnTo>
                <a:lnTo>
                  <a:pt x="42" y="84"/>
                </a:lnTo>
                <a:lnTo>
                  <a:pt x="47" y="89"/>
                </a:lnTo>
                <a:lnTo>
                  <a:pt x="53" y="95"/>
                </a:lnTo>
                <a:lnTo>
                  <a:pt x="53" y="95"/>
                </a:lnTo>
                <a:lnTo>
                  <a:pt x="53" y="95"/>
                </a:lnTo>
                <a:lnTo>
                  <a:pt x="54" y="96"/>
                </a:lnTo>
                <a:lnTo>
                  <a:pt x="55" y="98"/>
                </a:lnTo>
                <a:lnTo>
                  <a:pt x="55" y="115"/>
                </a:lnTo>
                <a:lnTo>
                  <a:pt x="69" y="115"/>
                </a:lnTo>
                <a:lnTo>
                  <a:pt x="69" y="149"/>
                </a:lnTo>
                <a:lnTo>
                  <a:pt x="69" y="149"/>
                </a:lnTo>
                <a:close/>
                <a:moveTo>
                  <a:pt x="69" y="0"/>
                </a:moveTo>
                <a:lnTo>
                  <a:pt x="69" y="24"/>
                </a:lnTo>
                <a:lnTo>
                  <a:pt x="68" y="24"/>
                </a:lnTo>
                <a:lnTo>
                  <a:pt x="68" y="24"/>
                </a:lnTo>
                <a:lnTo>
                  <a:pt x="68" y="24"/>
                </a:lnTo>
                <a:lnTo>
                  <a:pt x="66" y="23"/>
                </a:lnTo>
                <a:lnTo>
                  <a:pt x="65" y="20"/>
                </a:lnTo>
                <a:lnTo>
                  <a:pt x="65" y="4"/>
                </a:lnTo>
                <a:lnTo>
                  <a:pt x="65" y="4"/>
                </a:lnTo>
                <a:lnTo>
                  <a:pt x="66" y="1"/>
                </a:lnTo>
                <a:lnTo>
                  <a:pt x="68" y="0"/>
                </a:lnTo>
                <a:lnTo>
                  <a:pt x="69" y="0"/>
                </a:lnTo>
                <a:lnTo>
                  <a:pt x="69" y="0"/>
                </a:lnTo>
                <a:close/>
                <a:moveTo>
                  <a:pt x="34" y="107"/>
                </a:moveTo>
                <a:lnTo>
                  <a:pt x="36" y="106"/>
                </a:lnTo>
                <a:lnTo>
                  <a:pt x="36" y="106"/>
                </a:lnTo>
                <a:lnTo>
                  <a:pt x="38" y="103"/>
                </a:lnTo>
                <a:lnTo>
                  <a:pt x="36" y="100"/>
                </a:lnTo>
                <a:lnTo>
                  <a:pt x="36" y="100"/>
                </a:lnTo>
                <a:lnTo>
                  <a:pt x="34" y="99"/>
                </a:lnTo>
                <a:lnTo>
                  <a:pt x="34" y="107"/>
                </a:lnTo>
                <a:lnTo>
                  <a:pt x="34" y="107"/>
                </a:lnTo>
                <a:close/>
                <a:moveTo>
                  <a:pt x="34" y="38"/>
                </a:moveTo>
                <a:lnTo>
                  <a:pt x="34" y="38"/>
                </a:lnTo>
                <a:lnTo>
                  <a:pt x="36" y="38"/>
                </a:lnTo>
                <a:lnTo>
                  <a:pt x="36" y="38"/>
                </a:lnTo>
                <a:lnTo>
                  <a:pt x="38" y="35"/>
                </a:lnTo>
                <a:lnTo>
                  <a:pt x="36" y="33"/>
                </a:lnTo>
                <a:lnTo>
                  <a:pt x="34" y="30"/>
                </a:lnTo>
                <a:lnTo>
                  <a:pt x="34" y="38"/>
                </a:lnTo>
                <a:close/>
                <a:moveTo>
                  <a:pt x="34" y="85"/>
                </a:moveTo>
                <a:lnTo>
                  <a:pt x="34" y="85"/>
                </a:lnTo>
                <a:lnTo>
                  <a:pt x="31" y="77"/>
                </a:lnTo>
                <a:lnTo>
                  <a:pt x="31" y="69"/>
                </a:lnTo>
                <a:lnTo>
                  <a:pt x="31" y="69"/>
                </a:lnTo>
                <a:lnTo>
                  <a:pt x="31" y="61"/>
                </a:lnTo>
                <a:lnTo>
                  <a:pt x="34" y="53"/>
                </a:lnTo>
                <a:lnTo>
                  <a:pt x="34" y="85"/>
                </a:lnTo>
                <a:lnTo>
                  <a:pt x="34" y="85"/>
                </a:lnTo>
                <a:close/>
                <a:moveTo>
                  <a:pt x="34" y="30"/>
                </a:moveTo>
                <a:lnTo>
                  <a:pt x="34" y="38"/>
                </a:lnTo>
                <a:lnTo>
                  <a:pt x="34" y="38"/>
                </a:lnTo>
                <a:lnTo>
                  <a:pt x="31" y="38"/>
                </a:lnTo>
                <a:lnTo>
                  <a:pt x="31" y="38"/>
                </a:lnTo>
                <a:lnTo>
                  <a:pt x="20" y="26"/>
                </a:lnTo>
                <a:lnTo>
                  <a:pt x="20" y="26"/>
                </a:lnTo>
                <a:lnTo>
                  <a:pt x="19" y="23"/>
                </a:lnTo>
                <a:lnTo>
                  <a:pt x="20" y="20"/>
                </a:lnTo>
                <a:lnTo>
                  <a:pt x="20" y="20"/>
                </a:lnTo>
                <a:lnTo>
                  <a:pt x="23" y="19"/>
                </a:lnTo>
                <a:lnTo>
                  <a:pt x="24" y="20"/>
                </a:lnTo>
                <a:lnTo>
                  <a:pt x="34" y="30"/>
                </a:lnTo>
                <a:lnTo>
                  <a:pt x="34" y="30"/>
                </a:lnTo>
                <a:close/>
                <a:moveTo>
                  <a:pt x="34" y="99"/>
                </a:moveTo>
                <a:lnTo>
                  <a:pt x="34" y="107"/>
                </a:lnTo>
                <a:lnTo>
                  <a:pt x="24" y="116"/>
                </a:lnTo>
                <a:lnTo>
                  <a:pt x="24" y="116"/>
                </a:lnTo>
                <a:lnTo>
                  <a:pt x="23" y="118"/>
                </a:lnTo>
                <a:lnTo>
                  <a:pt x="20" y="116"/>
                </a:lnTo>
                <a:lnTo>
                  <a:pt x="20" y="116"/>
                </a:lnTo>
                <a:lnTo>
                  <a:pt x="19" y="115"/>
                </a:lnTo>
                <a:lnTo>
                  <a:pt x="20" y="112"/>
                </a:lnTo>
                <a:lnTo>
                  <a:pt x="31" y="100"/>
                </a:lnTo>
                <a:lnTo>
                  <a:pt x="31" y="100"/>
                </a:lnTo>
                <a:lnTo>
                  <a:pt x="31" y="100"/>
                </a:lnTo>
                <a:lnTo>
                  <a:pt x="34" y="99"/>
                </a:lnTo>
                <a:lnTo>
                  <a:pt x="34" y="99"/>
                </a:lnTo>
                <a:close/>
                <a:moveTo>
                  <a:pt x="4" y="65"/>
                </a:moveTo>
                <a:lnTo>
                  <a:pt x="4" y="65"/>
                </a:lnTo>
                <a:lnTo>
                  <a:pt x="20" y="65"/>
                </a:lnTo>
                <a:lnTo>
                  <a:pt x="20" y="65"/>
                </a:lnTo>
                <a:lnTo>
                  <a:pt x="23" y="66"/>
                </a:lnTo>
                <a:lnTo>
                  <a:pt x="24" y="69"/>
                </a:lnTo>
                <a:lnTo>
                  <a:pt x="24" y="69"/>
                </a:lnTo>
                <a:lnTo>
                  <a:pt x="23" y="72"/>
                </a:lnTo>
                <a:lnTo>
                  <a:pt x="20" y="72"/>
                </a:lnTo>
                <a:lnTo>
                  <a:pt x="4" y="72"/>
                </a:lnTo>
                <a:lnTo>
                  <a:pt x="4" y="72"/>
                </a:lnTo>
                <a:lnTo>
                  <a:pt x="1" y="72"/>
                </a:lnTo>
                <a:lnTo>
                  <a:pt x="0" y="69"/>
                </a:lnTo>
                <a:lnTo>
                  <a:pt x="0" y="69"/>
                </a:lnTo>
                <a:lnTo>
                  <a:pt x="1" y="66"/>
                </a:lnTo>
                <a:lnTo>
                  <a:pt x="4" y="65"/>
                </a:lnTo>
                <a:lnTo>
                  <a:pt x="4" y="65"/>
                </a:lnTo>
                <a:close/>
              </a:path>
            </a:pathLst>
          </a:custGeom>
          <a:solidFill>
            <a:schemeClr val="accent1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grpSp>
        <p:nvGrpSpPr>
          <p:cNvPr id="329" name="组合 328"/>
          <p:cNvGrpSpPr/>
          <p:nvPr/>
        </p:nvGrpSpPr>
        <p:grpSpPr>
          <a:xfrm>
            <a:off x="3503103" y="2830474"/>
            <a:ext cx="393757" cy="393757"/>
            <a:chOff x="3564033" y="3063299"/>
            <a:chExt cx="393757" cy="393757"/>
          </a:xfrm>
        </p:grpSpPr>
        <p:sp>
          <p:nvSpPr>
            <p:cNvPr id="330" name="椭圆 329"/>
            <p:cNvSpPr/>
            <p:nvPr/>
          </p:nvSpPr>
          <p:spPr>
            <a:xfrm>
              <a:off x="3564033" y="3063299"/>
              <a:ext cx="393757" cy="39375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400">
                <a:solidFill>
                  <a:schemeClr val="accent1">
                    <a:lumMod val="75000"/>
                  </a:schemeClr>
                </a:solidFill>
              </a:endParaRPr>
            </a:p>
          </p:txBody>
        </p:sp>
        <p:sp>
          <p:nvSpPr>
            <p:cNvPr id="331" name="Freeform 893"/>
            <p:cNvSpPr>
              <a:spLocks noEditPoints="1"/>
            </p:cNvSpPr>
            <p:nvPr/>
          </p:nvSpPr>
          <p:spPr bwMode="auto">
            <a:xfrm>
              <a:off x="3674786" y="3111991"/>
              <a:ext cx="172250" cy="296371"/>
            </a:xfrm>
            <a:custGeom>
              <a:avLst/>
              <a:gdLst>
                <a:gd name="T0" fmla="*/ 105 w 115"/>
                <a:gd name="T1" fmla="*/ 49 h 198"/>
                <a:gd name="T2" fmla="*/ 115 w 115"/>
                <a:gd name="T3" fmla="*/ 53 h 198"/>
                <a:gd name="T4" fmla="*/ 101 w 115"/>
                <a:gd name="T5" fmla="*/ 93 h 198"/>
                <a:gd name="T6" fmla="*/ 89 w 115"/>
                <a:gd name="T7" fmla="*/ 93 h 198"/>
                <a:gd name="T8" fmla="*/ 105 w 115"/>
                <a:gd name="T9" fmla="*/ 49 h 198"/>
                <a:gd name="T10" fmla="*/ 112 w 115"/>
                <a:gd name="T11" fmla="*/ 18 h 198"/>
                <a:gd name="T12" fmla="*/ 109 w 115"/>
                <a:gd name="T13" fmla="*/ 17 h 198"/>
                <a:gd name="T14" fmla="*/ 94 w 115"/>
                <a:gd name="T15" fmla="*/ 33 h 198"/>
                <a:gd name="T16" fmla="*/ 114 w 115"/>
                <a:gd name="T17" fmla="*/ 39 h 198"/>
                <a:gd name="T18" fmla="*/ 112 w 115"/>
                <a:gd name="T19" fmla="*/ 18 h 198"/>
                <a:gd name="T20" fmla="*/ 78 w 115"/>
                <a:gd name="T21" fmla="*/ 93 h 198"/>
                <a:gd name="T22" fmla="*/ 95 w 115"/>
                <a:gd name="T23" fmla="*/ 46 h 198"/>
                <a:gd name="T24" fmla="*/ 85 w 115"/>
                <a:gd name="T25" fmla="*/ 42 h 198"/>
                <a:gd name="T26" fmla="*/ 67 w 115"/>
                <a:gd name="T27" fmla="*/ 93 h 198"/>
                <a:gd name="T28" fmla="*/ 78 w 115"/>
                <a:gd name="T29" fmla="*/ 93 h 198"/>
                <a:gd name="T30" fmla="*/ 2 w 115"/>
                <a:gd name="T31" fmla="*/ 25 h 198"/>
                <a:gd name="T32" fmla="*/ 15 w 115"/>
                <a:gd name="T33" fmla="*/ 3 h 198"/>
                <a:gd name="T34" fmla="*/ 38 w 115"/>
                <a:gd name="T35" fmla="*/ 16 h 198"/>
                <a:gd name="T36" fmla="*/ 58 w 115"/>
                <a:gd name="T37" fmla="*/ 93 h 198"/>
                <a:gd name="T38" fmla="*/ 20 w 115"/>
                <a:gd name="T39" fmla="*/ 93 h 198"/>
                <a:gd name="T40" fmla="*/ 2 w 115"/>
                <a:gd name="T41" fmla="*/ 25 h 198"/>
                <a:gd name="T42" fmla="*/ 16 w 115"/>
                <a:gd name="T43" fmla="*/ 22 h 198"/>
                <a:gd name="T44" fmla="*/ 28 w 115"/>
                <a:gd name="T45" fmla="*/ 69 h 198"/>
                <a:gd name="T46" fmla="*/ 34 w 115"/>
                <a:gd name="T47" fmla="*/ 72 h 198"/>
                <a:gd name="T48" fmla="*/ 37 w 115"/>
                <a:gd name="T49" fmla="*/ 66 h 198"/>
                <a:gd name="T50" fmla="*/ 24 w 115"/>
                <a:gd name="T51" fmla="*/ 19 h 198"/>
                <a:gd name="T52" fmla="*/ 19 w 115"/>
                <a:gd name="T53" fmla="*/ 16 h 198"/>
                <a:gd name="T54" fmla="*/ 16 w 115"/>
                <a:gd name="T55" fmla="*/ 22 h 198"/>
                <a:gd name="T56" fmla="*/ 107 w 115"/>
                <a:gd name="T57" fmla="*/ 100 h 198"/>
                <a:gd name="T58" fmla="*/ 8 w 115"/>
                <a:gd name="T59" fmla="*/ 100 h 198"/>
                <a:gd name="T60" fmla="*/ 2 w 115"/>
                <a:gd name="T61" fmla="*/ 105 h 198"/>
                <a:gd name="T62" fmla="*/ 8 w 115"/>
                <a:gd name="T63" fmla="*/ 109 h 198"/>
                <a:gd name="T64" fmla="*/ 19 w 115"/>
                <a:gd name="T65" fmla="*/ 190 h 198"/>
                <a:gd name="T66" fmla="*/ 14 w 115"/>
                <a:gd name="T67" fmla="*/ 194 h 198"/>
                <a:gd name="T68" fmla="*/ 20 w 115"/>
                <a:gd name="T69" fmla="*/ 198 h 198"/>
                <a:gd name="T70" fmla="*/ 95 w 115"/>
                <a:gd name="T71" fmla="*/ 198 h 198"/>
                <a:gd name="T72" fmla="*/ 101 w 115"/>
                <a:gd name="T73" fmla="*/ 194 h 198"/>
                <a:gd name="T74" fmla="*/ 96 w 115"/>
                <a:gd name="T75" fmla="*/ 190 h 198"/>
                <a:gd name="T76" fmla="*/ 107 w 115"/>
                <a:gd name="T77" fmla="*/ 109 h 198"/>
                <a:gd name="T78" fmla="*/ 113 w 115"/>
                <a:gd name="T79" fmla="*/ 105 h 198"/>
                <a:gd name="T80" fmla="*/ 107 w 115"/>
                <a:gd name="T81" fmla="*/ 100 h 198"/>
                <a:gd name="T82" fmla="*/ 34 w 115"/>
                <a:gd name="T83" fmla="*/ 186 h 198"/>
                <a:gd name="T84" fmla="*/ 34 w 115"/>
                <a:gd name="T85" fmla="*/ 186 h 198"/>
                <a:gd name="T86" fmla="*/ 30 w 115"/>
                <a:gd name="T87" fmla="*/ 183 h 198"/>
                <a:gd name="T88" fmla="*/ 20 w 115"/>
                <a:gd name="T89" fmla="*/ 115 h 198"/>
                <a:gd name="T90" fmla="*/ 23 w 115"/>
                <a:gd name="T91" fmla="*/ 110 h 198"/>
                <a:gd name="T92" fmla="*/ 28 w 115"/>
                <a:gd name="T93" fmla="*/ 114 h 198"/>
                <a:gd name="T94" fmla="*/ 38 w 115"/>
                <a:gd name="T95" fmla="*/ 182 h 198"/>
                <a:gd name="T96" fmla="*/ 34 w 115"/>
                <a:gd name="T97" fmla="*/ 186 h 1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115" h="198">
                  <a:moveTo>
                    <a:pt x="105" y="49"/>
                  </a:moveTo>
                  <a:cubicBezTo>
                    <a:pt x="115" y="53"/>
                    <a:pt x="115" y="53"/>
                    <a:pt x="115" y="53"/>
                  </a:cubicBezTo>
                  <a:cubicBezTo>
                    <a:pt x="101" y="93"/>
                    <a:pt x="101" y="93"/>
                    <a:pt x="101" y="93"/>
                  </a:cubicBezTo>
                  <a:cubicBezTo>
                    <a:pt x="89" y="93"/>
                    <a:pt x="89" y="93"/>
                    <a:pt x="89" y="93"/>
                  </a:cubicBezTo>
                  <a:lnTo>
                    <a:pt x="105" y="49"/>
                  </a:lnTo>
                  <a:close/>
                  <a:moveTo>
                    <a:pt x="112" y="18"/>
                  </a:moveTo>
                  <a:cubicBezTo>
                    <a:pt x="112" y="16"/>
                    <a:pt x="111" y="16"/>
                    <a:pt x="109" y="17"/>
                  </a:cubicBezTo>
                  <a:cubicBezTo>
                    <a:pt x="94" y="33"/>
                    <a:pt x="94" y="33"/>
                    <a:pt x="94" y="33"/>
                  </a:cubicBezTo>
                  <a:cubicBezTo>
                    <a:pt x="114" y="39"/>
                    <a:pt x="114" y="39"/>
                    <a:pt x="114" y="39"/>
                  </a:cubicBezTo>
                  <a:lnTo>
                    <a:pt x="112" y="18"/>
                  </a:lnTo>
                  <a:close/>
                  <a:moveTo>
                    <a:pt x="78" y="93"/>
                  </a:moveTo>
                  <a:cubicBezTo>
                    <a:pt x="95" y="46"/>
                    <a:pt x="95" y="46"/>
                    <a:pt x="95" y="46"/>
                  </a:cubicBezTo>
                  <a:cubicBezTo>
                    <a:pt x="85" y="42"/>
                    <a:pt x="85" y="42"/>
                    <a:pt x="85" y="42"/>
                  </a:cubicBezTo>
                  <a:cubicBezTo>
                    <a:pt x="67" y="93"/>
                    <a:pt x="67" y="93"/>
                    <a:pt x="67" y="93"/>
                  </a:cubicBezTo>
                  <a:lnTo>
                    <a:pt x="78" y="93"/>
                  </a:lnTo>
                  <a:close/>
                  <a:moveTo>
                    <a:pt x="2" y="25"/>
                  </a:moveTo>
                  <a:cubicBezTo>
                    <a:pt x="0" y="15"/>
                    <a:pt x="5" y="5"/>
                    <a:pt x="15" y="3"/>
                  </a:cubicBezTo>
                  <a:cubicBezTo>
                    <a:pt x="25" y="0"/>
                    <a:pt x="35" y="6"/>
                    <a:pt x="38" y="16"/>
                  </a:cubicBezTo>
                  <a:cubicBezTo>
                    <a:pt x="58" y="93"/>
                    <a:pt x="58" y="93"/>
                    <a:pt x="58" y="93"/>
                  </a:cubicBezTo>
                  <a:cubicBezTo>
                    <a:pt x="20" y="93"/>
                    <a:pt x="20" y="93"/>
                    <a:pt x="20" y="93"/>
                  </a:cubicBezTo>
                  <a:lnTo>
                    <a:pt x="2" y="25"/>
                  </a:lnTo>
                  <a:close/>
                  <a:moveTo>
                    <a:pt x="16" y="22"/>
                  </a:moveTo>
                  <a:cubicBezTo>
                    <a:pt x="28" y="69"/>
                    <a:pt x="28" y="69"/>
                    <a:pt x="28" y="69"/>
                  </a:cubicBezTo>
                  <a:cubicBezTo>
                    <a:pt x="29" y="71"/>
                    <a:pt x="31" y="72"/>
                    <a:pt x="34" y="72"/>
                  </a:cubicBezTo>
                  <a:cubicBezTo>
                    <a:pt x="36" y="71"/>
                    <a:pt x="38" y="69"/>
                    <a:pt x="37" y="66"/>
                  </a:cubicBezTo>
                  <a:cubicBezTo>
                    <a:pt x="24" y="19"/>
                    <a:pt x="24" y="19"/>
                    <a:pt x="24" y="19"/>
                  </a:cubicBezTo>
                  <a:cubicBezTo>
                    <a:pt x="24" y="17"/>
                    <a:pt x="21" y="16"/>
                    <a:pt x="19" y="16"/>
                  </a:cubicBezTo>
                  <a:cubicBezTo>
                    <a:pt x="16" y="17"/>
                    <a:pt x="15" y="19"/>
                    <a:pt x="16" y="22"/>
                  </a:cubicBezTo>
                  <a:close/>
                  <a:moveTo>
                    <a:pt x="107" y="100"/>
                  </a:moveTo>
                  <a:cubicBezTo>
                    <a:pt x="8" y="100"/>
                    <a:pt x="8" y="100"/>
                    <a:pt x="8" y="100"/>
                  </a:cubicBezTo>
                  <a:cubicBezTo>
                    <a:pt x="5" y="100"/>
                    <a:pt x="2" y="102"/>
                    <a:pt x="2" y="105"/>
                  </a:cubicBezTo>
                  <a:cubicBezTo>
                    <a:pt x="2" y="107"/>
                    <a:pt x="4" y="109"/>
                    <a:pt x="8" y="109"/>
                  </a:cubicBezTo>
                  <a:cubicBezTo>
                    <a:pt x="19" y="190"/>
                    <a:pt x="19" y="190"/>
                    <a:pt x="19" y="190"/>
                  </a:cubicBezTo>
                  <a:cubicBezTo>
                    <a:pt x="16" y="190"/>
                    <a:pt x="14" y="192"/>
                    <a:pt x="14" y="194"/>
                  </a:cubicBezTo>
                  <a:cubicBezTo>
                    <a:pt x="14" y="196"/>
                    <a:pt x="17" y="198"/>
                    <a:pt x="20" y="198"/>
                  </a:cubicBezTo>
                  <a:cubicBezTo>
                    <a:pt x="95" y="198"/>
                    <a:pt x="95" y="198"/>
                    <a:pt x="95" y="198"/>
                  </a:cubicBezTo>
                  <a:cubicBezTo>
                    <a:pt x="98" y="198"/>
                    <a:pt x="101" y="196"/>
                    <a:pt x="101" y="194"/>
                  </a:cubicBezTo>
                  <a:cubicBezTo>
                    <a:pt x="101" y="192"/>
                    <a:pt x="99" y="190"/>
                    <a:pt x="96" y="190"/>
                  </a:cubicBezTo>
                  <a:cubicBezTo>
                    <a:pt x="107" y="109"/>
                    <a:pt x="107" y="109"/>
                    <a:pt x="107" y="109"/>
                  </a:cubicBezTo>
                  <a:cubicBezTo>
                    <a:pt x="111" y="109"/>
                    <a:pt x="113" y="107"/>
                    <a:pt x="113" y="105"/>
                  </a:cubicBezTo>
                  <a:cubicBezTo>
                    <a:pt x="113" y="102"/>
                    <a:pt x="110" y="100"/>
                    <a:pt x="107" y="100"/>
                  </a:cubicBezTo>
                  <a:close/>
                  <a:moveTo>
                    <a:pt x="34" y="186"/>
                  </a:moveTo>
                  <a:cubicBezTo>
                    <a:pt x="34" y="186"/>
                    <a:pt x="34" y="186"/>
                    <a:pt x="34" y="186"/>
                  </a:cubicBezTo>
                  <a:cubicBezTo>
                    <a:pt x="32" y="186"/>
                    <a:pt x="30" y="185"/>
                    <a:pt x="30" y="183"/>
                  </a:cubicBezTo>
                  <a:cubicBezTo>
                    <a:pt x="20" y="115"/>
                    <a:pt x="20" y="115"/>
                    <a:pt x="20" y="115"/>
                  </a:cubicBezTo>
                  <a:cubicBezTo>
                    <a:pt x="19" y="112"/>
                    <a:pt x="21" y="110"/>
                    <a:pt x="23" y="110"/>
                  </a:cubicBezTo>
                  <a:cubicBezTo>
                    <a:pt x="26" y="110"/>
                    <a:pt x="28" y="111"/>
                    <a:pt x="28" y="114"/>
                  </a:cubicBezTo>
                  <a:cubicBezTo>
                    <a:pt x="38" y="182"/>
                    <a:pt x="38" y="182"/>
                    <a:pt x="38" y="182"/>
                  </a:cubicBezTo>
                  <a:cubicBezTo>
                    <a:pt x="38" y="184"/>
                    <a:pt x="37" y="186"/>
                    <a:pt x="34" y="186"/>
                  </a:cubicBezTo>
                  <a:close/>
                </a:path>
              </a:pathLst>
            </a:custGeom>
            <a:solidFill>
              <a:sysClr val="window" lastClr="FFFFFF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>
                <a:defRPr/>
              </a:pPr>
              <a:endParaRPr lang="zh-CN" altLang="en-US" sz="2000" kern="0">
                <a:solidFill>
                  <a:schemeClr val="accent1">
                    <a:lumMod val="75000"/>
                  </a:schemeClr>
                </a:solidFill>
                <a:ea typeface="微软雅黑"/>
              </a:endParaRPr>
            </a:p>
          </p:txBody>
        </p:sp>
      </p:grpSp>
      <p:grpSp>
        <p:nvGrpSpPr>
          <p:cNvPr id="335" name="组合 334"/>
          <p:cNvGrpSpPr/>
          <p:nvPr/>
        </p:nvGrpSpPr>
        <p:grpSpPr>
          <a:xfrm>
            <a:off x="3511456" y="1679886"/>
            <a:ext cx="393757" cy="393757"/>
            <a:chOff x="3564033" y="1741346"/>
            <a:chExt cx="393757" cy="393757"/>
          </a:xfrm>
        </p:grpSpPr>
        <p:sp>
          <p:nvSpPr>
            <p:cNvPr id="336" name="椭圆 335"/>
            <p:cNvSpPr/>
            <p:nvPr/>
          </p:nvSpPr>
          <p:spPr>
            <a:xfrm>
              <a:off x="3564033" y="1741346"/>
              <a:ext cx="393757" cy="393757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37" name="Freeform 898"/>
            <p:cNvSpPr>
              <a:spLocks noEditPoints="1"/>
            </p:cNvSpPr>
            <p:nvPr/>
          </p:nvSpPr>
          <p:spPr bwMode="auto">
            <a:xfrm>
              <a:off x="3683642" y="1812997"/>
              <a:ext cx="154539" cy="237101"/>
            </a:xfrm>
            <a:custGeom>
              <a:avLst/>
              <a:gdLst>
                <a:gd name="T0" fmla="*/ 47 w 123"/>
                <a:gd name="T1" fmla="*/ 8 h 189"/>
                <a:gd name="T2" fmla="*/ 49 w 123"/>
                <a:gd name="T3" fmla="*/ 4 h 189"/>
                <a:gd name="T4" fmla="*/ 59 w 123"/>
                <a:gd name="T5" fmla="*/ 1 h 189"/>
                <a:gd name="T6" fmla="*/ 64 w 123"/>
                <a:gd name="T7" fmla="*/ 3 h 189"/>
                <a:gd name="T8" fmla="*/ 64 w 123"/>
                <a:gd name="T9" fmla="*/ 5 h 189"/>
                <a:gd name="T10" fmla="*/ 62 w 123"/>
                <a:gd name="T11" fmla="*/ 9 h 189"/>
                <a:gd name="T12" fmla="*/ 52 w 123"/>
                <a:gd name="T13" fmla="*/ 13 h 189"/>
                <a:gd name="T14" fmla="*/ 48 w 123"/>
                <a:gd name="T15" fmla="*/ 10 h 189"/>
                <a:gd name="T16" fmla="*/ 47 w 123"/>
                <a:gd name="T17" fmla="*/ 8 h 189"/>
                <a:gd name="T18" fmla="*/ 76 w 123"/>
                <a:gd name="T19" fmla="*/ 106 h 189"/>
                <a:gd name="T20" fmla="*/ 72 w 123"/>
                <a:gd name="T21" fmla="*/ 111 h 189"/>
                <a:gd name="T22" fmla="*/ 79 w 123"/>
                <a:gd name="T23" fmla="*/ 114 h 189"/>
                <a:gd name="T24" fmla="*/ 97 w 123"/>
                <a:gd name="T25" fmla="*/ 108 h 189"/>
                <a:gd name="T26" fmla="*/ 102 w 123"/>
                <a:gd name="T27" fmla="*/ 102 h 189"/>
                <a:gd name="T28" fmla="*/ 95 w 123"/>
                <a:gd name="T29" fmla="*/ 100 h 189"/>
                <a:gd name="T30" fmla="*/ 76 w 123"/>
                <a:gd name="T31" fmla="*/ 106 h 189"/>
                <a:gd name="T32" fmla="*/ 123 w 123"/>
                <a:gd name="T33" fmla="*/ 134 h 189"/>
                <a:gd name="T34" fmla="*/ 123 w 123"/>
                <a:gd name="T35" fmla="*/ 138 h 189"/>
                <a:gd name="T36" fmla="*/ 120 w 123"/>
                <a:gd name="T37" fmla="*/ 141 h 189"/>
                <a:gd name="T38" fmla="*/ 114 w 123"/>
                <a:gd name="T39" fmla="*/ 141 h 189"/>
                <a:gd name="T40" fmla="*/ 83 w 123"/>
                <a:gd name="T41" fmla="*/ 166 h 189"/>
                <a:gd name="T42" fmla="*/ 108 w 123"/>
                <a:gd name="T43" fmla="*/ 182 h 189"/>
                <a:gd name="T44" fmla="*/ 102 w 123"/>
                <a:gd name="T45" fmla="*/ 189 h 189"/>
                <a:gd name="T46" fmla="*/ 23 w 123"/>
                <a:gd name="T47" fmla="*/ 189 h 189"/>
                <a:gd name="T48" fmla="*/ 17 w 123"/>
                <a:gd name="T49" fmla="*/ 182 h 189"/>
                <a:gd name="T50" fmla="*/ 38 w 123"/>
                <a:gd name="T51" fmla="*/ 167 h 189"/>
                <a:gd name="T52" fmla="*/ 0 w 123"/>
                <a:gd name="T53" fmla="*/ 107 h 189"/>
                <a:gd name="T54" fmla="*/ 52 w 123"/>
                <a:gd name="T55" fmla="*/ 46 h 189"/>
                <a:gd name="T56" fmla="*/ 46 w 123"/>
                <a:gd name="T57" fmla="*/ 25 h 189"/>
                <a:gd name="T58" fmla="*/ 49 w 123"/>
                <a:gd name="T59" fmla="*/ 18 h 189"/>
                <a:gd name="T60" fmla="*/ 68 w 123"/>
                <a:gd name="T61" fmla="*/ 12 h 189"/>
                <a:gd name="T62" fmla="*/ 75 w 123"/>
                <a:gd name="T63" fmla="*/ 16 h 189"/>
                <a:gd name="T64" fmla="*/ 97 w 123"/>
                <a:gd name="T65" fmla="*/ 87 h 189"/>
                <a:gd name="T66" fmla="*/ 93 w 123"/>
                <a:gd name="T67" fmla="*/ 94 h 189"/>
                <a:gd name="T68" fmla="*/ 75 w 123"/>
                <a:gd name="T69" fmla="*/ 100 h 189"/>
                <a:gd name="T70" fmla="*/ 68 w 123"/>
                <a:gd name="T71" fmla="*/ 96 h 189"/>
                <a:gd name="T72" fmla="*/ 59 w 123"/>
                <a:gd name="T73" fmla="*/ 67 h 189"/>
                <a:gd name="T74" fmla="*/ 22 w 123"/>
                <a:gd name="T75" fmla="*/ 105 h 189"/>
                <a:gd name="T76" fmla="*/ 56 w 123"/>
                <a:gd name="T77" fmla="*/ 147 h 189"/>
                <a:gd name="T78" fmla="*/ 74 w 123"/>
                <a:gd name="T79" fmla="*/ 141 h 189"/>
                <a:gd name="T80" fmla="*/ 68 w 123"/>
                <a:gd name="T81" fmla="*/ 141 h 189"/>
                <a:gd name="T82" fmla="*/ 65 w 123"/>
                <a:gd name="T83" fmla="*/ 138 h 189"/>
                <a:gd name="T84" fmla="*/ 65 w 123"/>
                <a:gd name="T85" fmla="*/ 134 h 189"/>
                <a:gd name="T86" fmla="*/ 68 w 123"/>
                <a:gd name="T87" fmla="*/ 131 h 189"/>
                <a:gd name="T88" fmla="*/ 120 w 123"/>
                <a:gd name="T89" fmla="*/ 131 h 189"/>
                <a:gd name="T90" fmla="*/ 123 w 123"/>
                <a:gd name="T91" fmla="*/ 134 h 189"/>
                <a:gd name="T92" fmla="*/ 67 w 123"/>
                <a:gd name="T93" fmla="*/ 35 h 189"/>
                <a:gd name="T94" fmla="*/ 78 w 123"/>
                <a:gd name="T95" fmla="*/ 74 h 189"/>
                <a:gd name="T96" fmla="*/ 80 w 123"/>
                <a:gd name="T97" fmla="*/ 76 h 189"/>
                <a:gd name="T98" fmla="*/ 82 w 123"/>
                <a:gd name="T99" fmla="*/ 76 h 189"/>
                <a:gd name="T100" fmla="*/ 84 w 123"/>
                <a:gd name="T101" fmla="*/ 72 h 189"/>
                <a:gd name="T102" fmla="*/ 72 w 123"/>
                <a:gd name="T103" fmla="*/ 34 h 189"/>
                <a:gd name="T104" fmla="*/ 69 w 123"/>
                <a:gd name="T105" fmla="*/ 32 h 189"/>
                <a:gd name="T106" fmla="*/ 67 w 123"/>
                <a:gd name="T107" fmla="*/ 35 h 189"/>
                <a:gd name="T108" fmla="*/ 67 w 123"/>
                <a:gd name="T109" fmla="*/ 162 h 189"/>
                <a:gd name="T110" fmla="*/ 55 w 123"/>
                <a:gd name="T111" fmla="*/ 162 h 189"/>
                <a:gd name="T112" fmla="*/ 55 w 123"/>
                <a:gd name="T113" fmla="*/ 174 h 189"/>
                <a:gd name="T114" fmla="*/ 67 w 123"/>
                <a:gd name="T115" fmla="*/ 174 h 189"/>
                <a:gd name="T116" fmla="*/ 67 w 123"/>
                <a:gd name="T117" fmla="*/ 162 h 1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23" h="189">
                  <a:moveTo>
                    <a:pt x="47" y="8"/>
                  </a:moveTo>
                  <a:cubicBezTo>
                    <a:pt x="46" y="6"/>
                    <a:pt x="47" y="5"/>
                    <a:pt x="49" y="4"/>
                  </a:cubicBezTo>
                  <a:cubicBezTo>
                    <a:pt x="59" y="1"/>
                    <a:pt x="59" y="1"/>
                    <a:pt x="59" y="1"/>
                  </a:cubicBezTo>
                  <a:cubicBezTo>
                    <a:pt x="61" y="0"/>
                    <a:pt x="63" y="1"/>
                    <a:pt x="64" y="3"/>
                  </a:cubicBezTo>
                  <a:cubicBezTo>
                    <a:pt x="64" y="5"/>
                    <a:pt x="64" y="5"/>
                    <a:pt x="64" y="5"/>
                  </a:cubicBezTo>
                  <a:cubicBezTo>
                    <a:pt x="65" y="7"/>
                    <a:pt x="64" y="9"/>
                    <a:pt x="62" y="9"/>
                  </a:cubicBezTo>
                  <a:cubicBezTo>
                    <a:pt x="52" y="13"/>
                    <a:pt x="52" y="13"/>
                    <a:pt x="52" y="13"/>
                  </a:cubicBezTo>
                  <a:cubicBezTo>
                    <a:pt x="50" y="13"/>
                    <a:pt x="48" y="12"/>
                    <a:pt x="48" y="10"/>
                  </a:cubicBezTo>
                  <a:lnTo>
                    <a:pt x="47" y="8"/>
                  </a:lnTo>
                  <a:close/>
                  <a:moveTo>
                    <a:pt x="76" y="106"/>
                  </a:moveTo>
                  <a:cubicBezTo>
                    <a:pt x="73" y="107"/>
                    <a:pt x="71" y="109"/>
                    <a:pt x="72" y="111"/>
                  </a:cubicBezTo>
                  <a:cubicBezTo>
                    <a:pt x="73" y="114"/>
                    <a:pt x="76" y="115"/>
                    <a:pt x="79" y="114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100" y="107"/>
                    <a:pt x="102" y="105"/>
                    <a:pt x="102" y="102"/>
                  </a:cubicBezTo>
                  <a:cubicBezTo>
                    <a:pt x="101" y="100"/>
                    <a:pt x="98" y="99"/>
                    <a:pt x="95" y="100"/>
                  </a:cubicBezTo>
                  <a:lnTo>
                    <a:pt x="76" y="106"/>
                  </a:lnTo>
                  <a:close/>
                  <a:moveTo>
                    <a:pt x="123" y="134"/>
                  </a:moveTo>
                  <a:cubicBezTo>
                    <a:pt x="123" y="138"/>
                    <a:pt x="123" y="138"/>
                    <a:pt x="123" y="138"/>
                  </a:cubicBezTo>
                  <a:cubicBezTo>
                    <a:pt x="123" y="140"/>
                    <a:pt x="122" y="141"/>
                    <a:pt x="120" y="141"/>
                  </a:cubicBezTo>
                  <a:cubicBezTo>
                    <a:pt x="114" y="141"/>
                    <a:pt x="114" y="141"/>
                    <a:pt x="114" y="141"/>
                  </a:cubicBezTo>
                  <a:cubicBezTo>
                    <a:pt x="108" y="150"/>
                    <a:pt x="95" y="160"/>
                    <a:pt x="83" y="166"/>
                  </a:cubicBezTo>
                  <a:cubicBezTo>
                    <a:pt x="96" y="169"/>
                    <a:pt x="108" y="177"/>
                    <a:pt x="108" y="182"/>
                  </a:cubicBezTo>
                  <a:cubicBezTo>
                    <a:pt x="108" y="186"/>
                    <a:pt x="105" y="189"/>
                    <a:pt x="102" y="189"/>
                  </a:cubicBezTo>
                  <a:cubicBezTo>
                    <a:pt x="23" y="189"/>
                    <a:pt x="23" y="189"/>
                    <a:pt x="23" y="189"/>
                  </a:cubicBezTo>
                  <a:cubicBezTo>
                    <a:pt x="20" y="189"/>
                    <a:pt x="17" y="186"/>
                    <a:pt x="17" y="182"/>
                  </a:cubicBezTo>
                  <a:cubicBezTo>
                    <a:pt x="17" y="177"/>
                    <a:pt x="26" y="171"/>
                    <a:pt x="38" y="167"/>
                  </a:cubicBezTo>
                  <a:cubicBezTo>
                    <a:pt x="9" y="150"/>
                    <a:pt x="0" y="133"/>
                    <a:pt x="0" y="107"/>
                  </a:cubicBezTo>
                  <a:cubicBezTo>
                    <a:pt x="0" y="80"/>
                    <a:pt x="19" y="54"/>
                    <a:pt x="52" y="46"/>
                  </a:cubicBezTo>
                  <a:cubicBezTo>
                    <a:pt x="46" y="25"/>
                    <a:pt x="46" y="25"/>
                    <a:pt x="46" y="25"/>
                  </a:cubicBezTo>
                  <a:cubicBezTo>
                    <a:pt x="45" y="22"/>
                    <a:pt x="46" y="19"/>
                    <a:pt x="49" y="18"/>
                  </a:cubicBezTo>
                  <a:cubicBezTo>
                    <a:pt x="68" y="12"/>
                    <a:pt x="68" y="12"/>
                    <a:pt x="68" y="12"/>
                  </a:cubicBezTo>
                  <a:cubicBezTo>
                    <a:pt x="71" y="11"/>
                    <a:pt x="74" y="13"/>
                    <a:pt x="75" y="16"/>
                  </a:cubicBezTo>
                  <a:cubicBezTo>
                    <a:pt x="97" y="87"/>
                    <a:pt x="97" y="87"/>
                    <a:pt x="97" y="87"/>
                  </a:cubicBezTo>
                  <a:cubicBezTo>
                    <a:pt x="98" y="90"/>
                    <a:pt x="96" y="93"/>
                    <a:pt x="93" y="94"/>
                  </a:cubicBezTo>
                  <a:cubicBezTo>
                    <a:pt x="75" y="100"/>
                    <a:pt x="75" y="100"/>
                    <a:pt x="75" y="100"/>
                  </a:cubicBezTo>
                  <a:cubicBezTo>
                    <a:pt x="72" y="100"/>
                    <a:pt x="69" y="99"/>
                    <a:pt x="68" y="96"/>
                  </a:cubicBezTo>
                  <a:cubicBezTo>
                    <a:pt x="59" y="67"/>
                    <a:pt x="59" y="67"/>
                    <a:pt x="59" y="67"/>
                  </a:cubicBezTo>
                  <a:cubicBezTo>
                    <a:pt x="42" y="69"/>
                    <a:pt x="22" y="85"/>
                    <a:pt x="22" y="105"/>
                  </a:cubicBezTo>
                  <a:cubicBezTo>
                    <a:pt x="22" y="127"/>
                    <a:pt x="38" y="147"/>
                    <a:pt x="56" y="147"/>
                  </a:cubicBezTo>
                  <a:cubicBezTo>
                    <a:pt x="64" y="147"/>
                    <a:pt x="70" y="145"/>
                    <a:pt x="74" y="141"/>
                  </a:cubicBezTo>
                  <a:cubicBezTo>
                    <a:pt x="68" y="141"/>
                    <a:pt x="68" y="141"/>
                    <a:pt x="68" y="141"/>
                  </a:cubicBezTo>
                  <a:cubicBezTo>
                    <a:pt x="66" y="141"/>
                    <a:pt x="65" y="140"/>
                    <a:pt x="65" y="138"/>
                  </a:cubicBezTo>
                  <a:cubicBezTo>
                    <a:pt x="65" y="134"/>
                    <a:pt x="65" y="134"/>
                    <a:pt x="65" y="134"/>
                  </a:cubicBezTo>
                  <a:cubicBezTo>
                    <a:pt x="65" y="133"/>
                    <a:pt x="66" y="131"/>
                    <a:pt x="68" y="131"/>
                  </a:cubicBezTo>
                  <a:cubicBezTo>
                    <a:pt x="120" y="131"/>
                    <a:pt x="120" y="131"/>
                    <a:pt x="120" y="131"/>
                  </a:cubicBezTo>
                  <a:cubicBezTo>
                    <a:pt x="122" y="131"/>
                    <a:pt x="123" y="133"/>
                    <a:pt x="123" y="134"/>
                  </a:cubicBezTo>
                  <a:close/>
                  <a:moveTo>
                    <a:pt x="67" y="35"/>
                  </a:moveTo>
                  <a:cubicBezTo>
                    <a:pt x="78" y="74"/>
                    <a:pt x="78" y="74"/>
                    <a:pt x="78" y="74"/>
                  </a:cubicBezTo>
                  <a:cubicBezTo>
                    <a:pt x="78" y="75"/>
                    <a:pt x="79" y="75"/>
                    <a:pt x="80" y="76"/>
                  </a:cubicBezTo>
                  <a:cubicBezTo>
                    <a:pt x="81" y="76"/>
                    <a:pt x="81" y="76"/>
                    <a:pt x="82" y="76"/>
                  </a:cubicBezTo>
                  <a:cubicBezTo>
                    <a:pt x="83" y="75"/>
                    <a:pt x="84" y="74"/>
                    <a:pt x="84" y="72"/>
                  </a:cubicBezTo>
                  <a:cubicBezTo>
                    <a:pt x="72" y="34"/>
                    <a:pt x="72" y="34"/>
                    <a:pt x="72" y="34"/>
                  </a:cubicBezTo>
                  <a:cubicBezTo>
                    <a:pt x="72" y="32"/>
                    <a:pt x="70" y="31"/>
                    <a:pt x="69" y="32"/>
                  </a:cubicBezTo>
                  <a:cubicBezTo>
                    <a:pt x="67" y="32"/>
                    <a:pt x="66" y="34"/>
                    <a:pt x="67" y="35"/>
                  </a:cubicBezTo>
                  <a:close/>
                  <a:moveTo>
                    <a:pt x="67" y="162"/>
                  </a:moveTo>
                  <a:cubicBezTo>
                    <a:pt x="64" y="159"/>
                    <a:pt x="58" y="159"/>
                    <a:pt x="55" y="162"/>
                  </a:cubicBezTo>
                  <a:cubicBezTo>
                    <a:pt x="52" y="165"/>
                    <a:pt x="52" y="171"/>
                    <a:pt x="55" y="174"/>
                  </a:cubicBezTo>
                  <a:cubicBezTo>
                    <a:pt x="58" y="177"/>
                    <a:pt x="64" y="177"/>
                    <a:pt x="67" y="174"/>
                  </a:cubicBezTo>
                  <a:cubicBezTo>
                    <a:pt x="70" y="171"/>
                    <a:pt x="70" y="165"/>
                    <a:pt x="67" y="162"/>
                  </a:cubicBezTo>
                  <a:close/>
                </a:path>
              </a:pathLst>
            </a:custGeom>
            <a:solidFill>
              <a:sysClr val="window" lastClr="FFFFFF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>
                <a:defRPr/>
              </a:pPr>
              <a:endParaRPr lang="zh-CN" altLang="en-US" sz="1800" kern="0">
                <a:solidFill>
                  <a:prstClr val="black"/>
                </a:solidFill>
                <a:ea typeface="微软雅黑"/>
              </a:endParaRPr>
            </a:p>
          </p:txBody>
        </p:sp>
      </p:grpSp>
      <p:sp>
        <p:nvSpPr>
          <p:cNvPr id="347" name="文本框 6"/>
          <p:cNvSpPr txBox="1">
            <a:spLocks noChangeArrowheads="1"/>
          </p:cNvSpPr>
          <p:nvPr/>
        </p:nvSpPr>
        <p:spPr bwMode="auto">
          <a:xfrm>
            <a:off x="3173501" y="351628"/>
            <a:ext cx="1154483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1300">
                <a:solidFill>
                  <a:schemeClr val="tx1"/>
                </a:solidFill>
                <a:latin typeface="Calibri Light" panose="020F0302020204030204" pitchFamily="34" charset="0"/>
                <a:ea typeface="方正宋刻本秀楷简体" panose="02000000000000000000" pitchFamily="2" charset="-122"/>
              </a:defRPr>
            </a:lvl1pPr>
            <a:lvl2pPr marL="742950" indent="-285750">
              <a:defRPr sz="1300">
                <a:solidFill>
                  <a:schemeClr val="tx1"/>
                </a:solidFill>
                <a:latin typeface="Calibri Light" panose="020F0302020204030204" pitchFamily="34" charset="0"/>
                <a:ea typeface="方正宋刻本秀楷简体" panose="02000000000000000000" pitchFamily="2" charset="-122"/>
              </a:defRPr>
            </a:lvl2pPr>
            <a:lvl3pPr marL="1143000" indent="-228600">
              <a:defRPr sz="1300">
                <a:solidFill>
                  <a:schemeClr val="tx1"/>
                </a:solidFill>
                <a:latin typeface="Calibri Light" panose="020F0302020204030204" pitchFamily="34" charset="0"/>
                <a:ea typeface="方正宋刻本秀楷简体" panose="02000000000000000000" pitchFamily="2" charset="-122"/>
              </a:defRPr>
            </a:lvl3pPr>
            <a:lvl4pPr marL="1600200" indent="-228600">
              <a:defRPr sz="1300">
                <a:solidFill>
                  <a:schemeClr val="tx1"/>
                </a:solidFill>
                <a:latin typeface="Calibri Light" panose="020F0302020204030204" pitchFamily="34" charset="0"/>
                <a:ea typeface="方正宋刻本秀楷简体" panose="02000000000000000000" pitchFamily="2" charset="-122"/>
              </a:defRPr>
            </a:lvl4pPr>
            <a:lvl5pPr marL="2057400" indent="-228600">
              <a:defRPr sz="1300">
                <a:solidFill>
                  <a:schemeClr val="tx1"/>
                </a:solidFill>
                <a:latin typeface="Calibri Light" panose="020F0302020204030204" pitchFamily="34" charset="0"/>
                <a:ea typeface="方正宋刻本秀楷简体" panose="02000000000000000000" pitchFamily="2" charset="-122"/>
              </a:defRPr>
            </a:lvl5pPr>
            <a:lvl6pPr marL="25146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 Light" panose="020F0302020204030204" pitchFamily="34" charset="0"/>
                <a:ea typeface="方正宋刻本秀楷简体" panose="02000000000000000000" pitchFamily="2" charset="-122"/>
              </a:defRPr>
            </a:lvl6pPr>
            <a:lvl7pPr marL="29718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 Light" panose="020F0302020204030204" pitchFamily="34" charset="0"/>
                <a:ea typeface="方正宋刻本秀楷简体" panose="02000000000000000000" pitchFamily="2" charset="-122"/>
              </a:defRPr>
            </a:lvl7pPr>
            <a:lvl8pPr marL="34290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 Light" panose="020F0302020204030204" pitchFamily="34" charset="0"/>
                <a:ea typeface="方正宋刻本秀楷简体" panose="02000000000000000000" pitchFamily="2" charset="-122"/>
              </a:defRPr>
            </a:lvl8pPr>
            <a:lvl9pPr marL="38862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 Light" panose="020F0302020204030204" pitchFamily="34" charset="0"/>
                <a:ea typeface="方正宋刻本秀楷简体" panose="02000000000000000000" pitchFamily="2" charset="-122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zh-CN" sz="3200" dirty="0" err="1">
                <a:solidFill>
                  <a:srgbClr val="FF7862"/>
                </a:solidFill>
                <a:latin typeface="UVN Bach Tuyet Nang" pitchFamily="18" charset="0"/>
                <a:ea typeface="华文细黑" panose="02010600040101010101" pitchFamily="2" charset="-122"/>
              </a:rPr>
              <a:t>Câu</a:t>
            </a:r>
            <a:r>
              <a:rPr lang="en-US" altLang="zh-CN" sz="3200" dirty="0">
                <a:solidFill>
                  <a:srgbClr val="FF7862"/>
                </a:solidFill>
                <a:latin typeface="UVN Bach Tuyet Nang" pitchFamily="18" charset="0"/>
                <a:ea typeface="华文细黑" panose="02010600040101010101" pitchFamily="2" charset="-122"/>
              </a:rPr>
              <a:t> 3</a:t>
            </a:r>
            <a:endParaRPr lang="zh-CN" altLang="en-US" sz="3200" dirty="0">
              <a:solidFill>
                <a:srgbClr val="FF7862"/>
              </a:solidFill>
              <a:latin typeface="UVN Bach Tuyet Nang" pitchFamily="18" charset="0"/>
              <a:ea typeface="华文细黑" panose="02010600040101010101" pitchFamily="2" charset="-122"/>
            </a:endParaRPr>
          </a:p>
        </p:txBody>
      </p:sp>
      <p:sp>
        <p:nvSpPr>
          <p:cNvPr id="323" name="Text Box 1"/>
          <p:cNvSpPr txBox="1"/>
          <p:nvPr/>
        </p:nvSpPr>
        <p:spPr>
          <a:xfrm>
            <a:off x="3901656" y="1624641"/>
            <a:ext cx="524234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Nêu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đặc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điểm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nghề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thủ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ta?</a:t>
            </a:r>
          </a:p>
        </p:txBody>
      </p:sp>
      <p:sp>
        <p:nvSpPr>
          <p:cNvPr id="324" name="Text Box 6"/>
          <p:cNvSpPr txBox="1"/>
          <p:nvPr/>
        </p:nvSpPr>
        <p:spPr>
          <a:xfrm>
            <a:off x="3866060" y="2769039"/>
            <a:ext cx="527794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Nghề</a:t>
            </a:r>
            <a:r>
              <a:rPr lang="en-US" sz="28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thủ</a:t>
            </a:r>
            <a:r>
              <a:rPr lang="en-US" sz="28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sz="28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ngày</a:t>
            </a:r>
            <a:r>
              <a:rPr lang="en-US" sz="28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càng</a:t>
            </a:r>
            <a:r>
              <a:rPr lang="en-US" sz="28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phát</a:t>
            </a:r>
            <a:r>
              <a:rPr lang="en-US" sz="28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triển</a:t>
            </a:r>
            <a:r>
              <a:rPr lang="en-US" sz="28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rộng</a:t>
            </a:r>
            <a:r>
              <a:rPr lang="en-US" sz="28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khắp</a:t>
            </a:r>
            <a:r>
              <a:rPr lang="en-US" sz="28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cả</a:t>
            </a:r>
            <a:r>
              <a:rPr lang="en-US" sz="28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sz="28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b="1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dựa</a:t>
            </a:r>
            <a:r>
              <a:rPr lang="en-US" sz="28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28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sz="28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khéo</a:t>
            </a:r>
            <a:r>
              <a:rPr lang="en-US" sz="28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léo</a:t>
            </a:r>
            <a:r>
              <a:rPr lang="en-US" sz="28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8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thợ</a:t>
            </a:r>
            <a:r>
              <a:rPr lang="en-US" sz="28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nguồn</a:t>
            </a:r>
            <a:r>
              <a:rPr lang="en-US" sz="28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nguyên</a:t>
            </a:r>
            <a:r>
              <a:rPr lang="en-US" sz="28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liệu</a:t>
            </a:r>
            <a:r>
              <a:rPr lang="en-US" sz="28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</a:t>
            </a:r>
            <a:r>
              <a:rPr lang="vi-VN" altLang="en-US" sz="28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ẵ</a:t>
            </a:r>
            <a:r>
              <a:rPr lang="en-US" sz="28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 </a:t>
            </a:r>
            <a:r>
              <a:rPr lang="en-US" sz="2800" b="1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8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52767433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2000"/>
                                        <p:tgtEl>
                                          <p:spTgt spid="3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3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3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3" grpId="0"/>
      <p:bldP spid="324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/>
          <p:cNvSpPr/>
          <p:nvPr/>
        </p:nvSpPr>
        <p:spPr>
          <a:xfrm>
            <a:off x="1239003" y="3141728"/>
            <a:ext cx="602615" cy="652780"/>
          </a:xfrm>
          <a:prstGeom prst="ellipse">
            <a:avLst/>
          </a:prstGeom>
          <a:gradFill flip="none">
            <a:gsLst>
              <a:gs pos="0">
                <a:srgbClr val="FBFB11"/>
              </a:gs>
              <a:gs pos="100000">
                <a:srgbClr val="838309"/>
              </a:gs>
            </a:gsLst>
            <a:lin ang="5400000" scaled="0"/>
          </a:gra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txBody>
          <a:bodyPr vert="horz" wrap="square" lIns="91440" tIns="45720" rIns="91440" bIns="45720" numCol="1" anchor="t" anchorCtr="0" compatLnSpc="1"/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 Black" panose="020B0A04020102020204" pitchFamily="34" charset="0"/>
            </a:endParaRPr>
          </a:p>
        </p:txBody>
      </p:sp>
      <p:sp>
        <p:nvSpPr>
          <p:cNvPr id="3" name="Text Box 1"/>
          <p:cNvSpPr txBox="1"/>
          <p:nvPr/>
        </p:nvSpPr>
        <p:spPr>
          <a:xfrm>
            <a:off x="283328" y="1079248"/>
            <a:ext cx="122174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Câu 3:                         </a:t>
            </a:r>
          </a:p>
        </p:txBody>
      </p:sp>
      <p:sp>
        <p:nvSpPr>
          <p:cNvPr id="4" name="Text Box 3"/>
          <p:cNvSpPr txBox="1"/>
          <p:nvPr/>
        </p:nvSpPr>
        <p:spPr>
          <a:xfrm>
            <a:off x="1458713" y="1111147"/>
            <a:ext cx="768528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en-US" sz="2000" b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Công nghiệp khai thác khoáng sản phân bố ở đâu?</a:t>
            </a: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 Box 4"/>
          <p:cNvSpPr txBox="1"/>
          <p:nvPr/>
        </p:nvSpPr>
        <p:spPr>
          <a:xfrm>
            <a:off x="1348223" y="3141728"/>
            <a:ext cx="571246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en-US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C. Những nơi có mỏ khoáng sản</a:t>
            </a:r>
          </a:p>
        </p:txBody>
      </p:sp>
      <p:sp>
        <p:nvSpPr>
          <p:cNvPr id="6" name="Text Box 6"/>
          <p:cNvSpPr txBox="1"/>
          <p:nvPr/>
        </p:nvSpPr>
        <p:spPr>
          <a:xfrm>
            <a:off x="1459348" y="2097788"/>
            <a:ext cx="637476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A. Những nơi có nguồn lao động</a:t>
            </a:r>
          </a:p>
        </p:txBody>
      </p:sp>
      <p:sp>
        <p:nvSpPr>
          <p:cNvPr id="7" name="Text Box 7"/>
          <p:cNvSpPr txBox="1"/>
          <p:nvPr/>
        </p:nvSpPr>
        <p:spPr>
          <a:xfrm>
            <a:off x="1458713" y="2619758"/>
            <a:ext cx="674306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B. Những nơi có dân cư đông đúc</a:t>
            </a:r>
          </a:p>
        </p:txBody>
      </p:sp>
    </p:spTree>
    <p:extLst>
      <p:ext uri="{BB962C8B-B14F-4D97-AF65-F5344CB8AC3E}">
        <p14:creationId xmlns:p14="http://schemas.microsoft.com/office/powerpoint/2010/main" val="1101615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99000"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99000"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99000"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3000"/>
                            </p:stCondLst>
                            <p:childTnLst>
                              <p:par>
                                <p:cTn id="22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99000"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9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99000"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ldLvl="0" animBg="1"/>
      <p:bldP spid="3" grpId="0"/>
      <p:bldP spid="4" grpId="0"/>
      <p:bldP spid="5" grpId="0"/>
      <p:bldP spid="6" grpId="0"/>
      <p:bldP spid="7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44279" y="1491433"/>
            <a:ext cx="7751133" cy="1754326"/>
          </a:xfrm>
          <a:prstGeom prst="rect">
            <a:avLst/>
          </a:prstGeom>
          <a:solidFill>
            <a:schemeClr val="accent1"/>
          </a:solidFill>
        </p:spPr>
        <p:txBody>
          <a:bodyPr wrap="square">
            <a:spAutoFit/>
          </a:bodyPr>
          <a:lstStyle/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xem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endParaRPr lang="en-US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Chuẩn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bị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tiếp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theo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Giao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vận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tải</a:t>
            </a:r>
            <a:endParaRPr lang="en-US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7123370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5"/>
          <p:cNvSpPr>
            <a:spLocks/>
          </p:cNvSpPr>
          <p:nvPr/>
        </p:nvSpPr>
        <p:spPr bwMode="auto">
          <a:xfrm>
            <a:off x="7432675" y="561607"/>
            <a:ext cx="347663" cy="338138"/>
          </a:xfrm>
          <a:custGeom>
            <a:avLst/>
            <a:gdLst>
              <a:gd name="T0" fmla="*/ 108 w 127"/>
              <a:gd name="T1" fmla="*/ 24 h 123"/>
              <a:gd name="T2" fmla="*/ 57 w 127"/>
              <a:gd name="T3" fmla="*/ 2 h 123"/>
              <a:gd name="T4" fmla="*/ 18 w 127"/>
              <a:gd name="T5" fmla="*/ 17 h 123"/>
              <a:gd name="T6" fmla="*/ 2 w 127"/>
              <a:gd name="T7" fmla="*/ 53 h 123"/>
              <a:gd name="T8" fmla="*/ 11 w 127"/>
              <a:gd name="T9" fmla="*/ 97 h 123"/>
              <a:gd name="T10" fmla="*/ 43 w 127"/>
              <a:gd name="T11" fmla="*/ 121 h 123"/>
              <a:gd name="T12" fmla="*/ 64 w 127"/>
              <a:gd name="T13" fmla="*/ 101 h 123"/>
              <a:gd name="T14" fmla="*/ 94 w 127"/>
              <a:gd name="T15" fmla="*/ 75 h 123"/>
              <a:gd name="T16" fmla="*/ 124 w 127"/>
              <a:gd name="T17" fmla="*/ 69 h 123"/>
              <a:gd name="T18" fmla="*/ 108 w 127"/>
              <a:gd name="T19" fmla="*/ 24 h 12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127" h="123">
                <a:moveTo>
                  <a:pt x="108" y="24"/>
                </a:moveTo>
                <a:cubicBezTo>
                  <a:pt x="96" y="10"/>
                  <a:pt x="75" y="4"/>
                  <a:pt x="57" y="2"/>
                </a:cubicBezTo>
                <a:cubicBezTo>
                  <a:pt x="43" y="0"/>
                  <a:pt x="22" y="2"/>
                  <a:pt x="18" y="17"/>
                </a:cubicBezTo>
                <a:cubicBezTo>
                  <a:pt x="9" y="25"/>
                  <a:pt x="4" y="46"/>
                  <a:pt x="2" y="53"/>
                </a:cubicBezTo>
                <a:cubicBezTo>
                  <a:pt x="0" y="69"/>
                  <a:pt x="1" y="84"/>
                  <a:pt x="11" y="97"/>
                </a:cubicBezTo>
                <a:cubicBezTo>
                  <a:pt x="18" y="107"/>
                  <a:pt x="29" y="119"/>
                  <a:pt x="43" y="121"/>
                </a:cubicBezTo>
                <a:cubicBezTo>
                  <a:pt x="55" y="123"/>
                  <a:pt x="61" y="111"/>
                  <a:pt x="64" y="101"/>
                </a:cubicBezTo>
                <a:cubicBezTo>
                  <a:pt x="81" y="111"/>
                  <a:pt x="97" y="94"/>
                  <a:pt x="94" y="75"/>
                </a:cubicBezTo>
                <a:cubicBezTo>
                  <a:pt x="105" y="83"/>
                  <a:pt x="121" y="85"/>
                  <a:pt x="124" y="69"/>
                </a:cubicBezTo>
                <a:cubicBezTo>
                  <a:pt x="127" y="53"/>
                  <a:pt x="119" y="34"/>
                  <a:pt x="108" y="24"/>
                </a:cubicBezTo>
                <a:close/>
              </a:path>
            </a:pathLst>
          </a:custGeom>
          <a:solidFill>
            <a:srgbClr val="FF786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>
              <a:solidFill>
                <a:prstClr val="black"/>
              </a:solidFill>
              <a:ea typeface="华文细黑" panose="02010600040101010101" pitchFamily="2" charset="-122"/>
            </a:endParaRPr>
          </a:p>
        </p:txBody>
      </p:sp>
      <p:sp>
        <p:nvSpPr>
          <p:cNvPr id="9" name="Freeform 6"/>
          <p:cNvSpPr>
            <a:spLocks/>
          </p:cNvSpPr>
          <p:nvPr/>
        </p:nvSpPr>
        <p:spPr bwMode="auto">
          <a:xfrm>
            <a:off x="3384550" y="-65456"/>
            <a:ext cx="350838" cy="338138"/>
          </a:xfrm>
          <a:custGeom>
            <a:avLst/>
            <a:gdLst>
              <a:gd name="T0" fmla="*/ 125 w 128"/>
              <a:gd name="T1" fmla="*/ 55 h 123"/>
              <a:gd name="T2" fmla="*/ 95 w 128"/>
              <a:gd name="T3" fmla="*/ 48 h 123"/>
              <a:gd name="T4" fmla="*/ 65 w 128"/>
              <a:gd name="T5" fmla="*/ 22 h 123"/>
              <a:gd name="T6" fmla="*/ 44 w 128"/>
              <a:gd name="T7" fmla="*/ 2 h 123"/>
              <a:gd name="T8" fmla="*/ 12 w 128"/>
              <a:gd name="T9" fmla="*/ 26 h 123"/>
              <a:gd name="T10" fmla="*/ 3 w 128"/>
              <a:gd name="T11" fmla="*/ 70 h 123"/>
              <a:gd name="T12" fmla="*/ 19 w 128"/>
              <a:gd name="T13" fmla="*/ 106 h 123"/>
              <a:gd name="T14" fmla="*/ 58 w 128"/>
              <a:gd name="T15" fmla="*/ 122 h 123"/>
              <a:gd name="T16" fmla="*/ 109 w 128"/>
              <a:gd name="T17" fmla="*/ 100 h 123"/>
              <a:gd name="T18" fmla="*/ 125 w 128"/>
              <a:gd name="T19" fmla="*/ 55 h 12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128" h="123">
                <a:moveTo>
                  <a:pt x="125" y="55"/>
                </a:moveTo>
                <a:cubicBezTo>
                  <a:pt x="122" y="39"/>
                  <a:pt x="106" y="40"/>
                  <a:pt x="95" y="48"/>
                </a:cubicBezTo>
                <a:cubicBezTo>
                  <a:pt x="98" y="30"/>
                  <a:pt x="82" y="13"/>
                  <a:pt x="65" y="22"/>
                </a:cubicBezTo>
                <a:cubicBezTo>
                  <a:pt x="62" y="12"/>
                  <a:pt x="56" y="0"/>
                  <a:pt x="44" y="2"/>
                </a:cubicBezTo>
                <a:cubicBezTo>
                  <a:pt x="30" y="4"/>
                  <a:pt x="19" y="16"/>
                  <a:pt x="12" y="26"/>
                </a:cubicBezTo>
                <a:cubicBezTo>
                  <a:pt x="2" y="40"/>
                  <a:pt x="0" y="54"/>
                  <a:pt x="3" y="70"/>
                </a:cubicBezTo>
                <a:cubicBezTo>
                  <a:pt x="5" y="78"/>
                  <a:pt x="10" y="98"/>
                  <a:pt x="19" y="106"/>
                </a:cubicBezTo>
                <a:cubicBezTo>
                  <a:pt x="23" y="122"/>
                  <a:pt x="44" y="123"/>
                  <a:pt x="58" y="122"/>
                </a:cubicBezTo>
                <a:cubicBezTo>
                  <a:pt x="76" y="120"/>
                  <a:pt x="97" y="113"/>
                  <a:pt x="109" y="100"/>
                </a:cubicBezTo>
                <a:cubicBezTo>
                  <a:pt x="120" y="89"/>
                  <a:pt x="128" y="70"/>
                  <a:pt x="125" y="55"/>
                </a:cubicBezTo>
                <a:close/>
              </a:path>
            </a:pathLst>
          </a:custGeom>
          <a:solidFill>
            <a:srgbClr val="FF9D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>
              <a:solidFill>
                <a:prstClr val="black"/>
              </a:solidFill>
              <a:ea typeface="华文细黑" panose="02010600040101010101" pitchFamily="2" charset="-122"/>
            </a:endParaRPr>
          </a:p>
        </p:txBody>
      </p:sp>
      <p:sp>
        <p:nvSpPr>
          <p:cNvPr id="10" name="Freeform 7"/>
          <p:cNvSpPr>
            <a:spLocks/>
          </p:cNvSpPr>
          <p:nvPr/>
        </p:nvSpPr>
        <p:spPr bwMode="auto">
          <a:xfrm>
            <a:off x="287338" y="787032"/>
            <a:ext cx="260350" cy="298450"/>
          </a:xfrm>
          <a:custGeom>
            <a:avLst/>
            <a:gdLst>
              <a:gd name="T0" fmla="*/ 40 w 95"/>
              <a:gd name="T1" fmla="*/ 1 h 108"/>
              <a:gd name="T2" fmla="*/ 39 w 95"/>
              <a:gd name="T3" fmla="*/ 2 h 108"/>
              <a:gd name="T4" fmla="*/ 39 w 95"/>
              <a:gd name="T5" fmla="*/ 2 h 108"/>
              <a:gd name="T6" fmla="*/ 38 w 95"/>
              <a:gd name="T7" fmla="*/ 3 h 108"/>
              <a:gd name="T8" fmla="*/ 37 w 95"/>
              <a:gd name="T9" fmla="*/ 3 h 108"/>
              <a:gd name="T10" fmla="*/ 3 w 95"/>
              <a:gd name="T11" fmla="*/ 76 h 108"/>
              <a:gd name="T12" fmla="*/ 11 w 95"/>
              <a:gd name="T13" fmla="*/ 102 h 108"/>
              <a:gd name="T14" fmla="*/ 27 w 95"/>
              <a:gd name="T15" fmla="*/ 95 h 108"/>
              <a:gd name="T16" fmla="*/ 36 w 95"/>
              <a:gd name="T17" fmla="*/ 103 h 108"/>
              <a:gd name="T18" fmla="*/ 52 w 95"/>
              <a:gd name="T19" fmla="*/ 97 h 108"/>
              <a:gd name="T20" fmla="*/ 66 w 95"/>
              <a:gd name="T21" fmla="*/ 105 h 108"/>
              <a:gd name="T22" fmla="*/ 78 w 95"/>
              <a:gd name="T23" fmla="*/ 95 h 108"/>
              <a:gd name="T24" fmla="*/ 78 w 95"/>
              <a:gd name="T25" fmla="*/ 93 h 108"/>
              <a:gd name="T26" fmla="*/ 40 w 95"/>
              <a:gd name="T27" fmla="*/ 1 h 10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95" h="108">
                <a:moveTo>
                  <a:pt x="40" y="1"/>
                </a:moveTo>
                <a:cubicBezTo>
                  <a:pt x="39" y="0"/>
                  <a:pt x="38" y="1"/>
                  <a:pt x="39" y="2"/>
                </a:cubicBezTo>
                <a:cubicBezTo>
                  <a:pt x="39" y="2"/>
                  <a:pt x="39" y="2"/>
                  <a:pt x="39" y="2"/>
                </a:cubicBezTo>
                <a:cubicBezTo>
                  <a:pt x="39" y="2"/>
                  <a:pt x="38" y="3"/>
                  <a:pt x="38" y="3"/>
                </a:cubicBezTo>
                <a:cubicBezTo>
                  <a:pt x="38" y="3"/>
                  <a:pt x="37" y="2"/>
                  <a:pt x="37" y="3"/>
                </a:cubicBezTo>
                <a:cubicBezTo>
                  <a:pt x="9" y="15"/>
                  <a:pt x="0" y="48"/>
                  <a:pt x="3" y="76"/>
                </a:cubicBezTo>
                <a:cubicBezTo>
                  <a:pt x="4" y="84"/>
                  <a:pt x="4" y="96"/>
                  <a:pt x="11" y="102"/>
                </a:cubicBezTo>
                <a:cubicBezTo>
                  <a:pt x="16" y="108"/>
                  <a:pt x="23" y="100"/>
                  <a:pt x="27" y="95"/>
                </a:cubicBezTo>
                <a:cubicBezTo>
                  <a:pt x="29" y="99"/>
                  <a:pt x="31" y="103"/>
                  <a:pt x="36" y="103"/>
                </a:cubicBezTo>
                <a:cubicBezTo>
                  <a:pt x="42" y="103"/>
                  <a:pt x="44" y="95"/>
                  <a:pt x="52" y="97"/>
                </a:cubicBezTo>
                <a:cubicBezTo>
                  <a:pt x="57" y="98"/>
                  <a:pt x="61" y="105"/>
                  <a:pt x="66" y="105"/>
                </a:cubicBezTo>
                <a:cubicBezTo>
                  <a:pt x="72" y="105"/>
                  <a:pt x="75" y="100"/>
                  <a:pt x="78" y="95"/>
                </a:cubicBezTo>
                <a:cubicBezTo>
                  <a:pt x="79" y="95"/>
                  <a:pt x="78" y="94"/>
                  <a:pt x="78" y="93"/>
                </a:cubicBezTo>
                <a:cubicBezTo>
                  <a:pt x="95" y="61"/>
                  <a:pt x="71" y="15"/>
                  <a:pt x="40" y="1"/>
                </a:cubicBezTo>
                <a:close/>
              </a:path>
            </a:pathLst>
          </a:custGeom>
          <a:solidFill>
            <a:srgbClr val="FEC16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>
              <a:solidFill>
                <a:prstClr val="black"/>
              </a:solidFill>
              <a:ea typeface="华文细黑" panose="02010600040101010101" pitchFamily="2" charset="-122"/>
            </a:endParaRPr>
          </a:p>
        </p:txBody>
      </p:sp>
      <p:sp>
        <p:nvSpPr>
          <p:cNvPr id="11" name="Freeform 8"/>
          <p:cNvSpPr>
            <a:spLocks/>
          </p:cNvSpPr>
          <p:nvPr/>
        </p:nvSpPr>
        <p:spPr bwMode="auto">
          <a:xfrm>
            <a:off x="690563" y="721945"/>
            <a:ext cx="182563" cy="195263"/>
          </a:xfrm>
          <a:custGeom>
            <a:avLst/>
            <a:gdLst>
              <a:gd name="T0" fmla="*/ 13 w 67"/>
              <a:gd name="T1" fmla="*/ 0 h 71"/>
              <a:gd name="T2" fmla="*/ 11 w 67"/>
              <a:gd name="T3" fmla="*/ 0 h 71"/>
              <a:gd name="T4" fmla="*/ 11 w 67"/>
              <a:gd name="T5" fmla="*/ 0 h 71"/>
              <a:gd name="T6" fmla="*/ 10 w 67"/>
              <a:gd name="T7" fmla="*/ 1 h 71"/>
              <a:gd name="T8" fmla="*/ 11 w 67"/>
              <a:gd name="T9" fmla="*/ 0 h 71"/>
              <a:gd name="T10" fmla="*/ 10 w 67"/>
              <a:gd name="T11" fmla="*/ 0 h 71"/>
              <a:gd name="T12" fmla="*/ 9 w 67"/>
              <a:gd name="T13" fmla="*/ 3 h 71"/>
              <a:gd name="T14" fmla="*/ 9 w 67"/>
              <a:gd name="T15" fmla="*/ 4 h 71"/>
              <a:gd name="T16" fmla="*/ 4 w 67"/>
              <a:gd name="T17" fmla="*/ 53 h 71"/>
              <a:gd name="T18" fmla="*/ 38 w 67"/>
              <a:gd name="T19" fmla="*/ 65 h 71"/>
              <a:gd name="T20" fmla="*/ 13 w 67"/>
              <a:gd name="T21" fmla="*/ 0 h 7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67" h="71">
                <a:moveTo>
                  <a:pt x="13" y="0"/>
                </a:moveTo>
                <a:cubicBezTo>
                  <a:pt x="12" y="0"/>
                  <a:pt x="11" y="0"/>
                  <a:pt x="11" y="0"/>
                </a:cubicBezTo>
                <a:cubicBezTo>
                  <a:pt x="11" y="0"/>
                  <a:pt x="11" y="0"/>
                  <a:pt x="11" y="0"/>
                </a:cubicBezTo>
                <a:cubicBezTo>
                  <a:pt x="11" y="0"/>
                  <a:pt x="11" y="1"/>
                  <a:pt x="10" y="1"/>
                </a:cubicBezTo>
                <a:cubicBezTo>
                  <a:pt x="10" y="1"/>
                  <a:pt x="11" y="0"/>
                  <a:pt x="11" y="0"/>
                </a:cubicBezTo>
                <a:cubicBezTo>
                  <a:pt x="11" y="0"/>
                  <a:pt x="10" y="0"/>
                  <a:pt x="10" y="0"/>
                </a:cubicBezTo>
                <a:cubicBezTo>
                  <a:pt x="10" y="1"/>
                  <a:pt x="10" y="2"/>
                  <a:pt x="9" y="3"/>
                </a:cubicBezTo>
                <a:cubicBezTo>
                  <a:pt x="9" y="3"/>
                  <a:pt x="9" y="4"/>
                  <a:pt x="9" y="4"/>
                </a:cubicBezTo>
                <a:cubicBezTo>
                  <a:pt x="4" y="20"/>
                  <a:pt x="0" y="37"/>
                  <a:pt x="4" y="53"/>
                </a:cubicBezTo>
                <a:cubicBezTo>
                  <a:pt x="8" y="67"/>
                  <a:pt x="25" y="71"/>
                  <a:pt x="38" y="65"/>
                </a:cubicBezTo>
                <a:cubicBezTo>
                  <a:pt x="67" y="51"/>
                  <a:pt x="32" y="7"/>
                  <a:pt x="13" y="0"/>
                </a:cubicBezTo>
                <a:close/>
              </a:path>
            </a:pathLst>
          </a:custGeom>
          <a:solidFill>
            <a:srgbClr val="FF786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>
              <a:solidFill>
                <a:prstClr val="black"/>
              </a:solidFill>
              <a:ea typeface="华文细黑" panose="02010600040101010101" pitchFamily="2" charset="-122"/>
            </a:endParaRPr>
          </a:p>
        </p:txBody>
      </p:sp>
      <p:sp>
        <p:nvSpPr>
          <p:cNvPr id="12" name="Freeform 9"/>
          <p:cNvSpPr>
            <a:spLocks/>
          </p:cNvSpPr>
          <p:nvPr/>
        </p:nvSpPr>
        <p:spPr bwMode="auto">
          <a:xfrm>
            <a:off x="8763000" y="179019"/>
            <a:ext cx="381000" cy="493713"/>
          </a:xfrm>
          <a:custGeom>
            <a:avLst/>
            <a:gdLst>
              <a:gd name="T0" fmla="*/ 44 w 139"/>
              <a:gd name="T1" fmla="*/ 21 h 179"/>
              <a:gd name="T2" fmla="*/ 20 w 139"/>
              <a:gd name="T3" fmla="*/ 0 h 179"/>
              <a:gd name="T4" fmla="*/ 4 w 139"/>
              <a:gd name="T5" fmla="*/ 20 h 179"/>
              <a:gd name="T6" fmla="*/ 7 w 139"/>
              <a:gd name="T7" fmla="*/ 65 h 179"/>
              <a:gd name="T8" fmla="*/ 29 w 139"/>
              <a:gd name="T9" fmla="*/ 120 h 179"/>
              <a:gd name="T10" fmla="*/ 30 w 139"/>
              <a:gd name="T11" fmla="*/ 120 h 179"/>
              <a:gd name="T12" fmla="*/ 30 w 139"/>
              <a:gd name="T13" fmla="*/ 119 h 179"/>
              <a:gd name="T14" fmla="*/ 129 w 139"/>
              <a:gd name="T15" fmla="*/ 150 h 179"/>
              <a:gd name="T16" fmla="*/ 126 w 139"/>
              <a:gd name="T17" fmla="*/ 117 h 179"/>
              <a:gd name="T18" fmla="*/ 126 w 139"/>
              <a:gd name="T19" fmla="*/ 108 h 179"/>
              <a:gd name="T20" fmla="*/ 126 w 139"/>
              <a:gd name="T21" fmla="*/ 95 h 179"/>
              <a:gd name="T22" fmla="*/ 111 w 139"/>
              <a:gd name="T23" fmla="*/ 77 h 179"/>
              <a:gd name="T24" fmla="*/ 111 w 139"/>
              <a:gd name="T25" fmla="*/ 77 h 179"/>
              <a:gd name="T26" fmla="*/ 86 w 139"/>
              <a:gd name="T27" fmla="*/ 46 h 179"/>
              <a:gd name="T28" fmla="*/ 77 w 139"/>
              <a:gd name="T29" fmla="*/ 17 h 179"/>
              <a:gd name="T30" fmla="*/ 44 w 139"/>
              <a:gd name="T31" fmla="*/ 21 h 17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</a:cxnLst>
            <a:rect l="0" t="0" r="r" b="b"/>
            <a:pathLst>
              <a:path w="139" h="179">
                <a:moveTo>
                  <a:pt x="44" y="21"/>
                </a:moveTo>
                <a:cubicBezTo>
                  <a:pt x="38" y="12"/>
                  <a:pt x="31" y="0"/>
                  <a:pt x="20" y="0"/>
                </a:cubicBezTo>
                <a:cubicBezTo>
                  <a:pt x="10" y="0"/>
                  <a:pt x="6" y="12"/>
                  <a:pt x="4" y="20"/>
                </a:cubicBezTo>
                <a:cubicBezTo>
                  <a:pt x="0" y="35"/>
                  <a:pt x="3" y="51"/>
                  <a:pt x="7" y="65"/>
                </a:cubicBezTo>
                <a:cubicBezTo>
                  <a:pt x="14" y="83"/>
                  <a:pt x="26" y="100"/>
                  <a:pt x="29" y="120"/>
                </a:cubicBezTo>
                <a:cubicBezTo>
                  <a:pt x="29" y="120"/>
                  <a:pt x="30" y="120"/>
                  <a:pt x="30" y="120"/>
                </a:cubicBezTo>
                <a:cubicBezTo>
                  <a:pt x="30" y="119"/>
                  <a:pt x="30" y="119"/>
                  <a:pt x="30" y="119"/>
                </a:cubicBezTo>
                <a:cubicBezTo>
                  <a:pt x="48" y="145"/>
                  <a:pt x="100" y="179"/>
                  <a:pt x="129" y="150"/>
                </a:cubicBezTo>
                <a:cubicBezTo>
                  <a:pt x="139" y="140"/>
                  <a:pt x="134" y="126"/>
                  <a:pt x="126" y="117"/>
                </a:cubicBezTo>
                <a:cubicBezTo>
                  <a:pt x="122" y="113"/>
                  <a:pt x="124" y="112"/>
                  <a:pt x="126" y="108"/>
                </a:cubicBezTo>
                <a:cubicBezTo>
                  <a:pt x="127" y="104"/>
                  <a:pt x="127" y="99"/>
                  <a:pt x="126" y="95"/>
                </a:cubicBezTo>
                <a:cubicBezTo>
                  <a:pt x="125" y="88"/>
                  <a:pt x="118" y="80"/>
                  <a:pt x="111" y="77"/>
                </a:cubicBezTo>
                <a:cubicBezTo>
                  <a:pt x="111" y="77"/>
                  <a:pt x="111" y="77"/>
                  <a:pt x="111" y="77"/>
                </a:cubicBezTo>
                <a:cubicBezTo>
                  <a:pt x="114" y="64"/>
                  <a:pt x="100" y="44"/>
                  <a:pt x="86" y="46"/>
                </a:cubicBezTo>
                <a:cubicBezTo>
                  <a:pt x="90" y="36"/>
                  <a:pt x="86" y="24"/>
                  <a:pt x="77" y="17"/>
                </a:cubicBezTo>
                <a:cubicBezTo>
                  <a:pt x="66" y="9"/>
                  <a:pt x="52" y="12"/>
                  <a:pt x="44" y="21"/>
                </a:cubicBezTo>
                <a:close/>
              </a:path>
            </a:pathLst>
          </a:custGeom>
          <a:solidFill>
            <a:srgbClr val="FF786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>
              <a:solidFill>
                <a:prstClr val="black"/>
              </a:solidFill>
              <a:ea typeface="华文细黑" panose="02010600040101010101" pitchFamily="2" charset="-122"/>
            </a:endParaRPr>
          </a:p>
        </p:txBody>
      </p:sp>
      <p:sp>
        <p:nvSpPr>
          <p:cNvPr id="13" name="Freeform 10"/>
          <p:cNvSpPr>
            <a:spLocks/>
          </p:cNvSpPr>
          <p:nvPr/>
        </p:nvSpPr>
        <p:spPr bwMode="auto">
          <a:xfrm>
            <a:off x="6481763" y="839420"/>
            <a:ext cx="392113" cy="484188"/>
          </a:xfrm>
          <a:custGeom>
            <a:avLst/>
            <a:gdLst>
              <a:gd name="T0" fmla="*/ 76 w 143"/>
              <a:gd name="T1" fmla="*/ 161 h 176"/>
              <a:gd name="T2" fmla="*/ 86 w 143"/>
              <a:gd name="T3" fmla="*/ 132 h 176"/>
              <a:gd name="T4" fmla="*/ 112 w 143"/>
              <a:gd name="T5" fmla="*/ 102 h 176"/>
              <a:gd name="T6" fmla="*/ 112 w 143"/>
              <a:gd name="T7" fmla="*/ 102 h 176"/>
              <a:gd name="T8" fmla="*/ 128 w 143"/>
              <a:gd name="T9" fmla="*/ 85 h 176"/>
              <a:gd name="T10" fmla="*/ 129 w 143"/>
              <a:gd name="T11" fmla="*/ 73 h 176"/>
              <a:gd name="T12" fmla="*/ 129 w 143"/>
              <a:gd name="T13" fmla="*/ 63 h 176"/>
              <a:gd name="T14" fmla="*/ 134 w 143"/>
              <a:gd name="T15" fmla="*/ 31 h 176"/>
              <a:gd name="T16" fmla="*/ 33 w 143"/>
              <a:gd name="T17" fmla="*/ 57 h 176"/>
              <a:gd name="T18" fmla="*/ 33 w 143"/>
              <a:gd name="T19" fmla="*/ 56 h 176"/>
              <a:gd name="T20" fmla="*/ 32 w 143"/>
              <a:gd name="T21" fmla="*/ 56 h 176"/>
              <a:gd name="T22" fmla="*/ 8 w 143"/>
              <a:gd name="T23" fmla="*/ 110 h 176"/>
              <a:gd name="T24" fmla="*/ 3 w 143"/>
              <a:gd name="T25" fmla="*/ 155 h 176"/>
              <a:gd name="T26" fmla="*/ 18 w 143"/>
              <a:gd name="T27" fmla="*/ 175 h 176"/>
              <a:gd name="T28" fmla="*/ 43 w 143"/>
              <a:gd name="T29" fmla="*/ 155 h 176"/>
              <a:gd name="T30" fmla="*/ 76 w 143"/>
              <a:gd name="T31" fmla="*/ 161 h 1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</a:cxnLst>
            <a:rect l="0" t="0" r="r" b="b"/>
            <a:pathLst>
              <a:path w="143" h="176">
                <a:moveTo>
                  <a:pt x="76" y="161"/>
                </a:moveTo>
                <a:cubicBezTo>
                  <a:pt x="86" y="154"/>
                  <a:pt x="90" y="143"/>
                  <a:pt x="86" y="132"/>
                </a:cubicBezTo>
                <a:cubicBezTo>
                  <a:pt x="100" y="135"/>
                  <a:pt x="115" y="115"/>
                  <a:pt x="112" y="102"/>
                </a:cubicBezTo>
                <a:cubicBezTo>
                  <a:pt x="112" y="102"/>
                  <a:pt x="112" y="102"/>
                  <a:pt x="112" y="102"/>
                </a:cubicBezTo>
                <a:cubicBezTo>
                  <a:pt x="120" y="100"/>
                  <a:pt x="126" y="93"/>
                  <a:pt x="128" y="85"/>
                </a:cubicBezTo>
                <a:cubicBezTo>
                  <a:pt x="129" y="81"/>
                  <a:pt x="130" y="76"/>
                  <a:pt x="129" y="73"/>
                </a:cubicBezTo>
                <a:cubicBezTo>
                  <a:pt x="127" y="68"/>
                  <a:pt x="125" y="67"/>
                  <a:pt x="129" y="63"/>
                </a:cubicBezTo>
                <a:cubicBezTo>
                  <a:pt x="138" y="54"/>
                  <a:pt x="143" y="41"/>
                  <a:pt x="134" y="31"/>
                </a:cubicBezTo>
                <a:cubicBezTo>
                  <a:pt x="106" y="0"/>
                  <a:pt x="52" y="32"/>
                  <a:pt x="33" y="57"/>
                </a:cubicBezTo>
                <a:cubicBezTo>
                  <a:pt x="33" y="57"/>
                  <a:pt x="33" y="57"/>
                  <a:pt x="33" y="56"/>
                </a:cubicBezTo>
                <a:cubicBezTo>
                  <a:pt x="33" y="56"/>
                  <a:pt x="33" y="55"/>
                  <a:pt x="32" y="56"/>
                </a:cubicBezTo>
                <a:cubicBezTo>
                  <a:pt x="29" y="76"/>
                  <a:pt x="16" y="92"/>
                  <a:pt x="8" y="110"/>
                </a:cubicBezTo>
                <a:cubicBezTo>
                  <a:pt x="3" y="124"/>
                  <a:pt x="0" y="140"/>
                  <a:pt x="3" y="155"/>
                </a:cubicBezTo>
                <a:cubicBezTo>
                  <a:pt x="4" y="163"/>
                  <a:pt x="8" y="175"/>
                  <a:pt x="18" y="175"/>
                </a:cubicBezTo>
                <a:cubicBezTo>
                  <a:pt x="29" y="176"/>
                  <a:pt x="37" y="164"/>
                  <a:pt x="43" y="155"/>
                </a:cubicBezTo>
                <a:cubicBezTo>
                  <a:pt x="51" y="165"/>
                  <a:pt x="64" y="169"/>
                  <a:pt x="76" y="161"/>
                </a:cubicBezTo>
                <a:close/>
              </a:path>
            </a:pathLst>
          </a:custGeom>
          <a:solidFill>
            <a:srgbClr val="FEC16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>
              <a:solidFill>
                <a:prstClr val="black"/>
              </a:solidFill>
              <a:ea typeface="华文细黑" panose="02010600040101010101" pitchFamily="2" charset="-122"/>
            </a:endParaRPr>
          </a:p>
        </p:txBody>
      </p:sp>
      <p:sp>
        <p:nvSpPr>
          <p:cNvPr id="14" name="Freeform 11"/>
          <p:cNvSpPr>
            <a:spLocks/>
          </p:cNvSpPr>
          <p:nvPr/>
        </p:nvSpPr>
        <p:spPr bwMode="auto">
          <a:xfrm>
            <a:off x="5053013" y="1068020"/>
            <a:ext cx="795338" cy="539750"/>
          </a:xfrm>
          <a:custGeom>
            <a:avLst/>
            <a:gdLst>
              <a:gd name="T0" fmla="*/ 288 w 290"/>
              <a:gd name="T1" fmla="*/ 54 h 196"/>
              <a:gd name="T2" fmla="*/ 248 w 290"/>
              <a:gd name="T3" fmla="*/ 12 h 196"/>
              <a:gd name="T4" fmla="*/ 170 w 290"/>
              <a:gd name="T5" fmla="*/ 1 h 196"/>
              <a:gd name="T6" fmla="*/ 104 w 290"/>
              <a:gd name="T7" fmla="*/ 9 h 196"/>
              <a:gd name="T8" fmla="*/ 103 w 290"/>
              <a:gd name="T9" fmla="*/ 10 h 196"/>
              <a:gd name="T10" fmla="*/ 41 w 290"/>
              <a:gd name="T11" fmla="*/ 41 h 196"/>
              <a:gd name="T12" fmla="*/ 4 w 290"/>
              <a:gd name="T13" fmla="*/ 99 h 196"/>
              <a:gd name="T14" fmla="*/ 19 w 290"/>
              <a:gd name="T15" fmla="*/ 159 h 196"/>
              <a:gd name="T16" fmla="*/ 49 w 290"/>
              <a:gd name="T17" fmla="*/ 158 h 196"/>
              <a:gd name="T18" fmla="*/ 105 w 290"/>
              <a:gd name="T19" fmla="*/ 159 h 196"/>
              <a:gd name="T20" fmla="*/ 152 w 290"/>
              <a:gd name="T21" fmla="*/ 186 h 196"/>
              <a:gd name="T22" fmla="*/ 162 w 290"/>
              <a:gd name="T23" fmla="*/ 154 h 196"/>
              <a:gd name="T24" fmla="*/ 196 w 290"/>
              <a:gd name="T25" fmla="*/ 161 h 196"/>
              <a:gd name="T26" fmla="*/ 214 w 290"/>
              <a:gd name="T27" fmla="*/ 125 h 196"/>
              <a:gd name="T28" fmla="*/ 237 w 290"/>
              <a:gd name="T29" fmla="*/ 122 h 196"/>
              <a:gd name="T30" fmla="*/ 246 w 290"/>
              <a:gd name="T31" fmla="*/ 91 h 196"/>
              <a:gd name="T32" fmla="*/ 280 w 290"/>
              <a:gd name="T33" fmla="*/ 87 h 196"/>
              <a:gd name="T34" fmla="*/ 288 w 290"/>
              <a:gd name="T35" fmla="*/ 54 h 19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290" h="196">
                <a:moveTo>
                  <a:pt x="288" y="54"/>
                </a:moveTo>
                <a:cubicBezTo>
                  <a:pt x="285" y="33"/>
                  <a:pt x="267" y="19"/>
                  <a:pt x="248" y="12"/>
                </a:cubicBezTo>
                <a:cubicBezTo>
                  <a:pt x="223" y="3"/>
                  <a:pt x="196" y="0"/>
                  <a:pt x="170" y="1"/>
                </a:cubicBezTo>
                <a:cubicBezTo>
                  <a:pt x="149" y="1"/>
                  <a:pt x="124" y="1"/>
                  <a:pt x="104" y="9"/>
                </a:cubicBezTo>
                <a:cubicBezTo>
                  <a:pt x="104" y="9"/>
                  <a:pt x="103" y="9"/>
                  <a:pt x="103" y="10"/>
                </a:cubicBezTo>
                <a:cubicBezTo>
                  <a:pt x="81" y="15"/>
                  <a:pt x="58" y="25"/>
                  <a:pt x="41" y="41"/>
                </a:cubicBezTo>
                <a:cubicBezTo>
                  <a:pt x="25" y="55"/>
                  <a:pt x="8" y="77"/>
                  <a:pt x="4" y="99"/>
                </a:cubicBezTo>
                <a:cubicBezTo>
                  <a:pt x="0" y="118"/>
                  <a:pt x="2" y="145"/>
                  <a:pt x="19" y="159"/>
                </a:cubicBezTo>
                <a:cubicBezTo>
                  <a:pt x="29" y="168"/>
                  <a:pt x="42" y="169"/>
                  <a:pt x="49" y="158"/>
                </a:cubicBezTo>
                <a:cubicBezTo>
                  <a:pt x="57" y="186"/>
                  <a:pt x="91" y="181"/>
                  <a:pt x="105" y="159"/>
                </a:cubicBezTo>
                <a:cubicBezTo>
                  <a:pt x="115" y="174"/>
                  <a:pt x="132" y="196"/>
                  <a:pt x="152" y="186"/>
                </a:cubicBezTo>
                <a:cubicBezTo>
                  <a:pt x="164" y="180"/>
                  <a:pt x="165" y="166"/>
                  <a:pt x="162" y="154"/>
                </a:cubicBezTo>
                <a:cubicBezTo>
                  <a:pt x="170" y="164"/>
                  <a:pt x="184" y="169"/>
                  <a:pt x="196" y="161"/>
                </a:cubicBezTo>
                <a:cubicBezTo>
                  <a:pt x="208" y="153"/>
                  <a:pt x="213" y="139"/>
                  <a:pt x="214" y="125"/>
                </a:cubicBezTo>
                <a:cubicBezTo>
                  <a:pt x="221" y="130"/>
                  <a:pt x="230" y="130"/>
                  <a:pt x="237" y="122"/>
                </a:cubicBezTo>
                <a:cubicBezTo>
                  <a:pt x="243" y="115"/>
                  <a:pt x="250" y="101"/>
                  <a:pt x="246" y="91"/>
                </a:cubicBezTo>
                <a:cubicBezTo>
                  <a:pt x="258" y="95"/>
                  <a:pt x="270" y="95"/>
                  <a:pt x="280" y="87"/>
                </a:cubicBezTo>
                <a:cubicBezTo>
                  <a:pt x="288" y="79"/>
                  <a:pt x="290" y="65"/>
                  <a:pt x="288" y="54"/>
                </a:cubicBezTo>
                <a:close/>
              </a:path>
            </a:pathLst>
          </a:custGeom>
          <a:solidFill>
            <a:srgbClr val="FEC16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>
              <a:solidFill>
                <a:prstClr val="black"/>
              </a:solidFill>
              <a:ea typeface="华文细黑" panose="02010600040101010101" pitchFamily="2" charset="-122"/>
            </a:endParaRPr>
          </a:p>
        </p:txBody>
      </p:sp>
      <p:sp>
        <p:nvSpPr>
          <p:cNvPr id="15" name="Freeform 12"/>
          <p:cNvSpPr>
            <a:spLocks/>
          </p:cNvSpPr>
          <p:nvPr/>
        </p:nvSpPr>
        <p:spPr bwMode="auto">
          <a:xfrm>
            <a:off x="1811338" y="1337895"/>
            <a:ext cx="234950" cy="236538"/>
          </a:xfrm>
          <a:custGeom>
            <a:avLst/>
            <a:gdLst>
              <a:gd name="T0" fmla="*/ 79 w 86"/>
              <a:gd name="T1" fmla="*/ 34 h 86"/>
              <a:gd name="T2" fmla="*/ 39 w 86"/>
              <a:gd name="T3" fmla="*/ 0 h 86"/>
              <a:gd name="T4" fmla="*/ 37 w 86"/>
              <a:gd name="T5" fmla="*/ 1 h 86"/>
              <a:gd name="T6" fmla="*/ 37 w 86"/>
              <a:gd name="T7" fmla="*/ 2 h 86"/>
              <a:gd name="T8" fmla="*/ 36 w 86"/>
              <a:gd name="T9" fmla="*/ 3 h 86"/>
              <a:gd name="T10" fmla="*/ 36 w 86"/>
              <a:gd name="T11" fmla="*/ 3 h 86"/>
              <a:gd name="T12" fmla="*/ 3 w 86"/>
              <a:gd name="T13" fmla="*/ 56 h 86"/>
              <a:gd name="T14" fmla="*/ 12 w 86"/>
              <a:gd name="T15" fmla="*/ 70 h 86"/>
              <a:gd name="T16" fmla="*/ 29 w 86"/>
              <a:gd name="T17" fmla="*/ 63 h 86"/>
              <a:gd name="T18" fmla="*/ 68 w 86"/>
              <a:gd name="T19" fmla="*/ 55 h 86"/>
              <a:gd name="T20" fmla="*/ 84 w 86"/>
              <a:gd name="T21" fmla="*/ 49 h 86"/>
              <a:gd name="T22" fmla="*/ 79 w 86"/>
              <a:gd name="T23" fmla="*/ 34 h 8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86" h="86">
                <a:moveTo>
                  <a:pt x="79" y="34"/>
                </a:moveTo>
                <a:cubicBezTo>
                  <a:pt x="68" y="20"/>
                  <a:pt x="53" y="10"/>
                  <a:pt x="39" y="0"/>
                </a:cubicBezTo>
                <a:cubicBezTo>
                  <a:pt x="38" y="0"/>
                  <a:pt x="37" y="0"/>
                  <a:pt x="37" y="1"/>
                </a:cubicBezTo>
                <a:cubicBezTo>
                  <a:pt x="37" y="1"/>
                  <a:pt x="37" y="2"/>
                  <a:pt x="37" y="2"/>
                </a:cubicBezTo>
                <a:cubicBezTo>
                  <a:pt x="37" y="2"/>
                  <a:pt x="36" y="3"/>
                  <a:pt x="36" y="3"/>
                </a:cubicBezTo>
                <a:cubicBezTo>
                  <a:pt x="36" y="3"/>
                  <a:pt x="36" y="3"/>
                  <a:pt x="36" y="3"/>
                </a:cubicBezTo>
                <a:cubicBezTo>
                  <a:pt x="22" y="18"/>
                  <a:pt x="0" y="33"/>
                  <a:pt x="3" y="56"/>
                </a:cubicBezTo>
                <a:cubicBezTo>
                  <a:pt x="3" y="61"/>
                  <a:pt x="7" y="68"/>
                  <a:pt x="12" y="70"/>
                </a:cubicBezTo>
                <a:cubicBezTo>
                  <a:pt x="19" y="72"/>
                  <a:pt x="25" y="68"/>
                  <a:pt x="29" y="63"/>
                </a:cubicBezTo>
                <a:cubicBezTo>
                  <a:pt x="37" y="86"/>
                  <a:pt x="70" y="76"/>
                  <a:pt x="68" y="55"/>
                </a:cubicBezTo>
                <a:cubicBezTo>
                  <a:pt x="74" y="55"/>
                  <a:pt x="81" y="55"/>
                  <a:pt x="84" y="49"/>
                </a:cubicBezTo>
                <a:cubicBezTo>
                  <a:pt x="86" y="44"/>
                  <a:pt x="82" y="38"/>
                  <a:pt x="79" y="34"/>
                </a:cubicBezTo>
                <a:close/>
              </a:path>
            </a:pathLst>
          </a:custGeom>
          <a:solidFill>
            <a:srgbClr val="B2874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>
              <a:solidFill>
                <a:prstClr val="black"/>
              </a:solidFill>
              <a:ea typeface="华文细黑" panose="02010600040101010101" pitchFamily="2" charset="-122"/>
            </a:endParaRPr>
          </a:p>
        </p:txBody>
      </p:sp>
      <p:sp>
        <p:nvSpPr>
          <p:cNvPr id="16" name="Freeform 13"/>
          <p:cNvSpPr>
            <a:spLocks/>
          </p:cNvSpPr>
          <p:nvPr/>
        </p:nvSpPr>
        <p:spPr bwMode="auto">
          <a:xfrm>
            <a:off x="2346325" y="290144"/>
            <a:ext cx="360363" cy="373063"/>
          </a:xfrm>
          <a:custGeom>
            <a:avLst/>
            <a:gdLst>
              <a:gd name="T0" fmla="*/ 67 w 132"/>
              <a:gd name="T1" fmla="*/ 125 h 136"/>
              <a:gd name="T2" fmla="*/ 15 w 132"/>
              <a:gd name="T3" fmla="*/ 125 h 136"/>
              <a:gd name="T4" fmla="*/ 0 w 132"/>
              <a:gd name="T5" fmla="*/ 85 h 136"/>
              <a:gd name="T6" fmla="*/ 16 w 132"/>
              <a:gd name="T7" fmla="*/ 37 h 136"/>
              <a:gd name="T8" fmla="*/ 16 w 132"/>
              <a:gd name="T9" fmla="*/ 36 h 136"/>
              <a:gd name="T10" fmla="*/ 39 w 132"/>
              <a:gd name="T11" fmla="*/ 13 h 136"/>
              <a:gd name="T12" fmla="*/ 61 w 132"/>
              <a:gd name="T13" fmla="*/ 1 h 136"/>
              <a:gd name="T14" fmla="*/ 71 w 132"/>
              <a:gd name="T15" fmla="*/ 25 h 136"/>
              <a:gd name="T16" fmla="*/ 76 w 132"/>
              <a:gd name="T17" fmla="*/ 26 h 136"/>
              <a:gd name="T18" fmla="*/ 76 w 132"/>
              <a:gd name="T19" fmla="*/ 24 h 136"/>
              <a:gd name="T20" fmla="*/ 76 w 132"/>
              <a:gd name="T21" fmla="*/ 24 h 136"/>
              <a:gd name="T22" fmla="*/ 82 w 132"/>
              <a:gd name="T23" fmla="*/ 17 h 136"/>
              <a:gd name="T24" fmla="*/ 92 w 132"/>
              <a:gd name="T25" fmla="*/ 12 h 136"/>
              <a:gd name="T26" fmla="*/ 104 w 132"/>
              <a:gd name="T27" fmla="*/ 32 h 136"/>
              <a:gd name="T28" fmla="*/ 107 w 132"/>
              <a:gd name="T29" fmla="*/ 34 h 136"/>
              <a:gd name="T30" fmla="*/ 107 w 132"/>
              <a:gd name="T31" fmla="*/ 34 h 136"/>
              <a:gd name="T32" fmla="*/ 109 w 132"/>
              <a:gd name="T33" fmla="*/ 33 h 136"/>
              <a:gd name="T34" fmla="*/ 123 w 132"/>
              <a:gd name="T35" fmla="*/ 29 h 136"/>
              <a:gd name="T36" fmla="*/ 130 w 132"/>
              <a:gd name="T37" fmla="*/ 41 h 136"/>
              <a:gd name="T38" fmla="*/ 127 w 132"/>
              <a:gd name="T39" fmla="*/ 66 h 136"/>
              <a:gd name="T40" fmla="*/ 115 w 132"/>
              <a:gd name="T41" fmla="*/ 87 h 136"/>
              <a:gd name="T42" fmla="*/ 115 w 132"/>
              <a:gd name="T43" fmla="*/ 87 h 136"/>
              <a:gd name="T44" fmla="*/ 67 w 132"/>
              <a:gd name="T45" fmla="*/ 125 h 1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32" h="136">
                <a:moveTo>
                  <a:pt x="67" y="125"/>
                </a:moveTo>
                <a:cubicBezTo>
                  <a:pt x="51" y="131"/>
                  <a:pt x="31" y="136"/>
                  <a:pt x="15" y="125"/>
                </a:cubicBezTo>
                <a:cubicBezTo>
                  <a:pt x="3" y="116"/>
                  <a:pt x="0" y="99"/>
                  <a:pt x="0" y="85"/>
                </a:cubicBezTo>
                <a:cubicBezTo>
                  <a:pt x="0" y="67"/>
                  <a:pt x="8" y="53"/>
                  <a:pt x="16" y="37"/>
                </a:cubicBezTo>
                <a:cubicBezTo>
                  <a:pt x="16" y="37"/>
                  <a:pt x="16" y="36"/>
                  <a:pt x="16" y="36"/>
                </a:cubicBezTo>
                <a:cubicBezTo>
                  <a:pt x="23" y="28"/>
                  <a:pt x="31" y="20"/>
                  <a:pt x="39" y="13"/>
                </a:cubicBezTo>
                <a:cubicBezTo>
                  <a:pt x="46" y="8"/>
                  <a:pt x="53" y="3"/>
                  <a:pt x="61" y="1"/>
                </a:cubicBezTo>
                <a:cubicBezTo>
                  <a:pt x="73" y="0"/>
                  <a:pt x="72" y="18"/>
                  <a:pt x="71" y="25"/>
                </a:cubicBezTo>
                <a:cubicBezTo>
                  <a:pt x="71" y="28"/>
                  <a:pt x="76" y="28"/>
                  <a:pt x="76" y="26"/>
                </a:cubicBezTo>
                <a:cubicBezTo>
                  <a:pt x="76" y="25"/>
                  <a:pt x="76" y="24"/>
                  <a:pt x="76" y="24"/>
                </a:cubicBezTo>
                <a:cubicBezTo>
                  <a:pt x="76" y="24"/>
                  <a:pt x="76" y="24"/>
                  <a:pt x="76" y="24"/>
                </a:cubicBezTo>
                <a:cubicBezTo>
                  <a:pt x="79" y="22"/>
                  <a:pt x="80" y="19"/>
                  <a:pt x="82" y="17"/>
                </a:cubicBezTo>
                <a:cubicBezTo>
                  <a:pt x="85" y="14"/>
                  <a:pt x="89" y="13"/>
                  <a:pt x="92" y="12"/>
                </a:cubicBezTo>
                <a:cubicBezTo>
                  <a:pt x="104" y="10"/>
                  <a:pt x="105" y="24"/>
                  <a:pt x="104" y="32"/>
                </a:cubicBezTo>
                <a:cubicBezTo>
                  <a:pt x="104" y="33"/>
                  <a:pt x="105" y="34"/>
                  <a:pt x="107" y="34"/>
                </a:cubicBezTo>
                <a:cubicBezTo>
                  <a:pt x="107" y="34"/>
                  <a:pt x="107" y="34"/>
                  <a:pt x="107" y="34"/>
                </a:cubicBezTo>
                <a:cubicBezTo>
                  <a:pt x="108" y="34"/>
                  <a:pt x="109" y="33"/>
                  <a:pt x="109" y="33"/>
                </a:cubicBezTo>
                <a:cubicBezTo>
                  <a:pt x="113" y="29"/>
                  <a:pt x="118" y="25"/>
                  <a:pt x="123" y="29"/>
                </a:cubicBezTo>
                <a:cubicBezTo>
                  <a:pt x="127" y="32"/>
                  <a:pt x="128" y="37"/>
                  <a:pt x="130" y="41"/>
                </a:cubicBezTo>
                <a:cubicBezTo>
                  <a:pt x="132" y="49"/>
                  <a:pt x="130" y="58"/>
                  <a:pt x="127" y="66"/>
                </a:cubicBezTo>
                <a:cubicBezTo>
                  <a:pt x="124" y="73"/>
                  <a:pt x="119" y="80"/>
                  <a:pt x="115" y="87"/>
                </a:cubicBezTo>
                <a:cubicBezTo>
                  <a:pt x="115" y="87"/>
                  <a:pt x="115" y="87"/>
                  <a:pt x="115" y="87"/>
                </a:cubicBezTo>
                <a:cubicBezTo>
                  <a:pt x="103" y="106"/>
                  <a:pt x="89" y="117"/>
                  <a:pt x="67" y="125"/>
                </a:cubicBezTo>
                <a:close/>
              </a:path>
            </a:pathLst>
          </a:custGeom>
          <a:solidFill>
            <a:srgbClr val="FF786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>
              <a:solidFill>
                <a:prstClr val="black"/>
              </a:solidFill>
              <a:ea typeface="华文细黑" panose="02010600040101010101" pitchFamily="2" charset="-122"/>
            </a:endParaRPr>
          </a:p>
        </p:txBody>
      </p:sp>
      <p:sp>
        <p:nvSpPr>
          <p:cNvPr id="17" name="Freeform 14"/>
          <p:cNvSpPr>
            <a:spLocks/>
          </p:cNvSpPr>
          <p:nvPr/>
        </p:nvSpPr>
        <p:spPr bwMode="auto">
          <a:xfrm>
            <a:off x="461963" y="-351206"/>
            <a:ext cx="750888" cy="585788"/>
          </a:xfrm>
          <a:custGeom>
            <a:avLst/>
            <a:gdLst>
              <a:gd name="T0" fmla="*/ 267 w 274"/>
              <a:gd name="T1" fmla="*/ 142 h 213"/>
              <a:gd name="T2" fmla="*/ 236 w 274"/>
              <a:gd name="T3" fmla="*/ 131 h 213"/>
              <a:gd name="T4" fmla="*/ 233 w 274"/>
              <a:gd name="T5" fmla="*/ 99 h 213"/>
              <a:gd name="T6" fmla="*/ 210 w 274"/>
              <a:gd name="T7" fmla="*/ 92 h 213"/>
              <a:gd name="T8" fmla="*/ 200 w 274"/>
              <a:gd name="T9" fmla="*/ 52 h 213"/>
              <a:gd name="T10" fmla="*/ 166 w 274"/>
              <a:gd name="T11" fmla="*/ 52 h 213"/>
              <a:gd name="T12" fmla="*/ 162 w 274"/>
              <a:gd name="T13" fmla="*/ 19 h 213"/>
              <a:gd name="T14" fmla="*/ 111 w 274"/>
              <a:gd name="T15" fmla="*/ 36 h 213"/>
              <a:gd name="T16" fmla="*/ 56 w 274"/>
              <a:gd name="T17" fmla="*/ 26 h 213"/>
              <a:gd name="T18" fmla="*/ 26 w 274"/>
              <a:gd name="T19" fmla="*/ 19 h 213"/>
              <a:gd name="T20" fmla="*/ 0 w 274"/>
              <a:gd name="T21" fmla="*/ 75 h 213"/>
              <a:gd name="T22" fmla="*/ 25 w 274"/>
              <a:gd name="T23" fmla="*/ 139 h 213"/>
              <a:gd name="T24" fmla="*/ 79 w 274"/>
              <a:gd name="T25" fmla="*/ 182 h 213"/>
              <a:gd name="T26" fmla="*/ 79 w 274"/>
              <a:gd name="T27" fmla="*/ 183 h 213"/>
              <a:gd name="T28" fmla="*/ 143 w 274"/>
              <a:gd name="T29" fmla="*/ 204 h 213"/>
              <a:gd name="T30" fmla="*/ 221 w 274"/>
              <a:gd name="T31" fmla="*/ 209 h 213"/>
              <a:gd name="T32" fmla="*/ 269 w 274"/>
              <a:gd name="T33" fmla="*/ 176 h 213"/>
              <a:gd name="T34" fmla="*/ 267 w 274"/>
              <a:gd name="T35" fmla="*/ 142 h 21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274" h="213">
                <a:moveTo>
                  <a:pt x="267" y="142"/>
                </a:moveTo>
                <a:cubicBezTo>
                  <a:pt x="260" y="132"/>
                  <a:pt x="248" y="130"/>
                  <a:pt x="236" y="131"/>
                </a:cubicBezTo>
                <a:cubicBezTo>
                  <a:pt x="242" y="122"/>
                  <a:pt x="237" y="107"/>
                  <a:pt x="233" y="99"/>
                </a:cubicBezTo>
                <a:cubicBezTo>
                  <a:pt x="228" y="90"/>
                  <a:pt x="219" y="88"/>
                  <a:pt x="210" y="92"/>
                </a:cubicBezTo>
                <a:cubicBezTo>
                  <a:pt x="213" y="78"/>
                  <a:pt x="210" y="63"/>
                  <a:pt x="200" y="52"/>
                </a:cubicBezTo>
                <a:cubicBezTo>
                  <a:pt x="191" y="42"/>
                  <a:pt x="176" y="44"/>
                  <a:pt x="166" y="52"/>
                </a:cubicBezTo>
                <a:cubicBezTo>
                  <a:pt x="171" y="41"/>
                  <a:pt x="173" y="27"/>
                  <a:pt x="162" y="19"/>
                </a:cubicBezTo>
                <a:cubicBezTo>
                  <a:pt x="144" y="6"/>
                  <a:pt x="123" y="23"/>
                  <a:pt x="111" y="36"/>
                </a:cubicBezTo>
                <a:cubicBezTo>
                  <a:pt x="102" y="12"/>
                  <a:pt x="69" y="0"/>
                  <a:pt x="56" y="26"/>
                </a:cubicBezTo>
                <a:cubicBezTo>
                  <a:pt x="51" y="14"/>
                  <a:pt x="39" y="12"/>
                  <a:pt x="26" y="19"/>
                </a:cubicBezTo>
                <a:cubicBezTo>
                  <a:pt x="7" y="29"/>
                  <a:pt x="0" y="54"/>
                  <a:pt x="0" y="75"/>
                </a:cubicBezTo>
                <a:cubicBezTo>
                  <a:pt x="0" y="97"/>
                  <a:pt x="11" y="121"/>
                  <a:pt x="25" y="139"/>
                </a:cubicBezTo>
                <a:cubicBezTo>
                  <a:pt x="38" y="158"/>
                  <a:pt x="58" y="172"/>
                  <a:pt x="79" y="182"/>
                </a:cubicBezTo>
                <a:cubicBezTo>
                  <a:pt x="79" y="182"/>
                  <a:pt x="79" y="183"/>
                  <a:pt x="79" y="183"/>
                </a:cubicBezTo>
                <a:cubicBezTo>
                  <a:pt x="97" y="195"/>
                  <a:pt x="122" y="200"/>
                  <a:pt x="143" y="204"/>
                </a:cubicBezTo>
                <a:cubicBezTo>
                  <a:pt x="168" y="210"/>
                  <a:pt x="195" y="213"/>
                  <a:pt x="221" y="209"/>
                </a:cubicBezTo>
                <a:cubicBezTo>
                  <a:pt x="242" y="206"/>
                  <a:pt x="261" y="196"/>
                  <a:pt x="269" y="176"/>
                </a:cubicBezTo>
                <a:cubicBezTo>
                  <a:pt x="273" y="166"/>
                  <a:pt x="274" y="151"/>
                  <a:pt x="267" y="142"/>
                </a:cubicBezTo>
                <a:close/>
              </a:path>
            </a:pathLst>
          </a:custGeom>
          <a:solidFill>
            <a:srgbClr val="E5405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>
              <a:solidFill>
                <a:prstClr val="black"/>
              </a:solidFill>
              <a:ea typeface="华文细黑" panose="02010600040101010101" pitchFamily="2" charset="-122"/>
            </a:endParaRPr>
          </a:p>
        </p:txBody>
      </p:sp>
      <p:sp>
        <p:nvSpPr>
          <p:cNvPr id="18" name="Freeform 15"/>
          <p:cNvSpPr>
            <a:spLocks/>
          </p:cNvSpPr>
          <p:nvPr/>
        </p:nvSpPr>
        <p:spPr bwMode="auto">
          <a:xfrm>
            <a:off x="476250" y="-213093"/>
            <a:ext cx="657225" cy="444500"/>
          </a:xfrm>
          <a:custGeom>
            <a:avLst/>
            <a:gdLst>
              <a:gd name="T0" fmla="*/ 214 w 240"/>
              <a:gd name="T1" fmla="*/ 117 h 162"/>
              <a:gd name="T2" fmla="*/ 214 w 240"/>
              <a:gd name="T3" fmla="*/ 93 h 162"/>
              <a:gd name="T4" fmla="*/ 187 w 240"/>
              <a:gd name="T5" fmla="*/ 91 h 162"/>
              <a:gd name="T6" fmla="*/ 164 w 240"/>
              <a:gd name="T7" fmla="*/ 52 h 162"/>
              <a:gd name="T8" fmla="*/ 156 w 240"/>
              <a:gd name="T9" fmla="*/ 27 h 162"/>
              <a:gd name="T10" fmla="*/ 127 w 240"/>
              <a:gd name="T11" fmla="*/ 33 h 162"/>
              <a:gd name="T12" fmla="*/ 86 w 240"/>
              <a:gd name="T13" fmla="*/ 19 h 162"/>
              <a:gd name="T14" fmla="*/ 65 w 240"/>
              <a:gd name="T15" fmla="*/ 2 h 162"/>
              <a:gd name="T16" fmla="*/ 46 w 240"/>
              <a:gd name="T17" fmla="*/ 15 h 162"/>
              <a:gd name="T18" fmla="*/ 46 w 240"/>
              <a:gd name="T19" fmla="*/ 15 h 162"/>
              <a:gd name="T20" fmla="*/ 10 w 240"/>
              <a:gd name="T21" fmla="*/ 9 h 162"/>
              <a:gd name="T22" fmla="*/ 2 w 240"/>
              <a:gd name="T23" fmla="*/ 47 h 162"/>
              <a:gd name="T24" fmla="*/ 24 w 240"/>
              <a:gd name="T25" fmla="*/ 96 h 162"/>
              <a:gd name="T26" fmla="*/ 68 w 240"/>
              <a:gd name="T27" fmla="*/ 134 h 162"/>
              <a:gd name="T28" fmla="*/ 69 w 240"/>
              <a:gd name="T29" fmla="*/ 133 h 162"/>
              <a:gd name="T30" fmla="*/ 92 w 240"/>
              <a:gd name="T31" fmla="*/ 143 h 162"/>
              <a:gd name="T32" fmla="*/ 132 w 240"/>
              <a:gd name="T33" fmla="*/ 155 h 162"/>
              <a:gd name="T34" fmla="*/ 197 w 240"/>
              <a:gd name="T35" fmla="*/ 160 h 162"/>
              <a:gd name="T36" fmla="*/ 238 w 240"/>
              <a:gd name="T37" fmla="*/ 134 h 162"/>
              <a:gd name="T38" fmla="*/ 214 w 240"/>
              <a:gd name="T39" fmla="*/ 117 h 16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</a:cxnLst>
            <a:rect l="0" t="0" r="r" b="b"/>
            <a:pathLst>
              <a:path w="240" h="162">
                <a:moveTo>
                  <a:pt x="214" y="117"/>
                </a:moveTo>
                <a:cubicBezTo>
                  <a:pt x="219" y="109"/>
                  <a:pt x="221" y="100"/>
                  <a:pt x="214" y="93"/>
                </a:cubicBezTo>
                <a:cubicBezTo>
                  <a:pt x="207" y="87"/>
                  <a:pt x="196" y="88"/>
                  <a:pt x="187" y="91"/>
                </a:cubicBezTo>
                <a:cubicBezTo>
                  <a:pt x="195" y="71"/>
                  <a:pt x="185" y="39"/>
                  <a:pt x="164" y="52"/>
                </a:cubicBezTo>
                <a:cubicBezTo>
                  <a:pt x="167" y="43"/>
                  <a:pt x="167" y="32"/>
                  <a:pt x="156" y="27"/>
                </a:cubicBezTo>
                <a:cubicBezTo>
                  <a:pt x="147" y="22"/>
                  <a:pt x="135" y="26"/>
                  <a:pt x="127" y="33"/>
                </a:cubicBezTo>
                <a:cubicBezTo>
                  <a:pt x="127" y="9"/>
                  <a:pt x="101" y="5"/>
                  <a:pt x="86" y="19"/>
                </a:cubicBezTo>
                <a:cubicBezTo>
                  <a:pt x="82" y="10"/>
                  <a:pt x="75" y="3"/>
                  <a:pt x="65" y="2"/>
                </a:cubicBezTo>
                <a:cubicBezTo>
                  <a:pt x="56" y="0"/>
                  <a:pt x="47" y="5"/>
                  <a:pt x="46" y="15"/>
                </a:cubicBezTo>
                <a:cubicBezTo>
                  <a:pt x="46" y="15"/>
                  <a:pt x="46" y="15"/>
                  <a:pt x="46" y="15"/>
                </a:cubicBezTo>
                <a:cubicBezTo>
                  <a:pt x="36" y="7"/>
                  <a:pt x="22" y="0"/>
                  <a:pt x="10" y="9"/>
                </a:cubicBezTo>
                <a:cubicBezTo>
                  <a:pt x="0" y="17"/>
                  <a:pt x="0" y="35"/>
                  <a:pt x="2" y="47"/>
                </a:cubicBezTo>
                <a:cubicBezTo>
                  <a:pt x="4" y="65"/>
                  <a:pt x="13" y="82"/>
                  <a:pt x="24" y="96"/>
                </a:cubicBezTo>
                <a:cubicBezTo>
                  <a:pt x="35" y="111"/>
                  <a:pt x="50" y="128"/>
                  <a:pt x="68" y="134"/>
                </a:cubicBezTo>
                <a:cubicBezTo>
                  <a:pt x="69" y="134"/>
                  <a:pt x="69" y="134"/>
                  <a:pt x="69" y="133"/>
                </a:cubicBezTo>
                <a:cubicBezTo>
                  <a:pt x="75" y="138"/>
                  <a:pt x="86" y="141"/>
                  <a:pt x="92" y="143"/>
                </a:cubicBezTo>
                <a:cubicBezTo>
                  <a:pt x="105" y="148"/>
                  <a:pt x="119" y="152"/>
                  <a:pt x="132" y="155"/>
                </a:cubicBezTo>
                <a:cubicBezTo>
                  <a:pt x="153" y="159"/>
                  <a:pt x="175" y="162"/>
                  <a:pt x="197" y="160"/>
                </a:cubicBezTo>
                <a:cubicBezTo>
                  <a:pt x="213" y="158"/>
                  <a:pt x="235" y="152"/>
                  <a:pt x="238" y="134"/>
                </a:cubicBezTo>
                <a:cubicBezTo>
                  <a:pt x="240" y="120"/>
                  <a:pt x="225" y="115"/>
                  <a:pt x="214" y="117"/>
                </a:cubicBezTo>
                <a:close/>
              </a:path>
            </a:pathLst>
          </a:custGeom>
          <a:solidFill>
            <a:srgbClr val="FF786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>
              <a:solidFill>
                <a:prstClr val="black"/>
              </a:solidFill>
              <a:ea typeface="华文细黑" panose="02010600040101010101" pitchFamily="2" charset="-122"/>
            </a:endParaRPr>
          </a:p>
        </p:txBody>
      </p:sp>
      <p:sp>
        <p:nvSpPr>
          <p:cNvPr id="19" name="Freeform 16"/>
          <p:cNvSpPr>
            <a:spLocks/>
          </p:cNvSpPr>
          <p:nvPr/>
        </p:nvSpPr>
        <p:spPr bwMode="auto">
          <a:xfrm>
            <a:off x="539750" y="-111493"/>
            <a:ext cx="452438" cy="327025"/>
          </a:xfrm>
          <a:custGeom>
            <a:avLst/>
            <a:gdLst>
              <a:gd name="T0" fmla="*/ 160 w 165"/>
              <a:gd name="T1" fmla="*/ 91 h 119"/>
              <a:gd name="T2" fmla="*/ 140 w 165"/>
              <a:gd name="T3" fmla="*/ 86 h 119"/>
              <a:gd name="T4" fmla="*/ 124 w 165"/>
              <a:gd name="T5" fmla="*/ 66 h 119"/>
              <a:gd name="T6" fmla="*/ 102 w 165"/>
              <a:gd name="T7" fmla="*/ 44 h 119"/>
              <a:gd name="T8" fmla="*/ 66 w 165"/>
              <a:gd name="T9" fmla="*/ 29 h 119"/>
              <a:gd name="T10" fmla="*/ 38 w 165"/>
              <a:gd name="T11" fmla="*/ 16 h 119"/>
              <a:gd name="T12" fmla="*/ 14 w 165"/>
              <a:gd name="T13" fmla="*/ 2 h 119"/>
              <a:gd name="T14" fmla="*/ 1 w 165"/>
              <a:gd name="T15" fmla="*/ 23 h 119"/>
              <a:gd name="T16" fmla="*/ 47 w 165"/>
              <a:gd name="T17" fmla="*/ 96 h 119"/>
              <a:gd name="T18" fmla="*/ 48 w 165"/>
              <a:gd name="T19" fmla="*/ 98 h 119"/>
              <a:gd name="T20" fmla="*/ 147 w 165"/>
              <a:gd name="T21" fmla="*/ 110 h 119"/>
              <a:gd name="T22" fmla="*/ 160 w 165"/>
              <a:gd name="T23" fmla="*/ 91 h 11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165" h="119">
                <a:moveTo>
                  <a:pt x="160" y="91"/>
                </a:moveTo>
                <a:cubicBezTo>
                  <a:pt x="155" y="85"/>
                  <a:pt x="147" y="84"/>
                  <a:pt x="140" y="86"/>
                </a:cubicBezTo>
                <a:cubicBezTo>
                  <a:pt x="147" y="75"/>
                  <a:pt x="136" y="63"/>
                  <a:pt x="124" y="66"/>
                </a:cubicBezTo>
                <a:cubicBezTo>
                  <a:pt x="131" y="55"/>
                  <a:pt x="117" y="38"/>
                  <a:pt x="102" y="44"/>
                </a:cubicBezTo>
                <a:cubicBezTo>
                  <a:pt x="107" y="23"/>
                  <a:pt x="82" y="16"/>
                  <a:pt x="66" y="29"/>
                </a:cubicBezTo>
                <a:cubicBezTo>
                  <a:pt x="61" y="16"/>
                  <a:pt x="47" y="1"/>
                  <a:pt x="38" y="16"/>
                </a:cubicBezTo>
                <a:cubicBezTo>
                  <a:pt x="32" y="9"/>
                  <a:pt x="23" y="0"/>
                  <a:pt x="14" y="2"/>
                </a:cubicBezTo>
                <a:cubicBezTo>
                  <a:pt x="3" y="4"/>
                  <a:pt x="0" y="13"/>
                  <a:pt x="1" y="23"/>
                </a:cubicBezTo>
                <a:cubicBezTo>
                  <a:pt x="2" y="53"/>
                  <a:pt x="25" y="77"/>
                  <a:pt x="47" y="96"/>
                </a:cubicBezTo>
                <a:cubicBezTo>
                  <a:pt x="46" y="97"/>
                  <a:pt x="46" y="98"/>
                  <a:pt x="48" y="98"/>
                </a:cubicBezTo>
                <a:cubicBezTo>
                  <a:pt x="79" y="107"/>
                  <a:pt x="114" y="119"/>
                  <a:pt x="147" y="110"/>
                </a:cubicBezTo>
                <a:cubicBezTo>
                  <a:pt x="153" y="108"/>
                  <a:pt x="165" y="99"/>
                  <a:pt x="160" y="91"/>
                </a:cubicBezTo>
                <a:close/>
              </a:path>
            </a:pathLst>
          </a:custGeom>
          <a:solidFill>
            <a:srgbClr val="FF9D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>
              <a:solidFill>
                <a:prstClr val="black"/>
              </a:solidFill>
              <a:ea typeface="华文细黑" panose="02010600040101010101" pitchFamily="2" charset="-122"/>
            </a:endParaRPr>
          </a:p>
        </p:txBody>
      </p:sp>
      <p:sp>
        <p:nvSpPr>
          <p:cNvPr id="20" name="Freeform 17"/>
          <p:cNvSpPr>
            <a:spLocks/>
          </p:cNvSpPr>
          <p:nvPr/>
        </p:nvSpPr>
        <p:spPr bwMode="auto">
          <a:xfrm>
            <a:off x="404813" y="-21006"/>
            <a:ext cx="441325" cy="387350"/>
          </a:xfrm>
          <a:custGeom>
            <a:avLst/>
            <a:gdLst>
              <a:gd name="T0" fmla="*/ 157 w 161"/>
              <a:gd name="T1" fmla="*/ 50 h 141"/>
              <a:gd name="T2" fmla="*/ 141 w 161"/>
              <a:gd name="T3" fmla="*/ 46 h 141"/>
              <a:gd name="T4" fmla="*/ 135 w 161"/>
              <a:gd name="T5" fmla="*/ 31 h 141"/>
              <a:gd name="T6" fmla="*/ 119 w 161"/>
              <a:gd name="T7" fmla="*/ 32 h 141"/>
              <a:gd name="T8" fmla="*/ 110 w 161"/>
              <a:gd name="T9" fmla="*/ 16 h 141"/>
              <a:gd name="T10" fmla="*/ 95 w 161"/>
              <a:gd name="T11" fmla="*/ 18 h 141"/>
              <a:gd name="T12" fmla="*/ 95 w 161"/>
              <a:gd name="T13" fmla="*/ 17 h 141"/>
              <a:gd name="T14" fmla="*/ 64 w 161"/>
              <a:gd name="T15" fmla="*/ 8 h 141"/>
              <a:gd name="T16" fmla="*/ 63 w 161"/>
              <a:gd name="T17" fmla="*/ 9 h 141"/>
              <a:gd name="T18" fmla="*/ 94 w 161"/>
              <a:gd name="T19" fmla="*/ 63 h 141"/>
              <a:gd name="T20" fmla="*/ 13 w 161"/>
              <a:gd name="T21" fmla="*/ 129 h 141"/>
              <a:gd name="T22" fmla="*/ 0 w 161"/>
              <a:gd name="T23" fmla="*/ 138 h 141"/>
              <a:gd name="T24" fmla="*/ 3 w 161"/>
              <a:gd name="T25" fmla="*/ 141 h 141"/>
              <a:gd name="T26" fmla="*/ 26 w 161"/>
              <a:gd name="T27" fmla="*/ 125 h 141"/>
              <a:gd name="T28" fmla="*/ 96 w 161"/>
              <a:gd name="T29" fmla="*/ 65 h 141"/>
              <a:gd name="T30" fmla="*/ 157 w 161"/>
              <a:gd name="T31" fmla="*/ 65 h 141"/>
              <a:gd name="T32" fmla="*/ 157 w 161"/>
              <a:gd name="T33" fmla="*/ 50 h 14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161" h="141">
                <a:moveTo>
                  <a:pt x="157" y="50"/>
                </a:moveTo>
                <a:cubicBezTo>
                  <a:pt x="153" y="46"/>
                  <a:pt x="147" y="45"/>
                  <a:pt x="141" y="46"/>
                </a:cubicBezTo>
                <a:cubicBezTo>
                  <a:pt x="142" y="41"/>
                  <a:pt x="140" y="34"/>
                  <a:pt x="135" y="31"/>
                </a:cubicBezTo>
                <a:cubicBezTo>
                  <a:pt x="131" y="28"/>
                  <a:pt x="124" y="29"/>
                  <a:pt x="119" y="32"/>
                </a:cubicBezTo>
                <a:cubicBezTo>
                  <a:pt x="119" y="26"/>
                  <a:pt x="115" y="19"/>
                  <a:pt x="110" y="16"/>
                </a:cubicBezTo>
                <a:cubicBezTo>
                  <a:pt x="105" y="12"/>
                  <a:pt x="99" y="13"/>
                  <a:pt x="95" y="18"/>
                </a:cubicBezTo>
                <a:cubicBezTo>
                  <a:pt x="95" y="18"/>
                  <a:pt x="95" y="17"/>
                  <a:pt x="95" y="17"/>
                </a:cubicBezTo>
                <a:cubicBezTo>
                  <a:pt x="89" y="8"/>
                  <a:pt x="74" y="0"/>
                  <a:pt x="64" y="8"/>
                </a:cubicBezTo>
                <a:cubicBezTo>
                  <a:pt x="63" y="8"/>
                  <a:pt x="63" y="8"/>
                  <a:pt x="63" y="9"/>
                </a:cubicBezTo>
                <a:cubicBezTo>
                  <a:pt x="59" y="30"/>
                  <a:pt x="78" y="51"/>
                  <a:pt x="94" y="63"/>
                </a:cubicBezTo>
                <a:cubicBezTo>
                  <a:pt x="72" y="92"/>
                  <a:pt x="42" y="110"/>
                  <a:pt x="13" y="129"/>
                </a:cubicBezTo>
                <a:cubicBezTo>
                  <a:pt x="9" y="132"/>
                  <a:pt x="5" y="135"/>
                  <a:pt x="0" y="138"/>
                </a:cubicBezTo>
                <a:cubicBezTo>
                  <a:pt x="1" y="140"/>
                  <a:pt x="2" y="141"/>
                  <a:pt x="3" y="141"/>
                </a:cubicBezTo>
                <a:cubicBezTo>
                  <a:pt x="10" y="136"/>
                  <a:pt x="18" y="130"/>
                  <a:pt x="26" y="125"/>
                </a:cubicBezTo>
                <a:cubicBezTo>
                  <a:pt x="51" y="109"/>
                  <a:pt x="81" y="92"/>
                  <a:pt x="96" y="65"/>
                </a:cubicBezTo>
                <a:cubicBezTo>
                  <a:pt x="112" y="72"/>
                  <a:pt x="145" y="85"/>
                  <a:pt x="157" y="65"/>
                </a:cubicBezTo>
                <a:cubicBezTo>
                  <a:pt x="160" y="61"/>
                  <a:pt x="161" y="54"/>
                  <a:pt x="157" y="50"/>
                </a:cubicBezTo>
                <a:close/>
              </a:path>
            </a:pathLst>
          </a:custGeom>
          <a:solidFill>
            <a:srgbClr val="F6C1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>
              <a:solidFill>
                <a:prstClr val="black"/>
              </a:solidFill>
              <a:ea typeface="华文细黑" panose="02010600040101010101" pitchFamily="2" charset="-122"/>
            </a:endParaRPr>
          </a:p>
        </p:txBody>
      </p:sp>
      <p:sp>
        <p:nvSpPr>
          <p:cNvPr id="21" name="Freeform 18"/>
          <p:cNvSpPr>
            <a:spLocks/>
          </p:cNvSpPr>
          <p:nvPr/>
        </p:nvSpPr>
        <p:spPr bwMode="auto">
          <a:xfrm>
            <a:off x="268288" y="369519"/>
            <a:ext cx="227013" cy="528638"/>
          </a:xfrm>
          <a:custGeom>
            <a:avLst/>
            <a:gdLst>
              <a:gd name="T0" fmla="*/ 49 w 83"/>
              <a:gd name="T1" fmla="*/ 152 h 192"/>
              <a:gd name="T2" fmla="*/ 50 w 83"/>
              <a:gd name="T3" fmla="*/ 113 h 192"/>
              <a:gd name="T4" fmla="*/ 45 w 83"/>
              <a:gd name="T5" fmla="*/ 65 h 192"/>
              <a:gd name="T6" fmla="*/ 1 w 83"/>
              <a:gd name="T7" fmla="*/ 0 h 192"/>
              <a:gd name="T8" fmla="*/ 0 w 83"/>
              <a:gd name="T9" fmla="*/ 1 h 192"/>
              <a:gd name="T10" fmla="*/ 42 w 83"/>
              <a:gd name="T11" fmla="*/ 71 h 192"/>
              <a:gd name="T12" fmla="*/ 46 w 83"/>
              <a:gd name="T13" fmla="*/ 116 h 192"/>
              <a:gd name="T14" fmla="*/ 45 w 83"/>
              <a:gd name="T15" fmla="*/ 153 h 192"/>
              <a:gd name="T16" fmla="*/ 18 w 83"/>
              <a:gd name="T17" fmla="*/ 181 h 192"/>
              <a:gd name="T18" fmla="*/ 21 w 83"/>
              <a:gd name="T19" fmla="*/ 184 h 192"/>
              <a:gd name="T20" fmla="*/ 34 w 83"/>
              <a:gd name="T21" fmla="*/ 177 h 192"/>
              <a:gd name="T22" fmla="*/ 41 w 83"/>
              <a:gd name="T23" fmla="*/ 187 h 192"/>
              <a:gd name="T24" fmla="*/ 45 w 83"/>
              <a:gd name="T25" fmla="*/ 187 h 192"/>
              <a:gd name="T26" fmla="*/ 49 w 83"/>
              <a:gd name="T27" fmla="*/ 181 h 192"/>
              <a:gd name="T28" fmla="*/ 54 w 83"/>
              <a:gd name="T29" fmla="*/ 187 h 192"/>
              <a:gd name="T30" fmla="*/ 58 w 83"/>
              <a:gd name="T31" fmla="*/ 187 h 192"/>
              <a:gd name="T32" fmla="*/ 61 w 83"/>
              <a:gd name="T33" fmla="*/ 180 h 192"/>
              <a:gd name="T34" fmla="*/ 78 w 83"/>
              <a:gd name="T35" fmla="*/ 182 h 192"/>
              <a:gd name="T36" fmla="*/ 49 w 83"/>
              <a:gd name="T37" fmla="*/ 152 h 19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83" h="192">
                <a:moveTo>
                  <a:pt x="49" y="152"/>
                </a:moveTo>
                <a:cubicBezTo>
                  <a:pt x="52" y="140"/>
                  <a:pt x="51" y="126"/>
                  <a:pt x="50" y="113"/>
                </a:cubicBezTo>
                <a:cubicBezTo>
                  <a:pt x="50" y="97"/>
                  <a:pt x="48" y="81"/>
                  <a:pt x="45" y="65"/>
                </a:cubicBezTo>
                <a:cubicBezTo>
                  <a:pt x="40" y="40"/>
                  <a:pt x="28" y="8"/>
                  <a:pt x="1" y="0"/>
                </a:cubicBezTo>
                <a:cubicBezTo>
                  <a:pt x="0" y="0"/>
                  <a:pt x="0" y="1"/>
                  <a:pt x="0" y="1"/>
                </a:cubicBezTo>
                <a:cubicBezTo>
                  <a:pt x="27" y="16"/>
                  <a:pt x="37" y="43"/>
                  <a:pt x="42" y="71"/>
                </a:cubicBezTo>
                <a:cubicBezTo>
                  <a:pt x="45" y="86"/>
                  <a:pt x="46" y="101"/>
                  <a:pt x="46" y="116"/>
                </a:cubicBezTo>
                <a:cubicBezTo>
                  <a:pt x="46" y="128"/>
                  <a:pt x="44" y="141"/>
                  <a:pt x="45" y="153"/>
                </a:cubicBezTo>
                <a:cubicBezTo>
                  <a:pt x="31" y="157"/>
                  <a:pt x="21" y="168"/>
                  <a:pt x="18" y="181"/>
                </a:cubicBezTo>
                <a:cubicBezTo>
                  <a:pt x="17" y="183"/>
                  <a:pt x="19" y="185"/>
                  <a:pt x="21" y="184"/>
                </a:cubicBezTo>
                <a:cubicBezTo>
                  <a:pt x="25" y="181"/>
                  <a:pt x="30" y="180"/>
                  <a:pt x="34" y="177"/>
                </a:cubicBezTo>
                <a:cubicBezTo>
                  <a:pt x="36" y="181"/>
                  <a:pt x="40" y="183"/>
                  <a:pt x="41" y="187"/>
                </a:cubicBezTo>
                <a:cubicBezTo>
                  <a:pt x="42" y="189"/>
                  <a:pt x="44" y="188"/>
                  <a:pt x="45" y="187"/>
                </a:cubicBezTo>
                <a:cubicBezTo>
                  <a:pt x="46" y="185"/>
                  <a:pt x="48" y="183"/>
                  <a:pt x="49" y="181"/>
                </a:cubicBezTo>
                <a:cubicBezTo>
                  <a:pt x="51" y="183"/>
                  <a:pt x="52" y="185"/>
                  <a:pt x="54" y="187"/>
                </a:cubicBezTo>
                <a:cubicBezTo>
                  <a:pt x="55" y="189"/>
                  <a:pt x="57" y="189"/>
                  <a:pt x="58" y="187"/>
                </a:cubicBezTo>
                <a:cubicBezTo>
                  <a:pt x="59" y="185"/>
                  <a:pt x="60" y="182"/>
                  <a:pt x="61" y="180"/>
                </a:cubicBezTo>
                <a:cubicBezTo>
                  <a:pt x="65" y="186"/>
                  <a:pt x="75" y="192"/>
                  <a:pt x="78" y="182"/>
                </a:cubicBezTo>
                <a:cubicBezTo>
                  <a:pt x="83" y="166"/>
                  <a:pt x="60" y="155"/>
                  <a:pt x="49" y="152"/>
                </a:cubicBezTo>
                <a:close/>
              </a:path>
            </a:pathLst>
          </a:custGeom>
          <a:solidFill>
            <a:srgbClr val="FF786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>
              <a:solidFill>
                <a:prstClr val="black"/>
              </a:solidFill>
              <a:ea typeface="华文细黑" panose="02010600040101010101" pitchFamily="2" charset="-122"/>
            </a:endParaRPr>
          </a:p>
        </p:txBody>
      </p:sp>
      <p:sp>
        <p:nvSpPr>
          <p:cNvPr id="22" name="Freeform 19"/>
          <p:cNvSpPr>
            <a:spLocks/>
          </p:cNvSpPr>
          <p:nvPr/>
        </p:nvSpPr>
        <p:spPr bwMode="auto">
          <a:xfrm>
            <a:off x="563563" y="342532"/>
            <a:ext cx="241300" cy="485775"/>
          </a:xfrm>
          <a:custGeom>
            <a:avLst/>
            <a:gdLst>
              <a:gd name="T0" fmla="*/ 60 w 88"/>
              <a:gd name="T1" fmla="*/ 136 h 177"/>
              <a:gd name="T2" fmla="*/ 59 w 88"/>
              <a:gd name="T3" fmla="*/ 136 h 177"/>
              <a:gd name="T4" fmla="*/ 56 w 88"/>
              <a:gd name="T5" fmla="*/ 102 h 177"/>
              <a:gd name="T6" fmla="*/ 48 w 88"/>
              <a:gd name="T7" fmla="*/ 57 h 177"/>
              <a:gd name="T8" fmla="*/ 1 w 88"/>
              <a:gd name="T9" fmla="*/ 0 h 177"/>
              <a:gd name="T10" fmla="*/ 1 w 88"/>
              <a:gd name="T11" fmla="*/ 2 h 177"/>
              <a:gd name="T12" fmla="*/ 47 w 88"/>
              <a:gd name="T13" fmla="*/ 65 h 177"/>
              <a:gd name="T14" fmla="*/ 53 w 88"/>
              <a:gd name="T15" fmla="*/ 107 h 177"/>
              <a:gd name="T16" fmla="*/ 55 w 88"/>
              <a:gd name="T17" fmla="*/ 136 h 177"/>
              <a:gd name="T18" fmla="*/ 53 w 88"/>
              <a:gd name="T19" fmla="*/ 168 h 177"/>
              <a:gd name="T20" fmla="*/ 59 w 88"/>
              <a:gd name="T21" fmla="*/ 177 h 177"/>
              <a:gd name="T22" fmla="*/ 72 w 88"/>
              <a:gd name="T23" fmla="*/ 174 h 177"/>
              <a:gd name="T24" fmla="*/ 60 w 88"/>
              <a:gd name="T25" fmla="*/ 136 h 17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88" h="177">
                <a:moveTo>
                  <a:pt x="60" y="136"/>
                </a:moveTo>
                <a:cubicBezTo>
                  <a:pt x="59" y="136"/>
                  <a:pt x="59" y="136"/>
                  <a:pt x="59" y="136"/>
                </a:cubicBezTo>
                <a:cubicBezTo>
                  <a:pt x="59" y="125"/>
                  <a:pt x="57" y="113"/>
                  <a:pt x="56" y="102"/>
                </a:cubicBezTo>
                <a:cubicBezTo>
                  <a:pt x="55" y="87"/>
                  <a:pt x="52" y="72"/>
                  <a:pt x="48" y="57"/>
                </a:cubicBezTo>
                <a:cubicBezTo>
                  <a:pt x="42" y="32"/>
                  <a:pt x="28" y="7"/>
                  <a:pt x="1" y="0"/>
                </a:cubicBezTo>
                <a:cubicBezTo>
                  <a:pt x="0" y="0"/>
                  <a:pt x="0" y="2"/>
                  <a:pt x="1" y="2"/>
                </a:cubicBezTo>
                <a:cubicBezTo>
                  <a:pt x="28" y="13"/>
                  <a:pt x="40" y="38"/>
                  <a:pt x="47" y="65"/>
                </a:cubicBezTo>
                <a:cubicBezTo>
                  <a:pt x="50" y="79"/>
                  <a:pt x="52" y="93"/>
                  <a:pt x="53" y="107"/>
                </a:cubicBezTo>
                <a:cubicBezTo>
                  <a:pt x="54" y="116"/>
                  <a:pt x="53" y="127"/>
                  <a:pt x="55" y="136"/>
                </a:cubicBezTo>
                <a:cubicBezTo>
                  <a:pt x="52" y="147"/>
                  <a:pt x="50" y="158"/>
                  <a:pt x="53" y="168"/>
                </a:cubicBezTo>
                <a:cubicBezTo>
                  <a:pt x="54" y="170"/>
                  <a:pt x="56" y="176"/>
                  <a:pt x="59" y="177"/>
                </a:cubicBezTo>
                <a:cubicBezTo>
                  <a:pt x="64" y="177"/>
                  <a:pt x="68" y="176"/>
                  <a:pt x="72" y="174"/>
                </a:cubicBezTo>
                <a:cubicBezTo>
                  <a:pt x="88" y="167"/>
                  <a:pt x="66" y="142"/>
                  <a:pt x="60" y="136"/>
                </a:cubicBezTo>
                <a:close/>
              </a:path>
            </a:pathLst>
          </a:custGeom>
          <a:solidFill>
            <a:srgbClr val="19865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>
              <a:solidFill>
                <a:prstClr val="black"/>
              </a:solidFill>
              <a:ea typeface="华文细黑" panose="02010600040101010101" pitchFamily="2" charset="-122"/>
            </a:endParaRPr>
          </a:p>
        </p:txBody>
      </p:sp>
      <p:sp>
        <p:nvSpPr>
          <p:cNvPr id="23" name="Freeform 20"/>
          <p:cNvSpPr>
            <a:spLocks/>
          </p:cNvSpPr>
          <p:nvPr/>
        </p:nvSpPr>
        <p:spPr bwMode="auto">
          <a:xfrm>
            <a:off x="525463" y="418732"/>
            <a:ext cx="166688" cy="382588"/>
          </a:xfrm>
          <a:custGeom>
            <a:avLst/>
            <a:gdLst>
              <a:gd name="T0" fmla="*/ 48 w 61"/>
              <a:gd name="T1" fmla="*/ 3 h 139"/>
              <a:gd name="T2" fmla="*/ 49 w 61"/>
              <a:gd name="T3" fmla="*/ 1 h 139"/>
              <a:gd name="T4" fmla="*/ 48 w 61"/>
              <a:gd name="T5" fmla="*/ 1 h 139"/>
              <a:gd name="T6" fmla="*/ 47 w 61"/>
              <a:gd name="T7" fmla="*/ 3 h 139"/>
              <a:gd name="T8" fmla="*/ 47 w 61"/>
              <a:gd name="T9" fmla="*/ 3 h 139"/>
              <a:gd name="T10" fmla="*/ 4 w 61"/>
              <a:gd name="T11" fmla="*/ 138 h 139"/>
              <a:gd name="T12" fmla="*/ 6 w 61"/>
              <a:gd name="T13" fmla="*/ 139 h 139"/>
              <a:gd name="T14" fmla="*/ 7 w 61"/>
              <a:gd name="T15" fmla="*/ 139 h 139"/>
              <a:gd name="T16" fmla="*/ 50 w 61"/>
              <a:gd name="T17" fmla="*/ 79 h 139"/>
              <a:gd name="T18" fmla="*/ 48 w 61"/>
              <a:gd name="T19" fmla="*/ 3 h 1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61" h="139">
                <a:moveTo>
                  <a:pt x="48" y="3"/>
                </a:moveTo>
                <a:cubicBezTo>
                  <a:pt x="49" y="2"/>
                  <a:pt x="49" y="2"/>
                  <a:pt x="49" y="1"/>
                </a:cubicBezTo>
                <a:cubicBezTo>
                  <a:pt x="49" y="1"/>
                  <a:pt x="49" y="0"/>
                  <a:pt x="48" y="1"/>
                </a:cubicBezTo>
                <a:cubicBezTo>
                  <a:pt x="48" y="1"/>
                  <a:pt x="48" y="2"/>
                  <a:pt x="47" y="3"/>
                </a:cubicBezTo>
                <a:cubicBezTo>
                  <a:pt x="47" y="3"/>
                  <a:pt x="47" y="3"/>
                  <a:pt x="47" y="3"/>
                </a:cubicBezTo>
                <a:cubicBezTo>
                  <a:pt x="22" y="43"/>
                  <a:pt x="0" y="89"/>
                  <a:pt x="4" y="138"/>
                </a:cubicBezTo>
                <a:cubicBezTo>
                  <a:pt x="4" y="139"/>
                  <a:pt x="5" y="139"/>
                  <a:pt x="6" y="139"/>
                </a:cubicBezTo>
                <a:cubicBezTo>
                  <a:pt x="6" y="139"/>
                  <a:pt x="7" y="139"/>
                  <a:pt x="7" y="139"/>
                </a:cubicBezTo>
                <a:cubicBezTo>
                  <a:pt x="29" y="126"/>
                  <a:pt x="42" y="102"/>
                  <a:pt x="50" y="79"/>
                </a:cubicBezTo>
                <a:cubicBezTo>
                  <a:pt x="58" y="55"/>
                  <a:pt x="61" y="26"/>
                  <a:pt x="48" y="3"/>
                </a:cubicBezTo>
                <a:close/>
              </a:path>
            </a:pathLst>
          </a:custGeom>
          <a:solidFill>
            <a:srgbClr val="21B37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>
              <a:solidFill>
                <a:prstClr val="black"/>
              </a:solidFill>
              <a:ea typeface="华文细黑" panose="02010600040101010101" pitchFamily="2" charset="-122"/>
            </a:endParaRPr>
          </a:p>
        </p:txBody>
      </p:sp>
      <p:sp>
        <p:nvSpPr>
          <p:cNvPr id="24" name="Freeform 21"/>
          <p:cNvSpPr>
            <a:spLocks/>
          </p:cNvSpPr>
          <p:nvPr/>
        </p:nvSpPr>
        <p:spPr bwMode="auto">
          <a:xfrm>
            <a:off x="890588" y="374282"/>
            <a:ext cx="112713" cy="400050"/>
          </a:xfrm>
          <a:custGeom>
            <a:avLst/>
            <a:gdLst>
              <a:gd name="T0" fmla="*/ 36 w 41"/>
              <a:gd name="T1" fmla="*/ 61 h 145"/>
              <a:gd name="T2" fmla="*/ 1 w 41"/>
              <a:gd name="T3" fmla="*/ 0 h 145"/>
              <a:gd name="T4" fmla="*/ 0 w 41"/>
              <a:gd name="T5" fmla="*/ 0 h 145"/>
              <a:gd name="T6" fmla="*/ 34 w 41"/>
              <a:gd name="T7" fmla="*/ 68 h 145"/>
              <a:gd name="T8" fmla="*/ 37 w 41"/>
              <a:gd name="T9" fmla="*/ 143 h 145"/>
              <a:gd name="T10" fmla="*/ 40 w 41"/>
              <a:gd name="T11" fmla="*/ 143 h 145"/>
              <a:gd name="T12" fmla="*/ 36 w 41"/>
              <a:gd name="T13" fmla="*/ 61 h 14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41" h="145">
                <a:moveTo>
                  <a:pt x="36" y="61"/>
                </a:moveTo>
                <a:cubicBezTo>
                  <a:pt x="32" y="39"/>
                  <a:pt x="24" y="9"/>
                  <a:pt x="1" y="0"/>
                </a:cubicBezTo>
                <a:cubicBezTo>
                  <a:pt x="0" y="0"/>
                  <a:pt x="0" y="0"/>
                  <a:pt x="0" y="0"/>
                </a:cubicBezTo>
                <a:cubicBezTo>
                  <a:pt x="22" y="16"/>
                  <a:pt x="30" y="42"/>
                  <a:pt x="34" y="68"/>
                </a:cubicBezTo>
                <a:cubicBezTo>
                  <a:pt x="38" y="92"/>
                  <a:pt x="38" y="118"/>
                  <a:pt x="37" y="143"/>
                </a:cubicBezTo>
                <a:cubicBezTo>
                  <a:pt x="37" y="145"/>
                  <a:pt x="40" y="145"/>
                  <a:pt x="40" y="143"/>
                </a:cubicBezTo>
                <a:cubicBezTo>
                  <a:pt x="41" y="116"/>
                  <a:pt x="41" y="88"/>
                  <a:pt x="36" y="61"/>
                </a:cubicBezTo>
                <a:close/>
              </a:path>
            </a:pathLst>
          </a:custGeom>
          <a:solidFill>
            <a:srgbClr val="FEC16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>
              <a:solidFill>
                <a:prstClr val="black"/>
              </a:solidFill>
              <a:ea typeface="华文细黑" panose="02010600040101010101" pitchFamily="2" charset="-122"/>
            </a:endParaRPr>
          </a:p>
        </p:txBody>
      </p:sp>
      <p:sp>
        <p:nvSpPr>
          <p:cNvPr id="25" name="Freeform 22"/>
          <p:cNvSpPr>
            <a:spLocks/>
          </p:cNvSpPr>
          <p:nvPr/>
        </p:nvSpPr>
        <p:spPr bwMode="auto">
          <a:xfrm>
            <a:off x="882650" y="752107"/>
            <a:ext cx="223838" cy="219075"/>
          </a:xfrm>
          <a:custGeom>
            <a:avLst/>
            <a:gdLst>
              <a:gd name="T0" fmla="*/ 44 w 82"/>
              <a:gd name="T1" fmla="*/ 2 h 80"/>
              <a:gd name="T2" fmla="*/ 43 w 82"/>
              <a:gd name="T3" fmla="*/ 1 h 80"/>
              <a:gd name="T4" fmla="*/ 40 w 82"/>
              <a:gd name="T5" fmla="*/ 3 h 80"/>
              <a:gd name="T6" fmla="*/ 0 w 82"/>
              <a:gd name="T7" fmla="*/ 55 h 80"/>
              <a:gd name="T8" fmla="*/ 7 w 82"/>
              <a:gd name="T9" fmla="*/ 68 h 80"/>
              <a:gd name="T10" fmla="*/ 22 w 82"/>
              <a:gd name="T11" fmla="*/ 59 h 80"/>
              <a:gd name="T12" fmla="*/ 29 w 82"/>
              <a:gd name="T13" fmla="*/ 79 h 80"/>
              <a:gd name="T14" fmla="*/ 31 w 82"/>
              <a:gd name="T15" fmla="*/ 79 h 80"/>
              <a:gd name="T16" fmla="*/ 45 w 82"/>
              <a:gd name="T17" fmla="*/ 63 h 80"/>
              <a:gd name="T18" fmla="*/ 56 w 82"/>
              <a:gd name="T19" fmla="*/ 76 h 80"/>
              <a:gd name="T20" fmla="*/ 70 w 82"/>
              <a:gd name="T21" fmla="*/ 66 h 80"/>
              <a:gd name="T22" fmla="*/ 44 w 82"/>
              <a:gd name="T23" fmla="*/ 2 h 8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82" h="80">
                <a:moveTo>
                  <a:pt x="44" y="2"/>
                </a:moveTo>
                <a:cubicBezTo>
                  <a:pt x="44" y="1"/>
                  <a:pt x="43" y="0"/>
                  <a:pt x="43" y="1"/>
                </a:cubicBezTo>
                <a:cubicBezTo>
                  <a:pt x="41" y="0"/>
                  <a:pt x="40" y="1"/>
                  <a:pt x="40" y="3"/>
                </a:cubicBezTo>
                <a:cubicBezTo>
                  <a:pt x="22" y="15"/>
                  <a:pt x="2" y="32"/>
                  <a:pt x="0" y="55"/>
                </a:cubicBezTo>
                <a:cubicBezTo>
                  <a:pt x="0" y="60"/>
                  <a:pt x="2" y="66"/>
                  <a:pt x="7" y="68"/>
                </a:cubicBezTo>
                <a:cubicBezTo>
                  <a:pt x="13" y="70"/>
                  <a:pt x="18" y="64"/>
                  <a:pt x="22" y="59"/>
                </a:cubicBezTo>
                <a:cubicBezTo>
                  <a:pt x="22" y="67"/>
                  <a:pt x="24" y="73"/>
                  <a:pt x="29" y="79"/>
                </a:cubicBezTo>
                <a:cubicBezTo>
                  <a:pt x="29" y="80"/>
                  <a:pt x="31" y="80"/>
                  <a:pt x="31" y="79"/>
                </a:cubicBezTo>
                <a:cubicBezTo>
                  <a:pt x="37" y="75"/>
                  <a:pt x="42" y="69"/>
                  <a:pt x="45" y="63"/>
                </a:cubicBezTo>
                <a:cubicBezTo>
                  <a:pt x="47" y="69"/>
                  <a:pt x="50" y="74"/>
                  <a:pt x="56" y="76"/>
                </a:cubicBezTo>
                <a:cubicBezTo>
                  <a:pt x="62" y="77"/>
                  <a:pt x="68" y="71"/>
                  <a:pt x="70" y="66"/>
                </a:cubicBezTo>
                <a:cubicBezTo>
                  <a:pt x="82" y="42"/>
                  <a:pt x="60" y="16"/>
                  <a:pt x="44" y="2"/>
                </a:cubicBezTo>
                <a:close/>
              </a:path>
            </a:pathLst>
          </a:custGeom>
          <a:solidFill>
            <a:srgbClr val="FF786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>
              <a:solidFill>
                <a:prstClr val="black"/>
              </a:solidFill>
              <a:ea typeface="华文细黑" panose="02010600040101010101" pitchFamily="2" charset="-122"/>
            </a:endParaRPr>
          </a:p>
        </p:txBody>
      </p:sp>
      <p:sp>
        <p:nvSpPr>
          <p:cNvPr id="26" name="Freeform 23"/>
          <p:cNvSpPr>
            <a:spLocks/>
          </p:cNvSpPr>
          <p:nvPr/>
        </p:nvSpPr>
        <p:spPr bwMode="auto">
          <a:xfrm>
            <a:off x="1155700" y="528269"/>
            <a:ext cx="425450" cy="1038226"/>
          </a:xfrm>
          <a:custGeom>
            <a:avLst/>
            <a:gdLst>
              <a:gd name="T0" fmla="*/ 155 w 155"/>
              <a:gd name="T1" fmla="*/ 245 h 377"/>
              <a:gd name="T2" fmla="*/ 154 w 155"/>
              <a:gd name="T3" fmla="*/ 245 h 377"/>
              <a:gd name="T4" fmla="*/ 143 w 155"/>
              <a:gd name="T5" fmla="*/ 217 h 377"/>
              <a:gd name="T6" fmla="*/ 118 w 155"/>
              <a:gd name="T7" fmla="*/ 202 h 377"/>
              <a:gd name="T8" fmla="*/ 138 w 155"/>
              <a:gd name="T9" fmla="*/ 200 h 377"/>
              <a:gd name="T10" fmla="*/ 138 w 155"/>
              <a:gd name="T11" fmla="*/ 199 h 377"/>
              <a:gd name="T12" fmla="*/ 139 w 155"/>
              <a:gd name="T13" fmla="*/ 198 h 377"/>
              <a:gd name="T14" fmla="*/ 119 w 155"/>
              <a:gd name="T15" fmla="*/ 163 h 377"/>
              <a:gd name="T16" fmla="*/ 119 w 155"/>
              <a:gd name="T17" fmla="*/ 161 h 377"/>
              <a:gd name="T18" fmla="*/ 81 w 155"/>
              <a:gd name="T19" fmla="*/ 153 h 377"/>
              <a:gd name="T20" fmla="*/ 107 w 155"/>
              <a:gd name="T21" fmla="*/ 148 h 377"/>
              <a:gd name="T22" fmla="*/ 107 w 155"/>
              <a:gd name="T23" fmla="*/ 148 h 377"/>
              <a:gd name="T24" fmla="*/ 109 w 155"/>
              <a:gd name="T25" fmla="*/ 147 h 377"/>
              <a:gd name="T26" fmla="*/ 80 w 155"/>
              <a:gd name="T27" fmla="*/ 113 h 377"/>
              <a:gd name="T28" fmla="*/ 47 w 155"/>
              <a:gd name="T29" fmla="*/ 77 h 377"/>
              <a:gd name="T30" fmla="*/ 20 w 155"/>
              <a:gd name="T31" fmla="*/ 1 h 377"/>
              <a:gd name="T32" fmla="*/ 20 w 155"/>
              <a:gd name="T33" fmla="*/ 1 h 377"/>
              <a:gd name="T34" fmla="*/ 44 w 155"/>
              <a:gd name="T35" fmla="*/ 78 h 377"/>
              <a:gd name="T36" fmla="*/ 17 w 155"/>
              <a:gd name="T37" fmla="*/ 156 h 377"/>
              <a:gd name="T38" fmla="*/ 19 w 155"/>
              <a:gd name="T39" fmla="*/ 159 h 377"/>
              <a:gd name="T40" fmla="*/ 29 w 155"/>
              <a:gd name="T41" fmla="*/ 163 h 377"/>
              <a:gd name="T42" fmla="*/ 8 w 155"/>
              <a:gd name="T43" fmla="*/ 225 h 377"/>
              <a:gd name="T44" fmla="*/ 10 w 155"/>
              <a:gd name="T45" fmla="*/ 227 h 377"/>
              <a:gd name="T46" fmla="*/ 17 w 155"/>
              <a:gd name="T47" fmla="*/ 227 h 377"/>
              <a:gd name="T48" fmla="*/ 9 w 155"/>
              <a:gd name="T49" fmla="*/ 284 h 377"/>
              <a:gd name="T50" fmla="*/ 12 w 155"/>
              <a:gd name="T51" fmla="*/ 284 h 377"/>
              <a:gd name="T52" fmla="*/ 24 w 155"/>
              <a:gd name="T53" fmla="*/ 274 h 377"/>
              <a:gd name="T54" fmla="*/ 45 w 155"/>
              <a:gd name="T55" fmla="*/ 347 h 377"/>
              <a:gd name="T56" fmla="*/ 48 w 155"/>
              <a:gd name="T57" fmla="*/ 346 h 377"/>
              <a:gd name="T58" fmla="*/ 48 w 155"/>
              <a:gd name="T59" fmla="*/ 346 h 377"/>
              <a:gd name="T60" fmla="*/ 59 w 155"/>
              <a:gd name="T61" fmla="*/ 339 h 377"/>
              <a:gd name="T62" fmla="*/ 104 w 155"/>
              <a:gd name="T63" fmla="*/ 377 h 377"/>
              <a:gd name="T64" fmla="*/ 105 w 155"/>
              <a:gd name="T65" fmla="*/ 374 h 377"/>
              <a:gd name="T66" fmla="*/ 135 w 155"/>
              <a:gd name="T67" fmla="*/ 338 h 377"/>
              <a:gd name="T68" fmla="*/ 135 w 155"/>
              <a:gd name="T69" fmla="*/ 338 h 377"/>
              <a:gd name="T70" fmla="*/ 135 w 155"/>
              <a:gd name="T71" fmla="*/ 338 h 377"/>
              <a:gd name="T72" fmla="*/ 135 w 155"/>
              <a:gd name="T73" fmla="*/ 338 h 377"/>
              <a:gd name="T74" fmla="*/ 134 w 155"/>
              <a:gd name="T75" fmla="*/ 337 h 377"/>
              <a:gd name="T76" fmla="*/ 110 w 155"/>
              <a:gd name="T77" fmla="*/ 315 h 377"/>
              <a:gd name="T78" fmla="*/ 137 w 155"/>
              <a:gd name="T79" fmla="*/ 326 h 377"/>
              <a:gd name="T80" fmla="*/ 139 w 155"/>
              <a:gd name="T81" fmla="*/ 325 h 377"/>
              <a:gd name="T82" fmla="*/ 150 w 155"/>
              <a:gd name="T83" fmla="*/ 264 h 377"/>
              <a:gd name="T84" fmla="*/ 150 w 155"/>
              <a:gd name="T85" fmla="*/ 264 h 377"/>
              <a:gd name="T86" fmla="*/ 135 w 155"/>
              <a:gd name="T87" fmla="*/ 242 h 377"/>
              <a:gd name="T88" fmla="*/ 153 w 155"/>
              <a:gd name="T89" fmla="*/ 248 h 377"/>
              <a:gd name="T90" fmla="*/ 155 w 155"/>
              <a:gd name="T91" fmla="*/ 248 h 377"/>
              <a:gd name="T92" fmla="*/ 155 w 155"/>
              <a:gd name="T93" fmla="*/ 248 h 377"/>
              <a:gd name="T94" fmla="*/ 155 w 155"/>
              <a:gd name="T95" fmla="*/ 245 h 37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</a:cxnLst>
            <a:rect l="0" t="0" r="r" b="b"/>
            <a:pathLst>
              <a:path w="155" h="377">
                <a:moveTo>
                  <a:pt x="155" y="245"/>
                </a:moveTo>
                <a:cubicBezTo>
                  <a:pt x="154" y="245"/>
                  <a:pt x="154" y="245"/>
                  <a:pt x="154" y="245"/>
                </a:cubicBezTo>
                <a:cubicBezTo>
                  <a:pt x="151" y="235"/>
                  <a:pt x="149" y="225"/>
                  <a:pt x="143" y="217"/>
                </a:cubicBezTo>
                <a:cubicBezTo>
                  <a:pt x="137" y="209"/>
                  <a:pt x="128" y="205"/>
                  <a:pt x="118" y="202"/>
                </a:cubicBezTo>
                <a:cubicBezTo>
                  <a:pt x="125" y="200"/>
                  <a:pt x="131" y="200"/>
                  <a:pt x="138" y="200"/>
                </a:cubicBezTo>
                <a:cubicBezTo>
                  <a:pt x="138" y="200"/>
                  <a:pt x="138" y="200"/>
                  <a:pt x="138" y="199"/>
                </a:cubicBezTo>
                <a:cubicBezTo>
                  <a:pt x="139" y="199"/>
                  <a:pt x="139" y="199"/>
                  <a:pt x="139" y="198"/>
                </a:cubicBezTo>
                <a:cubicBezTo>
                  <a:pt x="135" y="185"/>
                  <a:pt x="129" y="172"/>
                  <a:pt x="119" y="163"/>
                </a:cubicBezTo>
                <a:cubicBezTo>
                  <a:pt x="120" y="163"/>
                  <a:pt x="120" y="162"/>
                  <a:pt x="119" y="161"/>
                </a:cubicBezTo>
                <a:cubicBezTo>
                  <a:pt x="108" y="156"/>
                  <a:pt x="94" y="154"/>
                  <a:pt x="81" y="153"/>
                </a:cubicBezTo>
                <a:cubicBezTo>
                  <a:pt x="89" y="150"/>
                  <a:pt x="98" y="150"/>
                  <a:pt x="107" y="148"/>
                </a:cubicBezTo>
                <a:cubicBezTo>
                  <a:pt x="107" y="148"/>
                  <a:pt x="107" y="148"/>
                  <a:pt x="107" y="148"/>
                </a:cubicBezTo>
                <a:cubicBezTo>
                  <a:pt x="108" y="149"/>
                  <a:pt x="110" y="148"/>
                  <a:pt x="109" y="147"/>
                </a:cubicBezTo>
                <a:cubicBezTo>
                  <a:pt x="100" y="135"/>
                  <a:pt x="90" y="124"/>
                  <a:pt x="80" y="113"/>
                </a:cubicBezTo>
                <a:cubicBezTo>
                  <a:pt x="70" y="100"/>
                  <a:pt x="60" y="87"/>
                  <a:pt x="47" y="77"/>
                </a:cubicBezTo>
                <a:cubicBezTo>
                  <a:pt x="46" y="53"/>
                  <a:pt x="44" y="13"/>
                  <a:pt x="20" y="1"/>
                </a:cubicBezTo>
                <a:cubicBezTo>
                  <a:pt x="20" y="0"/>
                  <a:pt x="20" y="1"/>
                  <a:pt x="20" y="1"/>
                </a:cubicBezTo>
                <a:cubicBezTo>
                  <a:pt x="41" y="21"/>
                  <a:pt x="40" y="51"/>
                  <a:pt x="44" y="78"/>
                </a:cubicBezTo>
                <a:cubicBezTo>
                  <a:pt x="46" y="106"/>
                  <a:pt x="31" y="132"/>
                  <a:pt x="17" y="156"/>
                </a:cubicBezTo>
                <a:cubicBezTo>
                  <a:pt x="17" y="157"/>
                  <a:pt x="17" y="158"/>
                  <a:pt x="19" y="159"/>
                </a:cubicBezTo>
                <a:cubicBezTo>
                  <a:pt x="22" y="160"/>
                  <a:pt x="25" y="162"/>
                  <a:pt x="29" y="163"/>
                </a:cubicBezTo>
                <a:cubicBezTo>
                  <a:pt x="11" y="179"/>
                  <a:pt x="8" y="202"/>
                  <a:pt x="8" y="225"/>
                </a:cubicBezTo>
                <a:cubicBezTo>
                  <a:pt x="8" y="226"/>
                  <a:pt x="8" y="226"/>
                  <a:pt x="10" y="227"/>
                </a:cubicBezTo>
                <a:cubicBezTo>
                  <a:pt x="12" y="227"/>
                  <a:pt x="15" y="227"/>
                  <a:pt x="17" y="227"/>
                </a:cubicBezTo>
                <a:cubicBezTo>
                  <a:pt x="0" y="238"/>
                  <a:pt x="2" y="266"/>
                  <a:pt x="9" y="284"/>
                </a:cubicBezTo>
                <a:cubicBezTo>
                  <a:pt x="10" y="284"/>
                  <a:pt x="11" y="284"/>
                  <a:pt x="12" y="284"/>
                </a:cubicBezTo>
                <a:cubicBezTo>
                  <a:pt x="15" y="280"/>
                  <a:pt x="20" y="277"/>
                  <a:pt x="24" y="274"/>
                </a:cubicBezTo>
                <a:cubicBezTo>
                  <a:pt x="15" y="302"/>
                  <a:pt x="25" y="325"/>
                  <a:pt x="45" y="347"/>
                </a:cubicBezTo>
                <a:cubicBezTo>
                  <a:pt x="46" y="347"/>
                  <a:pt x="47" y="347"/>
                  <a:pt x="48" y="346"/>
                </a:cubicBezTo>
                <a:cubicBezTo>
                  <a:pt x="48" y="346"/>
                  <a:pt x="48" y="346"/>
                  <a:pt x="48" y="346"/>
                </a:cubicBezTo>
                <a:cubicBezTo>
                  <a:pt x="52" y="344"/>
                  <a:pt x="56" y="342"/>
                  <a:pt x="59" y="339"/>
                </a:cubicBezTo>
                <a:cubicBezTo>
                  <a:pt x="58" y="363"/>
                  <a:pt x="83" y="375"/>
                  <a:pt x="104" y="377"/>
                </a:cubicBezTo>
                <a:cubicBezTo>
                  <a:pt x="105" y="377"/>
                  <a:pt x="106" y="375"/>
                  <a:pt x="105" y="374"/>
                </a:cubicBezTo>
                <a:cubicBezTo>
                  <a:pt x="119" y="367"/>
                  <a:pt x="130" y="353"/>
                  <a:pt x="135" y="338"/>
                </a:cubicBezTo>
                <a:cubicBezTo>
                  <a:pt x="135" y="338"/>
                  <a:pt x="135" y="338"/>
                  <a:pt x="135" y="338"/>
                </a:cubicBezTo>
                <a:cubicBezTo>
                  <a:pt x="135" y="338"/>
                  <a:pt x="135" y="338"/>
                  <a:pt x="135" y="338"/>
                </a:cubicBezTo>
                <a:cubicBezTo>
                  <a:pt x="135" y="338"/>
                  <a:pt x="135" y="338"/>
                  <a:pt x="135" y="338"/>
                </a:cubicBezTo>
                <a:cubicBezTo>
                  <a:pt x="135" y="337"/>
                  <a:pt x="135" y="337"/>
                  <a:pt x="134" y="337"/>
                </a:cubicBezTo>
                <a:cubicBezTo>
                  <a:pt x="129" y="328"/>
                  <a:pt x="120" y="321"/>
                  <a:pt x="110" y="315"/>
                </a:cubicBezTo>
                <a:cubicBezTo>
                  <a:pt x="120" y="317"/>
                  <a:pt x="128" y="320"/>
                  <a:pt x="137" y="326"/>
                </a:cubicBezTo>
                <a:cubicBezTo>
                  <a:pt x="138" y="326"/>
                  <a:pt x="139" y="326"/>
                  <a:pt x="139" y="325"/>
                </a:cubicBezTo>
                <a:cubicBezTo>
                  <a:pt x="148" y="307"/>
                  <a:pt x="154" y="284"/>
                  <a:pt x="150" y="264"/>
                </a:cubicBezTo>
                <a:cubicBezTo>
                  <a:pt x="150" y="264"/>
                  <a:pt x="150" y="264"/>
                  <a:pt x="150" y="264"/>
                </a:cubicBezTo>
                <a:cubicBezTo>
                  <a:pt x="149" y="255"/>
                  <a:pt x="142" y="247"/>
                  <a:pt x="135" y="242"/>
                </a:cubicBezTo>
                <a:cubicBezTo>
                  <a:pt x="141" y="243"/>
                  <a:pt x="147" y="245"/>
                  <a:pt x="153" y="248"/>
                </a:cubicBezTo>
                <a:cubicBezTo>
                  <a:pt x="153" y="249"/>
                  <a:pt x="154" y="249"/>
                  <a:pt x="155" y="248"/>
                </a:cubicBezTo>
                <a:cubicBezTo>
                  <a:pt x="155" y="248"/>
                  <a:pt x="155" y="248"/>
                  <a:pt x="155" y="248"/>
                </a:cubicBezTo>
                <a:cubicBezTo>
                  <a:pt x="155" y="247"/>
                  <a:pt x="155" y="246"/>
                  <a:pt x="155" y="245"/>
                </a:cubicBezTo>
                <a:close/>
              </a:path>
            </a:pathLst>
          </a:custGeom>
          <a:solidFill>
            <a:srgbClr val="0C674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>
              <a:solidFill>
                <a:prstClr val="black"/>
              </a:solidFill>
              <a:ea typeface="华文细黑" panose="02010600040101010101" pitchFamily="2" charset="-122"/>
            </a:endParaRPr>
          </a:p>
        </p:txBody>
      </p:sp>
      <p:sp>
        <p:nvSpPr>
          <p:cNvPr id="27" name="Freeform 24"/>
          <p:cNvSpPr>
            <a:spLocks/>
          </p:cNvSpPr>
          <p:nvPr/>
        </p:nvSpPr>
        <p:spPr bwMode="auto">
          <a:xfrm>
            <a:off x="84138" y="369519"/>
            <a:ext cx="173038" cy="382588"/>
          </a:xfrm>
          <a:custGeom>
            <a:avLst/>
            <a:gdLst>
              <a:gd name="T0" fmla="*/ 61 w 63"/>
              <a:gd name="T1" fmla="*/ 135 h 139"/>
              <a:gd name="T2" fmla="*/ 3 w 63"/>
              <a:gd name="T3" fmla="*/ 6 h 139"/>
              <a:gd name="T4" fmla="*/ 3 w 63"/>
              <a:gd name="T5" fmla="*/ 7 h 139"/>
              <a:gd name="T6" fmla="*/ 2 w 63"/>
              <a:gd name="T7" fmla="*/ 8 h 139"/>
              <a:gd name="T8" fmla="*/ 58 w 63"/>
              <a:gd name="T9" fmla="*/ 137 h 139"/>
              <a:gd name="T10" fmla="*/ 58 w 63"/>
              <a:gd name="T11" fmla="*/ 137 h 139"/>
              <a:gd name="T12" fmla="*/ 61 w 63"/>
              <a:gd name="T13" fmla="*/ 137 h 139"/>
              <a:gd name="T14" fmla="*/ 61 w 63"/>
              <a:gd name="T15" fmla="*/ 136 h 139"/>
              <a:gd name="T16" fmla="*/ 61 w 63"/>
              <a:gd name="T17" fmla="*/ 135 h 1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63" h="139">
                <a:moveTo>
                  <a:pt x="61" y="135"/>
                </a:moveTo>
                <a:cubicBezTo>
                  <a:pt x="63" y="96"/>
                  <a:pt x="62" y="0"/>
                  <a:pt x="3" y="6"/>
                </a:cubicBezTo>
                <a:cubicBezTo>
                  <a:pt x="3" y="6"/>
                  <a:pt x="3" y="7"/>
                  <a:pt x="3" y="7"/>
                </a:cubicBezTo>
                <a:cubicBezTo>
                  <a:pt x="2" y="7"/>
                  <a:pt x="2" y="7"/>
                  <a:pt x="2" y="8"/>
                </a:cubicBezTo>
                <a:cubicBezTo>
                  <a:pt x="0" y="56"/>
                  <a:pt x="22" y="104"/>
                  <a:pt x="58" y="137"/>
                </a:cubicBezTo>
                <a:cubicBezTo>
                  <a:pt x="58" y="137"/>
                  <a:pt x="58" y="137"/>
                  <a:pt x="58" y="137"/>
                </a:cubicBezTo>
                <a:cubicBezTo>
                  <a:pt x="58" y="139"/>
                  <a:pt x="61" y="139"/>
                  <a:pt x="61" y="137"/>
                </a:cubicBezTo>
                <a:cubicBezTo>
                  <a:pt x="61" y="137"/>
                  <a:pt x="61" y="136"/>
                  <a:pt x="61" y="136"/>
                </a:cubicBezTo>
                <a:cubicBezTo>
                  <a:pt x="61" y="136"/>
                  <a:pt x="61" y="136"/>
                  <a:pt x="61" y="135"/>
                </a:cubicBezTo>
                <a:close/>
              </a:path>
            </a:pathLst>
          </a:custGeom>
          <a:solidFill>
            <a:srgbClr val="21B37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>
              <a:solidFill>
                <a:prstClr val="black"/>
              </a:solidFill>
              <a:ea typeface="华文细黑" panose="02010600040101010101" pitchFamily="2" charset="-122"/>
            </a:endParaRPr>
          </a:p>
        </p:txBody>
      </p:sp>
      <p:sp>
        <p:nvSpPr>
          <p:cNvPr id="28" name="Freeform 25"/>
          <p:cNvSpPr>
            <a:spLocks/>
          </p:cNvSpPr>
          <p:nvPr/>
        </p:nvSpPr>
        <p:spPr bwMode="auto">
          <a:xfrm>
            <a:off x="1038225" y="-59106"/>
            <a:ext cx="954088" cy="541338"/>
          </a:xfrm>
          <a:custGeom>
            <a:avLst/>
            <a:gdLst>
              <a:gd name="T0" fmla="*/ 323 w 348"/>
              <a:gd name="T1" fmla="*/ 51 h 197"/>
              <a:gd name="T2" fmla="*/ 323 w 348"/>
              <a:gd name="T3" fmla="*/ 52 h 197"/>
              <a:gd name="T4" fmla="*/ 289 w 348"/>
              <a:gd name="T5" fmla="*/ 55 h 197"/>
              <a:gd name="T6" fmla="*/ 327 w 348"/>
              <a:gd name="T7" fmla="*/ 27 h 197"/>
              <a:gd name="T8" fmla="*/ 318 w 348"/>
              <a:gd name="T9" fmla="*/ 5 h 197"/>
              <a:gd name="T10" fmla="*/ 314 w 348"/>
              <a:gd name="T11" fmla="*/ 15 h 197"/>
              <a:gd name="T12" fmla="*/ 257 w 348"/>
              <a:gd name="T13" fmla="*/ 71 h 197"/>
              <a:gd name="T14" fmla="*/ 276 w 348"/>
              <a:gd name="T15" fmla="*/ 25 h 197"/>
              <a:gd name="T16" fmla="*/ 249 w 348"/>
              <a:gd name="T17" fmla="*/ 25 h 197"/>
              <a:gd name="T18" fmla="*/ 261 w 348"/>
              <a:gd name="T19" fmla="*/ 36 h 197"/>
              <a:gd name="T20" fmla="*/ 255 w 348"/>
              <a:gd name="T21" fmla="*/ 73 h 197"/>
              <a:gd name="T22" fmla="*/ 178 w 348"/>
              <a:gd name="T23" fmla="*/ 117 h 197"/>
              <a:gd name="T24" fmla="*/ 218 w 348"/>
              <a:gd name="T25" fmla="*/ 64 h 197"/>
              <a:gd name="T26" fmla="*/ 200 w 348"/>
              <a:gd name="T27" fmla="*/ 44 h 197"/>
              <a:gd name="T28" fmla="*/ 200 w 348"/>
              <a:gd name="T29" fmla="*/ 61 h 197"/>
              <a:gd name="T30" fmla="*/ 175 w 348"/>
              <a:gd name="T31" fmla="*/ 118 h 197"/>
              <a:gd name="T32" fmla="*/ 95 w 348"/>
              <a:gd name="T33" fmla="*/ 152 h 197"/>
              <a:gd name="T34" fmla="*/ 156 w 348"/>
              <a:gd name="T35" fmla="*/ 103 h 197"/>
              <a:gd name="T36" fmla="*/ 136 w 348"/>
              <a:gd name="T37" fmla="*/ 87 h 197"/>
              <a:gd name="T38" fmla="*/ 134 w 348"/>
              <a:gd name="T39" fmla="*/ 102 h 197"/>
              <a:gd name="T40" fmla="*/ 50 w 348"/>
              <a:gd name="T41" fmla="*/ 168 h 197"/>
              <a:gd name="T42" fmla="*/ 38 w 348"/>
              <a:gd name="T43" fmla="*/ 154 h 197"/>
              <a:gd name="T44" fmla="*/ 61 w 348"/>
              <a:gd name="T45" fmla="*/ 134 h 197"/>
              <a:gd name="T46" fmla="*/ 43 w 348"/>
              <a:gd name="T47" fmla="*/ 115 h 197"/>
              <a:gd name="T48" fmla="*/ 46 w 348"/>
              <a:gd name="T49" fmla="*/ 134 h 197"/>
              <a:gd name="T50" fmla="*/ 0 w 348"/>
              <a:gd name="T51" fmla="*/ 181 h 197"/>
              <a:gd name="T52" fmla="*/ 44 w 348"/>
              <a:gd name="T53" fmla="*/ 174 h 197"/>
              <a:gd name="T54" fmla="*/ 104 w 348"/>
              <a:gd name="T55" fmla="*/ 181 h 197"/>
              <a:gd name="T56" fmla="*/ 121 w 348"/>
              <a:gd name="T57" fmla="*/ 196 h 197"/>
              <a:gd name="T58" fmla="*/ 112 w 348"/>
              <a:gd name="T59" fmla="*/ 169 h 197"/>
              <a:gd name="T60" fmla="*/ 106 w 348"/>
              <a:gd name="T61" fmla="*/ 177 h 197"/>
              <a:gd name="T62" fmla="*/ 58 w 348"/>
              <a:gd name="T63" fmla="*/ 170 h 197"/>
              <a:gd name="T64" fmla="*/ 143 w 348"/>
              <a:gd name="T65" fmla="*/ 138 h 197"/>
              <a:gd name="T66" fmla="*/ 188 w 348"/>
              <a:gd name="T67" fmla="*/ 170 h 197"/>
              <a:gd name="T68" fmla="*/ 203 w 348"/>
              <a:gd name="T69" fmla="*/ 179 h 197"/>
              <a:gd name="T70" fmla="*/ 198 w 348"/>
              <a:gd name="T71" fmla="*/ 154 h 197"/>
              <a:gd name="T72" fmla="*/ 145 w 348"/>
              <a:gd name="T73" fmla="*/ 137 h 197"/>
              <a:gd name="T74" fmla="*/ 221 w 348"/>
              <a:gd name="T75" fmla="*/ 100 h 197"/>
              <a:gd name="T76" fmla="*/ 256 w 348"/>
              <a:gd name="T77" fmla="*/ 123 h 197"/>
              <a:gd name="T78" fmla="*/ 277 w 348"/>
              <a:gd name="T79" fmla="*/ 113 h 197"/>
              <a:gd name="T80" fmla="*/ 267 w 348"/>
              <a:gd name="T81" fmla="*/ 107 h 197"/>
              <a:gd name="T82" fmla="*/ 262 w 348"/>
              <a:gd name="T83" fmla="*/ 108 h 197"/>
              <a:gd name="T84" fmla="*/ 259 w 348"/>
              <a:gd name="T85" fmla="*/ 111 h 197"/>
              <a:gd name="T86" fmla="*/ 288 w 348"/>
              <a:gd name="T87" fmla="*/ 57 h 197"/>
              <a:gd name="T88" fmla="*/ 324 w 348"/>
              <a:gd name="T89" fmla="*/ 57 h 197"/>
              <a:gd name="T90" fmla="*/ 347 w 348"/>
              <a:gd name="T91" fmla="*/ 55 h 19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</a:cxnLst>
            <a:rect l="0" t="0" r="r" b="b"/>
            <a:pathLst>
              <a:path w="348" h="197">
                <a:moveTo>
                  <a:pt x="336" y="40"/>
                </a:moveTo>
                <a:cubicBezTo>
                  <a:pt x="330" y="41"/>
                  <a:pt x="325" y="46"/>
                  <a:pt x="323" y="51"/>
                </a:cubicBezTo>
                <a:cubicBezTo>
                  <a:pt x="323" y="51"/>
                  <a:pt x="323" y="51"/>
                  <a:pt x="323" y="52"/>
                </a:cubicBezTo>
                <a:cubicBezTo>
                  <a:pt x="323" y="52"/>
                  <a:pt x="323" y="52"/>
                  <a:pt x="323" y="52"/>
                </a:cubicBezTo>
                <a:cubicBezTo>
                  <a:pt x="323" y="53"/>
                  <a:pt x="322" y="54"/>
                  <a:pt x="322" y="54"/>
                </a:cubicBezTo>
                <a:cubicBezTo>
                  <a:pt x="311" y="54"/>
                  <a:pt x="300" y="54"/>
                  <a:pt x="289" y="55"/>
                </a:cubicBezTo>
                <a:cubicBezTo>
                  <a:pt x="300" y="46"/>
                  <a:pt x="310" y="37"/>
                  <a:pt x="319" y="26"/>
                </a:cubicBezTo>
                <a:cubicBezTo>
                  <a:pt x="321" y="28"/>
                  <a:pt x="324" y="28"/>
                  <a:pt x="327" y="27"/>
                </a:cubicBezTo>
                <a:cubicBezTo>
                  <a:pt x="333" y="25"/>
                  <a:pt x="338" y="19"/>
                  <a:pt x="336" y="12"/>
                </a:cubicBezTo>
                <a:cubicBezTo>
                  <a:pt x="335" y="5"/>
                  <a:pt x="324" y="0"/>
                  <a:pt x="318" y="5"/>
                </a:cubicBezTo>
                <a:cubicBezTo>
                  <a:pt x="316" y="7"/>
                  <a:pt x="314" y="10"/>
                  <a:pt x="315" y="14"/>
                </a:cubicBezTo>
                <a:cubicBezTo>
                  <a:pt x="314" y="14"/>
                  <a:pt x="314" y="14"/>
                  <a:pt x="314" y="15"/>
                </a:cubicBezTo>
                <a:cubicBezTo>
                  <a:pt x="314" y="18"/>
                  <a:pt x="315" y="21"/>
                  <a:pt x="317" y="24"/>
                </a:cubicBezTo>
                <a:cubicBezTo>
                  <a:pt x="298" y="41"/>
                  <a:pt x="278" y="57"/>
                  <a:pt x="257" y="71"/>
                </a:cubicBezTo>
                <a:cubicBezTo>
                  <a:pt x="261" y="60"/>
                  <a:pt x="263" y="48"/>
                  <a:pt x="264" y="36"/>
                </a:cubicBezTo>
                <a:cubicBezTo>
                  <a:pt x="270" y="36"/>
                  <a:pt x="275" y="31"/>
                  <a:pt x="276" y="25"/>
                </a:cubicBezTo>
                <a:cubicBezTo>
                  <a:pt x="277" y="18"/>
                  <a:pt x="272" y="13"/>
                  <a:pt x="266" y="12"/>
                </a:cubicBezTo>
                <a:cubicBezTo>
                  <a:pt x="259" y="11"/>
                  <a:pt x="247" y="16"/>
                  <a:pt x="249" y="25"/>
                </a:cubicBezTo>
                <a:cubicBezTo>
                  <a:pt x="250" y="30"/>
                  <a:pt x="255" y="34"/>
                  <a:pt x="260" y="35"/>
                </a:cubicBezTo>
                <a:cubicBezTo>
                  <a:pt x="260" y="35"/>
                  <a:pt x="260" y="36"/>
                  <a:pt x="261" y="36"/>
                </a:cubicBezTo>
                <a:cubicBezTo>
                  <a:pt x="261" y="36"/>
                  <a:pt x="261" y="36"/>
                  <a:pt x="261" y="36"/>
                </a:cubicBezTo>
                <a:cubicBezTo>
                  <a:pt x="260" y="49"/>
                  <a:pt x="257" y="61"/>
                  <a:pt x="255" y="73"/>
                </a:cubicBezTo>
                <a:cubicBezTo>
                  <a:pt x="231" y="89"/>
                  <a:pt x="206" y="104"/>
                  <a:pt x="179" y="117"/>
                </a:cubicBezTo>
                <a:cubicBezTo>
                  <a:pt x="178" y="117"/>
                  <a:pt x="178" y="117"/>
                  <a:pt x="178" y="117"/>
                </a:cubicBezTo>
                <a:cubicBezTo>
                  <a:pt x="185" y="99"/>
                  <a:pt x="195" y="83"/>
                  <a:pt x="205" y="67"/>
                </a:cubicBezTo>
                <a:cubicBezTo>
                  <a:pt x="209" y="69"/>
                  <a:pt x="215" y="69"/>
                  <a:pt x="218" y="64"/>
                </a:cubicBezTo>
                <a:cubicBezTo>
                  <a:pt x="223" y="59"/>
                  <a:pt x="225" y="49"/>
                  <a:pt x="221" y="43"/>
                </a:cubicBezTo>
                <a:cubicBezTo>
                  <a:pt x="216" y="36"/>
                  <a:pt x="205" y="37"/>
                  <a:pt x="200" y="44"/>
                </a:cubicBezTo>
                <a:cubicBezTo>
                  <a:pt x="197" y="48"/>
                  <a:pt x="197" y="55"/>
                  <a:pt x="200" y="60"/>
                </a:cubicBezTo>
                <a:cubicBezTo>
                  <a:pt x="200" y="60"/>
                  <a:pt x="200" y="60"/>
                  <a:pt x="200" y="61"/>
                </a:cubicBezTo>
                <a:cubicBezTo>
                  <a:pt x="201" y="63"/>
                  <a:pt x="202" y="64"/>
                  <a:pt x="203" y="65"/>
                </a:cubicBezTo>
                <a:cubicBezTo>
                  <a:pt x="193" y="82"/>
                  <a:pt x="181" y="99"/>
                  <a:pt x="175" y="118"/>
                </a:cubicBezTo>
                <a:cubicBezTo>
                  <a:pt x="150" y="130"/>
                  <a:pt x="125" y="141"/>
                  <a:pt x="99" y="151"/>
                </a:cubicBezTo>
                <a:cubicBezTo>
                  <a:pt x="97" y="151"/>
                  <a:pt x="96" y="152"/>
                  <a:pt x="95" y="152"/>
                </a:cubicBezTo>
                <a:cubicBezTo>
                  <a:pt x="107" y="134"/>
                  <a:pt x="121" y="119"/>
                  <a:pt x="135" y="104"/>
                </a:cubicBezTo>
                <a:cubicBezTo>
                  <a:pt x="141" y="109"/>
                  <a:pt x="151" y="109"/>
                  <a:pt x="156" y="103"/>
                </a:cubicBezTo>
                <a:cubicBezTo>
                  <a:pt x="160" y="98"/>
                  <a:pt x="160" y="89"/>
                  <a:pt x="156" y="84"/>
                </a:cubicBezTo>
                <a:cubicBezTo>
                  <a:pt x="151" y="77"/>
                  <a:pt x="141" y="81"/>
                  <a:pt x="136" y="87"/>
                </a:cubicBezTo>
                <a:cubicBezTo>
                  <a:pt x="136" y="87"/>
                  <a:pt x="136" y="87"/>
                  <a:pt x="136" y="88"/>
                </a:cubicBezTo>
                <a:cubicBezTo>
                  <a:pt x="133" y="92"/>
                  <a:pt x="131" y="97"/>
                  <a:pt x="134" y="102"/>
                </a:cubicBezTo>
                <a:cubicBezTo>
                  <a:pt x="117" y="116"/>
                  <a:pt x="103" y="133"/>
                  <a:pt x="93" y="153"/>
                </a:cubicBezTo>
                <a:cubicBezTo>
                  <a:pt x="79" y="158"/>
                  <a:pt x="65" y="163"/>
                  <a:pt x="50" y="168"/>
                </a:cubicBezTo>
                <a:cubicBezTo>
                  <a:pt x="43" y="170"/>
                  <a:pt x="36" y="171"/>
                  <a:pt x="29" y="173"/>
                </a:cubicBezTo>
                <a:cubicBezTo>
                  <a:pt x="32" y="167"/>
                  <a:pt x="35" y="160"/>
                  <a:pt x="38" y="154"/>
                </a:cubicBezTo>
                <a:cubicBezTo>
                  <a:pt x="42" y="148"/>
                  <a:pt x="45" y="142"/>
                  <a:pt x="49" y="136"/>
                </a:cubicBezTo>
                <a:cubicBezTo>
                  <a:pt x="53" y="138"/>
                  <a:pt x="57" y="137"/>
                  <a:pt x="61" y="134"/>
                </a:cubicBezTo>
                <a:cubicBezTo>
                  <a:pt x="67" y="130"/>
                  <a:pt x="69" y="120"/>
                  <a:pt x="64" y="114"/>
                </a:cubicBezTo>
                <a:cubicBezTo>
                  <a:pt x="58" y="107"/>
                  <a:pt x="48" y="107"/>
                  <a:pt x="43" y="115"/>
                </a:cubicBezTo>
                <a:cubicBezTo>
                  <a:pt x="40" y="119"/>
                  <a:pt x="40" y="127"/>
                  <a:pt x="44" y="130"/>
                </a:cubicBezTo>
                <a:cubicBezTo>
                  <a:pt x="44" y="132"/>
                  <a:pt x="45" y="133"/>
                  <a:pt x="46" y="134"/>
                </a:cubicBezTo>
                <a:cubicBezTo>
                  <a:pt x="37" y="145"/>
                  <a:pt x="31" y="160"/>
                  <a:pt x="26" y="174"/>
                </a:cubicBezTo>
                <a:cubicBezTo>
                  <a:pt x="17" y="175"/>
                  <a:pt x="8" y="177"/>
                  <a:pt x="0" y="181"/>
                </a:cubicBezTo>
                <a:cubicBezTo>
                  <a:pt x="0" y="181"/>
                  <a:pt x="0" y="181"/>
                  <a:pt x="0" y="182"/>
                </a:cubicBezTo>
                <a:cubicBezTo>
                  <a:pt x="14" y="183"/>
                  <a:pt x="30" y="178"/>
                  <a:pt x="44" y="174"/>
                </a:cubicBezTo>
                <a:cubicBezTo>
                  <a:pt x="47" y="173"/>
                  <a:pt x="51" y="172"/>
                  <a:pt x="55" y="171"/>
                </a:cubicBezTo>
                <a:cubicBezTo>
                  <a:pt x="70" y="177"/>
                  <a:pt x="88" y="181"/>
                  <a:pt x="104" y="181"/>
                </a:cubicBezTo>
                <a:cubicBezTo>
                  <a:pt x="104" y="182"/>
                  <a:pt x="104" y="183"/>
                  <a:pt x="104" y="185"/>
                </a:cubicBezTo>
                <a:cubicBezTo>
                  <a:pt x="104" y="194"/>
                  <a:pt x="113" y="197"/>
                  <a:pt x="121" y="196"/>
                </a:cubicBezTo>
                <a:cubicBezTo>
                  <a:pt x="128" y="195"/>
                  <a:pt x="132" y="189"/>
                  <a:pt x="131" y="181"/>
                </a:cubicBezTo>
                <a:cubicBezTo>
                  <a:pt x="129" y="174"/>
                  <a:pt x="120" y="166"/>
                  <a:pt x="112" y="169"/>
                </a:cubicBezTo>
                <a:cubicBezTo>
                  <a:pt x="112" y="169"/>
                  <a:pt x="111" y="170"/>
                  <a:pt x="112" y="171"/>
                </a:cubicBezTo>
                <a:cubicBezTo>
                  <a:pt x="109" y="172"/>
                  <a:pt x="107" y="174"/>
                  <a:pt x="106" y="177"/>
                </a:cubicBezTo>
                <a:cubicBezTo>
                  <a:pt x="98" y="176"/>
                  <a:pt x="90" y="176"/>
                  <a:pt x="82" y="175"/>
                </a:cubicBezTo>
                <a:cubicBezTo>
                  <a:pt x="74" y="174"/>
                  <a:pt x="66" y="172"/>
                  <a:pt x="58" y="170"/>
                </a:cubicBezTo>
                <a:cubicBezTo>
                  <a:pt x="71" y="166"/>
                  <a:pt x="83" y="161"/>
                  <a:pt x="96" y="157"/>
                </a:cubicBezTo>
                <a:cubicBezTo>
                  <a:pt x="112" y="151"/>
                  <a:pt x="128" y="145"/>
                  <a:pt x="143" y="138"/>
                </a:cubicBezTo>
                <a:cubicBezTo>
                  <a:pt x="157" y="148"/>
                  <a:pt x="171" y="157"/>
                  <a:pt x="188" y="162"/>
                </a:cubicBezTo>
                <a:cubicBezTo>
                  <a:pt x="187" y="165"/>
                  <a:pt x="187" y="167"/>
                  <a:pt x="188" y="170"/>
                </a:cubicBezTo>
                <a:cubicBezTo>
                  <a:pt x="188" y="170"/>
                  <a:pt x="188" y="171"/>
                  <a:pt x="189" y="171"/>
                </a:cubicBezTo>
                <a:cubicBezTo>
                  <a:pt x="191" y="176"/>
                  <a:pt x="197" y="180"/>
                  <a:pt x="203" y="179"/>
                </a:cubicBezTo>
                <a:cubicBezTo>
                  <a:pt x="211" y="178"/>
                  <a:pt x="219" y="170"/>
                  <a:pt x="216" y="161"/>
                </a:cubicBezTo>
                <a:cubicBezTo>
                  <a:pt x="213" y="155"/>
                  <a:pt x="204" y="153"/>
                  <a:pt x="198" y="154"/>
                </a:cubicBezTo>
                <a:cubicBezTo>
                  <a:pt x="194" y="154"/>
                  <a:pt x="191" y="156"/>
                  <a:pt x="189" y="159"/>
                </a:cubicBezTo>
                <a:cubicBezTo>
                  <a:pt x="173" y="154"/>
                  <a:pt x="159" y="146"/>
                  <a:pt x="145" y="137"/>
                </a:cubicBezTo>
                <a:cubicBezTo>
                  <a:pt x="155" y="133"/>
                  <a:pt x="165" y="128"/>
                  <a:pt x="175" y="123"/>
                </a:cubicBezTo>
                <a:cubicBezTo>
                  <a:pt x="190" y="116"/>
                  <a:pt x="206" y="109"/>
                  <a:pt x="221" y="100"/>
                </a:cubicBezTo>
                <a:cubicBezTo>
                  <a:pt x="231" y="108"/>
                  <a:pt x="244" y="112"/>
                  <a:pt x="257" y="114"/>
                </a:cubicBezTo>
                <a:cubicBezTo>
                  <a:pt x="256" y="117"/>
                  <a:pt x="255" y="120"/>
                  <a:pt x="256" y="123"/>
                </a:cubicBezTo>
                <a:cubicBezTo>
                  <a:pt x="258" y="130"/>
                  <a:pt x="269" y="134"/>
                  <a:pt x="275" y="129"/>
                </a:cubicBezTo>
                <a:cubicBezTo>
                  <a:pt x="279" y="125"/>
                  <a:pt x="280" y="118"/>
                  <a:pt x="277" y="113"/>
                </a:cubicBezTo>
                <a:cubicBezTo>
                  <a:pt x="275" y="109"/>
                  <a:pt x="271" y="107"/>
                  <a:pt x="266" y="107"/>
                </a:cubicBezTo>
                <a:cubicBezTo>
                  <a:pt x="266" y="107"/>
                  <a:pt x="267" y="107"/>
                  <a:pt x="267" y="107"/>
                </a:cubicBezTo>
                <a:cubicBezTo>
                  <a:pt x="267" y="107"/>
                  <a:pt x="267" y="106"/>
                  <a:pt x="266" y="107"/>
                </a:cubicBezTo>
                <a:cubicBezTo>
                  <a:pt x="265" y="107"/>
                  <a:pt x="264" y="108"/>
                  <a:pt x="262" y="108"/>
                </a:cubicBezTo>
                <a:cubicBezTo>
                  <a:pt x="261" y="109"/>
                  <a:pt x="260" y="109"/>
                  <a:pt x="259" y="110"/>
                </a:cubicBezTo>
                <a:cubicBezTo>
                  <a:pt x="259" y="110"/>
                  <a:pt x="259" y="111"/>
                  <a:pt x="259" y="111"/>
                </a:cubicBezTo>
                <a:cubicBezTo>
                  <a:pt x="246" y="108"/>
                  <a:pt x="235" y="105"/>
                  <a:pt x="223" y="99"/>
                </a:cubicBezTo>
                <a:cubicBezTo>
                  <a:pt x="246" y="87"/>
                  <a:pt x="268" y="73"/>
                  <a:pt x="288" y="57"/>
                </a:cubicBezTo>
                <a:cubicBezTo>
                  <a:pt x="300" y="57"/>
                  <a:pt x="312" y="58"/>
                  <a:pt x="324" y="57"/>
                </a:cubicBezTo>
                <a:cubicBezTo>
                  <a:pt x="324" y="57"/>
                  <a:pt x="324" y="57"/>
                  <a:pt x="324" y="57"/>
                </a:cubicBezTo>
                <a:cubicBezTo>
                  <a:pt x="326" y="61"/>
                  <a:pt x="330" y="64"/>
                  <a:pt x="334" y="65"/>
                </a:cubicBezTo>
                <a:cubicBezTo>
                  <a:pt x="340" y="65"/>
                  <a:pt x="346" y="62"/>
                  <a:pt x="347" y="55"/>
                </a:cubicBezTo>
                <a:cubicBezTo>
                  <a:pt x="348" y="48"/>
                  <a:pt x="344" y="39"/>
                  <a:pt x="336" y="40"/>
                </a:cubicBezTo>
                <a:close/>
              </a:path>
            </a:pathLst>
          </a:custGeom>
          <a:solidFill>
            <a:srgbClr val="FEC16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>
              <a:solidFill>
                <a:prstClr val="black"/>
              </a:solidFill>
              <a:ea typeface="华文细黑" panose="02010600040101010101" pitchFamily="2" charset="-122"/>
            </a:endParaRPr>
          </a:p>
        </p:txBody>
      </p:sp>
      <p:sp>
        <p:nvSpPr>
          <p:cNvPr id="29" name="Freeform 26"/>
          <p:cNvSpPr>
            <a:spLocks/>
          </p:cNvSpPr>
          <p:nvPr/>
        </p:nvSpPr>
        <p:spPr bwMode="auto">
          <a:xfrm>
            <a:off x="1309688" y="185369"/>
            <a:ext cx="1027113" cy="657225"/>
          </a:xfrm>
          <a:custGeom>
            <a:avLst/>
            <a:gdLst>
              <a:gd name="T0" fmla="*/ 372 w 375"/>
              <a:gd name="T1" fmla="*/ 33 h 239"/>
              <a:gd name="T2" fmla="*/ 331 w 375"/>
              <a:gd name="T3" fmla="*/ 50 h 239"/>
              <a:gd name="T4" fmla="*/ 291 w 375"/>
              <a:gd name="T5" fmla="*/ 64 h 239"/>
              <a:gd name="T6" fmla="*/ 235 w 375"/>
              <a:gd name="T7" fmla="*/ 113 h 239"/>
              <a:gd name="T8" fmla="*/ 211 w 375"/>
              <a:gd name="T9" fmla="*/ 121 h 239"/>
              <a:gd name="T10" fmla="*/ 137 w 375"/>
              <a:gd name="T11" fmla="*/ 138 h 239"/>
              <a:gd name="T12" fmla="*/ 162 w 375"/>
              <a:gd name="T13" fmla="*/ 117 h 239"/>
              <a:gd name="T14" fmla="*/ 171 w 375"/>
              <a:gd name="T15" fmla="*/ 108 h 239"/>
              <a:gd name="T16" fmla="*/ 241 w 375"/>
              <a:gd name="T17" fmla="*/ 5 h 239"/>
              <a:gd name="T18" fmla="*/ 243 w 375"/>
              <a:gd name="T19" fmla="*/ 3 h 239"/>
              <a:gd name="T20" fmla="*/ 241 w 375"/>
              <a:gd name="T21" fmla="*/ 1 h 239"/>
              <a:gd name="T22" fmla="*/ 218 w 375"/>
              <a:gd name="T23" fmla="*/ 26 h 239"/>
              <a:gd name="T24" fmla="*/ 191 w 375"/>
              <a:gd name="T25" fmla="*/ 51 h 239"/>
              <a:gd name="T26" fmla="*/ 167 w 375"/>
              <a:gd name="T27" fmla="*/ 106 h 239"/>
              <a:gd name="T28" fmla="*/ 167 w 375"/>
              <a:gd name="T29" fmla="*/ 106 h 239"/>
              <a:gd name="T30" fmla="*/ 162 w 375"/>
              <a:gd name="T31" fmla="*/ 112 h 239"/>
              <a:gd name="T32" fmla="*/ 131 w 375"/>
              <a:gd name="T33" fmla="*/ 139 h 239"/>
              <a:gd name="T34" fmla="*/ 90 w 375"/>
              <a:gd name="T35" fmla="*/ 146 h 239"/>
              <a:gd name="T36" fmla="*/ 90 w 375"/>
              <a:gd name="T37" fmla="*/ 146 h 239"/>
              <a:gd name="T38" fmla="*/ 89 w 375"/>
              <a:gd name="T39" fmla="*/ 146 h 239"/>
              <a:gd name="T40" fmla="*/ 67 w 375"/>
              <a:gd name="T41" fmla="*/ 149 h 239"/>
              <a:gd name="T42" fmla="*/ 1 w 375"/>
              <a:gd name="T43" fmla="*/ 148 h 239"/>
              <a:gd name="T44" fmla="*/ 1 w 375"/>
              <a:gd name="T45" fmla="*/ 149 h 239"/>
              <a:gd name="T46" fmla="*/ 58 w 375"/>
              <a:gd name="T47" fmla="*/ 154 h 239"/>
              <a:gd name="T48" fmla="*/ 90 w 375"/>
              <a:gd name="T49" fmla="*/ 150 h 239"/>
              <a:gd name="T50" fmla="*/ 144 w 375"/>
              <a:gd name="T51" fmla="*/ 186 h 239"/>
              <a:gd name="T52" fmla="*/ 193 w 375"/>
              <a:gd name="T53" fmla="*/ 202 h 239"/>
              <a:gd name="T54" fmla="*/ 296 w 375"/>
              <a:gd name="T55" fmla="*/ 185 h 239"/>
              <a:gd name="T56" fmla="*/ 296 w 375"/>
              <a:gd name="T57" fmla="*/ 184 h 239"/>
              <a:gd name="T58" fmla="*/ 297 w 375"/>
              <a:gd name="T59" fmla="*/ 184 h 239"/>
              <a:gd name="T60" fmla="*/ 297 w 375"/>
              <a:gd name="T61" fmla="*/ 181 h 239"/>
              <a:gd name="T62" fmla="*/ 192 w 375"/>
              <a:gd name="T63" fmla="*/ 197 h 239"/>
              <a:gd name="T64" fmla="*/ 192 w 375"/>
              <a:gd name="T65" fmla="*/ 198 h 239"/>
              <a:gd name="T66" fmla="*/ 150 w 375"/>
              <a:gd name="T67" fmla="*/ 185 h 239"/>
              <a:gd name="T68" fmla="*/ 92 w 375"/>
              <a:gd name="T69" fmla="*/ 149 h 239"/>
              <a:gd name="T70" fmla="*/ 127 w 375"/>
              <a:gd name="T71" fmla="*/ 144 h 239"/>
              <a:gd name="T72" fmla="*/ 235 w 375"/>
              <a:gd name="T73" fmla="*/ 119 h 239"/>
              <a:gd name="T74" fmla="*/ 235 w 375"/>
              <a:gd name="T75" fmla="*/ 119 h 239"/>
              <a:gd name="T76" fmla="*/ 313 w 375"/>
              <a:gd name="T77" fmla="*/ 123 h 239"/>
              <a:gd name="T78" fmla="*/ 350 w 375"/>
              <a:gd name="T79" fmla="*/ 87 h 239"/>
              <a:gd name="T80" fmla="*/ 372 w 375"/>
              <a:gd name="T81" fmla="*/ 36 h 239"/>
              <a:gd name="T82" fmla="*/ 374 w 375"/>
              <a:gd name="T83" fmla="*/ 35 h 239"/>
              <a:gd name="T84" fmla="*/ 372 w 375"/>
              <a:gd name="T85" fmla="*/ 33 h 2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</a:cxnLst>
            <a:rect l="0" t="0" r="r" b="b"/>
            <a:pathLst>
              <a:path w="375" h="239">
                <a:moveTo>
                  <a:pt x="372" y="33"/>
                </a:moveTo>
                <a:cubicBezTo>
                  <a:pt x="359" y="39"/>
                  <a:pt x="346" y="45"/>
                  <a:pt x="331" y="50"/>
                </a:cubicBezTo>
                <a:cubicBezTo>
                  <a:pt x="317" y="54"/>
                  <a:pt x="304" y="58"/>
                  <a:pt x="291" y="64"/>
                </a:cubicBezTo>
                <a:cubicBezTo>
                  <a:pt x="267" y="74"/>
                  <a:pt x="249" y="93"/>
                  <a:pt x="235" y="113"/>
                </a:cubicBezTo>
                <a:cubicBezTo>
                  <a:pt x="227" y="116"/>
                  <a:pt x="219" y="119"/>
                  <a:pt x="211" y="121"/>
                </a:cubicBezTo>
                <a:cubicBezTo>
                  <a:pt x="187" y="129"/>
                  <a:pt x="162" y="134"/>
                  <a:pt x="137" y="138"/>
                </a:cubicBezTo>
                <a:cubicBezTo>
                  <a:pt x="146" y="133"/>
                  <a:pt x="155" y="124"/>
                  <a:pt x="162" y="117"/>
                </a:cubicBezTo>
                <a:cubicBezTo>
                  <a:pt x="165" y="114"/>
                  <a:pt x="168" y="111"/>
                  <a:pt x="171" y="108"/>
                </a:cubicBezTo>
                <a:cubicBezTo>
                  <a:pt x="226" y="117"/>
                  <a:pt x="233" y="44"/>
                  <a:pt x="241" y="5"/>
                </a:cubicBezTo>
                <a:cubicBezTo>
                  <a:pt x="242" y="4"/>
                  <a:pt x="242" y="3"/>
                  <a:pt x="243" y="3"/>
                </a:cubicBezTo>
                <a:cubicBezTo>
                  <a:pt x="244" y="1"/>
                  <a:pt x="242" y="0"/>
                  <a:pt x="241" y="1"/>
                </a:cubicBezTo>
                <a:cubicBezTo>
                  <a:pt x="233" y="10"/>
                  <a:pt x="226" y="18"/>
                  <a:pt x="218" y="26"/>
                </a:cubicBezTo>
                <a:cubicBezTo>
                  <a:pt x="209" y="34"/>
                  <a:pt x="199" y="42"/>
                  <a:pt x="191" y="51"/>
                </a:cubicBezTo>
                <a:cubicBezTo>
                  <a:pt x="176" y="65"/>
                  <a:pt x="164" y="85"/>
                  <a:pt x="167" y="106"/>
                </a:cubicBezTo>
                <a:cubicBezTo>
                  <a:pt x="167" y="106"/>
                  <a:pt x="167" y="106"/>
                  <a:pt x="167" y="106"/>
                </a:cubicBezTo>
                <a:cubicBezTo>
                  <a:pt x="165" y="108"/>
                  <a:pt x="164" y="110"/>
                  <a:pt x="162" y="112"/>
                </a:cubicBezTo>
                <a:cubicBezTo>
                  <a:pt x="153" y="123"/>
                  <a:pt x="142" y="131"/>
                  <a:pt x="131" y="139"/>
                </a:cubicBezTo>
                <a:cubicBezTo>
                  <a:pt x="117" y="142"/>
                  <a:pt x="103" y="144"/>
                  <a:pt x="90" y="146"/>
                </a:cubicBezTo>
                <a:cubicBezTo>
                  <a:pt x="90" y="146"/>
                  <a:pt x="90" y="146"/>
                  <a:pt x="90" y="146"/>
                </a:cubicBezTo>
                <a:cubicBezTo>
                  <a:pt x="89" y="145"/>
                  <a:pt x="89" y="146"/>
                  <a:pt x="89" y="146"/>
                </a:cubicBezTo>
                <a:cubicBezTo>
                  <a:pt x="82" y="147"/>
                  <a:pt x="74" y="148"/>
                  <a:pt x="67" y="149"/>
                </a:cubicBezTo>
                <a:cubicBezTo>
                  <a:pt x="45" y="153"/>
                  <a:pt x="23" y="154"/>
                  <a:pt x="1" y="148"/>
                </a:cubicBezTo>
                <a:cubicBezTo>
                  <a:pt x="1" y="147"/>
                  <a:pt x="0" y="148"/>
                  <a:pt x="1" y="149"/>
                </a:cubicBezTo>
                <a:cubicBezTo>
                  <a:pt x="17" y="159"/>
                  <a:pt x="41" y="156"/>
                  <a:pt x="58" y="154"/>
                </a:cubicBezTo>
                <a:cubicBezTo>
                  <a:pt x="69" y="153"/>
                  <a:pt x="80" y="151"/>
                  <a:pt x="90" y="150"/>
                </a:cubicBezTo>
                <a:cubicBezTo>
                  <a:pt x="101" y="168"/>
                  <a:pt x="126" y="179"/>
                  <a:pt x="144" y="186"/>
                </a:cubicBezTo>
                <a:cubicBezTo>
                  <a:pt x="159" y="193"/>
                  <a:pt x="176" y="199"/>
                  <a:pt x="193" y="202"/>
                </a:cubicBezTo>
                <a:cubicBezTo>
                  <a:pt x="214" y="239"/>
                  <a:pt x="285" y="223"/>
                  <a:pt x="296" y="185"/>
                </a:cubicBezTo>
                <a:cubicBezTo>
                  <a:pt x="296" y="184"/>
                  <a:pt x="296" y="184"/>
                  <a:pt x="296" y="184"/>
                </a:cubicBezTo>
                <a:cubicBezTo>
                  <a:pt x="297" y="184"/>
                  <a:pt x="297" y="184"/>
                  <a:pt x="297" y="184"/>
                </a:cubicBezTo>
                <a:cubicBezTo>
                  <a:pt x="299" y="183"/>
                  <a:pt x="299" y="180"/>
                  <a:pt x="297" y="181"/>
                </a:cubicBezTo>
                <a:cubicBezTo>
                  <a:pt x="263" y="184"/>
                  <a:pt x="218" y="166"/>
                  <a:pt x="192" y="197"/>
                </a:cubicBezTo>
                <a:cubicBezTo>
                  <a:pt x="192" y="198"/>
                  <a:pt x="192" y="198"/>
                  <a:pt x="192" y="198"/>
                </a:cubicBezTo>
                <a:cubicBezTo>
                  <a:pt x="178" y="195"/>
                  <a:pt x="164" y="190"/>
                  <a:pt x="150" y="185"/>
                </a:cubicBezTo>
                <a:cubicBezTo>
                  <a:pt x="130" y="178"/>
                  <a:pt x="106" y="167"/>
                  <a:pt x="92" y="149"/>
                </a:cubicBezTo>
                <a:cubicBezTo>
                  <a:pt x="104" y="148"/>
                  <a:pt x="115" y="146"/>
                  <a:pt x="127" y="144"/>
                </a:cubicBezTo>
                <a:cubicBezTo>
                  <a:pt x="162" y="138"/>
                  <a:pt x="200" y="131"/>
                  <a:pt x="235" y="119"/>
                </a:cubicBezTo>
                <a:cubicBezTo>
                  <a:pt x="235" y="119"/>
                  <a:pt x="235" y="119"/>
                  <a:pt x="235" y="119"/>
                </a:cubicBezTo>
                <a:cubicBezTo>
                  <a:pt x="253" y="141"/>
                  <a:pt x="291" y="133"/>
                  <a:pt x="313" y="123"/>
                </a:cubicBezTo>
                <a:cubicBezTo>
                  <a:pt x="329" y="116"/>
                  <a:pt x="340" y="101"/>
                  <a:pt x="350" y="87"/>
                </a:cubicBezTo>
                <a:cubicBezTo>
                  <a:pt x="360" y="73"/>
                  <a:pt x="370" y="54"/>
                  <a:pt x="372" y="36"/>
                </a:cubicBezTo>
                <a:cubicBezTo>
                  <a:pt x="373" y="36"/>
                  <a:pt x="373" y="35"/>
                  <a:pt x="374" y="35"/>
                </a:cubicBezTo>
                <a:cubicBezTo>
                  <a:pt x="375" y="34"/>
                  <a:pt x="374" y="32"/>
                  <a:pt x="372" y="33"/>
                </a:cubicBezTo>
                <a:close/>
              </a:path>
            </a:pathLst>
          </a:custGeom>
          <a:solidFill>
            <a:srgbClr val="B2874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>
              <a:solidFill>
                <a:prstClr val="black"/>
              </a:solidFill>
              <a:ea typeface="华文细黑" panose="02010600040101010101" pitchFamily="2" charset="-122"/>
            </a:endParaRPr>
          </a:p>
        </p:txBody>
      </p:sp>
      <p:sp>
        <p:nvSpPr>
          <p:cNvPr id="30" name="Freeform 27"/>
          <p:cNvSpPr>
            <a:spLocks/>
          </p:cNvSpPr>
          <p:nvPr/>
        </p:nvSpPr>
        <p:spPr bwMode="auto">
          <a:xfrm>
            <a:off x="1731963" y="861645"/>
            <a:ext cx="241300" cy="544513"/>
          </a:xfrm>
          <a:custGeom>
            <a:avLst/>
            <a:gdLst>
              <a:gd name="T0" fmla="*/ 87 w 88"/>
              <a:gd name="T1" fmla="*/ 183 h 198"/>
              <a:gd name="T2" fmla="*/ 79 w 88"/>
              <a:gd name="T3" fmla="*/ 177 h 198"/>
              <a:gd name="T4" fmla="*/ 68 w 88"/>
              <a:gd name="T5" fmla="*/ 170 h 198"/>
              <a:gd name="T6" fmla="*/ 68 w 88"/>
              <a:gd name="T7" fmla="*/ 170 h 198"/>
              <a:gd name="T8" fmla="*/ 54 w 88"/>
              <a:gd name="T9" fmla="*/ 80 h 198"/>
              <a:gd name="T10" fmla="*/ 33 w 88"/>
              <a:gd name="T11" fmla="*/ 29 h 198"/>
              <a:gd name="T12" fmla="*/ 1 w 88"/>
              <a:gd name="T13" fmla="*/ 0 h 198"/>
              <a:gd name="T14" fmla="*/ 0 w 88"/>
              <a:gd name="T15" fmla="*/ 1 h 198"/>
              <a:gd name="T16" fmla="*/ 32 w 88"/>
              <a:gd name="T17" fmla="*/ 35 h 198"/>
              <a:gd name="T18" fmla="*/ 51 w 88"/>
              <a:gd name="T19" fmla="*/ 86 h 198"/>
              <a:gd name="T20" fmla="*/ 63 w 88"/>
              <a:gd name="T21" fmla="*/ 171 h 198"/>
              <a:gd name="T22" fmla="*/ 49 w 88"/>
              <a:gd name="T23" fmla="*/ 187 h 198"/>
              <a:gd name="T24" fmla="*/ 49 w 88"/>
              <a:gd name="T25" fmla="*/ 190 h 198"/>
              <a:gd name="T26" fmla="*/ 70 w 88"/>
              <a:gd name="T27" fmla="*/ 197 h 198"/>
              <a:gd name="T28" fmla="*/ 86 w 88"/>
              <a:gd name="T29" fmla="*/ 186 h 198"/>
              <a:gd name="T30" fmla="*/ 87 w 88"/>
              <a:gd name="T31" fmla="*/ 183 h 1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</a:cxnLst>
            <a:rect l="0" t="0" r="r" b="b"/>
            <a:pathLst>
              <a:path w="88" h="198">
                <a:moveTo>
                  <a:pt x="87" y="183"/>
                </a:moveTo>
                <a:cubicBezTo>
                  <a:pt x="85" y="181"/>
                  <a:pt x="82" y="179"/>
                  <a:pt x="79" y="177"/>
                </a:cubicBezTo>
                <a:cubicBezTo>
                  <a:pt x="75" y="175"/>
                  <a:pt x="72" y="172"/>
                  <a:pt x="68" y="170"/>
                </a:cubicBezTo>
                <a:cubicBezTo>
                  <a:pt x="68" y="170"/>
                  <a:pt x="68" y="170"/>
                  <a:pt x="68" y="170"/>
                </a:cubicBezTo>
                <a:cubicBezTo>
                  <a:pt x="68" y="140"/>
                  <a:pt x="62" y="108"/>
                  <a:pt x="54" y="80"/>
                </a:cubicBezTo>
                <a:cubicBezTo>
                  <a:pt x="50" y="62"/>
                  <a:pt x="43" y="45"/>
                  <a:pt x="33" y="29"/>
                </a:cubicBezTo>
                <a:cubicBezTo>
                  <a:pt x="26" y="18"/>
                  <a:pt x="15" y="4"/>
                  <a:pt x="1" y="0"/>
                </a:cubicBezTo>
                <a:cubicBezTo>
                  <a:pt x="0" y="0"/>
                  <a:pt x="0" y="1"/>
                  <a:pt x="0" y="1"/>
                </a:cubicBezTo>
                <a:cubicBezTo>
                  <a:pt x="13" y="12"/>
                  <a:pt x="23" y="20"/>
                  <a:pt x="32" y="35"/>
                </a:cubicBezTo>
                <a:cubicBezTo>
                  <a:pt x="41" y="51"/>
                  <a:pt x="47" y="69"/>
                  <a:pt x="51" y="86"/>
                </a:cubicBezTo>
                <a:cubicBezTo>
                  <a:pt x="58" y="114"/>
                  <a:pt x="60" y="142"/>
                  <a:pt x="63" y="171"/>
                </a:cubicBezTo>
                <a:cubicBezTo>
                  <a:pt x="58" y="176"/>
                  <a:pt x="54" y="182"/>
                  <a:pt x="49" y="187"/>
                </a:cubicBezTo>
                <a:cubicBezTo>
                  <a:pt x="49" y="188"/>
                  <a:pt x="49" y="189"/>
                  <a:pt x="49" y="190"/>
                </a:cubicBezTo>
                <a:cubicBezTo>
                  <a:pt x="55" y="196"/>
                  <a:pt x="62" y="198"/>
                  <a:pt x="70" y="197"/>
                </a:cubicBezTo>
                <a:cubicBezTo>
                  <a:pt x="77" y="196"/>
                  <a:pt x="84" y="192"/>
                  <a:pt x="86" y="186"/>
                </a:cubicBezTo>
                <a:cubicBezTo>
                  <a:pt x="87" y="185"/>
                  <a:pt x="88" y="184"/>
                  <a:pt x="87" y="183"/>
                </a:cubicBezTo>
                <a:close/>
              </a:path>
            </a:pathLst>
          </a:custGeom>
          <a:solidFill>
            <a:srgbClr val="FEC16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>
              <a:solidFill>
                <a:prstClr val="black"/>
              </a:solidFill>
              <a:ea typeface="华文细黑" panose="02010600040101010101" pitchFamily="2" charset="-122"/>
            </a:endParaRPr>
          </a:p>
        </p:txBody>
      </p:sp>
      <p:sp>
        <p:nvSpPr>
          <p:cNvPr id="31" name="Freeform 28"/>
          <p:cNvSpPr>
            <a:spLocks/>
          </p:cNvSpPr>
          <p:nvPr/>
        </p:nvSpPr>
        <p:spPr bwMode="auto">
          <a:xfrm>
            <a:off x="2008188" y="985470"/>
            <a:ext cx="417513" cy="446088"/>
          </a:xfrm>
          <a:custGeom>
            <a:avLst/>
            <a:gdLst>
              <a:gd name="T0" fmla="*/ 142 w 152"/>
              <a:gd name="T1" fmla="*/ 103 h 162"/>
              <a:gd name="T2" fmla="*/ 129 w 152"/>
              <a:gd name="T3" fmla="*/ 105 h 162"/>
              <a:gd name="T4" fmla="*/ 88 w 152"/>
              <a:gd name="T5" fmla="*/ 89 h 162"/>
              <a:gd name="T6" fmla="*/ 88 w 152"/>
              <a:gd name="T7" fmla="*/ 89 h 162"/>
              <a:gd name="T8" fmla="*/ 60 w 152"/>
              <a:gd name="T9" fmla="*/ 45 h 162"/>
              <a:gd name="T10" fmla="*/ 102 w 152"/>
              <a:gd name="T11" fmla="*/ 55 h 162"/>
              <a:gd name="T12" fmla="*/ 101 w 152"/>
              <a:gd name="T13" fmla="*/ 63 h 162"/>
              <a:gd name="T14" fmla="*/ 120 w 152"/>
              <a:gd name="T15" fmla="*/ 69 h 162"/>
              <a:gd name="T16" fmla="*/ 125 w 152"/>
              <a:gd name="T17" fmla="*/ 49 h 162"/>
              <a:gd name="T18" fmla="*/ 106 w 152"/>
              <a:gd name="T19" fmla="*/ 45 h 162"/>
              <a:gd name="T20" fmla="*/ 106 w 152"/>
              <a:gd name="T21" fmla="*/ 46 h 162"/>
              <a:gd name="T22" fmla="*/ 103 w 152"/>
              <a:gd name="T23" fmla="*/ 51 h 162"/>
              <a:gd name="T24" fmla="*/ 82 w 152"/>
              <a:gd name="T25" fmla="*/ 49 h 162"/>
              <a:gd name="T26" fmla="*/ 56 w 152"/>
              <a:gd name="T27" fmla="*/ 39 h 162"/>
              <a:gd name="T28" fmla="*/ 20 w 152"/>
              <a:gd name="T29" fmla="*/ 1 h 162"/>
              <a:gd name="T30" fmla="*/ 19 w 152"/>
              <a:gd name="T31" fmla="*/ 2 h 162"/>
              <a:gd name="T32" fmla="*/ 36 w 152"/>
              <a:gd name="T33" fmla="*/ 22 h 162"/>
              <a:gd name="T34" fmla="*/ 19 w 152"/>
              <a:gd name="T35" fmla="*/ 77 h 162"/>
              <a:gd name="T36" fmla="*/ 5 w 152"/>
              <a:gd name="T37" fmla="*/ 78 h 162"/>
              <a:gd name="T38" fmla="*/ 6 w 152"/>
              <a:gd name="T39" fmla="*/ 96 h 162"/>
              <a:gd name="T40" fmla="*/ 20 w 152"/>
              <a:gd name="T41" fmla="*/ 96 h 162"/>
              <a:gd name="T42" fmla="*/ 22 w 152"/>
              <a:gd name="T43" fmla="*/ 80 h 162"/>
              <a:gd name="T44" fmla="*/ 38 w 152"/>
              <a:gd name="T45" fmla="*/ 24 h 162"/>
              <a:gd name="T46" fmla="*/ 70 w 152"/>
              <a:gd name="T47" fmla="*/ 66 h 162"/>
              <a:gd name="T48" fmla="*/ 54 w 152"/>
              <a:gd name="T49" fmla="*/ 115 h 162"/>
              <a:gd name="T50" fmla="*/ 52 w 152"/>
              <a:gd name="T51" fmla="*/ 114 h 162"/>
              <a:gd name="T52" fmla="*/ 50 w 152"/>
              <a:gd name="T53" fmla="*/ 115 h 162"/>
              <a:gd name="T54" fmla="*/ 37 w 152"/>
              <a:gd name="T55" fmla="*/ 118 h 162"/>
              <a:gd name="T56" fmla="*/ 41 w 152"/>
              <a:gd name="T57" fmla="*/ 135 h 162"/>
              <a:gd name="T58" fmla="*/ 57 w 152"/>
              <a:gd name="T59" fmla="*/ 132 h 162"/>
              <a:gd name="T60" fmla="*/ 56 w 152"/>
              <a:gd name="T61" fmla="*/ 118 h 162"/>
              <a:gd name="T62" fmla="*/ 72 w 152"/>
              <a:gd name="T63" fmla="*/ 69 h 162"/>
              <a:gd name="T64" fmla="*/ 94 w 152"/>
              <a:gd name="T65" fmla="*/ 115 h 162"/>
              <a:gd name="T66" fmla="*/ 85 w 152"/>
              <a:gd name="T67" fmla="*/ 136 h 162"/>
              <a:gd name="T68" fmla="*/ 84 w 152"/>
              <a:gd name="T69" fmla="*/ 135 h 162"/>
              <a:gd name="T70" fmla="*/ 72 w 152"/>
              <a:gd name="T71" fmla="*/ 144 h 162"/>
              <a:gd name="T72" fmla="*/ 79 w 152"/>
              <a:gd name="T73" fmla="*/ 157 h 162"/>
              <a:gd name="T74" fmla="*/ 89 w 152"/>
              <a:gd name="T75" fmla="*/ 150 h 162"/>
              <a:gd name="T76" fmla="*/ 87 w 152"/>
              <a:gd name="T77" fmla="*/ 138 h 162"/>
              <a:gd name="T78" fmla="*/ 96 w 152"/>
              <a:gd name="T79" fmla="*/ 118 h 162"/>
              <a:gd name="T80" fmla="*/ 105 w 152"/>
              <a:gd name="T81" fmla="*/ 144 h 162"/>
              <a:gd name="T82" fmla="*/ 104 w 152"/>
              <a:gd name="T83" fmla="*/ 155 h 162"/>
              <a:gd name="T84" fmla="*/ 118 w 152"/>
              <a:gd name="T85" fmla="*/ 158 h 162"/>
              <a:gd name="T86" fmla="*/ 122 w 152"/>
              <a:gd name="T87" fmla="*/ 146 h 162"/>
              <a:gd name="T88" fmla="*/ 108 w 152"/>
              <a:gd name="T89" fmla="*/ 141 h 162"/>
              <a:gd name="T90" fmla="*/ 90 w 152"/>
              <a:gd name="T91" fmla="*/ 94 h 162"/>
              <a:gd name="T92" fmla="*/ 126 w 152"/>
              <a:gd name="T93" fmla="*/ 110 h 162"/>
              <a:gd name="T94" fmla="*/ 125 w 152"/>
              <a:gd name="T95" fmla="*/ 111 h 162"/>
              <a:gd name="T96" fmla="*/ 125 w 152"/>
              <a:gd name="T97" fmla="*/ 112 h 162"/>
              <a:gd name="T98" fmla="*/ 132 w 152"/>
              <a:gd name="T99" fmla="*/ 126 h 162"/>
              <a:gd name="T100" fmla="*/ 151 w 152"/>
              <a:gd name="T101" fmla="*/ 117 h 162"/>
              <a:gd name="T102" fmla="*/ 142 w 152"/>
              <a:gd name="T103" fmla="*/ 103 h 16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</a:cxnLst>
            <a:rect l="0" t="0" r="r" b="b"/>
            <a:pathLst>
              <a:path w="152" h="162">
                <a:moveTo>
                  <a:pt x="142" y="103"/>
                </a:moveTo>
                <a:cubicBezTo>
                  <a:pt x="137" y="101"/>
                  <a:pt x="132" y="102"/>
                  <a:pt x="129" y="105"/>
                </a:cubicBezTo>
                <a:cubicBezTo>
                  <a:pt x="114" y="102"/>
                  <a:pt x="101" y="99"/>
                  <a:pt x="88" y="89"/>
                </a:cubicBezTo>
                <a:cubicBezTo>
                  <a:pt x="88" y="89"/>
                  <a:pt x="88" y="89"/>
                  <a:pt x="88" y="89"/>
                </a:cubicBezTo>
                <a:cubicBezTo>
                  <a:pt x="80" y="74"/>
                  <a:pt x="71" y="59"/>
                  <a:pt x="60" y="45"/>
                </a:cubicBezTo>
                <a:cubicBezTo>
                  <a:pt x="72" y="52"/>
                  <a:pt x="88" y="55"/>
                  <a:pt x="102" y="55"/>
                </a:cubicBezTo>
                <a:cubicBezTo>
                  <a:pt x="101" y="58"/>
                  <a:pt x="101" y="61"/>
                  <a:pt x="101" y="63"/>
                </a:cubicBezTo>
                <a:cubicBezTo>
                  <a:pt x="103" y="72"/>
                  <a:pt x="114" y="74"/>
                  <a:pt x="120" y="69"/>
                </a:cubicBezTo>
                <a:cubicBezTo>
                  <a:pt x="126" y="65"/>
                  <a:pt x="127" y="55"/>
                  <a:pt x="125" y="49"/>
                </a:cubicBezTo>
                <a:cubicBezTo>
                  <a:pt x="122" y="41"/>
                  <a:pt x="113" y="39"/>
                  <a:pt x="106" y="45"/>
                </a:cubicBezTo>
                <a:cubicBezTo>
                  <a:pt x="106" y="45"/>
                  <a:pt x="106" y="46"/>
                  <a:pt x="106" y="46"/>
                </a:cubicBezTo>
                <a:cubicBezTo>
                  <a:pt x="105" y="48"/>
                  <a:pt x="104" y="49"/>
                  <a:pt x="103" y="51"/>
                </a:cubicBezTo>
                <a:cubicBezTo>
                  <a:pt x="96" y="50"/>
                  <a:pt x="89" y="50"/>
                  <a:pt x="82" y="49"/>
                </a:cubicBezTo>
                <a:cubicBezTo>
                  <a:pt x="72" y="47"/>
                  <a:pt x="64" y="44"/>
                  <a:pt x="56" y="39"/>
                </a:cubicBezTo>
                <a:cubicBezTo>
                  <a:pt x="45" y="25"/>
                  <a:pt x="33" y="12"/>
                  <a:pt x="20" y="1"/>
                </a:cubicBezTo>
                <a:cubicBezTo>
                  <a:pt x="19" y="0"/>
                  <a:pt x="19" y="1"/>
                  <a:pt x="19" y="2"/>
                </a:cubicBezTo>
                <a:cubicBezTo>
                  <a:pt x="25" y="9"/>
                  <a:pt x="30" y="15"/>
                  <a:pt x="36" y="22"/>
                </a:cubicBezTo>
                <a:cubicBezTo>
                  <a:pt x="36" y="42"/>
                  <a:pt x="26" y="59"/>
                  <a:pt x="19" y="77"/>
                </a:cubicBezTo>
                <a:cubicBezTo>
                  <a:pt x="15" y="74"/>
                  <a:pt x="9" y="74"/>
                  <a:pt x="5" y="78"/>
                </a:cubicBezTo>
                <a:cubicBezTo>
                  <a:pt x="1" y="83"/>
                  <a:pt x="0" y="92"/>
                  <a:pt x="6" y="96"/>
                </a:cubicBezTo>
                <a:cubicBezTo>
                  <a:pt x="10" y="99"/>
                  <a:pt x="16" y="99"/>
                  <a:pt x="20" y="96"/>
                </a:cubicBezTo>
                <a:cubicBezTo>
                  <a:pt x="24" y="92"/>
                  <a:pt x="25" y="84"/>
                  <a:pt x="22" y="80"/>
                </a:cubicBezTo>
                <a:cubicBezTo>
                  <a:pt x="31" y="64"/>
                  <a:pt x="39" y="42"/>
                  <a:pt x="38" y="24"/>
                </a:cubicBezTo>
                <a:cubicBezTo>
                  <a:pt x="49" y="37"/>
                  <a:pt x="60" y="51"/>
                  <a:pt x="70" y="66"/>
                </a:cubicBezTo>
                <a:cubicBezTo>
                  <a:pt x="71" y="85"/>
                  <a:pt x="62" y="100"/>
                  <a:pt x="54" y="115"/>
                </a:cubicBezTo>
                <a:cubicBezTo>
                  <a:pt x="53" y="115"/>
                  <a:pt x="53" y="115"/>
                  <a:pt x="52" y="114"/>
                </a:cubicBezTo>
                <a:cubicBezTo>
                  <a:pt x="51" y="114"/>
                  <a:pt x="51" y="114"/>
                  <a:pt x="50" y="115"/>
                </a:cubicBezTo>
                <a:cubicBezTo>
                  <a:pt x="46" y="114"/>
                  <a:pt x="40" y="115"/>
                  <a:pt x="37" y="118"/>
                </a:cubicBezTo>
                <a:cubicBezTo>
                  <a:pt x="32" y="123"/>
                  <a:pt x="37" y="131"/>
                  <a:pt x="41" y="135"/>
                </a:cubicBezTo>
                <a:cubicBezTo>
                  <a:pt x="46" y="138"/>
                  <a:pt x="53" y="136"/>
                  <a:pt x="57" y="132"/>
                </a:cubicBezTo>
                <a:cubicBezTo>
                  <a:pt x="60" y="127"/>
                  <a:pt x="59" y="122"/>
                  <a:pt x="56" y="118"/>
                </a:cubicBezTo>
                <a:cubicBezTo>
                  <a:pt x="66" y="104"/>
                  <a:pt x="74" y="86"/>
                  <a:pt x="72" y="69"/>
                </a:cubicBezTo>
                <a:cubicBezTo>
                  <a:pt x="81" y="84"/>
                  <a:pt x="88" y="99"/>
                  <a:pt x="94" y="115"/>
                </a:cubicBezTo>
                <a:cubicBezTo>
                  <a:pt x="92" y="122"/>
                  <a:pt x="88" y="129"/>
                  <a:pt x="85" y="136"/>
                </a:cubicBezTo>
                <a:cubicBezTo>
                  <a:pt x="85" y="136"/>
                  <a:pt x="85" y="135"/>
                  <a:pt x="84" y="135"/>
                </a:cubicBezTo>
                <a:cubicBezTo>
                  <a:pt x="79" y="135"/>
                  <a:pt x="73" y="139"/>
                  <a:pt x="72" y="144"/>
                </a:cubicBezTo>
                <a:cubicBezTo>
                  <a:pt x="72" y="149"/>
                  <a:pt x="74" y="156"/>
                  <a:pt x="79" y="157"/>
                </a:cubicBezTo>
                <a:cubicBezTo>
                  <a:pt x="83" y="157"/>
                  <a:pt x="87" y="154"/>
                  <a:pt x="89" y="150"/>
                </a:cubicBezTo>
                <a:cubicBezTo>
                  <a:pt x="91" y="146"/>
                  <a:pt x="90" y="141"/>
                  <a:pt x="87" y="138"/>
                </a:cubicBezTo>
                <a:cubicBezTo>
                  <a:pt x="91" y="132"/>
                  <a:pt x="94" y="125"/>
                  <a:pt x="96" y="118"/>
                </a:cubicBezTo>
                <a:cubicBezTo>
                  <a:pt x="99" y="126"/>
                  <a:pt x="102" y="135"/>
                  <a:pt x="105" y="144"/>
                </a:cubicBezTo>
                <a:cubicBezTo>
                  <a:pt x="102" y="147"/>
                  <a:pt x="101" y="151"/>
                  <a:pt x="104" y="155"/>
                </a:cubicBezTo>
                <a:cubicBezTo>
                  <a:pt x="108" y="160"/>
                  <a:pt x="113" y="162"/>
                  <a:pt x="118" y="158"/>
                </a:cubicBezTo>
                <a:cubicBezTo>
                  <a:pt x="121" y="155"/>
                  <a:pt x="123" y="150"/>
                  <a:pt x="122" y="146"/>
                </a:cubicBezTo>
                <a:cubicBezTo>
                  <a:pt x="120" y="140"/>
                  <a:pt x="113" y="140"/>
                  <a:pt x="108" y="141"/>
                </a:cubicBezTo>
                <a:cubicBezTo>
                  <a:pt x="103" y="125"/>
                  <a:pt x="97" y="109"/>
                  <a:pt x="90" y="94"/>
                </a:cubicBezTo>
                <a:cubicBezTo>
                  <a:pt x="100" y="102"/>
                  <a:pt x="113" y="108"/>
                  <a:pt x="126" y="110"/>
                </a:cubicBezTo>
                <a:cubicBezTo>
                  <a:pt x="126" y="110"/>
                  <a:pt x="125" y="111"/>
                  <a:pt x="125" y="111"/>
                </a:cubicBezTo>
                <a:cubicBezTo>
                  <a:pt x="125" y="111"/>
                  <a:pt x="125" y="112"/>
                  <a:pt x="125" y="112"/>
                </a:cubicBezTo>
                <a:cubicBezTo>
                  <a:pt x="124" y="118"/>
                  <a:pt x="126" y="124"/>
                  <a:pt x="132" y="126"/>
                </a:cubicBezTo>
                <a:cubicBezTo>
                  <a:pt x="139" y="128"/>
                  <a:pt x="150" y="125"/>
                  <a:pt x="151" y="117"/>
                </a:cubicBezTo>
                <a:cubicBezTo>
                  <a:pt x="152" y="111"/>
                  <a:pt x="147" y="105"/>
                  <a:pt x="142" y="103"/>
                </a:cubicBezTo>
                <a:close/>
              </a:path>
            </a:pathLst>
          </a:custGeom>
          <a:solidFill>
            <a:srgbClr val="7F7E3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>
              <a:solidFill>
                <a:prstClr val="black"/>
              </a:solidFill>
              <a:ea typeface="华文细黑" panose="02010600040101010101" pitchFamily="2" charset="-122"/>
            </a:endParaRPr>
          </a:p>
        </p:txBody>
      </p:sp>
      <p:sp>
        <p:nvSpPr>
          <p:cNvPr id="32" name="Freeform 29"/>
          <p:cNvSpPr>
            <a:spLocks/>
          </p:cNvSpPr>
          <p:nvPr/>
        </p:nvSpPr>
        <p:spPr bwMode="auto">
          <a:xfrm>
            <a:off x="1985963" y="437782"/>
            <a:ext cx="655638" cy="533400"/>
          </a:xfrm>
          <a:custGeom>
            <a:avLst/>
            <a:gdLst>
              <a:gd name="T0" fmla="*/ 237 w 239"/>
              <a:gd name="T1" fmla="*/ 42 h 194"/>
              <a:gd name="T2" fmla="*/ 188 w 239"/>
              <a:gd name="T3" fmla="*/ 43 h 194"/>
              <a:gd name="T4" fmla="*/ 153 w 239"/>
              <a:gd name="T5" fmla="*/ 64 h 194"/>
              <a:gd name="T6" fmla="*/ 140 w 239"/>
              <a:gd name="T7" fmla="*/ 1 h 194"/>
              <a:gd name="T8" fmla="*/ 137 w 239"/>
              <a:gd name="T9" fmla="*/ 1 h 194"/>
              <a:gd name="T10" fmla="*/ 143 w 239"/>
              <a:gd name="T11" fmla="*/ 79 h 194"/>
              <a:gd name="T12" fmla="*/ 143 w 239"/>
              <a:gd name="T13" fmla="*/ 81 h 194"/>
              <a:gd name="T14" fmla="*/ 142 w 239"/>
              <a:gd name="T15" fmla="*/ 82 h 194"/>
              <a:gd name="T16" fmla="*/ 115 w 239"/>
              <a:gd name="T17" fmla="*/ 115 h 194"/>
              <a:gd name="T18" fmla="*/ 83 w 239"/>
              <a:gd name="T19" fmla="*/ 147 h 194"/>
              <a:gd name="T20" fmla="*/ 1 w 239"/>
              <a:gd name="T21" fmla="*/ 192 h 194"/>
              <a:gd name="T22" fmla="*/ 1 w 239"/>
              <a:gd name="T23" fmla="*/ 194 h 194"/>
              <a:gd name="T24" fmla="*/ 81 w 239"/>
              <a:gd name="T25" fmla="*/ 155 h 194"/>
              <a:gd name="T26" fmla="*/ 116 w 239"/>
              <a:gd name="T27" fmla="*/ 120 h 194"/>
              <a:gd name="T28" fmla="*/ 145 w 239"/>
              <a:gd name="T29" fmla="*/ 83 h 194"/>
              <a:gd name="T30" fmla="*/ 146 w 239"/>
              <a:gd name="T31" fmla="*/ 83 h 194"/>
              <a:gd name="T32" fmla="*/ 146 w 239"/>
              <a:gd name="T33" fmla="*/ 83 h 194"/>
              <a:gd name="T34" fmla="*/ 147 w 239"/>
              <a:gd name="T35" fmla="*/ 81 h 194"/>
              <a:gd name="T36" fmla="*/ 200 w 239"/>
              <a:gd name="T37" fmla="*/ 79 h 194"/>
              <a:gd name="T38" fmla="*/ 239 w 239"/>
              <a:gd name="T39" fmla="*/ 44 h 194"/>
              <a:gd name="T40" fmla="*/ 237 w 239"/>
              <a:gd name="T41" fmla="*/ 42 h 1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</a:cxnLst>
            <a:rect l="0" t="0" r="r" b="b"/>
            <a:pathLst>
              <a:path w="239" h="194">
                <a:moveTo>
                  <a:pt x="237" y="42"/>
                </a:moveTo>
                <a:cubicBezTo>
                  <a:pt x="223" y="34"/>
                  <a:pt x="202" y="38"/>
                  <a:pt x="188" y="43"/>
                </a:cubicBezTo>
                <a:cubicBezTo>
                  <a:pt x="175" y="47"/>
                  <a:pt x="163" y="55"/>
                  <a:pt x="153" y="64"/>
                </a:cubicBezTo>
                <a:cubicBezTo>
                  <a:pt x="158" y="42"/>
                  <a:pt x="154" y="15"/>
                  <a:pt x="140" y="1"/>
                </a:cubicBezTo>
                <a:cubicBezTo>
                  <a:pt x="139" y="0"/>
                  <a:pt x="138" y="0"/>
                  <a:pt x="137" y="1"/>
                </a:cubicBezTo>
                <a:cubicBezTo>
                  <a:pt x="123" y="22"/>
                  <a:pt x="123" y="62"/>
                  <a:pt x="143" y="79"/>
                </a:cubicBezTo>
                <a:cubicBezTo>
                  <a:pt x="143" y="80"/>
                  <a:pt x="143" y="80"/>
                  <a:pt x="143" y="81"/>
                </a:cubicBezTo>
                <a:cubicBezTo>
                  <a:pt x="142" y="81"/>
                  <a:pt x="142" y="82"/>
                  <a:pt x="142" y="82"/>
                </a:cubicBezTo>
                <a:cubicBezTo>
                  <a:pt x="133" y="93"/>
                  <a:pt x="125" y="104"/>
                  <a:pt x="115" y="115"/>
                </a:cubicBezTo>
                <a:cubicBezTo>
                  <a:pt x="105" y="126"/>
                  <a:pt x="94" y="137"/>
                  <a:pt x="83" y="147"/>
                </a:cubicBezTo>
                <a:cubicBezTo>
                  <a:pt x="58" y="169"/>
                  <a:pt x="32" y="183"/>
                  <a:pt x="1" y="192"/>
                </a:cubicBezTo>
                <a:cubicBezTo>
                  <a:pt x="0" y="192"/>
                  <a:pt x="0" y="194"/>
                  <a:pt x="1" y="194"/>
                </a:cubicBezTo>
                <a:cubicBezTo>
                  <a:pt x="31" y="192"/>
                  <a:pt x="59" y="173"/>
                  <a:pt x="81" y="155"/>
                </a:cubicBezTo>
                <a:cubicBezTo>
                  <a:pt x="93" y="144"/>
                  <a:pt x="105" y="132"/>
                  <a:pt x="116" y="120"/>
                </a:cubicBezTo>
                <a:cubicBezTo>
                  <a:pt x="126" y="109"/>
                  <a:pt x="137" y="97"/>
                  <a:pt x="145" y="83"/>
                </a:cubicBezTo>
                <a:cubicBezTo>
                  <a:pt x="146" y="83"/>
                  <a:pt x="146" y="83"/>
                  <a:pt x="146" y="83"/>
                </a:cubicBezTo>
                <a:cubicBezTo>
                  <a:pt x="146" y="83"/>
                  <a:pt x="146" y="83"/>
                  <a:pt x="146" y="83"/>
                </a:cubicBezTo>
                <a:cubicBezTo>
                  <a:pt x="146" y="82"/>
                  <a:pt x="146" y="81"/>
                  <a:pt x="147" y="81"/>
                </a:cubicBezTo>
                <a:cubicBezTo>
                  <a:pt x="164" y="87"/>
                  <a:pt x="183" y="86"/>
                  <a:pt x="200" y="79"/>
                </a:cubicBezTo>
                <a:cubicBezTo>
                  <a:pt x="215" y="73"/>
                  <a:pt x="233" y="60"/>
                  <a:pt x="239" y="44"/>
                </a:cubicBezTo>
                <a:cubicBezTo>
                  <a:pt x="239" y="43"/>
                  <a:pt x="238" y="42"/>
                  <a:pt x="237" y="42"/>
                </a:cubicBezTo>
                <a:close/>
              </a:path>
            </a:pathLst>
          </a:custGeom>
          <a:solidFill>
            <a:srgbClr val="7F7E3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>
              <a:solidFill>
                <a:prstClr val="black"/>
              </a:solidFill>
              <a:ea typeface="华文细黑" panose="02010600040101010101" pitchFamily="2" charset="-122"/>
            </a:endParaRPr>
          </a:p>
        </p:txBody>
      </p:sp>
      <p:sp>
        <p:nvSpPr>
          <p:cNvPr id="33" name="Freeform 30"/>
          <p:cNvSpPr>
            <a:spLocks/>
          </p:cNvSpPr>
          <p:nvPr/>
        </p:nvSpPr>
        <p:spPr bwMode="auto">
          <a:xfrm>
            <a:off x="2566988" y="-17831"/>
            <a:ext cx="693738" cy="965200"/>
          </a:xfrm>
          <a:custGeom>
            <a:avLst/>
            <a:gdLst>
              <a:gd name="T0" fmla="*/ 236 w 253"/>
              <a:gd name="T1" fmla="*/ 151 h 351"/>
              <a:gd name="T2" fmla="*/ 169 w 253"/>
              <a:gd name="T3" fmla="*/ 159 h 351"/>
              <a:gd name="T4" fmla="*/ 128 w 253"/>
              <a:gd name="T5" fmla="*/ 189 h 351"/>
              <a:gd name="T6" fmla="*/ 116 w 253"/>
              <a:gd name="T7" fmla="*/ 202 h 351"/>
              <a:gd name="T8" fmla="*/ 128 w 253"/>
              <a:gd name="T9" fmla="*/ 165 h 351"/>
              <a:gd name="T10" fmla="*/ 128 w 253"/>
              <a:gd name="T11" fmla="*/ 165 h 351"/>
              <a:gd name="T12" fmla="*/ 129 w 253"/>
              <a:gd name="T13" fmla="*/ 165 h 351"/>
              <a:gd name="T14" fmla="*/ 130 w 253"/>
              <a:gd name="T15" fmla="*/ 165 h 351"/>
              <a:gd name="T16" fmla="*/ 213 w 253"/>
              <a:gd name="T17" fmla="*/ 62 h 351"/>
              <a:gd name="T18" fmla="*/ 208 w 253"/>
              <a:gd name="T19" fmla="*/ 16 h 351"/>
              <a:gd name="T20" fmla="*/ 167 w 253"/>
              <a:gd name="T21" fmla="*/ 3 h 351"/>
              <a:gd name="T22" fmla="*/ 112 w 253"/>
              <a:gd name="T23" fmla="*/ 72 h 351"/>
              <a:gd name="T24" fmla="*/ 127 w 253"/>
              <a:gd name="T25" fmla="*/ 164 h 351"/>
              <a:gd name="T26" fmla="*/ 126 w 253"/>
              <a:gd name="T27" fmla="*/ 164 h 351"/>
              <a:gd name="T28" fmla="*/ 105 w 253"/>
              <a:gd name="T29" fmla="*/ 213 h 351"/>
              <a:gd name="T30" fmla="*/ 80 w 253"/>
              <a:gd name="T31" fmla="*/ 266 h 351"/>
              <a:gd name="T32" fmla="*/ 1 w 253"/>
              <a:gd name="T33" fmla="*/ 350 h 351"/>
              <a:gd name="T34" fmla="*/ 1 w 253"/>
              <a:gd name="T35" fmla="*/ 351 h 351"/>
              <a:gd name="T36" fmla="*/ 81 w 253"/>
              <a:gd name="T37" fmla="*/ 273 h 351"/>
              <a:gd name="T38" fmla="*/ 107 w 253"/>
              <a:gd name="T39" fmla="*/ 221 h 351"/>
              <a:gd name="T40" fmla="*/ 110 w 253"/>
              <a:gd name="T41" fmla="*/ 214 h 351"/>
              <a:gd name="T42" fmla="*/ 204 w 253"/>
              <a:gd name="T43" fmla="*/ 221 h 351"/>
              <a:gd name="T44" fmla="*/ 236 w 253"/>
              <a:gd name="T45" fmla="*/ 151 h 35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253" h="351">
                <a:moveTo>
                  <a:pt x="236" y="151"/>
                </a:moveTo>
                <a:cubicBezTo>
                  <a:pt x="222" y="129"/>
                  <a:pt x="184" y="150"/>
                  <a:pt x="169" y="159"/>
                </a:cubicBezTo>
                <a:cubicBezTo>
                  <a:pt x="154" y="167"/>
                  <a:pt x="140" y="177"/>
                  <a:pt x="128" y="189"/>
                </a:cubicBezTo>
                <a:cubicBezTo>
                  <a:pt x="124" y="193"/>
                  <a:pt x="119" y="197"/>
                  <a:pt x="116" y="202"/>
                </a:cubicBezTo>
                <a:cubicBezTo>
                  <a:pt x="121" y="190"/>
                  <a:pt x="125" y="178"/>
                  <a:pt x="128" y="165"/>
                </a:cubicBezTo>
                <a:cubicBezTo>
                  <a:pt x="128" y="165"/>
                  <a:pt x="128" y="165"/>
                  <a:pt x="128" y="165"/>
                </a:cubicBezTo>
                <a:cubicBezTo>
                  <a:pt x="128" y="165"/>
                  <a:pt x="129" y="165"/>
                  <a:pt x="129" y="165"/>
                </a:cubicBezTo>
                <a:cubicBezTo>
                  <a:pt x="129" y="165"/>
                  <a:pt x="130" y="165"/>
                  <a:pt x="130" y="165"/>
                </a:cubicBezTo>
                <a:cubicBezTo>
                  <a:pt x="168" y="139"/>
                  <a:pt x="203" y="108"/>
                  <a:pt x="213" y="62"/>
                </a:cubicBezTo>
                <a:cubicBezTo>
                  <a:pt x="216" y="47"/>
                  <a:pt x="216" y="30"/>
                  <a:pt x="208" y="16"/>
                </a:cubicBezTo>
                <a:cubicBezTo>
                  <a:pt x="199" y="2"/>
                  <a:pt x="182" y="0"/>
                  <a:pt x="167" y="3"/>
                </a:cubicBezTo>
                <a:cubicBezTo>
                  <a:pt x="133" y="8"/>
                  <a:pt x="117" y="42"/>
                  <a:pt x="112" y="72"/>
                </a:cubicBezTo>
                <a:cubicBezTo>
                  <a:pt x="107" y="101"/>
                  <a:pt x="108" y="139"/>
                  <a:pt x="127" y="164"/>
                </a:cubicBezTo>
                <a:cubicBezTo>
                  <a:pt x="126" y="164"/>
                  <a:pt x="126" y="164"/>
                  <a:pt x="126" y="164"/>
                </a:cubicBezTo>
                <a:cubicBezTo>
                  <a:pt x="118" y="180"/>
                  <a:pt x="112" y="197"/>
                  <a:pt x="105" y="213"/>
                </a:cubicBezTo>
                <a:cubicBezTo>
                  <a:pt x="98" y="231"/>
                  <a:pt x="90" y="249"/>
                  <a:pt x="80" y="266"/>
                </a:cubicBezTo>
                <a:cubicBezTo>
                  <a:pt x="61" y="301"/>
                  <a:pt x="34" y="328"/>
                  <a:pt x="1" y="350"/>
                </a:cubicBezTo>
                <a:cubicBezTo>
                  <a:pt x="0" y="350"/>
                  <a:pt x="1" y="351"/>
                  <a:pt x="1" y="351"/>
                </a:cubicBezTo>
                <a:cubicBezTo>
                  <a:pt x="36" y="335"/>
                  <a:pt x="62" y="305"/>
                  <a:pt x="81" y="273"/>
                </a:cubicBezTo>
                <a:cubicBezTo>
                  <a:pt x="91" y="257"/>
                  <a:pt x="100" y="239"/>
                  <a:pt x="107" y="221"/>
                </a:cubicBezTo>
                <a:cubicBezTo>
                  <a:pt x="108" y="219"/>
                  <a:pt x="109" y="216"/>
                  <a:pt x="110" y="214"/>
                </a:cubicBezTo>
                <a:cubicBezTo>
                  <a:pt x="136" y="233"/>
                  <a:pt x="176" y="233"/>
                  <a:pt x="204" y="221"/>
                </a:cubicBezTo>
                <a:cubicBezTo>
                  <a:pt x="229" y="211"/>
                  <a:pt x="253" y="178"/>
                  <a:pt x="236" y="151"/>
                </a:cubicBezTo>
                <a:close/>
              </a:path>
            </a:pathLst>
          </a:custGeom>
          <a:solidFill>
            <a:srgbClr val="FEC16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>
              <a:solidFill>
                <a:prstClr val="black"/>
              </a:solidFill>
              <a:ea typeface="华文细黑" panose="02010600040101010101" pitchFamily="2" charset="-122"/>
            </a:endParaRPr>
          </a:p>
        </p:txBody>
      </p:sp>
      <p:sp>
        <p:nvSpPr>
          <p:cNvPr id="34" name="Freeform 31"/>
          <p:cNvSpPr>
            <a:spLocks/>
          </p:cNvSpPr>
          <p:nvPr/>
        </p:nvSpPr>
        <p:spPr bwMode="auto">
          <a:xfrm>
            <a:off x="2644775" y="1041032"/>
            <a:ext cx="0" cy="3175"/>
          </a:xfrm>
          <a:custGeom>
            <a:avLst/>
            <a:gdLst>
              <a:gd name="T0" fmla="*/ 0 h 2"/>
              <a:gd name="T1" fmla="*/ 2 h 2"/>
              <a:gd name="T2" fmla="*/ 0 h 2"/>
            </a:gdLst>
            <a:ahLst/>
            <a:cxnLst>
              <a:cxn ang="0">
                <a:pos x="0" y="T0"/>
              </a:cxn>
              <a:cxn ang="0">
                <a:pos x="0" y="T1"/>
              </a:cxn>
              <a:cxn ang="0">
                <a:pos x="0" y="T2"/>
              </a:cxn>
            </a:cxnLst>
            <a:rect l="0" t="0" r="r" b="b"/>
            <a:pathLst>
              <a:path h="2">
                <a:moveTo>
                  <a:pt x="0" y="0"/>
                </a:moveTo>
                <a:lnTo>
                  <a:pt x="0" y="2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>
              <a:solidFill>
                <a:prstClr val="black"/>
              </a:solidFill>
              <a:ea typeface="华文细黑" panose="02010600040101010101" pitchFamily="2" charset="-122"/>
            </a:endParaRPr>
          </a:p>
        </p:txBody>
      </p:sp>
      <p:sp>
        <p:nvSpPr>
          <p:cNvPr id="35" name="Freeform 32"/>
          <p:cNvSpPr>
            <a:spLocks/>
          </p:cNvSpPr>
          <p:nvPr/>
        </p:nvSpPr>
        <p:spPr bwMode="auto">
          <a:xfrm>
            <a:off x="2792413" y="1063257"/>
            <a:ext cx="406400" cy="466725"/>
          </a:xfrm>
          <a:custGeom>
            <a:avLst/>
            <a:gdLst>
              <a:gd name="T0" fmla="*/ 129 w 148"/>
              <a:gd name="T1" fmla="*/ 39 h 170"/>
              <a:gd name="T2" fmla="*/ 140 w 148"/>
              <a:gd name="T3" fmla="*/ 9 h 170"/>
              <a:gd name="T4" fmla="*/ 116 w 148"/>
              <a:gd name="T5" fmla="*/ 1 h 170"/>
              <a:gd name="T6" fmla="*/ 75 w 148"/>
              <a:gd name="T7" fmla="*/ 20 h 170"/>
              <a:gd name="T8" fmla="*/ 31 w 148"/>
              <a:gd name="T9" fmla="*/ 60 h 170"/>
              <a:gd name="T10" fmla="*/ 31 w 148"/>
              <a:gd name="T11" fmla="*/ 60 h 170"/>
              <a:gd name="T12" fmla="*/ 32 w 148"/>
              <a:gd name="T13" fmla="*/ 60 h 170"/>
              <a:gd name="T14" fmla="*/ 38 w 148"/>
              <a:gd name="T15" fmla="*/ 164 h 170"/>
              <a:gd name="T16" fmla="*/ 67 w 148"/>
              <a:gd name="T17" fmla="*/ 149 h 170"/>
              <a:gd name="T18" fmla="*/ 76 w 148"/>
              <a:gd name="T19" fmla="*/ 146 h 170"/>
              <a:gd name="T20" fmla="*/ 88 w 148"/>
              <a:gd name="T21" fmla="*/ 142 h 170"/>
              <a:gd name="T22" fmla="*/ 99 w 148"/>
              <a:gd name="T23" fmla="*/ 121 h 170"/>
              <a:gd name="T24" fmla="*/ 99 w 148"/>
              <a:gd name="T25" fmla="*/ 121 h 170"/>
              <a:gd name="T26" fmla="*/ 120 w 148"/>
              <a:gd name="T27" fmla="*/ 88 h 170"/>
              <a:gd name="T28" fmla="*/ 144 w 148"/>
              <a:gd name="T29" fmla="*/ 69 h 170"/>
              <a:gd name="T30" fmla="*/ 129 w 148"/>
              <a:gd name="T31" fmla="*/ 39 h 17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</a:cxnLst>
            <a:rect l="0" t="0" r="r" b="b"/>
            <a:pathLst>
              <a:path w="148" h="170">
                <a:moveTo>
                  <a:pt x="129" y="39"/>
                </a:moveTo>
                <a:cubicBezTo>
                  <a:pt x="135" y="31"/>
                  <a:pt x="144" y="20"/>
                  <a:pt x="140" y="9"/>
                </a:cubicBezTo>
                <a:cubicBezTo>
                  <a:pt x="137" y="0"/>
                  <a:pt x="124" y="0"/>
                  <a:pt x="116" y="1"/>
                </a:cubicBezTo>
                <a:cubicBezTo>
                  <a:pt x="101" y="3"/>
                  <a:pt x="87" y="11"/>
                  <a:pt x="75" y="20"/>
                </a:cubicBezTo>
                <a:cubicBezTo>
                  <a:pt x="60" y="33"/>
                  <a:pt x="48" y="50"/>
                  <a:pt x="31" y="60"/>
                </a:cubicBezTo>
                <a:cubicBezTo>
                  <a:pt x="30" y="60"/>
                  <a:pt x="31" y="61"/>
                  <a:pt x="31" y="60"/>
                </a:cubicBezTo>
                <a:cubicBezTo>
                  <a:pt x="32" y="60"/>
                  <a:pt x="32" y="60"/>
                  <a:pt x="32" y="60"/>
                </a:cubicBezTo>
                <a:cubicBezTo>
                  <a:pt x="14" y="86"/>
                  <a:pt x="0" y="147"/>
                  <a:pt x="38" y="164"/>
                </a:cubicBezTo>
                <a:cubicBezTo>
                  <a:pt x="51" y="170"/>
                  <a:pt x="61" y="161"/>
                  <a:pt x="67" y="149"/>
                </a:cubicBezTo>
                <a:cubicBezTo>
                  <a:pt x="69" y="144"/>
                  <a:pt x="71" y="146"/>
                  <a:pt x="76" y="146"/>
                </a:cubicBezTo>
                <a:cubicBezTo>
                  <a:pt x="80" y="146"/>
                  <a:pt x="84" y="144"/>
                  <a:pt x="88" y="142"/>
                </a:cubicBezTo>
                <a:cubicBezTo>
                  <a:pt x="94" y="138"/>
                  <a:pt x="100" y="129"/>
                  <a:pt x="99" y="121"/>
                </a:cubicBezTo>
                <a:cubicBezTo>
                  <a:pt x="99" y="121"/>
                  <a:pt x="99" y="121"/>
                  <a:pt x="99" y="121"/>
                </a:cubicBezTo>
                <a:cubicBezTo>
                  <a:pt x="112" y="120"/>
                  <a:pt x="127" y="100"/>
                  <a:pt x="120" y="88"/>
                </a:cubicBezTo>
                <a:cubicBezTo>
                  <a:pt x="131" y="88"/>
                  <a:pt x="141" y="80"/>
                  <a:pt x="144" y="69"/>
                </a:cubicBezTo>
                <a:cubicBezTo>
                  <a:pt x="148" y="56"/>
                  <a:pt x="140" y="44"/>
                  <a:pt x="129" y="39"/>
                </a:cubicBezTo>
                <a:close/>
              </a:path>
            </a:pathLst>
          </a:custGeom>
          <a:solidFill>
            <a:srgbClr val="FF786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>
              <a:solidFill>
                <a:prstClr val="black"/>
              </a:solidFill>
              <a:ea typeface="华文细黑" panose="02010600040101010101" pitchFamily="2" charset="-122"/>
            </a:endParaRPr>
          </a:p>
        </p:txBody>
      </p:sp>
      <p:sp>
        <p:nvSpPr>
          <p:cNvPr id="36" name="Freeform 33"/>
          <p:cNvSpPr>
            <a:spLocks/>
          </p:cNvSpPr>
          <p:nvPr/>
        </p:nvSpPr>
        <p:spPr bwMode="auto">
          <a:xfrm>
            <a:off x="2479675" y="971182"/>
            <a:ext cx="573088" cy="442913"/>
          </a:xfrm>
          <a:custGeom>
            <a:avLst/>
            <a:gdLst>
              <a:gd name="T0" fmla="*/ 186 w 209"/>
              <a:gd name="T1" fmla="*/ 57 h 161"/>
              <a:gd name="T2" fmla="*/ 162 w 209"/>
              <a:gd name="T3" fmla="*/ 69 h 161"/>
              <a:gd name="T4" fmla="*/ 144 w 209"/>
              <a:gd name="T5" fmla="*/ 86 h 161"/>
              <a:gd name="T6" fmla="*/ 82 w 209"/>
              <a:gd name="T7" fmla="*/ 35 h 161"/>
              <a:gd name="T8" fmla="*/ 2 w 209"/>
              <a:gd name="T9" fmla="*/ 0 h 161"/>
              <a:gd name="T10" fmla="*/ 1 w 209"/>
              <a:gd name="T11" fmla="*/ 2 h 161"/>
              <a:gd name="T12" fmla="*/ 29 w 209"/>
              <a:gd name="T13" fmla="*/ 17 h 161"/>
              <a:gd name="T14" fmla="*/ 71 w 209"/>
              <a:gd name="T15" fmla="*/ 34 h 161"/>
              <a:gd name="T16" fmla="*/ 110 w 209"/>
              <a:gd name="T17" fmla="*/ 59 h 161"/>
              <a:gd name="T18" fmla="*/ 142 w 209"/>
              <a:gd name="T19" fmla="*/ 89 h 161"/>
              <a:gd name="T20" fmla="*/ 142 w 209"/>
              <a:gd name="T21" fmla="*/ 89 h 161"/>
              <a:gd name="T22" fmla="*/ 141 w 209"/>
              <a:gd name="T23" fmla="*/ 91 h 161"/>
              <a:gd name="T24" fmla="*/ 140 w 209"/>
              <a:gd name="T25" fmla="*/ 148 h 161"/>
              <a:gd name="T26" fmla="*/ 166 w 209"/>
              <a:gd name="T27" fmla="*/ 131 h 161"/>
              <a:gd name="T28" fmla="*/ 187 w 209"/>
              <a:gd name="T29" fmla="*/ 118 h 161"/>
              <a:gd name="T30" fmla="*/ 187 w 209"/>
              <a:gd name="T31" fmla="*/ 92 h 161"/>
              <a:gd name="T32" fmla="*/ 186 w 209"/>
              <a:gd name="T33" fmla="*/ 57 h 16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209" h="161">
                <a:moveTo>
                  <a:pt x="186" y="57"/>
                </a:moveTo>
                <a:cubicBezTo>
                  <a:pt x="177" y="57"/>
                  <a:pt x="168" y="64"/>
                  <a:pt x="162" y="69"/>
                </a:cubicBezTo>
                <a:cubicBezTo>
                  <a:pt x="156" y="74"/>
                  <a:pt x="149" y="80"/>
                  <a:pt x="144" y="86"/>
                </a:cubicBezTo>
                <a:cubicBezTo>
                  <a:pt x="129" y="65"/>
                  <a:pt x="105" y="48"/>
                  <a:pt x="82" y="35"/>
                </a:cubicBezTo>
                <a:cubicBezTo>
                  <a:pt x="57" y="21"/>
                  <a:pt x="28" y="14"/>
                  <a:pt x="2" y="0"/>
                </a:cubicBezTo>
                <a:cubicBezTo>
                  <a:pt x="1" y="0"/>
                  <a:pt x="0" y="1"/>
                  <a:pt x="1" y="2"/>
                </a:cubicBezTo>
                <a:cubicBezTo>
                  <a:pt x="9" y="9"/>
                  <a:pt x="19" y="13"/>
                  <a:pt x="29" y="17"/>
                </a:cubicBezTo>
                <a:cubicBezTo>
                  <a:pt x="43" y="22"/>
                  <a:pt x="58" y="27"/>
                  <a:pt x="71" y="34"/>
                </a:cubicBezTo>
                <a:cubicBezTo>
                  <a:pt x="85" y="41"/>
                  <a:pt x="98" y="49"/>
                  <a:pt x="110" y="59"/>
                </a:cubicBezTo>
                <a:cubicBezTo>
                  <a:pt x="122" y="68"/>
                  <a:pt x="131" y="79"/>
                  <a:pt x="142" y="89"/>
                </a:cubicBezTo>
                <a:cubicBezTo>
                  <a:pt x="142" y="89"/>
                  <a:pt x="142" y="89"/>
                  <a:pt x="142" y="89"/>
                </a:cubicBezTo>
                <a:cubicBezTo>
                  <a:pt x="141" y="90"/>
                  <a:pt x="141" y="90"/>
                  <a:pt x="141" y="91"/>
                </a:cubicBezTo>
                <a:cubicBezTo>
                  <a:pt x="133" y="109"/>
                  <a:pt x="125" y="132"/>
                  <a:pt x="140" y="148"/>
                </a:cubicBezTo>
                <a:cubicBezTo>
                  <a:pt x="152" y="161"/>
                  <a:pt x="166" y="144"/>
                  <a:pt x="166" y="131"/>
                </a:cubicBezTo>
                <a:cubicBezTo>
                  <a:pt x="175" y="131"/>
                  <a:pt x="182" y="125"/>
                  <a:pt x="187" y="118"/>
                </a:cubicBezTo>
                <a:cubicBezTo>
                  <a:pt x="192" y="111"/>
                  <a:pt x="194" y="99"/>
                  <a:pt x="187" y="92"/>
                </a:cubicBezTo>
                <a:cubicBezTo>
                  <a:pt x="197" y="83"/>
                  <a:pt x="209" y="57"/>
                  <a:pt x="186" y="57"/>
                </a:cubicBezTo>
                <a:close/>
              </a:path>
            </a:pathLst>
          </a:custGeom>
          <a:solidFill>
            <a:srgbClr val="FEC16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>
              <a:solidFill>
                <a:prstClr val="black"/>
              </a:solidFill>
              <a:ea typeface="华文细黑" panose="02010600040101010101" pitchFamily="2" charset="-122"/>
            </a:endParaRPr>
          </a:p>
        </p:txBody>
      </p:sp>
      <p:sp>
        <p:nvSpPr>
          <p:cNvPr id="37" name="Freeform 34"/>
          <p:cNvSpPr>
            <a:spLocks/>
          </p:cNvSpPr>
          <p:nvPr/>
        </p:nvSpPr>
        <p:spPr bwMode="auto">
          <a:xfrm>
            <a:off x="2557463" y="1041032"/>
            <a:ext cx="139700" cy="341313"/>
          </a:xfrm>
          <a:custGeom>
            <a:avLst/>
            <a:gdLst>
              <a:gd name="T0" fmla="*/ 35 w 51"/>
              <a:gd name="T1" fmla="*/ 2 h 124"/>
              <a:gd name="T2" fmla="*/ 34 w 51"/>
              <a:gd name="T3" fmla="*/ 0 h 124"/>
              <a:gd name="T4" fmla="*/ 32 w 51"/>
              <a:gd name="T5" fmla="*/ 2 h 124"/>
              <a:gd name="T6" fmla="*/ 2 w 51"/>
              <a:gd name="T7" fmla="*/ 58 h 124"/>
              <a:gd name="T8" fmla="*/ 13 w 51"/>
              <a:gd name="T9" fmla="*/ 122 h 124"/>
              <a:gd name="T10" fmla="*/ 16 w 51"/>
              <a:gd name="T11" fmla="*/ 121 h 124"/>
              <a:gd name="T12" fmla="*/ 48 w 51"/>
              <a:gd name="T13" fmla="*/ 65 h 124"/>
              <a:gd name="T14" fmla="*/ 35 w 51"/>
              <a:gd name="T15" fmla="*/ 2 h 1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51" h="124">
                <a:moveTo>
                  <a:pt x="35" y="2"/>
                </a:moveTo>
                <a:cubicBezTo>
                  <a:pt x="35" y="1"/>
                  <a:pt x="35" y="0"/>
                  <a:pt x="34" y="0"/>
                </a:cubicBezTo>
                <a:cubicBezTo>
                  <a:pt x="32" y="0"/>
                  <a:pt x="32" y="1"/>
                  <a:pt x="32" y="2"/>
                </a:cubicBezTo>
                <a:cubicBezTo>
                  <a:pt x="13" y="14"/>
                  <a:pt x="5" y="37"/>
                  <a:pt x="2" y="58"/>
                </a:cubicBezTo>
                <a:cubicBezTo>
                  <a:pt x="0" y="79"/>
                  <a:pt x="1" y="105"/>
                  <a:pt x="13" y="122"/>
                </a:cubicBezTo>
                <a:cubicBezTo>
                  <a:pt x="14" y="124"/>
                  <a:pt x="17" y="122"/>
                  <a:pt x="16" y="121"/>
                </a:cubicBezTo>
                <a:cubicBezTo>
                  <a:pt x="34" y="109"/>
                  <a:pt x="44" y="85"/>
                  <a:pt x="48" y="65"/>
                </a:cubicBezTo>
                <a:cubicBezTo>
                  <a:pt x="51" y="46"/>
                  <a:pt x="50" y="17"/>
                  <a:pt x="35" y="2"/>
                </a:cubicBezTo>
                <a:close/>
              </a:path>
            </a:pathLst>
          </a:custGeom>
          <a:solidFill>
            <a:srgbClr val="7F7E3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>
              <a:solidFill>
                <a:prstClr val="black"/>
              </a:solidFill>
              <a:ea typeface="华文细黑" panose="02010600040101010101" pitchFamily="2" charset="-122"/>
            </a:endParaRPr>
          </a:p>
        </p:txBody>
      </p:sp>
      <p:sp>
        <p:nvSpPr>
          <p:cNvPr id="38" name="Freeform 35"/>
          <p:cNvSpPr>
            <a:spLocks/>
          </p:cNvSpPr>
          <p:nvPr/>
        </p:nvSpPr>
        <p:spPr bwMode="auto">
          <a:xfrm>
            <a:off x="2716213" y="917207"/>
            <a:ext cx="309563" cy="195263"/>
          </a:xfrm>
          <a:custGeom>
            <a:avLst/>
            <a:gdLst>
              <a:gd name="T0" fmla="*/ 110 w 113"/>
              <a:gd name="T1" fmla="*/ 3 h 71"/>
              <a:gd name="T2" fmla="*/ 108 w 113"/>
              <a:gd name="T3" fmla="*/ 1 h 71"/>
              <a:gd name="T4" fmla="*/ 1 w 113"/>
              <a:gd name="T5" fmla="*/ 58 h 71"/>
              <a:gd name="T6" fmla="*/ 1 w 113"/>
              <a:gd name="T7" fmla="*/ 58 h 71"/>
              <a:gd name="T8" fmla="*/ 0 w 113"/>
              <a:gd name="T9" fmla="*/ 59 h 71"/>
              <a:gd name="T10" fmla="*/ 2 w 113"/>
              <a:gd name="T11" fmla="*/ 60 h 71"/>
              <a:gd name="T12" fmla="*/ 2 w 113"/>
              <a:gd name="T13" fmla="*/ 59 h 71"/>
              <a:gd name="T14" fmla="*/ 61 w 113"/>
              <a:gd name="T15" fmla="*/ 52 h 71"/>
              <a:gd name="T16" fmla="*/ 112 w 113"/>
              <a:gd name="T17" fmla="*/ 6 h 71"/>
              <a:gd name="T18" fmla="*/ 110 w 113"/>
              <a:gd name="T19" fmla="*/ 3 h 7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113" h="71">
                <a:moveTo>
                  <a:pt x="110" y="3"/>
                </a:moveTo>
                <a:cubicBezTo>
                  <a:pt x="110" y="2"/>
                  <a:pt x="109" y="1"/>
                  <a:pt x="108" y="1"/>
                </a:cubicBezTo>
                <a:cubicBezTo>
                  <a:pt x="66" y="0"/>
                  <a:pt x="18" y="16"/>
                  <a:pt x="1" y="58"/>
                </a:cubicBezTo>
                <a:cubicBezTo>
                  <a:pt x="1" y="58"/>
                  <a:pt x="1" y="58"/>
                  <a:pt x="1" y="58"/>
                </a:cubicBezTo>
                <a:cubicBezTo>
                  <a:pt x="1" y="58"/>
                  <a:pt x="1" y="59"/>
                  <a:pt x="0" y="59"/>
                </a:cubicBezTo>
                <a:cubicBezTo>
                  <a:pt x="0" y="60"/>
                  <a:pt x="1" y="60"/>
                  <a:pt x="2" y="60"/>
                </a:cubicBezTo>
                <a:cubicBezTo>
                  <a:pt x="2" y="59"/>
                  <a:pt x="2" y="59"/>
                  <a:pt x="2" y="59"/>
                </a:cubicBezTo>
                <a:cubicBezTo>
                  <a:pt x="19" y="71"/>
                  <a:pt x="45" y="60"/>
                  <a:pt x="61" y="52"/>
                </a:cubicBezTo>
                <a:cubicBezTo>
                  <a:pt x="81" y="42"/>
                  <a:pt x="101" y="26"/>
                  <a:pt x="112" y="6"/>
                </a:cubicBezTo>
                <a:cubicBezTo>
                  <a:pt x="113" y="4"/>
                  <a:pt x="111" y="3"/>
                  <a:pt x="110" y="3"/>
                </a:cubicBezTo>
                <a:close/>
              </a:path>
            </a:pathLst>
          </a:custGeom>
          <a:solidFill>
            <a:srgbClr val="7F7E3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>
              <a:solidFill>
                <a:prstClr val="black"/>
              </a:solidFill>
              <a:ea typeface="华文细黑" panose="02010600040101010101" pitchFamily="2" charset="-122"/>
            </a:endParaRPr>
          </a:p>
        </p:txBody>
      </p:sp>
      <p:sp>
        <p:nvSpPr>
          <p:cNvPr id="39" name="Freeform 36"/>
          <p:cNvSpPr>
            <a:spLocks/>
          </p:cNvSpPr>
          <p:nvPr/>
        </p:nvSpPr>
        <p:spPr bwMode="auto">
          <a:xfrm>
            <a:off x="3349625" y="113932"/>
            <a:ext cx="239713" cy="363538"/>
          </a:xfrm>
          <a:custGeom>
            <a:avLst/>
            <a:gdLst>
              <a:gd name="T0" fmla="*/ 83 w 88"/>
              <a:gd name="T1" fmla="*/ 29 h 132"/>
              <a:gd name="T2" fmla="*/ 68 w 88"/>
              <a:gd name="T3" fmla="*/ 29 h 132"/>
              <a:gd name="T4" fmla="*/ 70 w 88"/>
              <a:gd name="T5" fmla="*/ 14 h 132"/>
              <a:gd name="T6" fmla="*/ 68 w 88"/>
              <a:gd name="T7" fmla="*/ 12 h 132"/>
              <a:gd name="T8" fmla="*/ 47 w 88"/>
              <a:gd name="T9" fmla="*/ 20 h 132"/>
              <a:gd name="T10" fmla="*/ 28 w 88"/>
              <a:gd name="T11" fmla="*/ 9 h 132"/>
              <a:gd name="T12" fmla="*/ 32 w 88"/>
              <a:gd name="T13" fmla="*/ 46 h 132"/>
              <a:gd name="T14" fmla="*/ 32 w 88"/>
              <a:gd name="T15" fmla="*/ 48 h 132"/>
              <a:gd name="T16" fmla="*/ 15 w 88"/>
              <a:gd name="T17" fmla="*/ 84 h 132"/>
              <a:gd name="T18" fmla="*/ 0 w 88"/>
              <a:gd name="T19" fmla="*/ 131 h 132"/>
              <a:gd name="T20" fmla="*/ 2 w 88"/>
              <a:gd name="T21" fmla="*/ 131 h 132"/>
              <a:gd name="T22" fmla="*/ 17 w 88"/>
              <a:gd name="T23" fmla="*/ 89 h 132"/>
              <a:gd name="T24" fmla="*/ 34 w 88"/>
              <a:gd name="T25" fmla="*/ 51 h 132"/>
              <a:gd name="T26" fmla="*/ 85 w 88"/>
              <a:gd name="T27" fmla="*/ 44 h 132"/>
              <a:gd name="T28" fmla="*/ 83 w 88"/>
              <a:gd name="T29" fmla="*/ 29 h 1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88" h="132">
                <a:moveTo>
                  <a:pt x="83" y="29"/>
                </a:moveTo>
                <a:cubicBezTo>
                  <a:pt x="78" y="26"/>
                  <a:pt x="73" y="27"/>
                  <a:pt x="68" y="29"/>
                </a:cubicBezTo>
                <a:cubicBezTo>
                  <a:pt x="70" y="24"/>
                  <a:pt x="70" y="20"/>
                  <a:pt x="70" y="14"/>
                </a:cubicBezTo>
                <a:cubicBezTo>
                  <a:pt x="71" y="13"/>
                  <a:pt x="69" y="12"/>
                  <a:pt x="68" y="12"/>
                </a:cubicBezTo>
                <a:cubicBezTo>
                  <a:pt x="59" y="11"/>
                  <a:pt x="52" y="14"/>
                  <a:pt x="47" y="20"/>
                </a:cubicBezTo>
                <a:cubicBezTo>
                  <a:pt x="45" y="11"/>
                  <a:pt x="38" y="0"/>
                  <a:pt x="28" y="9"/>
                </a:cubicBezTo>
                <a:cubicBezTo>
                  <a:pt x="17" y="19"/>
                  <a:pt x="21" y="37"/>
                  <a:pt x="32" y="46"/>
                </a:cubicBezTo>
                <a:cubicBezTo>
                  <a:pt x="31" y="47"/>
                  <a:pt x="31" y="48"/>
                  <a:pt x="32" y="48"/>
                </a:cubicBezTo>
                <a:cubicBezTo>
                  <a:pt x="25" y="60"/>
                  <a:pt x="20" y="72"/>
                  <a:pt x="15" y="84"/>
                </a:cubicBezTo>
                <a:cubicBezTo>
                  <a:pt x="9" y="99"/>
                  <a:pt x="3" y="115"/>
                  <a:pt x="0" y="131"/>
                </a:cubicBezTo>
                <a:cubicBezTo>
                  <a:pt x="0" y="132"/>
                  <a:pt x="2" y="132"/>
                  <a:pt x="2" y="131"/>
                </a:cubicBezTo>
                <a:cubicBezTo>
                  <a:pt x="7" y="117"/>
                  <a:pt x="11" y="103"/>
                  <a:pt x="17" y="89"/>
                </a:cubicBezTo>
                <a:cubicBezTo>
                  <a:pt x="22" y="76"/>
                  <a:pt x="29" y="64"/>
                  <a:pt x="34" y="51"/>
                </a:cubicBezTo>
                <a:cubicBezTo>
                  <a:pt x="48" y="65"/>
                  <a:pt x="74" y="62"/>
                  <a:pt x="85" y="44"/>
                </a:cubicBezTo>
                <a:cubicBezTo>
                  <a:pt x="88" y="40"/>
                  <a:pt x="88" y="32"/>
                  <a:pt x="83" y="29"/>
                </a:cubicBezTo>
                <a:close/>
              </a:path>
            </a:pathLst>
          </a:custGeom>
          <a:solidFill>
            <a:srgbClr val="FF786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>
              <a:solidFill>
                <a:prstClr val="black"/>
              </a:solidFill>
              <a:ea typeface="华文细黑" panose="02010600040101010101" pitchFamily="2" charset="-122"/>
            </a:endParaRPr>
          </a:p>
        </p:txBody>
      </p:sp>
      <p:sp>
        <p:nvSpPr>
          <p:cNvPr id="40" name="Freeform 37"/>
          <p:cNvSpPr>
            <a:spLocks/>
          </p:cNvSpPr>
          <p:nvPr/>
        </p:nvSpPr>
        <p:spPr bwMode="auto">
          <a:xfrm>
            <a:off x="4021138" y="380632"/>
            <a:ext cx="690563" cy="965200"/>
          </a:xfrm>
          <a:custGeom>
            <a:avLst/>
            <a:gdLst>
              <a:gd name="T0" fmla="*/ 204 w 252"/>
              <a:gd name="T1" fmla="*/ 131 h 351"/>
              <a:gd name="T2" fmla="*/ 110 w 252"/>
              <a:gd name="T3" fmla="*/ 138 h 351"/>
              <a:gd name="T4" fmla="*/ 107 w 252"/>
              <a:gd name="T5" fmla="*/ 131 h 351"/>
              <a:gd name="T6" fmla="*/ 81 w 252"/>
              <a:gd name="T7" fmla="*/ 78 h 351"/>
              <a:gd name="T8" fmla="*/ 1 w 252"/>
              <a:gd name="T9" fmla="*/ 1 h 351"/>
              <a:gd name="T10" fmla="*/ 1 w 252"/>
              <a:gd name="T11" fmla="*/ 2 h 351"/>
              <a:gd name="T12" fmla="*/ 80 w 252"/>
              <a:gd name="T13" fmla="*/ 86 h 351"/>
              <a:gd name="T14" fmla="*/ 105 w 252"/>
              <a:gd name="T15" fmla="*/ 138 h 351"/>
              <a:gd name="T16" fmla="*/ 126 w 252"/>
              <a:gd name="T17" fmla="*/ 187 h 351"/>
              <a:gd name="T18" fmla="*/ 127 w 252"/>
              <a:gd name="T19" fmla="*/ 188 h 351"/>
              <a:gd name="T20" fmla="*/ 112 w 252"/>
              <a:gd name="T21" fmla="*/ 279 h 351"/>
              <a:gd name="T22" fmla="*/ 167 w 252"/>
              <a:gd name="T23" fmla="*/ 349 h 351"/>
              <a:gd name="T24" fmla="*/ 208 w 252"/>
              <a:gd name="T25" fmla="*/ 336 h 351"/>
              <a:gd name="T26" fmla="*/ 213 w 252"/>
              <a:gd name="T27" fmla="*/ 290 h 351"/>
              <a:gd name="T28" fmla="*/ 130 w 252"/>
              <a:gd name="T29" fmla="*/ 187 h 351"/>
              <a:gd name="T30" fmla="*/ 129 w 252"/>
              <a:gd name="T31" fmla="*/ 187 h 351"/>
              <a:gd name="T32" fmla="*/ 128 w 252"/>
              <a:gd name="T33" fmla="*/ 187 h 351"/>
              <a:gd name="T34" fmla="*/ 128 w 252"/>
              <a:gd name="T35" fmla="*/ 186 h 351"/>
              <a:gd name="T36" fmla="*/ 115 w 252"/>
              <a:gd name="T37" fmla="*/ 150 h 351"/>
              <a:gd name="T38" fmla="*/ 128 w 252"/>
              <a:gd name="T39" fmla="*/ 163 h 351"/>
              <a:gd name="T40" fmla="*/ 168 w 252"/>
              <a:gd name="T41" fmla="*/ 193 h 351"/>
              <a:gd name="T42" fmla="*/ 236 w 252"/>
              <a:gd name="T43" fmla="*/ 200 h 351"/>
              <a:gd name="T44" fmla="*/ 204 w 252"/>
              <a:gd name="T45" fmla="*/ 131 h 35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252" h="351">
                <a:moveTo>
                  <a:pt x="204" y="131"/>
                </a:moveTo>
                <a:cubicBezTo>
                  <a:pt x="175" y="119"/>
                  <a:pt x="136" y="119"/>
                  <a:pt x="110" y="138"/>
                </a:cubicBezTo>
                <a:cubicBezTo>
                  <a:pt x="109" y="135"/>
                  <a:pt x="108" y="133"/>
                  <a:pt x="107" y="131"/>
                </a:cubicBezTo>
                <a:cubicBezTo>
                  <a:pt x="100" y="113"/>
                  <a:pt x="91" y="95"/>
                  <a:pt x="81" y="78"/>
                </a:cubicBezTo>
                <a:cubicBezTo>
                  <a:pt x="62" y="46"/>
                  <a:pt x="36" y="17"/>
                  <a:pt x="1" y="1"/>
                </a:cubicBezTo>
                <a:cubicBezTo>
                  <a:pt x="0" y="0"/>
                  <a:pt x="0" y="1"/>
                  <a:pt x="1" y="2"/>
                </a:cubicBezTo>
                <a:cubicBezTo>
                  <a:pt x="34" y="24"/>
                  <a:pt x="60" y="51"/>
                  <a:pt x="80" y="86"/>
                </a:cubicBezTo>
                <a:cubicBezTo>
                  <a:pt x="90" y="103"/>
                  <a:pt x="98" y="120"/>
                  <a:pt x="105" y="138"/>
                </a:cubicBezTo>
                <a:cubicBezTo>
                  <a:pt x="112" y="155"/>
                  <a:pt x="118" y="172"/>
                  <a:pt x="126" y="187"/>
                </a:cubicBezTo>
                <a:cubicBezTo>
                  <a:pt x="126" y="188"/>
                  <a:pt x="126" y="188"/>
                  <a:pt x="127" y="188"/>
                </a:cubicBezTo>
                <a:cubicBezTo>
                  <a:pt x="108" y="212"/>
                  <a:pt x="107" y="251"/>
                  <a:pt x="112" y="279"/>
                </a:cubicBezTo>
                <a:cubicBezTo>
                  <a:pt x="117" y="309"/>
                  <a:pt x="133" y="343"/>
                  <a:pt x="167" y="349"/>
                </a:cubicBezTo>
                <a:cubicBezTo>
                  <a:pt x="181" y="351"/>
                  <a:pt x="199" y="350"/>
                  <a:pt x="208" y="336"/>
                </a:cubicBezTo>
                <a:cubicBezTo>
                  <a:pt x="216" y="322"/>
                  <a:pt x="216" y="305"/>
                  <a:pt x="213" y="290"/>
                </a:cubicBezTo>
                <a:cubicBezTo>
                  <a:pt x="203" y="244"/>
                  <a:pt x="168" y="212"/>
                  <a:pt x="130" y="187"/>
                </a:cubicBezTo>
                <a:cubicBezTo>
                  <a:pt x="130" y="187"/>
                  <a:pt x="129" y="187"/>
                  <a:pt x="129" y="187"/>
                </a:cubicBezTo>
                <a:cubicBezTo>
                  <a:pt x="128" y="187"/>
                  <a:pt x="128" y="187"/>
                  <a:pt x="128" y="187"/>
                </a:cubicBezTo>
                <a:cubicBezTo>
                  <a:pt x="128" y="187"/>
                  <a:pt x="128" y="186"/>
                  <a:pt x="128" y="186"/>
                </a:cubicBezTo>
                <a:cubicBezTo>
                  <a:pt x="125" y="174"/>
                  <a:pt x="120" y="162"/>
                  <a:pt x="115" y="150"/>
                </a:cubicBezTo>
                <a:cubicBezTo>
                  <a:pt x="119" y="155"/>
                  <a:pt x="124" y="159"/>
                  <a:pt x="128" y="163"/>
                </a:cubicBezTo>
                <a:cubicBezTo>
                  <a:pt x="140" y="174"/>
                  <a:pt x="154" y="185"/>
                  <a:pt x="168" y="193"/>
                </a:cubicBezTo>
                <a:cubicBezTo>
                  <a:pt x="184" y="202"/>
                  <a:pt x="222" y="223"/>
                  <a:pt x="236" y="200"/>
                </a:cubicBezTo>
                <a:cubicBezTo>
                  <a:pt x="252" y="173"/>
                  <a:pt x="229" y="141"/>
                  <a:pt x="204" y="131"/>
                </a:cubicBezTo>
                <a:close/>
              </a:path>
            </a:pathLst>
          </a:custGeom>
          <a:solidFill>
            <a:srgbClr val="21B37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>
              <a:solidFill>
                <a:prstClr val="black"/>
              </a:solidFill>
              <a:ea typeface="华文细黑" panose="02010600040101010101" pitchFamily="2" charset="-122"/>
            </a:endParaRPr>
          </a:p>
        </p:txBody>
      </p:sp>
      <p:sp>
        <p:nvSpPr>
          <p:cNvPr id="41" name="Freeform 38"/>
          <p:cNvSpPr>
            <a:spLocks/>
          </p:cNvSpPr>
          <p:nvPr/>
        </p:nvSpPr>
        <p:spPr bwMode="auto">
          <a:xfrm>
            <a:off x="4773613" y="894982"/>
            <a:ext cx="349250" cy="338138"/>
          </a:xfrm>
          <a:custGeom>
            <a:avLst/>
            <a:gdLst>
              <a:gd name="T0" fmla="*/ 109 w 127"/>
              <a:gd name="T1" fmla="*/ 24 h 123"/>
              <a:gd name="T2" fmla="*/ 57 w 127"/>
              <a:gd name="T3" fmla="*/ 2 h 123"/>
              <a:gd name="T4" fmla="*/ 18 w 127"/>
              <a:gd name="T5" fmla="*/ 18 h 123"/>
              <a:gd name="T6" fmla="*/ 3 w 127"/>
              <a:gd name="T7" fmla="*/ 54 h 123"/>
              <a:gd name="T8" fmla="*/ 11 w 127"/>
              <a:gd name="T9" fmla="*/ 97 h 123"/>
              <a:gd name="T10" fmla="*/ 43 w 127"/>
              <a:gd name="T11" fmla="*/ 121 h 123"/>
              <a:gd name="T12" fmla="*/ 64 w 127"/>
              <a:gd name="T13" fmla="*/ 101 h 123"/>
              <a:gd name="T14" fmla="*/ 95 w 127"/>
              <a:gd name="T15" fmla="*/ 75 h 123"/>
              <a:gd name="T16" fmla="*/ 124 w 127"/>
              <a:gd name="T17" fmla="*/ 69 h 123"/>
              <a:gd name="T18" fmla="*/ 109 w 127"/>
              <a:gd name="T19" fmla="*/ 24 h 12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127" h="123">
                <a:moveTo>
                  <a:pt x="109" y="24"/>
                </a:moveTo>
                <a:cubicBezTo>
                  <a:pt x="96" y="11"/>
                  <a:pt x="75" y="4"/>
                  <a:pt x="57" y="2"/>
                </a:cubicBezTo>
                <a:cubicBezTo>
                  <a:pt x="44" y="0"/>
                  <a:pt x="23" y="2"/>
                  <a:pt x="18" y="18"/>
                </a:cubicBezTo>
                <a:cubicBezTo>
                  <a:pt x="9" y="25"/>
                  <a:pt x="4" y="46"/>
                  <a:pt x="3" y="54"/>
                </a:cubicBezTo>
                <a:cubicBezTo>
                  <a:pt x="0" y="70"/>
                  <a:pt x="2" y="84"/>
                  <a:pt x="11" y="97"/>
                </a:cubicBezTo>
                <a:cubicBezTo>
                  <a:pt x="19" y="108"/>
                  <a:pt x="30" y="119"/>
                  <a:pt x="43" y="121"/>
                </a:cubicBezTo>
                <a:cubicBezTo>
                  <a:pt x="56" y="123"/>
                  <a:pt x="62" y="112"/>
                  <a:pt x="64" y="101"/>
                </a:cubicBezTo>
                <a:cubicBezTo>
                  <a:pt x="81" y="111"/>
                  <a:pt x="97" y="94"/>
                  <a:pt x="95" y="75"/>
                </a:cubicBezTo>
                <a:cubicBezTo>
                  <a:pt x="105" y="83"/>
                  <a:pt x="121" y="85"/>
                  <a:pt x="124" y="69"/>
                </a:cubicBezTo>
                <a:cubicBezTo>
                  <a:pt x="127" y="54"/>
                  <a:pt x="119" y="35"/>
                  <a:pt x="109" y="24"/>
                </a:cubicBezTo>
                <a:close/>
              </a:path>
            </a:pathLst>
          </a:custGeom>
          <a:solidFill>
            <a:srgbClr val="B2874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>
              <a:solidFill>
                <a:prstClr val="black"/>
              </a:solidFill>
              <a:ea typeface="华文细黑" panose="02010600040101010101" pitchFamily="2" charset="-122"/>
            </a:endParaRPr>
          </a:p>
        </p:txBody>
      </p:sp>
      <p:sp>
        <p:nvSpPr>
          <p:cNvPr id="42" name="Freeform 39"/>
          <p:cNvSpPr>
            <a:spLocks/>
          </p:cNvSpPr>
          <p:nvPr/>
        </p:nvSpPr>
        <p:spPr bwMode="auto">
          <a:xfrm>
            <a:off x="5297488" y="267919"/>
            <a:ext cx="858838" cy="676275"/>
          </a:xfrm>
          <a:custGeom>
            <a:avLst/>
            <a:gdLst>
              <a:gd name="T0" fmla="*/ 289 w 313"/>
              <a:gd name="T1" fmla="*/ 50 h 246"/>
              <a:gd name="T2" fmla="*/ 289 w 313"/>
              <a:gd name="T3" fmla="*/ 51 h 246"/>
              <a:gd name="T4" fmla="*/ 257 w 313"/>
              <a:gd name="T5" fmla="*/ 61 h 246"/>
              <a:gd name="T6" fmla="*/ 288 w 313"/>
              <a:gd name="T7" fmla="*/ 26 h 246"/>
              <a:gd name="T8" fmla="*/ 274 w 313"/>
              <a:gd name="T9" fmla="*/ 6 h 246"/>
              <a:gd name="T10" fmla="*/ 272 w 313"/>
              <a:gd name="T11" fmla="*/ 17 h 246"/>
              <a:gd name="T12" fmla="*/ 229 w 313"/>
              <a:gd name="T13" fmla="*/ 84 h 246"/>
              <a:gd name="T14" fmla="*/ 237 w 313"/>
              <a:gd name="T15" fmla="*/ 35 h 246"/>
              <a:gd name="T16" fmla="*/ 210 w 313"/>
              <a:gd name="T17" fmla="*/ 40 h 246"/>
              <a:gd name="T18" fmla="*/ 225 w 313"/>
              <a:gd name="T19" fmla="*/ 49 h 246"/>
              <a:gd name="T20" fmla="*/ 227 w 313"/>
              <a:gd name="T21" fmla="*/ 86 h 246"/>
              <a:gd name="T22" fmla="*/ 160 w 313"/>
              <a:gd name="T23" fmla="*/ 145 h 246"/>
              <a:gd name="T24" fmla="*/ 189 w 313"/>
              <a:gd name="T25" fmla="*/ 85 h 246"/>
              <a:gd name="T26" fmla="*/ 167 w 313"/>
              <a:gd name="T27" fmla="*/ 69 h 246"/>
              <a:gd name="T28" fmla="*/ 170 w 313"/>
              <a:gd name="T29" fmla="*/ 86 h 246"/>
              <a:gd name="T30" fmla="*/ 158 w 313"/>
              <a:gd name="T31" fmla="*/ 147 h 246"/>
              <a:gd name="T32" fmla="*/ 87 w 313"/>
              <a:gd name="T33" fmla="*/ 197 h 246"/>
              <a:gd name="T34" fmla="*/ 136 w 313"/>
              <a:gd name="T35" fmla="*/ 137 h 246"/>
              <a:gd name="T36" fmla="*/ 113 w 313"/>
              <a:gd name="T37" fmla="*/ 124 h 246"/>
              <a:gd name="T38" fmla="*/ 114 w 313"/>
              <a:gd name="T39" fmla="*/ 139 h 246"/>
              <a:gd name="T40" fmla="*/ 46 w 313"/>
              <a:gd name="T41" fmla="*/ 222 h 246"/>
              <a:gd name="T42" fmla="*/ 32 w 313"/>
              <a:gd name="T43" fmla="*/ 211 h 246"/>
              <a:gd name="T44" fmla="*/ 50 w 313"/>
              <a:gd name="T45" fmla="*/ 187 h 246"/>
              <a:gd name="T46" fmla="*/ 28 w 313"/>
              <a:gd name="T47" fmla="*/ 171 h 246"/>
              <a:gd name="T48" fmla="*/ 35 w 313"/>
              <a:gd name="T49" fmla="*/ 189 h 246"/>
              <a:gd name="T50" fmla="*/ 0 w 313"/>
              <a:gd name="T51" fmla="*/ 245 h 246"/>
              <a:gd name="T52" fmla="*/ 41 w 313"/>
              <a:gd name="T53" fmla="*/ 230 h 246"/>
              <a:gd name="T54" fmla="*/ 102 w 313"/>
              <a:gd name="T55" fmla="*/ 224 h 246"/>
              <a:gd name="T56" fmla="*/ 121 w 313"/>
              <a:gd name="T57" fmla="*/ 235 h 246"/>
              <a:gd name="T58" fmla="*/ 107 w 313"/>
              <a:gd name="T59" fmla="*/ 210 h 246"/>
              <a:gd name="T60" fmla="*/ 103 w 313"/>
              <a:gd name="T61" fmla="*/ 219 h 246"/>
              <a:gd name="T62" fmla="*/ 54 w 313"/>
              <a:gd name="T63" fmla="*/ 223 h 246"/>
              <a:gd name="T64" fmla="*/ 131 w 313"/>
              <a:gd name="T65" fmla="*/ 173 h 246"/>
              <a:gd name="T66" fmla="*/ 182 w 313"/>
              <a:gd name="T67" fmla="*/ 195 h 246"/>
              <a:gd name="T68" fmla="*/ 199 w 313"/>
              <a:gd name="T69" fmla="*/ 201 h 246"/>
              <a:gd name="T70" fmla="*/ 188 w 313"/>
              <a:gd name="T71" fmla="*/ 177 h 246"/>
              <a:gd name="T72" fmla="*/ 133 w 313"/>
              <a:gd name="T73" fmla="*/ 172 h 246"/>
              <a:gd name="T74" fmla="*/ 199 w 313"/>
              <a:gd name="T75" fmla="*/ 120 h 246"/>
              <a:gd name="T76" fmla="*/ 238 w 313"/>
              <a:gd name="T77" fmla="*/ 135 h 246"/>
              <a:gd name="T78" fmla="*/ 257 w 313"/>
              <a:gd name="T79" fmla="*/ 121 h 246"/>
              <a:gd name="T80" fmla="*/ 245 w 313"/>
              <a:gd name="T81" fmla="*/ 117 h 246"/>
              <a:gd name="T82" fmla="*/ 241 w 313"/>
              <a:gd name="T83" fmla="*/ 119 h 246"/>
              <a:gd name="T84" fmla="*/ 238 w 313"/>
              <a:gd name="T85" fmla="*/ 122 h 246"/>
              <a:gd name="T86" fmla="*/ 255 w 313"/>
              <a:gd name="T87" fmla="*/ 63 h 246"/>
              <a:gd name="T88" fmla="*/ 291 w 313"/>
              <a:gd name="T89" fmla="*/ 56 h 246"/>
              <a:gd name="T90" fmla="*/ 313 w 313"/>
              <a:gd name="T91" fmla="*/ 49 h 2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</a:cxnLst>
            <a:rect l="0" t="0" r="r" b="b"/>
            <a:pathLst>
              <a:path w="313" h="246">
                <a:moveTo>
                  <a:pt x="299" y="37"/>
                </a:moveTo>
                <a:cubicBezTo>
                  <a:pt x="294" y="39"/>
                  <a:pt x="290" y="45"/>
                  <a:pt x="289" y="50"/>
                </a:cubicBezTo>
                <a:cubicBezTo>
                  <a:pt x="289" y="50"/>
                  <a:pt x="288" y="51"/>
                  <a:pt x="288" y="51"/>
                </a:cubicBezTo>
                <a:cubicBezTo>
                  <a:pt x="288" y="51"/>
                  <a:pt x="289" y="51"/>
                  <a:pt x="289" y="51"/>
                </a:cubicBezTo>
                <a:cubicBezTo>
                  <a:pt x="288" y="52"/>
                  <a:pt x="288" y="53"/>
                  <a:pt x="288" y="54"/>
                </a:cubicBezTo>
                <a:cubicBezTo>
                  <a:pt x="278" y="55"/>
                  <a:pt x="267" y="58"/>
                  <a:pt x="257" y="61"/>
                </a:cubicBezTo>
                <a:cubicBezTo>
                  <a:pt x="265" y="50"/>
                  <a:pt x="273" y="39"/>
                  <a:pt x="279" y="27"/>
                </a:cubicBezTo>
                <a:cubicBezTo>
                  <a:pt x="282" y="28"/>
                  <a:pt x="285" y="28"/>
                  <a:pt x="288" y="26"/>
                </a:cubicBezTo>
                <a:cubicBezTo>
                  <a:pt x="293" y="23"/>
                  <a:pt x="296" y="16"/>
                  <a:pt x="293" y="10"/>
                </a:cubicBezTo>
                <a:cubicBezTo>
                  <a:pt x="290" y="3"/>
                  <a:pt x="279" y="0"/>
                  <a:pt x="274" y="6"/>
                </a:cubicBezTo>
                <a:cubicBezTo>
                  <a:pt x="272" y="9"/>
                  <a:pt x="272" y="12"/>
                  <a:pt x="273" y="16"/>
                </a:cubicBezTo>
                <a:cubicBezTo>
                  <a:pt x="272" y="16"/>
                  <a:pt x="272" y="16"/>
                  <a:pt x="272" y="17"/>
                </a:cubicBezTo>
                <a:cubicBezTo>
                  <a:pt x="273" y="20"/>
                  <a:pt x="274" y="23"/>
                  <a:pt x="277" y="25"/>
                </a:cubicBezTo>
                <a:cubicBezTo>
                  <a:pt x="262" y="46"/>
                  <a:pt x="246" y="66"/>
                  <a:pt x="229" y="84"/>
                </a:cubicBezTo>
                <a:cubicBezTo>
                  <a:pt x="229" y="72"/>
                  <a:pt x="229" y="60"/>
                  <a:pt x="228" y="48"/>
                </a:cubicBezTo>
                <a:cubicBezTo>
                  <a:pt x="234" y="46"/>
                  <a:pt x="238" y="41"/>
                  <a:pt x="237" y="35"/>
                </a:cubicBezTo>
                <a:cubicBezTo>
                  <a:pt x="237" y="28"/>
                  <a:pt x="231" y="24"/>
                  <a:pt x="224" y="24"/>
                </a:cubicBezTo>
                <a:cubicBezTo>
                  <a:pt x="217" y="25"/>
                  <a:pt x="207" y="32"/>
                  <a:pt x="210" y="40"/>
                </a:cubicBezTo>
                <a:cubicBezTo>
                  <a:pt x="212" y="45"/>
                  <a:pt x="218" y="48"/>
                  <a:pt x="223" y="48"/>
                </a:cubicBezTo>
                <a:cubicBezTo>
                  <a:pt x="223" y="48"/>
                  <a:pt x="224" y="49"/>
                  <a:pt x="225" y="49"/>
                </a:cubicBezTo>
                <a:cubicBezTo>
                  <a:pt x="225" y="49"/>
                  <a:pt x="225" y="49"/>
                  <a:pt x="225" y="49"/>
                </a:cubicBezTo>
                <a:cubicBezTo>
                  <a:pt x="226" y="61"/>
                  <a:pt x="226" y="73"/>
                  <a:pt x="227" y="86"/>
                </a:cubicBezTo>
                <a:cubicBezTo>
                  <a:pt x="207" y="107"/>
                  <a:pt x="185" y="126"/>
                  <a:pt x="161" y="145"/>
                </a:cubicBezTo>
                <a:cubicBezTo>
                  <a:pt x="161" y="145"/>
                  <a:pt x="161" y="145"/>
                  <a:pt x="160" y="145"/>
                </a:cubicBezTo>
                <a:cubicBezTo>
                  <a:pt x="164" y="126"/>
                  <a:pt x="170" y="109"/>
                  <a:pt x="176" y="90"/>
                </a:cubicBezTo>
                <a:cubicBezTo>
                  <a:pt x="181" y="92"/>
                  <a:pt x="186" y="90"/>
                  <a:pt x="189" y="85"/>
                </a:cubicBezTo>
                <a:cubicBezTo>
                  <a:pt x="193" y="79"/>
                  <a:pt x="192" y="69"/>
                  <a:pt x="187" y="64"/>
                </a:cubicBezTo>
                <a:cubicBezTo>
                  <a:pt x="181" y="58"/>
                  <a:pt x="170" y="62"/>
                  <a:pt x="167" y="69"/>
                </a:cubicBezTo>
                <a:cubicBezTo>
                  <a:pt x="165" y="74"/>
                  <a:pt x="166" y="80"/>
                  <a:pt x="170" y="85"/>
                </a:cubicBezTo>
                <a:cubicBezTo>
                  <a:pt x="170" y="85"/>
                  <a:pt x="170" y="85"/>
                  <a:pt x="170" y="86"/>
                </a:cubicBezTo>
                <a:cubicBezTo>
                  <a:pt x="171" y="87"/>
                  <a:pt x="173" y="89"/>
                  <a:pt x="174" y="89"/>
                </a:cubicBezTo>
                <a:cubicBezTo>
                  <a:pt x="168" y="108"/>
                  <a:pt x="160" y="127"/>
                  <a:pt x="158" y="147"/>
                </a:cubicBezTo>
                <a:cubicBezTo>
                  <a:pt x="136" y="164"/>
                  <a:pt x="113" y="180"/>
                  <a:pt x="90" y="195"/>
                </a:cubicBezTo>
                <a:cubicBezTo>
                  <a:pt x="89" y="196"/>
                  <a:pt x="88" y="196"/>
                  <a:pt x="87" y="197"/>
                </a:cubicBezTo>
                <a:cubicBezTo>
                  <a:pt x="95" y="177"/>
                  <a:pt x="105" y="159"/>
                  <a:pt x="116" y="142"/>
                </a:cubicBezTo>
                <a:cubicBezTo>
                  <a:pt x="123" y="146"/>
                  <a:pt x="133" y="143"/>
                  <a:pt x="136" y="137"/>
                </a:cubicBezTo>
                <a:cubicBezTo>
                  <a:pt x="139" y="131"/>
                  <a:pt x="138" y="122"/>
                  <a:pt x="133" y="118"/>
                </a:cubicBezTo>
                <a:cubicBezTo>
                  <a:pt x="126" y="111"/>
                  <a:pt x="117" y="118"/>
                  <a:pt x="113" y="124"/>
                </a:cubicBezTo>
                <a:cubicBezTo>
                  <a:pt x="113" y="125"/>
                  <a:pt x="113" y="125"/>
                  <a:pt x="113" y="125"/>
                </a:cubicBezTo>
                <a:cubicBezTo>
                  <a:pt x="111" y="130"/>
                  <a:pt x="111" y="135"/>
                  <a:pt x="114" y="139"/>
                </a:cubicBezTo>
                <a:cubicBezTo>
                  <a:pt x="101" y="157"/>
                  <a:pt x="90" y="177"/>
                  <a:pt x="85" y="198"/>
                </a:cubicBezTo>
                <a:cubicBezTo>
                  <a:pt x="72" y="206"/>
                  <a:pt x="59" y="214"/>
                  <a:pt x="46" y="222"/>
                </a:cubicBezTo>
                <a:cubicBezTo>
                  <a:pt x="40" y="225"/>
                  <a:pt x="33" y="228"/>
                  <a:pt x="27" y="231"/>
                </a:cubicBezTo>
                <a:cubicBezTo>
                  <a:pt x="29" y="225"/>
                  <a:pt x="30" y="218"/>
                  <a:pt x="32" y="211"/>
                </a:cubicBezTo>
                <a:cubicBezTo>
                  <a:pt x="34" y="204"/>
                  <a:pt x="36" y="197"/>
                  <a:pt x="38" y="191"/>
                </a:cubicBezTo>
                <a:cubicBezTo>
                  <a:pt x="42" y="192"/>
                  <a:pt x="47" y="191"/>
                  <a:pt x="50" y="187"/>
                </a:cubicBezTo>
                <a:cubicBezTo>
                  <a:pt x="55" y="181"/>
                  <a:pt x="55" y="171"/>
                  <a:pt x="49" y="166"/>
                </a:cubicBezTo>
                <a:cubicBezTo>
                  <a:pt x="41" y="160"/>
                  <a:pt x="31" y="163"/>
                  <a:pt x="28" y="171"/>
                </a:cubicBezTo>
                <a:cubicBezTo>
                  <a:pt x="26" y="176"/>
                  <a:pt x="28" y="184"/>
                  <a:pt x="32" y="186"/>
                </a:cubicBezTo>
                <a:cubicBezTo>
                  <a:pt x="33" y="188"/>
                  <a:pt x="34" y="189"/>
                  <a:pt x="35" y="189"/>
                </a:cubicBezTo>
                <a:cubicBezTo>
                  <a:pt x="28" y="202"/>
                  <a:pt x="26" y="219"/>
                  <a:pt x="23" y="233"/>
                </a:cubicBezTo>
                <a:cubicBezTo>
                  <a:pt x="15" y="236"/>
                  <a:pt x="7" y="240"/>
                  <a:pt x="0" y="245"/>
                </a:cubicBezTo>
                <a:cubicBezTo>
                  <a:pt x="0" y="245"/>
                  <a:pt x="0" y="246"/>
                  <a:pt x="0" y="246"/>
                </a:cubicBezTo>
                <a:cubicBezTo>
                  <a:pt x="14" y="245"/>
                  <a:pt x="29" y="236"/>
                  <a:pt x="41" y="230"/>
                </a:cubicBezTo>
                <a:cubicBezTo>
                  <a:pt x="45" y="228"/>
                  <a:pt x="48" y="226"/>
                  <a:pt x="51" y="224"/>
                </a:cubicBezTo>
                <a:cubicBezTo>
                  <a:pt x="67" y="226"/>
                  <a:pt x="86" y="227"/>
                  <a:pt x="102" y="224"/>
                </a:cubicBezTo>
                <a:cubicBezTo>
                  <a:pt x="102" y="225"/>
                  <a:pt x="102" y="226"/>
                  <a:pt x="102" y="227"/>
                </a:cubicBezTo>
                <a:cubicBezTo>
                  <a:pt x="104" y="236"/>
                  <a:pt x="114" y="237"/>
                  <a:pt x="121" y="235"/>
                </a:cubicBezTo>
                <a:cubicBezTo>
                  <a:pt x="128" y="232"/>
                  <a:pt x="131" y="225"/>
                  <a:pt x="128" y="218"/>
                </a:cubicBezTo>
                <a:cubicBezTo>
                  <a:pt x="125" y="211"/>
                  <a:pt x="114" y="206"/>
                  <a:pt x="107" y="210"/>
                </a:cubicBezTo>
                <a:cubicBezTo>
                  <a:pt x="107" y="210"/>
                  <a:pt x="106" y="211"/>
                  <a:pt x="107" y="212"/>
                </a:cubicBezTo>
                <a:cubicBezTo>
                  <a:pt x="105" y="214"/>
                  <a:pt x="103" y="216"/>
                  <a:pt x="103" y="219"/>
                </a:cubicBezTo>
                <a:cubicBezTo>
                  <a:pt x="95" y="220"/>
                  <a:pt x="87" y="222"/>
                  <a:pt x="79" y="222"/>
                </a:cubicBezTo>
                <a:cubicBezTo>
                  <a:pt x="71" y="223"/>
                  <a:pt x="62" y="223"/>
                  <a:pt x="54" y="223"/>
                </a:cubicBezTo>
                <a:cubicBezTo>
                  <a:pt x="66" y="216"/>
                  <a:pt x="77" y="209"/>
                  <a:pt x="89" y="201"/>
                </a:cubicBezTo>
                <a:cubicBezTo>
                  <a:pt x="103" y="192"/>
                  <a:pt x="117" y="183"/>
                  <a:pt x="131" y="173"/>
                </a:cubicBezTo>
                <a:cubicBezTo>
                  <a:pt x="146" y="180"/>
                  <a:pt x="163" y="186"/>
                  <a:pt x="180" y="188"/>
                </a:cubicBezTo>
                <a:cubicBezTo>
                  <a:pt x="179" y="190"/>
                  <a:pt x="180" y="193"/>
                  <a:pt x="182" y="195"/>
                </a:cubicBezTo>
                <a:cubicBezTo>
                  <a:pt x="182" y="195"/>
                  <a:pt x="182" y="195"/>
                  <a:pt x="182" y="195"/>
                </a:cubicBezTo>
                <a:cubicBezTo>
                  <a:pt x="185" y="200"/>
                  <a:pt x="192" y="203"/>
                  <a:pt x="199" y="201"/>
                </a:cubicBezTo>
                <a:cubicBezTo>
                  <a:pt x="206" y="198"/>
                  <a:pt x="212" y="188"/>
                  <a:pt x="207" y="181"/>
                </a:cubicBezTo>
                <a:cubicBezTo>
                  <a:pt x="203" y="175"/>
                  <a:pt x="194" y="175"/>
                  <a:pt x="188" y="177"/>
                </a:cubicBezTo>
                <a:cubicBezTo>
                  <a:pt x="184" y="178"/>
                  <a:pt x="182" y="181"/>
                  <a:pt x="180" y="184"/>
                </a:cubicBezTo>
                <a:cubicBezTo>
                  <a:pt x="164" y="182"/>
                  <a:pt x="148" y="178"/>
                  <a:pt x="133" y="172"/>
                </a:cubicBezTo>
                <a:cubicBezTo>
                  <a:pt x="142" y="165"/>
                  <a:pt x="150" y="159"/>
                  <a:pt x="159" y="152"/>
                </a:cubicBezTo>
                <a:cubicBezTo>
                  <a:pt x="172" y="142"/>
                  <a:pt x="186" y="131"/>
                  <a:pt x="199" y="120"/>
                </a:cubicBezTo>
                <a:cubicBezTo>
                  <a:pt x="211" y="125"/>
                  <a:pt x="224" y="126"/>
                  <a:pt x="237" y="126"/>
                </a:cubicBezTo>
                <a:cubicBezTo>
                  <a:pt x="236" y="129"/>
                  <a:pt x="237" y="132"/>
                  <a:pt x="238" y="135"/>
                </a:cubicBezTo>
                <a:cubicBezTo>
                  <a:pt x="242" y="141"/>
                  <a:pt x="253" y="142"/>
                  <a:pt x="258" y="137"/>
                </a:cubicBezTo>
                <a:cubicBezTo>
                  <a:pt x="262" y="132"/>
                  <a:pt x="261" y="125"/>
                  <a:pt x="257" y="121"/>
                </a:cubicBezTo>
                <a:cubicBezTo>
                  <a:pt x="254" y="117"/>
                  <a:pt x="249" y="116"/>
                  <a:pt x="245" y="117"/>
                </a:cubicBezTo>
                <a:cubicBezTo>
                  <a:pt x="245" y="117"/>
                  <a:pt x="245" y="117"/>
                  <a:pt x="245" y="117"/>
                </a:cubicBezTo>
                <a:cubicBezTo>
                  <a:pt x="246" y="117"/>
                  <a:pt x="245" y="116"/>
                  <a:pt x="245" y="117"/>
                </a:cubicBezTo>
                <a:cubicBezTo>
                  <a:pt x="243" y="117"/>
                  <a:pt x="242" y="118"/>
                  <a:pt x="241" y="119"/>
                </a:cubicBezTo>
                <a:cubicBezTo>
                  <a:pt x="240" y="120"/>
                  <a:pt x="239" y="121"/>
                  <a:pt x="238" y="121"/>
                </a:cubicBezTo>
                <a:cubicBezTo>
                  <a:pt x="238" y="122"/>
                  <a:pt x="238" y="122"/>
                  <a:pt x="238" y="122"/>
                </a:cubicBezTo>
                <a:cubicBezTo>
                  <a:pt x="226" y="122"/>
                  <a:pt x="213" y="122"/>
                  <a:pt x="201" y="119"/>
                </a:cubicBezTo>
                <a:cubicBezTo>
                  <a:pt x="220" y="102"/>
                  <a:pt x="239" y="83"/>
                  <a:pt x="255" y="63"/>
                </a:cubicBezTo>
                <a:cubicBezTo>
                  <a:pt x="267" y="62"/>
                  <a:pt x="279" y="60"/>
                  <a:pt x="291" y="57"/>
                </a:cubicBezTo>
                <a:cubicBezTo>
                  <a:pt x="291" y="57"/>
                  <a:pt x="291" y="56"/>
                  <a:pt x="291" y="56"/>
                </a:cubicBezTo>
                <a:cubicBezTo>
                  <a:pt x="293" y="60"/>
                  <a:pt x="298" y="62"/>
                  <a:pt x="302" y="61"/>
                </a:cubicBezTo>
                <a:cubicBezTo>
                  <a:pt x="308" y="61"/>
                  <a:pt x="313" y="56"/>
                  <a:pt x="313" y="49"/>
                </a:cubicBezTo>
                <a:cubicBezTo>
                  <a:pt x="313" y="42"/>
                  <a:pt x="306" y="34"/>
                  <a:pt x="299" y="37"/>
                </a:cubicBezTo>
                <a:close/>
              </a:path>
            </a:pathLst>
          </a:custGeom>
          <a:solidFill>
            <a:srgbClr val="B2874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>
              <a:solidFill>
                <a:prstClr val="black"/>
              </a:solidFill>
              <a:ea typeface="华文细黑" panose="02010600040101010101" pitchFamily="2" charset="-122"/>
            </a:endParaRPr>
          </a:p>
        </p:txBody>
      </p:sp>
      <p:sp>
        <p:nvSpPr>
          <p:cNvPr id="43" name="Freeform 40"/>
          <p:cNvSpPr>
            <a:spLocks/>
          </p:cNvSpPr>
          <p:nvPr/>
        </p:nvSpPr>
        <p:spPr bwMode="auto">
          <a:xfrm>
            <a:off x="4519613" y="159969"/>
            <a:ext cx="1027113" cy="657225"/>
          </a:xfrm>
          <a:custGeom>
            <a:avLst/>
            <a:gdLst>
              <a:gd name="T0" fmla="*/ 372 w 375"/>
              <a:gd name="T1" fmla="*/ 32 h 239"/>
              <a:gd name="T2" fmla="*/ 331 w 375"/>
              <a:gd name="T3" fmla="*/ 50 h 239"/>
              <a:gd name="T4" fmla="*/ 290 w 375"/>
              <a:gd name="T5" fmla="*/ 64 h 239"/>
              <a:gd name="T6" fmla="*/ 235 w 375"/>
              <a:gd name="T7" fmla="*/ 113 h 239"/>
              <a:gd name="T8" fmla="*/ 211 w 375"/>
              <a:gd name="T9" fmla="*/ 121 h 239"/>
              <a:gd name="T10" fmla="*/ 136 w 375"/>
              <a:gd name="T11" fmla="*/ 138 h 239"/>
              <a:gd name="T12" fmla="*/ 162 w 375"/>
              <a:gd name="T13" fmla="*/ 117 h 239"/>
              <a:gd name="T14" fmla="*/ 171 w 375"/>
              <a:gd name="T15" fmla="*/ 107 h 239"/>
              <a:gd name="T16" fmla="*/ 241 w 375"/>
              <a:gd name="T17" fmla="*/ 5 h 239"/>
              <a:gd name="T18" fmla="*/ 243 w 375"/>
              <a:gd name="T19" fmla="*/ 2 h 239"/>
              <a:gd name="T20" fmla="*/ 241 w 375"/>
              <a:gd name="T21" fmla="*/ 1 h 239"/>
              <a:gd name="T22" fmla="*/ 218 w 375"/>
              <a:gd name="T23" fmla="*/ 26 h 239"/>
              <a:gd name="T24" fmla="*/ 191 w 375"/>
              <a:gd name="T25" fmla="*/ 50 h 239"/>
              <a:gd name="T26" fmla="*/ 167 w 375"/>
              <a:gd name="T27" fmla="*/ 106 h 239"/>
              <a:gd name="T28" fmla="*/ 167 w 375"/>
              <a:gd name="T29" fmla="*/ 106 h 239"/>
              <a:gd name="T30" fmla="*/ 162 w 375"/>
              <a:gd name="T31" fmla="*/ 112 h 239"/>
              <a:gd name="T32" fmla="*/ 131 w 375"/>
              <a:gd name="T33" fmla="*/ 139 h 239"/>
              <a:gd name="T34" fmla="*/ 89 w 375"/>
              <a:gd name="T35" fmla="*/ 146 h 239"/>
              <a:gd name="T36" fmla="*/ 89 w 375"/>
              <a:gd name="T37" fmla="*/ 146 h 239"/>
              <a:gd name="T38" fmla="*/ 89 w 375"/>
              <a:gd name="T39" fmla="*/ 146 h 239"/>
              <a:gd name="T40" fmla="*/ 67 w 375"/>
              <a:gd name="T41" fmla="*/ 149 h 239"/>
              <a:gd name="T42" fmla="*/ 1 w 375"/>
              <a:gd name="T43" fmla="*/ 147 h 239"/>
              <a:gd name="T44" fmla="*/ 1 w 375"/>
              <a:gd name="T45" fmla="*/ 149 h 239"/>
              <a:gd name="T46" fmla="*/ 58 w 375"/>
              <a:gd name="T47" fmla="*/ 154 h 239"/>
              <a:gd name="T48" fmla="*/ 90 w 375"/>
              <a:gd name="T49" fmla="*/ 150 h 239"/>
              <a:gd name="T50" fmla="*/ 144 w 375"/>
              <a:gd name="T51" fmla="*/ 186 h 239"/>
              <a:gd name="T52" fmla="*/ 193 w 375"/>
              <a:gd name="T53" fmla="*/ 202 h 239"/>
              <a:gd name="T54" fmla="*/ 296 w 375"/>
              <a:gd name="T55" fmla="*/ 184 h 239"/>
              <a:gd name="T56" fmla="*/ 296 w 375"/>
              <a:gd name="T57" fmla="*/ 184 h 239"/>
              <a:gd name="T58" fmla="*/ 297 w 375"/>
              <a:gd name="T59" fmla="*/ 183 h 239"/>
              <a:gd name="T60" fmla="*/ 297 w 375"/>
              <a:gd name="T61" fmla="*/ 180 h 239"/>
              <a:gd name="T62" fmla="*/ 192 w 375"/>
              <a:gd name="T63" fmla="*/ 197 h 239"/>
              <a:gd name="T64" fmla="*/ 192 w 375"/>
              <a:gd name="T65" fmla="*/ 198 h 239"/>
              <a:gd name="T66" fmla="*/ 150 w 375"/>
              <a:gd name="T67" fmla="*/ 185 h 239"/>
              <a:gd name="T68" fmla="*/ 92 w 375"/>
              <a:gd name="T69" fmla="*/ 149 h 239"/>
              <a:gd name="T70" fmla="*/ 127 w 375"/>
              <a:gd name="T71" fmla="*/ 144 h 239"/>
              <a:gd name="T72" fmla="*/ 235 w 375"/>
              <a:gd name="T73" fmla="*/ 118 h 239"/>
              <a:gd name="T74" fmla="*/ 235 w 375"/>
              <a:gd name="T75" fmla="*/ 119 h 239"/>
              <a:gd name="T76" fmla="*/ 313 w 375"/>
              <a:gd name="T77" fmla="*/ 123 h 239"/>
              <a:gd name="T78" fmla="*/ 350 w 375"/>
              <a:gd name="T79" fmla="*/ 87 h 239"/>
              <a:gd name="T80" fmla="*/ 372 w 375"/>
              <a:gd name="T81" fmla="*/ 36 h 239"/>
              <a:gd name="T82" fmla="*/ 374 w 375"/>
              <a:gd name="T83" fmla="*/ 35 h 239"/>
              <a:gd name="T84" fmla="*/ 372 w 375"/>
              <a:gd name="T85" fmla="*/ 32 h 2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</a:cxnLst>
            <a:rect l="0" t="0" r="r" b="b"/>
            <a:pathLst>
              <a:path w="375" h="239">
                <a:moveTo>
                  <a:pt x="372" y="32"/>
                </a:moveTo>
                <a:cubicBezTo>
                  <a:pt x="359" y="39"/>
                  <a:pt x="345" y="45"/>
                  <a:pt x="331" y="50"/>
                </a:cubicBezTo>
                <a:cubicBezTo>
                  <a:pt x="317" y="54"/>
                  <a:pt x="304" y="58"/>
                  <a:pt x="290" y="64"/>
                </a:cubicBezTo>
                <a:cubicBezTo>
                  <a:pt x="267" y="74"/>
                  <a:pt x="249" y="92"/>
                  <a:pt x="235" y="113"/>
                </a:cubicBezTo>
                <a:cubicBezTo>
                  <a:pt x="227" y="116"/>
                  <a:pt x="219" y="119"/>
                  <a:pt x="211" y="121"/>
                </a:cubicBezTo>
                <a:cubicBezTo>
                  <a:pt x="187" y="128"/>
                  <a:pt x="162" y="134"/>
                  <a:pt x="136" y="138"/>
                </a:cubicBezTo>
                <a:cubicBezTo>
                  <a:pt x="146" y="133"/>
                  <a:pt x="155" y="124"/>
                  <a:pt x="162" y="117"/>
                </a:cubicBezTo>
                <a:cubicBezTo>
                  <a:pt x="165" y="114"/>
                  <a:pt x="168" y="111"/>
                  <a:pt x="171" y="107"/>
                </a:cubicBezTo>
                <a:cubicBezTo>
                  <a:pt x="226" y="117"/>
                  <a:pt x="233" y="44"/>
                  <a:pt x="241" y="5"/>
                </a:cubicBezTo>
                <a:cubicBezTo>
                  <a:pt x="242" y="4"/>
                  <a:pt x="242" y="3"/>
                  <a:pt x="243" y="2"/>
                </a:cubicBezTo>
                <a:cubicBezTo>
                  <a:pt x="243" y="1"/>
                  <a:pt x="242" y="0"/>
                  <a:pt x="241" y="1"/>
                </a:cubicBezTo>
                <a:cubicBezTo>
                  <a:pt x="233" y="9"/>
                  <a:pt x="226" y="18"/>
                  <a:pt x="218" y="26"/>
                </a:cubicBezTo>
                <a:cubicBezTo>
                  <a:pt x="209" y="34"/>
                  <a:pt x="199" y="42"/>
                  <a:pt x="191" y="50"/>
                </a:cubicBezTo>
                <a:cubicBezTo>
                  <a:pt x="176" y="65"/>
                  <a:pt x="163" y="84"/>
                  <a:pt x="167" y="106"/>
                </a:cubicBezTo>
                <a:cubicBezTo>
                  <a:pt x="167" y="106"/>
                  <a:pt x="167" y="106"/>
                  <a:pt x="167" y="106"/>
                </a:cubicBezTo>
                <a:cubicBezTo>
                  <a:pt x="165" y="108"/>
                  <a:pt x="163" y="110"/>
                  <a:pt x="162" y="112"/>
                </a:cubicBezTo>
                <a:cubicBezTo>
                  <a:pt x="153" y="123"/>
                  <a:pt x="142" y="131"/>
                  <a:pt x="131" y="139"/>
                </a:cubicBezTo>
                <a:cubicBezTo>
                  <a:pt x="117" y="141"/>
                  <a:pt x="103" y="144"/>
                  <a:pt x="89" y="146"/>
                </a:cubicBezTo>
                <a:cubicBezTo>
                  <a:pt x="89" y="146"/>
                  <a:pt x="89" y="146"/>
                  <a:pt x="89" y="146"/>
                </a:cubicBezTo>
                <a:cubicBezTo>
                  <a:pt x="89" y="145"/>
                  <a:pt x="88" y="145"/>
                  <a:pt x="89" y="146"/>
                </a:cubicBezTo>
                <a:cubicBezTo>
                  <a:pt x="81" y="147"/>
                  <a:pt x="74" y="148"/>
                  <a:pt x="67" y="149"/>
                </a:cubicBezTo>
                <a:cubicBezTo>
                  <a:pt x="45" y="153"/>
                  <a:pt x="23" y="154"/>
                  <a:pt x="1" y="147"/>
                </a:cubicBezTo>
                <a:cubicBezTo>
                  <a:pt x="0" y="147"/>
                  <a:pt x="0" y="148"/>
                  <a:pt x="1" y="149"/>
                </a:cubicBezTo>
                <a:cubicBezTo>
                  <a:pt x="17" y="159"/>
                  <a:pt x="40" y="156"/>
                  <a:pt x="58" y="154"/>
                </a:cubicBezTo>
                <a:cubicBezTo>
                  <a:pt x="69" y="153"/>
                  <a:pt x="80" y="151"/>
                  <a:pt x="90" y="150"/>
                </a:cubicBezTo>
                <a:cubicBezTo>
                  <a:pt x="101" y="168"/>
                  <a:pt x="126" y="179"/>
                  <a:pt x="144" y="186"/>
                </a:cubicBezTo>
                <a:cubicBezTo>
                  <a:pt x="159" y="193"/>
                  <a:pt x="176" y="199"/>
                  <a:pt x="193" y="202"/>
                </a:cubicBezTo>
                <a:cubicBezTo>
                  <a:pt x="214" y="239"/>
                  <a:pt x="285" y="222"/>
                  <a:pt x="296" y="184"/>
                </a:cubicBezTo>
                <a:cubicBezTo>
                  <a:pt x="296" y="184"/>
                  <a:pt x="296" y="184"/>
                  <a:pt x="296" y="184"/>
                </a:cubicBezTo>
                <a:cubicBezTo>
                  <a:pt x="296" y="184"/>
                  <a:pt x="297" y="184"/>
                  <a:pt x="297" y="183"/>
                </a:cubicBezTo>
                <a:cubicBezTo>
                  <a:pt x="299" y="183"/>
                  <a:pt x="298" y="180"/>
                  <a:pt x="297" y="180"/>
                </a:cubicBezTo>
                <a:cubicBezTo>
                  <a:pt x="262" y="183"/>
                  <a:pt x="218" y="166"/>
                  <a:pt x="192" y="197"/>
                </a:cubicBezTo>
                <a:cubicBezTo>
                  <a:pt x="192" y="198"/>
                  <a:pt x="192" y="198"/>
                  <a:pt x="192" y="198"/>
                </a:cubicBezTo>
                <a:cubicBezTo>
                  <a:pt x="178" y="195"/>
                  <a:pt x="164" y="190"/>
                  <a:pt x="150" y="185"/>
                </a:cubicBezTo>
                <a:cubicBezTo>
                  <a:pt x="130" y="177"/>
                  <a:pt x="106" y="167"/>
                  <a:pt x="92" y="149"/>
                </a:cubicBezTo>
                <a:cubicBezTo>
                  <a:pt x="104" y="147"/>
                  <a:pt x="115" y="145"/>
                  <a:pt x="127" y="144"/>
                </a:cubicBezTo>
                <a:cubicBezTo>
                  <a:pt x="162" y="138"/>
                  <a:pt x="200" y="131"/>
                  <a:pt x="235" y="118"/>
                </a:cubicBezTo>
                <a:cubicBezTo>
                  <a:pt x="235" y="118"/>
                  <a:pt x="235" y="118"/>
                  <a:pt x="235" y="119"/>
                </a:cubicBezTo>
                <a:cubicBezTo>
                  <a:pt x="252" y="141"/>
                  <a:pt x="291" y="133"/>
                  <a:pt x="313" y="123"/>
                </a:cubicBezTo>
                <a:cubicBezTo>
                  <a:pt x="328" y="116"/>
                  <a:pt x="340" y="101"/>
                  <a:pt x="350" y="87"/>
                </a:cubicBezTo>
                <a:cubicBezTo>
                  <a:pt x="360" y="73"/>
                  <a:pt x="370" y="54"/>
                  <a:pt x="372" y="36"/>
                </a:cubicBezTo>
                <a:cubicBezTo>
                  <a:pt x="372" y="35"/>
                  <a:pt x="373" y="35"/>
                  <a:pt x="374" y="35"/>
                </a:cubicBezTo>
                <a:cubicBezTo>
                  <a:pt x="375" y="34"/>
                  <a:pt x="374" y="32"/>
                  <a:pt x="372" y="32"/>
                </a:cubicBezTo>
                <a:close/>
              </a:path>
            </a:pathLst>
          </a:custGeom>
          <a:solidFill>
            <a:srgbClr val="317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>
              <a:solidFill>
                <a:prstClr val="black"/>
              </a:solidFill>
              <a:ea typeface="华文细黑" panose="02010600040101010101" pitchFamily="2" charset="-122"/>
            </a:endParaRPr>
          </a:p>
        </p:txBody>
      </p:sp>
      <p:sp>
        <p:nvSpPr>
          <p:cNvPr id="44" name="Freeform 41"/>
          <p:cNvSpPr>
            <a:spLocks/>
          </p:cNvSpPr>
          <p:nvPr/>
        </p:nvSpPr>
        <p:spPr bwMode="auto">
          <a:xfrm>
            <a:off x="6183313" y="-24181"/>
            <a:ext cx="695325" cy="396875"/>
          </a:xfrm>
          <a:custGeom>
            <a:avLst/>
            <a:gdLst>
              <a:gd name="T0" fmla="*/ 228 w 254"/>
              <a:gd name="T1" fmla="*/ 93 h 144"/>
              <a:gd name="T2" fmla="*/ 224 w 254"/>
              <a:gd name="T3" fmla="*/ 69 h 144"/>
              <a:gd name="T4" fmla="*/ 197 w 254"/>
              <a:gd name="T5" fmla="*/ 71 h 144"/>
              <a:gd name="T6" fmla="*/ 167 w 254"/>
              <a:gd name="T7" fmla="*/ 37 h 144"/>
              <a:gd name="T8" fmla="*/ 156 w 254"/>
              <a:gd name="T9" fmla="*/ 13 h 144"/>
              <a:gd name="T10" fmla="*/ 128 w 254"/>
              <a:gd name="T11" fmla="*/ 23 h 144"/>
              <a:gd name="T12" fmla="*/ 85 w 254"/>
              <a:gd name="T13" fmla="*/ 16 h 144"/>
              <a:gd name="T14" fmla="*/ 62 w 254"/>
              <a:gd name="T15" fmla="*/ 3 h 144"/>
              <a:gd name="T16" fmla="*/ 45 w 254"/>
              <a:gd name="T17" fmla="*/ 19 h 144"/>
              <a:gd name="T18" fmla="*/ 45 w 254"/>
              <a:gd name="T19" fmla="*/ 19 h 144"/>
              <a:gd name="T20" fmla="*/ 9 w 254"/>
              <a:gd name="T21" fmla="*/ 19 h 144"/>
              <a:gd name="T22" fmla="*/ 7 w 254"/>
              <a:gd name="T23" fmla="*/ 58 h 144"/>
              <a:gd name="T24" fmla="*/ 36 w 254"/>
              <a:gd name="T25" fmla="*/ 103 h 144"/>
              <a:gd name="T26" fmla="*/ 86 w 254"/>
              <a:gd name="T27" fmla="*/ 133 h 144"/>
              <a:gd name="T28" fmla="*/ 88 w 254"/>
              <a:gd name="T29" fmla="*/ 132 h 144"/>
              <a:gd name="T30" fmla="*/ 112 w 254"/>
              <a:gd name="T31" fmla="*/ 138 h 144"/>
              <a:gd name="T32" fmla="*/ 153 w 254"/>
              <a:gd name="T33" fmla="*/ 143 h 144"/>
              <a:gd name="T34" fmla="*/ 218 w 254"/>
              <a:gd name="T35" fmla="*/ 138 h 144"/>
              <a:gd name="T36" fmla="*/ 254 w 254"/>
              <a:gd name="T37" fmla="*/ 105 h 144"/>
              <a:gd name="T38" fmla="*/ 228 w 254"/>
              <a:gd name="T39" fmla="*/ 93 h 14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</a:cxnLst>
            <a:rect l="0" t="0" r="r" b="b"/>
            <a:pathLst>
              <a:path w="254" h="144">
                <a:moveTo>
                  <a:pt x="228" y="93"/>
                </a:moveTo>
                <a:cubicBezTo>
                  <a:pt x="231" y="84"/>
                  <a:pt x="232" y="75"/>
                  <a:pt x="224" y="69"/>
                </a:cubicBezTo>
                <a:cubicBezTo>
                  <a:pt x="216" y="64"/>
                  <a:pt x="205" y="67"/>
                  <a:pt x="197" y="71"/>
                </a:cubicBezTo>
                <a:cubicBezTo>
                  <a:pt x="201" y="51"/>
                  <a:pt x="187" y="20"/>
                  <a:pt x="167" y="37"/>
                </a:cubicBezTo>
                <a:cubicBezTo>
                  <a:pt x="169" y="27"/>
                  <a:pt x="167" y="16"/>
                  <a:pt x="156" y="13"/>
                </a:cubicBezTo>
                <a:cubicBezTo>
                  <a:pt x="146" y="10"/>
                  <a:pt x="135" y="16"/>
                  <a:pt x="128" y="23"/>
                </a:cubicBezTo>
                <a:cubicBezTo>
                  <a:pt x="124" y="0"/>
                  <a:pt x="98" y="0"/>
                  <a:pt x="85" y="16"/>
                </a:cubicBezTo>
                <a:cubicBezTo>
                  <a:pt x="80" y="9"/>
                  <a:pt x="72" y="2"/>
                  <a:pt x="62" y="3"/>
                </a:cubicBezTo>
                <a:cubicBezTo>
                  <a:pt x="53" y="3"/>
                  <a:pt x="45" y="9"/>
                  <a:pt x="45" y="19"/>
                </a:cubicBezTo>
                <a:cubicBezTo>
                  <a:pt x="45" y="19"/>
                  <a:pt x="45" y="19"/>
                  <a:pt x="45" y="19"/>
                </a:cubicBezTo>
                <a:cubicBezTo>
                  <a:pt x="34" y="13"/>
                  <a:pt x="19" y="8"/>
                  <a:pt x="9" y="19"/>
                </a:cubicBezTo>
                <a:cubicBezTo>
                  <a:pt x="0" y="29"/>
                  <a:pt x="4" y="47"/>
                  <a:pt x="7" y="58"/>
                </a:cubicBezTo>
                <a:cubicBezTo>
                  <a:pt x="12" y="75"/>
                  <a:pt x="24" y="90"/>
                  <a:pt x="36" y="103"/>
                </a:cubicBezTo>
                <a:cubicBezTo>
                  <a:pt x="50" y="115"/>
                  <a:pt x="67" y="130"/>
                  <a:pt x="86" y="133"/>
                </a:cubicBezTo>
                <a:cubicBezTo>
                  <a:pt x="87" y="133"/>
                  <a:pt x="88" y="132"/>
                  <a:pt x="88" y="132"/>
                </a:cubicBezTo>
                <a:cubicBezTo>
                  <a:pt x="94" y="136"/>
                  <a:pt x="105" y="137"/>
                  <a:pt x="112" y="138"/>
                </a:cubicBezTo>
                <a:cubicBezTo>
                  <a:pt x="125" y="141"/>
                  <a:pt x="139" y="142"/>
                  <a:pt x="153" y="143"/>
                </a:cubicBezTo>
                <a:cubicBezTo>
                  <a:pt x="174" y="144"/>
                  <a:pt x="197" y="144"/>
                  <a:pt x="218" y="138"/>
                </a:cubicBezTo>
                <a:cubicBezTo>
                  <a:pt x="233" y="134"/>
                  <a:pt x="254" y="124"/>
                  <a:pt x="254" y="105"/>
                </a:cubicBezTo>
                <a:cubicBezTo>
                  <a:pt x="254" y="92"/>
                  <a:pt x="238" y="89"/>
                  <a:pt x="228" y="93"/>
                </a:cubicBezTo>
                <a:close/>
              </a:path>
            </a:pathLst>
          </a:custGeom>
          <a:solidFill>
            <a:srgbClr val="B3AE3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>
              <a:solidFill>
                <a:prstClr val="black"/>
              </a:solidFill>
              <a:ea typeface="华文细黑" panose="02010600040101010101" pitchFamily="2" charset="-122"/>
            </a:endParaRPr>
          </a:p>
        </p:txBody>
      </p:sp>
      <p:sp>
        <p:nvSpPr>
          <p:cNvPr id="45" name="Freeform 42"/>
          <p:cNvSpPr>
            <a:spLocks/>
          </p:cNvSpPr>
          <p:nvPr/>
        </p:nvSpPr>
        <p:spPr bwMode="auto">
          <a:xfrm>
            <a:off x="6248400" y="91707"/>
            <a:ext cx="485775" cy="292100"/>
          </a:xfrm>
          <a:custGeom>
            <a:avLst/>
            <a:gdLst>
              <a:gd name="T0" fmla="*/ 170 w 177"/>
              <a:gd name="T1" fmla="*/ 71 h 106"/>
              <a:gd name="T2" fmla="*/ 150 w 177"/>
              <a:gd name="T3" fmla="*/ 68 h 106"/>
              <a:gd name="T4" fmla="*/ 131 w 177"/>
              <a:gd name="T5" fmla="*/ 52 h 106"/>
              <a:gd name="T6" fmla="*/ 106 w 177"/>
              <a:gd name="T7" fmla="*/ 34 h 106"/>
              <a:gd name="T8" fmla="*/ 68 w 177"/>
              <a:gd name="T9" fmla="*/ 24 h 106"/>
              <a:gd name="T10" fmla="*/ 38 w 177"/>
              <a:gd name="T11" fmla="*/ 17 h 106"/>
              <a:gd name="T12" fmla="*/ 12 w 177"/>
              <a:gd name="T13" fmla="*/ 6 h 106"/>
              <a:gd name="T14" fmla="*/ 3 w 177"/>
              <a:gd name="T15" fmla="*/ 29 h 106"/>
              <a:gd name="T16" fmla="*/ 60 w 177"/>
              <a:gd name="T17" fmla="*/ 94 h 106"/>
              <a:gd name="T18" fmla="*/ 61 w 177"/>
              <a:gd name="T19" fmla="*/ 96 h 106"/>
              <a:gd name="T20" fmla="*/ 161 w 177"/>
              <a:gd name="T21" fmla="*/ 91 h 106"/>
              <a:gd name="T22" fmla="*/ 170 w 177"/>
              <a:gd name="T23" fmla="*/ 71 h 1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177" h="106">
                <a:moveTo>
                  <a:pt x="170" y="71"/>
                </a:moveTo>
                <a:cubicBezTo>
                  <a:pt x="165" y="66"/>
                  <a:pt x="157" y="66"/>
                  <a:pt x="150" y="68"/>
                </a:cubicBezTo>
                <a:cubicBezTo>
                  <a:pt x="155" y="57"/>
                  <a:pt x="142" y="47"/>
                  <a:pt x="131" y="52"/>
                </a:cubicBezTo>
                <a:cubicBezTo>
                  <a:pt x="136" y="39"/>
                  <a:pt x="119" y="25"/>
                  <a:pt x="106" y="34"/>
                </a:cubicBezTo>
                <a:cubicBezTo>
                  <a:pt x="108" y="12"/>
                  <a:pt x="82" y="9"/>
                  <a:pt x="68" y="24"/>
                </a:cubicBezTo>
                <a:cubicBezTo>
                  <a:pt x="61" y="12"/>
                  <a:pt x="45" y="0"/>
                  <a:pt x="38" y="17"/>
                </a:cubicBezTo>
                <a:cubicBezTo>
                  <a:pt x="31" y="10"/>
                  <a:pt x="21" y="3"/>
                  <a:pt x="12" y="6"/>
                </a:cubicBezTo>
                <a:cubicBezTo>
                  <a:pt x="2" y="10"/>
                  <a:pt x="0" y="20"/>
                  <a:pt x="3" y="29"/>
                </a:cubicBezTo>
                <a:cubicBezTo>
                  <a:pt x="9" y="59"/>
                  <a:pt x="35" y="79"/>
                  <a:pt x="60" y="94"/>
                </a:cubicBezTo>
                <a:cubicBezTo>
                  <a:pt x="59" y="95"/>
                  <a:pt x="60" y="96"/>
                  <a:pt x="61" y="96"/>
                </a:cubicBezTo>
                <a:cubicBezTo>
                  <a:pt x="94" y="99"/>
                  <a:pt x="130" y="106"/>
                  <a:pt x="161" y="91"/>
                </a:cubicBezTo>
                <a:cubicBezTo>
                  <a:pt x="167" y="88"/>
                  <a:pt x="177" y="78"/>
                  <a:pt x="170" y="71"/>
                </a:cubicBezTo>
                <a:close/>
              </a:path>
            </a:pathLst>
          </a:custGeom>
          <a:solidFill>
            <a:srgbClr val="FEC16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>
              <a:solidFill>
                <a:prstClr val="black"/>
              </a:solidFill>
              <a:ea typeface="华文细黑" panose="02010600040101010101" pitchFamily="2" charset="-122"/>
            </a:endParaRPr>
          </a:p>
        </p:txBody>
      </p:sp>
      <p:sp>
        <p:nvSpPr>
          <p:cNvPr id="46" name="Freeform 43"/>
          <p:cNvSpPr>
            <a:spLocks/>
          </p:cNvSpPr>
          <p:nvPr/>
        </p:nvSpPr>
        <p:spPr bwMode="auto">
          <a:xfrm>
            <a:off x="4595813" y="-162293"/>
            <a:ext cx="392113" cy="484188"/>
          </a:xfrm>
          <a:custGeom>
            <a:avLst/>
            <a:gdLst>
              <a:gd name="T0" fmla="*/ 43 w 143"/>
              <a:gd name="T1" fmla="*/ 20 h 176"/>
              <a:gd name="T2" fmla="*/ 18 w 143"/>
              <a:gd name="T3" fmla="*/ 1 h 176"/>
              <a:gd name="T4" fmla="*/ 3 w 143"/>
              <a:gd name="T5" fmla="*/ 21 h 176"/>
              <a:gd name="T6" fmla="*/ 8 w 143"/>
              <a:gd name="T7" fmla="*/ 66 h 176"/>
              <a:gd name="T8" fmla="*/ 32 w 143"/>
              <a:gd name="T9" fmla="*/ 120 h 176"/>
              <a:gd name="T10" fmla="*/ 33 w 143"/>
              <a:gd name="T11" fmla="*/ 120 h 176"/>
              <a:gd name="T12" fmla="*/ 33 w 143"/>
              <a:gd name="T13" fmla="*/ 118 h 176"/>
              <a:gd name="T14" fmla="*/ 134 w 143"/>
              <a:gd name="T15" fmla="*/ 145 h 176"/>
              <a:gd name="T16" fmla="*/ 129 w 143"/>
              <a:gd name="T17" fmla="*/ 113 h 176"/>
              <a:gd name="T18" fmla="*/ 129 w 143"/>
              <a:gd name="T19" fmla="*/ 103 h 176"/>
              <a:gd name="T20" fmla="*/ 128 w 143"/>
              <a:gd name="T21" fmla="*/ 91 h 176"/>
              <a:gd name="T22" fmla="*/ 112 w 143"/>
              <a:gd name="T23" fmla="*/ 73 h 176"/>
              <a:gd name="T24" fmla="*/ 112 w 143"/>
              <a:gd name="T25" fmla="*/ 73 h 176"/>
              <a:gd name="T26" fmla="*/ 86 w 143"/>
              <a:gd name="T27" fmla="*/ 44 h 176"/>
              <a:gd name="T28" fmla="*/ 76 w 143"/>
              <a:gd name="T29" fmla="*/ 15 h 176"/>
              <a:gd name="T30" fmla="*/ 43 w 143"/>
              <a:gd name="T31" fmla="*/ 20 h 1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</a:cxnLst>
            <a:rect l="0" t="0" r="r" b="b"/>
            <a:pathLst>
              <a:path w="143" h="176">
                <a:moveTo>
                  <a:pt x="43" y="20"/>
                </a:moveTo>
                <a:cubicBezTo>
                  <a:pt x="37" y="12"/>
                  <a:pt x="29" y="0"/>
                  <a:pt x="18" y="1"/>
                </a:cubicBezTo>
                <a:cubicBezTo>
                  <a:pt x="8" y="1"/>
                  <a:pt x="4" y="13"/>
                  <a:pt x="3" y="21"/>
                </a:cubicBezTo>
                <a:cubicBezTo>
                  <a:pt x="0" y="36"/>
                  <a:pt x="3" y="52"/>
                  <a:pt x="8" y="66"/>
                </a:cubicBezTo>
                <a:cubicBezTo>
                  <a:pt x="16" y="84"/>
                  <a:pt x="29" y="100"/>
                  <a:pt x="32" y="120"/>
                </a:cubicBezTo>
                <a:cubicBezTo>
                  <a:pt x="33" y="120"/>
                  <a:pt x="33" y="120"/>
                  <a:pt x="33" y="120"/>
                </a:cubicBezTo>
                <a:cubicBezTo>
                  <a:pt x="33" y="119"/>
                  <a:pt x="33" y="119"/>
                  <a:pt x="33" y="118"/>
                </a:cubicBezTo>
                <a:cubicBezTo>
                  <a:pt x="52" y="144"/>
                  <a:pt x="106" y="176"/>
                  <a:pt x="134" y="145"/>
                </a:cubicBezTo>
                <a:cubicBezTo>
                  <a:pt x="143" y="134"/>
                  <a:pt x="138" y="122"/>
                  <a:pt x="129" y="113"/>
                </a:cubicBezTo>
                <a:cubicBezTo>
                  <a:pt x="125" y="109"/>
                  <a:pt x="127" y="108"/>
                  <a:pt x="129" y="103"/>
                </a:cubicBezTo>
                <a:cubicBezTo>
                  <a:pt x="130" y="99"/>
                  <a:pt x="129" y="95"/>
                  <a:pt x="128" y="91"/>
                </a:cubicBezTo>
                <a:cubicBezTo>
                  <a:pt x="126" y="83"/>
                  <a:pt x="120" y="76"/>
                  <a:pt x="112" y="73"/>
                </a:cubicBezTo>
                <a:cubicBezTo>
                  <a:pt x="112" y="73"/>
                  <a:pt x="112" y="73"/>
                  <a:pt x="112" y="73"/>
                </a:cubicBezTo>
                <a:cubicBezTo>
                  <a:pt x="115" y="60"/>
                  <a:pt x="100" y="41"/>
                  <a:pt x="86" y="44"/>
                </a:cubicBezTo>
                <a:cubicBezTo>
                  <a:pt x="90" y="33"/>
                  <a:pt x="86" y="21"/>
                  <a:pt x="76" y="15"/>
                </a:cubicBezTo>
                <a:cubicBezTo>
                  <a:pt x="64" y="7"/>
                  <a:pt x="51" y="11"/>
                  <a:pt x="43" y="20"/>
                </a:cubicBezTo>
                <a:close/>
              </a:path>
            </a:pathLst>
          </a:custGeom>
          <a:solidFill>
            <a:srgbClr val="FF786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>
              <a:solidFill>
                <a:prstClr val="black"/>
              </a:solidFill>
              <a:ea typeface="华文细黑" panose="02010600040101010101" pitchFamily="2" charset="-122"/>
            </a:endParaRPr>
          </a:p>
        </p:txBody>
      </p:sp>
      <p:sp>
        <p:nvSpPr>
          <p:cNvPr id="47" name="Freeform 44"/>
          <p:cNvSpPr>
            <a:spLocks/>
          </p:cNvSpPr>
          <p:nvPr/>
        </p:nvSpPr>
        <p:spPr bwMode="auto">
          <a:xfrm>
            <a:off x="4324350" y="-24181"/>
            <a:ext cx="546100" cy="498475"/>
          </a:xfrm>
          <a:custGeom>
            <a:avLst/>
            <a:gdLst>
              <a:gd name="T0" fmla="*/ 111 w 199"/>
              <a:gd name="T1" fmla="*/ 21 h 181"/>
              <a:gd name="T2" fmla="*/ 115 w 199"/>
              <a:gd name="T3" fmla="*/ 48 h 181"/>
              <a:gd name="T4" fmla="*/ 126 w 199"/>
              <a:gd name="T5" fmla="*/ 70 h 181"/>
              <a:gd name="T6" fmla="*/ 59 w 199"/>
              <a:gd name="T7" fmla="*/ 113 h 181"/>
              <a:gd name="T8" fmla="*/ 1 w 199"/>
              <a:gd name="T9" fmla="*/ 180 h 181"/>
              <a:gd name="T10" fmla="*/ 2 w 199"/>
              <a:gd name="T11" fmla="*/ 181 h 181"/>
              <a:gd name="T12" fmla="*/ 25 w 199"/>
              <a:gd name="T13" fmla="*/ 158 h 181"/>
              <a:gd name="T14" fmla="*/ 54 w 199"/>
              <a:gd name="T15" fmla="*/ 123 h 181"/>
              <a:gd name="T16" fmla="*/ 90 w 199"/>
              <a:gd name="T17" fmla="*/ 94 h 181"/>
              <a:gd name="T18" fmla="*/ 128 w 199"/>
              <a:gd name="T19" fmla="*/ 73 h 181"/>
              <a:gd name="T20" fmla="*/ 128 w 199"/>
              <a:gd name="T21" fmla="*/ 73 h 181"/>
              <a:gd name="T22" fmla="*/ 130 w 199"/>
              <a:gd name="T23" fmla="*/ 74 h 181"/>
              <a:gd name="T24" fmla="*/ 184 w 199"/>
              <a:gd name="T25" fmla="*/ 93 h 181"/>
              <a:gd name="T26" fmla="*/ 176 w 199"/>
              <a:gd name="T27" fmla="*/ 63 h 181"/>
              <a:gd name="T28" fmla="*/ 169 w 199"/>
              <a:gd name="T29" fmla="*/ 38 h 181"/>
              <a:gd name="T30" fmla="*/ 145 w 199"/>
              <a:gd name="T31" fmla="*/ 31 h 181"/>
              <a:gd name="T32" fmla="*/ 111 w 199"/>
              <a:gd name="T33" fmla="*/ 21 h 18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199" h="181">
                <a:moveTo>
                  <a:pt x="111" y="21"/>
                </a:moveTo>
                <a:cubicBezTo>
                  <a:pt x="109" y="30"/>
                  <a:pt x="112" y="40"/>
                  <a:pt x="115" y="48"/>
                </a:cubicBezTo>
                <a:cubicBezTo>
                  <a:pt x="118" y="55"/>
                  <a:pt x="121" y="63"/>
                  <a:pt x="126" y="70"/>
                </a:cubicBezTo>
                <a:cubicBezTo>
                  <a:pt x="101" y="78"/>
                  <a:pt x="78" y="95"/>
                  <a:pt x="59" y="113"/>
                </a:cubicBezTo>
                <a:cubicBezTo>
                  <a:pt x="37" y="133"/>
                  <a:pt x="22" y="159"/>
                  <a:pt x="1" y="180"/>
                </a:cubicBezTo>
                <a:cubicBezTo>
                  <a:pt x="0" y="180"/>
                  <a:pt x="1" y="181"/>
                  <a:pt x="2" y="181"/>
                </a:cubicBezTo>
                <a:cubicBezTo>
                  <a:pt x="11" y="175"/>
                  <a:pt x="18" y="166"/>
                  <a:pt x="25" y="158"/>
                </a:cubicBezTo>
                <a:cubicBezTo>
                  <a:pt x="34" y="146"/>
                  <a:pt x="44" y="134"/>
                  <a:pt x="54" y="123"/>
                </a:cubicBezTo>
                <a:cubicBezTo>
                  <a:pt x="65" y="112"/>
                  <a:pt x="77" y="102"/>
                  <a:pt x="90" y="94"/>
                </a:cubicBezTo>
                <a:cubicBezTo>
                  <a:pt x="102" y="86"/>
                  <a:pt x="115" y="80"/>
                  <a:pt x="128" y="73"/>
                </a:cubicBezTo>
                <a:cubicBezTo>
                  <a:pt x="128" y="73"/>
                  <a:pt x="128" y="73"/>
                  <a:pt x="128" y="73"/>
                </a:cubicBezTo>
                <a:cubicBezTo>
                  <a:pt x="129" y="74"/>
                  <a:pt x="129" y="74"/>
                  <a:pt x="130" y="74"/>
                </a:cubicBezTo>
                <a:cubicBezTo>
                  <a:pt x="144" y="87"/>
                  <a:pt x="164" y="102"/>
                  <a:pt x="184" y="93"/>
                </a:cubicBezTo>
                <a:cubicBezTo>
                  <a:pt x="199" y="85"/>
                  <a:pt x="188" y="67"/>
                  <a:pt x="176" y="63"/>
                </a:cubicBezTo>
                <a:cubicBezTo>
                  <a:pt x="178" y="54"/>
                  <a:pt x="175" y="45"/>
                  <a:pt x="169" y="38"/>
                </a:cubicBezTo>
                <a:cubicBezTo>
                  <a:pt x="164" y="31"/>
                  <a:pt x="153" y="26"/>
                  <a:pt x="145" y="31"/>
                </a:cubicBezTo>
                <a:cubicBezTo>
                  <a:pt x="140" y="18"/>
                  <a:pt x="118" y="0"/>
                  <a:pt x="111" y="21"/>
                </a:cubicBezTo>
                <a:close/>
              </a:path>
            </a:pathLst>
          </a:custGeom>
          <a:solidFill>
            <a:srgbClr val="FEC16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>
              <a:solidFill>
                <a:prstClr val="black"/>
              </a:solidFill>
              <a:ea typeface="华文细黑" panose="02010600040101010101" pitchFamily="2" charset="-122"/>
            </a:endParaRPr>
          </a:p>
        </p:txBody>
      </p:sp>
      <p:sp>
        <p:nvSpPr>
          <p:cNvPr id="48" name="Freeform 45"/>
          <p:cNvSpPr>
            <a:spLocks/>
          </p:cNvSpPr>
          <p:nvPr/>
        </p:nvSpPr>
        <p:spPr bwMode="auto">
          <a:xfrm>
            <a:off x="4402138" y="-59106"/>
            <a:ext cx="141288" cy="339725"/>
          </a:xfrm>
          <a:custGeom>
            <a:avLst/>
            <a:gdLst>
              <a:gd name="T0" fmla="*/ 16 w 52"/>
              <a:gd name="T1" fmla="*/ 2 h 124"/>
              <a:gd name="T2" fmla="*/ 13 w 52"/>
              <a:gd name="T3" fmla="*/ 3 h 124"/>
              <a:gd name="T4" fmla="*/ 35 w 52"/>
              <a:gd name="T5" fmla="*/ 123 h 124"/>
              <a:gd name="T6" fmla="*/ 35 w 52"/>
              <a:gd name="T7" fmla="*/ 123 h 124"/>
              <a:gd name="T8" fmla="*/ 36 w 52"/>
              <a:gd name="T9" fmla="*/ 123 h 124"/>
              <a:gd name="T10" fmla="*/ 36 w 52"/>
              <a:gd name="T11" fmla="*/ 122 h 124"/>
              <a:gd name="T12" fmla="*/ 36 w 52"/>
              <a:gd name="T13" fmla="*/ 122 h 124"/>
              <a:gd name="T14" fmla="*/ 47 w 52"/>
              <a:gd name="T15" fmla="*/ 64 h 124"/>
              <a:gd name="T16" fmla="*/ 19 w 52"/>
              <a:gd name="T17" fmla="*/ 1 h 124"/>
              <a:gd name="T18" fmla="*/ 16 w 52"/>
              <a:gd name="T19" fmla="*/ 2 h 1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52" h="124">
                <a:moveTo>
                  <a:pt x="16" y="2"/>
                </a:moveTo>
                <a:cubicBezTo>
                  <a:pt x="15" y="2"/>
                  <a:pt x="14" y="2"/>
                  <a:pt x="13" y="3"/>
                </a:cubicBezTo>
                <a:cubicBezTo>
                  <a:pt x="0" y="43"/>
                  <a:pt x="0" y="94"/>
                  <a:pt x="35" y="123"/>
                </a:cubicBezTo>
                <a:cubicBezTo>
                  <a:pt x="35" y="123"/>
                  <a:pt x="35" y="123"/>
                  <a:pt x="35" y="123"/>
                </a:cubicBezTo>
                <a:cubicBezTo>
                  <a:pt x="35" y="123"/>
                  <a:pt x="35" y="123"/>
                  <a:pt x="36" y="123"/>
                </a:cubicBezTo>
                <a:cubicBezTo>
                  <a:pt x="36" y="124"/>
                  <a:pt x="37" y="123"/>
                  <a:pt x="36" y="122"/>
                </a:cubicBezTo>
                <a:cubicBezTo>
                  <a:pt x="36" y="122"/>
                  <a:pt x="36" y="122"/>
                  <a:pt x="36" y="122"/>
                </a:cubicBezTo>
                <a:cubicBezTo>
                  <a:pt x="52" y="109"/>
                  <a:pt x="50" y="81"/>
                  <a:pt x="47" y="64"/>
                </a:cubicBezTo>
                <a:cubicBezTo>
                  <a:pt x="44" y="42"/>
                  <a:pt x="35" y="18"/>
                  <a:pt x="19" y="1"/>
                </a:cubicBezTo>
                <a:cubicBezTo>
                  <a:pt x="18" y="0"/>
                  <a:pt x="16" y="1"/>
                  <a:pt x="16" y="2"/>
                </a:cubicBezTo>
                <a:close/>
              </a:path>
            </a:pathLst>
          </a:custGeom>
          <a:solidFill>
            <a:srgbClr val="FF786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>
              <a:solidFill>
                <a:prstClr val="black"/>
              </a:solidFill>
              <a:ea typeface="华文细黑" panose="02010600040101010101" pitchFamily="2" charset="-122"/>
            </a:endParaRPr>
          </a:p>
        </p:txBody>
      </p:sp>
      <p:sp>
        <p:nvSpPr>
          <p:cNvPr id="49" name="Freeform 46"/>
          <p:cNvSpPr>
            <a:spLocks/>
          </p:cNvSpPr>
          <p:nvPr/>
        </p:nvSpPr>
        <p:spPr bwMode="auto">
          <a:xfrm>
            <a:off x="4418013" y="301257"/>
            <a:ext cx="342900" cy="150813"/>
          </a:xfrm>
          <a:custGeom>
            <a:avLst/>
            <a:gdLst>
              <a:gd name="T0" fmla="*/ 123 w 125"/>
              <a:gd name="T1" fmla="*/ 38 h 55"/>
              <a:gd name="T2" fmla="*/ 122 w 125"/>
              <a:gd name="T3" fmla="*/ 36 h 55"/>
              <a:gd name="T4" fmla="*/ 1 w 125"/>
              <a:gd name="T5" fmla="*/ 27 h 55"/>
              <a:gd name="T6" fmla="*/ 1 w 125"/>
              <a:gd name="T7" fmla="*/ 27 h 55"/>
              <a:gd name="T8" fmla="*/ 0 w 125"/>
              <a:gd name="T9" fmla="*/ 27 h 55"/>
              <a:gd name="T10" fmla="*/ 1 w 125"/>
              <a:gd name="T11" fmla="*/ 28 h 55"/>
              <a:gd name="T12" fmla="*/ 2 w 125"/>
              <a:gd name="T13" fmla="*/ 28 h 55"/>
              <a:gd name="T14" fmla="*/ 55 w 125"/>
              <a:gd name="T15" fmla="*/ 53 h 55"/>
              <a:gd name="T16" fmla="*/ 123 w 125"/>
              <a:gd name="T17" fmla="*/ 42 h 55"/>
              <a:gd name="T18" fmla="*/ 123 w 125"/>
              <a:gd name="T19" fmla="*/ 38 h 5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125" h="55">
                <a:moveTo>
                  <a:pt x="123" y="38"/>
                </a:moveTo>
                <a:cubicBezTo>
                  <a:pt x="123" y="37"/>
                  <a:pt x="123" y="36"/>
                  <a:pt x="122" y="36"/>
                </a:cubicBezTo>
                <a:cubicBezTo>
                  <a:pt x="88" y="12"/>
                  <a:pt x="38" y="0"/>
                  <a:pt x="1" y="27"/>
                </a:cubicBezTo>
                <a:cubicBezTo>
                  <a:pt x="1" y="27"/>
                  <a:pt x="1" y="27"/>
                  <a:pt x="1" y="27"/>
                </a:cubicBezTo>
                <a:cubicBezTo>
                  <a:pt x="1" y="27"/>
                  <a:pt x="1" y="27"/>
                  <a:pt x="0" y="27"/>
                </a:cubicBezTo>
                <a:cubicBezTo>
                  <a:pt x="0" y="28"/>
                  <a:pt x="0" y="29"/>
                  <a:pt x="1" y="28"/>
                </a:cubicBezTo>
                <a:cubicBezTo>
                  <a:pt x="1" y="28"/>
                  <a:pt x="1" y="28"/>
                  <a:pt x="2" y="28"/>
                </a:cubicBezTo>
                <a:cubicBezTo>
                  <a:pt x="10" y="47"/>
                  <a:pt x="38" y="52"/>
                  <a:pt x="55" y="53"/>
                </a:cubicBezTo>
                <a:cubicBezTo>
                  <a:pt x="78" y="55"/>
                  <a:pt x="103" y="52"/>
                  <a:pt x="123" y="42"/>
                </a:cubicBezTo>
                <a:cubicBezTo>
                  <a:pt x="125" y="41"/>
                  <a:pt x="124" y="39"/>
                  <a:pt x="123" y="38"/>
                </a:cubicBezTo>
                <a:close/>
              </a:path>
            </a:pathLst>
          </a:custGeom>
          <a:solidFill>
            <a:srgbClr val="FF786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>
              <a:solidFill>
                <a:prstClr val="black"/>
              </a:solidFill>
              <a:ea typeface="华文细黑" panose="02010600040101010101" pitchFamily="2" charset="-122"/>
            </a:endParaRPr>
          </a:p>
        </p:txBody>
      </p:sp>
      <p:sp>
        <p:nvSpPr>
          <p:cNvPr id="50" name="Freeform 47"/>
          <p:cNvSpPr>
            <a:spLocks/>
          </p:cNvSpPr>
          <p:nvPr/>
        </p:nvSpPr>
        <p:spPr bwMode="auto">
          <a:xfrm>
            <a:off x="3819525" y="-141656"/>
            <a:ext cx="417513" cy="514350"/>
          </a:xfrm>
          <a:custGeom>
            <a:avLst/>
            <a:gdLst>
              <a:gd name="T0" fmla="*/ 70 w 152"/>
              <a:gd name="T1" fmla="*/ 16 h 187"/>
              <a:gd name="T2" fmla="*/ 77 w 152"/>
              <a:gd name="T3" fmla="*/ 30 h 187"/>
              <a:gd name="T4" fmla="*/ 74 w 152"/>
              <a:gd name="T5" fmla="*/ 80 h 187"/>
              <a:gd name="T6" fmla="*/ 74 w 152"/>
              <a:gd name="T7" fmla="*/ 80 h 187"/>
              <a:gd name="T8" fmla="*/ 34 w 152"/>
              <a:gd name="T9" fmla="*/ 126 h 187"/>
              <a:gd name="T10" fmla="*/ 31 w 152"/>
              <a:gd name="T11" fmla="*/ 77 h 187"/>
              <a:gd name="T12" fmla="*/ 40 w 152"/>
              <a:gd name="T13" fmla="*/ 74 h 187"/>
              <a:gd name="T14" fmla="*/ 40 w 152"/>
              <a:gd name="T15" fmla="*/ 52 h 187"/>
              <a:gd name="T16" fmla="*/ 16 w 152"/>
              <a:gd name="T17" fmla="*/ 54 h 187"/>
              <a:gd name="T18" fmla="*/ 18 w 152"/>
              <a:gd name="T19" fmla="*/ 75 h 187"/>
              <a:gd name="T20" fmla="*/ 20 w 152"/>
              <a:gd name="T21" fmla="*/ 75 h 187"/>
              <a:gd name="T22" fmla="*/ 26 w 152"/>
              <a:gd name="T23" fmla="*/ 77 h 187"/>
              <a:gd name="T24" fmla="*/ 31 w 152"/>
              <a:gd name="T25" fmla="*/ 101 h 187"/>
              <a:gd name="T26" fmla="*/ 30 w 152"/>
              <a:gd name="T27" fmla="*/ 133 h 187"/>
              <a:gd name="T28" fmla="*/ 0 w 152"/>
              <a:gd name="T29" fmla="*/ 185 h 187"/>
              <a:gd name="T30" fmla="*/ 2 w 152"/>
              <a:gd name="T31" fmla="*/ 186 h 187"/>
              <a:gd name="T32" fmla="*/ 18 w 152"/>
              <a:gd name="T33" fmla="*/ 161 h 187"/>
              <a:gd name="T34" fmla="*/ 84 w 152"/>
              <a:gd name="T35" fmla="*/ 160 h 187"/>
              <a:gd name="T36" fmla="*/ 91 w 152"/>
              <a:gd name="T37" fmla="*/ 175 h 187"/>
              <a:gd name="T38" fmla="*/ 109 w 152"/>
              <a:gd name="T39" fmla="*/ 168 h 187"/>
              <a:gd name="T40" fmla="*/ 104 w 152"/>
              <a:gd name="T41" fmla="*/ 152 h 187"/>
              <a:gd name="T42" fmla="*/ 86 w 152"/>
              <a:gd name="T43" fmla="*/ 156 h 187"/>
              <a:gd name="T44" fmla="*/ 19 w 152"/>
              <a:gd name="T45" fmla="*/ 158 h 187"/>
              <a:gd name="T46" fmla="*/ 54 w 152"/>
              <a:gd name="T47" fmla="*/ 108 h 187"/>
              <a:gd name="T48" fmla="*/ 114 w 152"/>
              <a:gd name="T49" fmla="*/ 109 h 187"/>
              <a:gd name="T50" fmla="*/ 113 w 152"/>
              <a:gd name="T51" fmla="*/ 110 h 187"/>
              <a:gd name="T52" fmla="*/ 115 w 152"/>
              <a:gd name="T53" fmla="*/ 113 h 187"/>
              <a:gd name="T54" fmla="*/ 123 w 152"/>
              <a:gd name="T55" fmla="*/ 125 h 187"/>
              <a:gd name="T56" fmla="*/ 140 w 152"/>
              <a:gd name="T57" fmla="*/ 115 h 187"/>
              <a:gd name="T58" fmla="*/ 131 w 152"/>
              <a:gd name="T59" fmla="*/ 99 h 187"/>
              <a:gd name="T60" fmla="*/ 117 w 152"/>
              <a:gd name="T61" fmla="*/ 104 h 187"/>
              <a:gd name="T62" fmla="*/ 57 w 152"/>
              <a:gd name="T63" fmla="*/ 104 h 187"/>
              <a:gd name="T64" fmla="*/ 99 w 152"/>
              <a:gd name="T65" fmla="*/ 64 h 187"/>
              <a:gd name="T66" fmla="*/ 126 w 152"/>
              <a:gd name="T67" fmla="*/ 67 h 187"/>
              <a:gd name="T68" fmla="*/ 125 w 152"/>
              <a:gd name="T69" fmla="*/ 68 h 187"/>
              <a:gd name="T70" fmla="*/ 139 w 152"/>
              <a:gd name="T71" fmla="*/ 78 h 187"/>
              <a:gd name="T72" fmla="*/ 151 w 152"/>
              <a:gd name="T73" fmla="*/ 66 h 187"/>
              <a:gd name="T74" fmla="*/ 140 w 152"/>
              <a:gd name="T75" fmla="*/ 57 h 187"/>
              <a:gd name="T76" fmla="*/ 127 w 152"/>
              <a:gd name="T77" fmla="*/ 63 h 187"/>
              <a:gd name="T78" fmla="*/ 102 w 152"/>
              <a:gd name="T79" fmla="*/ 62 h 187"/>
              <a:gd name="T80" fmla="*/ 127 w 152"/>
              <a:gd name="T81" fmla="*/ 42 h 187"/>
              <a:gd name="T82" fmla="*/ 140 w 152"/>
              <a:gd name="T83" fmla="*/ 39 h 187"/>
              <a:gd name="T84" fmla="*/ 138 w 152"/>
              <a:gd name="T85" fmla="*/ 23 h 187"/>
              <a:gd name="T86" fmla="*/ 124 w 152"/>
              <a:gd name="T87" fmla="*/ 23 h 187"/>
              <a:gd name="T88" fmla="*/ 123 w 152"/>
              <a:gd name="T89" fmla="*/ 40 h 187"/>
              <a:gd name="T90" fmla="*/ 78 w 152"/>
              <a:gd name="T91" fmla="*/ 76 h 187"/>
              <a:gd name="T92" fmla="*/ 82 w 152"/>
              <a:gd name="T93" fmla="*/ 31 h 187"/>
              <a:gd name="T94" fmla="*/ 84 w 152"/>
              <a:gd name="T95" fmla="*/ 31 h 187"/>
              <a:gd name="T96" fmla="*/ 85 w 152"/>
              <a:gd name="T97" fmla="*/ 31 h 187"/>
              <a:gd name="T98" fmla="*/ 98 w 152"/>
              <a:gd name="T99" fmla="*/ 18 h 187"/>
              <a:gd name="T100" fmla="*/ 82 w 152"/>
              <a:gd name="T101" fmla="*/ 1 h 187"/>
              <a:gd name="T102" fmla="*/ 70 w 152"/>
              <a:gd name="T103" fmla="*/ 16 h 18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</a:cxnLst>
            <a:rect l="0" t="0" r="r" b="b"/>
            <a:pathLst>
              <a:path w="152" h="187">
                <a:moveTo>
                  <a:pt x="70" y="16"/>
                </a:moveTo>
                <a:cubicBezTo>
                  <a:pt x="69" y="22"/>
                  <a:pt x="72" y="27"/>
                  <a:pt x="77" y="30"/>
                </a:cubicBezTo>
                <a:cubicBezTo>
                  <a:pt x="78" y="47"/>
                  <a:pt x="79" y="63"/>
                  <a:pt x="74" y="80"/>
                </a:cubicBezTo>
                <a:cubicBezTo>
                  <a:pt x="74" y="80"/>
                  <a:pt x="74" y="80"/>
                  <a:pt x="74" y="80"/>
                </a:cubicBezTo>
                <a:cubicBezTo>
                  <a:pt x="59" y="94"/>
                  <a:pt x="46" y="110"/>
                  <a:pt x="34" y="126"/>
                </a:cubicBezTo>
                <a:cubicBezTo>
                  <a:pt x="38" y="111"/>
                  <a:pt x="36" y="92"/>
                  <a:pt x="31" y="77"/>
                </a:cubicBezTo>
                <a:cubicBezTo>
                  <a:pt x="35" y="77"/>
                  <a:pt x="38" y="76"/>
                  <a:pt x="40" y="74"/>
                </a:cubicBezTo>
                <a:cubicBezTo>
                  <a:pt x="49" y="70"/>
                  <a:pt x="48" y="57"/>
                  <a:pt x="40" y="52"/>
                </a:cubicBezTo>
                <a:cubicBezTo>
                  <a:pt x="33" y="47"/>
                  <a:pt x="22" y="49"/>
                  <a:pt x="16" y="54"/>
                </a:cubicBezTo>
                <a:cubicBezTo>
                  <a:pt x="8" y="60"/>
                  <a:pt x="10" y="70"/>
                  <a:pt x="18" y="75"/>
                </a:cubicBezTo>
                <a:cubicBezTo>
                  <a:pt x="19" y="76"/>
                  <a:pt x="20" y="75"/>
                  <a:pt x="20" y="75"/>
                </a:cubicBezTo>
                <a:cubicBezTo>
                  <a:pt x="22" y="76"/>
                  <a:pt x="24" y="77"/>
                  <a:pt x="26" y="77"/>
                </a:cubicBezTo>
                <a:cubicBezTo>
                  <a:pt x="28" y="85"/>
                  <a:pt x="30" y="93"/>
                  <a:pt x="31" y="101"/>
                </a:cubicBezTo>
                <a:cubicBezTo>
                  <a:pt x="33" y="112"/>
                  <a:pt x="32" y="122"/>
                  <a:pt x="30" y="133"/>
                </a:cubicBezTo>
                <a:cubicBezTo>
                  <a:pt x="18" y="149"/>
                  <a:pt x="8" y="167"/>
                  <a:pt x="0" y="185"/>
                </a:cubicBezTo>
                <a:cubicBezTo>
                  <a:pt x="0" y="186"/>
                  <a:pt x="1" y="187"/>
                  <a:pt x="2" y="186"/>
                </a:cubicBezTo>
                <a:cubicBezTo>
                  <a:pt x="7" y="178"/>
                  <a:pt x="12" y="169"/>
                  <a:pt x="18" y="161"/>
                </a:cubicBezTo>
                <a:cubicBezTo>
                  <a:pt x="40" y="153"/>
                  <a:pt x="62" y="158"/>
                  <a:pt x="84" y="160"/>
                </a:cubicBezTo>
                <a:cubicBezTo>
                  <a:pt x="83" y="166"/>
                  <a:pt x="85" y="172"/>
                  <a:pt x="91" y="175"/>
                </a:cubicBezTo>
                <a:cubicBezTo>
                  <a:pt x="97" y="178"/>
                  <a:pt x="107" y="176"/>
                  <a:pt x="109" y="168"/>
                </a:cubicBezTo>
                <a:cubicBezTo>
                  <a:pt x="111" y="162"/>
                  <a:pt x="109" y="156"/>
                  <a:pt x="104" y="152"/>
                </a:cubicBezTo>
                <a:cubicBezTo>
                  <a:pt x="99" y="148"/>
                  <a:pt x="90" y="151"/>
                  <a:pt x="86" y="156"/>
                </a:cubicBezTo>
                <a:cubicBezTo>
                  <a:pt x="65" y="151"/>
                  <a:pt x="39" y="150"/>
                  <a:pt x="19" y="158"/>
                </a:cubicBezTo>
                <a:cubicBezTo>
                  <a:pt x="30" y="141"/>
                  <a:pt x="41" y="124"/>
                  <a:pt x="54" y="108"/>
                </a:cubicBezTo>
                <a:cubicBezTo>
                  <a:pt x="75" y="100"/>
                  <a:pt x="94" y="104"/>
                  <a:pt x="114" y="109"/>
                </a:cubicBezTo>
                <a:cubicBezTo>
                  <a:pt x="114" y="109"/>
                  <a:pt x="114" y="110"/>
                  <a:pt x="113" y="110"/>
                </a:cubicBezTo>
                <a:cubicBezTo>
                  <a:pt x="113" y="111"/>
                  <a:pt x="114" y="112"/>
                  <a:pt x="115" y="113"/>
                </a:cubicBezTo>
                <a:cubicBezTo>
                  <a:pt x="115" y="118"/>
                  <a:pt x="119" y="123"/>
                  <a:pt x="123" y="125"/>
                </a:cubicBezTo>
                <a:cubicBezTo>
                  <a:pt x="130" y="129"/>
                  <a:pt x="138" y="121"/>
                  <a:pt x="140" y="115"/>
                </a:cubicBezTo>
                <a:cubicBezTo>
                  <a:pt x="142" y="108"/>
                  <a:pt x="137" y="101"/>
                  <a:pt x="131" y="99"/>
                </a:cubicBezTo>
                <a:cubicBezTo>
                  <a:pt x="125" y="97"/>
                  <a:pt x="120" y="100"/>
                  <a:pt x="117" y="104"/>
                </a:cubicBezTo>
                <a:cubicBezTo>
                  <a:pt x="97" y="99"/>
                  <a:pt x="75" y="97"/>
                  <a:pt x="57" y="104"/>
                </a:cubicBezTo>
                <a:cubicBezTo>
                  <a:pt x="70" y="89"/>
                  <a:pt x="84" y="76"/>
                  <a:pt x="99" y="64"/>
                </a:cubicBezTo>
                <a:cubicBezTo>
                  <a:pt x="108" y="64"/>
                  <a:pt x="117" y="66"/>
                  <a:pt x="126" y="67"/>
                </a:cubicBezTo>
                <a:cubicBezTo>
                  <a:pt x="126" y="67"/>
                  <a:pt x="125" y="67"/>
                  <a:pt x="125" y="68"/>
                </a:cubicBezTo>
                <a:cubicBezTo>
                  <a:pt x="127" y="74"/>
                  <a:pt x="133" y="79"/>
                  <a:pt x="139" y="78"/>
                </a:cubicBezTo>
                <a:cubicBezTo>
                  <a:pt x="144" y="77"/>
                  <a:pt x="152" y="72"/>
                  <a:pt x="151" y="66"/>
                </a:cubicBezTo>
                <a:cubicBezTo>
                  <a:pt x="150" y="61"/>
                  <a:pt x="144" y="58"/>
                  <a:pt x="140" y="57"/>
                </a:cubicBezTo>
                <a:cubicBezTo>
                  <a:pt x="135" y="57"/>
                  <a:pt x="130" y="59"/>
                  <a:pt x="127" y="63"/>
                </a:cubicBezTo>
                <a:cubicBezTo>
                  <a:pt x="119" y="61"/>
                  <a:pt x="110" y="61"/>
                  <a:pt x="102" y="62"/>
                </a:cubicBezTo>
                <a:cubicBezTo>
                  <a:pt x="110" y="55"/>
                  <a:pt x="119" y="49"/>
                  <a:pt x="127" y="42"/>
                </a:cubicBezTo>
                <a:cubicBezTo>
                  <a:pt x="131" y="44"/>
                  <a:pt x="137" y="43"/>
                  <a:pt x="140" y="39"/>
                </a:cubicBezTo>
                <a:cubicBezTo>
                  <a:pt x="144" y="33"/>
                  <a:pt x="145" y="27"/>
                  <a:pt x="138" y="23"/>
                </a:cubicBezTo>
                <a:cubicBezTo>
                  <a:pt x="134" y="20"/>
                  <a:pt x="128" y="20"/>
                  <a:pt x="124" y="23"/>
                </a:cubicBezTo>
                <a:cubicBezTo>
                  <a:pt x="118" y="27"/>
                  <a:pt x="120" y="35"/>
                  <a:pt x="123" y="40"/>
                </a:cubicBezTo>
                <a:cubicBezTo>
                  <a:pt x="107" y="51"/>
                  <a:pt x="92" y="63"/>
                  <a:pt x="78" y="76"/>
                </a:cubicBezTo>
                <a:cubicBezTo>
                  <a:pt x="84" y="63"/>
                  <a:pt x="85" y="46"/>
                  <a:pt x="82" y="31"/>
                </a:cubicBezTo>
                <a:cubicBezTo>
                  <a:pt x="83" y="31"/>
                  <a:pt x="84" y="31"/>
                  <a:pt x="84" y="31"/>
                </a:cubicBezTo>
                <a:cubicBezTo>
                  <a:pt x="85" y="31"/>
                  <a:pt x="85" y="31"/>
                  <a:pt x="85" y="31"/>
                </a:cubicBezTo>
                <a:cubicBezTo>
                  <a:pt x="92" y="31"/>
                  <a:pt x="98" y="26"/>
                  <a:pt x="98" y="18"/>
                </a:cubicBezTo>
                <a:cubicBezTo>
                  <a:pt x="98" y="11"/>
                  <a:pt x="91" y="0"/>
                  <a:pt x="82" y="1"/>
                </a:cubicBezTo>
                <a:cubicBezTo>
                  <a:pt x="75" y="2"/>
                  <a:pt x="70" y="9"/>
                  <a:pt x="70" y="16"/>
                </a:cubicBezTo>
                <a:close/>
              </a:path>
            </a:pathLst>
          </a:custGeom>
          <a:solidFill>
            <a:srgbClr val="FEC16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>
              <a:solidFill>
                <a:prstClr val="black"/>
              </a:solidFill>
              <a:ea typeface="华文细黑" panose="02010600040101010101" pitchFamily="2" charset="-122"/>
            </a:endParaRPr>
          </a:p>
        </p:txBody>
      </p:sp>
      <p:sp>
        <p:nvSpPr>
          <p:cNvPr id="51" name="Freeform 48"/>
          <p:cNvSpPr>
            <a:spLocks/>
          </p:cNvSpPr>
          <p:nvPr/>
        </p:nvSpPr>
        <p:spPr bwMode="auto">
          <a:xfrm>
            <a:off x="2909888" y="528269"/>
            <a:ext cx="1028700" cy="658813"/>
          </a:xfrm>
          <a:custGeom>
            <a:avLst/>
            <a:gdLst>
              <a:gd name="T0" fmla="*/ 373 w 375"/>
              <a:gd name="T1" fmla="*/ 204 h 239"/>
              <a:gd name="T2" fmla="*/ 372 w 375"/>
              <a:gd name="T3" fmla="*/ 203 h 239"/>
              <a:gd name="T4" fmla="*/ 349 w 375"/>
              <a:gd name="T5" fmla="*/ 152 h 239"/>
              <a:gd name="T6" fmla="*/ 313 w 375"/>
              <a:gd name="T7" fmla="*/ 116 h 239"/>
              <a:gd name="T8" fmla="*/ 235 w 375"/>
              <a:gd name="T9" fmla="*/ 120 h 239"/>
              <a:gd name="T10" fmla="*/ 235 w 375"/>
              <a:gd name="T11" fmla="*/ 121 h 239"/>
              <a:gd name="T12" fmla="*/ 126 w 375"/>
              <a:gd name="T13" fmla="*/ 95 h 239"/>
              <a:gd name="T14" fmla="*/ 92 w 375"/>
              <a:gd name="T15" fmla="*/ 90 h 239"/>
              <a:gd name="T16" fmla="*/ 150 w 375"/>
              <a:gd name="T17" fmla="*/ 54 h 239"/>
              <a:gd name="T18" fmla="*/ 192 w 375"/>
              <a:gd name="T19" fmla="*/ 41 h 239"/>
              <a:gd name="T20" fmla="*/ 192 w 375"/>
              <a:gd name="T21" fmla="*/ 42 h 239"/>
              <a:gd name="T22" fmla="*/ 296 w 375"/>
              <a:gd name="T23" fmla="*/ 59 h 239"/>
              <a:gd name="T24" fmla="*/ 297 w 375"/>
              <a:gd name="T25" fmla="*/ 56 h 239"/>
              <a:gd name="T26" fmla="*/ 296 w 375"/>
              <a:gd name="T27" fmla="*/ 55 h 239"/>
              <a:gd name="T28" fmla="*/ 296 w 375"/>
              <a:gd name="T29" fmla="*/ 55 h 239"/>
              <a:gd name="T30" fmla="*/ 193 w 375"/>
              <a:gd name="T31" fmla="*/ 37 h 239"/>
              <a:gd name="T32" fmla="*/ 144 w 375"/>
              <a:gd name="T33" fmla="*/ 53 h 239"/>
              <a:gd name="T34" fmla="*/ 90 w 375"/>
              <a:gd name="T35" fmla="*/ 90 h 239"/>
              <a:gd name="T36" fmla="*/ 58 w 375"/>
              <a:gd name="T37" fmla="*/ 85 h 239"/>
              <a:gd name="T38" fmla="*/ 0 w 375"/>
              <a:gd name="T39" fmla="*/ 90 h 239"/>
              <a:gd name="T40" fmla="*/ 1 w 375"/>
              <a:gd name="T41" fmla="*/ 92 h 239"/>
              <a:gd name="T42" fmla="*/ 67 w 375"/>
              <a:gd name="T43" fmla="*/ 90 h 239"/>
              <a:gd name="T44" fmla="*/ 88 w 375"/>
              <a:gd name="T45" fmla="*/ 93 h 239"/>
              <a:gd name="T46" fmla="*/ 89 w 375"/>
              <a:gd name="T47" fmla="*/ 93 h 239"/>
              <a:gd name="T48" fmla="*/ 89 w 375"/>
              <a:gd name="T49" fmla="*/ 93 h 239"/>
              <a:gd name="T50" fmla="*/ 131 w 375"/>
              <a:gd name="T51" fmla="*/ 100 h 239"/>
              <a:gd name="T52" fmla="*/ 161 w 375"/>
              <a:gd name="T53" fmla="*/ 127 h 239"/>
              <a:gd name="T54" fmla="*/ 166 w 375"/>
              <a:gd name="T55" fmla="*/ 133 h 239"/>
              <a:gd name="T56" fmla="*/ 166 w 375"/>
              <a:gd name="T57" fmla="*/ 133 h 239"/>
              <a:gd name="T58" fmla="*/ 190 w 375"/>
              <a:gd name="T59" fmla="*/ 189 h 239"/>
              <a:gd name="T60" fmla="*/ 217 w 375"/>
              <a:gd name="T61" fmla="*/ 213 h 239"/>
              <a:gd name="T62" fmla="*/ 240 w 375"/>
              <a:gd name="T63" fmla="*/ 238 h 239"/>
              <a:gd name="T64" fmla="*/ 242 w 375"/>
              <a:gd name="T65" fmla="*/ 237 h 239"/>
              <a:gd name="T66" fmla="*/ 241 w 375"/>
              <a:gd name="T67" fmla="*/ 234 h 239"/>
              <a:gd name="T68" fmla="*/ 170 w 375"/>
              <a:gd name="T69" fmla="*/ 132 h 239"/>
              <a:gd name="T70" fmla="*/ 162 w 375"/>
              <a:gd name="T71" fmla="*/ 122 h 239"/>
              <a:gd name="T72" fmla="*/ 136 w 375"/>
              <a:gd name="T73" fmla="*/ 101 h 239"/>
              <a:gd name="T74" fmla="*/ 211 w 375"/>
              <a:gd name="T75" fmla="*/ 118 h 239"/>
              <a:gd name="T76" fmla="*/ 235 w 375"/>
              <a:gd name="T77" fmla="*/ 126 h 239"/>
              <a:gd name="T78" fmla="*/ 290 w 375"/>
              <a:gd name="T79" fmla="*/ 175 h 239"/>
              <a:gd name="T80" fmla="*/ 330 w 375"/>
              <a:gd name="T81" fmla="*/ 189 h 239"/>
              <a:gd name="T82" fmla="*/ 372 w 375"/>
              <a:gd name="T83" fmla="*/ 207 h 239"/>
              <a:gd name="T84" fmla="*/ 373 w 375"/>
              <a:gd name="T85" fmla="*/ 204 h 2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</a:cxnLst>
            <a:rect l="0" t="0" r="r" b="b"/>
            <a:pathLst>
              <a:path w="375" h="239">
                <a:moveTo>
                  <a:pt x="373" y="204"/>
                </a:moveTo>
                <a:cubicBezTo>
                  <a:pt x="373" y="204"/>
                  <a:pt x="372" y="204"/>
                  <a:pt x="372" y="203"/>
                </a:cubicBezTo>
                <a:cubicBezTo>
                  <a:pt x="369" y="185"/>
                  <a:pt x="359" y="167"/>
                  <a:pt x="349" y="152"/>
                </a:cubicBezTo>
                <a:cubicBezTo>
                  <a:pt x="340" y="138"/>
                  <a:pt x="328" y="124"/>
                  <a:pt x="313" y="116"/>
                </a:cubicBezTo>
                <a:cubicBezTo>
                  <a:pt x="291" y="106"/>
                  <a:pt x="252" y="98"/>
                  <a:pt x="235" y="120"/>
                </a:cubicBezTo>
                <a:cubicBezTo>
                  <a:pt x="235" y="121"/>
                  <a:pt x="235" y="121"/>
                  <a:pt x="235" y="121"/>
                </a:cubicBezTo>
                <a:cubicBezTo>
                  <a:pt x="199" y="109"/>
                  <a:pt x="162" y="101"/>
                  <a:pt x="126" y="95"/>
                </a:cubicBezTo>
                <a:cubicBezTo>
                  <a:pt x="115" y="94"/>
                  <a:pt x="103" y="92"/>
                  <a:pt x="92" y="90"/>
                </a:cubicBezTo>
                <a:cubicBezTo>
                  <a:pt x="106" y="72"/>
                  <a:pt x="129" y="62"/>
                  <a:pt x="150" y="54"/>
                </a:cubicBezTo>
                <a:cubicBezTo>
                  <a:pt x="163" y="49"/>
                  <a:pt x="177" y="44"/>
                  <a:pt x="192" y="41"/>
                </a:cubicBezTo>
                <a:cubicBezTo>
                  <a:pt x="192" y="41"/>
                  <a:pt x="192" y="42"/>
                  <a:pt x="192" y="42"/>
                </a:cubicBezTo>
                <a:cubicBezTo>
                  <a:pt x="217" y="73"/>
                  <a:pt x="262" y="56"/>
                  <a:pt x="296" y="59"/>
                </a:cubicBezTo>
                <a:cubicBezTo>
                  <a:pt x="298" y="59"/>
                  <a:pt x="298" y="56"/>
                  <a:pt x="297" y="56"/>
                </a:cubicBezTo>
                <a:cubicBezTo>
                  <a:pt x="296" y="56"/>
                  <a:pt x="296" y="55"/>
                  <a:pt x="296" y="55"/>
                </a:cubicBezTo>
                <a:cubicBezTo>
                  <a:pt x="296" y="55"/>
                  <a:pt x="296" y="55"/>
                  <a:pt x="296" y="55"/>
                </a:cubicBezTo>
                <a:cubicBezTo>
                  <a:pt x="285" y="17"/>
                  <a:pt x="214" y="0"/>
                  <a:pt x="193" y="37"/>
                </a:cubicBezTo>
                <a:cubicBezTo>
                  <a:pt x="176" y="40"/>
                  <a:pt x="159" y="46"/>
                  <a:pt x="144" y="53"/>
                </a:cubicBezTo>
                <a:cubicBezTo>
                  <a:pt x="125" y="60"/>
                  <a:pt x="100" y="71"/>
                  <a:pt x="90" y="90"/>
                </a:cubicBezTo>
                <a:cubicBezTo>
                  <a:pt x="79" y="88"/>
                  <a:pt x="69" y="86"/>
                  <a:pt x="58" y="85"/>
                </a:cubicBezTo>
                <a:cubicBezTo>
                  <a:pt x="40" y="83"/>
                  <a:pt x="16" y="80"/>
                  <a:pt x="0" y="90"/>
                </a:cubicBezTo>
                <a:cubicBezTo>
                  <a:pt x="0" y="91"/>
                  <a:pt x="0" y="92"/>
                  <a:pt x="1" y="92"/>
                </a:cubicBezTo>
                <a:cubicBezTo>
                  <a:pt x="23" y="85"/>
                  <a:pt x="44" y="86"/>
                  <a:pt x="67" y="90"/>
                </a:cubicBezTo>
                <a:cubicBezTo>
                  <a:pt x="74" y="91"/>
                  <a:pt x="81" y="92"/>
                  <a:pt x="88" y="93"/>
                </a:cubicBezTo>
                <a:cubicBezTo>
                  <a:pt x="88" y="94"/>
                  <a:pt x="89" y="94"/>
                  <a:pt x="89" y="93"/>
                </a:cubicBezTo>
                <a:cubicBezTo>
                  <a:pt x="89" y="93"/>
                  <a:pt x="89" y="93"/>
                  <a:pt x="89" y="93"/>
                </a:cubicBezTo>
                <a:cubicBezTo>
                  <a:pt x="103" y="95"/>
                  <a:pt x="117" y="98"/>
                  <a:pt x="131" y="100"/>
                </a:cubicBezTo>
                <a:cubicBezTo>
                  <a:pt x="142" y="108"/>
                  <a:pt x="152" y="117"/>
                  <a:pt x="161" y="127"/>
                </a:cubicBezTo>
                <a:cubicBezTo>
                  <a:pt x="163" y="129"/>
                  <a:pt x="165" y="131"/>
                  <a:pt x="166" y="133"/>
                </a:cubicBezTo>
                <a:cubicBezTo>
                  <a:pt x="166" y="133"/>
                  <a:pt x="166" y="133"/>
                  <a:pt x="166" y="133"/>
                </a:cubicBezTo>
                <a:cubicBezTo>
                  <a:pt x="163" y="155"/>
                  <a:pt x="175" y="174"/>
                  <a:pt x="190" y="189"/>
                </a:cubicBezTo>
                <a:cubicBezTo>
                  <a:pt x="199" y="197"/>
                  <a:pt x="208" y="205"/>
                  <a:pt x="217" y="213"/>
                </a:cubicBezTo>
                <a:cubicBezTo>
                  <a:pt x="226" y="221"/>
                  <a:pt x="233" y="230"/>
                  <a:pt x="240" y="238"/>
                </a:cubicBezTo>
                <a:cubicBezTo>
                  <a:pt x="241" y="239"/>
                  <a:pt x="243" y="238"/>
                  <a:pt x="242" y="237"/>
                </a:cubicBezTo>
                <a:cubicBezTo>
                  <a:pt x="242" y="236"/>
                  <a:pt x="241" y="235"/>
                  <a:pt x="241" y="234"/>
                </a:cubicBezTo>
                <a:cubicBezTo>
                  <a:pt x="232" y="195"/>
                  <a:pt x="226" y="122"/>
                  <a:pt x="170" y="132"/>
                </a:cubicBezTo>
                <a:cubicBezTo>
                  <a:pt x="167" y="128"/>
                  <a:pt x="165" y="125"/>
                  <a:pt x="162" y="122"/>
                </a:cubicBezTo>
                <a:cubicBezTo>
                  <a:pt x="155" y="115"/>
                  <a:pt x="146" y="106"/>
                  <a:pt x="136" y="101"/>
                </a:cubicBezTo>
                <a:cubicBezTo>
                  <a:pt x="161" y="105"/>
                  <a:pt x="186" y="111"/>
                  <a:pt x="211" y="118"/>
                </a:cubicBezTo>
                <a:cubicBezTo>
                  <a:pt x="219" y="120"/>
                  <a:pt x="227" y="123"/>
                  <a:pt x="235" y="126"/>
                </a:cubicBezTo>
                <a:cubicBezTo>
                  <a:pt x="249" y="147"/>
                  <a:pt x="267" y="165"/>
                  <a:pt x="290" y="175"/>
                </a:cubicBezTo>
                <a:cubicBezTo>
                  <a:pt x="303" y="181"/>
                  <a:pt x="317" y="185"/>
                  <a:pt x="330" y="189"/>
                </a:cubicBezTo>
                <a:cubicBezTo>
                  <a:pt x="345" y="194"/>
                  <a:pt x="358" y="200"/>
                  <a:pt x="372" y="207"/>
                </a:cubicBezTo>
                <a:cubicBezTo>
                  <a:pt x="374" y="207"/>
                  <a:pt x="375" y="205"/>
                  <a:pt x="373" y="204"/>
                </a:cubicBezTo>
                <a:close/>
              </a:path>
            </a:pathLst>
          </a:custGeom>
          <a:solidFill>
            <a:srgbClr val="21B37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>
              <a:solidFill>
                <a:prstClr val="black"/>
              </a:solidFill>
              <a:ea typeface="华文细黑" panose="02010600040101010101" pitchFamily="2" charset="-122"/>
            </a:endParaRPr>
          </a:p>
        </p:txBody>
      </p:sp>
      <p:sp>
        <p:nvSpPr>
          <p:cNvPr id="52" name="Freeform 49"/>
          <p:cNvSpPr>
            <a:spLocks/>
          </p:cNvSpPr>
          <p:nvPr/>
        </p:nvSpPr>
        <p:spPr bwMode="auto">
          <a:xfrm>
            <a:off x="3671888" y="369519"/>
            <a:ext cx="301625" cy="300038"/>
          </a:xfrm>
          <a:custGeom>
            <a:avLst/>
            <a:gdLst>
              <a:gd name="T0" fmla="*/ 63 w 110"/>
              <a:gd name="T1" fmla="*/ 38 h 109"/>
              <a:gd name="T2" fmla="*/ 0 w 110"/>
              <a:gd name="T3" fmla="*/ 5 h 109"/>
              <a:gd name="T4" fmla="*/ 0 w 110"/>
              <a:gd name="T5" fmla="*/ 5 h 109"/>
              <a:gd name="T6" fmla="*/ 64 w 110"/>
              <a:gd name="T7" fmla="*/ 45 h 109"/>
              <a:gd name="T8" fmla="*/ 106 w 110"/>
              <a:gd name="T9" fmla="*/ 107 h 109"/>
              <a:gd name="T10" fmla="*/ 109 w 110"/>
              <a:gd name="T11" fmla="*/ 105 h 109"/>
              <a:gd name="T12" fmla="*/ 63 w 110"/>
              <a:gd name="T13" fmla="*/ 38 h 1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10" h="109">
                <a:moveTo>
                  <a:pt x="63" y="38"/>
                </a:moveTo>
                <a:cubicBezTo>
                  <a:pt x="47" y="21"/>
                  <a:pt x="25" y="0"/>
                  <a:pt x="0" y="5"/>
                </a:cubicBezTo>
                <a:cubicBezTo>
                  <a:pt x="0" y="5"/>
                  <a:pt x="0" y="5"/>
                  <a:pt x="0" y="5"/>
                </a:cubicBezTo>
                <a:cubicBezTo>
                  <a:pt x="27" y="7"/>
                  <a:pt x="47" y="25"/>
                  <a:pt x="64" y="45"/>
                </a:cubicBezTo>
                <a:cubicBezTo>
                  <a:pt x="80" y="64"/>
                  <a:pt x="93" y="85"/>
                  <a:pt x="106" y="107"/>
                </a:cubicBezTo>
                <a:cubicBezTo>
                  <a:pt x="107" y="109"/>
                  <a:pt x="110" y="107"/>
                  <a:pt x="109" y="105"/>
                </a:cubicBezTo>
                <a:cubicBezTo>
                  <a:pt x="96" y="82"/>
                  <a:pt x="81" y="59"/>
                  <a:pt x="63" y="38"/>
                </a:cubicBezTo>
                <a:close/>
              </a:path>
            </a:pathLst>
          </a:custGeom>
          <a:solidFill>
            <a:srgbClr val="FF786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>
              <a:solidFill>
                <a:prstClr val="black"/>
              </a:solidFill>
              <a:ea typeface="华文细黑" panose="02010600040101010101" pitchFamily="2" charset="-122"/>
            </a:endParaRPr>
          </a:p>
        </p:txBody>
      </p:sp>
      <p:sp>
        <p:nvSpPr>
          <p:cNvPr id="53" name="Freeform 50"/>
          <p:cNvSpPr>
            <a:spLocks/>
          </p:cNvSpPr>
          <p:nvPr/>
        </p:nvSpPr>
        <p:spPr bwMode="auto">
          <a:xfrm>
            <a:off x="3913188" y="652095"/>
            <a:ext cx="211138" cy="212725"/>
          </a:xfrm>
          <a:custGeom>
            <a:avLst/>
            <a:gdLst>
              <a:gd name="T0" fmla="*/ 20 w 77"/>
              <a:gd name="T1" fmla="*/ 0 h 77"/>
              <a:gd name="T2" fmla="*/ 18 w 77"/>
              <a:gd name="T3" fmla="*/ 0 h 77"/>
              <a:gd name="T4" fmla="*/ 17 w 77"/>
              <a:gd name="T5" fmla="*/ 3 h 77"/>
              <a:gd name="T6" fmla="*/ 11 w 77"/>
              <a:gd name="T7" fmla="*/ 69 h 77"/>
              <a:gd name="T8" fmla="*/ 24 w 77"/>
              <a:gd name="T9" fmla="*/ 76 h 77"/>
              <a:gd name="T10" fmla="*/ 31 w 77"/>
              <a:gd name="T11" fmla="*/ 61 h 77"/>
              <a:gd name="T12" fmla="*/ 48 w 77"/>
              <a:gd name="T13" fmla="*/ 74 h 77"/>
              <a:gd name="T14" fmla="*/ 50 w 77"/>
              <a:gd name="T15" fmla="*/ 73 h 77"/>
              <a:gd name="T16" fmla="*/ 53 w 77"/>
              <a:gd name="T17" fmla="*/ 52 h 77"/>
              <a:gd name="T18" fmla="*/ 69 w 77"/>
              <a:gd name="T19" fmla="*/ 57 h 77"/>
              <a:gd name="T20" fmla="*/ 76 w 77"/>
              <a:gd name="T21" fmla="*/ 41 h 77"/>
              <a:gd name="T22" fmla="*/ 20 w 77"/>
              <a:gd name="T23" fmla="*/ 0 h 7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77" h="77">
                <a:moveTo>
                  <a:pt x="20" y="0"/>
                </a:moveTo>
                <a:cubicBezTo>
                  <a:pt x="19" y="0"/>
                  <a:pt x="19" y="0"/>
                  <a:pt x="18" y="0"/>
                </a:cubicBezTo>
                <a:cubicBezTo>
                  <a:pt x="17" y="1"/>
                  <a:pt x="16" y="2"/>
                  <a:pt x="17" y="3"/>
                </a:cubicBezTo>
                <a:cubicBezTo>
                  <a:pt x="8" y="23"/>
                  <a:pt x="0" y="49"/>
                  <a:pt x="11" y="69"/>
                </a:cubicBezTo>
                <a:cubicBezTo>
                  <a:pt x="14" y="74"/>
                  <a:pt x="19" y="77"/>
                  <a:pt x="24" y="76"/>
                </a:cubicBezTo>
                <a:cubicBezTo>
                  <a:pt x="30" y="74"/>
                  <a:pt x="31" y="67"/>
                  <a:pt x="31" y="61"/>
                </a:cubicBezTo>
                <a:cubicBezTo>
                  <a:pt x="35" y="67"/>
                  <a:pt x="41" y="72"/>
                  <a:pt x="48" y="74"/>
                </a:cubicBezTo>
                <a:cubicBezTo>
                  <a:pt x="49" y="75"/>
                  <a:pt x="50" y="74"/>
                  <a:pt x="50" y="73"/>
                </a:cubicBezTo>
                <a:cubicBezTo>
                  <a:pt x="53" y="66"/>
                  <a:pt x="54" y="59"/>
                  <a:pt x="53" y="52"/>
                </a:cubicBezTo>
                <a:cubicBezTo>
                  <a:pt x="58" y="56"/>
                  <a:pt x="63" y="59"/>
                  <a:pt x="69" y="57"/>
                </a:cubicBezTo>
                <a:cubicBezTo>
                  <a:pt x="76" y="55"/>
                  <a:pt x="77" y="46"/>
                  <a:pt x="76" y="41"/>
                </a:cubicBezTo>
                <a:cubicBezTo>
                  <a:pt x="74" y="14"/>
                  <a:pt x="41" y="4"/>
                  <a:pt x="20" y="0"/>
                </a:cubicBezTo>
                <a:close/>
              </a:path>
            </a:pathLst>
          </a:custGeom>
          <a:solidFill>
            <a:srgbClr val="FF786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>
              <a:solidFill>
                <a:prstClr val="black"/>
              </a:solidFill>
              <a:ea typeface="华文细黑" panose="02010600040101010101" pitchFamily="2" charset="-122"/>
            </a:endParaRPr>
          </a:p>
        </p:txBody>
      </p:sp>
      <p:sp>
        <p:nvSpPr>
          <p:cNvPr id="54" name="Freeform 51"/>
          <p:cNvSpPr>
            <a:spLocks/>
          </p:cNvSpPr>
          <p:nvPr/>
        </p:nvSpPr>
        <p:spPr bwMode="auto">
          <a:xfrm>
            <a:off x="7556500" y="377457"/>
            <a:ext cx="693738" cy="965200"/>
          </a:xfrm>
          <a:custGeom>
            <a:avLst/>
            <a:gdLst>
              <a:gd name="T0" fmla="*/ 204 w 253"/>
              <a:gd name="T1" fmla="*/ 131 h 351"/>
              <a:gd name="T2" fmla="*/ 110 w 253"/>
              <a:gd name="T3" fmla="*/ 138 h 351"/>
              <a:gd name="T4" fmla="*/ 107 w 253"/>
              <a:gd name="T5" fmla="*/ 131 h 351"/>
              <a:gd name="T6" fmla="*/ 81 w 253"/>
              <a:gd name="T7" fmla="*/ 78 h 351"/>
              <a:gd name="T8" fmla="*/ 1 w 253"/>
              <a:gd name="T9" fmla="*/ 1 h 351"/>
              <a:gd name="T10" fmla="*/ 1 w 253"/>
              <a:gd name="T11" fmla="*/ 2 h 351"/>
              <a:gd name="T12" fmla="*/ 80 w 253"/>
              <a:gd name="T13" fmla="*/ 86 h 351"/>
              <a:gd name="T14" fmla="*/ 106 w 253"/>
              <a:gd name="T15" fmla="*/ 138 h 351"/>
              <a:gd name="T16" fmla="*/ 126 w 253"/>
              <a:gd name="T17" fmla="*/ 187 h 351"/>
              <a:gd name="T18" fmla="*/ 127 w 253"/>
              <a:gd name="T19" fmla="*/ 188 h 351"/>
              <a:gd name="T20" fmla="*/ 112 w 253"/>
              <a:gd name="T21" fmla="*/ 279 h 351"/>
              <a:gd name="T22" fmla="*/ 167 w 253"/>
              <a:gd name="T23" fmla="*/ 349 h 351"/>
              <a:gd name="T24" fmla="*/ 208 w 253"/>
              <a:gd name="T25" fmla="*/ 336 h 351"/>
              <a:gd name="T26" fmla="*/ 213 w 253"/>
              <a:gd name="T27" fmla="*/ 290 h 351"/>
              <a:gd name="T28" fmla="*/ 130 w 253"/>
              <a:gd name="T29" fmla="*/ 187 h 351"/>
              <a:gd name="T30" fmla="*/ 129 w 253"/>
              <a:gd name="T31" fmla="*/ 187 h 351"/>
              <a:gd name="T32" fmla="*/ 128 w 253"/>
              <a:gd name="T33" fmla="*/ 187 h 351"/>
              <a:gd name="T34" fmla="*/ 128 w 253"/>
              <a:gd name="T35" fmla="*/ 186 h 351"/>
              <a:gd name="T36" fmla="*/ 116 w 253"/>
              <a:gd name="T37" fmla="*/ 150 h 351"/>
              <a:gd name="T38" fmla="*/ 128 w 253"/>
              <a:gd name="T39" fmla="*/ 163 h 351"/>
              <a:gd name="T40" fmla="*/ 169 w 253"/>
              <a:gd name="T41" fmla="*/ 193 h 351"/>
              <a:gd name="T42" fmla="*/ 236 w 253"/>
              <a:gd name="T43" fmla="*/ 200 h 351"/>
              <a:gd name="T44" fmla="*/ 204 w 253"/>
              <a:gd name="T45" fmla="*/ 131 h 35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253" h="351">
                <a:moveTo>
                  <a:pt x="204" y="131"/>
                </a:moveTo>
                <a:cubicBezTo>
                  <a:pt x="176" y="119"/>
                  <a:pt x="136" y="119"/>
                  <a:pt x="110" y="138"/>
                </a:cubicBezTo>
                <a:cubicBezTo>
                  <a:pt x="109" y="135"/>
                  <a:pt x="108" y="133"/>
                  <a:pt x="107" y="131"/>
                </a:cubicBezTo>
                <a:cubicBezTo>
                  <a:pt x="100" y="113"/>
                  <a:pt x="91" y="95"/>
                  <a:pt x="81" y="78"/>
                </a:cubicBezTo>
                <a:cubicBezTo>
                  <a:pt x="62" y="46"/>
                  <a:pt x="36" y="16"/>
                  <a:pt x="1" y="1"/>
                </a:cubicBezTo>
                <a:cubicBezTo>
                  <a:pt x="1" y="0"/>
                  <a:pt x="0" y="1"/>
                  <a:pt x="1" y="2"/>
                </a:cubicBezTo>
                <a:cubicBezTo>
                  <a:pt x="34" y="24"/>
                  <a:pt x="61" y="51"/>
                  <a:pt x="80" y="86"/>
                </a:cubicBezTo>
                <a:cubicBezTo>
                  <a:pt x="90" y="103"/>
                  <a:pt x="98" y="120"/>
                  <a:pt x="106" y="138"/>
                </a:cubicBezTo>
                <a:cubicBezTo>
                  <a:pt x="112" y="154"/>
                  <a:pt x="118" y="172"/>
                  <a:pt x="126" y="187"/>
                </a:cubicBezTo>
                <a:cubicBezTo>
                  <a:pt x="126" y="188"/>
                  <a:pt x="126" y="188"/>
                  <a:pt x="127" y="188"/>
                </a:cubicBezTo>
                <a:cubicBezTo>
                  <a:pt x="108" y="212"/>
                  <a:pt x="107" y="251"/>
                  <a:pt x="112" y="279"/>
                </a:cubicBezTo>
                <a:cubicBezTo>
                  <a:pt x="117" y="309"/>
                  <a:pt x="133" y="343"/>
                  <a:pt x="167" y="349"/>
                </a:cubicBezTo>
                <a:cubicBezTo>
                  <a:pt x="182" y="351"/>
                  <a:pt x="199" y="350"/>
                  <a:pt x="208" y="336"/>
                </a:cubicBezTo>
                <a:cubicBezTo>
                  <a:pt x="216" y="322"/>
                  <a:pt x="216" y="305"/>
                  <a:pt x="213" y="290"/>
                </a:cubicBezTo>
                <a:cubicBezTo>
                  <a:pt x="203" y="244"/>
                  <a:pt x="168" y="212"/>
                  <a:pt x="130" y="187"/>
                </a:cubicBezTo>
                <a:cubicBezTo>
                  <a:pt x="130" y="187"/>
                  <a:pt x="129" y="187"/>
                  <a:pt x="129" y="187"/>
                </a:cubicBezTo>
                <a:cubicBezTo>
                  <a:pt x="129" y="187"/>
                  <a:pt x="128" y="187"/>
                  <a:pt x="128" y="187"/>
                </a:cubicBezTo>
                <a:cubicBezTo>
                  <a:pt x="128" y="187"/>
                  <a:pt x="128" y="186"/>
                  <a:pt x="128" y="186"/>
                </a:cubicBezTo>
                <a:cubicBezTo>
                  <a:pt x="125" y="174"/>
                  <a:pt x="121" y="162"/>
                  <a:pt x="116" y="150"/>
                </a:cubicBezTo>
                <a:cubicBezTo>
                  <a:pt x="119" y="155"/>
                  <a:pt x="124" y="159"/>
                  <a:pt x="128" y="163"/>
                </a:cubicBezTo>
                <a:cubicBezTo>
                  <a:pt x="140" y="174"/>
                  <a:pt x="154" y="185"/>
                  <a:pt x="169" y="193"/>
                </a:cubicBezTo>
                <a:cubicBezTo>
                  <a:pt x="184" y="202"/>
                  <a:pt x="222" y="223"/>
                  <a:pt x="236" y="200"/>
                </a:cubicBezTo>
                <a:cubicBezTo>
                  <a:pt x="253" y="173"/>
                  <a:pt x="229" y="141"/>
                  <a:pt x="204" y="131"/>
                </a:cubicBezTo>
                <a:close/>
              </a:path>
            </a:pathLst>
          </a:custGeom>
          <a:solidFill>
            <a:srgbClr val="317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>
              <a:solidFill>
                <a:prstClr val="black"/>
              </a:solidFill>
              <a:ea typeface="华文细黑" panose="02010600040101010101" pitchFamily="2" charset="-122"/>
            </a:endParaRPr>
          </a:p>
        </p:txBody>
      </p:sp>
      <p:sp>
        <p:nvSpPr>
          <p:cNvPr id="55" name="Freeform 52"/>
          <p:cNvSpPr>
            <a:spLocks/>
          </p:cNvSpPr>
          <p:nvPr/>
        </p:nvSpPr>
        <p:spPr bwMode="auto">
          <a:xfrm>
            <a:off x="7394575" y="358407"/>
            <a:ext cx="241300" cy="363538"/>
          </a:xfrm>
          <a:custGeom>
            <a:avLst/>
            <a:gdLst>
              <a:gd name="T0" fmla="*/ 85 w 88"/>
              <a:gd name="T1" fmla="*/ 88 h 132"/>
              <a:gd name="T2" fmla="*/ 34 w 88"/>
              <a:gd name="T3" fmla="*/ 81 h 132"/>
              <a:gd name="T4" fmla="*/ 17 w 88"/>
              <a:gd name="T5" fmla="*/ 44 h 132"/>
              <a:gd name="T6" fmla="*/ 2 w 88"/>
              <a:gd name="T7" fmla="*/ 1 h 132"/>
              <a:gd name="T8" fmla="*/ 0 w 88"/>
              <a:gd name="T9" fmla="*/ 2 h 132"/>
              <a:gd name="T10" fmla="*/ 15 w 88"/>
              <a:gd name="T11" fmla="*/ 48 h 132"/>
              <a:gd name="T12" fmla="*/ 32 w 88"/>
              <a:gd name="T13" fmla="*/ 84 h 132"/>
              <a:gd name="T14" fmla="*/ 32 w 88"/>
              <a:gd name="T15" fmla="*/ 86 h 132"/>
              <a:gd name="T16" fmla="*/ 28 w 88"/>
              <a:gd name="T17" fmla="*/ 123 h 132"/>
              <a:gd name="T18" fmla="*/ 47 w 88"/>
              <a:gd name="T19" fmla="*/ 112 h 132"/>
              <a:gd name="T20" fmla="*/ 68 w 88"/>
              <a:gd name="T21" fmla="*/ 121 h 132"/>
              <a:gd name="T22" fmla="*/ 70 w 88"/>
              <a:gd name="T23" fmla="*/ 118 h 132"/>
              <a:gd name="T24" fmla="*/ 68 w 88"/>
              <a:gd name="T25" fmla="*/ 103 h 132"/>
              <a:gd name="T26" fmla="*/ 83 w 88"/>
              <a:gd name="T27" fmla="*/ 103 h 132"/>
              <a:gd name="T28" fmla="*/ 85 w 88"/>
              <a:gd name="T29" fmla="*/ 88 h 1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88" h="132">
                <a:moveTo>
                  <a:pt x="85" y="88"/>
                </a:moveTo>
                <a:cubicBezTo>
                  <a:pt x="74" y="71"/>
                  <a:pt x="48" y="68"/>
                  <a:pt x="34" y="81"/>
                </a:cubicBezTo>
                <a:cubicBezTo>
                  <a:pt x="29" y="69"/>
                  <a:pt x="22" y="56"/>
                  <a:pt x="17" y="44"/>
                </a:cubicBezTo>
                <a:cubicBezTo>
                  <a:pt x="11" y="30"/>
                  <a:pt x="7" y="15"/>
                  <a:pt x="2" y="1"/>
                </a:cubicBezTo>
                <a:cubicBezTo>
                  <a:pt x="2" y="0"/>
                  <a:pt x="0" y="0"/>
                  <a:pt x="0" y="2"/>
                </a:cubicBezTo>
                <a:cubicBezTo>
                  <a:pt x="3" y="18"/>
                  <a:pt x="9" y="33"/>
                  <a:pt x="15" y="48"/>
                </a:cubicBezTo>
                <a:cubicBezTo>
                  <a:pt x="20" y="60"/>
                  <a:pt x="25" y="73"/>
                  <a:pt x="32" y="84"/>
                </a:cubicBezTo>
                <a:cubicBezTo>
                  <a:pt x="31" y="85"/>
                  <a:pt x="31" y="86"/>
                  <a:pt x="32" y="86"/>
                </a:cubicBezTo>
                <a:cubicBezTo>
                  <a:pt x="21" y="95"/>
                  <a:pt x="17" y="113"/>
                  <a:pt x="28" y="123"/>
                </a:cubicBezTo>
                <a:cubicBezTo>
                  <a:pt x="38" y="132"/>
                  <a:pt x="45" y="121"/>
                  <a:pt x="47" y="112"/>
                </a:cubicBezTo>
                <a:cubicBezTo>
                  <a:pt x="52" y="118"/>
                  <a:pt x="59" y="121"/>
                  <a:pt x="68" y="121"/>
                </a:cubicBezTo>
                <a:cubicBezTo>
                  <a:pt x="69" y="121"/>
                  <a:pt x="71" y="119"/>
                  <a:pt x="70" y="118"/>
                </a:cubicBezTo>
                <a:cubicBezTo>
                  <a:pt x="70" y="113"/>
                  <a:pt x="70" y="108"/>
                  <a:pt x="68" y="103"/>
                </a:cubicBezTo>
                <a:cubicBezTo>
                  <a:pt x="73" y="105"/>
                  <a:pt x="78" y="106"/>
                  <a:pt x="83" y="103"/>
                </a:cubicBezTo>
                <a:cubicBezTo>
                  <a:pt x="88" y="100"/>
                  <a:pt x="88" y="92"/>
                  <a:pt x="85" y="88"/>
                </a:cubicBezTo>
                <a:close/>
              </a:path>
            </a:pathLst>
          </a:custGeom>
          <a:solidFill>
            <a:srgbClr val="7F7E3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>
              <a:solidFill>
                <a:prstClr val="black"/>
              </a:solidFill>
              <a:ea typeface="华文细黑" panose="02010600040101010101" pitchFamily="2" charset="-122"/>
            </a:endParaRPr>
          </a:p>
        </p:txBody>
      </p:sp>
      <p:sp>
        <p:nvSpPr>
          <p:cNvPr id="56" name="Freeform 53"/>
          <p:cNvSpPr>
            <a:spLocks/>
          </p:cNvSpPr>
          <p:nvPr/>
        </p:nvSpPr>
        <p:spPr bwMode="auto">
          <a:xfrm>
            <a:off x="6708775" y="482232"/>
            <a:ext cx="730250" cy="911225"/>
          </a:xfrm>
          <a:custGeom>
            <a:avLst/>
            <a:gdLst>
              <a:gd name="T0" fmla="*/ 213 w 266"/>
              <a:gd name="T1" fmla="*/ 328 h 331"/>
              <a:gd name="T2" fmla="*/ 212 w 266"/>
              <a:gd name="T3" fmla="*/ 326 h 331"/>
              <a:gd name="T4" fmla="*/ 228 w 266"/>
              <a:gd name="T5" fmla="*/ 273 h 331"/>
              <a:gd name="T6" fmla="*/ 223 w 266"/>
              <a:gd name="T7" fmla="*/ 222 h 331"/>
              <a:gd name="T8" fmla="*/ 161 w 266"/>
              <a:gd name="T9" fmla="*/ 175 h 331"/>
              <a:gd name="T10" fmla="*/ 161 w 266"/>
              <a:gd name="T11" fmla="*/ 175 h 331"/>
              <a:gd name="T12" fmla="*/ 94 w 266"/>
              <a:gd name="T13" fmla="*/ 86 h 331"/>
              <a:gd name="T14" fmla="*/ 72 w 266"/>
              <a:gd name="T15" fmla="*/ 59 h 331"/>
              <a:gd name="T16" fmla="*/ 139 w 266"/>
              <a:gd name="T17" fmla="*/ 69 h 331"/>
              <a:gd name="T18" fmla="*/ 179 w 266"/>
              <a:gd name="T19" fmla="*/ 86 h 331"/>
              <a:gd name="T20" fmla="*/ 179 w 266"/>
              <a:gd name="T21" fmla="*/ 87 h 331"/>
              <a:gd name="T22" fmla="*/ 248 w 266"/>
              <a:gd name="T23" fmla="*/ 167 h 331"/>
              <a:gd name="T24" fmla="*/ 250 w 266"/>
              <a:gd name="T25" fmla="*/ 165 h 331"/>
              <a:gd name="T26" fmla="*/ 250 w 266"/>
              <a:gd name="T27" fmla="*/ 164 h 331"/>
              <a:gd name="T28" fmla="*/ 250 w 266"/>
              <a:gd name="T29" fmla="*/ 164 h 331"/>
              <a:gd name="T30" fmla="*/ 183 w 266"/>
              <a:gd name="T31" fmla="*/ 84 h 331"/>
              <a:gd name="T32" fmla="*/ 135 w 266"/>
              <a:gd name="T33" fmla="*/ 64 h 331"/>
              <a:gd name="T34" fmla="*/ 70 w 266"/>
              <a:gd name="T35" fmla="*/ 58 h 331"/>
              <a:gd name="T36" fmla="*/ 49 w 266"/>
              <a:gd name="T37" fmla="*/ 33 h 331"/>
              <a:gd name="T38" fmla="*/ 1 w 266"/>
              <a:gd name="T39" fmla="*/ 0 h 331"/>
              <a:gd name="T40" fmla="*/ 1 w 266"/>
              <a:gd name="T41" fmla="*/ 2 h 331"/>
              <a:gd name="T42" fmla="*/ 52 w 266"/>
              <a:gd name="T43" fmla="*/ 43 h 331"/>
              <a:gd name="T44" fmla="*/ 67 w 266"/>
              <a:gd name="T45" fmla="*/ 59 h 331"/>
              <a:gd name="T46" fmla="*/ 67 w 266"/>
              <a:gd name="T47" fmla="*/ 60 h 331"/>
              <a:gd name="T48" fmla="*/ 67 w 266"/>
              <a:gd name="T49" fmla="*/ 60 h 331"/>
              <a:gd name="T50" fmla="*/ 95 w 266"/>
              <a:gd name="T51" fmla="*/ 92 h 331"/>
              <a:gd name="T52" fmla="*/ 101 w 266"/>
              <a:gd name="T53" fmla="*/ 132 h 331"/>
              <a:gd name="T54" fmla="*/ 101 w 266"/>
              <a:gd name="T55" fmla="*/ 140 h 331"/>
              <a:gd name="T56" fmla="*/ 100 w 266"/>
              <a:gd name="T57" fmla="*/ 140 h 331"/>
              <a:gd name="T58" fmla="*/ 83 w 266"/>
              <a:gd name="T59" fmla="*/ 198 h 331"/>
              <a:gd name="T60" fmla="*/ 88 w 266"/>
              <a:gd name="T61" fmla="*/ 234 h 331"/>
              <a:gd name="T62" fmla="*/ 89 w 266"/>
              <a:gd name="T63" fmla="*/ 268 h 331"/>
              <a:gd name="T64" fmla="*/ 92 w 266"/>
              <a:gd name="T65" fmla="*/ 268 h 331"/>
              <a:gd name="T66" fmla="*/ 92 w 266"/>
              <a:gd name="T67" fmla="*/ 266 h 331"/>
              <a:gd name="T68" fmla="*/ 105 w 266"/>
              <a:gd name="T69" fmla="*/ 142 h 331"/>
              <a:gd name="T70" fmla="*/ 104 w 266"/>
              <a:gd name="T71" fmla="*/ 129 h 331"/>
              <a:gd name="T72" fmla="*/ 98 w 266"/>
              <a:gd name="T73" fmla="*/ 96 h 331"/>
              <a:gd name="T74" fmla="*/ 144 w 266"/>
              <a:gd name="T75" fmla="*/ 157 h 331"/>
              <a:gd name="T76" fmla="*/ 158 w 266"/>
              <a:gd name="T77" fmla="*/ 179 h 331"/>
              <a:gd name="T78" fmla="*/ 168 w 266"/>
              <a:gd name="T79" fmla="*/ 252 h 331"/>
              <a:gd name="T80" fmla="*/ 190 w 266"/>
              <a:gd name="T81" fmla="*/ 289 h 331"/>
              <a:gd name="T82" fmla="*/ 210 w 266"/>
              <a:gd name="T83" fmla="*/ 329 h 331"/>
              <a:gd name="T84" fmla="*/ 213 w 266"/>
              <a:gd name="T85" fmla="*/ 328 h 33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</a:cxnLst>
            <a:rect l="0" t="0" r="r" b="b"/>
            <a:pathLst>
              <a:path w="266" h="331">
                <a:moveTo>
                  <a:pt x="213" y="328"/>
                </a:moveTo>
                <a:cubicBezTo>
                  <a:pt x="213" y="327"/>
                  <a:pt x="212" y="327"/>
                  <a:pt x="212" y="326"/>
                </a:cubicBezTo>
                <a:cubicBezTo>
                  <a:pt x="222" y="311"/>
                  <a:pt x="226" y="290"/>
                  <a:pt x="228" y="273"/>
                </a:cubicBezTo>
                <a:cubicBezTo>
                  <a:pt x="230" y="256"/>
                  <a:pt x="230" y="237"/>
                  <a:pt x="223" y="222"/>
                </a:cubicBezTo>
                <a:cubicBezTo>
                  <a:pt x="213" y="199"/>
                  <a:pt x="189" y="169"/>
                  <a:pt x="161" y="175"/>
                </a:cubicBezTo>
                <a:cubicBezTo>
                  <a:pt x="161" y="175"/>
                  <a:pt x="161" y="175"/>
                  <a:pt x="161" y="175"/>
                </a:cubicBezTo>
                <a:cubicBezTo>
                  <a:pt x="142" y="143"/>
                  <a:pt x="118" y="113"/>
                  <a:pt x="94" y="86"/>
                </a:cubicBezTo>
                <a:cubicBezTo>
                  <a:pt x="87" y="77"/>
                  <a:pt x="79" y="68"/>
                  <a:pt x="72" y="59"/>
                </a:cubicBezTo>
                <a:cubicBezTo>
                  <a:pt x="94" y="54"/>
                  <a:pt x="118" y="62"/>
                  <a:pt x="139" y="69"/>
                </a:cubicBezTo>
                <a:cubicBezTo>
                  <a:pt x="153" y="74"/>
                  <a:pt x="166" y="79"/>
                  <a:pt x="179" y="86"/>
                </a:cubicBezTo>
                <a:cubicBezTo>
                  <a:pt x="179" y="86"/>
                  <a:pt x="179" y="87"/>
                  <a:pt x="179" y="87"/>
                </a:cubicBezTo>
                <a:cubicBezTo>
                  <a:pt x="178" y="127"/>
                  <a:pt x="224" y="143"/>
                  <a:pt x="248" y="167"/>
                </a:cubicBezTo>
                <a:cubicBezTo>
                  <a:pt x="249" y="168"/>
                  <a:pt x="251" y="166"/>
                  <a:pt x="250" y="165"/>
                </a:cubicBezTo>
                <a:cubicBezTo>
                  <a:pt x="250" y="165"/>
                  <a:pt x="250" y="164"/>
                  <a:pt x="250" y="164"/>
                </a:cubicBezTo>
                <a:cubicBezTo>
                  <a:pt x="250" y="164"/>
                  <a:pt x="250" y="164"/>
                  <a:pt x="250" y="164"/>
                </a:cubicBezTo>
                <a:cubicBezTo>
                  <a:pt x="266" y="128"/>
                  <a:pt x="223" y="69"/>
                  <a:pt x="183" y="84"/>
                </a:cubicBezTo>
                <a:cubicBezTo>
                  <a:pt x="168" y="75"/>
                  <a:pt x="151" y="69"/>
                  <a:pt x="135" y="64"/>
                </a:cubicBezTo>
                <a:cubicBezTo>
                  <a:pt x="116" y="58"/>
                  <a:pt x="90" y="50"/>
                  <a:pt x="70" y="58"/>
                </a:cubicBezTo>
                <a:cubicBezTo>
                  <a:pt x="63" y="49"/>
                  <a:pt x="56" y="41"/>
                  <a:pt x="49" y="33"/>
                </a:cubicBezTo>
                <a:cubicBezTo>
                  <a:pt x="36" y="20"/>
                  <a:pt x="20" y="3"/>
                  <a:pt x="1" y="0"/>
                </a:cubicBezTo>
                <a:cubicBezTo>
                  <a:pt x="1" y="0"/>
                  <a:pt x="0" y="1"/>
                  <a:pt x="1" y="2"/>
                </a:cubicBezTo>
                <a:cubicBezTo>
                  <a:pt x="22" y="11"/>
                  <a:pt x="38" y="26"/>
                  <a:pt x="52" y="43"/>
                </a:cubicBezTo>
                <a:cubicBezTo>
                  <a:pt x="57" y="48"/>
                  <a:pt x="62" y="54"/>
                  <a:pt x="67" y="59"/>
                </a:cubicBezTo>
                <a:cubicBezTo>
                  <a:pt x="66" y="59"/>
                  <a:pt x="67" y="60"/>
                  <a:pt x="67" y="60"/>
                </a:cubicBezTo>
                <a:cubicBezTo>
                  <a:pt x="67" y="60"/>
                  <a:pt x="67" y="60"/>
                  <a:pt x="67" y="60"/>
                </a:cubicBezTo>
                <a:cubicBezTo>
                  <a:pt x="77" y="70"/>
                  <a:pt x="86" y="81"/>
                  <a:pt x="95" y="92"/>
                </a:cubicBezTo>
                <a:cubicBezTo>
                  <a:pt x="98" y="105"/>
                  <a:pt x="101" y="118"/>
                  <a:pt x="101" y="132"/>
                </a:cubicBezTo>
                <a:cubicBezTo>
                  <a:pt x="101" y="135"/>
                  <a:pt x="101" y="137"/>
                  <a:pt x="101" y="140"/>
                </a:cubicBezTo>
                <a:cubicBezTo>
                  <a:pt x="101" y="140"/>
                  <a:pt x="101" y="140"/>
                  <a:pt x="100" y="140"/>
                </a:cubicBezTo>
                <a:cubicBezTo>
                  <a:pt x="84" y="155"/>
                  <a:pt x="81" y="177"/>
                  <a:pt x="83" y="198"/>
                </a:cubicBezTo>
                <a:cubicBezTo>
                  <a:pt x="84" y="210"/>
                  <a:pt x="86" y="222"/>
                  <a:pt x="88" y="234"/>
                </a:cubicBezTo>
                <a:cubicBezTo>
                  <a:pt x="89" y="246"/>
                  <a:pt x="89" y="257"/>
                  <a:pt x="89" y="268"/>
                </a:cubicBezTo>
                <a:cubicBezTo>
                  <a:pt x="89" y="270"/>
                  <a:pt x="92" y="270"/>
                  <a:pt x="92" y="268"/>
                </a:cubicBezTo>
                <a:cubicBezTo>
                  <a:pt x="92" y="267"/>
                  <a:pt x="92" y="266"/>
                  <a:pt x="92" y="266"/>
                </a:cubicBezTo>
                <a:cubicBezTo>
                  <a:pt x="111" y="230"/>
                  <a:pt x="153" y="170"/>
                  <a:pt x="105" y="142"/>
                </a:cubicBezTo>
                <a:cubicBezTo>
                  <a:pt x="104" y="137"/>
                  <a:pt x="104" y="133"/>
                  <a:pt x="104" y="129"/>
                </a:cubicBezTo>
                <a:cubicBezTo>
                  <a:pt x="103" y="118"/>
                  <a:pt x="103" y="106"/>
                  <a:pt x="98" y="96"/>
                </a:cubicBezTo>
                <a:cubicBezTo>
                  <a:pt x="115" y="116"/>
                  <a:pt x="130" y="136"/>
                  <a:pt x="144" y="157"/>
                </a:cubicBezTo>
                <a:cubicBezTo>
                  <a:pt x="149" y="164"/>
                  <a:pt x="153" y="171"/>
                  <a:pt x="158" y="179"/>
                </a:cubicBezTo>
                <a:cubicBezTo>
                  <a:pt x="155" y="204"/>
                  <a:pt x="157" y="229"/>
                  <a:pt x="168" y="252"/>
                </a:cubicBezTo>
                <a:cubicBezTo>
                  <a:pt x="174" y="265"/>
                  <a:pt x="182" y="277"/>
                  <a:pt x="190" y="289"/>
                </a:cubicBezTo>
                <a:cubicBezTo>
                  <a:pt x="198" y="302"/>
                  <a:pt x="204" y="315"/>
                  <a:pt x="210" y="329"/>
                </a:cubicBezTo>
                <a:cubicBezTo>
                  <a:pt x="211" y="331"/>
                  <a:pt x="213" y="330"/>
                  <a:pt x="213" y="328"/>
                </a:cubicBezTo>
                <a:close/>
              </a:path>
            </a:pathLst>
          </a:custGeom>
          <a:solidFill>
            <a:srgbClr val="FEC16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>
              <a:solidFill>
                <a:prstClr val="black"/>
              </a:solidFill>
              <a:ea typeface="华文细黑" panose="02010600040101010101" pitchFamily="2" charset="-122"/>
            </a:endParaRPr>
          </a:p>
        </p:txBody>
      </p:sp>
      <p:sp>
        <p:nvSpPr>
          <p:cNvPr id="57" name="Freeform 54"/>
          <p:cNvSpPr>
            <a:spLocks/>
          </p:cNvSpPr>
          <p:nvPr/>
        </p:nvSpPr>
        <p:spPr bwMode="auto">
          <a:xfrm>
            <a:off x="6221413" y="699720"/>
            <a:ext cx="546100" cy="498475"/>
          </a:xfrm>
          <a:custGeom>
            <a:avLst/>
            <a:gdLst>
              <a:gd name="T0" fmla="*/ 145 w 199"/>
              <a:gd name="T1" fmla="*/ 150 h 181"/>
              <a:gd name="T2" fmla="*/ 169 w 199"/>
              <a:gd name="T3" fmla="*/ 142 h 181"/>
              <a:gd name="T4" fmla="*/ 176 w 199"/>
              <a:gd name="T5" fmla="*/ 118 h 181"/>
              <a:gd name="T6" fmla="*/ 184 w 199"/>
              <a:gd name="T7" fmla="*/ 88 h 181"/>
              <a:gd name="T8" fmla="*/ 130 w 199"/>
              <a:gd name="T9" fmla="*/ 107 h 181"/>
              <a:gd name="T10" fmla="*/ 128 w 199"/>
              <a:gd name="T11" fmla="*/ 107 h 181"/>
              <a:gd name="T12" fmla="*/ 128 w 199"/>
              <a:gd name="T13" fmla="*/ 108 h 181"/>
              <a:gd name="T14" fmla="*/ 90 w 199"/>
              <a:gd name="T15" fmla="*/ 87 h 181"/>
              <a:gd name="T16" fmla="*/ 54 w 199"/>
              <a:gd name="T17" fmla="*/ 57 h 181"/>
              <a:gd name="T18" fmla="*/ 25 w 199"/>
              <a:gd name="T19" fmla="*/ 22 h 181"/>
              <a:gd name="T20" fmla="*/ 2 w 199"/>
              <a:gd name="T21" fmla="*/ 0 h 181"/>
              <a:gd name="T22" fmla="*/ 1 w 199"/>
              <a:gd name="T23" fmla="*/ 1 h 181"/>
              <a:gd name="T24" fmla="*/ 59 w 199"/>
              <a:gd name="T25" fmla="*/ 68 h 181"/>
              <a:gd name="T26" fmla="*/ 126 w 199"/>
              <a:gd name="T27" fmla="*/ 111 h 181"/>
              <a:gd name="T28" fmla="*/ 115 w 199"/>
              <a:gd name="T29" fmla="*/ 133 h 181"/>
              <a:gd name="T30" fmla="*/ 111 w 199"/>
              <a:gd name="T31" fmla="*/ 159 h 181"/>
              <a:gd name="T32" fmla="*/ 145 w 199"/>
              <a:gd name="T33" fmla="*/ 150 h 18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199" h="181">
                <a:moveTo>
                  <a:pt x="145" y="150"/>
                </a:moveTo>
                <a:cubicBezTo>
                  <a:pt x="153" y="154"/>
                  <a:pt x="164" y="149"/>
                  <a:pt x="169" y="142"/>
                </a:cubicBezTo>
                <a:cubicBezTo>
                  <a:pt x="175" y="135"/>
                  <a:pt x="178" y="126"/>
                  <a:pt x="176" y="118"/>
                </a:cubicBezTo>
                <a:cubicBezTo>
                  <a:pt x="188" y="114"/>
                  <a:pt x="199" y="96"/>
                  <a:pt x="184" y="88"/>
                </a:cubicBezTo>
                <a:cubicBezTo>
                  <a:pt x="164" y="78"/>
                  <a:pt x="144" y="94"/>
                  <a:pt x="130" y="107"/>
                </a:cubicBezTo>
                <a:cubicBezTo>
                  <a:pt x="129" y="107"/>
                  <a:pt x="129" y="107"/>
                  <a:pt x="128" y="107"/>
                </a:cubicBezTo>
                <a:cubicBezTo>
                  <a:pt x="128" y="107"/>
                  <a:pt x="128" y="108"/>
                  <a:pt x="128" y="108"/>
                </a:cubicBezTo>
                <a:cubicBezTo>
                  <a:pt x="115" y="100"/>
                  <a:pt x="102" y="95"/>
                  <a:pt x="90" y="87"/>
                </a:cubicBezTo>
                <a:cubicBezTo>
                  <a:pt x="77" y="78"/>
                  <a:pt x="65" y="69"/>
                  <a:pt x="54" y="57"/>
                </a:cubicBezTo>
                <a:cubicBezTo>
                  <a:pt x="44" y="46"/>
                  <a:pt x="34" y="34"/>
                  <a:pt x="25" y="22"/>
                </a:cubicBezTo>
                <a:cubicBezTo>
                  <a:pt x="18" y="14"/>
                  <a:pt x="11" y="5"/>
                  <a:pt x="2" y="0"/>
                </a:cubicBezTo>
                <a:cubicBezTo>
                  <a:pt x="1" y="0"/>
                  <a:pt x="0" y="1"/>
                  <a:pt x="1" y="1"/>
                </a:cubicBezTo>
                <a:cubicBezTo>
                  <a:pt x="22" y="22"/>
                  <a:pt x="37" y="47"/>
                  <a:pt x="59" y="68"/>
                </a:cubicBezTo>
                <a:cubicBezTo>
                  <a:pt x="78" y="85"/>
                  <a:pt x="101" y="102"/>
                  <a:pt x="126" y="111"/>
                </a:cubicBezTo>
                <a:cubicBezTo>
                  <a:pt x="121" y="118"/>
                  <a:pt x="118" y="125"/>
                  <a:pt x="115" y="133"/>
                </a:cubicBezTo>
                <a:cubicBezTo>
                  <a:pt x="112" y="141"/>
                  <a:pt x="109" y="151"/>
                  <a:pt x="111" y="159"/>
                </a:cubicBezTo>
                <a:cubicBezTo>
                  <a:pt x="118" y="181"/>
                  <a:pt x="140" y="162"/>
                  <a:pt x="145" y="150"/>
                </a:cubicBezTo>
                <a:close/>
              </a:path>
            </a:pathLst>
          </a:custGeom>
          <a:solidFill>
            <a:srgbClr val="FF9D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>
              <a:solidFill>
                <a:prstClr val="black"/>
              </a:solidFill>
              <a:ea typeface="华文细黑" panose="02010600040101010101" pitchFamily="2" charset="-122"/>
            </a:endParaRPr>
          </a:p>
        </p:txBody>
      </p:sp>
      <p:sp>
        <p:nvSpPr>
          <p:cNvPr id="58" name="Freeform 55"/>
          <p:cNvSpPr>
            <a:spLocks/>
          </p:cNvSpPr>
          <p:nvPr/>
        </p:nvSpPr>
        <p:spPr bwMode="auto">
          <a:xfrm>
            <a:off x="6338888" y="666382"/>
            <a:ext cx="307975" cy="201613"/>
          </a:xfrm>
          <a:custGeom>
            <a:avLst/>
            <a:gdLst>
              <a:gd name="T0" fmla="*/ 110 w 112"/>
              <a:gd name="T1" fmla="*/ 6 h 73"/>
              <a:gd name="T2" fmla="*/ 46 w 112"/>
              <a:gd name="T3" fmla="*/ 15 h 73"/>
              <a:gd name="T4" fmla="*/ 1 w 112"/>
              <a:gd name="T5" fmla="*/ 61 h 73"/>
              <a:gd name="T6" fmla="*/ 1 w 112"/>
              <a:gd name="T7" fmla="*/ 61 h 73"/>
              <a:gd name="T8" fmla="*/ 1 w 112"/>
              <a:gd name="T9" fmla="*/ 63 h 73"/>
              <a:gd name="T10" fmla="*/ 1 w 112"/>
              <a:gd name="T11" fmla="*/ 64 h 73"/>
              <a:gd name="T12" fmla="*/ 2 w 112"/>
              <a:gd name="T13" fmla="*/ 64 h 73"/>
              <a:gd name="T14" fmla="*/ 2 w 112"/>
              <a:gd name="T15" fmla="*/ 64 h 73"/>
              <a:gd name="T16" fmla="*/ 66 w 112"/>
              <a:gd name="T17" fmla="*/ 56 h 73"/>
              <a:gd name="T18" fmla="*/ 109 w 112"/>
              <a:gd name="T19" fmla="*/ 9 h 73"/>
              <a:gd name="T20" fmla="*/ 110 w 112"/>
              <a:gd name="T21" fmla="*/ 6 h 7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112" h="73">
                <a:moveTo>
                  <a:pt x="110" y="6"/>
                </a:moveTo>
                <a:cubicBezTo>
                  <a:pt x="89" y="0"/>
                  <a:pt x="64" y="6"/>
                  <a:pt x="46" y="15"/>
                </a:cubicBezTo>
                <a:cubicBezTo>
                  <a:pt x="27" y="25"/>
                  <a:pt x="7" y="39"/>
                  <a:pt x="1" y="61"/>
                </a:cubicBezTo>
                <a:cubicBezTo>
                  <a:pt x="1" y="61"/>
                  <a:pt x="1" y="61"/>
                  <a:pt x="1" y="61"/>
                </a:cubicBezTo>
                <a:cubicBezTo>
                  <a:pt x="0" y="62"/>
                  <a:pt x="1" y="63"/>
                  <a:pt x="1" y="63"/>
                </a:cubicBezTo>
                <a:cubicBezTo>
                  <a:pt x="1" y="64"/>
                  <a:pt x="1" y="64"/>
                  <a:pt x="1" y="64"/>
                </a:cubicBezTo>
                <a:cubicBezTo>
                  <a:pt x="1" y="64"/>
                  <a:pt x="2" y="64"/>
                  <a:pt x="2" y="64"/>
                </a:cubicBezTo>
                <a:cubicBezTo>
                  <a:pt x="2" y="64"/>
                  <a:pt x="2" y="64"/>
                  <a:pt x="2" y="64"/>
                </a:cubicBezTo>
                <a:cubicBezTo>
                  <a:pt x="20" y="73"/>
                  <a:pt x="49" y="65"/>
                  <a:pt x="66" y="56"/>
                </a:cubicBezTo>
                <a:cubicBezTo>
                  <a:pt x="84" y="47"/>
                  <a:pt x="104" y="30"/>
                  <a:pt x="109" y="9"/>
                </a:cubicBezTo>
                <a:cubicBezTo>
                  <a:pt x="111" y="9"/>
                  <a:pt x="112" y="7"/>
                  <a:pt x="110" y="6"/>
                </a:cubicBezTo>
                <a:close/>
              </a:path>
            </a:pathLst>
          </a:custGeom>
          <a:solidFill>
            <a:srgbClr val="7F7E3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>
              <a:solidFill>
                <a:prstClr val="black"/>
              </a:solidFill>
              <a:ea typeface="华文细黑" panose="02010600040101010101" pitchFamily="2" charset="-122"/>
            </a:endParaRPr>
          </a:p>
        </p:txBody>
      </p:sp>
      <p:sp>
        <p:nvSpPr>
          <p:cNvPr id="59" name="Freeform 56"/>
          <p:cNvSpPr>
            <a:spLocks/>
          </p:cNvSpPr>
          <p:nvPr/>
        </p:nvSpPr>
        <p:spPr bwMode="auto">
          <a:xfrm>
            <a:off x="6297613" y="891807"/>
            <a:ext cx="142875" cy="341313"/>
          </a:xfrm>
          <a:custGeom>
            <a:avLst/>
            <a:gdLst>
              <a:gd name="T0" fmla="*/ 19 w 52"/>
              <a:gd name="T1" fmla="*/ 123 h 124"/>
              <a:gd name="T2" fmla="*/ 47 w 52"/>
              <a:gd name="T3" fmla="*/ 60 h 124"/>
              <a:gd name="T4" fmla="*/ 36 w 52"/>
              <a:gd name="T5" fmla="*/ 2 h 124"/>
              <a:gd name="T6" fmla="*/ 36 w 52"/>
              <a:gd name="T7" fmla="*/ 1 h 124"/>
              <a:gd name="T8" fmla="*/ 36 w 52"/>
              <a:gd name="T9" fmla="*/ 0 h 124"/>
              <a:gd name="T10" fmla="*/ 35 w 52"/>
              <a:gd name="T11" fmla="*/ 1 h 124"/>
              <a:gd name="T12" fmla="*/ 35 w 52"/>
              <a:gd name="T13" fmla="*/ 1 h 124"/>
              <a:gd name="T14" fmla="*/ 13 w 52"/>
              <a:gd name="T15" fmla="*/ 120 h 124"/>
              <a:gd name="T16" fmla="*/ 16 w 52"/>
              <a:gd name="T17" fmla="*/ 121 h 124"/>
              <a:gd name="T18" fmla="*/ 19 w 52"/>
              <a:gd name="T19" fmla="*/ 123 h 1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52" h="124">
                <a:moveTo>
                  <a:pt x="19" y="123"/>
                </a:moveTo>
                <a:cubicBezTo>
                  <a:pt x="35" y="106"/>
                  <a:pt x="44" y="82"/>
                  <a:pt x="47" y="60"/>
                </a:cubicBezTo>
                <a:cubicBezTo>
                  <a:pt x="50" y="42"/>
                  <a:pt x="52" y="14"/>
                  <a:pt x="36" y="2"/>
                </a:cubicBezTo>
                <a:cubicBezTo>
                  <a:pt x="36" y="1"/>
                  <a:pt x="36" y="1"/>
                  <a:pt x="36" y="1"/>
                </a:cubicBezTo>
                <a:cubicBezTo>
                  <a:pt x="37" y="1"/>
                  <a:pt x="36" y="0"/>
                  <a:pt x="36" y="0"/>
                </a:cubicBezTo>
                <a:cubicBezTo>
                  <a:pt x="35" y="0"/>
                  <a:pt x="35" y="1"/>
                  <a:pt x="35" y="1"/>
                </a:cubicBezTo>
                <a:cubicBezTo>
                  <a:pt x="35" y="1"/>
                  <a:pt x="35" y="1"/>
                  <a:pt x="35" y="1"/>
                </a:cubicBezTo>
                <a:cubicBezTo>
                  <a:pt x="0" y="30"/>
                  <a:pt x="0" y="81"/>
                  <a:pt x="13" y="120"/>
                </a:cubicBezTo>
                <a:cubicBezTo>
                  <a:pt x="14" y="121"/>
                  <a:pt x="15" y="122"/>
                  <a:pt x="16" y="121"/>
                </a:cubicBezTo>
                <a:cubicBezTo>
                  <a:pt x="16" y="123"/>
                  <a:pt x="18" y="124"/>
                  <a:pt x="19" y="123"/>
                </a:cubicBezTo>
                <a:close/>
              </a:path>
            </a:pathLst>
          </a:custGeom>
          <a:solidFill>
            <a:srgbClr val="7F7E3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>
              <a:solidFill>
                <a:prstClr val="black"/>
              </a:solidFill>
              <a:ea typeface="华文细黑" panose="02010600040101010101" pitchFamily="2" charset="-122"/>
            </a:endParaRPr>
          </a:p>
        </p:txBody>
      </p:sp>
      <p:sp>
        <p:nvSpPr>
          <p:cNvPr id="60" name="Freeform 57"/>
          <p:cNvSpPr>
            <a:spLocks/>
          </p:cNvSpPr>
          <p:nvPr/>
        </p:nvSpPr>
        <p:spPr bwMode="auto">
          <a:xfrm>
            <a:off x="8255000" y="752107"/>
            <a:ext cx="392113" cy="569913"/>
          </a:xfrm>
          <a:custGeom>
            <a:avLst/>
            <a:gdLst>
              <a:gd name="T0" fmla="*/ 47 w 143"/>
              <a:gd name="T1" fmla="*/ 202 h 207"/>
              <a:gd name="T2" fmla="*/ 68 w 143"/>
              <a:gd name="T3" fmla="*/ 192 h 207"/>
              <a:gd name="T4" fmla="*/ 61 w 143"/>
              <a:gd name="T5" fmla="*/ 176 h 207"/>
              <a:gd name="T6" fmla="*/ 60 w 143"/>
              <a:gd name="T7" fmla="*/ 175 h 207"/>
              <a:gd name="T8" fmla="*/ 58 w 143"/>
              <a:gd name="T9" fmla="*/ 174 h 207"/>
              <a:gd name="T10" fmla="*/ 71 w 143"/>
              <a:gd name="T11" fmla="*/ 131 h 207"/>
              <a:gd name="T12" fmla="*/ 99 w 143"/>
              <a:gd name="T13" fmla="*/ 181 h 207"/>
              <a:gd name="T14" fmla="*/ 94 w 143"/>
              <a:gd name="T15" fmla="*/ 198 h 207"/>
              <a:gd name="T16" fmla="*/ 107 w 143"/>
              <a:gd name="T17" fmla="*/ 203 h 207"/>
              <a:gd name="T18" fmla="*/ 114 w 143"/>
              <a:gd name="T19" fmla="*/ 189 h 207"/>
              <a:gd name="T20" fmla="*/ 104 w 143"/>
              <a:gd name="T21" fmla="*/ 181 h 207"/>
              <a:gd name="T22" fmla="*/ 88 w 143"/>
              <a:gd name="T23" fmla="*/ 153 h 207"/>
              <a:gd name="T24" fmla="*/ 112 w 143"/>
              <a:gd name="T25" fmla="*/ 162 h 207"/>
              <a:gd name="T26" fmla="*/ 121 w 143"/>
              <a:gd name="T27" fmla="*/ 172 h 207"/>
              <a:gd name="T28" fmla="*/ 135 w 143"/>
              <a:gd name="T29" fmla="*/ 168 h 207"/>
              <a:gd name="T30" fmla="*/ 128 w 143"/>
              <a:gd name="T31" fmla="*/ 152 h 207"/>
              <a:gd name="T32" fmla="*/ 112 w 143"/>
              <a:gd name="T33" fmla="*/ 157 h 207"/>
              <a:gd name="T34" fmla="*/ 112 w 143"/>
              <a:gd name="T35" fmla="*/ 157 h 207"/>
              <a:gd name="T36" fmla="*/ 86 w 143"/>
              <a:gd name="T37" fmla="*/ 150 h 207"/>
              <a:gd name="T38" fmla="*/ 62 w 143"/>
              <a:gd name="T39" fmla="*/ 97 h 207"/>
              <a:gd name="T40" fmla="*/ 117 w 143"/>
              <a:gd name="T41" fmla="*/ 119 h 207"/>
              <a:gd name="T42" fmla="*/ 129 w 143"/>
              <a:gd name="T43" fmla="*/ 130 h 207"/>
              <a:gd name="T44" fmla="*/ 143 w 143"/>
              <a:gd name="T45" fmla="*/ 118 h 207"/>
              <a:gd name="T46" fmla="*/ 131 w 143"/>
              <a:gd name="T47" fmla="*/ 102 h 207"/>
              <a:gd name="T48" fmla="*/ 119 w 143"/>
              <a:gd name="T49" fmla="*/ 111 h 207"/>
              <a:gd name="T50" fmla="*/ 117 w 143"/>
              <a:gd name="T51" fmla="*/ 113 h 207"/>
              <a:gd name="T52" fmla="*/ 117 w 143"/>
              <a:gd name="T53" fmla="*/ 115 h 207"/>
              <a:gd name="T54" fmla="*/ 61 w 143"/>
              <a:gd name="T55" fmla="*/ 93 h 207"/>
              <a:gd name="T56" fmla="*/ 47 w 143"/>
              <a:gd name="T57" fmla="*/ 33 h 207"/>
              <a:gd name="T58" fmla="*/ 109 w 143"/>
              <a:gd name="T59" fmla="*/ 60 h 207"/>
              <a:gd name="T60" fmla="*/ 124 w 143"/>
              <a:gd name="T61" fmla="*/ 70 h 207"/>
              <a:gd name="T62" fmla="*/ 135 w 143"/>
              <a:gd name="T63" fmla="*/ 58 h 207"/>
              <a:gd name="T64" fmla="*/ 120 w 143"/>
              <a:gd name="T65" fmla="*/ 44 h 207"/>
              <a:gd name="T66" fmla="*/ 109 w 143"/>
              <a:gd name="T67" fmla="*/ 55 h 207"/>
              <a:gd name="T68" fmla="*/ 47 w 143"/>
              <a:gd name="T69" fmla="*/ 30 h 207"/>
              <a:gd name="T70" fmla="*/ 41 w 143"/>
              <a:gd name="T71" fmla="*/ 1 h 207"/>
              <a:gd name="T72" fmla="*/ 40 w 143"/>
              <a:gd name="T73" fmla="*/ 1 h 207"/>
              <a:gd name="T74" fmla="*/ 47 w 143"/>
              <a:gd name="T75" fmla="*/ 61 h 207"/>
              <a:gd name="T76" fmla="*/ 37 w 143"/>
              <a:gd name="T77" fmla="*/ 91 h 207"/>
              <a:gd name="T78" fmla="*/ 23 w 143"/>
              <a:gd name="T79" fmla="*/ 111 h 207"/>
              <a:gd name="T80" fmla="*/ 17 w 143"/>
              <a:gd name="T81" fmla="*/ 110 h 207"/>
              <a:gd name="T82" fmla="*/ 15 w 143"/>
              <a:gd name="T83" fmla="*/ 110 h 207"/>
              <a:gd name="T84" fmla="*/ 5 w 143"/>
              <a:gd name="T85" fmla="*/ 128 h 207"/>
              <a:gd name="T86" fmla="*/ 27 w 143"/>
              <a:gd name="T87" fmla="*/ 140 h 207"/>
              <a:gd name="T88" fmla="*/ 35 w 143"/>
              <a:gd name="T89" fmla="*/ 119 h 207"/>
              <a:gd name="T90" fmla="*/ 28 w 143"/>
              <a:gd name="T91" fmla="*/ 113 h 207"/>
              <a:gd name="T92" fmla="*/ 49 w 143"/>
              <a:gd name="T93" fmla="*/ 68 h 207"/>
              <a:gd name="T94" fmla="*/ 69 w 143"/>
              <a:gd name="T95" fmla="*/ 126 h 207"/>
              <a:gd name="T96" fmla="*/ 68 w 143"/>
              <a:gd name="T97" fmla="*/ 126 h 207"/>
              <a:gd name="T98" fmla="*/ 53 w 143"/>
              <a:gd name="T99" fmla="*/ 174 h 207"/>
              <a:gd name="T100" fmla="*/ 41 w 143"/>
              <a:gd name="T101" fmla="*/ 184 h 207"/>
              <a:gd name="T102" fmla="*/ 47 w 143"/>
              <a:gd name="T103" fmla="*/ 202 h 20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</a:cxnLst>
            <a:rect l="0" t="0" r="r" b="b"/>
            <a:pathLst>
              <a:path w="143" h="207">
                <a:moveTo>
                  <a:pt x="47" y="202"/>
                </a:moveTo>
                <a:cubicBezTo>
                  <a:pt x="54" y="207"/>
                  <a:pt x="65" y="199"/>
                  <a:pt x="68" y="192"/>
                </a:cubicBezTo>
                <a:cubicBezTo>
                  <a:pt x="70" y="185"/>
                  <a:pt x="67" y="178"/>
                  <a:pt x="61" y="176"/>
                </a:cubicBezTo>
                <a:cubicBezTo>
                  <a:pt x="61" y="175"/>
                  <a:pt x="60" y="175"/>
                  <a:pt x="60" y="175"/>
                </a:cubicBezTo>
                <a:cubicBezTo>
                  <a:pt x="60" y="175"/>
                  <a:pt x="59" y="175"/>
                  <a:pt x="58" y="174"/>
                </a:cubicBezTo>
                <a:cubicBezTo>
                  <a:pt x="66" y="162"/>
                  <a:pt x="71" y="146"/>
                  <a:pt x="71" y="131"/>
                </a:cubicBezTo>
                <a:cubicBezTo>
                  <a:pt x="79" y="149"/>
                  <a:pt x="89" y="165"/>
                  <a:pt x="99" y="181"/>
                </a:cubicBezTo>
                <a:cubicBezTo>
                  <a:pt x="95" y="185"/>
                  <a:pt x="90" y="192"/>
                  <a:pt x="94" y="198"/>
                </a:cubicBezTo>
                <a:cubicBezTo>
                  <a:pt x="96" y="202"/>
                  <a:pt x="102" y="204"/>
                  <a:pt x="107" y="203"/>
                </a:cubicBezTo>
                <a:cubicBezTo>
                  <a:pt x="114" y="202"/>
                  <a:pt x="116" y="195"/>
                  <a:pt x="114" y="189"/>
                </a:cubicBezTo>
                <a:cubicBezTo>
                  <a:pt x="113" y="183"/>
                  <a:pt x="109" y="180"/>
                  <a:pt x="104" y="181"/>
                </a:cubicBezTo>
                <a:cubicBezTo>
                  <a:pt x="98" y="172"/>
                  <a:pt x="93" y="163"/>
                  <a:pt x="88" y="153"/>
                </a:cubicBezTo>
                <a:cubicBezTo>
                  <a:pt x="95" y="157"/>
                  <a:pt x="104" y="160"/>
                  <a:pt x="112" y="162"/>
                </a:cubicBezTo>
                <a:cubicBezTo>
                  <a:pt x="113" y="166"/>
                  <a:pt x="116" y="170"/>
                  <a:pt x="121" y="172"/>
                </a:cubicBezTo>
                <a:cubicBezTo>
                  <a:pt x="126" y="173"/>
                  <a:pt x="132" y="172"/>
                  <a:pt x="135" y="168"/>
                </a:cubicBezTo>
                <a:cubicBezTo>
                  <a:pt x="138" y="163"/>
                  <a:pt x="133" y="155"/>
                  <a:pt x="128" y="152"/>
                </a:cubicBezTo>
                <a:cubicBezTo>
                  <a:pt x="123" y="149"/>
                  <a:pt x="115" y="151"/>
                  <a:pt x="112" y="157"/>
                </a:cubicBezTo>
                <a:cubicBezTo>
                  <a:pt x="112" y="157"/>
                  <a:pt x="112" y="157"/>
                  <a:pt x="112" y="157"/>
                </a:cubicBezTo>
                <a:cubicBezTo>
                  <a:pt x="103" y="156"/>
                  <a:pt x="95" y="153"/>
                  <a:pt x="86" y="150"/>
                </a:cubicBezTo>
                <a:cubicBezTo>
                  <a:pt x="77" y="133"/>
                  <a:pt x="68" y="116"/>
                  <a:pt x="62" y="97"/>
                </a:cubicBezTo>
                <a:cubicBezTo>
                  <a:pt x="76" y="111"/>
                  <a:pt x="98" y="117"/>
                  <a:pt x="117" y="119"/>
                </a:cubicBezTo>
                <a:cubicBezTo>
                  <a:pt x="119" y="125"/>
                  <a:pt x="122" y="129"/>
                  <a:pt x="129" y="130"/>
                </a:cubicBezTo>
                <a:cubicBezTo>
                  <a:pt x="135" y="130"/>
                  <a:pt x="142" y="125"/>
                  <a:pt x="143" y="118"/>
                </a:cubicBezTo>
                <a:cubicBezTo>
                  <a:pt x="143" y="111"/>
                  <a:pt x="139" y="101"/>
                  <a:pt x="131" y="102"/>
                </a:cubicBezTo>
                <a:cubicBezTo>
                  <a:pt x="126" y="103"/>
                  <a:pt x="121" y="106"/>
                  <a:pt x="119" y="111"/>
                </a:cubicBezTo>
                <a:cubicBezTo>
                  <a:pt x="118" y="111"/>
                  <a:pt x="117" y="112"/>
                  <a:pt x="117" y="113"/>
                </a:cubicBezTo>
                <a:cubicBezTo>
                  <a:pt x="117" y="113"/>
                  <a:pt x="117" y="114"/>
                  <a:pt x="117" y="115"/>
                </a:cubicBezTo>
                <a:cubicBezTo>
                  <a:pt x="96" y="111"/>
                  <a:pt x="77" y="108"/>
                  <a:pt x="61" y="93"/>
                </a:cubicBezTo>
                <a:cubicBezTo>
                  <a:pt x="55" y="73"/>
                  <a:pt x="51" y="53"/>
                  <a:pt x="47" y="33"/>
                </a:cubicBezTo>
                <a:cubicBezTo>
                  <a:pt x="62" y="48"/>
                  <a:pt x="87" y="57"/>
                  <a:pt x="109" y="60"/>
                </a:cubicBezTo>
                <a:cubicBezTo>
                  <a:pt x="110" y="67"/>
                  <a:pt x="118" y="72"/>
                  <a:pt x="124" y="70"/>
                </a:cubicBezTo>
                <a:cubicBezTo>
                  <a:pt x="130" y="69"/>
                  <a:pt x="134" y="64"/>
                  <a:pt x="135" y="58"/>
                </a:cubicBezTo>
                <a:cubicBezTo>
                  <a:pt x="135" y="50"/>
                  <a:pt x="127" y="44"/>
                  <a:pt x="120" y="44"/>
                </a:cubicBezTo>
                <a:cubicBezTo>
                  <a:pt x="113" y="45"/>
                  <a:pt x="109" y="50"/>
                  <a:pt x="109" y="55"/>
                </a:cubicBezTo>
                <a:cubicBezTo>
                  <a:pt x="87" y="49"/>
                  <a:pt x="65" y="45"/>
                  <a:pt x="47" y="30"/>
                </a:cubicBezTo>
                <a:cubicBezTo>
                  <a:pt x="45" y="20"/>
                  <a:pt x="43" y="10"/>
                  <a:pt x="41" y="1"/>
                </a:cubicBezTo>
                <a:cubicBezTo>
                  <a:pt x="41" y="0"/>
                  <a:pt x="40" y="0"/>
                  <a:pt x="40" y="1"/>
                </a:cubicBezTo>
                <a:cubicBezTo>
                  <a:pt x="41" y="21"/>
                  <a:pt x="43" y="41"/>
                  <a:pt x="47" y="61"/>
                </a:cubicBezTo>
                <a:cubicBezTo>
                  <a:pt x="45" y="71"/>
                  <a:pt x="43" y="81"/>
                  <a:pt x="37" y="91"/>
                </a:cubicBezTo>
                <a:cubicBezTo>
                  <a:pt x="33" y="98"/>
                  <a:pt x="28" y="104"/>
                  <a:pt x="23" y="111"/>
                </a:cubicBezTo>
                <a:cubicBezTo>
                  <a:pt x="21" y="110"/>
                  <a:pt x="19" y="110"/>
                  <a:pt x="17" y="110"/>
                </a:cubicBezTo>
                <a:cubicBezTo>
                  <a:pt x="17" y="110"/>
                  <a:pt x="16" y="109"/>
                  <a:pt x="15" y="110"/>
                </a:cubicBezTo>
                <a:cubicBezTo>
                  <a:pt x="6" y="111"/>
                  <a:pt x="0" y="120"/>
                  <a:pt x="5" y="128"/>
                </a:cubicBezTo>
                <a:cubicBezTo>
                  <a:pt x="9" y="135"/>
                  <a:pt x="19" y="142"/>
                  <a:pt x="27" y="140"/>
                </a:cubicBezTo>
                <a:cubicBezTo>
                  <a:pt x="36" y="138"/>
                  <a:pt x="42" y="126"/>
                  <a:pt x="35" y="119"/>
                </a:cubicBezTo>
                <a:cubicBezTo>
                  <a:pt x="34" y="116"/>
                  <a:pt x="31" y="114"/>
                  <a:pt x="28" y="113"/>
                </a:cubicBezTo>
                <a:cubicBezTo>
                  <a:pt x="38" y="101"/>
                  <a:pt x="47" y="84"/>
                  <a:pt x="49" y="68"/>
                </a:cubicBezTo>
                <a:cubicBezTo>
                  <a:pt x="54" y="88"/>
                  <a:pt x="60" y="107"/>
                  <a:pt x="69" y="126"/>
                </a:cubicBezTo>
                <a:cubicBezTo>
                  <a:pt x="69" y="126"/>
                  <a:pt x="68" y="126"/>
                  <a:pt x="68" y="126"/>
                </a:cubicBezTo>
                <a:cubicBezTo>
                  <a:pt x="67" y="144"/>
                  <a:pt x="60" y="158"/>
                  <a:pt x="53" y="174"/>
                </a:cubicBezTo>
                <a:cubicBezTo>
                  <a:pt x="47" y="174"/>
                  <a:pt x="43" y="178"/>
                  <a:pt x="41" y="184"/>
                </a:cubicBezTo>
                <a:cubicBezTo>
                  <a:pt x="39" y="190"/>
                  <a:pt x="41" y="199"/>
                  <a:pt x="47" y="202"/>
                </a:cubicBezTo>
                <a:close/>
              </a:path>
            </a:pathLst>
          </a:custGeom>
          <a:solidFill>
            <a:srgbClr val="7F7E3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>
              <a:solidFill>
                <a:prstClr val="black"/>
              </a:solidFill>
              <a:ea typeface="华文细黑" panose="02010600040101010101" pitchFamily="2" charset="-122"/>
            </a:endParaRPr>
          </a:p>
        </p:txBody>
      </p:sp>
      <p:sp>
        <p:nvSpPr>
          <p:cNvPr id="61" name="Freeform 58"/>
          <p:cNvSpPr>
            <a:spLocks/>
          </p:cNvSpPr>
          <p:nvPr/>
        </p:nvSpPr>
        <p:spPr bwMode="auto">
          <a:xfrm>
            <a:off x="7910513" y="12332"/>
            <a:ext cx="230188" cy="236538"/>
          </a:xfrm>
          <a:custGeom>
            <a:avLst/>
            <a:gdLst>
              <a:gd name="T0" fmla="*/ 73 w 84"/>
              <a:gd name="T1" fmla="*/ 69 h 86"/>
              <a:gd name="T2" fmla="*/ 63 w 84"/>
              <a:gd name="T3" fmla="*/ 53 h 86"/>
              <a:gd name="T4" fmla="*/ 50 w 84"/>
              <a:gd name="T5" fmla="*/ 16 h 86"/>
              <a:gd name="T6" fmla="*/ 41 w 84"/>
              <a:gd name="T7" fmla="*/ 1 h 86"/>
              <a:gd name="T8" fmla="*/ 27 w 84"/>
              <a:gd name="T9" fmla="*/ 9 h 86"/>
              <a:gd name="T10" fmla="*/ 0 w 84"/>
              <a:gd name="T11" fmla="*/ 52 h 86"/>
              <a:gd name="T12" fmla="*/ 0 w 84"/>
              <a:gd name="T13" fmla="*/ 53 h 86"/>
              <a:gd name="T14" fmla="*/ 0 w 84"/>
              <a:gd name="T15" fmla="*/ 53 h 86"/>
              <a:gd name="T16" fmla="*/ 0 w 84"/>
              <a:gd name="T17" fmla="*/ 55 h 86"/>
              <a:gd name="T18" fmla="*/ 1 w 84"/>
              <a:gd name="T19" fmla="*/ 55 h 86"/>
              <a:gd name="T20" fmla="*/ 2 w 84"/>
              <a:gd name="T21" fmla="*/ 55 h 86"/>
              <a:gd name="T22" fmla="*/ 3 w 84"/>
              <a:gd name="T23" fmla="*/ 56 h 86"/>
              <a:gd name="T24" fmla="*/ 3 w 84"/>
              <a:gd name="T25" fmla="*/ 56 h 86"/>
              <a:gd name="T26" fmla="*/ 61 w 84"/>
              <a:gd name="T27" fmla="*/ 80 h 86"/>
              <a:gd name="T28" fmla="*/ 73 w 84"/>
              <a:gd name="T29" fmla="*/ 69 h 8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84" h="86">
                <a:moveTo>
                  <a:pt x="73" y="69"/>
                </a:moveTo>
                <a:cubicBezTo>
                  <a:pt x="74" y="61"/>
                  <a:pt x="69" y="57"/>
                  <a:pt x="63" y="53"/>
                </a:cubicBezTo>
                <a:cubicBezTo>
                  <a:pt x="84" y="42"/>
                  <a:pt x="69" y="11"/>
                  <a:pt x="50" y="16"/>
                </a:cubicBezTo>
                <a:cubicBezTo>
                  <a:pt x="49" y="10"/>
                  <a:pt x="47" y="3"/>
                  <a:pt x="41" y="1"/>
                </a:cubicBezTo>
                <a:cubicBezTo>
                  <a:pt x="35" y="0"/>
                  <a:pt x="30" y="5"/>
                  <a:pt x="27" y="9"/>
                </a:cubicBezTo>
                <a:cubicBezTo>
                  <a:pt x="15" y="22"/>
                  <a:pt x="8" y="37"/>
                  <a:pt x="0" y="52"/>
                </a:cubicBezTo>
                <a:cubicBezTo>
                  <a:pt x="0" y="52"/>
                  <a:pt x="0" y="53"/>
                  <a:pt x="0" y="53"/>
                </a:cubicBezTo>
                <a:cubicBezTo>
                  <a:pt x="0" y="53"/>
                  <a:pt x="0" y="53"/>
                  <a:pt x="0" y="53"/>
                </a:cubicBezTo>
                <a:cubicBezTo>
                  <a:pt x="0" y="54"/>
                  <a:pt x="0" y="54"/>
                  <a:pt x="0" y="55"/>
                </a:cubicBezTo>
                <a:cubicBezTo>
                  <a:pt x="1" y="55"/>
                  <a:pt x="1" y="55"/>
                  <a:pt x="1" y="55"/>
                </a:cubicBezTo>
                <a:cubicBezTo>
                  <a:pt x="2" y="56"/>
                  <a:pt x="2" y="55"/>
                  <a:pt x="2" y="55"/>
                </a:cubicBezTo>
                <a:cubicBezTo>
                  <a:pt x="2" y="55"/>
                  <a:pt x="3" y="56"/>
                  <a:pt x="3" y="56"/>
                </a:cubicBezTo>
                <a:cubicBezTo>
                  <a:pt x="3" y="56"/>
                  <a:pt x="3" y="56"/>
                  <a:pt x="3" y="56"/>
                </a:cubicBezTo>
                <a:cubicBezTo>
                  <a:pt x="20" y="68"/>
                  <a:pt x="39" y="86"/>
                  <a:pt x="61" y="80"/>
                </a:cubicBezTo>
                <a:cubicBezTo>
                  <a:pt x="66" y="79"/>
                  <a:pt x="72" y="74"/>
                  <a:pt x="73" y="69"/>
                </a:cubicBezTo>
                <a:close/>
              </a:path>
            </a:pathLst>
          </a:custGeom>
          <a:solidFill>
            <a:srgbClr val="7F7E3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>
              <a:solidFill>
                <a:prstClr val="black"/>
              </a:solidFill>
              <a:ea typeface="华文细黑" panose="02010600040101010101" pitchFamily="2" charset="-122"/>
            </a:endParaRPr>
          </a:p>
        </p:txBody>
      </p:sp>
      <p:sp>
        <p:nvSpPr>
          <p:cNvPr id="62" name="Freeform 59"/>
          <p:cNvSpPr>
            <a:spLocks/>
          </p:cNvSpPr>
          <p:nvPr/>
        </p:nvSpPr>
        <p:spPr bwMode="auto">
          <a:xfrm>
            <a:off x="7462838" y="94882"/>
            <a:ext cx="527050" cy="279400"/>
          </a:xfrm>
          <a:custGeom>
            <a:avLst/>
            <a:gdLst>
              <a:gd name="T0" fmla="*/ 175 w 192"/>
              <a:gd name="T1" fmla="*/ 1 h 102"/>
              <a:gd name="T2" fmla="*/ 170 w 192"/>
              <a:gd name="T3" fmla="*/ 9 h 102"/>
              <a:gd name="T4" fmla="*/ 164 w 192"/>
              <a:gd name="T5" fmla="*/ 21 h 102"/>
              <a:gd name="T6" fmla="*/ 164 w 192"/>
              <a:gd name="T7" fmla="*/ 21 h 102"/>
              <a:gd name="T8" fmla="*/ 75 w 192"/>
              <a:gd name="T9" fmla="*/ 42 h 102"/>
              <a:gd name="T10" fmla="*/ 26 w 192"/>
              <a:gd name="T11" fmla="*/ 67 h 102"/>
              <a:gd name="T12" fmla="*/ 0 w 192"/>
              <a:gd name="T13" fmla="*/ 101 h 102"/>
              <a:gd name="T14" fmla="*/ 1 w 192"/>
              <a:gd name="T15" fmla="*/ 102 h 102"/>
              <a:gd name="T16" fmla="*/ 32 w 192"/>
              <a:gd name="T17" fmla="*/ 68 h 102"/>
              <a:gd name="T18" fmla="*/ 82 w 192"/>
              <a:gd name="T19" fmla="*/ 44 h 102"/>
              <a:gd name="T20" fmla="*/ 165 w 192"/>
              <a:gd name="T21" fmla="*/ 26 h 102"/>
              <a:gd name="T22" fmla="*/ 182 w 192"/>
              <a:gd name="T23" fmla="*/ 38 h 102"/>
              <a:gd name="T24" fmla="*/ 185 w 192"/>
              <a:gd name="T25" fmla="*/ 38 h 102"/>
              <a:gd name="T26" fmla="*/ 191 w 192"/>
              <a:gd name="T27" fmla="*/ 16 h 102"/>
              <a:gd name="T28" fmla="*/ 178 w 192"/>
              <a:gd name="T29" fmla="*/ 2 h 102"/>
              <a:gd name="T30" fmla="*/ 175 w 192"/>
              <a:gd name="T31" fmla="*/ 1 h 10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</a:cxnLst>
            <a:rect l="0" t="0" r="r" b="b"/>
            <a:pathLst>
              <a:path w="192" h="102">
                <a:moveTo>
                  <a:pt x="175" y="1"/>
                </a:moveTo>
                <a:cubicBezTo>
                  <a:pt x="173" y="4"/>
                  <a:pt x="171" y="7"/>
                  <a:pt x="170" y="9"/>
                </a:cubicBezTo>
                <a:cubicBezTo>
                  <a:pt x="168" y="13"/>
                  <a:pt x="166" y="17"/>
                  <a:pt x="164" y="21"/>
                </a:cubicBezTo>
                <a:cubicBezTo>
                  <a:pt x="164" y="21"/>
                  <a:pt x="164" y="21"/>
                  <a:pt x="164" y="21"/>
                </a:cubicBezTo>
                <a:cubicBezTo>
                  <a:pt x="134" y="23"/>
                  <a:pt x="103" y="32"/>
                  <a:pt x="75" y="42"/>
                </a:cubicBezTo>
                <a:cubicBezTo>
                  <a:pt x="58" y="48"/>
                  <a:pt x="41" y="56"/>
                  <a:pt x="26" y="67"/>
                </a:cubicBezTo>
                <a:cubicBezTo>
                  <a:pt x="15" y="75"/>
                  <a:pt x="2" y="87"/>
                  <a:pt x="0" y="101"/>
                </a:cubicBezTo>
                <a:cubicBezTo>
                  <a:pt x="0" y="102"/>
                  <a:pt x="0" y="102"/>
                  <a:pt x="1" y="102"/>
                </a:cubicBezTo>
                <a:cubicBezTo>
                  <a:pt x="10" y="88"/>
                  <a:pt x="18" y="77"/>
                  <a:pt x="32" y="68"/>
                </a:cubicBezTo>
                <a:cubicBezTo>
                  <a:pt x="47" y="57"/>
                  <a:pt x="64" y="50"/>
                  <a:pt x="82" y="44"/>
                </a:cubicBezTo>
                <a:cubicBezTo>
                  <a:pt x="109" y="35"/>
                  <a:pt x="137" y="31"/>
                  <a:pt x="165" y="26"/>
                </a:cubicBezTo>
                <a:cubicBezTo>
                  <a:pt x="170" y="31"/>
                  <a:pt x="176" y="34"/>
                  <a:pt x="182" y="38"/>
                </a:cubicBezTo>
                <a:cubicBezTo>
                  <a:pt x="183" y="39"/>
                  <a:pt x="184" y="39"/>
                  <a:pt x="185" y="38"/>
                </a:cubicBezTo>
                <a:cubicBezTo>
                  <a:pt x="190" y="32"/>
                  <a:pt x="192" y="24"/>
                  <a:pt x="191" y="16"/>
                </a:cubicBezTo>
                <a:cubicBezTo>
                  <a:pt x="189" y="10"/>
                  <a:pt x="184" y="3"/>
                  <a:pt x="178" y="2"/>
                </a:cubicBezTo>
                <a:cubicBezTo>
                  <a:pt x="178" y="1"/>
                  <a:pt x="176" y="0"/>
                  <a:pt x="175" y="1"/>
                </a:cubicBezTo>
                <a:close/>
              </a:path>
            </a:pathLst>
          </a:custGeom>
          <a:solidFill>
            <a:srgbClr val="7F7E3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>
              <a:solidFill>
                <a:prstClr val="black"/>
              </a:solidFill>
              <a:ea typeface="华文细黑" panose="02010600040101010101" pitchFamily="2" charset="-122"/>
            </a:endParaRPr>
          </a:p>
        </p:txBody>
      </p:sp>
      <p:sp>
        <p:nvSpPr>
          <p:cNvPr id="63" name="Freeform 60"/>
          <p:cNvSpPr>
            <a:spLocks/>
          </p:cNvSpPr>
          <p:nvPr/>
        </p:nvSpPr>
        <p:spPr bwMode="auto">
          <a:xfrm>
            <a:off x="6999288" y="-47993"/>
            <a:ext cx="417513" cy="444500"/>
          </a:xfrm>
          <a:custGeom>
            <a:avLst/>
            <a:gdLst>
              <a:gd name="T0" fmla="*/ 151 w 152"/>
              <a:gd name="T1" fmla="*/ 45 h 162"/>
              <a:gd name="T2" fmla="*/ 133 w 152"/>
              <a:gd name="T3" fmla="*/ 37 h 162"/>
              <a:gd name="T4" fmla="*/ 126 w 152"/>
              <a:gd name="T5" fmla="*/ 51 h 162"/>
              <a:gd name="T6" fmla="*/ 126 w 152"/>
              <a:gd name="T7" fmla="*/ 51 h 162"/>
              <a:gd name="T8" fmla="*/ 126 w 152"/>
              <a:gd name="T9" fmla="*/ 53 h 162"/>
              <a:gd name="T10" fmla="*/ 90 w 152"/>
              <a:gd name="T11" fmla="*/ 69 h 162"/>
              <a:gd name="T12" fmla="*/ 108 w 152"/>
              <a:gd name="T13" fmla="*/ 22 h 162"/>
              <a:gd name="T14" fmla="*/ 122 w 152"/>
              <a:gd name="T15" fmla="*/ 17 h 162"/>
              <a:gd name="T16" fmla="*/ 119 w 152"/>
              <a:gd name="T17" fmla="*/ 5 h 162"/>
              <a:gd name="T18" fmla="*/ 105 w 152"/>
              <a:gd name="T19" fmla="*/ 8 h 162"/>
              <a:gd name="T20" fmla="*/ 105 w 152"/>
              <a:gd name="T21" fmla="*/ 19 h 162"/>
              <a:gd name="T22" fmla="*/ 96 w 152"/>
              <a:gd name="T23" fmla="*/ 45 h 162"/>
              <a:gd name="T24" fmla="*/ 88 w 152"/>
              <a:gd name="T25" fmla="*/ 24 h 162"/>
              <a:gd name="T26" fmla="*/ 90 w 152"/>
              <a:gd name="T27" fmla="*/ 13 h 162"/>
              <a:gd name="T28" fmla="*/ 79 w 152"/>
              <a:gd name="T29" fmla="*/ 6 h 162"/>
              <a:gd name="T30" fmla="*/ 73 w 152"/>
              <a:gd name="T31" fmla="*/ 18 h 162"/>
              <a:gd name="T32" fmla="*/ 85 w 152"/>
              <a:gd name="T33" fmla="*/ 27 h 162"/>
              <a:gd name="T34" fmla="*/ 85 w 152"/>
              <a:gd name="T35" fmla="*/ 27 h 162"/>
              <a:gd name="T36" fmla="*/ 95 w 152"/>
              <a:gd name="T37" fmla="*/ 48 h 162"/>
              <a:gd name="T38" fmla="*/ 73 w 152"/>
              <a:gd name="T39" fmla="*/ 93 h 162"/>
              <a:gd name="T40" fmla="*/ 57 w 152"/>
              <a:gd name="T41" fmla="*/ 44 h 162"/>
              <a:gd name="T42" fmla="*/ 57 w 152"/>
              <a:gd name="T43" fmla="*/ 31 h 162"/>
              <a:gd name="T44" fmla="*/ 42 w 152"/>
              <a:gd name="T45" fmla="*/ 28 h 162"/>
              <a:gd name="T46" fmla="*/ 38 w 152"/>
              <a:gd name="T47" fmla="*/ 45 h 162"/>
              <a:gd name="T48" fmla="*/ 50 w 152"/>
              <a:gd name="T49" fmla="*/ 48 h 162"/>
              <a:gd name="T50" fmla="*/ 53 w 152"/>
              <a:gd name="T51" fmla="*/ 48 h 162"/>
              <a:gd name="T52" fmla="*/ 54 w 152"/>
              <a:gd name="T53" fmla="*/ 47 h 162"/>
              <a:gd name="T54" fmla="*/ 71 w 152"/>
              <a:gd name="T55" fmla="*/ 97 h 162"/>
              <a:gd name="T56" fmla="*/ 38 w 152"/>
              <a:gd name="T57" fmla="*/ 139 h 162"/>
              <a:gd name="T58" fmla="*/ 22 w 152"/>
              <a:gd name="T59" fmla="*/ 83 h 162"/>
              <a:gd name="T60" fmla="*/ 20 w 152"/>
              <a:gd name="T61" fmla="*/ 67 h 162"/>
              <a:gd name="T62" fmla="*/ 6 w 152"/>
              <a:gd name="T63" fmla="*/ 67 h 162"/>
              <a:gd name="T64" fmla="*/ 6 w 152"/>
              <a:gd name="T65" fmla="*/ 84 h 162"/>
              <a:gd name="T66" fmla="*/ 19 w 152"/>
              <a:gd name="T67" fmla="*/ 86 h 162"/>
              <a:gd name="T68" fmla="*/ 36 w 152"/>
              <a:gd name="T69" fmla="*/ 141 h 162"/>
              <a:gd name="T70" fmla="*/ 20 w 152"/>
              <a:gd name="T71" fmla="*/ 161 h 162"/>
              <a:gd name="T72" fmla="*/ 20 w 152"/>
              <a:gd name="T73" fmla="*/ 162 h 162"/>
              <a:gd name="T74" fmla="*/ 56 w 152"/>
              <a:gd name="T75" fmla="*/ 124 h 162"/>
              <a:gd name="T76" fmla="*/ 82 w 152"/>
              <a:gd name="T77" fmla="*/ 114 h 162"/>
              <a:gd name="T78" fmla="*/ 103 w 152"/>
              <a:gd name="T79" fmla="*/ 112 h 162"/>
              <a:gd name="T80" fmla="*/ 107 w 152"/>
              <a:gd name="T81" fmla="*/ 116 h 162"/>
              <a:gd name="T82" fmla="*/ 107 w 152"/>
              <a:gd name="T83" fmla="*/ 118 h 162"/>
              <a:gd name="T84" fmla="*/ 125 w 152"/>
              <a:gd name="T85" fmla="*/ 114 h 162"/>
              <a:gd name="T86" fmla="*/ 121 w 152"/>
              <a:gd name="T87" fmla="*/ 93 h 162"/>
              <a:gd name="T88" fmla="*/ 102 w 152"/>
              <a:gd name="T89" fmla="*/ 99 h 162"/>
              <a:gd name="T90" fmla="*/ 102 w 152"/>
              <a:gd name="T91" fmla="*/ 108 h 162"/>
              <a:gd name="T92" fmla="*/ 61 w 152"/>
              <a:gd name="T93" fmla="*/ 118 h 162"/>
              <a:gd name="T94" fmla="*/ 88 w 152"/>
              <a:gd name="T95" fmla="*/ 73 h 162"/>
              <a:gd name="T96" fmla="*/ 88 w 152"/>
              <a:gd name="T97" fmla="*/ 73 h 162"/>
              <a:gd name="T98" fmla="*/ 129 w 152"/>
              <a:gd name="T99" fmla="*/ 57 h 162"/>
              <a:gd name="T100" fmla="*/ 142 w 152"/>
              <a:gd name="T101" fmla="*/ 60 h 162"/>
              <a:gd name="T102" fmla="*/ 151 w 152"/>
              <a:gd name="T103" fmla="*/ 45 h 16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</a:cxnLst>
            <a:rect l="0" t="0" r="r" b="b"/>
            <a:pathLst>
              <a:path w="152" h="162">
                <a:moveTo>
                  <a:pt x="151" y="45"/>
                </a:moveTo>
                <a:cubicBezTo>
                  <a:pt x="150" y="38"/>
                  <a:pt x="139" y="35"/>
                  <a:pt x="133" y="37"/>
                </a:cubicBezTo>
                <a:cubicBezTo>
                  <a:pt x="127" y="39"/>
                  <a:pt x="124" y="45"/>
                  <a:pt x="126" y="51"/>
                </a:cubicBezTo>
                <a:cubicBezTo>
                  <a:pt x="126" y="51"/>
                  <a:pt x="126" y="51"/>
                  <a:pt x="126" y="51"/>
                </a:cubicBezTo>
                <a:cubicBezTo>
                  <a:pt x="126" y="52"/>
                  <a:pt x="126" y="53"/>
                  <a:pt x="126" y="53"/>
                </a:cubicBezTo>
                <a:cubicBezTo>
                  <a:pt x="114" y="55"/>
                  <a:pt x="100" y="60"/>
                  <a:pt x="90" y="69"/>
                </a:cubicBezTo>
                <a:cubicBezTo>
                  <a:pt x="98" y="53"/>
                  <a:pt x="104" y="38"/>
                  <a:pt x="108" y="22"/>
                </a:cubicBezTo>
                <a:cubicBezTo>
                  <a:pt x="113" y="23"/>
                  <a:pt x="120" y="22"/>
                  <a:pt x="122" y="17"/>
                </a:cubicBezTo>
                <a:cubicBezTo>
                  <a:pt x="123" y="12"/>
                  <a:pt x="122" y="7"/>
                  <a:pt x="119" y="5"/>
                </a:cubicBezTo>
                <a:cubicBezTo>
                  <a:pt x="114" y="0"/>
                  <a:pt x="108" y="3"/>
                  <a:pt x="105" y="8"/>
                </a:cubicBezTo>
                <a:cubicBezTo>
                  <a:pt x="102" y="12"/>
                  <a:pt x="102" y="16"/>
                  <a:pt x="105" y="19"/>
                </a:cubicBezTo>
                <a:cubicBezTo>
                  <a:pt x="102" y="28"/>
                  <a:pt x="99" y="36"/>
                  <a:pt x="96" y="45"/>
                </a:cubicBezTo>
                <a:cubicBezTo>
                  <a:pt x="94" y="38"/>
                  <a:pt x="92" y="31"/>
                  <a:pt x="88" y="24"/>
                </a:cubicBezTo>
                <a:cubicBezTo>
                  <a:pt x="91" y="21"/>
                  <a:pt x="91" y="16"/>
                  <a:pt x="90" y="13"/>
                </a:cubicBezTo>
                <a:cubicBezTo>
                  <a:pt x="88" y="9"/>
                  <a:pt x="84" y="5"/>
                  <a:pt x="79" y="6"/>
                </a:cubicBezTo>
                <a:cubicBezTo>
                  <a:pt x="74" y="6"/>
                  <a:pt x="72" y="14"/>
                  <a:pt x="73" y="18"/>
                </a:cubicBezTo>
                <a:cubicBezTo>
                  <a:pt x="73" y="24"/>
                  <a:pt x="79" y="28"/>
                  <a:pt x="85" y="27"/>
                </a:cubicBezTo>
                <a:cubicBezTo>
                  <a:pt x="85" y="27"/>
                  <a:pt x="85" y="27"/>
                  <a:pt x="85" y="27"/>
                </a:cubicBezTo>
                <a:cubicBezTo>
                  <a:pt x="89" y="34"/>
                  <a:pt x="92" y="40"/>
                  <a:pt x="95" y="48"/>
                </a:cubicBezTo>
                <a:cubicBezTo>
                  <a:pt x="89" y="64"/>
                  <a:pt x="82" y="79"/>
                  <a:pt x="73" y="93"/>
                </a:cubicBezTo>
                <a:cubicBezTo>
                  <a:pt x="74" y="76"/>
                  <a:pt x="66" y="59"/>
                  <a:pt x="57" y="44"/>
                </a:cubicBezTo>
                <a:cubicBezTo>
                  <a:pt x="60" y="40"/>
                  <a:pt x="61" y="35"/>
                  <a:pt x="57" y="31"/>
                </a:cubicBezTo>
                <a:cubicBezTo>
                  <a:pt x="54" y="26"/>
                  <a:pt x="47" y="24"/>
                  <a:pt x="42" y="28"/>
                </a:cubicBezTo>
                <a:cubicBezTo>
                  <a:pt x="37" y="31"/>
                  <a:pt x="33" y="40"/>
                  <a:pt x="38" y="45"/>
                </a:cubicBezTo>
                <a:cubicBezTo>
                  <a:pt x="41" y="47"/>
                  <a:pt x="46" y="49"/>
                  <a:pt x="50" y="48"/>
                </a:cubicBezTo>
                <a:cubicBezTo>
                  <a:pt x="51" y="49"/>
                  <a:pt x="52" y="49"/>
                  <a:pt x="53" y="48"/>
                </a:cubicBezTo>
                <a:cubicBezTo>
                  <a:pt x="53" y="48"/>
                  <a:pt x="54" y="48"/>
                  <a:pt x="54" y="47"/>
                </a:cubicBezTo>
                <a:cubicBezTo>
                  <a:pt x="63" y="63"/>
                  <a:pt x="71" y="77"/>
                  <a:pt x="71" y="97"/>
                </a:cubicBezTo>
                <a:cubicBezTo>
                  <a:pt x="61" y="112"/>
                  <a:pt x="50" y="125"/>
                  <a:pt x="38" y="139"/>
                </a:cubicBezTo>
                <a:cubicBezTo>
                  <a:pt x="40" y="121"/>
                  <a:pt x="32" y="99"/>
                  <a:pt x="22" y="83"/>
                </a:cubicBezTo>
                <a:cubicBezTo>
                  <a:pt x="26" y="78"/>
                  <a:pt x="25" y="70"/>
                  <a:pt x="20" y="67"/>
                </a:cubicBezTo>
                <a:cubicBezTo>
                  <a:pt x="16" y="64"/>
                  <a:pt x="10" y="64"/>
                  <a:pt x="6" y="67"/>
                </a:cubicBezTo>
                <a:cubicBezTo>
                  <a:pt x="0" y="71"/>
                  <a:pt x="1" y="80"/>
                  <a:pt x="6" y="84"/>
                </a:cubicBezTo>
                <a:cubicBezTo>
                  <a:pt x="9" y="88"/>
                  <a:pt x="15" y="89"/>
                  <a:pt x="19" y="86"/>
                </a:cubicBezTo>
                <a:cubicBezTo>
                  <a:pt x="27" y="104"/>
                  <a:pt x="36" y="120"/>
                  <a:pt x="36" y="141"/>
                </a:cubicBezTo>
                <a:cubicBezTo>
                  <a:pt x="31" y="147"/>
                  <a:pt x="25" y="154"/>
                  <a:pt x="20" y="161"/>
                </a:cubicBezTo>
                <a:cubicBezTo>
                  <a:pt x="19" y="161"/>
                  <a:pt x="20" y="162"/>
                  <a:pt x="20" y="162"/>
                </a:cubicBezTo>
                <a:cubicBezTo>
                  <a:pt x="34" y="150"/>
                  <a:pt x="46" y="138"/>
                  <a:pt x="56" y="124"/>
                </a:cubicBezTo>
                <a:cubicBezTo>
                  <a:pt x="65" y="119"/>
                  <a:pt x="73" y="115"/>
                  <a:pt x="82" y="114"/>
                </a:cubicBezTo>
                <a:cubicBezTo>
                  <a:pt x="89" y="113"/>
                  <a:pt x="96" y="113"/>
                  <a:pt x="103" y="112"/>
                </a:cubicBezTo>
                <a:cubicBezTo>
                  <a:pt x="104" y="113"/>
                  <a:pt x="105" y="115"/>
                  <a:pt x="107" y="116"/>
                </a:cubicBezTo>
                <a:cubicBezTo>
                  <a:pt x="106" y="117"/>
                  <a:pt x="106" y="117"/>
                  <a:pt x="107" y="118"/>
                </a:cubicBezTo>
                <a:cubicBezTo>
                  <a:pt x="113" y="123"/>
                  <a:pt x="122" y="122"/>
                  <a:pt x="125" y="114"/>
                </a:cubicBezTo>
                <a:cubicBezTo>
                  <a:pt x="127" y="108"/>
                  <a:pt x="126" y="98"/>
                  <a:pt x="121" y="93"/>
                </a:cubicBezTo>
                <a:cubicBezTo>
                  <a:pt x="114" y="88"/>
                  <a:pt x="103" y="91"/>
                  <a:pt x="102" y="99"/>
                </a:cubicBezTo>
                <a:cubicBezTo>
                  <a:pt x="101" y="102"/>
                  <a:pt x="101" y="105"/>
                  <a:pt x="102" y="108"/>
                </a:cubicBezTo>
                <a:cubicBezTo>
                  <a:pt x="88" y="107"/>
                  <a:pt x="72" y="111"/>
                  <a:pt x="61" y="118"/>
                </a:cubicBezTo>
                <a:cubicBezTo>
                  <a:pt x="71" y="104"/>
                  <a:pt x="80" y="89"/>
                  <a:pt x="88" y="73"/>
                </a:cubicBezTo>
                <a:cubicBezTo>
                  <a:pt x="88" y="73"/>
                  <a:pt x="88" y="73"/>
                  <a:pt x="88" y="73"/>
                </a:cubicBezTo>
                <a:cubicBezTo>
                  <a:pt x="101" y="64"/>
                  <a:pt x="115" y="61"/>
                  <a:pt x="129" y="57"/>
                </a:cubicBezTo>
                <a:cubicBezTo>
                  <a:pt x="132" y="60"/>
                  <a:pt x="138" y="61"/>
                  <a:pt x="142" y="60"/>
                </a:cubicBezTo>
                <a:cubicBezTo>
                  <a:pt x="147" y="57"/>
                  <a:pt x="152" y="51"/>
                  <a:pt x="151" y="45"/>
                </a:cubicBezTo>
                <a:close/>
              </a:path>
            </a:pathLst>
          </a:custGeom>
          <a:solidFill>
            <a:srgbClr val="21B37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>
              <a:solidFill>
                <a:prstClr val="black"/>
              </a:solidFill>
              <a:ea typeface="华文细黑" panose="02010600040101010101" pitchFamily="2" charset="-122"/>
            </a:endParaRPr>
          </a:p>
        </p:txBody>
      </p:sp>
      <p:sp>
        <p:nvSpPr>
          <p:cNvPr id="64" name="Freeform 61"/>
          <p:cNvSpPr>
            <a:spLocks/>
          </p:cNvSpPr>
          <p:nvPr/>
        </p:nvSpPr>
        <p:spPr bwMode="auto">
          <a:xfrm>
            <a:off x="5073650" y="1068020"/>
            <a:ext cx="703263" cy="387350"/>
          </a:xfrm>
          <a:custGeom>
            <a:avLst/>
            <a:gdLst>
              <a:gd name="T0" fmla="*/ 256 w 257"/>
              <a:gd name="T1" fmla="*/ 42 h 141"/>
              <a:gd name="T2" fmla="*/ 221 w 257"/>
              <a:gd name="T3" fmla="*/ 8 h 141"/>
              <a:gd name="T4" fmla="*/ 157 w 257"/>
              <a:gd name="T5" fmla="*/ 0 h 141"/>
              <a:gd name="T6" fmla="*/ 116 w 257"/>
              <a:gd name="T7" fmla="*/ 3 h 141"/>
              <a:gd name="T8" fmla="*/ 91 w 257"/>
              <a:gd name="T9" fmla="*/ 8 h 141"/>
              <a:gd name="T10" fmla="*/ 90 w 257"/>
              <a:gd name="T11" fmla="*/ 7 h 141"/>
              <a:gd name="T12" fmla="*/ 39 w 257"/>
              <a:gd name="T13" fmla="*/ 35 h 141"/>
              <a:gd name="T14" fmla="*/ 7 w 257"/>
              <a:gd name="T15" fmla="*/ 79 h 141"/>
              <a:gd name="T16" fmla="*/ 8 w 257"/>
              <a:gd name="T17" fmla="*/ 118 h 141"/>
              <a:gd name="T18" fmla="*/ 44 w 257"/>
              <a:gd name="T19" fmla="*/ 119 h 141"/>
              <a:gd name="T20" fmla="*/ 44 w 257"/>
              <a:gd name="T21" fmla="*/ 119 h 141"/>
              <a:gd name="T22" fmla="*/ 60 w 257"/>
              <a:gd name="T23" fmla="*/ 136 h 141"/>
              <a:gd name="T24" fmla="*/ 84 w 257"/>
              <a:gd name="T25" fmla="*/ 124 h 141"/>
              <a:gd name="T26" fmla="*/ 127 w 257"/>
              <a:gd name="T27" fmla="*/ 118 h 141"/>
              <a:gd name="T28" fmla="*/ 154 w 257"/>
              <a:gd name="T29" fmla="*/ 130 h 141"/>
              <a:gd name="T30" fmla="*/ 167 w 257"/>
              <a:gd name="T31" fmla="*/ 107 h 141"/>
              <a:gd name="T32" fmla="*/ 198 w 257"/>
              <a:gd name="T33" fmla="*/ 74 h 141"/>
              <a:gd name="T34" fmla="*/ 225 w 257"/>
              <a:gd name="T35" fmla="*/ 77 h 141"/>
              <a:gd name="T36" fmla="*/ 230 w 257"/>
              <a:gd name="T37" fmla="*/ 53 h 141"/>
              <a:gd name="T38" fmla="*/ 256 w 257"/>
              <a:gd name="T39" fmla="*/ 42 h 14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</a:cxnLst>
            <a:rect l="0" t="0" r="r" b="b"/>
            <a:pathLst>
              <a:path w="257" h="141">
                <a:moveTo>
                  <a:pt x="256" y="42"/>
                </a:moveTo>
                <a:cubicBezTo>
                  <a:pt x="257" y="23"/>
                  <a:pt x="237" y="13"/>
                  <a:pt x="221" y="8"/>
                </a:cubicBezTo>
                <a:cubicBezTo>
                  <a:pt x="201" y="1"/>
                  <a:pt x="178" y="0"/>
                  <a:pt x="157" y="0"/>
                </a:cubicBezTo>
                <a:cubicBezTo>
                  <a:pt x="143" y="0"/>
                  <a:pt x="129" y="1"/>
                  <a:pt x="116" y="3"/>
                </a:cubicBezTo>
                <a:cubicBezTo>
                  <a:pt x="109" y="4"/>
                  <a:pt x="98" y="5"/>
                  <a:pt x="91" y="8"/>
                </a:cubicBezTo>
                <a:cubicBezTo>
                  <a:pt x="91" y="8"/>
                  <a:pt x="91" y="7"/>
                  <a:pt x="90" y="7"/>
                </a:cubicBezTo>
                <a:cubicBezTo>
                  <a:pt x="71" y="9"/>
                  <a:pt x="53" y="23"/>
                  <a:pt x="39" y="35"/>
                </a:cubicBezTo>
                <a:cubicBezTo>
                  <a:pt x="25" y="47"/>
                  <a:pt x="13" y="62"/>
                  <a:pt x="7" y="79"/>
                </a:cubicBezTo>
                <a:cubicBezTo>
                  <a:pt x="4" y="90"/>
                  <a:pt x="0" y="108"/>
                  <a:pt x="8" y="118"/>
                </a:cubicBezTo>
                <a:cubicBezTo>
                  <a:pt x="17" y="129"/>
                  <a:pt x="33" y="125"/>
                  <a:pt x="44" y="119"/>
                </a:cubicBezTo>
                <a:cubicBezTo>
                  <a:pt x="44" y="119"/>
                  <a:pt x="44" y="119"/>
                  <a:pt x="44" y="119"/>
                </a:cubicBezTo>
                <a:cubicBezTo>
                  <a:pt x="43" y="129"/>
                  <a:pt x="51" y="135"/>
                  <a:pt x="60" y="136"/>
                </a:cubicBezTo>
                <a:cubicBezTo>
                  <a:pt x="70" y="137"/>
                  <a:pt x="79" y="131"/>
                  <a:pt x="84" y="124"/>
                </a:cubicBezTo>
                <a:cubicBezTo>
                  <a:pt x="96" y="140"/>
                  <a:pt x="122" y="141"/>
                  <a:pt x="127" y="118"/>
                </a:cubicBezTo>
                <a:cubicBezTo>
                  <a:pt x="134" y="126"/>
                  <a:pt x="144" y="133"/>
                  <a:pt x="154" y="130"/>
                </a:cubicBezTo>
                <a:cubicBezTo>
                  <a:pt x="166" y="127"/>
                  <a:pt x="168" y="117"/>
                  <a:pt x="167" y="107"/>
                </a:cubicBezTo>
                <a:cubicBezTo>
                  <a:pt x="186" y="124"/>
                  <a:pt x="201" y="94"/>
                  <a:pt x="198" y="74"/>
                </a:cubicBezTo>
                <a:cubicBezTo>
                  <a:pt x="206" y="78"/>
                  <a:pt x="217" y="82"/>
                  <a:pt x="225" y="77"/>
                </a:cubicBezTo>
                <a:cubicBezTo>
                  <a:pt x="233" y="72"/>
                  <a:pt x="232" y="62"/>
                  <a:pt x="230" y="53"/>
                </a:cubicBezTo>
                <a:cubicBezTo>
                  <a:pt x="240" y="57"/>
                  <a:pt x="256" y="55"/>
                  <a:pt x="256" y="42"/>
                </a:cubicBezTo>
                <a:close/>
              </a:path>
            </a:pathLst>
          </a:custGeom>
          <a:solidFill>
            <a:srgbClr val="FF786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>
              <a:solidFill>
                <a:prstClr val="black"/>
              </a:solidFill>
              <a:ea typeface="华文细黑" panose="02010600040101010101" pitchFamily="2" charset="-122"/>
            </a:endParaRPr>
          </a:p>
        </p:txBody>
      </p:sp>
      <p:sp>
        <p:nvSpPr>
          <p:cNvPr id="65" name="Freeform 62"/>
          <p:cNvSpPr>
            <a:spLocks/>
          </p:cNvSpPr>
          <p:nvPr/>
        </p:nvSpPr>
        <p:spPr bwMode="auto">
          <a:xfrm>
            <a:off x="5141913" y="1056907"/>
            <a:ext cx="490538" cy="277813"/>
          </a:xfrm>
          <a:custGeom>
            <a:avLst/>
            <a:gdLst>
              <a:gd name="T0" fmla="*/ 163 w 179"/>
              <a:gd name="T1" fmla="*/ 15 h 101"/>
              <a:gd name="T2" fmla="*/ 64 w 179"/>
              <a:gd name="T3" fmla="*/ 6 h 101"/>
              <a:gd name="T4" fmla="*/ 62 w 179"/>
              <a:gd name="T5" fmla="*/ 9 h 101"/>
              <a:gd name="T6" fmla="*/ 2 w 179"/>
              <a:gd name="T7" fmla="*/ 71 h 101"/>
              <a:gd name="T8" fmla="*/ 11 w 179"/>
              <a:gd name="T9" fmla="*/ 94 h 101"/>
              <a:gd name="T10" fmla="*/ 37 w 179"/>
              <a:gd name="T11" fmla="*/ 85 h 101"/>
              <a:gd name="T12" fmla="*/ 68 w 179"/>
              <a:gd name="T13" fmla="*/ 78 h 101"/>
              <a:gd name="T14" fmla="*/ 106 w 179"/>
              <a:gd name="T15" fmla="*/ 70 h 101"/>
              <a:gd name="T16" fmla="*/ 132 w 179"/>
              <a:gd name="T17" fmla="*/ 53 h 101"/>
              <a:gd name="T18" fmla="*/ 152 w 179"/>
              <a:gd name="T19" fmla="*/ 38 h 101"/>
              <a:gd name="T20" fmla="*/ 172 w 179"/>
              <a:gd name="T21" fmla="*/ 36 h 101"/>
              <a:gd name="T22" fmla="*/ 163 w 179"/>
              <a:gd name="T23" fmla="*/ 15 h 10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179" h="101">
                <a:moveTo>
                  <a:pt x="163" y="15"/>
                </a:moveTo>
                <a:cubicBezTo>
                  <a:pt x="133" y="0"/>
                  <a:pt x="97" y="4"/>
                  <a:pt x="64" y="6"/>
                </a:cubicBezTo>
                <a:cubicBezTo>
                  <a:pt x="63" y="6"/>
                  <a:pt x="62" y="8"/>
                  <a:pt x="62" y="9"/>
                </a:cubicBezTo>
                <a:cubicBezTo>
                  <a:pt x="37" y="22"/>
                  <a:pt x="10" y="41"/>
                  <a:pt x="2" y="71"/>
                </a:cubicBezTo>
                <a:cubicBezTo>
                  <a:pt x="0" y="80"/>
                  <a:pt x="1" y="90"/>
                  <a:pt x="11" y="94"/>
                </a:cubicBezTo>
                <a:cubicBezTo>
                  <a:pt x="20" y="98"/>
                  <a:pt x="31" y="91"/>
                  <a:pt x="37" y="85"/>
                </a:cubicBezTo>
                <a:cubicBezTo>
                  <a:pt x="43" y="101"/>
                  <a:pt x="60" y="90"/>
                  <a:pt x="68" y="78"/>
                </a:cubicBezTo>
                <a:cubicBezTo>
                  <a:pt x="81" y="94"/>
                  <a:pt x="107" y="92"/>
                  <a:pt x="106" y="70"/>
                </a:cubicBezTo>
                <a:cubicBezTo>
                  <a:pt x="119" y="80"/>
                  <a:pt x="137" y="66"/>
                  <a:pt x="132" y="53"/>
                </a:cubicBezTo>
                <a:cubicBezTo>
                  <a:pt x="143" y="58"/>
                  <a:pt x="156" y="49"/>
                  <a:pt x="152" y="38"/>
                </a:cubicBezTo>
                <a:cubicBezTo>
                  <a:pt x="159" y="40"/>
                  <a:pt x="167" y="41"/>
                  <a:pt x="172" y="36"/>
                </a:cubicBezTo>
                <a:cubicBezTo>
                  <a:pt x="179" y="29"/>
                  <a:pt x="169" y="18"/>
                  <a:pt x="163" y="15"/>
                </a:cubicBezTo>
                <a:close/>
              </a:path>
            </a:pathLst>
          </a:custGeom>
          <a:solidFill>
            <a:srgbClr val="FEC16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>
              <a:solidFill>
                <a:prstClr val="black"/>
              </a:solidFill>
              <a:ea typeface="华文细黑" panose="02010600040101010101" pitchFamily="2" charset="-122"/>
            </a:endParaRPr>
          </a:p>
        </p:txBody>
      </p:sp>
      <p:sp>
        <p:nvSpPr>
          <p:cNvPr id="66" name="Freeform 63"/>
          <p:cNvSpPr>
            <a:spLocks/>
          </p:cNvSpPr>
          <p:nvPr/>
        </p:nvSpPr>
        <p:spPr bwMode="auto">
          <a:xfrm>
            <a:off x="5802313" y="812432"/>
            <a:ext cx="468313" cy="409575"/>
          </a:xfrm>
          <a:custGeom>
            <a:avLst/>
            <a:gdLst>
              <a:gd name="T0" fmla="*/ 130 w 171"/>
              <a:gd name="T1" fmla="*/ 147 h 149"/>
              <a:gd name="T2" fmla="*/ 136 w 171"/>
              <a:gd name="T3" fmla="*/ 128 h 149"/>
              <a:gd name="T4" fmla="*/ 122 w 171"/>
              <a:gd name="T5" fmla="*/ 122 h 149"/>
              <a:gd name="T6" fmla="*/ 121 w 171"/>
              <a:gd name="T7" fmla="*/ 122 h 149"/>
              <a:gd name="T8" fmla="*/ 120 w 171"/>
              <a:gd name="T9" fmla="*/ 123 h 149"/>
              <a:gd name="T10" fmla="*/ 100 w 171"/>
              <a:gd name="T11" fmla="*/ 89 h 149"/>
              <a:gd name="T12" fmla="*/ 148 w 171"/>
              <a:gd name="T13" fmla="*/ 102 h 149"/>
              <a:gd name="T14" fmla="*/ 156 w 171"/>
              <a:gd name="T15" fmla="*/ 115 h 149"/>
              <a:gd name="T16" fmla="*/ 167 w 171"/>
              <a:gd name="T17" fmla="*/ 110 h 149"/>
              <a:gd name="T18" fmla="*/ 162 w 171"/>
              <a:gd name="T19" fmla="*/ 97 h 149"/>
              <a:gd name="T20" fmla="*/ 151 w 171"/>
              <a:gd name="T21" fmla="*/ 98 h 149"/>
              <a:gd name="T22" fmla="*/ 124 w 171"/>
              <a:gd name="T23" fmla="*/ 92 h 149"/>
              <a:gd name="T24" fmla="*/ 144 w 171"/>
              <a:gd name="T25" fmla="*/ 82 h 149"/>
              <a:gd name="T26" fmla="*/ 156 w 171"/>
              <a:gd name="T27" fmla="*/ 82 h 149"/>
              <a:gd name="T28" fmla="*/ 162 w 171"/>
              <a:gd name="T29" fmla="*/ 71 h 149"/>
              <a:gd name="T30" fmla="*/ 148 w 171"/>
              <a:gd name="T31" fmla="*/ 66 h 149"/>
              <a:gd name="T32" fmla="*/ 141 w 171"/>
              <a:gd name="T33" fmla="*/ 79 h 149"/>
              <a:gd name="T34" fmla="*/ 141 w 171"/>
              <a:gd name="T35" fmla="*/ 79 h 149"/>
              <a:gd name="T36" fmla="*/ 121 w 171"/>
              <a:gd name="T37" fmla="*/ 91 h 149"/>
              <a:gd name="T38" fmla="*/ 74 w 171"/>
              <a:gd name="T39" fmla="*/ 74 h 149"/>
              <a:gd name="T40" fmla="*/ 121 w 171"/>
              <a:gd name="T41" fmla="*/ 53 h 149"/>
              <a:gd name="T42" fmla="*/ 134 w 171"/>
              <a:gd name="T43" fmla="*/ 52 h 149"/>
              <a:gd name="T44" fmla="*/ 136 w 171"/>
              <a:gd name="T45" fmla="*/ 36 h 149"/>
              <a:gd name="T46" fmla="*/ 118 w 171"/>
              <a:gd name="T47" fmla="*/ 34 h 149"/>
              <a:gd name="T48" fmla="*/ 117 w 171"/>
              <a:gd name="T49" fmla="*/ 47 h 149"/>
              <a:gd name="T50" fmla="*/ 116 w 171"/>
              <a:gd name="T51" fmla="*/ 50 h 149"/>
              <a:gd name="T52" fmla="*/ 117 w 171"/>
              <a:gd name="T53" fmla="*/ 51 h 149"/>
              <a:gd name="T54" fmla="*/ 70 w 171"/>
              <a:gd name="T55" fmla="*/ 73 h 149"/>
              <a:gd name="T56" fmla="*/ 25 w 171"/>
              <a:gd name="T57" fmla="*/ 45 h 149"/>
              <a:gd name="T58" fmla="*/ 79 w 171"/>
              <a:gd name="T59" fmla="*/ 23 h 149"/>
              <a:gd name="T60" fmla="*/ 94 w 171"/>
              <a:gd name="T61" fmla="*/ 20 h 149"/>
              <a:gd name="T62" fmla="*/ 93 w 171"/>
              <a:gd name="T63" fmla="*/ 5 h 149"/>
              <a:gd name="T64" fmla="*/ 75 w 171"/>
              <a:gd name="T65" fmla="*/ 7 h 149"/>
              <a:gd name="T66" fmla="*/ 76 w 171"/>
              <a:gd name="T67" fmla="*/ 20 h 149"/>
              <a:gd name="T68" fmla="*/ 23 w 171"/>
              <a:gd name="T69" fmla="*/ 43 h 149"/>
              <a:gd name="T70" fmla="*/ 1 w 171"/>
              <a:gd name="T71" fmla="*/ 29 h 149"/>
              <a:gd name="T72" fmla="*/ 0 w 171"/>
              <a:gd name="T73" fmla="*/ 30 h 149"/>
              <a:gd name="T74" fmla="*/ 42 w 171"/>
              <a:gd name="T75" fmla="*/ 61 h 149"/>
              <a:gd name="T76" fmla="*/ 54 w 171"/>
              <a:gd name="T77" fmla="*/ 86 h 149"/>
              <a:gd name="T78" fmla="*/ 59 w 171"/>
              <a:gd name="T79" fmla="*/ 107 h 149"/>
              <a:gd name="T80" fmla="*/ 55 w 171"/>
              <a:gd name="T81" fmla="*/ 111 h 149"/>
              <a:gd name="T82" fmla="*/ 53 w 171"/>
              <a:gd name="T83" fmla="*/ 111 h 149"/>
              <a:gd name="T84" fmla="*/ 59 w 171"/>
              <a:gd name="T85" fmla="*/ 129 h 149"/>
              <a:gd name="T86" fmla="*/ 79 w 171"/>
              <a:gd name="T87" fmla="*/ 122 h 149"/>
              <a:gd name="T88" fmla="*/ 71 w 171"/>
              <a:gd name="T89" fmla="*/ 104 h 149"/>
              <a:gd name="T90" fmla="*/ 63 w 171"/>
              <a:gd name="T91" fmla="*/ 105 h 149"/>
              <a:gd name="T92" fmla="*/ 48 w 171"/>
              <a:gd name="T93" fmla="*/ 65 h 149"/>
              <a:gd name="T94" fmla="*/ 95 w 171"/>
              <a:gd name="T95" fmla="*/ 87 h 149"/>
              <a:gd name="T96" fmla="*/ 96 w 171"/>
              <a:gd name="T97" fmla="*/ 88 h 149"/>
              <a:gd name="T98" fmla="*/ 116 w 171"/>
              <a:gd name="T99" fmla="*/ 126 h 149"/>
              <a:gd name="T100" fmla="*/ 115 w 171"/>
              <a:gd name="T101" fmla="*/ 140 h 149"/>
              <a:gd name="T102" fmla="*/ 130 w 171"/>
              <a:gd name="T103" fmla="*/ 147 h 14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</a:cxnLst>
            <a:rect l="0" t="0" r="r" b="b"/>
            <a:pathLst>
              <a:path w="171" h="149">
                <a:moveTo>
                  <a:pt x="130" y="147"/>
                </a:moveTo>
                <a:cubicBezTo>
                  <a:pt x="138" y="145"/>
                  <a:pt x="139" y="134"/>
                  <a:pt x="136" y="128"/>
                </a:cubicBezTo>
                <a:cubicBezTo>
                  <a:pt x="134" y="122"/>
                  <a:pt x="127" y="120"/>
                  <a:pt x="122" y="122"/>
                </a:cubicBezTo>
                <a:cubicBezTo>
                  <a:pt x="122" y="122"/>
                  <a:pt x="121" y="122"/>
                  <a:pt x="121" y="122"/>
                </a:cubicBezTo>
                <a:cubicBezTo>
                  <a:pt x="121" y="123"/>
                  <a:pt x="120" y="123"/>
                  <a:pt x="120" y="123"/>
                </a:cubicBezTo>
                <a:cubicBezTo>
                  <a:pt x="116" y="111"/>
                  <a:pt x="109" y="98"/>
                  <a:pt x="100" y="89"/>
                </a:cubicBezTo>
                <a:cubicBezTo>
                  <a:pt x="116" y="95"/>
                  <a:pt x="132" y="99"/>
                  <a:pt x="148" y="102"/>
                </a:cubicBezTo>
                <a:cubicBezTo>
                  <a:pt x="148" y="107"/>
                  <a:pt x="150" y="114"/>
                  <a:pt x="156" y="115"/>
                </a:cubicBezTo>
                <a:cubicBezTo>
                  <a:pt x="160" y="116"/>
                  <a:pt x="165" y="114"/>
                  <a:pt x="167" y="110"/>
                </a:cubicBezTo>
                <a:cubicBezTo>
                  <a:pt x="171" y="105"/>
                  <a:pt x="167" y="100"/>
                  <a:pt x="162" y="97"/>
                </a:cubicBezTo>
                <a:cubicBezTo>
                  <a:pt x="158" y="94"/>
                  <a:pt x="154" y="95"/>
                  <a:pt x="151" y="98"/>
                </a:cubicBezTo>
                <a:cubicBezTo>
                  <a:pt x="142" y="97"/>
                  <a:pt x="133" y="94"/>
                  <a:pt x="124" y="92"/>
                </a:cubicBezTo>
                <a:cubicBezTo>
                  <a:pt x="131" y="90"/>
                  <a:pt x="138" y="86"/>
                  <a:pt x="144" y="82"/>
                </a:cubicBezTo>
                <a:cubicBezTo>
                  <a:pt x="147" y="84"/>
                  <a:pt x="152" y="84"/>
                  <a:pt x="156" y="82"/>
                </a:cubicBezTo>
                <a:cubicBezTo>
                  <a:pt x="159" y="80"/>
                  <a:pt x="163" y="76"/>
                  <a:pt x="162" y="71"/>
                </a:cubicBezTo>
                <a:cubicBezTo>
                  <a:pt x="161" y="66"/>
                  <a:pt x="153" y="65"/>
                  <a:pt x="148" y="66"/>
                </a:cubicBezTo>
                <a:cubicBezTo>
                  <a:pt x="143" y="67"/>
                  <a:pt x="140" y="74"/>
                  <a:pt x="141" y="79"/>
                </a:cubicBezTo>
                <a:cubicBezTo>
                  <a:pt x="141" y="79"/>
                  <a:pt x="141" y="79"/>
                  <a:pt x="141" y="79"/>
                </a:cubicBezTo>
                <a:cubicBezTo>
                  <a:pt x="135" y="84"/>
                  <a:pt x="128" y="88"/>
                  <a:pt x="121" y="91"/>
                </a:cubicBezTo>
                <a:cubicBezTo>
                  <a:pt x="105" y="87"/>
                  <a:pt x="89" y="82"/>
                  <a:pt x="74" y="74"/>
                </a:cubicBezTo>
                <a:cubicBezTo>
                  <a:pt x="91" y="74"/>
                  <a:pt x="108" y="64"/>
                  <a:pt x="121" y="53"/>
                </a:cubicBezTo>
                <a:cubicBezTo>
                  <a:pt x="125" y="56"/>
                  <a:pt x="130" y="56"/>
                  <a:pt x="134" y="52"/>
                </a:cubicBezTo>
                <a:cubicBezTo>
                  <a:pt x="138" y="48"/>
                  <a:pt x="139" y="41"/>
                  <a:pt x="136" y="36"/>
                </a:cubicBezTo>
                <a:cubicBezTo>
                  <a:pt x="132" y="32"/>
                  <a:pt x="123" y="29"/>
                  <a:pt x="118" y="34"/>
                </a:cubicBezTo>
                <a:cubicBezTo>
                  <a:pt x="116" y="38"/>
                  <a:pt x="115" y="43"/>
                  <a:pt x="117" y="47"/>
                </a:cubicBezTo>
                <a:cubicBezTo>
                  <a:pt x="116" y="48"/>
                  <a:pt x="116" y="49"/>
                  <a:pt x="116" y="50"/>
                </a:cubicBezTo>
                <a:cubicBezTo>
                  <a:pt x="117" y="50"/>
                  <a:pt x="117" y="50"/>
                  <a:pt x="117" y="51"/>
                </a:cubicBezTo>
                <a:cubicBezTo>
                  <a:pt x="103" y="61"/>
                  <a:pt x="89" y="71"/>
                  <a:pt x="70" y="73"/>
                </a:cubicBezTo>
                <a:cubicBezTo>
                  <a:pt x="54" y="65"/>
                  <a:pt x="39" y="55"/>
                  <a:pt x="25" y="45"/>
                </a:cubicBezTo>
                <a:cubicBezTo>
                  <a:pt x="43" y="45"/>
                  <a:pt x="64" y="34"/>
                  <a:pt x="79" y="23"/>
                </a:cubicBezTo>
                <a:cubicBezTo>
                  <a:pt x="84" y="26"/>
                  <a:pt x="91" y="24"/>
                  <a:pt x="94" y="20"/>
                </a:cubicBezTo>
                <a:cubicBezTo>
                  <a:pt x="97" y="15"/>
                  <a:pt x="96" y="9"/>
                  <a:pt x="93" y="5"/>
                </a:cubicBezTo>
                <a:cubicBezTo>
                  <a:pt x="88" y="0"/>
                  <a:pt x="80" y="2"/>
                  <a:pt x="75" y="7"/>
                </a:cubicBezTo>
                <a:cubicBezTo>
                  <a:pt x="72" y="11"/>
                  <a:pt x="72" y="16"/>
                  <a:pt x="76" y="20"/>
                </a:cubicBezTo>
                <a:cubicBezTo>
                  <a:pt x="58" y="30"/>
                  <a:pt x="43" y="41"/>
                  <a:pt x="23" y="43"/>
                </a:cubicBezTo>
                <a:cubicBezTo>
                  <a:pt x="15" y="39"/>
                  <a:pt x="8" y="34"/>
                  <a:pt x="1" y="29"/>
                </a:cubicBezTo>
                <a:cubicBezTo>
                  <a:pt x="0" y="29"/>
                  <a:pt x="0" y="29"/>
                  <a:pt x="0" y="30"/>
                </a:cubicBezTo>
                <a:cubicBezTo>
                  <a:pt x="13" y="42"/>
                  <a:pt x="27" y="52"/>
                  <a:pt x="42" y="61"/>
                </a:cubicBezTo>
                <a:cubicBezTo>
                  <a:pt x="47" y="69"/>
                  <a:pt x="52" y="77"/>
                  <a:pt x="54" y="86"/>
                </a:cubicBezTo>
                <a:cubicBezTo>
                  <a:pt x="56" y="93"/>
                  <a:pt x="57" y="100"/>
                  <a:pt x="59" y="107"/>
                </a:cubicBezTo>
                <a:cubicBezTo>
                  <a:pt x="57" y="108"/>
                  <a:pt x="56" y="109"/>
                  <a:pt x="55" y="111"/>
                </a:cubicBezTo>
                <a:cubicBezTo>
                  <a:pt x="54" y="110"/>
                  <a:pt x="54" y="110"/>
                  <a:pt x="53" y="111"/>
                </a:cubicBezTo>
                <a:cubicBezTo>
                  <a:pt x="49" y="118"/>
                  <a:pt x="51" y="127"/>
                  <a:pt x="59" y="129"/>
                </a:cubicBezTo>
                <a:cubicBezTo>
                  <a:pt x="66" y="130"/>
                  <a:pt x="75" y="128"/>
                  <a:pt x="79" y="122"/>
                </a:cubicBezTo>
                <a:cubicBezTo>
                  <a:pt x="83" y="115"/>
                  <a:pt x="80" y="105"/>
                  <a:pt x="71" y="104"/>
                </a:cubicBezTo>
                <a:cubicBezTo>
                  <a:pt x="68" y="104"/>
                  <a:pt x="66" y="104"/>
                  <a:pt x="63" y="105"/>
                </a:cubicBezTo>
                <a:cubicBezTo>
                  <a:pt x="62" y="91"/>
                  <a:pt x="57" y="76"/>
                  <a:pt x="48" y="65"/>
                </a:cubicBezTo>
                <a:cubicBezTo>
                  <a:pt x="63" y="74"/>
                  <a:pt x="79" y="81"/>
                  <a:pt x="95" y="87"/>
                </a:cubicBezTo>
                <a:cubicBezTo>
                  <a:pt x="95" y="88"/>
                  <a:pt x="95" y="88"/>
                  <a:pt x="96" y="88"/>
                </a:cubicBezTo>
                <a:cubicBezTo>
                  <a:pt x="106" y="99"/>
                  <a:pt x="111" y="112"/>
                  <a:pt x="116" y="126"/>
                </a:cubicBezTo>
                <a:cubicBezTo>
                  <a:pt x="113" y="130"/>
                  <a:pt x="113" y="135"/>
                  <a:pt x="115" y="140"/>
                </a:cubicBezTo>
                <a:cubicBezTo>
                  <a:pt x="118" y="145"/>
                  <a:pt x="124" y="149"/>
                  <a:pt x="130" y="147"/>
                </a:cubicBezTo>
                <a:close/>
              </a:path>
            </a:pathLst>
          </a:custGeom>
          <a:solidFill>
            <a:srgbClr val="FEC16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>
              <a:solidFill>
                <a:prstClr val="black"/>
              </a:solidFill>
              <a:ea typeface="华文细黑" panose="02010600040101010101" pitchFamily="2" charset="-122"/>
            </a:endParaRPr>
          </a:p>
        </p:txBody>
      </p:sp>
      <p:sp>
        <p:nvSpPr>
          <p:cNvPr id="67" name="Freeform 64"/>
          <p:cNvSpPr>
            <a:spLocks/>
          </p:cNvSpPr>
          <p:nvPr/>
        </p:nvSpPr>
        <p:spPr bwMode="auto">
          <a:xfrm>
            <a:off x="7659688" y="-35293"/>
            <a:ext cx="1054100" cy="588963"/>
          </a:xfrm>
          <a:custGeom>
            <a:avLst/>
            <a:gdLst>
              <a:gd name="T0" fmla="*/ 309 w 384"/>
              <a:gd name="T1" fmla="*/ 175 h 214"/>
              <a:gd name="T2" fmla="*/ 254 w 384"/>
              <a:gd name="T3" fmla="*/ 134 h 214"/>
              <a:gd name="T4" fmla="*/ 204 w 384"/>
              <a:gd name="T5" fmla="*/ 129 h 214"/>
              <a:gd name="T6" fmla="*/ 186 w 384"/>
              <a:gd name="T7" fmla="*/ 130 h 214"/>
              <a:gd name="T8" fmla="*/ 220 w 384"/>
              <a:gd name="T9" fmla="*/ 112 h 214"/>
              <a:gd name="T10" fmla="*/ 220 w 384"/>
              <a:gd name="T11" fmla="*/ 111 h 214"/>
              <a:gd name="T12" fmla="*/ 221 w 384"/>
              <a:gd name="T13" fmla="*/ 112 h 214"/>
              <a:gd name="T14" fmla="*/ 222 w 384"/>
              <a:gd name="T15" fmla="*/ 112 h 214"/>
              <a:gd name="T16" fmla="*/ 353 w 384"/>
              <a:gd name="T17" fmla="*/ 93 h 214"/>
              <a:gd name="T18" fmla="*/ 380 w 384"/>
              <a:gd name="T19" fmla="*/ 57 h 214"/>
              <a:gd name="T20" fmla="*/ 359 w 384"/>
              <a:gd name="T21" fmla="*/ 19 h 214"/>
              <a:gd name="T22" fmla="*/ 271 w 384"/>
              <a:gd name="T23" fmla="*/ 32 h 214"/>
              <a:gd name="T24" fmla="*/ 220 w 384"/>
              <a:gd name="T25" fmla="*/ 109 h 214"/>
              <a:gd name="T26" fmla="*/ 219 w 384"/>
              <a:gd name="T27" fmla="*/ 109 h 214"/>
              <a:gd name="T28" fmla="*/ 171 w 384"/>
              <a:gd name="T29" fmla="*/ 131 h 214"/>
              <a:gd name="T30" fmla="*/ 117 w 384"/>
              <a:gd name="T31" fmla="*/ 153 h 214"/>
              <a:gd name="T32" fmla="*/ 1 w 384"/>
              <a:gd name="T33" fmla="*/ 160 h 214"/>
              <a:gd name="T34" fmla="*/ 1 w 384"/>
              <a:gd name="T35" fmla="*/ 161 h 214"/>
              <a:gd name="T36" fmla="*/ 112 w 384"/>
              <a:gd name="T37" fmla="*/ 159 h 214"/>
              <a:gd name="T38" fmla="*/ 167 w 384"/>
              <a:gd name="T39" fmla="*/ 138 h 214"/>
              <a:gd name="T40" fmla="*/ 174 w 384"/>
              <a:gd name="T41" fmla="*/ 135 h 214"/>
              <a:gd name="T42" fmla="*/ 238 w 384"/>
              <a:gd name="T43" fmla="*/ 204 h 214"/>
              <a:gd name="T44" fmla="*/ 309 w 384"/>
              <a:gd name="T45" fmla="*/ 175 h 2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384" h="214">
                <a:moveTo>
                  <a:pt x="309" y="175"/>
                </a:moveTo>
                <a:cubicBezTo>
                  <a:pt x="314" y="149"/>
                  <a:pt x="272" y="138"/>
                  <a:pt x="254" y="134"/>
                </a:cubicBezTo>
                <a:cubicBezTo>
                  <a:pt x="238" y="130"/>
                  <a:pt x="221" y="129"/>
                  <a:pt x="204" y="129"/>
                </a:cubicBezTo>
                <a:cubicBezTo>
                  <a:pt x="198" y="129"/>
                  <a:pt x="192" y="129"/>
                  <a:pt x="186" y="130"/>
                </a:cubicBezTo>
                <a:cubicBezTo>
                  <a:pt x="198" y="124"/>
                  <a:pt x="209" y="118"/>
                  <a:pt x="220" y="112"/>
                </a:cubicBezTo>
                <a:cubicBezTo>
                  <a:pt x="220" y="112"/>
                  <a:pt x="220" y="111"/>
                  <a:pt x="220" y="111"/>
                </a:cubicBezTo>
                <a:cubicBezTo>
                  <a:pt x="220" y="111"/>
                  <a:pt x="221" y="112"/>
                  <a:pt x="221" y="112"/>
                </a:cubicBezTo>
                <a:cubicBezTo>
                  <a:pt x="221" y="112"/>
                  <a:pt x="221" y="112"/>
                  <a:pt x="222" y="112"/>
                </a:cubicBezTo>
                <a:cubicBezTo>
                  <a:pt x="267" y="120"/>
                  <a:pt x="314" y="120"/>
                  <a:pt x="353" y="93"/>
                </a:cubicBezTo>
                <a:cubicBezTo>
                  <a:pt x="365" y="84"/>
                  <a:pt x="377" y="72"/>
                  <a:pt x="380" y="57"/>
                </a:cubicBezTo>
                <a:cubicBezTo>
                  <a:pt x="384" y="40"/>
                  <a:pt x="372" y="27"/>
                  <a:pt x="359" y="19"/>
                </a:cubicBezTo>
                <a:cubicBezTo>
                  <a:pt x="331" y="0"/>
                  <a:pt x="296" y="14"/>
                  <a:pt x="271" y="32"/>
                </a:cubicBezTo>
                <a:cubicBezTo>
                  <a:pt x="248" y="50"/>
                  <a:pt x="223" y="79"/>
                  <a:pt x="220" y="109"/>
                </a:cubicBezTo>
                <a:cubicBezTo>
                  <a:pt x="220" y="109"/>
                  <a:pt x="220" y="109"/>
                  <a:pt x="219" y="109"/>
                </a:cubicBezTo>
                <a:cubicBezTo>
                  <a:pt x="202" y="115"/>
                  <a:pt x="187" y="124"/>
                  <a:pt x="171" y="131"/>
                </a:cubicBezTo>
                <a:cubicBezTo>
                  <a:pt x="153" y="139"/>
                  <a:pt x="135" y="147"/>
                  <a:pt x="117" y="153"/>
                </a:cubicBezTo>
                <a:cubicBezTo>
                  <a:pt x="78" y="165"/>
                  <a:pt x="41" y="166"/>
                  <a:pt x="1" y="160"/>
                </a:cubicBezTo>
                <a:cubicBezTo>
                  <a:pt x="0" y="160"/>
                  <a:pt x="0" y="161"/>
                  <a:pt x="1" y="161"/>
                </a:cubicBezTo>
                <a:cubicBezTo>
                  <a:pt x="37" y="173"/>
                  <a:pt x="76" y="169"/>
                  <a:pt x="112" y="159"/>
                </a:cubicBezTo>
                <a:cubicBezTo>
                  <a:pt x="131" y="153"/>
                  <a:pt x="149" y="146"/>
                  <a:pt x="167" y="138"/>
                </a:cubicBezTo>
                <a:cubicBezTo>
                  <a:pt x="169" y="137"/>
                  <a:pt x="172" y="136"/>
                  <a:pt x="174" y="135"/>
                </a:cubicBezTo>
                <a:cubicBezTo>
                  <a:pt x="180" y="167"/>
                  <a:pt x="209" y="193"/>
                  <a:pt x="238" y="204"/>
                </a:cubicBezTo>
                <a:cubicBezTo>
                  <a:pt x="263" y="214"/>
                  <a:pt x="302" y="206"/>
                  <a:pt x="309" y="175"/>
                </a:cubicBezTo>
                <a:close/>
              </a:path>
            </a:pathLst>
          </a:custGeom>
          <a:solidFill>
            <a:srgbClr val="21B37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>
              <a:solidFill>
                <a:prstClr val="black"/>
              </a:solidFill>
              <a:ea typeface="华文细黑" panose="02010600040101010101" pitchFamily="2" charset="-122"/>
            </a:endParaRPr>
          </a:p>
        </p:txBody>
      </p:sp>
      <p:sp>
        <p:nvSpPr>
          <p:cNvPr id="68" name="Freeform 65"/>
          <p:cNvSpPr>
            <a:spLocks/>
          </p:cNvSpPr>
          <p:nvPr/>
        </p:nvSpPr>
        <p:spPr bwMode="auto">
          <a:xfrm>
            <a:off x="-25400" y="-170231"/>
            <a:ext cx="457200" cy="561975"/>
          </a:xfrm>
          <a:custGeom>
            <a:avLst/>
            <a:gdLst>
              <a:gd name="T0" fmla="*/ 164 w 167"/>
              <a:gd name="T1" fmla="*/ 42 h 204"/>
              <a:gd name="T2" fmla="*/ 141 w 167"/>
              <a:gd name="T3" fmla="*/ 36 h 204"/>
              <a:gd name="T4" fmla="*/ 136 w 167"/>
              <a:gd name="T5" fmla="*/ 54 h 204"/>
              <a:gd name="T6" fmla="*/ 137 w 167"/>
              <a:gd name="T7" fmla="*/ 55 h 204"/>
              <a:gd name="T8" fmla="*/ 138 w 167"/>
              <a:gd name="T9" fmla="*/ 56 h 204"/>
              <a:gd name="T10" fmla="*/ 101 w 167"/>
              <a:gd name="T11" fmla="*/ 82 h 204"/>
              <a:gd name="T12" fmla="*/ 110 w 167"/>
              <a:gd name="T13" fmla="*/ 26 h 204"/>
              <a:gd name="T14" fmla="*/ 124 w 167"/>
              <a:gd name="T15" fmla="*/ 16 h 204"/>
              <a:gd name="T16" fmla="*/ 118 w 167"/>
              <a:gd name="T17" fmla="*/ 3 h 204"/>
              <a:gd name="T18" fmla="*/ 103 w 167"/>
              <a:gd name="T19" fmla="*/ 10 h 204"/>
              <a:gd name="T20" fmla="*/ 106 w 167"/>
              <a:gd name="T21" fmla="*/ 23 h 204"/>
              <a:gd name="T22" fmla="*/ 102 w 167"/>
              <a:gd name="T23" fmla="*/ 54 h 204"/>
              <a:gd name="T24" fmla="*/ 88 w 167"/>
              <a:gd name="T25" fmla="*/ 33 h 204"/>
              <a:gd name="T26" fmla="*/ 87 w 167"/>
              <a:gd name="T27" fmla="*/ 19 h 204"/>
              <a:gd name="T28" fmla="*/ 74 w 167"/>
              <a:gd name="T29" fmla="*/ 14 h 204"/>
              <a:gd name="T30" fmla="*/ 69 w 167"/>
              <a:gd name="T31" fmla="*/ 30 h 204"/>
              <a:gd name="T32" fmla="*/ 85 w 167"/>
              <a:gd name="T33" fmla="*/ 37 h 204"/>
              <a:gd name="T34" fmla="*/ 85 w 167"/>
              <a:gd name="T35" fmla="*/ 36 h 204"/>
              <a:gd name="T36" fmla="*/ 101 w 167"/>
              <a:gd name="T37" fmla="*/ 58 h 204"/>
              <a:gd name="T38" fmla="*/ 87 w 167"/>
              <a:gd name="T39" fmla="*/ 114 h 204"/>
              <a:gd name="T40" fmla="*/ 57 w 167"/>
              <a:gd name="T41" fmla="*/ 63 h 204"/>
              <a:gd name="T42" fmla="*/ 55 w 167"/>
              <a:gd name="T43" fmla="*/ 47 h 204"/>
              <a:gd name="T44" fmla="*/ 37 w 167"/>
              <a:gd name="T45" fmla="*/ 48 h 204"/>
              <a:gd name="T46" fmla="*/ 36 w 167"/>
              <a:gd name="T47" fmla="*/ 67 h 204"/>
              <a:gd name="T48" fmla="*/ 51 w 167"/>
              <a:gd name="T49" fmla="*/ 68 h 204"/>
              <a:gd name="T50" fmla="*/ 54 w 167"/>
              <a:gd name="T51" fmla="*/ 68 h 204"/>
              <a:gd name="T52" fmla="*/ 55 w 167"/>
              <a:gd name="T53" fmla="*/ 67 h 204"/>
              <a:gd name="T54" fmla="*/ 85 w 167"/>
              <a:gd name="T55" fmla="*/ 118 h 204"/>
              <a:gd name="T56" fmla="*/ 58 w 167"/>
              <a:gd name="T57" fmla="*/ 174 h 204"/>
              <a:gd name="T58" fmla="*/ 27 w 167"/>
              <a:gd name="T59" fmla="*/ 114 h 204"/>
              <a:gd name="T60" fmla="*/ 22 w 167"/>
              <a:gd name="T61" fmla="*/ 97 h 204"/>
              <a:gd name="T62" fmla="*/ 5 w 167"/>
              <a:gd name="T63" fmla="*/ 100 h 204"/>
              <a:gd name="T64" fmla="*/ 9 w 167"/>
              <a:gd name="T65" fmla="*/ 120 h 204"/>
              <a:gd name="T66" fmla="*/ 24 w 167"/>
              <a:gd name="T67" fmla="*/ 118 h 204"/>
              <a:gd name="T68" fmla="*/ 57 w 167"/>
              <a:gd name="T69" fmla="*/ 176 h 204"/>
              <a:gd name="T70" fmla="*/ 43 w 167"/>
              <a:gd name="T71" fmla="*/ 203 h 204"/>
              <a:gd name="T72" fmla="*/ 44 w 167"/>
              <a:gd name="T73" fmla="*/ 204 h 204"/>
              <a:gd name="T74" fmla="*/ 75 w 167"/>
              <a:gd name="T75" fmla="*/ 152 h 204"/>
              <a:gd name="T76" fmla="*/ 102 w 167"/>
              <a:gd name="T77" fmla="*/ 135 h 204"/>
              <a:gd name="T78" fmla="*/ 126 w 167"/>
              <a:gd name="T79" fmla="*/ 128 h 204"/>
              <a:gd name="T80" fmla="*/ 130 w 167"/>
              <a:gd name="T81" fmla="*/ 132 h 204"/>
              <a:gd name="T82" fmla="*/ 131 w 167"/>
              <a:gd name="T83" fmla="*/ 134 h 204"/>
              <a:gd name="T84" fmla="*/ 151 w 167"/>
              <a:gd name="T85" fmla="*/ 125 h 204"/>
              <a:gd name="T86" fmla="*/ 141 w 167"/>
              <a:gd name="T87" fmla="*/ 103 h 204"/>
              <a:gd name="T88" fmla="*/ 121 w 167"/>
              <a:gd name="T89" fmla="*/ 114 h 204"/>
              <a:gd name="T90" fmla="*/ 123 w 167"/>
              <a:gd name="T91" fmla="*/ 123 h 204"/>
              <a:gd name="T92" fmla="*/ 79 w 167"/>
              <a:gd name="T93" fmla="*/ 145 h 204"/>
              <a:gd name="T94" fmla="*/ 99 w 167"/>
              <a:gd name="T95" fmla="*/ 88 h 204"/>
              <a:gd name="T96" fmla="*/ 100 w 167"/>
              <a:gd name="T97" fmla="*/ 88 h 204"/>
              <a:gd name="T98" fmla="*/ 142 w 167"/>
              <a:gd name="T99" fmla="*/ 60 h 204"/>
              <a:gd name="T100" fmla="*/ 157 w 167"/>
              <a:gd name="T101" fmla="*/ 60 h 204"/>
              <a:gd name="T102" fmla="*/ 164 w 167"/>
              <a:gd name="T103" fmla="*/ 42 h 20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</a:cxnLst>
            <a:rect l="0" t="0" r="r" b="b"/>
            <a:pathLst>
              <a:path w="167" h="204">
                <a:moveTo>
                  <a:pt x="164" y="42"/>
                </a:moveTo>
                <a:cubicBezTo>
                  <a:pt x="161" y="33"/>
                  <a:pt x="148" y="33"/>
                  <a:pt x="141" y="36"/>
                </a:cubicBezTo>
                <a:cubicBezTo>
                  <a:pt x="135" y="40"/>
                  <a:pt x="133" y="48"/>
                  <a:pt x="136" y="54"/>
                </a:cubicBezTo>
                <a:cubicBezTo>
                  <a:pt x="136" y="54"/>
                  <a:pt x="136" y="54"/>
                  <a:pt x="137" y="55"/>
                </a:cubicBezTo>
                <a:cubicBezTo>
                  <a:pt x="137" y="55"/>
                  <a:pt x="137" y="56"/>
                  <a:pt x="138" y="56"/>
                </a:cubicBezTo>
                <a:cubicBezTo>
                  <a:pt x="124" y="61"/>
                  <a:pt x="110" y="71"/>
                  <a:pt x="101" y="82"/>
                </a:cubicBezTo>
                <a:cubicBezTo>
                  <a:pt x="105" y="63"/>
                  <a:pt x="108" y="45"/>
                  <a:pt x="110" y="26"/>
                </a:cubicBezTo>
                <a:cubicBezTo>
                  <a:pt x="116" y="25"/>
                  <a:pt x="124" y="23"/>
                  <a:pt x="124" y="16"/>
                </a:cubicBezTo>
                <a:cubicBezTo>
                  <a:pt x="125" y="11"/>
                  <a:pt x="122" y="6"/>
                  <a:pt x="118" y="3"/>
                </a:cubicBezTo>
                <a:cubicBezTo>
                  <a:pt x="111" y="0"/>
                  <a:pt x="106" y="4"/>
                  <a:pt x="103" y="10"/>
                </a:cubicBezTo>
                <a:cubicBezTo>
                  <a:pt x="100" y="15"/>
                  <a:pt x="102" y="20"/>
                  <a:pt x="106" y="23"/>
                </a:cubicBezTo>
                <a:cubicBezTo>
                  <a:pt x="105" y="33"/>
                  <a:pt x="103" y="44"/>
                  <a:pt x="102" y="54"/>
                </a:cubicBezTo>
                <a:cubicBezTo>
                  <a:pt x="98" y="47"/>
                  <a:pt x="93" y="39"/>
                  <a:pt x="88" y="33"/>
                </a:cubicBezTo>
                <a:cubicBezTo>
                  <a:pt x="90" y="29"/>
                  <a:pt x="90" y="23"/>
                  <a:pt x="87" y="19"/>
                </a:cubicBezTo>
                <a:cubicBezTo>
                  <a:pt x="84" y="15"/>
                  <a:pt x="79" y="12"/>
                  <a:pt x="74" y="14"/>
                </a:cubicBezTo>
                <a:cubicBezTo>
                  <a:pt x="68" y="16"/>
                  <a:pt x="67" y="25"/>
                  <a:pt x="69" y="30"/>
                </a:cubicBezTo>
                <a:cubicBezTo>
                  <a:pt x="71" y="36"/>
                  <a:pt x="79" y="39"/>
                  <a:pt x="85" y="37"/>
                </a:cubicBezTo>
                <a:cubicBezTo>
                  <a:pt x="85" y="37"/>
                  <a:pt x="85" y="37"/>
                  <a:pt x="85" y="36"/>
                </a:cubicBezTo>
                <a:cubicBezTo>
                  <a:pt x="91" y="43"/>
                  <a:pt x="96" y="50"/>
                  <a:pt x="101" y="58"/>
                </a:cubicBezTo>
                <a:cubicBezTo>
                  <a:pt x="98" y="77"/>
                  <a:pt x="93" y="96"/>
                  <a:pt x="87" y="114"/>
                </a:cubicBezTo>
                <a:cubicBezTo>
                  <a:pt x="84" y="95"/>
                  <a:pt x="71" y="77"/>
                  <a:pt x="57" y="63"/>
                </a:cubicBezTo>
                <a:cubicBezTo>
                  <a:pt x="60" y="57"/>
                  <a:pt x="59" y="52"/>
                  <a:pt x="55" y="47"/>
                </a:cubicBezTo>
                <a:cubicBezTo>
                  <a:pt x="50" y="43"/>
                  <a:pt x="41" y="43"/>
                  <a:pt x="37" y="48"/>
                </a:cubicBezTo>
                <a:cubicBezTo>
                  <a:pt x="32" y="53"/>
                  <a:pt x="29" y="63"/>
                  <a:pt x="36" y="67"/>
                </a:cubicBezTo>
                <a:cubicBezTo>
                  <a:pt x="40" y="70"/>
                  <a:pt x="46" y="70"/>
                  <a:pt x="51" y="68"/>
                </a:cubicBezTo>
                <a:cubicBezTo>
                  <a:pt x="52" y="69"/>
                  <a:pt x="53" y="69"/>
                  <a:pt x="54" y="68"/>
                </a:cubicBezTo>
                <a:cubicBezTo>
                  <a:pt x="54" y="68"/>
                  <a:pt x="54" y="67"/>
                  <a:pt x="55" y="67"/>
                </a:cubicBezTo>
                <a:cubicBezTo>
                  <a:pt x="68" y="82"/>
                  <a:pt x="81" y="97"/>
                  <a:pt x="85" y="118"/>
                </a:cubicBezTo>
                <a:cubicBezTo>
                  <a:pt x="78" y="138"/>
                  <a:pt x="68" y="156"/>
                  <a:pt x="58" y="174"/>
                </a:cubicBezTo>
                <a:cubicBezTo>
                  <a:pt x="56" y="153"/>
                  <a:pt x="42" y="130"/>
                  <a:pt x="27" y="114"/>
                </a:cubicBezTo>
                <a:cubicBezTo>
                  <a:pt x="30" y="108"/>
                  <a:pt x="27" y="100"/>
                  <a:pt x="22" y="97"/>
                </a:cubicBezTo>
                <a:cubicBezTo>
                  <a:pt x="16" y="94"/>
                  <a:pt x="9" y="96"/>
                  <a:pt x="5" y="100"/>
                </a:cubicBezTo>
                <a:cubicBezTo>
                  <a:pt x="0" y="106"/>
                  <a:pt x="3" y="115"/>
                  <a:pt x="9" y="120"/>
                </a:cubicBezTo>
                <a:cubicBezTo>
                  <a:pt x="14" y="124"/>
                  <a:pt x="21" y="123"/>
                  <a:pt x="24" y="118"/>
                </a:cubicBezTo>
                <a:cubicBezTo>
                  <a:pt x="37" y="137"/>
                  <a:pt x="52" y="153"/>
                  <a:pt x="57" y="176"/>
                </a:cubicBezTo>
                <a:cubicBezTo>
                  <a:pt x="52" y="185"/>
                  <a:pt x="47" y="194"/>
                  <a:pt x="43" y="203"/>
                </a:cubicBezTo>
                <a:cubicBezTo>
                  <a:pt x="42" y="204"/>
                  <a:pt x="43" y="204"/>
                  <a:pt x="44" y="204"/>
                </a:cubicBezTo>
                <a:cubicBezTo>
                  <a:pt x="56" y="188"/>
                  <a:pt x="66" y="170"/>
                  <a:pt x="75" y="152"/>
                </a:cubicBezTo>
                <a:cubicBezTo>
                  <a:pt x="84" y="145"/>
                  <a:pt x="92" y="139"/>
                  <a:pt x="102" y="135"/>
                </a:cubicBezTo>
                <a:cubicBezTo>
                  <a:pt x="110" y="132"/>
                  <a:pt x="118" y="131"/>
                  <a:pt x="126" y="128"/>
                </a:cubicBezTo>
                <a:cubicBezTo>
                  <a:pt x="127" y="130"/>
                  <a:pt x="129" y="131"/>
                  <a:pt x="130" y="132"/>
                </a:cubicBezTo>
                <a:cubicBezTo>
                  <a:pt x="130" y="133"/>
                  <a:pt x="130" y="133"/>
                  <a:pt x="131" y="134"/>
                </a:cubicBezTo>
                <a:cubicBezTo>
                  <a:pt x="139" y="138"/>
                  <a:pt x="149" y="135"/>
                  <a:pt x="151" y="125"/>
                </a:cubicBezTo>
                <a:cubicBezTo>
                  <a:pt x="152" y="117"/>
                  <a:pt x="148" y="107"/>
                  <a:pt x="141" y="103"/>
                </a:cubicBezTo>
                <a:cubicBezTo>
                  <a:pt x="133" y="99"/>
                  <a:pt x="121" y="104"/>
                  <a:pt x="121" y="114"/>
                </a:cubicBezTo>
                <a:cubicBezTo>
                  <a:pt x="121" y="117"/>
                  <a:pt x="122" y="120"/>
                  <a:pt x="123" y="123"/>
                </a:cubicBezTo>
                <a:cubicBezTo>
                  <a:pt x="108" y="126"/>
                  <a:pt x="90" y="134"/>
                  <a:pt x="79" y="145"/>
                </a:cubicBezTo>
                <a:cubicBezTo>
                  <a:pt x="87" y="127"/>
                  <a:pt x="94" y="107"/>
                  <a:pt x="99" y="88"/>
                </a:cubicBezTo>
                <a:cubicBezTo>
                  <a:pt x="99" y="88"/>
                  <a:pt x="100" y="88"/>
                  <a:pt x="100" y="88"/>
                </a:cubicBezTo>
                <a:cubicBezTo>
                  <a:pt x="112" y="74"/>
                  <a:pt x="126" y="68"/>
                  <a:pt x="142" y="60"/>
                </a:cubicBezTo>
                <a:cubicBezTo>
                  <a:pt x="146" y="63"/>
                  <a:pt x="152" y="63"/>
                  <a:pt x="157" y="60"/>
                </a:cubicBezTo>
                <a:cubicBezTo>
                  <a:pt x="163" y="56"/>
                  <a:pt x="167" y="48"/>
                  <a:pt x="164" y="42"/>
                </a:cubicBezTo>
                <a:close/>
              </a:path>
            </a:pathLst>
          </a:custGeom>
          <a:solidFill>
            <a:srgbClr val="21B32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>
              <a:solidFill>
                <a:prstClr val="black"/>
              </a:solidFill>
              <a:ea typeface="华文细黑" panose="02010600040101010101" pitchFamily="2" charset="-122"/>
            </a:endParaRPr>
          </a:p>
        </p:txBody>
      </p:sp>
      <p:sp>
        <p:nvSpPr>
          <p:cNvPr id="69" name="Freeform 66"/>
          <p:cNvSpPr>
            <a:spLocks/>
          </p:cNvSpPr>
          <p:nvPr/>
        </p:nvSpPr>
        <p:spPr bwMode="auto">
          <a:xfrm>
            <a:off x="4735513" y="691782"/>
            <a:ext cx="244475" cy="361950"/>
          </a:xfrm>
          <a:custGeom>
            <a:avLst/>
            <a:gdLst>
              <a:gd name="T0" fmla="*/ 86 w 89"/>
              <a:gd name="T1" fmla="*/ 88 h 132"/>
              <a:gd name="T2" fmla="*/ 34 w 89"/>
              <a:gd name="T3" fmla="*/ 82 h 132"/>
              <a:gd name="T4" fmla="*/ 17 w 89"/>
              <a:gd name="T5" fmla="*/ 44 h 132"/>
              <a:gd name="T6" fmla="*/ 3 w 89"/>
              <a:gd name="T7" fmla="*/ 2 h 132"/>
              <a:gd name="T8" fmla="*/ 1 w 89"/>
              <a:gd name="T9" fmla="*/ 2 h 132"/>
              <a:gd name="T10" fmla="*/ 15 w 89"/>
              <a:gd name="T11" fmla="*/ 48 h 132"/>
              <a:gd name="T12" fmla="*/ 32 w 89"/>
              <a:gd name="T13" fmla="*/ 84 h 132"/>
              <a:gd name="T14" fmla="*/ 32 w 89"/>
              <a:gd name="T15" fmla="*/ 87 h 132"/>
              <a:gd name="T16" fmla="*/ 29 w 89"/>
              <a:gd name="T17" fmla="*/ 123 h 132"/>
              <a:gd name="T18" fmla="*/ 48 w 89"/>
              <a:gd name="T19" fmla="*/ 112 h 132"/>
              <a:gd name="T20" fmla="*/ 68 w 89"/>
              <a:gd name="T21" fmla="*/ 121 h 132"/>
              <a:gd name="T22" fmla="*/ 71 w 89"/>
              <a:gd name="T23" fmla="*/ 118 h 132"/>
              <a:gd name="T24" fmla="*/ 69 w 89"/>
              <a:gd name="T25" fmla="*/ 103 h 132"/>
              <a:gd name="T26" fmla="*/ 83 w 89"/>
              <a:gd name="T27" fmla="*/ 104 h 132"/>
              <a:gd name="T28" fmla="*/ 86 w 89"/>
              <a:gd name="T29" fmla="*/ 88 h 1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89" h="132">
                <a:moveTo>
                  <a:pt x="86" y="88"/>
                </a:moveTo>
                <a:cubicBezTo>
                  <a:pt x="75" y="71"/>
                  <a:pt x="49" y="68"/>
                  <a:pt x="34" y="82"/>
                </a:cubicBezTo>
                <a:cubicBezTo>
                  <a:pt x="29" y="69"/>
                  <a:pt x="23" y="57"/>
                  <a:pt x="17" y="44"/>
                </a:cubicBezTo>
                <a:cubicBezTo>
                  <a:pt x="12" y="30"/>
                  <a:pt x="8" y="16"/>
                  <a:pt x="3" y="2"/>
                </a:cubicBezTo>
                <a:cubicBezTo>
                  <a:pt x="2" y="0"/>
                  <a:pt x="0" y="1"/>
                  <a:pt x="1" y="2"/>
                </a:cubicBezTo>
                <a:cubicBezTo>
                  <a:pt x="3" y="18"/>
                  <a:pt x="9" y="34"/>
                  <a:pt x="15" y="48"/>
                </a:cubicBezTo>
                <a:cubicBezTo>
                  <a:pt x="20" y="61"/>
                  <a:pt x="25" y="73"/>
                  <a:pt x="32" y="84"/>
                </a:cubicBezTo>
                <a:cubicBezTo>
                  <a:pt x="32" y="85"/>
                  <a:pt x="32" y="86"/>
                  <a:pt x="32" y="87"/>
                </a:cubicBezTo>
                <a:cubicBezTo>
                  <a:pt x="21" y="95"/>
                  <a:pt x="18" y="113"/>
                  <a:pt x="29" y="123"/>
                </a:cubicBezTo>
                <a:cubicBezTo>
                  <a:pt x="38" y="132"/>
                  <a:pt x="45" y="122"/>
                  <a:pt x="48" y="112"/>
                </a:cubicBezTo>
                <a:cubicBezTo>
                  <a:pt x="53" y="118"/>
                  <a:pt x="60" y="121"/>
                  <a:pt x="68" y="121"/>
                </a:cubicBezTo>
                <a:cubicBezTo>
                  <a:pt x="70" y="121"/>
                  <a:pt x="71" y="120"/>
                  <a:pt x="71" y="118"/>
                </a:cubicBezTo>
                <a:cubicBezTo>
                  <a:pt x="70" y="113"/>
                  <a:pt x="70" y="108"/>
                  <a:pt x="69" y="103"/>
                </a:cubicBezTo>
                <a:cubicBezTo>
                  <a:pt x="73" y="106"/>
                  <a:pt x="78" y="107"/>
                  <a:pt x="83" y="104"/>
                </a:cubicBezTo>
                <a:cubicBezTo>
                  <a:pt x="88" y="101"/>
                  <a:pt x="89" y="93"/>
                  <a:pt x="86" y="88"/>
                </a:cubicBezTo>
                <a:close/>
              </a:path>
            </a:pathLst>
          </a:custGeom>
          <a:solidFill>
            <a:srgbClr val="FEC16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>
              <a:solidFill>
                <a:prstClr val="black"/>
              </a:solidFill>
              <a:ea typeface="华文细黑" panose="02010600040101010101" pitchFamily="2" charset="-122"/>
            </a:endParaRPr>
          </a:p>
        </p:txBody>
      </p:sp>
      <p:sp>
        <p:nvSpPr>
          <p:cNvPr id="70" name="Freeform 67"/>
          <p:cNvSpPr>
            <a:spLocks/>
          </p:cNvSpPr>
          <p:nvPr/>
        </p:nvSpPr>
        <p:spPr bwMode="auto">
          <a:xfrm>
            <a:off x="90488" y="325069"/>
            <a:ext cx="8956675" cy="723900"/>
          </a:xfrm>
          <a:custGeom>
            <a:avLst/>
            <a:gdLst>
              <a:gd name="T0" fmla="*/ 3265 w 3268"/>
              <a:gd name="T1" fmla="*/ 202 h 263"/>
              <a:gd name="T2" fmla="*/ 3076 w 3268"/>
              <a:gd name="T3" fmla="*/ 176 h 263"/>
              <a:gd name="T4" fmla="*/ 2918 w 3268"/>
              <a:gd name="T5" fmla="*/ 100 h 263"/>
              <a:gd name="T6" fmla="*/ 2760 w 3268"/>
              <a:gd name="T7" fmla="*/ 29 h 263"/>
              <a:gd name="T8" fmla="*/ 2568 w 3268"/>
              <a:gd name="T9" fmla="*/ 17 h 263"/>
              <a:gd name="T10" fmla="*/ 2403 w 3268"/>
              <a:gd name="T11" fmla="*/ 56 h 263"/>
              <a:gd name="T12" fmla="*/ 2265 w 3268"/>
              <a:gd name="T13" fmla="*/ 118 h 263"/>
              <a:gd name="T14" fmla="*/ 2263 w 3268"/>
              <a:gd name="T15" fmla="*/ 118 h 263"/>
              <a:gd name="T16" fmla="*/ 1912 w 3268"/>
              <a:gd name="T17" fmla="*/ 222 h 263"/>
              <a:gd name="T18" fmla="*/ 1636 w 3268"/>
              <a:gd name="T19" fmla="*/ 95 h 263"/>
              <a:gd name="T20" fmla="*/ 1430 w 3268"/>
              <a:gd name="T21" fmla="*/ 17 h 263"/>
              <a:gd name="T22" fmla="*/ 1222 w 3268"/>
              <a:gd name="T23" fmla="*/ 41 h 263"/>
              <a:gd name="T24" fmla="*/ 1174 w 3268"/>
              <a:gd name="T25" fmla="*/ 65 h 263"/>
              <a:gd name="T26" fmla="*/ 1173 w 3268"/>
              <a:gd name="T27" fmla="*/ 66 h 263"/>
              <a:gd name="T28" fmla="*/ 886 w 3268"/>
              <a:gd name="T29" fmla="*/ 230 h 263"/>
              <a:gd name="T30" fmla="*/ 725 w 3268"/>
              <a:gd name="T31" fmla="*/ 240 h 263"/>
              <a:gd name="T32" fmla="*/ 555 w 3268"/>
              <a:gd name="T33" fmla="*/ 166 h 263"/>
              <a:gd name="T34" fmla="*/ 430 w 3268"/>
              <a:gd name="T35" fmla="*/ 85 h 263"/>
              <a:gd name="T36" fmla="*/ 298 w 3268"/>
              <a:gd name="T37" fmla="*/ 17 h 263"/>
              <a:gd name="T38" fmla="*/ 144 w 3268"/>
              <a:gd name="T39" fmla="*/ 7 h 263"/>
              <a:gd name="T40" fmla="*/ 144 w 3268"/>
              <a:gd name="T41" fmla="*/ 7 h 263"/>
              <a:gd name="T42" fmla="*/ 141 w 3268"/>
              <a:gd name="T43" fmla="*/ 7 h 263"/>
              <a:gd name="T44" fmla="*/ 141 w 3268"/>
              <a:gd name="T45" fmla="*/ 7 h 263"/>
              <a:gd name="T46" fmla="*/ 8 w 3268"/>
              <a:gd name="T47" fmla="*/ 21 h 263"/>
              <a:gd name="T48" fmla="*/ 9 w 3268"/>
              <a:gd name="T49" fmla="*/ 21 h 263"/>
              <a:gd name="T50" fmla="*/ 2 w 3268"/>
              <a:gd name="T51" fmla="*/ 21 h 263"/>
              <a:gd name="T52" fmla="*/ 2 w 3268"/>
              <a:gd name="T53" fmla="*/ 21 h 263"/>
              <a:gd name="T54" fmla="*/ 1 w 3268"/>
              <a:gd name="T55" fmla="*/ 21 h 263"/>
              <a:gd name="T56" fmla="*/ 1 w 3268"/>
              <a:gd name="T57" fmla="*/ 23 h 263"/>
              <a:gd name="T58" fmla="*/ 185 w 3268"/>
              <a:gd name="T59" fmla="*/ 8 h 263"/>
              <a:gd name="T60" fmla="*/ 281 w 3268"/>
              <a:gd name="T61" fmla="*/ 17 h 263"/>
              <a:gd name="T62" fmla="*/ 371 w 3268"/>
              <a:gd name="T63" fmla="*/ 55 h 263"/>
              <a:gd name="T64" fmla="*/ 690 w 3268"/>
              <a:gd name="T65" fmla="*/ 237 h 263"/>
              <a:gd name="T66" fmla="*/ 940 w 3268"/>
              <a:gd name="T67" fmla="*/ 215 h 263"/>
              <a:gd name="T68" fmla="*/ 1173 w 3268"/>
              <a:gd name="T69" fmla="*/ 70 h 263"/>
              <a:gd name="T70" fmla="*/ 1346 w 3268"/>
              <a:gd name="T71" fmla="*/ 19 h 263"/>
              <a:gd name="T72" fmla="*/ 1510 w 3268"/>
              <a:gd name="T73" fmla="*/ 40 h 263"/>
              <a:gd name="T74" fmla="*/ 1778 w 3268"/>
              <a:gd name="T75" fmla="*/ 183 h 263"/>
              <a:gd name="T76" fmla="*/ 2007 w 3268"/>
              <a:gd name="T77" fmla="*/ 228 h 263"/>
              <a:gd name="T78" fmla="*/ 2260 w 3268"/>
              <a:gd name="T79" fmla="*/ 124 h 263"/>
              <a:gd name="T80" fmla="*/ 2434 w 3268"/>
              <a:gd name="T81" fmla="*/ 52 h 263"/>
              <a:gd name="T82" fmla="*/ 2631 w 3268"/>
              <a:gd name="T83" fmla="*/ 18 h 263"/>
              <a:gd name="T84" fmla="*/ 2822 w 3268"/>
              <a:gd name="T85" fmla="*/ 58 h 263"/>
              <a:gd name="T86" fmla="*/ 2976 w 3268"/>
              <a:gd name="T87" fmla="*/ 138 h 263"/>
              <a:gd name="T88" fmla="*/ 3265 w 3268"/>
              <a:gd name="T89" fmla="*/ 206 h 263"/>
              <a:gd name="T90" fmla="*/ 3265 w 3268"/>
              <a:gd name="T91" fmla="*/ 202 h 2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</a:cxnLst>
            <a:rect l="0" t="0" r="r" b="b"/>
            <a:pathLst>
              <a:path w="3268" h="263">
                <a:moveTo>
                  <a:pt x="3265" y="202"/>
                </a:moveTo>
                <a:cubicBezTo>
                  <a:pt x="3200" y="206"/>
                  <a:pt x="3137" y="197"/>
                  <a:pt x="3076" y="176"/>
                </a:cubicBezTo>
                <a:cubicBezTo>
                  <a:pt x="3020" y="158"/>
                  <a:pt x="2969" y="128"/>
                  <a:pt x="2918" y="100"/>
                </a:cubicBezTo>
                <a:cubicBezTo>
                  <a:pt x="2867" y="72"/>
                  <a:pt x="2816" y="46"/>
                  <a:pt x="2760" y="29"/>
                </a:cubicBezTo>
                <a:cubicBezTo>
                  <a:pt x="2698" y="11"/>
                  <a:pt x="2632" y="9"/>
                  <a:pt x="2568" y="17"/>
                </a:cubicBezTo>
                <a:cubicBezTo>
                  <a:pt x="2512" y="24"/>
                  <a:pt x="2456" y="38"/>
                  <a:pt x="2403" y="56"/>
                </a:cubicBezTo>
                <a:cubicBezTo>
                  <a:pt x="2356" y="73"/>
                  <a:pt x="2308" y="92"/>
                  <a:pt x="2265" y="118"/>
                </a:cubicBezTo>
                <a:cubicBezTo>
                  <a:pt x="2265" y="118"/>
                  <a:pt x="2264" y="118"/>
                  <a:pt x="2263" y="118"/>
                </a:cubicBezTo>
                <a:cubicBezTo>
                  <a:pt x="2155" y="175"/>
                  <a:pt x="2040" y="241"/>
                  <a:pt x="1912" y="222"/>
                </a:cubicBezTo>
                <a:cubicBezTo>
                  <a:pt x="1810" y="207"/>
                  <a:pt x="1723" y="146"/>
                  <a:pt x="1636" y="95"/>
                </a:cubicBezTo>
                <a:cubicBezTo>
                  <a:pt x="1572" y="57"/>
                  <a:pt x="1505" y="25"/>
                  <a:pt x="1430" y="17"/>
                </a:cubicBezTo>
                <a:cubicBezTo>
                  <a:pt x="1359" y="9"/>
                  <a:pt x="1287" y="14"/>
                  <a:pt x="1222" y="41"/>
                </a:cubicBezTo>
                <a:cubicBezTo>
                  <a:pt x="1205" y="46"/>
                  <a:pt x="1189" y="56"/>
                  <a:pt x="1174" y="65"/>
                </a:cubicBezTo>
                <a:cubicBezTo>
                  <a:pt x="1173" y="65"/>
                  <a:pt x="1173" y="65"/>
                  <a:pt x="1173" y="66"/>
                </a:cubicBezTo>
                <a:cubicBezTo>
                  <a:pt x="1081" y="125"/>
                  <a:pt x="992" y="197"/>
                  <a:pt x="886" y="230"/>
                </a:cubicBezTo>
                <a:cubicBezTo>
                  <a:pt x="833" y="247"/>
                  <a:pt x="779" y="251"/>
                  <a:pt x="725" y="240"/>
                </a:cubicBezTo>
                <a:cubicBezTo>
                  <a:pt x="663" y="229"/>
                  <a:pt x="608" y="198"/>
                  <a:pt x="555" y="166"/>
                </a:cubicBezTo>
                <a:cubicBezTo>
                  <a:pt x="513" y="139"/>
                  <a:pt x="472" y="111"/>
                  <a:pt x="430" y="85"/>
                </a:cubicBezTo>
                <a:cubicBezTo>
                  <a:pt x="389" y="58"/>
                  <a:pt x="345" y="32"/>
                  <a:pt x="298" y="17"/>
                </a:cubicBezTo>
                <a:cubicBezTo>
                  <a:pt x="247" y="0"/>
                  <a:pt x="195" y="1"/>
                  <a:pt x="144" y="7"/>
                </a:cubicBezTo>
                <a:cubicBezTo>
                  <a:pt x="144" y="7"/>
                  <a:pt x="144" y="7"/>
                  <a:pt x="144" y="7"/>
                </a:cubicBezTo>
                <a:cubicBezTo>
                  <a:pt x="141" y="7"/>
                  <a:pt x="141" y="7"/>
                  <a:pt x="141" y="7"/>
                </a:cubicBezTo>
                <a:cubicBezTo>
                  <a:pt x="141" y="7"/>
                  <a:pt x="141" y="7"/>
                  <a:pt x="141" y="7"/>
                </a:cubicBezTo>
                <a:cubicBezTo>
                  <a:pt x="97" y="12"/>
                  <a:pt x="53" y="19"/>
                  <a:pt x="8" y="21"/>
                </a:cubicBezTo>
                <a:cubicBezTo>
                  <a:pt x="9" y="21"/>
                  <a:pt x="9" y="21"/>
                  <a:pt x="9" y="21"/>
                </a:cubicBezTo>
                <a:cubicBezTo>
                  <a:pt x="7" y="21"/>
                  <a:pt x="4" y="21"/>
                  <a:pt x="2" y="21"/>
                </a:cubicBezTo>
                <a:cubicBezTo>
                  <a:pt x="2" y="21"/>
                  <a:pt x="2" y="21"/>
                  <a:pt x="2" y="21"/>
                </a:cubicBezTo>
                <a:cubicBezTo>
                  <a:pt x="1" y="21"/>
                  <a:pt x="1" y="21"/>
                  <a:pt x="1" y="21"/>
                </a:cubicBezTo>
                <a:cubicBezTo>
                  <a:pt x="0" y="21"/>
                  <a:pt x="0" y="23"/>
                  <a:pt x="1" y="23"/>
                </a:cubicBezTo>
                <a:cubicBezTo>
                  <a:pt x="63" y="23"/>
                  <a:pt x="124" y="11"/>
                  <a:pt x="185" y="8"/>
                </a:cubicBezTo>
                <a:cubicBezTo>
                  <a:pt x="218" y="7"/>
                  <a:pt x="250" y="9"/>
                  <a:pt x="281" y="17"/>
                </a:cubicBezTo>
                <a:cubicBezTo>
                  <a:pt x="313" y="25"/>
                  <a:pt x="342" y="40"/>
                  <a:pt x="371" y="55"/>
                </a:cubicBezTo>
                <a:cubicBezTo>
                  <a:pt x="478" y="113"/>
                  <a:pt x="572" y="201"/>
                  <a:pt x="690" y="237"/>
                </a:cubicBezTo>
                <a:cubicBezTo>
                  <a:pt x="774" y="263"/>
                  <a:pt x="861" y="251"/>
                  <a:pt x="940" y="215"/>
                </a:cubicBezTo>
                <a:cubicBezTo>
                  <a:pt x="1024" y="178"/>
                  <a:pt x="1097" y="121"/>
                  <a:pt x="1173" y="70"/>
                </a:cubicBezTo>
                <a:cubicBezTo>
                  <a:pt x="1225" y="38"/>
                  <a:pt x="1285" y="22"/>
                  <a:pt x="1346" y="19"/>
                </a:cubicBezTo>
                <a:cubicBezTo>
                  <a:pt x="1401" y="16"/>
                  <a:pt x="1458" y="22"/>
                  <a:pt x="1510" y="40"/>
                </a:cubicBezTo>
                <a:cubicBezTo>
                  <a:pt x="1607" y="73"/>
                  <a:pt x="1688" y="138"/>
                  <a:pt x="1778" y="183"/>
                </a:cubicBezTo>
                <a:cubicBezTo>
                  <a:pt x="1850" y="219"/>
                  <a:pt x="1927" y="239"/>
                  <a:pt x="2007" y="228"/>
                </a:cubicBezTo>
                <a:cubicBezTo>
                  <a:pt x="2098" y="215"/>
                  <a:pt x="2182" y="170"/>
                  <a:pt x="2260" y="124"/>
                </a:cubicBezTo>
                <a:cubicBezTo>
                  <a:pt x="2317" y="96"/>
                  <a:pt x="2373" y="71"/>
                  <a:pt x="2434" y="52"/>
                </a:cubicBezTo>
                <a:cubicBezTo>
                  <a:pt x="2498" y="33"/>
                  <a:pt x="2564" y="19"/>
                  <a:pt x="2631" y="18"/>
                </a:cubicBezTo>
                <a:cubicBezTo>
                  <a:pt x="2697" y="17"/>
                  <a:pt x="2762" y="32"/>
                  <a:pt x="2822" y="58"/>
                </a:cubicBezTo>
                <a:cubicBezTo>
                  <a:pt x="2875" y="81"/>
                  <a:pt x="2925" y="111"/>
                  <a:pt x="2976" y="138"/>
                </a:cubicBezTo>
                <a:cubicBezTo>
                  <a:pt x="3064" y="185"/>
                  <a:pt x="3163" y="217"/>
                  <a:pt x="3265" y="206"/>
                </a:cubicBezTo>
                <a:cubicBezTo>
                  <a:pt x="3267" y="206"/>
                  <a:pt x="3268" y="202"/>
                  <a:pt x="3265" y="202"/>
                </a:cubicBezTo>
                <a:close/>
              </a:path>
            </a:pathLst>
          </a:custGeom>
          <a:solidFill>
            <a:srgbClr val="B3AE3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>
              <a:solidFill>
                <a:prstClr val="black"/>
              </a:solidFill>
              <a:ea typeface="华文细黑" panose="02010600040101010101" pitchFamily="2" charset="-122"/>
            </a:endParaRPr>
          </a:p>
        </p:txBody>
      </p:sp>
      <p:sp>
        <p:nvSpPr>
          <p:cNvPr id="71" name="Freeform 68"/>
          <p:cNvSpPr>
            <a:spLocks/>
          </p:cNvSpPr>
          <p:nvPr/>
        </p:nvSpPr>
        <p:spPr bwMode="auto">
          <a:xfrm>
            <a:off x="5180013" y="902920"/>
            <a:ext cx="304800" cy="333375"/>
          </a:xfrm>
          <a:custGeom>
            <a:avLst/>
            <a:gdLst>
              <a:gd name="T0" fmla="*/ 109 w 111"/>
              <a:gd name="T1" fmla="*/ 75 h 121"/>
              <a:gd name="T2" fmla="*/ 49 w 111"/>
              <a:gd name="T3" fmla="*/ 63 h 121"/>
              <a:gd name="T4" fmla="*/ 3 w 111"/>
              <a:gd name="T5" fmla="*/ 0 h 121"/>
              <a:gd name="T6" fmla="*/ 0 w 111"/>
              <a:gd name="T7" fmla="*/ 2 h 121"/>
              <a:gd name="T8" fmla="*/ 46 w 111"/>
              <a:gd name="T9" fmla="*/ 64 h 121"/>
              <a:gd name="T10" fmla="*/ 5 w 111"/>
              <a:gd name="T11" fmla="*/ 111 h 121"/>
              <a:gd name="T12" fmla="*/ 6 w 111"/>
              <a:gd name="T13" fmla="*/ 112 h 121"/>
              <a:gd name="T14" fmla="*/ 38 w 111"/>
              <a:gd name="T15" fmla="*/ 109 h 121"/>
              <a:gd name="T16" fmla="*/ 38 w 111"/>
              <a:gd name="T17" fmla="*/ 109 h 121"/>
              <a:gd name="T18" fmla="*/ 53 w 111"/>
              <a:gd name="T19" fmla="*/ 114 h 121"/>
              <a:gd name="T20" fmla="*/ 65 w 111"/>
              <a:gd name="T21" fmla="*/ 100 h 121"/>
              <a:gd name="T22" fmla="*/ 81 w 111"/>
              <a:gd name="T23" fmla="*/ 104 h 121"/>
              <a:gd name="T24" fmla="*/ 89 w 111"/>
              <a:gd name="T25" fmla="*/ 90 h 121"/>
              <a:gd name="T26" fmla="*/ 106 w 111"/>
              <a:gd name="T27" fmla="*/ 89 h 121"/>
              <a:gd name="T28" fmla="*/ 109 w 111"/>
              <a:gd name="T29" fmla="*/ 75 h 12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111" h="121">
                <a:moveTo>
                  <a:pt x="109" y="75"/>
                </a:moveTo>
                <a:cubicBezTo>
                  <a:pt x="101" y="53"/>
                  <a:pt x="66" y="58"/>
                  <a:pt x="49" y="63"/>
                </a:cubicBezTo>
                <a:cubicBezTo>
                  <a:pt x="41" y="38"/>
                  <a:pt x="21" y="18"/>
                  <a:pt x="3" y="0"/>
                </a:cubicBezTo>
                <a:cubicBezTo>
                  <a:pt x="2" y="0"/>
                  <a:pt x="1" y="1"/>
                  <a:pt x="0" y="2"/>
                </a:cubicBezTo>
                <a:cubicBezTo>
                  <a:pt x="18" y="21"/>
                  <a:pt x="35" y="40"/>
                  <a:pt x="46" y="64"/>
                </a:cubicBezTo>
                <a:cubicBezTo>
                  <a:pt x="28" y="72"/>
                  <a:pt x="6" y="89"/>
                  <a:pt x="5" y="111"/>
                </a:cubicBezTo>
                <a:cubicBezTo>
                  <a:pt x="5" y="111"/>
                  <a:pt x="5" y="112"/>
                  <a:pt x="6" y="112"/>
                </a:cubicBezTo>
                <a:cubicBezTo>
                  <a:pt x="14" y="121"/>
                  <a:pt x="31" y="117"/>
                  <a:pt x="38" y="109"/>
                </a:cubicBezTo>
                <a:cubicBezTo>
                  <a:pt x="38" y="109"/>
                  <a:pt x="38" y="109"/>
                  <a:pt x="38" y="109"/>
                </a:cubicBezTo>
                <a:cubicBezTo>
                  <a:pt x="41" y="114"/>
                  <a:pt x="47" y="117"/>
                  <a:pt x="53" y="114"/>
                </a:cubicBezTo>
                <a:cubicBezTo>
                  <a:pt x="58" y="111"/>
                  <a:pt x="64" y="106"/>
                  <a:pt x="65" y="100"/>
                </a:cubicBezTo>
                <a:cubicBezTo>
                  <a:pt x="70" y="103"/>
                  <a:pt x="75" y="106"/>
                  <a:pt x="81" y="104"/>
                </a:cubicBezTo>
                <a:cubicBezTo>
                  <a:pt x="86" y="101"/>
                  <a:pt x="89" y="96"/>
                  <a:pt x="89" y="90"/>
                </a:cubicBezTo>
                <a:cubicBezTo>
                  <a:pt x="95" y="93"/>
                  <a:pt x="101" y="93"/>
                  <a:pt x="106" y="89"/>
                </a:cubicBezTo>
                <a:cubicBezTo>
                  <a:pt x="110" y="86"/>
                  <a:pt x="111" y="79"/>
                  <a:pt x="109" y="75"/>
                </a:cubicBezTo>
                <a:close/>
              </a:path>
            </a:pathLst>
          </a:custGeom>
          <a:solidFill>
            <a:srgbClr val="FF786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>
              <a:solidFill>
                <a:prstClr val="black"/>
              </a:solidFill>
              <a:ea typeface="华文细黑" panose="02010600040101010101" pitchFamily="2" charset="-122"/>
            </a:endParaRPr>
          </a:p>
        </p:txBody>
      </p:sp>
      <p:sp>
        <p:nvSpPr>
          <p:cNvPr id="72" name="Freeform 69"/>
          <p:cNvSpPr>
            <a:spLocks/>
          </p:cNvSpPr>
          <p:nvPr/>
        </p:nvSpPr>
        <p:spPr bwMode="auto">
          <a:xfrm>
            <a:off x="6092825" y="188544"/>
            <a:ext cx="493713" cy="571500"/>
          </a:xfrm>
          <a:custGeom>
            <a:avLst/>
            <a:gdLst>
              <a:gd name="T0" fmla="*/ 175 w 180"/>
              <a:gd name="T1" fmla="*/ 36 h 208"/>
              <a:gd name="T2" fmla="*/ 159 w 180"/>
              <a:gd name="T3" fmla="*/ 35 h 208"/>
              <a:gd name="T4" fmla="*/ 151 w 180"/>
              <a:gd name="T5" fmla="*/ 21 h 208"/>
              <a:gd name="T6" fmla="*/ 135 w 180"/>
              <a:gd name="T7" fmla="*/ 24 h 208"/>
              <a:gd name="T8" fmla="*/ 124 w 180"/>
              <a:gd name="T9" fmla="*/ 10 h 208"/>
              <a:gd name="T10" fmla="*/ 109 w 180"/>
              <a:gd name="T11" fmla="*/ 14 h 208"/>
              <a:gd name="T12" fmla="*/ 108 w 180"/>
              <a:gd name="T13" fmla="*/ 14 h 208"/>
              <a:gd name="T14" fmla="*/ 76 w 180"/>
              <a:gd name="T15" fmla="*/ 10 h 208"/>
              <a:gd name="T16" fmla="*/ 75 w 180"/>
              <a:gd name="T17" fmla="*/ 11 h 208"/>
              <a:gd name="T18" fmla="*/ 115 w 180"/>
              <a:gd name="T19" fmla="*/ 59 h 208"/>
              <a:gd name="T20" fmla="*/ 46 w 180"/>
              <a:gd name="T21" fmla="*/ 138 h 208"/>
              <a:gd name="T22" fmla="*/ 0 w 180"/>
              <a:gd name="T23" fmla="*/ 208 h 208"/>
              <a:gd name="T24" fmla="*/ 0 w 180"/>
              <a:gd name="T25" fmla="*/ 208 h 208"/>
              <a:gd name="T26" fmla="*/ 1 w 180"/>
              <a:gd name="T27" fmla="*/ 208 h 208"/>
              <a:gd name="T28" fmla="*/ 2 w 180"/>
              <a:gd name="T29" fmla="*/ 207 h 208"/>
              <a:gd name="T30" fmla="*/ 4 w 180"/>
              <a:gd name="T31" fmla="*/ 206 h 208"/>
              <a:gd name="T32" fmla="*/ 58 w 180"/>
              <a:gd name="T33" fmla="*/ 131 h 208"/>
              <a:gd name="T34" fmla="*/ 117 w 180"/>
              <a:gd name="T35" fmla="*/ 61 h 208"/>
              <a:gd name="T36" fmla="*/ 177 w 180"/>
              <a:gd name="T37" fmla="*/ 51 h 208"/>
              <a:gd name="T38" fmla="*/ 175 w 180"/>
              <a:gd name="T39" fmla="*/ 36 h 20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</a:cxnLst>
            <a:rect l="0" t="0" r="r" b="b"/>
            <a:pathLst>
              <a:path w="180" h="208">
                <a:moveTo>
                  <a:pt x="175" y="36"/>
                </a:moveTo>
                <a:cubicBezTo>
                  <a:pt x="171" y="32"/>
                  <a:pt x="164" y="32"/>
                  <a:pt x="159" y="35"/>
                </a:cubicBezTo>
                <a:cubicBezTo>
                  <a:pt x="159" y="29"/>
                  <a:pt x="156" y="23"/>
                  <a:pt x="151" y="21"/>
                </a:cubicBezTo>
                <a:cubicBezTo>
                  <a:pt x="146" y="19"/>
                  <a:pt x="140" y="21"/>
                  <a:pt x="135" y="24"/>
                </a:cubicBezTo>
                <a:cubicBezTo>
                  <a:pt x="134" y="18"/>
                  <a:pt x="129" y="13"/>
                  <a:pt x="124" y="10"/>
                </a:cubicBezTo>
                <a:cubicBezTo>
                  <a:pt x="118" y="7"/>
                  <a:pt x="112" y="9"/>
                  <a:pt x="109" y="14"/>
                </a:cubicBezTo>
                <a:cubicBezTo>
                  <a:pt x="108" y="14"/>
                  <a:pt x="108" y="14"/>
                  <a:pt x="108" y="14"/>
                </a:cubicBezTo>
                <a:cubicBezTo>
                  <a:pt x="102" y="6"/>
                  <a:pt x="85" y="0"/>
                  <a:pt x="76" y="10"/>
                </a:cubicBezTo>
                <a:cubicBezTo>
                  <a:pt x="76" y="10"/>
                  <a:pt x="75" y="10"/>
                  <a:pt x="75" y="11"/>
                </a:cubicBezTo>
                <a:cubicBezTo>
                  <a:pt x="75" y="32"/>
                  <a:pt x="97" y="50"/>
                  <a:pt x="115" y="59"/>
                </a:cubicBezTo>
                <a:cubicBezTo>
                  <a:pt x="98" y="91"/>
                  <a:pt x="72" y="113"/>
                  <a:pt x="46" y="138"/>
                </a:cubicBezTo>
                <a:cubicBezTo>
                  <a:pt x="26" y="157"/>
                  <a:pt x="4" y="180"/>
                  <a:pt x="0" y="208"/>
                </a:cubicBezTo>
                <a:cubicBezTo>
                  <a:pt x="0" y="208"/>
                  <a:pt x="0" y="208"/>
                  <a:pt x="0" y="208"/>
                </a:cubicBezTo>
                <a:cubicBezTo>
                  <a:pt x="1" y="208"/>
                  <a:pt x="1" y="208"/>
                  <a:pt x="1" y="208"/>
                </a:cubicBezTo>
                <a:cubicBezTo>
                  <a:pt x="1" y="208"/>
                  <a:pt x="2" y="208"/>
                  <a:pt x="2" y="207"/>
                </a:cubicBezTo>
                <a:cubicBezTo>
                  <a:pt x="3" y="207"/>
                  <a:pt x="3" y="206"/>
                  <a:pt x="4" y="206"/>
                </a:cubicBezTo>
                <a:cubicBezTo>
                  <a:pt x="13" y="175"/>
                  <a:pt x="35" y="153"/>
                  <a:pt x="58" y="131"/>
                </a:cubicBezTo>
                <a:cubicBezTo>
                  <a:pt x="80" y="111"/>
                  <a:pt x="106" y="89"/>
                  <a:pt x="117" y="61"/>
                </a:cubicBezTo>
                <a:cubicBezTo>
                  <a:pt x="134" y="66"/>
                  <a:pt x="169" y="72"/>
                  <a:pt x="177" y="51"/>
                </a:cubicBezTo>
                <a:cubicBezTo>
                  <a:pt x="180" y="46"/>
                  <a:pt x="179" y="40"/>
                  <a:pt x="175" y="36"/>
                </a:cubicBezTo>
                <a:close/>
              </a:path>
            </a:pathLst>
          </a:custGeom>
          <a:solidFill>
            <a:srgbClr val="FF786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>
              <a:solidFill>
                <a:prstClr val="black"/>
              </a:solidFill>
              <a:ea typeface="华文细黑" panose="02010600040101010101" pitchFamily="2" charset="-122"/>
            </a:endParaRPr>
          </a:p>
        </p:txBody>
      </p:sp>
      <p:sp>
        <p:nvSpPr>
          <p:cNvPr id="73" name="Freeform 70"/>
          <p:cNvSpPr>
            <a:spLocks/>
          </p:cNvSpPr>
          <p:nvPr/>
        </p:nvSpPr>
        <p:spPr bwMode="auto">
          <a:xfrm>
            <a:off x="8559800" y="271094"/>
            <a:ext cx="139700" cy="342900"/>
          </a:xfrm>
          <a:custGeom>
            <a:avLst/>
            <a:gdLst>
              <a:gd name="T0" fmla="*/ 19 w 51"/>
              <a:gd name="T1" fmla="*/ 3 h 125"/>
              <a:gd name="T2" fmla="*/ 17 w 51"/>
              <a:gd name="T3" fmla="*/ 4 h 125"/>
              <a:gd name="T4" fmla="*/ 33 w 51"/>
              <a:gd name="T5" fmla="*/ 124 h 125"/>
              <a:gd name="T6" fmla="*/ 33 w 51"/>
              <a:gd name="T7" fmla="*/ 124 h 125"/>
              <a:gd name="T8" fmla="*/ 34 w 51"/>
              <a:gd name="T9" fmla="*/ 125 h 125"/>
              <a:gd name="T10" fmla="*/ 35 w 51"/>
              <a:gd name="T11" fmla="*/ 124 h 125"/>
              <a:gd name="T12" fmla="*/ 34 w 51"/>
              <a:gd name="T13" fmla="*/ 123 h 125"/>
              <a:gd name="T14" fmla="*/ 48 w 51"/>
              <a:gd name="T15" fmla="*/ 66 h 125"/>
              <a:gd name="T16" fmla="*/ 23 w 51"/>
              <a:gd name="T17" fmla="*/ 2 h 125"/>
              <a:gd name="T18" fmla="*/ 19 w 51"/>
              <a:gd name="T19" fmla="*/ 3 h 12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51" h="125">
                <a:moveTo>
                  <a:pt x="19" y="3"/>
                </a:moveTo>
                <a:cubicBezTo>
                  <a:pt x="18" y="3"/>
                  <a:pt x="17" y="3"/>
                  <a:pt x="17" y="4"/>
                </a:cubicBezTo>
                <a:cubicBezTo>
                  <a:pt x="1" y="43"/>
                  <a:pt x="0" y="93"/>
                  <a:pt x="33" y="124"/>
                </a:cubicBezTo>
                <a:cubicBezTo>
                  <a:pt x="33" y="124"/>
                  <a:pt x="33" y="124"/>
                  <a:pt x="33" y="124"/>
                </a:cubicBezTo>
                <a:cubicBezTo>
                  <a:pt x="33" y="124"/>
                  <a:pt x="33" y="125"/>
                  <a:pt x="34" y="125"/>
                </a:cubicBezTo>
                <a:cubicBezTo>
                  <a:pt x="34" y="125"/>
                  <a:pt x="35" y="124"/>
                  <a:pt x="35" y="124"/>
                </a:cubicBezTo>
                <a:cubicBezTo>
                  <a:pt x="34" y="124"/>
                  <a:pt x="34" y="124"/>
                  <a:pt x="34" y="123"/>
                </a:cubicBezTo>
                <a:cubicBezTo>
                  <a:pt x="51" y="112"/>
                  <a:pt x="50" y="83"/>
                  <a:pt x="48" y="66"/>
                </a:cubicBezTo>
                <a:cubicBezTo>
                  <a:pt x="45" y="43"/>
                  <a:pt x="37" y="19"/>
                  <a:pt x="23" y="2"/>
                </a:cubicBezTo>
                <a:cubicBezTo>
                  <a:pt x="21" y="0"/>
                  <a:pt x="19" y="1"/>
                  <a:pt x="19" y="3"/>
                </a:cubicBezTo>
                <a:close/>
              </a:path>
            </a:pathLst>
          </a:custGeom>
          <a:solidFill>
            <a:srgbClr val="FEC16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>
              <a:solidFill>
                <a:prstClr val="black"/>
              </a:solidFill>
              <a:ea typeface="华文细黑" panose="02010600040101010101" pitchFamily="2" charset="-122"/>
            </a:endParaRPr>
          </a:p>
        </p:txBody>
      </p:sp>
      <p:sp>
        <p:nvSpPr>
          <p:cNvPr id="74" name="Freeform 71"/>
          <p:cNvSpPr>
            <a:spLocks/>
          </p:cNvSpPr>
          <p:nvPr/>
        </p:nvSpPr>
        <p:spPr bwMode="auto">
          <a:xfrm>
            <a:off x="8469313" y="317132"/>
            <a:ext cx="555625" cy="530225"/>
          </a:xfrm>
          <a:custGeom>
            <a:avLst/>
            <a:gdLst>
              <a:gd name="T0" fmla="*/ 181 w 203"/>
              <a:gd name="T1" fmla="*/ 65 h 193"/>
              <a:gd name="T2" fmla="*/ 176 w 203"/>
              <a:gd name="T3" fmla="*/ 40 h 193"/>
              <a:gd name="T4" fmla="*/ 151 w 203"/>
              <a:gd name="T5" fmla="*/ 32 h 193"/>
              <a:gd name="T6" fmla="*/ 118 w 203"/>
              <a:gd name="T7" fmla="*/ 21 h 193"/>
              <a:gd name="T8" fmla="*/ 121 w 203"/>
              <a:gd name="T9" fmla="*/ 47 h 193"/>
              <a:gd name="T10" fmla="*/ 131 w 203"/>
              <a:gd name="T11" fmla="*/ 70 h 193"/>
              <a:gd name="T12" fmla="*/ 62 w 203"/>
              <a:gd name="T13" fmla="*/ 110 h 193"/>
              <a:gd name="T14" fmla="*/ 47 w 203"/>
              <a:gd name="T15" fmla="*/ 124 h 193"/>
              <a:gd name="T16" fmla="*/ 46 w 203"/>
              <a:gd name="T17" fmla="*/ 126 h 193"/>
              <a:gd name="T18" fmla="*/ 1 w 203"/>
              <a:gd name="T19" fmla="*/ 174 h 193"/>
              <a:gd name="T20" fmla="*/ 2 w 203"/>
              <a:gd name="T21" fmla="*/ 175 h 193"/>
              <a:gd name="T22" fmla="*/ 26 w 203"/>
              <a:gd name="T23" fmla="*/ 154 h 193"/>
              <a:gd name="T24" fmla="*/ 46 w 203"/>
              <a:gd name="T25" fmla="*/ 131 h 193"/>
              <a:gd name="T26" fmla="*/ 89 w 203"/>
              <a:gd name="T27" fmla="*/ 176 h 193"/>
              <a:gd name="T28" fmla="*/ 152 w 203"/>
              <a:gd name="T29" fmla="*/ 188 h 193"/>
              <a:gd name="T30" fmla="*/ 152 w 203"/>
              <a:gd name="T31" fmla="*/ 185 h 193"/>
              <a:gd name="T32" fmla="*/ 111 w 203"/>
              <a:gd name="T33" fmla="*/ 136 h 193"/>
              <a:gd name="T34" fmla="*/ 54 w 203"/>
              <a:gd name="T35" fmla="*/ 123 h 193"/>
              <a:gd name="T36" fmla="*/ 57 w 203"/>
              <a:gd name="T37" fmla="*/ 120 h 193"/>
              <a:gd name="T38" fmla="*/ 94 w 203"/>
              <a:gd name="T39" fmla="*/ 92 h 193"/>
              <a:gd name="T40" fmla="*/ 133 w 203"/>
              <a:gd name="T41" fmla="*/ 73 h 193"/>
              <a:gd name="T42" fmla="*/ 133 w 203"/>
              <a:gd name="T43" fmla="*/ 73 h 193"/>
              <a:gd name="T44" fmla="*/ 134 w 203"/>
              <a:gd name="T45" fmla="*/ 74 h 193"/>
              <a:gd name="T46" fmla="*/ 187 w 203"/>
              <a:gd name="T47" fmla="*/ 95 h 193"/>
              <a:gd name="T48" fmla="*/ 181 w 203"/>
              <a:gd name="T49" fmla="*/ 65 h 19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</a:cxnLst>
            <a:rect l="0" t="0" r="r" b="b"/>
            <a:pathLst>
              <a:path w="203" h="193">
                <a:moveTo>
                  <a:pt x="181" y="65"/>
                </a:moveTo>
                <a:cubicBezTo>
                  <a:pt x="183" y="57"/>
                  <a:pt x="181" y="48"/>
                  <a:pt x="176" y="40"/>
                </a:cubicBezTo>
                <a:cubicBezTo>
                  <a:pt x="171" y="33"/>
                  <a:pt x="160" y="28"/>
                  <a:pt x="151" y="32"/>
                </a:cubicBezTo>
                <a:cubicBezTo>
                  <a:pt x="147" y="19"/>
                  <a:pt x="126" y="0"/>
                  <a:pt x="118" y="21"/>
                </a:cubicBezTo>
                <a:cubicBezTo>
                  <a:pt x="115" y="29"/>
                  <a:pt x="118" y="40"/>
                  <a:pt x="121" y="47"/>
                </a:cubicBezTo>
                <a:cubicBezTo>
                  <a:pt x="123" y="55"/>
                  <a:pt x="126" y="63"/>
                  <a:pt x="131" y="70"/>
                </a:cubicBezTo>
                <a:cubicBezTo>
                  <a:pt x="106" y="77"/>
                  <a:pt x="81" y="93"/>
                  <a:pt x="62" y="110"/>
                </a:cubicBezTo>
                <a:cubicBezTo>
                  <a:pt x="56" y="115"/>
                  <a:pt x="52" y="119"/>
                  <a:pt x="47" y="124"/>
                </a:cubicBezTo>
                <a:cubicBezTo>
                  <a:pt x="46" y="124"/>
                  <a:pt x="46" y="125"/>
                  <a:pt x="46" y="126"/>
                </a:cubicBezTo>
                <a:cubicBezTo>
                  <a:pt x="31" y="142"/>
                  <a:pt x="17" y="159"/>
                  <a:pt x="1" y="174"/>
                </a:cubicBezTo>
                <a:cubicBezTo>
                  <a:pt x="0" y="175"/>
                  <a:pt x="1" y="176"/>
                  <a:pt x="2" y="175"/>
                </a:cubicBezTo>
                <a:cubicBezTo>
                  <a:pt x="11" y="170"/>
                  <a:pt x="19" y="162"/>
                  <a:pt x="26" y="154"/>
                </a:cubicBezTo>
                <a:cubicBezTo>
                  <a:pt x="33" y="146"/>
                  <a:pt x="39" y="138"/>
                  <a:pt x="46" y="131"/>
                </a:cubicBezTo>
                <a:cubicBezTo>
                  <a:pt x="52" y="151"/>
                  <a:pt x="71" y="166"/>
                  <a:pt x="89" y="176"/>
                </a:cubicBezTo>
                <a:cubicBezTo>
                  <a:pt x="107" y="185"/>
                  <a:pt x="132" y="193"/>
                  <a:pt x="152" y="188"/>
                </a:cubicBezTo>
                <a:cubicBezTo>
                  <a:pt x="154" y="187"/>
                  <a:pt x="154" y="185"/>
                  <a:pt x="152" y="185"/>
                </a:cubicBezTo>
                <a:cubicBezTo>
                  <a:pt x="147" y="164"/>
                  <a:pt x="128" y="146"/>
                  <a:pt x="111" y="136"/>
                </a:cubicBezTo>
                <a:cubicBezTo>
                  <a:pt x="96" y="127"/>
                  <a:pt x="72" y="119"/>
                  <a:pt x="54" y="123"/>
                </a:cubicBezTo>
                <a:cubicBezTo>
                  <a:pt x="55" y="122"/>
                  <a:pt x="56" y="121"/>
                  <a:pt x="57" y="120"/>
                </a:cubicBezTo>
                <a:cubicBezTo>
                  <a:pt x="68" y="109"/>
                  <a:pt x="80" y="100"/>
                  <a:pt x="94" y="92"/>
                </a:cubicBezTo>
                <a:cubicBezTo>
                  <a:pt x="106" y="85"/>
                  <a:pt x="120" y="80"/>
                  <a:pt x="133" y="73"/>
                </a:cubicBezTo>
                <a:cubicBezTo>
                  <a:pt x="133" y="73"/>
                  <a:pt x="133" y="73"/>
                  <a:pt x="133" y="73"/>
                </a:cubicBezTo>
                <a:cubicBezTo>
                  <a:pt x="133" y="74"/>
                  <a:pt x="134" y="74"/>
                  <a:pt x="134" y="74"/>
                </a:cubicBezTo>
                <a:cubicBezTo>
                  <a:pt x="148" y="88"/>
                  <a:pt x="167" y="104"/>
                  <a:pt x="187" y="95"/>
                </a:cubicBezTo>
                <a:cubicBezTo>
                  <a:pt x="203" y="88"/>
                  <a:pt x="193" y="70"/>
                  <a:pt x="181" y="65"/>
                </a:cubicBezTo>
                <a:close/>
              </a:path>
            </a:pathLst>
          </a:custGeom>
          <a:solidFill>
            <a:srgbClr val="FEC16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>
              <a:solidFill>
                <a:prstClr val="black"/>
              </a:solidFill>
              <a:ea typeface="华文细黑" panose="02010600040101010101" pitchFamily="2" charset="-122"/>
            </a:endParaRPr>
          </a:p>
        </p:txBody>
      </p:sp>
      <p:grpSp>
        <p:nvGrpSpPr>
          <p:cNvPr id="75" name="Group 74"/>
          <p:cNvGrpSpPr>
            <a:grpSpLocks noChangeAspect="1"/>
          </p:cNvGrpSpPr>
          <p:nvPr/>
        </p:nvGrpSpPr>
        <p:grpSpPr bwMode="auto">
          <a:xfrm flipH="1">
            <a:off x="-1" y="3574354"/>
            <a:ext cx="9204323" cy="1958974"/>
            <a:chOff x="-7" y="2020"/>
            <a:chExt cx="5776" cy="1234"/>
          </a:xfrm>
        </p:grpSpPr>
        <p:sp>
          <p:nvSpPr>
            <p:cNvPr id="77" name="Freeform 75"/>
            <p:cNvSpPr>
              <a:spLocks/>
            </p:cNvSpPr>
            <p:nvPr/>
          </p:nvSpPr>
          <p:spPr bwMode="auto">
            <a:xfrm>
              <a:off x="4691" y="2595"/>
              <a:ext cx="219" cy="213"/>
            </a:xfrm>
            <a:custGeom>
              <a:avLst/>
              <a:gdLst>
                <a:gd name="T0" fmla="*/ 108 w 127"/>
                <a:gd name="T1" fmla="*/ 24 h 123"/>
                <a:gd name="T2" fmla="*/ 57 w 127"/>
                <a:gd name="T3" fmla="*/ 2 h 123"/>
                <a:gd name="T4" fmla="*/ 18 w 127"/>
                <a:gd name="T5" fmla="*/ 17 h 123"/>
                <a:gd name="T6" fmla="*/ 2 w 127"/>
                <a:gd name="T7" fmla="*/ 53 h 123"/>
                <a:gd name="T8" fmla="*/ 11 w 127"/>
                <a:gd name="T9" fmla="*/ 97 h 123"/>
                <a:gd name="T10" fmla="*/ 43 w 127"/>
                <a:gd name="T11" fmla="*/ 121 h 123"/>
                <a:gd name="T12" fmla="*/ 64 w 127"/>
                <a:gd name="T13" fmla="*/ 101 h 123"/>
                <a:gd name="T14" fmla="*/ 94 w 127"/>
                <a:gd name="T15" fmla="*/ 75 h 123"/>
                <a:gd name="T16" fmla="*/ 124 w 127"/>
                <a:gd name="T17" fmla="*/ 69 h 123"/>
                <a:gd name="T18" fmla="*/ 108 w 127"/>
                <a:gd name="T19" fmla="*/ 24 h 1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27" h="123">
                  <a:moveTo>
                    <a:pt x="108" y="24"/>
                  </a:moveTo>
                  <a:cubicBezTo>
                    <a:pt x="96" y="10"/>
                    <a:pt x="75" y="4"/>
                    <a:pt x="57" y="2"/>
                  </a:cubicBezTo>
                  <a:cubicBezTo>
                    <a:pt x="43" y="0"/>
                    <a:pt x="22" y="2"/>
                    <a:pt x="18" y="17"/>
                  </a:cubicBezTo>
                  <a:cubicBezTo>
                    <a:pt x="9" y="25"/>
                    <a:pt x="4" y="46"/>
                    <a:pt x="2" y="53"/>
                  </a:cubicBezTo>
                  <a:cubicBezTo>
                    <a:pt x="0" y="69"/>
                    <a:pt x="1" y="84"/>
                    <a:pt x="11" y="97"/>
                  </a:cubicBezTo>
                  <a:cubicBezTo>
                    <a:pt x="18" y="107"/>
                    <a:pt x="29" y="119"/>
                    <a:pt x="43" y="121"/>
                  </a:cubicBezTo>
                  <a:cubicBezTo>
                    <a:pt x="55" y="123"/>
                    <a:pt x="61" y="111"/>
                    <a:pt x="64" y="101"/>
                  </a:cubicBezTo>
                  <a:cubicBezTo>
                    <a:pt x="81" y="111"/>
                    <a:pt x="97" y="94"/>
                    <a:pt x="94" y="75"/>
                  </a:cubicBezTo>
                  <a:cubicBezTo>
                    <a:pt x="105" y="83"/>
                    <a:pt x="121" y="85"/>
                    <a:pt x="124" y="69"/>
                  </a:cubicBezTo>
                  <a:cubicBezTo>
                    <a:pt x="127" y="53"/>
                    <a:pt x="119" y="34"/>
                    <a:pt x="108" y="24"/>
                  </a:cubicBezTo>
                  <a:close/>
                </a:path>
              </a:pathLst>
            </a:custGeom>
            <a:solidFill>
              <a:srgbClr val="FF78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ea typeface="华文细黑" panose="02010600040101010101" pitchFamily="2" charset="-122"/>
              </a:endParaRPr>
            </a:p>
          </p:txBody>
        </p:sp>
        <p:sp>
          <p:nvSpPr>
            <p:cNvPr id="78" name="Freeform 76"/>
            <p:cNvSpPr>
              <a:spLocks/>
            </p:cNvSpPr>
            <p:nvPr/>
          </p:nvSpPr>
          <p:spPr bwMode="auto">
            <a:xfrm>
              <a:off x="2141" y="2200"/>
              <a:ext cx="221" cy="213"/>
            </a:xfrm>
            <a:custGeom>
              <a:avLst/>
              <a:gdLst>
                <a:gd name="T0" fmla="*/ 125 w 128"/>
                <a:gd name="T1" fmla="*/ 55 h 123"/>
                <a:gd name="T2" fmla="*/ 95 w 128"/>
                <a:gd name="T3" fmla="*/ 48 h 123"/>
                <a:gd name="T4" fmla="*/ 65 w 128"/>
                <a:gd name="T5" fmla="*/ 22 h 123"/>
                <a:gd name="T6" fmla="*/ 44 w 128"/>
                <a:gd name="T7" fmla="*/ 2 h 123"/>
                <a:gd name="T8" fmla="*/ 12 w 128"/>
                <a:gd name="T9" fmla="*/ 26 h 123"/>
                <a:gd name="T10" fmla="*/ 3 w 128"/>
                <a:gd name="T11" fmla="*/ 70 h 123"/>
                <a:gd name="T12" fmla="*/ 19 w 128"/>
                <a:gd name="T13" fmla="*/ 106 h 123"/>
                <a:gd name="T14" fmla="*/ 58 w 128"/>
                <a:gd name="T15" fmla="*/ 122 h 123"/>
                <a:gd name="T16" fmla="*/ 109 w 128"/>
                <a:gd name="T17" fmla="*/ 100 h 123"/>
                <a:gd name="T18" fmla="*/ 125 w 128"/>
                <a:gd name="T19" fmla="*/ 55 h 1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28" h="123">
                  <a:moveTo>
                    <a:pt x="125" y="55"/>
                  </a:moveTo>
                  <a:cubicBezTo>
                    <a:pt x="122" y="39"/>
                    <a:pt x="106" y="40"/>
                    <a:pt x="95" y="48"/>
                  </a:cubicBezTo>
                  <a:cubicBezTo>
                    <a:pt x="98" y="30"/>
                    <a:pt x="82" y="13"/>
                    <a:pt x="65" y="22"/>
                  </a:cubicBezTo>
                  <a:cubicBezTo>
                    <a:pt x="62" y="12"/>
                    <a:pt x="56" y="0"/>
                    <a:pt x="44" y="2"/>
                  </a:cubicBezTo>
                  <a:cubicBezTo>
                    <a:pt x="30" y="4"/>
                    <a:pt x="19" y="16"/>
                    <a:pt x="12" y="26"/>
                  </a:cubicBezTo>
                  <a:cubicBezTo>
                    <a:pt x="2" y="40"/>
                    <a:pt x="0" y="54"/>
                    <a:pt x="3" y="70"/>
                  </a:cubicBezTo>
                  <a:cubicBezTo>
                    <a:pt x="5" y="78"/>
                    <a:pt x="10" y="98"/>
                    <a:pt x="19" y="106"/>
                  </a:cubicBezTo>
                  <a:cubicBezTo>
                    <a:pt x="23" y="122"/>
                    <a:pt x="44" y="123"/>
                    <a:pt x="58" y="122"/>
                  </a:cubicBezTo>
                  <a:cubicBezTo>
                    <a:pt x="76" y="120"/>
                    <a:pt x="97" y="113"/>
                    <a:pt x="109" y="100"/>
                  </a:cubicBezTo>
                  <a:cubicBezTo>
                    <a:pt x="120" y="89"/>
                    <a:pt x="128" y="70"/>
                    <a:pt x="125" y="55"/>
                  </a:cubicBezTo>
                  <a:close/>
                </a:path>
              </a:pathLst>
            </a:custGeom>
            <a:solidFill>
              <a:srgbClr val="FF9D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ea typeface="华文细黑" panose="02010600040101010101" pitchFamily="2" charset="-122"/>
              </a:endParaRPr>
            </a:p>
          </p:txBody>
        </p:sp>
        <p:sp>
          <p:nvSpPr>
            <p:cNvPr id="79" name="Freeform 77"/>
            <p:cNvSpPr>
              <a:spLocks/>
            </p:cNvSpPr>
            <p:nvPr/>
          </p:nvSpPr>
          <p:spPr bwMode="auto">
            <a:xfrm>
              <a:off x="190" y="2737"/>
              <a:ext cx="164" cy="188"/>
            </a:xfrm>
            <a:custGeom>
              <a:avLst/>
              <a:gdLst>
                <a:gd name="T0" fmla="*/ 40 w 95"/>
                <a:gd name="T1" fmla="*/ 1 h 108"/>
                <a:gd name="T2" fmla="*/ 39 w 95"/>
                <a:gd name="T3" fmla="*/ 2 h 108"/>
                <a:gd name="T4" fmla="*/ 39 w 95"/>
                <a:gd name="T5" fmla="*/ 2 h 108"/>
                <a:gd name="T6" fmla="*/ 38 w 95"/>
                <a:gd name="T7" fmla="*/ 3 h 108"/>
                <a:gd name="T8" fmla="*/ 37 w 95"/>
                <a:gd name="T9" fmla="*/ 3 h 108"/>
                <a:gd name="T10" fmla="*/ 3 w 95"/>
                <a:gd name="T11" fmla="*/ 76 h 108"/>
                <a:gd name="T12" fmla="*/ 11 w 95"/>
                <a:gd name="T13" fmla="*/ 102 h 108"/>
                <a:gd name="T14" fmla="*/ 27 w 95"/>
                <a:gd name="T15" fmla="*/ 95 h 108"/>
                <a:gd name="T16" fmla="*/ 36 w 95"/>
                <a:gd name="T17" fmla="*/ 103 h 108"/>
                <a:gd name="T18" fmla="*/ 52 w 95"/>
                <a:gd name="T19" fmla="*/ 97 h 108"/>
                <a:gd name="T20" fmla="*/ 66 w 95"/>
                <a:gd name="T21" fmla="*/ 105 h 108"/>
                <a:gd name="T22" fmla="*/ 78 w 95"/>
                <a:gd name="T23" fmla="*/ 95 h 108"/>
                <a:gd name="T24" fmla="*/ 78 w 95"/>
                <a:gd name="T25" fmla="*/ 93 h 108"/>
                <a:gd name="T26" fmla="*/ 40 w 95"/>
                <a:gd name="T27" fmla="*/ 1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95" h="108">
                  <a:moveTo>
                    <a:pt x="40" y="1"/>
                  </a:moveTo>
                  <a:cubicBezTo>
                    <a:pt x="39" y="0"/>
                    <a:pt x="38" y="1"/>
                    <a:pt x="39" y="2"/>
                  </a:cubicBezTo>
                  <a:cubicBezTo>
                    <a:pt x="39" y="2"/>
                    <a:pt x="39" y="2"/>
                    <a:pt x="39" y="2"/>
                  </a:cubicBezTo>
                  <a:cubicBezTo>
                    <a:pt x="39" y="2"/>
                    <a:pt x="38" y="3"/>
                    <a:pt x="38" y="3"/>
                  </a:cubicBezTo>
                  <a:cubicBezTo>
                    <a:pt x="38" y="3"/>
                    <a:pt x="37" y="2"/>
                    <a:pt x="37" y="3"/>
                  </a:cubicBezTo>
                  <a:cubicBezTo>
                    <a:pt x="9" y="15"/>
                    <a:pt x="0" y="48"/>
                    <a:pt x="3" y="76"/>
                  </a:cubicBezTo>
                  <a:cubicBezTo>
                    <a:pt x="4" y="84"/>
                    <a:pt x="4" y="96"/>
                    <a:pt x="11" y="102"/>
                  </a:cubicBezTo>
                  <a:cubicBezTo>
                    <a:pt x="16" y="108"/>
                    <a:pt x="23" y="100"/>
                    <a:pt x="27" y="95"/>
                  </a:cubicBezTo>
                  <a:cubicBezTo>
                    <a:pt x="29" y="99"/>
                    <a:pt x="31" y="103"/>
                    <a:pt x="36" y="103"/>
                  </a:cubicBezTo>
                  <a:cubicBezTo>
                    <a:pt x="42" y="103"/>
                    <a:pt x="44" y="95"/>
                    <a:pt x="52" y="97"/>
                  </a:cubicBezTo>
                  <a:cubicBezTo>
                    <a:pt x="57" y="98"/>
                    <a:pt x="61" y="105"/>
                    <a:pt x="66" y="105"/>
                  </a:cubicBezTo>
                  <a:cubicBezTo>
                    <a:pt x="72" y="105"/>
                    <a:pt x="75" y="100"/>
                    <a:pt x="78" y="95"/>
                  </a:cubicBezTo>
                  <a:cubicBezTo>
                    <a:pt x="79" y="95"/>
                    <a:pt x="78" y="94"/>
                    <a:pt x="78" y="93"/>
                  </a:cubicBezTo>
                  <a:cubicBezTo>
                    <a:pt x="95" y="61"/>
                    <a:pt x="71" y="15"/>
                    <a:pt x="40" y="1"/>
                  </a:cubicBezTo>
                  <a:close/>
                </a:path>
              </a:pathLst>
            </a:custGeom>
            <a:solidFill>
              <a:srgbClr val="FEC16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ea typeface="华文细黑" panose="02010600040101010101" pitchFamily="2" charset="-122"/>
              </a:endParaRPr>
            </a:p>
          </p:txBody>
        </p:sp>
        <p:sp>
          <p:nvSpPr>
            <p:cNvPr id="80" name="Freeform 78"/>
            <p:cNvSpPr>
              <a:spLocks/>
            </p:cNvSpPr>
            <p:nvPr/>
          </p:nvSpPr>
          <p:spPr bwMode="auto">
            <a:xfrm>
              <a:off x="444" y="2696"/>
              <a:ext cx="115" cy="123"/>
            </a:xfrm>
            <a:custGeom>
              <a:avLst/>
              <a:gdLst>
                <a:gd name="T0" fmla="*/ 13 w 67"/>
                <a:gd name="T1" fmla="*/ 0 h 71"/>
                <a:gd name="T2" fmla="*/ 11 w 67"/>
                <a:gd name="T3" fmla="*/ 0 h 71"/>
                <a:gd name="T4" fmla="*/ 11 w 67"/>
                <a:gd name="T5" fmla="*/ 0 h 71"/>
                <a:gd name="T6" fmla="*/ 10 w 67"/>
                <a:gd name="T7" fmla="*/ 1 h 71"/>
                <a:gd name="T8" fmla="*/ 11 w 67"/>
                <a:gd name="T9" fmla="*/ 0 h 71"/>
                <a:gd name="T10" fmla="*/ 10 w 67"/>
                <a:gd name="T11" fmla="*/ 0 h 71"/>
                <a:gd name="T12" fmla="*/ 9 w 67"/>
                <a:gd name="T13" fmla="*/ 3 h 71"/>
                <a:gd name="T14" fmla="*/ 9 w 67"/>
                <a:gd name="T15" fmla="*/ 4 h 71"/>
                <a:gd name="T16" fmla="*/ 4 w 67"/>
                <a:gd name="T17" fmla="*/ 53 h 71"/>
                <a:gd name="T18" fmla="*/ 38 w 67"/>
                <a:gd name="T19" fmla="*/ 65 h 71"/>
                <a:gd name="T20" fmla="*/ 13 w 67"/>
                <a:gd name="T21" fmla="*/ 0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67" h="71">
                  <a:moveTo>
                    <a:pt x="13" y="0"/>
                  </a:moveTo>
                  <a:cubicBezTo>
                    <a:pt x="12" y="0"/>
                    <a:pt x="11" y="0"/>
                    <a:pt x="11" y="0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11" y="0"/>
                    <a:pt x="11" y="1"/>
                    <a:pt x="10" y="1"/>
                  </a:cubicBezTo>
                  <a:cubicBezTo>
                    <a:pt x="10" y="1"/>
                    <a:pt x="11" y="0"/>
                    <a:pt x="11" y="0"/>
                  </a:cubicBezTo>
                  <a:cubicBezTo>
                    <a:pt x="11" y="0"/>
                    <a:pt x="10" y="0"/>
                    <a:pt x="10" y="0"/>
                  </a:cubicBezTo>
                  <a:cubicBezTo>
                    <a:pt x="10" y="1"/>
                    <a:pt x="10" y="2"/>
                    <a:pt x="9" y="3"/>
                  </a:cubicBezTo>
                  <a:cubicBezTo>
                    <a:pt x="9" y="3"/>
                    <a:pt x="9" y="4"/>
                    <a:pt x="9" y="4"/>
                  </a:cubicBezTo>
                  <a:cubicBezTo>
                    <a:pt x="4" y="20"/>
                    <a:pt x="0" y="37"/>
                    <a:pt x="4" y="53"/>
                  </a:cubicBezTo>
                  <a:cubicBezTo>
                    <a:pt x="8" y="67"/>
                    <a:pt x="25" y="71"/>
                    <a:pt x="38" y="65"/>
                  </a:cubicBezTo>
                  <a:cubicBezTo>
                    <a:pt x="67" y="51"/>
                    <a:pt x="32" y="7"/>
                    <a:pt x="13" y="0"/>
                  </a:cubicBezTo>
                  <a:close/>
                </a:path>
              </a:pathLst>
            </a:custGeom>
            <a:solidFill>
              <a:srgbClr val="FF78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ea typeface="华文细黑" panose="02010600040101010101" pitchFamily="2" charset="-122"/>
              </a:endParaRPr>
            </a:p>
          </p:txBody>
        </p:sp>
        <p:sp>
          <p:nvSpPr>
            <p:cNvPr id="81" name="Freeform 79"/>
            <p:cNvSpPr>
              <a:spLocks/>
            </p:cNvSpPr>
            <p:nvPr/>
          </p:nvSpPr>
          <p:spPr bwMode="auto">
            <a:xfrm>
              <a:off x="5529" y="2354"/>
              <a:ext cx="240" cy="311"/>
            </a:xfrm>
            <a:custGeom>
              <a:avLst/>
              <a:gdLst>
                <a:gd name="T0" fmla="*/ 44 w 139"/>
                <a:gd name="T1" fmla="*/ 21 h 179"/>
                <a:gd name="T2" fmla="*/ 20 w 139"/>
                <a:gd name="T3" fmla="*/ 0 h 179"/>
                <a:gd name="T4" fmla="*/ 4 w 139"/>
                <a:gd name="T5" fmla="*/ 20 h 179"/>
                <a:gd name="T6" fmla="*/ 7 w 139"/>
                <a:gd name="T7" fmla="*/ 65 h 179"/>
                <a:gd name="T8" fmla="*/ 29 w 139"/>
                <a:gd name="T9" fmla="*/ 120 h 179"/>
                <a:gd name="T10" fmla="*/ 30 w 139"/>
                <a:gd name="T11" fmla="*/ 120 h 179"/>
                <a:gd name="T12" fmla="*/ 30 w 139"/>
                <a:gd name="T13" fmla="*/ 119 h 179"/>
                <a:gd name="T14" fmla="*/ 129 w 139"/>
                <a:gd name="T15" fmla="*/ 150 h 179"/>
                <a:gd name="T16" fmla="*/ 126 w 139"/>
                <a:gd name="T17" fmla="*/ 117 h 179"/>
                <a:gd name="T18" fmla="*/ 126 w 139"/>
                <a:gd name="T19" fmla="*/ 108 h 179"/>
                <a:gd name="T20" fmla="*/ 126 w 139"/>
                <a:gd name="T21" fmla="*/ 95 h 179"/>
                <a:gd name="T22" fmla="*/ 111 w 139"/>
                <a:gd name="T23" fmla="*/ 77 h 179"/>
                <a:gd name="T24" fmla="*/ 111 w 139"/>
                <a:gd name="T25" fmla="*/ 77 h 179"/>
                <a:gd name="T26" fmla="*/ 86 w 139"/>
                <a:gd name="T27" fmla="*/ 46 h 179"/>
                <a:gd name="T28" fmla="*/ 77 w 139"/>
                <a:gd name="T29" fmla="*/ 17 h 179"/>
                <a:gd name="T30" fmla="*/ 44 w 139"/>
                <a:gd name="T31" fmla="*/ 21 h 1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39" h="179">
                  <a:moveTo>
                    <a:pt x="44" y="21"/>
                  </a:moveTo>
                  <a:cubicBezTo>
                    <a:pt x="38" y="12"/>
                    <a:pt x="31" y="0"/>
                    <a:pt x="20" y="0"/>
                  </a:cubicBezTo>
                  <a:cubicBezTo>
                    <a:pt x="10" y="0"/>
                    <a:pt x="6" y="12"/>
                    <a:pt x="4" y="20"/>
                  </a:cubicBezTo>
                  <a:cubicBezTo>
                    <a:pt x="0" y="35"/>
                    <a:pt x="3" y="51"/>
                    <a:pt x="7" y="65"/>
                  </a:cubicBezTo>
                  <a:cubicBezTo>
                    <a:pt x="14" y="83"/>
                    <a:pt x="26" y="100"/>
                    <a:pt x="29" y="120"/>
                  </a:cubicBezTo>
                  <a:cubicBezTo>
                    <a:pt x="29" y="120"/>
                    <a:pt x="30" y="120"/>
                    <a:pt x="30" y="120"/>
                  </a:cubicBezTo>
                  <a:cubicBezTo>
                    <a:pt x="30" y="119"/>
                    <a:pt x="30" y="119"/>
                    <a:pt x="30" y="119"/>
                  </a:cubicBezTo>
                  <a:cubicBezTo>
                    <a:pt x="48" y="145"/>
                    <a:pt x="100" y="179"/>
                    <a:pt x="129" y="150"/>
                  </a:cubicBezTo>
                  <a:cubicBezTo>
                    <a:pt x="139" y="140"/>
                    <a:pt x="134" y="126"/>
                    <a:pt x="126" y="117"/>
                  </a:cubicBezTo>
                  <a:cubicBezTo>
                    <a:pt x="122" y="113"/>
                    <a:pt x="124" y="112"/>
                    <a:pt x="126" y="108"/>
                  </a:cubicBezTo>
                  <a:cubicBezTo>
                    <a:pt x="127" y="104"/>
                    <a:pt x="127" y="99"/>
                    <a:pt x="126" y="95"/>
                  </a:cubicBezTo>
                  <a:cubicBezTo>
                    <a:pt x="125" y="88"/>
                    <a:pt x="118" y="80"/>
                    <a:pt x="111" y="77"/>
                  </a:cubicBezTo>
                  <a:cubicBezTo>
                    <a:pt x="111" y="77"/>
                    <a:pt x="111" y="77"/>
                    <a:pt x="111" y="77"/>
                  </a:cubicBezTo>
                  <a:cubicBezTo>
                    <a:pt x="114" y="64"/>
                    <a:pt x="100" y="44"/>
                    <a:pt x="86" y="46"/>
                  </a:cubicBezTo>
                  <a:cubicBezTo>
                    <a:pt x="90" y="36"/>
                    <a:pt x="86" y="24"/>
                    <a:pt x="77" y="17"/>
                  </a:cubicBezTo>
                  <a:cubicBezTo>
                    <a:pt x="66" y="9"/>
                    <a:pt x="52" y="12"/>
                    <a:pt x="44" y="21"/>
                  </a:cubicBezTo>
                  <a:close/>
                </a:path>
              </a:pathLst>
            </a:custGeom>
            <a:solidFill>
              <a:srgbClr val="FF78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ea typeface="华文细黑" panose="02010600040101010101" pitchFamily="2" charset="-122"/>
              </a:endParaRPr>
            </a:p>
          </p:txBody>
        </p:sp>
        <p:sp>
          <p:nvSpPr>
            <p:cNvPr id="82" name="Freeform 80"/>
            <p:cNvSpPr>
              <a:spLocks/>
            </p:cNvSpPr>
            <p:nvPr/>
          </p:nvSpPr>
          <p:spPr bwMode="auto">
            <a:xfrm>
              <a:off x="4092" y="2770"/>
              <a:ext cx="247" cy="305"/>
            </a:xfrm>
            <a:custGeom>
              <a:avLst/>
              <a:gdLst>
                <a:gd name="T0" fmla="*/ 76 w 143"/>
                <a:gd name="T1" fmla="*/ 161 h 176"/>
                <a:gd name="T2" fmla="*/ 86 w 143"/>
                <a:gd name="T3" fmla="*/ 132 h 176"/>
                <a:gd name="T4" fmla="*/ 112 w 143"/>
                <a:gd name="T5" fmla="*/ 102 h 176"/>
                <a:gd name="T6" fmla="*/ 112 w 143"/>
                <a:gd name="T7" fmla="*/ 102 h 176"/>
                <a:gd name="T8" fmla="*/ 128 w 143"/>
                <a:gd name="T9" fmla="*/ 85 h 176"/>
                <a:gd name="T10" fmla="*/ 129 w 143"/>
                <a:gd name="T11" fmla="*/ 73 h 176"/>
                <a:gd name="T12" fmla="*/ 129 w 143"/>
                <a:gd name="T13" fmla="*/ 63 h 176"/>
                <a:gd name="T14" fmla="*/ 134 w 143"/>
                <a:gd name="T15" fmla="*/ 31 h 176"/>
                <a:gd name="T16" fmla="*/ 33 w 143"/>
                <a:gd name="T17" fmla="*/ 57 h 176"/>
                <a:gd name="T18" fmla="*/ 33 w 143"/>
                <a:gd name="T19" fmla="*/ 56 h 176"/>
                <a:gd name="T20" fmla="*/ 32 w 143"/>
                <a:gd name="T21" fmla="*/ 56 h 176"/>
                <a:gd name="T22" fmla="*/ 8 w 143"/>
                <a:gd name="T23" fmla="*/ 110 h 176"/>
                <a:gd name="T24" fmla="*/ 3 w 143"/>
                <a:gd name="T25" fmla="*/ 155 h 176"/>
                <a:gd name="T26" fmla="*/ 18 w 143"/>
                <a:gd name="T27" fmla="*/ 175 h 176"/>
                <a:gd name="T28" fmla="*/ 43 w 143"/>
                <a:gd name="T29" fmla="*/ 155 h 176"/>
                <a:gd name="T30" fmla="*/ 76 w 143"/>
                <a:gd name="T31" fmla="*/ 161 h 1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43" h="176">
                  <a:moveTo>
                    <a:pt x="76" y="161"/>
                  </a:moveTo>
                  <a:cubicBezTo>
                    <a:pt x="86" y="154"/>
                    <a:pt x="90" y="143"/>
                    <a:pt x="86" y="132"/>
                  </a:cubicBezTo>
                  <a:cubicBezTo>
                    <a:pt x="100" y="135"/>
                    <a:pt x="115" y="115"/>
                    <a:pt x="112" y="102"/>
                  </a:cubicBezTo>
                  <a:cubicBezTo>
                    <a:pt x="112" y="102"/>
                    <a:pt x="112" y="102"/>
                    <a:pt x="112" y="102"/>
                  </a:cubicBezTo>
                  <a:cubicBezTo>
                    <a:pt x="120" y="100"/>
                    <a:pt x="126" y="93"/>
                    <a:pt x="128" y="85"/>
                  </a:cubicBezTo>
                  <a:cubicBezTo>
                    <a:pt x="129" y="81"/>
                    <a:pt x="130" y="76"/>
                    <a:pt x="129" y="73"/>
                  </a:cubicBezTo>
                  <a:cubicBezTo>
                    <a:pt x="127" y="68"/>
                    <a:pt x="125" y="67"/>
                    <a:pt x="129" y="63"/>
                  </a:cubicBezTo>
                  <a:cubicBezTo>
                    <a:pt x="138" y="54"/>
                    <a:pt x="143" y="41"/>
                    <a:pt x="134" y="31"/>
                  </a:cubicBezTo>
                  <a:cubicBezTo>
                    <a:pt x="106" y="0"/>
                    <a:pt x="52" y="32"/>
                    <a:pt x="33" y="57"/>
                  </a:cubicBezTo>
                  <a:cubicBezTo>
                    <a:pt x="33" y="57"/>
                    <a:pt x="33" y="57"/>
                    <a:pt x="33" y="56"/>
                  </a:cubicBezTo>
                  <a:cubicBezTo>
                    <a:pt x="33" y="56"/>
                    <a:pt x="33" y="55"/>
                    <a:pt x="32" y="56"/>
                  </a:cubicBezTo>
                  <a:cubicBezTo>
                    <a:pt x="29" y="76"/>
                    <a:pt x="16" y="92"/>
                    <a:pt x="8" y="110"/>
                  </a:cubicBezTo>
                  <a:cubicBezTo>
                    <a:pt x="3" y="124"/>
                    <a:pt x="0" y="140"/>
                    <a:pt x="3" y="155"/>
                  </a:cubicBezTo>
                  <a:cubicBezTo>
                    <a:pt x="4" y="163"/>
                    <a:pt x="8" y="175"/>
                    <a:pt x="18" y="175"/>
                  </a:cubicBezTo>
                  <a:cubicBezTo>
                    <a:pt x="29" y="176"/>
                    <a:pt x="37" y="164"/>
                    <a:pt x="43" y="155"/>
                  </a:cubicBezTo>
                  <a:cubicBezTo>
                    <a:pt x="51" y="165"/>
                    <a:pt x="64" y="169"/>
                    <a:pt x="76" y="161"/>
                  </a:cubicBezTo>
                  <a:close/>
                </a:path>
              </a:pathLst>
            </a:custGeom>
            <a:solidFill>
              <a:srgbClr val="FEC16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ea typeface="华文细黑" panose="02010600040101010101" pitchFamily="2" charset="-122"/>
              </a:endParaRPr>
            </a:p>
          </p:txBody>
        </p:sp>
        <p:sp>
          <p:nvSpPr>
            <p:cNvPr id="83" name="Freeform 81"/>
            <p:cNvSpPr>
              <a:spLocks/>
            </p:cNvSpPr>
            <p:nvPr/>
          </p:nvSpPr>
          <p:spPr bwMode="auto">
            <a:xfrm>
              <a:off x="3192" y="2914"/>
              <a:ext cx="501" cy="340"/>
            </a:xfrm>
            <a:custGeom>
              <a:avLst/>
              <a:gdLst>
                <a:gd name="T0" fmla="*/ 288 w 290"/>
                <a:gd name="T1" fmla="*/ 54 h 196"/>
                <a:gd name="T2" fmla="*/ 248 w 290"/>
                <a:gd name="T3" fmla="*/ 12 h 196"/>
                <a:gd name="T4" fmla="*/ 170 w 290"/>
                <a:gd name="T5" fmla="*/ 1 h 196"/>
                <a:gd name="T6" fmla="*/ 104 w 290"/>
                <a:gd name="T7" fmla="*/ 9 h 196"/>
                <a:gd name="T8" fmla="*/ 103 w 290"/>
                <a:gd name="T9" fmla="*/ 10 h 196"/>
                <a:gd name="T10" fmla="*/ 41 w 290"/>
                <a:gd name="T11" fmla="*/ 41 h 196"/>
                <a:gd name="T12" fmla="*/ 4 w 290"/>
                <a:gd name="T13" fmla="*/ 99 h 196"/>
                <a:gd name="T14" fmla="*/ 19 w 290"/>
                <a:gd name="T15" fmla="*/ 159 h 196"/>
                <a:gd name="T16" fmla="*/ 49 w 290"/>
                <a:gd name="T17" fmla="*/ 158 h 196"/>
                <a:gd name="T18" fmla="*/ 105 w 290"/>
                <a:gd name="T19" fmla="*/ 159 h 196"/>
                <a:gd name="T20" fmla="*/ 152 w 290"/>
                <a:gd name="T21" fmla="*/ 186 h 196"/>
                <a:gd name="T22" fmla="*/ 162 w 290"/>
                <a:gd name="T23" fmla="*/ 154 h 196"/>
                <a:gd name="T24" fmla="*/ 196 w 290"/>
                <a:gd name="T25" fmla="*/ 161 h 196"/>
                <a:gd name="T26" fmla="*/ 214 w 290"/>
                <a:gd name="T27" fmla="*/ 125 h 196"/>
                <a:gd name="T28" fmla="*/ 237 w 290"/>
                <a:gd name="T29" fmla="*/ 122 h 196"/>
                <a:gd name="T30" fmla="*/ 246 w 290"/>
                <a:gd name="T31" fmla="*/ 91 h 196"/>
                <a:gd name="T32" fmla="*/ 280 w 290"/>
                <a:gd name="T33" fmla="*/ 87 h 196"/>
                <a:gd name="T34" fmla="*/ 288 w 290"/>
                <a:gd name="T35" fmla="*/ 54 h 1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90" h="196">
                  <a:moveTo>
                    <a:pt x="288" y="54"/>
                  </a:moveTo>
                  <a:cubicBezTo>
                    <a:pt x="285" y="33"/>
                    <a:pt x="267" y="19"/>
                    <a:pt x="248" y="12"/>
                  </a:cubicBezTo>
                  <a:cubicBezTo>
                    <a:pt x="223" y="3"/>
                    <a:pt x="196" y="0"/>
                    <a:pt x="170" y="1"/>
                  </a:cubicBezTo>
                  <a:cubicBezTo>
                    <a:pt x="149" y="1"/>
                    <a:pt x="124" y="1"/>
                    <a:pt x="104" y="9"/>
                  </a:cubicBezTo>
                  <a:cubicBezTo>
                    <a:pt x="104" y="9"/>
                    <a:pt x="103" y="9"/>
                    <a:pt x="103" y="10"/>
                  </a:cubicBezTo>
                  <a:cubicBezTo>
                    <a:pt x="81" y="15"/>
                    <a:pt x="58" y="25"/>
                    <a:pt x="41" y="41"/>
                  </a:cubicBezTo>
                  <a:cubicBezTo>
                    <a:pt x="25" y="55"/>
                    <a:pt x="8" y="77"/>
                    <a:pt x="4" y="99"/>
                  </a:cubicBezTo>
                  <a:cubicBezTo>
                    <a:pt x="0" y="118"/>
                    <a:pt x="2" y="145"/>
                    <a:pt x="19" y="159"/>
                  </a:cubicBezTo>
                  <a:cubicBezTo>
                    <a:pt x="29" y="168"/>
                    <a:pt x="42" y="169"/>
                    <a:pt x="49" y="158"/>
                  </a:cubicBezTo>
                  <a:cubicBezTo>
                    <a:pt x="57" y="186"/>
                    <a:pt x="91" y="181"/>
                    <a:pt x="105" y="159"/>
                  </a:cubicBezTo>
                  <a:cubicBezTo>
                    <a:pt x="115" y="174"/>
                    <a:pt x="132" y="196"/>
                    <a:pt x="152" y="186"/>
                  </a:cubicBezTo>
                  <a:cubicBezTo>
                    <a:pt x="164" y="180"/>
                    <a:pt x="165" y="166"/>
                    <a:pt x="162" y="154"/>
                  </a:cubicBezTo>
                  <a:cubicBezTo>
                    <a:pt x="170" y="164"/>
                    <a:pt x="184" y="169"/>
                    <a:pt x="196" y="161"/>
                  </a:cubicBezTo>
                  <a:cubicBezTo>
                    <a:pt x="208" y="153"/>
                    <a:pt x="213" y="139"/>
                    <a:pt x="214" y="125"/>
                  </a:cubicBezTo>
                  <a:cubicBezTo>
                    <a:pt x="221" y="130"/>
                    <a:pt x="230" y="130"/>
                    <a:pt x="237" y="122"/>
                  </a:cubicBezTo>
                  <a:cubicBezTo>
                    <a:pt x="243" y="115"/>
                    <a:pt x="250" y="101"/>
                    <a:pt x="246" y="91"/>
                  </a:cubicBezTo>
                  <a:cubicBezTo>
                    <a:pt x="258" y="95"/>
                    <a:pt x="270" y="95"/>
                    <a:pt x="280" y="87"/>
                  </a:cubicBezTo>
                  <a:cubicBezTo>
                    <a:pt x="288" y="79"/>
                    <a:pt x="290" y="65"/>
                    <a:pt x="288" y="54"/>
                  </a:cubicBezTo>
                  <a:close/>
                </a:path>
              </a:pathLst>
            </a:custGeom>
            <a:solidFill>
              <a:srgbClr val="FEC16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ea typeface="华文细黑" panose="02010600040101010101" pitchFamily="2" charset="-122"/>
              </a:endParaRPr>
            </a:p>
          </p:txBody>
        </p:sp>
        <p:sp>
          <p:nvSpPr>
            <p:cNvPr id="84" name="Freeform 82"/>
            <p:cNvSpPr>
              <a:spLocks/>
            </p:cNvSpPr>
            <p:nvPr/>
          </p:nvSpPr>
          <p:spPr bwMode="auto">
            <a:xfrm>
              <a:off x="1150" y="3084"/>
              <a:ext cx="148" cy="149"/>
            </a:xfrm>
            <a:custGeom>
              <a:avLst/>
              <a:gdLst>
                <a:gd name="T0" fmla="*/ 79 w 86"/>
                <a:gd name="T1" fmla="*/ 34 h 86"/>
                <a:gd name="T2" fmla="*/ 39 w 86"/>
                <a:gd name="T3" fmla="*/ 0 h 86"/>
                <a:gd name="T4" fmla="*/ 37 w 86"/>
                <a:gd name="T5" fmla="*/ 1 h 86"/>
                <a:gd name="T6" fmla="*/ 37 w 86"/>
                <a:gd name="T7" fmla="*/ 2 h 86"/>
                <a:gd name="T8" fmla="*/ 36 w 86"/>
                <a:gd name="T9" fmla="*/ 3 h 86"/>
                <a:gd name="T10" fmla="*/ 36 w 86"/>
                <a:gd name="T11" fmla="*/ 3 h 86"/>
                <a:gd name="T12" fmla="*/ 3 w 86"/>
                <a:gd name="T13" fmla="*/ 56 h 86"/>
                <a:gd name="T14" fmla="*/ 12 w 86"/>
                <a:gd name="T15" fmla="*/ 70 h 86"/>
                <a:gd name="T16" fmla="*/ 29 w 86"/>
                <a:gd name="T17" fmla="*/ 63 h 86"/>
                <a:gd name="T18" fmla="*/ 68 w 86"/>
                <a:gd name="T19" fmla="*/ 55 h 86"/>
                <a:gd name="T20" fmla="*/ 84 w 86"/>
                <a:gd name="T21" fmla="*/ 49 h 86"/>
                <a:gd name="T22" fmla="*/ 79 w 86"/>
                <a:gd name="T23" fmla="*/ 34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86" h="86">
                  <a:moveTo>
                    <a:pt x="79" y="34"/>
                  </a:moveTo>
                  <a:cubicBezTo>
                    <a:pt x="68" y="20"/>
                    <a:pt x="53" y="10"/>
                    <a:pt x="39" y="0"/>
                  </a:cubicBezTo>
                  <a:cubicBezTo>
                    <a:pt x="38" y="0"/>
                    <a:pt x="37" y="0"/>
                    <a:pt x="37" y="1"/>
                  </a:cubicBezTo>
                  <a:cubicBezTo>
                    <a:pt x="37" y="1"/>
                    <a:pt x="37" y="2"/>
                    <a:pt x="37" y="2"/>
                  </a:cubicBezTo>
                  <a:cubicBezTo>
                    <a:pt x="37" y="2"/>
                    <a:pt x="36" y="3"/>
                    <a:pt x="36" y="3"/>
                  </a:cubicBezTo>
                  <a:cubicBezTo>
                    <a:pt x="36" y="3"/>
                    <a:pt x="36" y="3"/>
                    <a:pt x="36" y="3"/>
                  </a:cubicBezTo>
                  <a:cubicBezTo>
                    <a:pt x="22" y="18"/>
                    <a:pt x="0" y="33"/>
                    <a:pt x="3" y="56"/>
                  </a:cubicBezTo>
                  <a:cubicBezTo>
                    <a:pt x="3" y="61"/>
                    <a:pt x="7" y="68"/>
                    <a:pt x="12" y="70"/>
                  </a:cubicBezTo>
                  <a:cubicBezTo>
                    <a:pt x="19" y="72"/>
                    <a:pt x="25" y="68"/>
                    <a:pt x="29" y="63"/>
                  </a:cubicBezTo>
                  <a:cubicBezTo>
                    <a:pt x="37" y="86"/>
                    <a:pt x="70" y="76"/>
                    <a:pt x="68" y="55"/>
                  </a:cubicBezTo>
                  <a:cubicBezTo>
                    <a:pt x="74" y="55"/>
                    <a:pt x="81" y="55"/>
                    <a:pt x="84" y="49"/>
                  </a:cubicBezTo>
                  <a:cubicBezTo>
                    <a:pt x="86" y="44"/>
                    <a:pt x="82" y="38"/>
                    <a:pt x="79" y="34"/>
                  </a:cubicBezTo>
                  <a:close/>
                </a:path>
              </a:pathLst>
            </a:custGeom>
            <a:solidFill>
              <a:srgbClr val="B2874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ea typeface="华文细黑" panose="02010600040101010101" pitchFamily="2" charset="-122"/>
              </a:endParaRPr>
            </a:p>
          </p:txBody>
        </p:sp>
        <p:sp>
          <p:nvSpPr>
            <p:cNvPr id="85" name="Freeform 83"/>
            <p:cNvSpPr>
              <a:spLocks/>
            </p:cNvSpPr>
            <p:nvPr/>
          </p:nvSpPr>
          <p:spPr bwMode="auto">
            <a:xfrm>
              <a:off x="1487" y="2424"/>
              <a:ext cx="227" cy="235"/>
            </a:xfrm>
            <a:custGeom>
              <a:avLst/>
              <a:gdLst>
                <a:gd name="T0" fmla="*/ 67 w 132"/>
                <a:gd name="T1" fmla="*/ 125 h 136"/>
                <a:gd name="T2" fmla="*/ 15 w 132"/>
                <a:gd name="T3" fmla="*/ 125 h 136"/>
                <a:gd name="T4" fmla="*/ 0 w 132"/>
                <a:gd name="T5" fmla="*/ 85 h 136"/>
                <a:gd name="T6" fmla="*/ 16 w 132"/>
                <a:gd name="T7" fmla="*/ 37 h 136"/>
                <a:gd name="T8" fmla="*/ 16 w 132"/>
                <a:gd name="T9" fmla="*/ 36 h 136"/>
                <a:gd name="T10" fmla="*/ 39 w 132"/>
                <a:gd name="T11" fmla="*/ 13 h 136"/>
                <a:gd name="T12" fmla="*/ 61 w 132"/>
                <a:gd name="T13" fmla="*/ 1 h 136"/>
                <a:gd name="T14" fmla="*/ 71 w 132"/>
                <a:gd name="T15" fmla="*/ 25 h 136"/>
                <a:gd name="T16" fmla="*/ 76 w 132"/>
                <a:gd name="T17" fmla="*/ 26 h 136"/>
                <a:gd name="T18" fmla="*/ 76 w 132"/>
                <a:gd name="T19" fmla="*/ 24 h 136"/>
                <a:gd name="T20" fmla="*/ 76 w 132"/>
                <a:gd name="T21" fmla="*/ 24 h 136"/>
                <a:gd name="T22" fmla="*/ 82 w 132"/>
                <a:gd name="T23" fmla="*/ 17 h 136"/>
                <a:gd name="T24" fmla="*/ 92 w 132"/>
                <a:gd name="T25" fmla="*/ 12 h 136"/>
                <a:gd name="T26" fmla="*/ 104 w 132"/>
                <a:gd name="T27" fmla="*/ 32 h 136"/>
                <a:gd name="T28" fmla="*/ 107 w 132"/>
                <a:gd name="T29" fmla="*/ 34 h 136"/>
                <a:gd name="T30" fmla="*/ 107 w 132"/>
                <a:gd name="T31" fmla="*/ 34 h 136"/>
                <a:gd name="T32" fmla="*/ 109 w 132"/>
                <a:gd name="T33" fmla="*/ 33 h 136"/>
                <a:gd name="T34" fmla="*/ 123 w 132"/>
                <a:gd name="T35" fmla="*/ 29 h 136"/>
                <a:gd name="T36" fmla="*/ 130 w 132"/>
                <a:gd name="T37" fmla="*/ 41 h 136"/>
                <a:gd name="T38" fmla="*/ 127 w 132"/>
                <a:gd name="T39" fmla="*/ 66 h 136"/>
                <a:gd name="T40" fmla="*/ 115 w 132"/>
                <a:gd name="T41" fmla="*/ 87 h 136"/>
                <a:gd name="T42" fmla="*/ 115 w 132"/>
                <a:gd name="T43" fmla="*/ 87 h 136"/>
                <a:gd name="T44" fmla="*/ 67 w 132"/>
                <a:gd name="T45" fmla="*/ 125 h 1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32" h="136">
                  <a:moveTo>
                    <a:pt x="67" y="125"/>
                  </a:moveTo>
                  <a:cubicBezTo>
                    <a:pt x="51" y="131"/>
                    <a:pt x="31" y="136"/>
                    <a:pt x="15" y="125"/>
                  </a:cubicBezTo>
                  <a:cubicBezTo>
                    <a:pt x="3" y="116"/>
                    <a:pt x="0" y="99"/>
                    <a:pt x="0" y="85"/>
                  </a:cubicBezTo>
                  <a:cubicBezTo>
                    <a:pt x="0" y="67"/>
                    <a:pt x="8" y="53"/>
                    <a:pt x="16" y="37"/>
                  </a:cubicBezTo>
                  <a:cubicBezTo>
                    <a:pt x="16" y="37"/>
                    <a:pt x="16" y="36"/>
                    <a:pt x="16" y="36"/>
                  </a:cubicBezTo>
                  <a:cubicBezTo>
                    <a:pt x="23" y="28"/>
                    <a:pt x="31" y="20"/>
                    <a:pt x="39" y="13"/>
                  </a:cubicBezTo>
                  <a:cubicBezTo>
                    <a:pt x="46" y="8"/>
                    <a:pt x="53" y="3"/>
                    <a:pt x="61" y="1"/>
                  </a:cubicBezTo>
                  <a:cubicBezTo>
                    <a:pt x="73" y="0"/>
                    <a:pt x="72" y="18"/>
                    <a:pt x="71" y="25"/>
                  </a:cubicBezTo>
                  <a:cubicBezTo>
                    <a:pt x="71" y="28"/>
                    <a:pt x="76" y="28"/>
                    <a:pt x="76" y="26"/>
                  </a:cubicBezTo>
                  <a:cubicBezTo>
                    <a:pt x="76" y="25"/>
                    <a:pt x="76" y="24"/>
                    <a:pt x="76" y="24"/>
                  </a:cubicBezTo>
                  <a:cubicBezTo>
                    <a:pt x="76" y="24"/>
                    <a:pt x="76" y="24"/>
                    <a:pt x="76" y="24"/>
                  </a:cubicBezTo>
                  <a:cubicBezTo>
                    <a:pt x="79" y="22"/>
                    <a:pt x="80" y="19"/>
                    <a:pt x="82" y="17"/>
                  </a:cubicBezTo>
                  <a:cubicBezTo>
                    <a:pt x="85" y="14"/>
                    <a:pt x="89" y="13"/>
                    <a:pt x="92" y="12"/>
                  </a:cubicBezTo>
                  <a:cubicBezTo>
                    <a:pt x="104" y="10"/>
                    <a:pt x="105" y="24"/>
                    <a:pt x="104" y="32"/>
                  </a:cubicBezTo>
                  <a:cubicBezTo>
                    <a:pt x="104" y="33"/>
                    <a:pt x="105" y="34"/>
                    <a:pt x="107" y="34"/>
                  </a:cubicBezTo>
                  <a:cubicBezTo>
                    <a:pt x="107" y="34"/>
                    <a:pt x="107" y="34"/>
                    <a:pt x="107" y="34"/>
                  </a:cubicBezTo>
                  <a:cubicBezTo>
                    <a:pt x="108" y="34"/>
                    <a:pt x="109" y="33"/>
                    <a:pt x="109" y="33"/>
                  </a:cubicBezTo>
                  <a:cubicBezTo>
                    <a:pt x="113" y="29"/>
                    <a:pt x="118" y="25"/>
                    <a:pt x="123" y="29"/>
                  </a:cubicBezTo>
                  <a:cubicBezTo>
                    <a:pt x="127" y="32"/>
                    <a:pt x="128" y="37"/>
                    <a:pt x="130" y="41"/>
                  </a:cubicBezTo>
                  <a:cubicBezTo>
                    <a:pt x="132" y="49"/>
                    <a:pt x="130" y="58"/>
                    <a:pt x="127" y="66"/>
                  </a:cubicBezTo>
                  <a:cubicBezTo>
                    <a:pt x="124" y="73"/>
                    <a:pt x="119" y="80"/>
                    <a:pt x="115" y="87"/>
                  </a:cubicBezTo>
                  <a:cubicBezTo>
                    <a:pt x="115" y="87"/>
                    <a:pt x="115" y="87"/>
                    <a:pt x="115" y="87"/>
                  </a:cubicBezTo>
                  <a:cubicBezTo>
                    <a:pt x="103" y="106"/>
                    <a:pt x="89" y="117"/>
                    <a:pt x="67" y="125"/>
                  </a:cubicBezTo>
                  <a:close/>
                </a:path>
              </a:pathLst>
            </a:custGeom>
            <a:solidFill>
              <a:srgbClr val="FF78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ea typeface="华文细黑" panose="02010600040101010101" pitchFamily="2" charset="-122"/>
              </a:endParaRPr>
            </a:p>
          </p:txBody>
        </p:sp>
        <p:sp>
          <p:nvSpPr>
            <p:cNvPr id="86" name="Freeform 84"/>
            <p:cNvSpPr>
              <a:spLocks/>
            </p:cNvSpPr>
            <p:nvPr/>
          </p:nvSpPr>
          <p:spPr bwMode="auto">
            <a:xfrm>
              <a:off x="300" y="2020"/>
              <a:ext cx="473" cy="369"/>
            </a:xfrm>
            <a:custGeom>
              <a:avLst/>
              <a:gdLst>
                <a:gd name="T0" fmla="*/ 267 w 274"/>
                <a:gd name="T1" fmla="*/ 142 h 213"/>
                <a:gd name="T2" fmla="*/ 236 w 274"/>
                <a:gd name="T3" fmla="*/ 131 h 213"/>
                <a:gd name="T4" fmla="*/ 233 w 274"/>
                <a:gd name="T5" fmla="*/ 99 h 213"/>
                <a:gd name="T6" fmla="*/ 210 w 274"/>
                <a:gd name="T7" fmla="*/ 92 h 213"/>
                <a:gd name="T8" fmla="*/ 200 w 274"/>
                <a:gd name="T9" fmla="*/ 52 h 213"/>
                <a:gd name="T10" fmla="*/ 166 w 274"/>
                <a:gd name="T11" fmla="*/ 52 h 213"/>
                <a:gd name="T12" fmla="*/ 162 w 274"/>
                <a:gd name="T13" fmla="*/ 19 h 213"/>
                <a:gd name="T14" fmla="*/ 111 w 274"/>
                <a:gd name="T15" fmla="*/ 36 h 213"/>
                <a:gd name="T16" fmla="*/ 56 w 274"/>
                <a:gd name="T17" fmla="*/ 26 h 213"/>
                <a:gd name="T18" fmla="*/ 26 w 274"/>
                <a:gd name="T19" fmla="*/ 19 h 213"/>
                <a:gd name="T20" fmla="*/ 0 w 274"/>
                <a:gd name="T21" fmla="*/ 75 h 213"/>
                <a:gd name="T22" fmla="*/ 25 w 274"/>
                <a:gd name="T23" fmla="*/ 139 h 213"/>
                <a:gd name="T24" fmla="*/ 79 w 274"/>
                <a:gd name="T25" fmla="*/ 182 h 213"/>
                <a:gd name="T26" fmla="*/ 79 w 274"/>
                <a:gd name="T27" fmla="*/ 183 h 213"/>
                <a:gd name="T28" fmla="*/ 143 w 274"/>
                <a:gd name="T29" fmla="*/ 204 h 213"/>
                <a:gd name="T30" fmla="*/ 221 w 274"/>
                <a:gd name="T31" fmla="*/ 209 h 213"/>
                <a:gd name="T32" fmla="*/ 269 w 274"/>
                <a:gd name="T33" fmla="*/ 176 h 213"/>
                <a:gd name="T34" fmla="*/ 267 w 274"/>
                <a:gd name="T35" fmla="*/ 142 h 2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74" h="213">
                  <a:moveTo>
                    <a:pt x="267" y="142"/>
                  </a:moveTo>
                  <a:cubicBezTo>
                    <a:pt x="260" y="132"/>
                    <a:pt x="248" y="130"/>
                    <a:pt x="236" y="131"/>
                  </a:cubicBezTo>
                  <a:cubicBezTo>
                    <a:pt x="242" y="122"/>
                    <a:pt x="237" y="107"/>
                    <a:pt x="233" y="99"/>
                  </a:cubicBezTo>
                  <a:cubicBezTo>
                    <a:pt x="228" y="90"/>
                    <a:pt x="219" y="88"/>
                    <a:pt x="210" y="92"/>
                  </a:cubicBezTo>
                  <a:cubicBezTo>
                    <a:pt x="213" y="78"/>
                    <a:pt x="210" y="63"/>
                    <a:pt x="200" y="52"/>
                  </a:cubicBezTo>
                  <a:cubicBezTo>
                    <a:pt x="191" y="42"/>
                    <a:pt x="176" y="44"/>
                    <a:pt x="166" y="52"/>
                  </a:cubicBezTo>
                  <a:cubicBezTo>
                    <a:pt x="171" y="41"/>
                    <a:pt x="173" y="27"/>
                    <a:pt x="162" y="19"/>
                  </a:cubicBezTo>
                  <a:cubicBezTo>
                    <a:pt x="144" y="6"/>
                    <a:pt x="123" y="23"/>
                    <a:pt x="111" y="36"/>
                  </a:cubicBezTo>
                  <a:cubicBezTo>
                    <a:pt x="102" y="12"/>
                    <a:pt x="69" y="0"/>
                    <a:pt x="56" y="26"/>
                  </a:cubicBezTo>
                  <a:cubicBezTo>
                    <a:pt x="51" y="14"/>
                    <a:pt x="39" y="12"/>
                    <a:pt x="26" y="19"/>
                  </a:cubicBezTo>
                  <a:cubicBezTo>
                    <a:pt x="7" y="29"/>
                    <a:pt x="0" y="54"/>
                    <a:pt x="0" y="75"/>
                  </a:cubicBezTo>
                  <a:cubicBezTo>
                    <a:pt x="0" y="97"/>
                    <a:pt x="11" y="121"/>
                    <a:pt x="25" y="139"/>
                  </a:cubicBezTo>
                  <a:cubicBezTo>
                    <a:pt x="38" y="158"/>
                    <a:pt x="58" y="172"/>
                    <a:pt x="79" y="182"/>
                  </a:cubicBezTo>
                  <a:cubicBezTo>
                    <a:pt x="79" y="182"/>
                    <a:pt x="79" y="183"/>
                    <a:pt x="79" y="183"/>
                  </a:cubicBezTo>
                  <a:cubicBezTo>
                    <a:pt x="97" y="195"/>
                    <a:pt x="122" y="200"/>
                    <a:pt x="143" y="204"/>
                  </a:cubicBezTo>
                  <a:cubicBezTo>
                    <a:pt x="168" y="210"/>
                    <a:pt x="195" y="213"/>
                    <a:pt x="221" y="209"/>
                  </a:cubicBezTo>
                  <a:cubicBezTo>
                    <a:pt x="242" y="206"/>
                    <a:pt x="261" y="196"/>
                    <a:pt x="269" y="176"/>
                  </a:cubicBezTo>
                  <a:cubicBezTo>
                    <a:pt x="273" y="166"/>
                    <a:pt x="274" y="151"/>
                    <a:pt x="267" y="142"/>
                  </a:cubicBezTo>
                  <a:close/>
                </a:path>
              </a:pathLst>
            </a:custGeom>
            <a:solidFill>
              <a:srgbClr val="E5405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ea typeface="华文细黑" panose="02010600040101010101" pitchFamily="2" charset="-122"/>
              </a:endParaRPr>
            </a:p>
          </p:txBody>
        </p:sp>
        <p:sp>
          <p:nvSpPr>
            <p:cNvPr id="87" name="Freeform 85"/>
            <p:cNvSpPr>
              <a:spLocks/>
            </p:cNvSpPr>
            <p:nvPr/>
          </p:nvSpPr>
          <p:spPr bwMode="auto">
            <a:xfrm>
              <a:off x="309" y="2107"/>
              <a:ext cx="414" cy="280"/>
            </a:xfrm>
            <a:custGeom>
              <a:avLst/>
              <a:gdLst>
                <a:gd name="T0" fmla="*/ 214 w 240"/>
                <a:gd name="T1" fmla="*/ 117 h 162"/>
                <a:gd name="T2" fmla="*/ 214 w 240"/>
                <a:gd name="T3" fmla="*/ 93 h 162"/>
                <a:gd name="T4" fmla="*/ 187 w 240"/>
                <a:gd name="T5" fmla="*/ 91 h 162"/>
                <a:gd name="T6" fmla="*/ 164 w 240"/>
                <a:gd name="T7" fmla="*/ 52 h 162"/>
                <a:gd name="T8" fmla="*/ 156 w 240"/>
                <a:gd name="T9" fmla="*/ 27 h 162"/>
                <a:gd name="T10" fmla="*/ 127 w 240"/>
                <a:gd name="T11" fmla="*/ 33 h 162"/>
                <a:gd name="T12" fmla="*/ 86 w 240"/>
                <a:gd name="T13" fmla="*/ 19 h 162"/>
                <a:gd name="T14" fmla="*/ 65 w 240"/>
                <a:gd name="T15" fmla="*/ 2 h 162"/>
                <a:gd name="T16" fmla="*/ 46 w 240"/>
                <a:gd name="T17" fmla="*/ 15 h 162"/>
                <a:gd name="T18" fmla="*/ 46 w 240"/>
                <a:gd name="T19" fmla="*/ 15 h 162"/>
                <a:gd name="T20" fmla="*/ 10 w 240"/>
                <a:gd name="T21" fmla="*/ 9 h 162"/>
                <a:gd name="T22" fmla="*/ 2 w 240"/>
                <a:gd name="T23" fmla="*/ 47 h 162"/>
                <a:gd name="T24" fmla="*/ 24 w 240"/>
                <a:gd name="T25" fmla="*/ 96 h 162"/>
                <a:gd name="T26" fmla="*/ 68 w 240"/>
                <a:gd name="T27" fmla="*/ 134 h 162"/>
                <a:gd name="T28" fmla="*/ 69 w 240"/>
                <a:gd name="T29" fmla="*/ 133 h 162"/>
                <a:gd name="T30" fmla="*/ 92 w 240"/>
                <a:gd name="T31" fmla="*/ 143 h 162"/>
                <a:gd name="T32" fmla="*/ 132 w 240"/>
                <a:gd name="T33" fmla="*/ 155 h 162"/>
                <a:gd name="T34" fmla="*/ 197 w 240"/>
                <a:gd name="T35" fmla="*/ 160 h 162"/>
                <a:gd name="T36" fmla="*/ 238 w 240"/>
                <a:gd name="T37" fmla="*/ 134 h 162"/>
                <a:gd name="T38" fmla="*/ 214 w 240"/>
                <a:gd name="T39" fmla="*/ 117 h 1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240" h="162">
                  <a:moveTo>
                    <a:pt x="214" y="117"/>
                  </a:moveTo>
                  <a:cubicBezTo>
                    <a:pt x="219" y="109"/>
                    <a:pt x="221" y="100"/>
                    <a:pt x="214" y="93"/>
                  </a:cubicBezTo>
                  <a:cubicBezTo>
                    <a:pt x="207" y="87"/>
                    <a:pt x="196" y="88"/>
                    <a:pt x="187" y="91"/>
                  </a:cubicBezTo>
                  <a:cubicBezTo>
                    <a:pt x="195" y="71"/>
                    <a:pt x="185" y="39"/>
                    <a:pt x="164" y="52"/>
                  </a:cubicBezTo>
                  <a:cubicBezTo>
                    <a:pt x="167" y="43"/>
                    <a:pt x="167" y="32"/>
                    <a:pt x="156" y="27"/>
                  </a:cubicBezTo>
                  <a:cubicBezTo>
                    <a:pt x="147" y="22"/>
                    <a:pt x="135" y="26"/>
                    <a:pt x="127" y="33"/>
                  </a:cubicBezTo>
                  <a:cubicBezTo>
                    <a:pt x="127" y="9"/>
                    <a:pt x="101" y="5"/>
                    <a:pt x="86" y="19"/>
                  </a:cubicBezTo>
                  <a:cubicBezTo>
                    <a:pt x="82" y="10"/>
                    <a:pt x="75" y="3"/>
                    <a:pt x="65" y="2"/>
                  </a:cubicBezTo>
                  <a:cubicBezTo>
                    <a:pt x="56" y="0"/>
                    <a:pt x="47" y="5"/>
                    <a:pt x="46" y="15"/>
                  </a:cubicBezTo>
                  <a:cubicBezTo>
                    <a:pt x="46" y="15"/>
                    <a:pt x="46" y="15"/>
                    <a:pt x="46" y="15"/>
                  </a:cubicBezTo>
                  <a:cubicBezTo>
                    <a:pt x="36" y="7"/>
                    <a:pt x="22" y="0"/>
                    <a:pt x="10" y="9"/>
                  </a:cubicBezTo>
                  <a:cubicBezTo>
                    <a:pt x="0" y="17"/>
                    <a:pt x="0" y="35"/>
                    <a:pt x="2" y="47"/>
                  </a:cubicBezTo>
                  <a:cubicBezTo>
                    <a:pt x="4" y="65"/>
                    <a:pt x="13" y="82"/>
                    <a:pt x="24" y="96"/>
                  </a:cubicBezTo>
                  <a:cubicBezTo>
                    <a:pt x="35" y="111"/>
                    <a:pt x="50" y="128"/>
                    <a:pt x="68" y="134"/>
                  </a:cubicBezTo>
                  <a:cubicBezTo>
                    <a:pt x="69" y="134"/>
                    <a:pt x="69" y="134"/>
                    <a:pt x="69" y="133"/>
                  </a:cubicBezTo>
                  <a:cubicBezTo>
                    <a:pt x="75" y="138"/>
                    <a:pt x="86" y="141"/>
                    <a:pt x="92" y="143"/>
                  </a:cubicBezTo>
                  <a:cubicBezTo>
                    <a:pt x="105" y="148"/>
                    <a:pt x="119" y="152"/>
                    <a:pt x="132" y="155"/>
                  </a:cubicBezTo>
                  <a:cubicBezTo>
                    <a:pt x="153" y="159"/>
                    <a:pt x="175" y="162"/>
                    <a:pt x="197" y="160"/>
                  </a:cubicBezTo>
                  <a:cubicBezTo>
                    <a:pt x="213" y="158"/>
                    <a:pt x="235" y="152"/>
                    <a:pt x="238" y="134"/>
                  </a:cubicBezTo>
                  <a:cubicBezTo>
                    <a:pt x="240" y="120"/>
                    <a:pt x="225" y="115"/>
                    <a:pt x="214" y="117"/>
                  </a:cubicBezTo>
                  <a:close/>
                </a:path>
              </a:pathLst>
            </a:custGeom>
            <a:solidFill>
              <a:srgbClr val="FF78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ea typeface="华文细黑" panose="02010600040101010101" pitchFamily="2" charset="-122"/>
              </a:endParaRPr>
            </a:p>
          </p:txBody>
        </p:sp>
        <p:sp>
          <p:nvSpPr>
            <p:cNvPr id="88" name="Freeform 86"/>
            <p:cNvSpPr>
              <a:spLocks/>
            </p:cNvSpPr>
            <p:nvPr/>
          </p:nvSpPr>
          <p:spPr bwMode="auto">
            <a:xfrm>
              <a:off x="349" y="2171"/>
              <a:ext cx="285" cy="206"/>
            </a:xfrm>
            <a:custGeom>
              <a:avLst/>
              <a:gdLst>
                <a:gd name="T0" fmla="*/ 160 w 165"/>
                <a:gd name="T1" fmla="*/ 91 h 119"/>
                <a:gd name="T2" fmla="*/ 140 w 165"/>
                <a:gd name="T3" fmla="*/ 86 h 119"/>
                <a:gd name="T4" fmla="*/ 124 w 165"/>
                <a:gd name="T5" fmla="*/ 66 h 119"/>
                <a:gd name="T6" fmla="*/ 102 w 165"/>
                <a:gd name="T7" fmla="*/ 44 h 119"/>
                <a:gd name="T8" fmla="*/ 66 w 165"/>
                <a:gd name="T9" fmla="*/ 29 h 119"/>
                <a:gd name="T10" fmla="*/ 38 w 165"/>
                <a:gd name="T11" fmla="*/ 16 h 119"/>
                <a:gd name="T12" fmla="*/ 14 w 165"/>
                <a:gd name="T13" fmla="*/ 2 h 119"/>
                <a:gd name="T14" fmla="*/ 1 w 165"/>
                <a:gd name="T15" fmla="*/ 23 h 119"/>
                <a:gd name="T16" fmla="*/ 47 w 165"/>
                <a:gd name="T17" fmla="*/ 96 h 119"/>
                <a:gd name="T18" fmla="*/ 48 w 165"/>
                <a:gd name="T19" fmla="*/ 98 h 119"/>
                <a:gd name="T20" fmla="*/ 147 w 165"/>
                <a:gd name="T21" fmla="*/ 110 h 119"/>
                <a:gd name="T22" fmla="*/ 160 w 165"/>
                <a:gd name="T23" fmla="*/ 91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65" h="119">
                  <a:moveTo>
                    <a:pt x="160" y="91"/>
                  </a:moveTo>
                  <a:cubicBezTo>
                    <a:pt x="155" y="85"/>
                    <a:pt x="147" y="84"/>
                    <a:pt x="140" y="86"/>
                  </a:cubicBezTo>
                  <a:cubicBezTo>
                    <a:pt x="147" y="75"/>
                    <a:pt x="136" y="63"/>
                    <a:pt x="124" y="66"/>
                  </a:cubicBezTo>
                  <a:cubicBezTo>
                    <a:pt x="131" y="55"/>
                    <a:pt x="117" y="38"/>
                    <a:pt x="102" y="44"/>
                  </a:cubicBezTo>
                  <a:cubicBezTo>
                    <a:pt x="107" y="23"/>
                    <a:pt x="82" y="16"/>
                    <a:pt x="66" y="29"/>
                  </a:cubicBezTo>
                  <a:cubicBezTo>
                    <a:pt x="61" y="16"/>
                    <a:pt x="47" y="1"/>
                    <a:pt x="38" y="16"/>
                  </a:cubicBezTo>
                  <a:cubicBezTo>
                    <a:pt x="32" y="9"/>
                    <a:pt x="23" y="0"/>
                    <a:pt x="14" y="2"/>
                  </a:cubicBezTo>
                  <a:cubicBezTo>
                    <a:pt x="3" y="4"/>
                    <a:pt x="0" y="13"/>
                    <a:pt x="1" y="23"/>
                  </a:cubicBezTo>
                  <a:cubicBezTo>
                    <a:pt x="2" y="53"/>
                    <a:pt x="25" y="77"/>
                    <a:pt x="47" y="96"/>
                  </a:cubicBezTo>
                  <a:cubicBezTo>
                    <a:pt x="46" y="97"/>
                    <a:pt x="46" y="98"/>
                    <a:pt x="48" y="98"/>
                  </a:cubicBezTo>
                  <a:cubicBezTo>
                    <a:pt x="79" y="107"/>
                    <a:pt x="114" y="119"/>
                    <a:pt x="147" y="110"/>
                  </a:cubicBezTo>
                  <a:cubicBezTo>
                    <a:pt x="153" y="108"/>
                    <a:pt x="165" y="99"/>
                    <a:pt x="160" y="91"/>
                  </a:cubicBezTo>
                  <a:close/>
                </a:path>
              </a:pathLst>
            </a:custGeom>
            <a:solidFill>
              <a:srgbClr val="FF9D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ea typeface="华文细黑" panose="02010600040101010101" pitchFamily="2" charset="-122"/>
              </a:endParaRPr>
            </a:p>
          </p:txBody>
        </p:sp>
        <p:sp>
          <p:nvSpPr>
            <p:cNvPr id="89" name="Freeform 87"/>
            <p:cNvSpPr>
              <a:spLocks/>
            </p:cNvSpPr>
            <p:nvPr/>
          </p:nvSpPr>
          <p:spPr bwMode="auto">
            <a:xfrm>
              <a:off x="264" y="2228"/>
              <a:ext cx="278" cy="244"/>
            </a:xfrm>
            <a:custGeom>
              <a:avLst/>
              <a:gdLst>
                <a:gd name="T0" fmla="*/ 157 w 161"/>
                <a:gd name="T1" fmla="*/ 50 h 141"/>
                <a:gd name="T2" fmla="*/ 141 w 161"/>
                <a:gd name="T3" fmla="*/ 46 h 141"/>
                <a:gd name="T4" fmla="*/ 135 w 161"/>
                <a:gd name="T5" fmla="*/ 31 h 141"/>
                <a:gd name="T6" fmla="*/ 119 w 161"/>
                <a:gd name="T7" fmla="*/ 32 h 141"/>
                <a:gd name="T8" fmla="*/ 110 w 161"/>
                <a:gd name="T9" fmla="*/ 16 h 141"/>
                <a:gd name="T10" fmla="*/ 95 w 161"/>
                <a:gd name="T11" fmla="*/ 18 h 141"/>
                <a:gd name="T12" fmla="*/ 95 w 161"/>
                <a:gd name="T13" fmla="*/ 17 h 141"/>
                <a:gd name="T14" fmla="*/ 64 w 161"/>
                <a:gd name="T15" fmla="*/ 8 h 141"/>
                <a:gd name="T16" fmla="*/ 63 w 161"/>
                <a:gd name="T17" fmla="*/ 9 h 141"/>
                <a:gd name="T18" fmla="*/ 94 w 161"/>
                <a:gd name="T19" fmla="*/ 63 h 141"/>
                <a:gd name="T20" fmla="*/ 13 w 161"/>
                <a:gd name="T21" fmla="*/ 129 h 141"/>
                <a:gd name="T22" fmla="*/ 0 w 161"/>
                <a:gd name="T23" fmla="*/ 138 h 141"/>
                <a:gd name="T24" fmla="*/ 3 w 161"/>
                <a:gd name="T25" fmla="*/ 141 h 141"/>
                <a:gd name="T26" fmla="*/ 26 w 161"/>
                <a:gd name="T27" fmla="*/ 125 h 141"/>
                <a:gd name="T28" fmla="*/ 96 w 161"/>
                <a:gd name="T29" fmla="*/ 65 h 141"/>
                <a:gd name="T30" fmla="*/ 157 w 161"/>
                <a:gd name="T31" fmla="*/ 65 h 141"/>
                <a:gd name="T32" fmla="*/ 157 w 161"/>
                <a:gd name="T33" fmla="*/ 50 h 1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61" h="141">
                  <a:moveTo>
                    <a:pt x="157" y="50"/>
                  </a:moveTo>
                  <a:cubicBezTo>
                    <a:pt x="153" y="46"/>
                    <a:pt x="147" y="45"/>
                    <a:pt x="141" y="46"/>
                  </a:cubicBezTo>
                  <a:cubicBezTo>
                    <a:pt x="142" y="41"/>
                    <a:pt x="140" y="34"/>
                    <a:pt x="135" y="31"/>
                  </a:cubicBezTo>
                  <a:cubicBezTo>
                    <a:pt x="131" y="28"/>
                    <a:pt x="124" y="29"/>
                    <a:pt x="119" y="32"/>
                  </a:cubicBezTo>
                  <a:cubicBezTo>
                    <a:pt x="119" y="26"/>
                    <a:pt x="115" y="19"/>
                    <a:pt x="110" y="16"/>
                  </a:cubicBezTo>
                  <a:cubicBezTo>
                    <a:pt x="105" y="12"/>
                    <a:pt x="99" y="13"/>
                    <a:pt x="95" y="18"/>
                  </a:cubicBezTo>
                  <a:cubicBezTo>
                    <a:pt x="95" y="18"/>
                    <a:pt x="95" y="17"/>
                    <a:pt x="95" y="17"/>
                  </a:cubicBezTo>
                  <a:cubicBezTo>
                    <a:pt x="89" y="8"/>
                    <a:pt x="74" y="0"/>
                    <a:pt x="64" y="8"/>
                  </a:cubicBezTo>
                  <a:cubicBezTo>
                    <a:pt x="63" y="8"/>
                    <a:pt x="63" y="8"/>
                    <a:pt x="63" y="9"/>
                  </a:cubicBezTo>
                  <a:cubicBezTo>
                    <a:pt x="59" y="30"/>
                    <a:pt x="78" y="51"/>
                    <a:pt x="94" y="63"/>
                  </a:cubicBezTo>
                  <a:cubicBezTo>
                    <a:pt x="72" y="92"/>
                    <a:pt x="42" y="110"/>
                    <a:pt x="13" y="129"/>
                  </a:cubicBezTo>
                  <a:cubicBezTo>
                    <a:pt x="9" y="132"/>
                    <a:pt x="5" y="135"/>
                    <a:pt x="0" y="138"/>
                  </a:cubicBezTo>
                  <a:cubicBezTo>
                    <a:pt x="1" y="140"/>
                    <a:pt x="2" y="141"/>
                    <a:pt x="3" y="141"/>
                  </a:cubicBezTo>
                  <a:cubicBezTo>
                    <a:pt x="10" y="136"/>
                    <a:pt x="18" y="130"/>
                    <a:pt x="26" y="125"/>
                  </a:cubicBezTo>
                  <a:cubicBezTo>
                    <a:pt x="51" y="109"/>
                    <a:pt x="81" y="92"/>
                    <a:pt x="96" y="65"/>
                  </a:cubicBezTo>
                  <a:cubicBezTo>
                    <a:pt x="112" y="72"/>
                    <a:pt x="145" y="85"/>
                    <a:pt x="157" y="65"/>
                  </a:cubicBezTo>
                  <a:cubicBezTo>
                    <a:pt x="160" y="61"/>
                    <a:pt x="161" y="54"/>
                    <a:pt x="157" y="50"/>
                  </a:cubicBezTo>
                  <a:close/>
                </a:path>
              </a:pathLst>
            </a:custGeom>
            <a:solidFill>
              <a:srgbClr val="F6C1C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ea typeface="华文细黑" panose="02010600040101010101" pitchFamily="2" charset="-122"/>
              </a:endParaRPr>
            </a:p>
          </p:txBody>
        </p:sp>
        <p:sp>
          <p:nvSpPr>
            <p:cNvPr id="90" name="Freeform 88"/>
            <p:cNvSpPr>
              <a:spLocks/>
            </p:cNvSpPr>
            <p:nvPr/>
          </p:nvSpPr>
          <p:spPr bwMode="auto">
            <a:xfrm>
              <a:off x="178" y="2474"/>
              <a:ext cx="143" cy="333"/>
            </a:xfrm>
            <a:custGeom>
              <a:avLst/>
              <a:gdLst>
                <a:gd name="T0" fmla="*/ 49 w 83"/>
                <a:gd name="T1" fmla="*/ 152 h 192"/>
                <a:gd name="T2" fmla="*/ 50 w 83"/>
                <a:gd name="T3" fmla="*/ 113 h 192"/>
                <a:gd name="T4" fmla="*/ 45 w 83"/>
                <a:gd name="T5" fmla="*/ 65 h 192"/>
                <a:gd name="T6" fmla="*/ 1 w 83"/>
                <a:gd name="T7" fmla="*/ 0 h 192"/>
                <a:gd name="T8" fmla="*/ 0 w 83"/>
                <a:gd name="T9" fmla="*/ 1 h 192"/>
                <a:gd name="T10" fmla="*/ 42 w 83"/>
                <a:gd name="T11" fmla="*/ 71 h 192"/>
                <a:gd name="T12" fmla="*/ 46 w 83"/>
                <a:gd name="T13" fmla="*/ 116 h 192"/>
                <a:gd name="T14" fmla="*/ 45 w 83"/>
                <a:gd name="T15" fmla="*/ 153 h 192"/>
                <a:gd name="T16" fmla="*/ 18 w 83"/>
                <a:gd name="T17" fmla="*/ 181 h 192"/>
                <a:gd name="T18" fmla="*/ 21 w 83"/>
                <a:gd name="T19" fmla="*/ 184 h 192"/>
                <a:gd name="T20" fmla="*/ 34 w 83"/>
                <a:gd name="T21" fmla="*/ 177 h 192"/>
                <a:gd name="T22" fmla="*/ 41 w 83"/>
                <a:gd name="T23" fmla="*/ 187 h 192"/>
                <a:gd name="T24" fmla="*/ 45 w 83"/>
                <a:gd name="T25" fmla="*/ 187 h 192"/>
                <a:gd name="T26" fmla="*/ 49 w 83"/>
                <a:gd name="T27" fmla="*/ 181 h 192"/>
                <a:gd name="T28" fmla="*/ 54 w 83"/>
                <a:gd name="T29" fmla="*/ 187 h 192"/>
                <a:gd name="T30" fmla="*/ 58 w 83"/>
                <a:gd name="T31" fmla="*/ 187 h 192"/>
                <a:gd name="T32" fmla="*/ 61 w 83"/>
                <a:gd name="T33" fmla="*/ 180 h 192"/>
                <a:gd name="T34" fmla="*/ 78 w 83"/>
                <a:gd name="T35" fmla="*/ 182 h 192"/>
                <a:gd name="T36" fmla="*/ 49 w 83"/>
                <a:gd name="T37" fmla="*/ 152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83" h="192">
                  <a:moveTo>
                    <a:pt x="49" y="152"/>
                  </a:moveTo>
                  <a:cubicBezTo>
                    <a:pt x="52" y="140"/>
                    <a:pt x="51" y="126"/>
                    <a:pt x="50" y="113"/>
                  </a:cubicBezTo>
                  <a:cubicBezTo>
                    <a:pt x="50" y="97"/>
                    <a:pt x="48" y="81"/>
                    <a:pt x="45" y="65"/>
                  </a:cubicBezTo>
                  <a:cubicBezTo>
                    <a:pt x="40" y="40"/>
                    <a:pt x="28" y="8"/>
                    <a:pt x="1" y="0"/>
                  </a:cubicBezTo>
                  <a:cubicBezTo>
                    <a:pt x="0" y="0"/>
                    <a:pt x="0" y="1"/>
                    <a:pt x="0" y="1"/>
                  </a:cubicBezTo>
                  <a:cubicBezTo>
                    <a:pt x="27" y="16"/>
                    <a:pt x="37" y="43"/>
                    <a:pt x="42" y="71"/>
                  </a:cubicBezTo>
                  <a:cubicBezTo>
                    <a:pt x="45" y="86"/>
                    <a:pt x="46" y="101"/>
                    <a:pt x="46" y="116"/>
                  </a:cubicBezTo>
                  <a:cubicBezTo>
                    <a:pt x="46" y="128"/>
                    <a:pt x="44" y="141"/>
                    <a:pt x="45" y="153"/>
                  </a:cubicBezTo>
                  <a:cubicBezTo>
                    <a:pt x="31" y="157"/>
                    <a:pt x="21" y="168"/>
                    <a:pt x="18" y="181"/>
                  </a:cubicBezTo>
                  <a:cubicBezTo>
                    <a:pt x="17" y="183"/>
                    <a:pt x="19" y="185"/>
                    <a:pt x="21" y="184"/>
                  </a:cubicBezTo>
                  <a:cubicBezTo>
                    <a:pt x="25" y="181"/>
                    <a:pt x="30" y="180"/>
                    <a:pt x="34" y="177"/>
                  </a:cubicBezTo>
                  <a:cubicBezTo>
                    <a:pt x="36" y="181"/>
                    <a:pt x="40" y="183"/>
                    <a:pt x="41" y="187"/>
                  </a:cubicBezTo>
                  <a:cubicBezTo>
                    <a:pt x="42" y="189"/>
                    <a:pt x="44" y="188"/>
                    <a:pt x="45" y="187"/>
                  </a:cubicBezTo>
                  <a:cubicBezTo>
                    <a:pt x="46" y="185"/>
                    <a:pt x="48" y="183"/>
                    <a:pt x="49" y="181"/>
                  </a:cubicBezTo>
                  <a:cubicBezTo>
                    <a:pt x="51" y="183"/>
                    <a:pt x="52" y="185"/>
                    <a:pt x="54" y="187"/>
                  </a:cubicBezTo>
                  <a:cubicBezTo>
                    <a:pt x="55" y="189"/>
                    <a:pt x="57" y="189"/>
                    <a:pt x="58" y="187"/>
                  </a:cubicBezTo>
                  <a:cubicBezTo>
                    <a:pt x="59" y="185"/>
                    <a:pt x="60" y="182"/>
                    <a:pt x="61" y="180"/>
                  </a:cubicBezTo>
                  <a:cubicBezTo>
                    <a:pt x="65" y="186"/>
                    <a:pt x="75" y="192"/>
                    <a:pt x="78" y="182"/>
                  </a:cubicBezTo>
                  <a:cubicBezTo>
                    <a:pt x="83" y="166"/>
                    <a:pt x="60" y="155"/>
                    <a:pt x="49" y="152"/>
                  </a:cubicBezTo>
                  <a:close/>
                </a:path>
              </a:pathLst>
            </a:custGeom>
            <a:solidFill>
              <a:srgbClr val="FF78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ea typeface="华文细黑" panose="02010600040101010101" pitchFamily="2" charset="-122"/>
              </a:endParaRPr>
            </a:p>
          </p:txBody>
        </p:sp>
        <p:sp>
          <p:nvSpPr>
            <p:cNvPr id="91" name="Freeform 89"/>
            <p:cNvSpPr>
              <a:spLocks/>
            </p:cNvSpPr>
            <p:nvPr/>
          </p:nvSpPr>
          <p:spPr bwMode="auto">
            <a:xfrm>
              <a:off x="364" y="2457"/>
              <a:ext cx="152" cy="306"/>
            </a:xfrm>
            <a:custGeom>
              <a:avLst/>
              <a:gdLst>
                <a:gd name="T0" fmla="*/ 60 w 88"/>
                <a:gd name="T1" fmla="*/ 136 h 177"/>
                <a:gd name="T2" fmla="*/ 59 w 88"/>
                <a:gd name="T3" fmla="*/ 136 h 177"/>
                <a:gd name="T4" fmla="*/ 56 w 88"/>
                <a:gd name="T5" fmla="*/ 102 h 177"/>
                <a:gd name="T6" fmla="*/ 48 w 88"/>
                <a:gd name="T7" fmla="*/ 57 h 177"/>
                <a:gd name="T8" fmla="*/ 1 w 88"/>
                <a:gd name="T9" fmla="*/ 0 h 177"/>
                <a:gd name="T10" fmla="*/ 1 w 88"/>
                <a:gd name="T11" fmla="*/ 2 h 177"/>
                <a:gd name="T12" fmla="*/ 47 w 88"/>
                <a:gd name="T13" fmla="*/ 65 h 177"/>
                <a:gd name="T14" fmla="*/ 53 w 88"/>
                <a:gd name="T15" fmla="*/ 107 h 177"/>
                <a:gd name="T16" fmla="*/ 55 w 88"/>
                <a:gd name="T17" fmla="*/ 136 h 177"/>
                <a:gd name="T18" fmla="*/ 53 w 88"/>
                <a:gd name="T19" fmla="*/ 168 h 177"/>
                <a:gd name="T20" fmla="*/ 59 w 88"/>
                <a:gd name="T21" fmla="*/ 177 h 177"/>
                <a:gd name="T22" fmla="*/ 72 w 88"/>
                <a:gd name="T23" fmla="*/ 174 h 177"/>
                <a:gd name="T24" fmla="*/ 60 w 88"/>
                <a:gd name="T25" fmla="*/ 136 h 1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88" h="177">
                  <a:moveTo>
                    <a:pt x="60" y="136"/>
                  </a:moveTo>
                  <a:cubicBezTo>
                    <a:pt x="59" y="136"/>
                    <a:pt x="59" y="136"/>
                    <a:pt x="59" y="136"/>
                  </a:cubicBezTo>
                  <a:cubicBezTo>
                    <a:pt x="59" y="125"/>
                    <a:pt x="57" y="113"/>
                    <a:pt x="56" y="102"/>
                  </a:cubicBezTo>
                  <a:cubicBezTo>
                    <a:pt x="55" y="87"/>
                    <a:pt x="52" y="72"/>
                    <a:pt x="48" y="57"/>
                  </a:cubicBezTo>
                  <a:cubicBezTo>
                    <a:pt x="42" y="32"/>
                    <a:pt x="28" y="7"/>
                    <a:pt x="1" y="0"/>
                  </a:cubicBezTo>
                  <a:cubicBezTo>
                    <a:pt x="0" y="0"/>
                    <a:pt x="0" y="2"/>
                    <a:pt x="1" y="2"/>
                  </a:cubicBezTo>
                  <a:cubicBezTo>
                    <a:pt x="28" y="13"/>
                    <a:pt x="40" y="38"/>
                    <a:pt x="47" y="65"/>
                  </a:cubicBezTo>
                  <a:cubicBezTo>
                    <a:pt x="50" y="79"/>
                    <a:pt x="52" y="93"/>
                    <a:pt x="53" y="107"/>
                  </a:cubicBezTo>
                  <a:cubicBezTo>
                    <a:pt x="54" y="116"/>
                    <a:pt x="53" y="127"/>
                    <a:pt x="55" y="136"/>
                  </a:cubicBezTo>
                  <a:cubicBezTo>
                    <a:pt x="52" y="147"/>
                    <a:pt x="50" y="158"/>
                    <a:pt x="53" y="168"/>
                  </a:cubicBezTo>
                  <a:cubicBezTo>
                    <a:pt x="54" y="170"/>
                    <a:pt x="56" y="176"/>
                    <a:pt x="59" y="177"/>
                  </a:cubicBezTo>
                  <a:cubicBezTo>
                    <a:pt x="64" y="177"/>
                    <a:pt x="68" y="176"/>
                    <a:pt x="72" y="174"/>
                  </a:cubicBezTo>
                  <a:cubicBezTo>
                    <a:pt x="88" y="167"/>
                    <a:pt x="66" y="142"/>
                    <a:pt x="60" y="136"/>
                  </a:cubicBezTo>
                  <a:close/>
                </a:path>
              </a:pathLst>
            </a:custGeom>
            <a:solidFill>
              <a:srgbClr val="19865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ea typeface="华文细黑" panose="02010600040101010101" pitchFamily="2" charset="-122"/>
              </a:endParaRPr>
            </a:p>
          </p:txBody>
        </p:sp>
        <p:sp>
          <p:nvSpPr>
            <p:cNvPr id="92" name="Freeform 90"/>
            <p:cNvSpPr>
              <a:spLocks/>
            </p:cNvSpPr>
            <p:nvPr/>
          </p:nvSpPr>
          <p:spPr bwMode="auto">
            <a:xfrm>
              <a:off x="340" y="2505"/>
              <a:ext cx="105" cy="241"/>
            </a:xfrm>
            <a:custGeom>
              <a:avLst/>
              <a:gdLst>
                <a:gd name="T0" fmla="*/ 48 w 61"/>
                <a:gd name="T1" fmla="*/ 3 h 139"/>
                <a:gd name="T2" fmla="*/ 49 w 61"/>
                <a:gd name="T3" fmla="*/ 1 h 139"/>
                <a:gd name="T4" fmla="*/ 48 w 61"/>
                <a:gd name="T5" fmla="*/ 1 h 139"/>
                <a:gd name="T6" fmla="*/ 47 w 61"/>
                <a:gd name="T7" fmla="*/ 3 h 139"/>
                <a:gd name="T8" fmla="*/ 47 w 61"/>
                <a:gd name="T9" fmla="*/ 3 h 139"/>
                <a:gd name="T10" fmla="*/ 4 w 61"/>
                <a:gd name="T11" fmla="*/ 138 h 139"/>
                <a:gd name="T12" fmla="*/ 6 w 61"/>
                <a:gd name="T13" fmla="*/ 139 h 139"/>
                <a:gd name="T14" fmla="*/ 7 w 61"/>
                <a:gd name="T15" fmla="*/ 139 h 139"/>
                <a:gd name="T16" fmla="*/ 50 w 61"/>
                <a:gd name="T17" fmla="*/ 79 h 139"/>
                <a:gd name="T18" fmla="*/ 48 w 61"/>
                <a:gd name="T19" fmla="*/ 3 h 1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1" h="139">
                  <a:moveTo>
                    <a:pt x="48" y="3"/>
                  </a:moveTo>
                  <a:cubicBezTo>
                    <a:pt x="49" y="2"/>
                    <a:pt x="49" y="2"/>
                    <a:pt x="49" y="1"/>
                  </a:cubicBezTo>
                  <a:cubicBezTo>
                    <a:pt x="49" y="1"/>
                    <a:pt x="49" y="0"/>
                    <a:pt x="48" y="1"/>
                  </a:cubicBezTo>
                  <a:cubicBezTo>
                    <a:pt x="48" y="1"/>
                    <a:pt x="48" y="2"/>
                    <a:pt x="47" y="3"/>
                  </a:cubicBezTo>
                  <a:cubicBezTo>
                    <a:pt x="47" y="3"/>
                    <a:pt x="47" y="3"/>
                    <a:pt x="47" y="3"/>
                  </a:cubicBezTo>
                  <a:cubicBezTo>
                    <a:pt x="22" y="43"/>
                    <a:pt x="0" y="89"/>
                    <a:pt x="4" y="138"/>
                  </a:cubicBezTo>
                  <a:cubicBezTo>
                    <a:pt x="4" y="139"/>
                    <a:pt x="5" y="139"/>
                    <a:pt x="6" y="139"/>
                  </a:cubicBezTo>
                  <a:cubicBezTo>
                    <a:pt x="6" y="139"/>
                    <a:pt x="7" y="139"/>
                    <a:pt x="7" y="139"/>
                  </a:cubicBezTo>
                  <a:cubicBezTo>
                    <a:pt x="29" y="126"/>
                    <a:pt x="42" y="102"/>
                    <a:pt x="50" y="79"/>
                  </a:cubicBezTo>
                  <a:cubicBezTo>
                    <a:pt x="58" y="55"/>
                    <a:pt x="61" y="26"/>
                    <a:pt x="48" y="3"/>
                  </a:cubicBezTo>
                  <a:close/>
                </a:path>
              </a:pathLst>
            </a:custGeom>
            <a:solidFill>
              <a:srgbClr val="21B37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ea typeface="华文细黑" panose="02010600040101010101" pitchFamily="2" charset="-122"/>
              </a:endParaRPr>
            </a:p>
          </p:txBody>
        </p:sp>
        <p:sp>
          <p:nvSpPr>
            <p:cNvPr id="93" name="Freeform 91"/>
            <p:cNvSpPr>
              <a:spLocks/>
            </p:cNvSpPr>
            <p:nvPr/>
          </p:nvSpPr>
          <p:spPr bwMode="auto">
            <a:xfrm>
              <a:off x="570" y="2477"/>
              <a:ext cx="71" cy="252"/>
            </a:xfrm>
            <a:custGeom>
              <a:avLst/>
              <a:gdLst>
                <a:gd name="T0" fmla="*/ 36 w 41"/>
                <a:gd name="T1" fmla="*/ 61 h 145"/>
                <a:gd name="T2" fmla="*/ 1 w 41"/>
                <a:gd name="T3" fmla="*/ 0 h 145"/>
                <a:gd name="T4" fmla="*/ 0 w 41"/>
                <a:gd name="T5" fmla="*/ 0 h 145"/>
                <a:gd name="T6" fmla="*/ 34 w 41"/>
                <a:gd name="T7" fmla="*/ 68 h 145"/>
                <a:gd name="T8" fmla="*/ 37 w 41"/>
                <a:gd name="T9" fmla="*/ 143 h 145"/>
                <a:gd name="T10" fmla="*/ 40 w 41"/>
                <a:gd name="T11" fmla="*/ 143 h 145"/>
                <a:gd name="T12" fmla="*/ 36 w 41"/>
                <a:gd name="T13" fmla="*/ 61 h 1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1" h="145">
                  <a:moveTo>
                    <a:pt x="36" y="61"/>
                  </a:moveTo>
                  <a:cubicBezTo>
                    <a:pt x="32" y="39"/>
                    <a:pt x="24" y="9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22" y="16"/>
                    <a:pt x="30" y="42"/>
                    <a:pt x="34" y="68"/>
                  </a:cubicBezTo>
                  <a:cubicBezTo>
                    <a:pt x="38" y="92"/>
                    <a:pt x="38" y="118"/>
                    <a:pt x="37" y="143"/>
                  </a:cubicBezTo>
                  <a:cubicBezTo>
                    <a:pt x="37" y="145"/>
                    <a:pt x="40" y="145"/>
                    <a:pt x="40" y="143"/>
                  </a:cubicBezTo>
                  <a:cubicBezTo>
                    <a:pt x="41" y="116"/>
                    <a:pt x="41" y="88"/>
                    <a:pt x="36" y="61"/>
                  </a:cubicBezTo>
                  <a:close/>
                </a:path>
              </a:pathLst>
            </a:custGeom>
            <a:solidFill>
              <a:srgbClr val="FEC16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ea typeface="华文细黑" panose="02010600040101010101" pitchFamily="2" charset="-122"/>
              </a:endParaRPr>
            </a:p>
          </p:txBody>
        </p:sp>
        <p:sp>
          <p:nvSpPr>
            <p:cNvPr id="94" name="Freeform 92"/>
            <p:cNvSpPr>
              <a:spLocks/>
            </p:cNvSpPr>
            <p:nvPr/>
          </p:nvSpPr>
          <p:spPr bwMode="auto">
            <a:xfrm>
              <a:off x="565" y="2715"/>
              <a:ext cx="141" cy="138"/>
            </a:xfrm>
            <a:custGeom>
              <a:avLst/>
              <a:gdLst>
                <a:gd name="T0" fmla="*/ 44 w 82"/>
                <a:gd name="T1" fmla="*/ 2 h 80"/>
                <a:gd name="T2" fmla="*/ 43 w 82"/>
                <a:gd name="T3" fmla="*/ 1 h 80"/>
                <a:gd name="T4" fmla="*/ 40 w 82"/>
                <a:gd name="T5" fmla="*/ 3 h 80"/>
                <a:gd name="T6" fmla="*/ 0 w 82"/>
                <a:gd name="T7" fmla="*/ 55 h 80"/>
                <a:gd name="T8" fmla="*/ 7 w 82"/>
                <a:gd name="T9" fmla="*/ 68 h 80"/>
                <a:gd name="T10" fmla="*/ 22 w 82"/>
                <a:gd name="T11" fmla="*/ 59 h 80"/>
                <a:gd name="T12" fmla="*/ 29 w 82"/>
                <a:gd name="T13" fmla="*/ 79 h 80"/>
                <a:gd name="T14" fmla="*/ 31 w 82"/>
                <a:gd name="T15" fmla="*/ 79 h 80"/>
                <a:gd name="T16" fmla="*/ 45 w 82"/>
                <a:gd name="T17" fmla="*/ 63 h 80"/>
                <a:gd name="T18" fmla="*/ 56 w 82"/>
                <a:gd name="T19" fmla="*/ 76 h 80"/>
                <a:gd name="T20" fmla="*/ 70 w 82"/>
                <a:gd name="T21" fmla="*/ 66 h 80"/>
                <a:gd name="T22" fmla="*/ 44 w 82"/>
                <a:gd name="T23" fmla="*/ 2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82" h="80">
                  <a:moveTo>
                    <a:pt x="44" y="2"/>
                  </a:moveTo>
                  <a:cubicBezTo>
                    <a:pt x="44" y="1"/>
                    <a:pt x="43" y="0"/>
                    <a:pt x="43" y="1"/>
                  </a:cubicBezTo>
                  <a:cubicBezTo>
                    <a:pt x="41" y="0"/>
                    <a:pt x="40" y="1"/>
                    <a:pt x="40" y="3"/>
                  </a:cubicBezTo>
                  <a:cubicBezTo>
                    <a:pt x="22" y="15"/>
                    <a:pt x="2" y="32"/>
                    <a:pt x="0" y="55"/>
                  </a:cubicBezTo>
                  <a:cubicBezTo>
                    <a:pt x="0" y="60"/>
                    <a:pt x="2" y="66"/>
                    <a:pt x="7" y="68"/>
                  </a:cubicBezTo>
                  <a:cubicBezTo>
                    <a:pt x="13" y="70"/>
                    <a:pt x="18" y="64"/>
                    <a:pt x="22" y="59"/>
                  </a:cubicBezTo>
                  <a:cubicBezTo>
                    <a:pt x="22" y="67"/>
                    <a:pt x="24" y="73"/>
                    <a:pt x="29" y="79"/>
                  </a:cubicBezTo>
                  <a:cubicBezTo>
                    <a:pt x="29" y="80"/>
                    <a:pt x="31" y="80"/>
                    <a:pt x="31" y="79"/>
                  </a:cubicBezTo>
                  <a:cubicBezTo>
                    <a:pt x="37" y="75"/>
                    <a:pt x="42" y="69"/>
                    <a:pt x="45" y="63"/>
                  </a:cubicBezTo>
                  <a:cubicBezTo>
                    <a:pt x="47" y="69"/>
                    <a:pt x="50" y="74"/>
                    <a:pt x="56" y="76"/>
                  </a:cubicBezTo>
                  <a:cubicBezTo>
                    <a:pt x="62" y="77"/>
                    <a:pt x="68" y="71"/>
                    <a:pt x="70" y="66"/>
                  </a:cubicBezTo>
                  <a:cubicBezTo>
                    <a:pt x="82" y="42"/>
                    <a:pt x="60" y="16"/>
                    <a:pt x="44" y="2"/>
                  </a:cubicBezTo>
                  <a:close/>
                </a:path>
              </a:pathLst>
            </a:custGeom>
            <a:solidFill>
              <a:srgbClr val="FF78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ea typeface="华文细黑" panose="02010600040101010101" pitchFamily="2" charset="-122"/>
              </a:endParaRPr>
            </a:p>
          </p:txBody>
        </p:sp>
        <p:sp>
          <p:nvSpPr>
            <p:cNvPr id="95" name="Freeform 93"/>
            <p:cNvSpPr>
              <a:spLocks/>
            </p:cNvSpPr>
            <p:nvPr/>
          </p:nvSpPr>
          <p:spPr bwMode="auto">
            <a:xfrm>
              <a:off x="737" y="2574"/>
              <a:ext cx="268" cy="654"/>
            </a:xfrm>
            <a:custGeom>
              <a:avLst/>
              <a:gdLst>
                <a:gd name="T0" fmla="*/ 155 w 155"/>
                <a:gd name="T1" fmla="*/ 245 h 377"/>
                <a:gd name="T2" fmla="*/ 154 w 155"/>
                <a:gd name="T3" fmla="*/ 245 h 377"/>
                <a:gd name="T4" fmla="*/ 143 w 155"/>
                <a:gd name="T5" fmla="*/ 217 h 377"/>
                <a:gd name="T6" fmla="*/ 118 w 155"/>
                <a:gd name="T7" fmla="*/ 202 h 377"/>
                <a:gd name="T8" fmla="*/ 138 w 155"/>
                <a:gd name="T9" fmla="*/ 200 h 377"/>
                <a:gd name="T10" fmla="*/ 138 w 155"/>
                <a:gd name="T11" fmla="*/ 199 h 377"/>
                <a:gd name="T12" fmla="*/ 139 w 155"/>
                <a:gd name="T13" fmla="*/ 198 h 377"/>
                <a:gd name="T14" fmla="*/ 119 w 155"/>
                <a:gd name="T15" fmla="*/ 163 h 377"/>
                <a:gd name="T16" fmla="*/ 119 w 155"/>
                <a:gd name="T17" fmla="*/ 161 h 377"/>
                <a:gd name="T18" fmla="*/ 81 w 155"/>
                <a:gd name="T19" fmla="*/ 153 h 377"/>
                <a:gd name="T20" fmla="*/ 107 w 155"/>
                <a:gd name="T21" fmla="*/ 148 h 377"/>
                <a:gd name="T22" fmla="*/ 107 w 155"/>
                <a:gd name="T23" fmla="*/ 148 h 377"/>
                <a:gd name="T24" fmla="*/ 109 w 155"/>
                <a:gd name="T25" fmla="*/ 147 h 377"/>
                <a:gd name="T26" fmla="*/ 80 w 155"/>
                <a:gd name="T27" fmla="*/ 113 h 377"/>
                <a:gd name="T28" fmla="*/ 47 w 155"/>
                <a:gd name="T29" fmla="*/ 77 h 377"/>
                <a:gd name="T30" fmla="*/ 20 w 155"/>
                <a:gd name="T31" fmla="*/ 1 h 377"/>
                <a:gd name="T32" fmla="*/ 20 w 155"/>
                <a:gd name="T33" fmla="*/ 1 h 377"/>
                <a:gd name="T34" fmla="*/ 44 w 155"/>
                <a:gd name="T35" fmla="*/ 78 h 377"/>
                <a:gd name="T36" fmla="*/ 17 w 155"/>
                <a:gd name="T37" fmla="*/ 156 h 377"/>
                <a:gd name="T38" fmla="*/ 19 w 155"/>
                <a:gd name="T39" fmla="*/ 159 h 377"/>
                <a:gd name="T40" fmla="*/ 29 w 155"/>
                <a:gd name="T41" fmla="*/ 163 h 377"/>
                <a:gd name="T42" fmla="*/ 8 w 155"/>
                <a:gd name="T43" fmla="*/ 225 h 377"/>
                <a:gd name="T44" fmla="*/ 10 w 155"/>
                <a:gd name="T45" fmla="*/ 227 h 377"/>
                <a:gd name="T46" fmla="*/ 17 w 155"/>
                <a:gd name="T47" fmla="*/ 227 h 377"/>
                <a:gd name="T48" fmla="*/ 9 w 155"/>
                <a:gd name="T49" fmla="*/ 284 h 377"/>
                <a:gd name="T50" fmla="*/ 12 w 155"/>
                <a:gd name="T51" fmla="*/ 284 h 377"/>
                <a:gd name="T52" fmla="*/ 24 w 155"/>
                <a:gd name="T53" fmla="*/ 274 h 377"/>
                <a:gd name="T54" fmla="*/ 45 w 155"/>
                <a:gd name="T55" fmla="*/ 347 h 377"/>
                <a:gd name="T56" fmla="*/ 48 w 155"/>
                <a:gd name="T57" fmla="*/ 346 h 377"/>
                <a:gd name="T58" fmla="*/ 48 w 155"/>
                <a:gd name="T59" fmla="*/ 346 h 377"/>
                <a:gd name="T60" fmla="*/ 59 w 155"/>
                <a:gd name="T61" fmla="*/ 339 h 377"/>
                <a:gd name="T62" fmla="*/ 104 w 155"/>
                <a:gd name="T63" fmla="*/ 377 h 377"/>
                <a:gd name="T64" fmla="*/ 105 w 155"/>
                <a:gd name="T65" fmla="*/ 374 h 377"/>
                <a:gd name="T66" fmla="*/ 135 w 155"/>
                <a:gd name="T67" fmla="*/ 338 h 377"/>
                <a:gd name="T68" fmla="*/ 135 w 155"/>
                <a:gd name="T69" fmla="*/ 338 h 377"/>
                <a:gd name="T70" fmla="*/ 135 w 155"/>
                <a:gd name="T71" fmla="*/ 338 h 377"/>
                <a:gd name="T72" fmla="*/ 135 w 155"/>
                <a:gd name="T73" fmla="*/ 338 h 377"/>
                <a:gd name="T74" fmla="*/ 134 w 155"/>
                <a:gd name="T75" fmla="*/ 337 h 377"/>
                <a:gd name="T76" fmla="*/ 110 w 155"/>
                <a:gd name="T77" fmla="*/ 315 h 377"/>
                <a:gd name="T78" fmla="*/ 137 w 155"/>
                <a:gd name="T79" fmla="*/ 326 h 377"/>
                <a:gd name="T80" fmla="*/ 139 w 155"/>
                <a:gd name="T81" fmla="*/ 325 h 377"/>
                <a:gd name="T82" fmla="*/ 150 w 155"/>
                <a:gd name="T83" fmla="*/ 264 h 377"/>
                <a:gd name="T84" fmla="*/ 150 w 155"/>
                <a:gd name="T85" fmla="*/ 264 h 377"/>
                <a:gd name="T86" fmla="*/ 135 w 155"/>
                <a:gd name="T87" fmla="*/ 242 h 377"/>
                <a:gd name="T88" fmla="*/ 153 w 155"/>
                <a:gd name="T89" fmla="*/ 248 h 377"/>
                <a:gd name="T90" fmla="*/ 155 w 155"/>
                <a:gd name="T91" fmla="*/ 248 h 377"/>
                <a:gd name="T92" fmla="*/ 155 w 155"/>
                <a:gd name="T93" fmla="*/ 248 h 377"/>
                <a:gd name="T94" fmla="*/ 155 w 155"/>
                <a:gd name="T95" fmla="*/ 245 h 3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155" h="377">
                  <a:moveTo>
                    <a:pt x="155" y="245"/>
                  </a:moveTo>
                  <a:cubicBezTo>
                    <a:pt x="154" y="245"/>
                    <a:pt x="154" y="245"/>
                    <a:pt x="154" y="245"/>
                  </a:cubicBezTo>
                  <a:cubicBezTo>
                    <a:pt x="151" y="235"/>
                    <a:pt x="149" y="225"/>
                    <a:pt x="143" y="217"/>
                  </a:cubicBezTo>
                  <a:cubicBezTo>
                    <a:pt x="137" y="209"/>
                    <a:pt x="128" y="205"/>
                    <a:pt x="118" y="202"/>
                  </a:cubicBezTo>
                  <a:cubicBezTo>
                    <a:pt x="125" y="200"/>
                    <a:pt x="131" y="200"/>
                    <a:pt x="138" y="200"/>
                  </a:cubicBezTo>
                  <a:cubicBezTo>
                    <a:pt x="138" y="200"/>
                    <a:pt x="138" y="200"/>
                    <a:pt x="138" y="199"/>
                  </a:cubicBezTo>
                  <a:cubicBezTo>
                    <a:pt x="139" y="199"/>
                    <a:pt x="139" y="199"/>
                    <a:pt x="139" y="198"/>
                  </a:cubicBezTo>
                  <a:cubicBezTo>
                    <a:pt x="135" y="185"/>
                    <a:pt x="129" y="172"/>
                    <a:pt x="119" y="163"/>
                  </a:cubicBezTo>
                  <a:cubicBezTo>
                    <a:pt x="120" y="163"/>
                    <a:pt x="120" y="162"/>
                    <a:pt x="119" y="161"/>
                  </a:cubicBezTo>
                  <a:cubicBezTo>
                    <a:pt x="108" y="156"/>
                    <a:pt x="94" y="154"/>
                    <a:pt x="81" y="153"/>
                  </a:cubicBezTo>
                  <a:cubicBezTo>
                    <a:pt x="89" y="150"/>
                    <a:pt x="98" y="150"/>
                    <a:pt x="107" y="148"/>
                  </a:cubicBezTo>
                  <a:cubicBezTo>
                    <a:pt x="107" y="148"/>
                    <a:pt x="107" y="148"/>
                    <a:pt x="107" y="148"/>
                  </a:cubicBezTo>
                  <a:cubicBezTo>
                    <a:pt x="108" y="149"/>
                    <a:pt x="110" y="148"/>
                    <a:pt x="109" y="147"/>
                  </a:cubicBezTo>
                  <a:cubicBezTo>
                    <a:pt x="100" y="135"/>
                    <a:pt x="90" y="124"/>
                    <a:pt x="80" y="113"/>
                  </a:cubicBezTo>
                  <a:cubicBezTo>
                    <a:pt x="70" y="100"/>
                    <a:pt x="60" y="87"/>
                    <a:pt x="47" y="77"/>
                  </a:cubicBezTo>
                  <a:cubicBezTo>
                    <a:pt x="46" y="53"/>
                    <a:pt x="44" y="13"/>
                    <a:pt x="20" y="1"/>
                  </a:cubicBezTo>
                  <a:cubicBezTo>
                    <a:pt x="20" y="0"/>
                    <a:pt x="20" y="1"/>
                    <a:pt x="20" y="1"/>
                  </a:cubicBezTo>
                  <a:cubicBezTo>
                    <a:pt x="41" y="21"/>
                    <a:pt x="40" y="51"/>
                    <a:pt x="44" y="78"/>
                  </a:cubicBezTo>
                  <a:cubicBezTo>
                    <a:pt x="46" y="106"/>
                    <a:pt x="31" y="132"/>
                    <a:pt x="17" y="156"/>
                  </a:cubicBezTo>
                  <a:cubicBezTo>
                    <a:pt x="17" y="157"/>
                    <a:pt x="17" y="158"/>
                    <a:pt x="19" y="159"/>
                  </a:cubicBezTo>
                  <a:cubicBezTo>
                    <a:pt x="22" y="160"/>
                    <a:pt x="25" y="162"/>
                    <a:pt x="29" y="163"/>
                  </a:cubicBezTo>
                  <a:cubicBezTo>
                    <a:pt x="11" y="179"/>
                    <a:pt x="8" y="202"/>
                    <a:pt x="8" y="225"/>
                  </a:cubicBezTo>
                  <a:cubicBezTo>
                    <a:pt x="8" y="226"/>
                    <a:pt x="8" y="226"/>
                    <a:pt x="10" y="227"/>
                  </a:cubicBezTo>
                  <a:cubicBezTo>
                    <a:pt x="12" y="227"/>
                    <a:pt x="15" y="227"/>
                    <a:pt x="17" y="227"/>
                  </a:cubicBezTo>
                  <a:cubicBezTo>
                    <a:pt x="0" y="238"/>
                    <a:pt x="2" y="266"/>
                    <a:pt x="9" y="284"/>
                  </a:cubicBezTo>
                  <a:cubicBezTo>
                    <a:pt x="10" y="284"/>
                    <a:pt x="11" y="284"/>
                    <a:pt x="12" y="284"/>
                  </a:cubicBezTo>
                  <a:cubicBezTo>
                    <a:pt x="15" y="280"/>
                    <a:pt x="20" y="277"/>
                    <a:pt x="24" y="274"/>
                  </a:cubicBezTo>
                  <a:cubicBezTo>
                    <a:pt x="15" y="302"/>
                    <a:pt x="25" y="325"/>
                    <a:pt x="45" y="347"/>
                  </a:cubicBezTo>
                  <a:cubicBezTo>
                    <a:pt x="46" y="347"/>
                    <a:pt x="47" y="347"/>
                    <a:pt x="48" y="346"/>
                  </a:cubicBezTo>
                  <a:cubicBezTo>
                    <a:pt x="48" y="346"/>
                    <a:pt x="48" y="346"/>
                    <a:pt x="48" y="346"/>
                  </a:cubicBezTo>
                  <a:cubicBezTo>
                    <a:pt x="52" y="344"/>
                    <a:pt x="56" y="342"/>
                    <a:pt x="59" y="339"/>
                  </a:cubicBezTo>
                  <a:cubicBezTo>
                    <a:pt x="58" y="363"/>
                    <a:pt x="83" y="375"/>
                    <a:pt x="104" y="377"/>
                  </a:cubicBezTo>
                  <a:cubicBezTo>
                    <a:pt x="105" y="377"/>
                    <a:pt x="106" y="375"/>
                    <a:pt x="105" y="374"/>
                  </a:cubicBezTo>
                  <a:cubicBezTo>
                    <a:pt x="119" y="367"/>
                    <a:pt x="130" y="353"/>
                    <a:pt x="135" y="338"/>
                  </a:cubicBezTo>
                  <a:cubicBezTo>
                    <a:pt x="135" y="338"/>
                    <a:pt x="135" y="338"/>
                    <a:pt x="135" y="338"/>
                  </a:cubicBezTo>
                  <a:cubicBezTo>
                    <a:pt x="135" y="338"/>
                    <a:pt x="135" y="338"/>
                    <a:pt x="135" y="338"/>
                  </a:cubicBezTo>
                  <a:cubicBezTo>
                    <a:pt x="135" y="338"/>
                    <a:pt x="135" y="338"/>
                    <a:pt x="135" y="338"/>
                  </a:cubicBezTo>
                  <a:cubicBezTo>
                    <a:pt x="135" y="337"/>
                    <a:pt x="135" y="337"/>
                    <a:pt x="134" y="337"/>
                  </a:cubicBezTo>
                  <a:cubicBezTo>
                    <a:pt x="129" y="328"/>
                    <a:pt x="120" y="321"/>
                    <a:pt x="110" y="315"/>
                  </a:cubicBezTo>
                  <a:cubicBezTo>
                    <a:pt x="120" y="317"/>
                    <a:pt x="128" y="320"/>
                    <a:pt x="137" y="326"/>
                  </a:cubicBezTo>
                  <a:cubicBezTo>
                    <a:pt x="138" y="326"/>
                    <a:pt x="139" y="326"/>
                    <a:pt x="139" y="325"/>
                  </a:cubicBezTo>
                  <a:cubicBezTo>
                    <a:pt x="148" y="307"/>
                    <a:pt x="154" y="284"/>
                    <a:pt x="150" y="264"/>
                  </a:cubicBezTo>
                  <a:cubicBezTo>
                    <a:pt x="150" y="264"/>
                    <a:pt x="150" y="264"/>
                    <a:pt x="150" y="264"/>
                  </a:cubicBezTo>
                  <a:cubicBezTo>
                    <a:pt x="149" y="255"/>
                    <a:pt x="142" y="247"/>
                    <a:pt x="135" y="242"/>
                  </a:cubicBezTo>
                  <a:cubicBezTo>
                    <a:pt x="141" y="243"/>
                    <a:pt x="147" y="245"/>
                    <a:pt x="153" y="248"/>
                  </a:cubicBezTo>
                  <a:cubicBezTo>
                    <a:pt x="153" y="249"/>
                    <a:pt x="154" y="249"/>
                    <a:pt x="155" y="248"/>
                  </a:cubicBezTo>
                  <a:cubicBezTo>
                    <a:pt x="155" y="248"/>
                    <a:pt x="155" y="248"/>
                    <a:pt x="155" y="248"/>
                  </a:cubicBezTo>
                  <a:cubicBezTo>
                    <a:pt x="155" y="247"/>
                    <a:pt x="155" y="246"/>
                    <a:pt x="155" y="245"/>
                  </a:cubicBezTo>
                  <a:close/>
                </a:path>
              </a:pathLst>
            </a:custGeom>
            <a:solidFill>
              <a:srgbClr val="0C674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ea typeface="华文细黑" panose="02010600040101010101" pitchFamily="2" charset="-122"/>
              </a:endParaRPr>
            </a:p>
          </p:txBody>
        </p:sp>
        <p:sp>
          <p:nvSpPr>
            <p:cNvPr id="96" name="Freeform 94"/>
            <p:cNvSpPr>
              <a:spLocks/>
            </p:cNvSpPr>
            <p:nvPr/>
          </p:nvSpPr>
          <p:spPr bwMode="auto">
            <a:xfrm>
              <a:off x="62" y="2474"/>
              <a:ext cx="109" cy="241"/>
            </a:xfrm>
            <a:custGeom>
              <a:avLst/>
              <a:gdLst>
                <a:gd name="T0" fmla="*/ 61 w 63"/>
                <a:gd name="T1" fmla="*/ 135 h 139"/>
                <a:gd name="T2" fmla="*/ 3 w 63"/>
                <a:gd name="T3" fmla="*/ 6 h 139"/>
                <a:gd name="T4" fmla="*/ 3 w 63"/>
                <a:gd name="T5" fmla="*/ 7 h 139"/>
                <a:gd name="T6" fmla="*/ 2 w 63"/>
                <a:gd name="T7" fmla="*/ 8 h 139"/>
                <a:gd name="T8" fmla="*/ 58 w 63"/>
                <a:gd name="T9" fmla="*/ 137 h 139"/>
                <a:gd name="T10" fmla="*/ 58 w 63"/>
                <a:gd name="T11" fmla="*/ 137 h 139"/>
                <a:gd name="T12" fmla="*/ 61 w 63"/>
                <a:gd name="T13" fmla="*/ 137 h 139"/>
                <a:gd name="T14" fmla="*/ 61 w 63"/>
                <a:gd name="T15" fmla="*/ 136 h 139"/>
                <a:gd name="T16" fmla="*/ 61 w 63"/>
                <a:gd name="T17" fmla="*/ 135 h 1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3" h="139">
                  <a:moveTo>
                    <a:pt x="61" y="135"/>
                  </a:moveTo>
                  <a:cubicBezTo>
                    <a:pt x="63" y="96"/>
                    <a:pt x="62" y="0"/>
                    <a:pt x="3" y="6"/>
                  </a:cubicBezTo>
                  <a:cubicBezTo>
                    <a:pt x="3" y="6"/>
                    <a:pt x="3" y="7"/>
                    <a:pt x="3" y="7"/>
                  </a:cubicBezTo>
                  <a:cubicBezTo>
                    <a:pt x="2" y="7"/>
                    <a:pt x="2" y="7"/>
                    <a:pt x="2" y="8"/>
                  </a:cubicBezTo>
                  <a:cubicBezTo>
                    <a:pt x="0" y="56"/>
                    <a:pt x="22" y="104"/>
                    <a:pt x="58" y="137"/>
                  </a:cubicBezTo>
                  <a:cubicBezTo>
                    <a:pt x="58" y="137"/>
                    <a:pt x="58" y="137"/>
                    <a:pt x="58" y="137"/>
                  </a:cubicBezTo>
                  <a:cubicBezTo>
                    <a:pt x="58" y="139"/>
                    <a:pt x="61" y="139"/>
                    <a:pt x="61" y="137"/>
                  </a:cubicBezTo>
                  <a:cubicBezTo>
                    <a:pt x="61" y="137"/>
                    <a:pt x="61" y="136"/>
                    <a:pt x="61" y="136"/>
                  </a:cubicBezTo>
                  <a:cubicBezTo>
                    <a:pt x="61" y="136"/>
                    <a:pt x="61" y="136"/>
                    <a:pt x="61" y="135"/>
                  </a:cubicBezTo>
                  <a:close/>
                </a:path>
              </a:pathLst>
            </a:custGeom>
            <a:solidFill>
              <a:srgbClr val="21B37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ea typeface="华文细黑" panose="02010600040101010101" pitchFamily="2" charset="-122"/>
              </a:endParaRPr>
            </a:p>
          </p:txBody>
        </p:sp>
        <p:sp>
          <p:nvSpPr>
            <p:cNvPr id="97" name="Freeform 95"/>
            <p:cNvSpPr>
              <a:spLocks/>
            </p:cNvSpPr>
            <p:nvPr/>
          </p:nvSpPr>
          <p:spPr bwMode="auto">
            <a:xfrm>
              <a:off x="663" y="2204"/>
              <a:ext cx="601" cy="341"/>
            </a:xfrm>
            <a:custGeom>
              <a:avLst/>
              <a:gdLst>
                <a:gd name="T0" fmla="*/ 323 w 348"/>
                <a:gd name="T1" fmla="*/ 51 h 197"/>
                <a:gd name="T2" fmla="*/ 323 w 348"/>
                <a:gd name="T3" fmla="*/ 52 h 197"/>
                <a:gd name="T4" fmla="*/ 289 w 348"/>
                <a:gd name="T5" fmla="*/ 55 h 197"/>
                <a:gd name="T6" fmla="*/ 327 w 348"/>
                <a:gd name="T7" fmla="*/ 27 h 197"/>
                <a:gd name="T8" fmla="*/ 318 w 348"/>
                <a:gd name="T9" fmla="*/ 5 h 197"/>
                <a:gd name="T10" fmla="*/ 314 w 348"/>
                <a:gd name="T11" fmla="*/ 15 h 197"/>
                <a:gd name="T12" fmla="*/ 257 w 348"/>
                <a:gd name="T13" fmla="*/ 71 h 197"/>
                <a:gd name="T14" fmla="*/ 276 w 348"/>
                <a:gd name="T15" fmla="*/ 25 h 197"/>
                <a:gd name="T16" fmla="*/ 249 w 348"/>
                <a:gd name="T17" fmla="*/ 25 h 197"/>
                <a:gd name="T18" fmla="*/ 261 w 348"/>
                <a:gd name="T19" fmla="*/ 36 h 197"/>
                <a:gd name="T20" fmla="*/ 255 w 348"/>
                <a:gd name="T21" fmla="*/ 73 h 197"/>
                <a:gd name="T22" fmla="*/ 178 w 348"/>
                <a:gd name="T23" fmla="*/ 117 h 197"/>
                <a:gd name="T24" fmla="*/ 218 w 348"/>
                <a:gd name="T25" fmla="*/ 64 h 197"/>
                <a:gd name="T26" fmla="*/ 200 w 348"/>
                <a:gd name="T27" fmla="*/ 44 h 197"/>
                <a:gd name="T28" fmla="*/ 200 w 348"/>
                <a:gd name="T29" fmla="*/ 61 h 197"/>
                <a:gd name="T30" fmla="*/ 175 w 348"/>
                <a:gd name="T31" fmla="*/ 118 h 197"/>
                <a:gd name="T32" fmla="*/ 95 w 348"/>
                <a:gd name="T33" fmla="*/ 152 h 197"/>
                <a:gd name="T34" fmla="*/ 156 w 348"/>
                <a:gd name="T35" fmla="*/ 103 h 197"/>
                <a:gd name="T36" fmla="*/ 136 w 348"/>
                <a:gd name="T37" fmla="*/ 87 h 197"/>
                <a:gd name="T38" fmla="*/ 134 w 348"/>
                <a:gd name="T39" fmla="*/ 102 h 197"/>
                <a:gd name="T40" fmla="*/ 50 w 348"/>
                <a:gd name="T41" fmla="*/ 168 h 197"/>
                <a:gd name="T42" fmla="*/ 38 w 348"/>
                <a:gd name="T43" fmla="*/ 154 h 197"/>
                <a:gd name="T44" fmla="*/ 61 w 348"/>
                <a:gd name="T45" fmla="*/ 134 h 197"/>
                <a:gd name="T46" fmla="*/ 43 w 348"/>
                <a:gd name="T47" fmla="*/ 115 h 197"/>
                <a:gd name="T48" fmla="*/ 46 w 348"/>
                <a:gd name="T49" fmla="*/ 134 h 197"/>
                <a:gd name="T50" fmla="*/ 0 w 348"/>
                <a:gd name="T51" fmla="*/ 181 h 197"/>
                <a:gd name="T52" fmla="*/ 44 w 348"/>
                <a:gd name="T53" fmla="*/ 174 h 197"/>
                <a:gd name="T54" fmla="*/ 104 w 348"/>
                <a:gd name="T55" fmla="*/ 181 h 197"/>
                <a:gd name="T56" fmla="*/ 121 w 348"/>
                <a:gd name="T57" fmla="*/ 196 h 197"/>
                <a:gd name="T58" fmla="*/ 112 w 348"/>
                <a:gd name="T59" fmla="*/ 169 h 197"/>
                <a:gd name="T60" fmla="*/ 106 w 348"/>
                <a:gd name="T61" fmla="*/ 177 h 197"/>
                <a:gd name="T62" fmla="*/ 58 w 348"/>
                <a:gd name="T63" fmla="*/ 170 h 197"/>
                <a:gd name="T64" fmla="*/ 143 w 348"/>
                <a:gd name="T65" fmla="*/ 138 h 197"/>
                <a:gd name="T66" fmla="*/ 188 w 348"/>
                <a:gd name="T67" fmla="*/ 170 h 197"/>
                <a:gd name="T68" fmla="*/ 203 w 348"/>
                <a:gd name="T69" fmla="*/ 179 h 197"/>
                <a:gd name="T70" fmla="*/ 198 w 348"/>
                <a:gd name="T71" fmla="*/ 154 h 197"/>
                <a:gd name="T72" fmla="*/ 145 w 348"/>
                <a:gd name="T73" fmla="*/ 137 h 197"/>
                <a:gd name="T74" fmla="*/ 221 w 348"/>
                <a:gd name="T75" fmla="*/ 100 h 197"/>
                <a:gd name="T76" fmla="*/ 256 w 348"/>
                <a:gd name="T77" fmla="*/ 123 h 197"/>
                <a:gd name="T78" fmla="*/ 277 w 348"/>
                <a:gd name="T79" fmla="*/ 113 h 197"/>
                <a:gd name="T80" fmla="*/ 267 w 348"/>
                <a:gd name="T81" fmla="*/ 107 h 197"/>
                <a:gd name="T82" fmla="*/ 262 w 348"/>
                <a:gd name="T83" fmla="*/ 108 h 197"/>
                <a:gd name="T84" fmla="*/ 259 w 348"/>
                <a:gd name="T85" fmla="*/ 111 h 197"/>
                <a:gd name="T86" fmla="*/ 288 w 348"/>
                <a:gd name="T87" fmla="*/ 57 h 197"/>
                <a:gd name="T88" fmla="*/ 324 w 348"/>
                <a:gd name="T89" fmla="*/ 57 h 197"/>
                <a:gd name="T90" fmla="*/ 347 w 348"/>
                <a:gd name="T91" fmla="*/ 55 h 1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348" h="197">
                  <a:moveTo>
                    <a:pt x="336" y="40"/>
                  </a:moveTo>
                  <a:cubicBezTo>
                    <a:pt x="330" y="41"/>
                    <a:pt x="325" y="46"/>
                    <a:pt x="323" y="51"/>
                  </a:cubicBezTo>
                  <a:cubicBezTo>
                    <a:pt x="323" y="51"/>
                    <a:pt x="323" y="51"/>
                    <a:pt x="323" y="52"/>
                  </a:cubicBezTo>
                  <a:cubicBezTo>
                    <a:pt x="323" y="52"/>
                    <a:pt x="323" y="52"/>
                    <a:pt x="323" y="52"/>
                  </a:cubicBezTo>
                  <a:cubicBezTo>
                    <a:pt x="323" y="53"/>
                    <a:pt x="322" y="54"/>
                    <a:pt x="322" y="54"/>
                  </a:cubicBezTo>
                  <a:cubicBezTo>
                    <a:pt x="311" y="54"/>
                    <a:pt x="300" y="54"/>
                    <a:pt x="289" y="55"/>
                  </a:cubicBezTo>
                  <a:cubicBezTo>
                    <a:pt x="300" y="46"/>
                    <a:pt x="310" y="37"/>
                    <a:pt x="319" y="26"/>
                  </a:cubicBezTo>
                  <a:cubicBezTo>
                    <a:pt x="321" y="28"/>
                    <a:pt x="324" y="28"/>
                    <a:pt x="327" y="27"/>
                  </a:cubicBezTo>
                  <a:cubicBezTo>
                    <a:pt x="333" y="25"/>
                    <a:pt x="338" y="19"/>
                    <a:pt x="336" y="12"/>
                  </a:cubicBezTo>
                  <a:cubicBezTo>
                    <a:pt x="335" y="5"/>
                    <a:pt x="324" y="0"/>
                    <a:pt x="318" y="5"/>
                  </a:cubicBezTo>
                  <a:cubicBezTo>
                    <a:pt x="316" y="7"/>
                    <a:pt x="314" y="10"/>
                    <a:pt x="315" y="14"/>
                  </a:cubicBezTo>
                  <a:cubicBezTo>
                    <a:pt x="314" y="14"/>
                    <a:pt x="314" y="14"/>
                    <a:pt x="314" y="15"/>
                  </a:cubicBezTo>
                  <a:cubicBezTo>
                    <a:pt x="314" y="18"/>
                    <a:pt x="315" y="21"/>
                    <a:pt x="317" y="24"/>
                  </a:cubicBezTo>
                  <a:cubicBezTo>
                    <a:pt x="298" y="41"/>
                    <a:pt x="278" y="57"/>
                    <a:pt x="257" y="71"/>
                  </a:cubicBezTo>
                  <a:cubicBezTo>
                    <a:pt x="261" y="60"/>
                    <a:pt x="263" y="48"/>
                    <a:pt x="264" y="36"/>
                  </a:cubicBezTo>
                  <a:cubicBezTo>
                    <a:pt x="270" y="36"/>
                    <a:pt x="275" y="31"/>
                    <a:pt x="276" y="25"/>
                  </a:cubicBezTo>
                  <a:cubicBezTo>
                    <a:pt x="277" y="18"/>
                    <a:pt x="272" y="13"/>
                    <a:pt x="266" y="12"/>
                  </a:cubicBezTo>
                  <a:cubicBezTo>
                    <a:pt x="259" y="11"/>
                    <a:pt x="247" y="16"/>
                    <a:pt x="249" y="25"/>
                  </a:cubicBezTo>
                  <a:cubicBezTo>
                    <a:pt x="250" y="30"/>
                    <a:pt x="255" y="34"/>
                    <a:pt x="260" y="35"/>
                  </a:cubicBezTo>
                  <a:cubicBezTo>
                    <a:pt x="260" y="35"/>
                    <a:pt x="260" y="36"/>
                    <a:pt x="261" y="36"/>
                  </a:cubicBezTo>
                  <a:cubicBezTo>
                    <a:pt x="261" y="36"/>
                    <a:pt x="261" y="36"/>
                    <a:pt x="261" y="36"/>
                  </a:cubicBezTo>
                  <a:cubicBezTo>
                    <a:pt x="260" y="49"/>
                    <a:pt x="257" y="61"/>
                    <a:pt x="255" y="73"/>
                  </a:cubicBezTo>
                  <a:cubicBezTo>
                    <a:pt x="231" y="89"/>
                    <a:pt x="206" y="104"/>
                    <a:pt x="179" y="117"/>
                  </a:cubicBezTo>
                  <a:cubicBezTo>
                    <a:pt x="178" y="117"/>
                    <a:pt x="178" y="117"/>
                    <a:pt x="178" y="117"/>
                  </a:cubicBezTo>
                  <a:cubicBezTo>
                    <a:pt x="185" y="99"/>
                    <a:pt x="195" y="83"/>
                    <a:pt x="205" y="67"/>
                  </a:cubicBezTo>
                  <a:cubicBezTo>
                    <a:pt x="209" y="69"/>
                    <a:pt x="215" y="69"/>
                    <a:pt x="218" y="64"/>
                  </a:cubicBezTo>
                  <a:cubicBezTo>
                    <a:pt x="223" y="59"/>
                    <a:pt x="225" y="49"/>
                    <a:pt x="221" y="43"/>
                  </a:cubicBezTo>
                  <a:cubicBezTo>
                    <a:pt x="216" y="36"/>
                    <a:pt x="205" y="37"/>
                    <a:pt x="200" y="44"/>
                  </a:cubicBezTo>
                  <a:cubicBezTo>
                    <a:pt x="197" y="48"/>
                    <a:pt x="197" y="55"/>
                    <a:pt x="200" y="60"/>
                  </a:cubicBezTo>
                  <a:cubicBezTo>
                    <a:pt x="200" y="60"/>
                    <a:pt x="200" y="60"/>
                    <a:pt x="200" y="61"/>
                  </a:cubicBezTo>
                  <a:cubicBezTo>
                    <a:pt x="201" y="63"/>
                    <a:pt x="202" y="64"/>
                    <a:pt x="203" y="65"/>
                  </a:cubicBezTo>
                  <a:cubicBezTo>
                    <a:pt x="193" y="82"/>
                    <a:pt x="181" y="99"/>
                    <a:pt x="175" y="118"/>
                  </a:cubicBezTo>
                  <a:cubicBezTo>
                    <a:pt x="150" y="130"/>
                    <a:pt x="125" y="141"/>
                    <a:pt x="99" y="151"/>
                  </a:cubicBezTo>
                  <a:cubicBezTo>
                    <a:pt x="97" y="151"/>
                    <a:pt x="96" y="152"/>
                    <a:pt x="95" y="152"/>
                  </a:cubicBezTo>
                  <a:cubicBezTo>
                    <a:pt x="107" y="134"/>
                    <a:pt x="121" y="119"/>
                    <a:pt x="135" y="104"/>
                  </a:cubicBezTo>
                  <a:cubicBezTo>
                    <a:pt x="141" y="109"/>
                    <a:pt x="151" y="109"/>
                    <a:pt x="156" y="103"/>
                  </a:cubicBezTo>
                  <a:cubicBezTo>
                    <a:pt x="160" y="98"/>
                    <a:pt x="160" y="89"/>
                    <a:pt x="156" y="84"/>
                  </a:cubicBezTo>
                  <a:cubicBezTo>
                    <a:pt x="151" y="77"/>
                    <a:pt x="141" y="81"/>
                    <a:pt x="136" y="87"/>
                  </a:cubicBezTo>
                  <a:cubicBezTo>
                    <a:pt x="136" y="87"/>
                    <a:pt x="136" y="87"/>
                    <a:pt x="136" y="88"/>
                  </a:cubicBezTo>
                  <a:cubicBezTo>
                    <a:pt x="133" y="92"/>
                    <a:pt x="131" y="97"/>
                    <a:pt x="134" y="102"/>
                  </a:cubicBezTo>
                  <a:cubicBezTo>
                    <a:pt x="117" y="116"/>
                    <a:pt x="103" y="133"/>
                    <a:pt x="93" y="153"/>
                  </a:cubicBezTo>
                  <a:cubicBezTo>
                    <a:pt x="79" y="158"/>
                    <a:pt x="65" y="163"/>
                    <a:pt x="50" y="168"/>
                  </a:cubicBezTo>
                  <a:cubicBezTo>
                    <a:pt x="43" y="170"/>
                    <a:pt x="36" y="171"/>
                    <a:pt x="29" y="173"/>
                  </a:cubicBezTo>
                  <a:cubicBezTo>
                    <a:pt x="32" y="167"/>
                    <a:pt x="35" y="160"/>
                    <a:pt x="38" y="154"/>
                  </a:cubicBezTo>
                  <a:cubicBezTo>
                    <a:pt x="42" y="148"/>
                    <a:pt x="45" y="142"/>
                    <a:pt x="49" y="136"/>
                  </a:cubicBezTo>
                  <a:cubicBezTo>
                    <a:pt x="53" y="138"/>
                    <a:pt x="57" y="137"/>
                    <a:pt x="61" y="134"/>
                  </a:cubicBezTo>
                  <a:cubicBezTo>
                    <a:pt x="67" y="130"/>
                    <a:pt x="69" y="120"/>
                    <a:pt x="64" y="114"/>
                  </a:cubicBezTo>
                  <a:cubicBezTo>
                    <a:pt x="58" y="107"/>
                    <a:pt x="48" y="107"/>
                    <a:pt x="43" y="115"/>
                  </a:cubicBezTo>
                  <a:cubicBezTo>
                    <a:pt x="40" y="119"/>
                    <a:pt x="40" y="127"/>
                    <a:pt x="44" y="130"/>
                  </a:cubicBezTo>
                  <a:cubicBezTo>
                    <a:pt x="44" y="132"/>
                    <a:pt x="45" y="133"/>
                    <a:pt x="46" y="134"/>
                  </a:cubicBezTo>
                  <a:cubicBezTo>
                    <a:pt x="37" y="145"/>
                    <a:pt x="31" y="160"/>
                    <a:pt x="26" y="174"/>
                  </a:cubicBezTo>
                  <a:cubicBezTo>
                    <a:pt x="17" y="175"/>
                    <a:pt x="8" y="177"/>
                    <a:pt x="0" y="181"/>
                  </a:cubicBezTo>
                  <a:cubicBezTo>
                    <a:pt x="0" y="181"/>
                    <a:pt x="0" y="181"/>
                    <a:pt x="0" y="182"/>
                  </a:cubicBezTo>
                  <a:cubicBezTo>
                    <a:pt x="14" y="183"/>
                    <a:pt x="30" y="178"/>
                    <a:pt x="44" y="174"/>
                  </a:cubicBezTo>
                  <a:cubicBezTo>
                    <a:pt x="47" y="173"/>
                    <a:pt x="51" y="172"/>
                    <a:pt x="55" y="171"/>
                  </a:cubicBezTo>
                  <a:cubicBezTo>
                    <a:pt x="70" y="177"/>
                    <a:pt x="88" y="181"/>
                    <a:pt x="104" y="181"/>
                  </a:cubicBezTo>
                  <a:cubicBezTo>
                    <a:pt x="104" y="182"/>
                    <a:pt x="104" y="183"/>
                    <a:pt x="104" y="185"/>
                  </a:cubicBezTo>
                  <a:cubicBezTo>
                    <a:pt x="104" y="194"/>
                    <a:pt x="113" y="197"/>
                    <a:pt x="121" y="196"/>
                  </a:cubicBezTo>
                  <a:cubicBezTo>
                    <a:pt x="128" y="195"/>
                    <a:pt x="132" y="189"/>
                    <a:pt x="131" y="181"/>
                  </a:cubicBezTo>
                  <a:cubicBezTo>
                    <a:pt x="129" y="174"/>
                    <a:pt x="120" y="166"/>
                    <a:pt x="112" y="169"/>
                  </a:cubicBezTo>
                  <a:cubicBezTo>
                    <a:pt x="112" y="169"/>
                    <a:pt x="111" y="170"/>
                    <a:pt x="112" y="171"/>
                  </a:cubicBezTo>
                  <a:cubicBezTo>
                    <a:pt x="109" y="172"/>
                    <a:pt x="107" y="174"/>
                    <a:pt x="106" y="177"/>
                  </a:cubicBezTo>
                  <a:cubicBezTo>
                    <a:pt x="98" y="176"/>
                    <a:pt x="90" y="176"/>
                    <a:pt x="82" y="175"/>
                  </a:cubicBezTo>
                  <a:cubicBezTo>
                    <a:pt x="74" y="174"/>
                    <a:pt x="66" y="172"/>
                    <a:pt x="58" y="170"/>
                  </a:cubicBezTo>
                  <a:cubicBezTo>
                    <a:pt x="71" y="166"/>
                    <a:pt x="83" y="161"/>
                    <a:pt x="96" y="157"/>
                  </a:cubicBezTo>
                  <a:cubicBezTo>
                    <a:pt x="112" y="151"/>
                    <a:pt x="128" y="145"/>
                    <a:pt x="143" y="138"/>
                  </a:cubicBezTo>
                  <a:cubicBezTo>
                    <a:pt x="157" y="148"/>
                    <a:pt x="171" y="157"/>
                    <a:pt x="188" y="162"/>
                  </a:cubicBezTo>
                  <a:cubicBezTo>
                    <a:pt x="187" y="165"/>
                    <a:pt x="187" y="167"/>
                    <a:pt x="188" y="170"/>
                  </a:cubicBezTo>
                  <a:cubicBezTo>
                    <a:pt x="188" y="170"/>
                    <a:pt x="188" y="171"/>
                    <a:pt x="189" y="171"/>
                  </a:cubicBezTo>
                  <a:cubicBezTo>
                    <a:pt x="191" y="176"/>
                    <a:pt x="197" y="180"/>
                    <a:pt x="203" y="179"/>
                  </a:cubicBezTo>
                  <a:cubicBezTo>
                    <a:pt x="211" y="178"/>
                    <a:pt x="219" y="170"/>
                    <a:pt x="216" y="161"/>
                  </a:cubicBezTo>
                  <a:cubicBezTo>
                    <a:pt x="213" y="155"/>
                    <a:pt x="204" y="153"/>
                    <a:pt x="198" y="154"/>
                  </a:cubicBezTo>
                  <a:cubicBezTo>
                    <a:pt x="194" y="154"/>
                    <a:pt x="191" y="156"/>
                    <a:pt x="189" y="159"/>
                  </a:cubicBezTo>
                  <a:cubicBezTo>
                    <a:pt x="173" y="154"/>
                    <a:pt x="159" y="146"/>
                    <a:pt x="145" y="137"/>
                  </a:cubicBezTo>
                  <a:cubicBezTo>
                    <a:pt x="155" y="133"/>
                    <a:pt x="165" y="128"/>
                    <a:pt x="175" y="123"/>
                  </a:cubicBezTo>
                  <a:cubicBezTo>
                    <a:pt x="190" y="116"/>
                    <a:pt x="206" y="109"/>
                    <a:pt x="221" y="100"/>
                  </a:cubicBezTo>
                  <a:cubicBezTo>
                    <a:pt x="231" y="108"/>
                    <a:pt x="244" y="112"/>
                    <a:pt x="257" y="114"/>
                  </a:cubicBezTo>
                  <a:cubicBezTo>
                    <a:pt x="256" y="117"/>
                    <a:pt x="255" y="120"/>
                    <a:pt x="256" y="123"/>
                  </a:cubicBezTo>
                  <a:cubicBezTo>
                    <a:pt x="258" y="130"/>
                    <a:pt x="269" y="134"/>
                    <a:pt x="275" y="129"/>
                  </a:cubicBezTo>
                  <a:cubicBezTo>
                    <a:pt x="279" y="125"/>
                    <a:pt x="280" y="118"/>
                    <a:pt x="277" y="113"/>
                  </a:cubicBezTo>
                  <a:cubicBezTo>
                    <a:pt x="275" y="109"/>
                    <a:pt x="271" y="107"/>
                    <a:pt x="266" y="107"/>
                  </a:cubicBezTo>
                  <a:cubicBezTo>
                    <a:pt x="266" y="107"/>
                    <a:pt x="267" y="107"/>
                    <a:pt x="267" y="107"/>
                  </a:cubicBezTo>
                  <a:cubicBezTo>
                    <a:pt x="267" y="107"/>
                    <a:pt x="267" y="106"/>
                    <a:pt x="266" y="107"/>
                  </a:cubicBezTo>
                  <a:cubicBezTo>
                    <a:pt x="265" y="107"/>
                    <a:pt x="264" y="108"/>
                    <a:pt x="262" y="108"/>
                  </a:cubicBezTo>
                  <a:cubicBezTo>
                    <a:pt x="261" y="109"/>
                    <a:pt x="260" y="109"/>
                    <a:pt x="259" y="110"/>
                  </a:cubicBezTo>
                  <a:cubicBezTo>
                    <a:pt x="259" y="110"/>
                    <a:pt x="259" y="111"/>
                    <a:pt x="259" y="111"/>
                  </a:cubicBezTo>
                  <a:cubicBezTo>
                    <a:pt x="246" y="108"/>
                    <a:pt x="235" y="105"/>
                    <a:pt x="223" y="99"/>
                  </a:cubicBezTo>
                  <a:cubicBezTo>
                    <a:pt x="246" y="87"/>
                    <a:pt x="268" y="73"/>
                    <a:pt x="288" y="57"/>
                  </a:cubicBezTo>
                  <a:cubicBezTo>
                    <a:pt x="300" y="57"/>
                    <a:pt x="312" y="58"/>
                    <a:pt x="324" y="57"/>
                  </a:cubicBezTo>
                  <a:cubicBezTo>
                    <a:pt x="324" y="57"/>
                    <a:pt x="324" y="57"/>
                    <a:pt x="324" y="57"/>
                  </a:cubicBezTo>
                  <a:cubicBezTo>
                    <a:pt x="326" y="61"/>
                    <a:pt x="330" y="64"/>
                    <a:pt x="334" y="65"/>
                  </a:cubicBezTo>
                  <a:cubicBezTo>
                    <a:pt x="340" y="65"/>
                    <a:pt x="346" y="62"/>
                    <a:pt x="347" y="55"/>
                  </a:cubicBezTo>
                  <a:cubicBezTo>
                    <a:pt x="348" y="48"/>
                    <a:pt x="344" y="39"/>
                    <a:pt x="336" y="40"/>
                  </a:cubicBezTo>
                  <a:close/>
                </a:path>
              </a:pathLst>
            </a:custGeom>
            <a:solidFill>
              <a:srgbClr val="FEC16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ea typeface="华文细黑" panose="02010600040101010101" pitchFamily="2" charset="-122"/>
              </a:endParaRPr>
            </a:p>
          </p:txBody>
        </p:sp>
        <p:sp>
          <p:nvSpPr>
            <p:cNvPr id="98" name="Freeform 96"/>
            <p:cNvSpPr>
              <a:spLocks/>
            </p:cNvSpPr>
            <p:nvPr/>
          </p:nvSpPr>
          <p:spPr bwMode="auto">
            <a:xfrm>
              <a:off x="834" y="2358"/>
              <a:ext cx="647" cy="414"/>
            </a:xfrm>
            <a:custGeom>
              <a:avLst/>
              <a:gdLst>
                <a:gd name="T0" fmla="*/ 372 w 375"/>
                <a:gd name="T1" fmla="*/ 33 h 239"/>
                <a:gd name="T2" fmla="*/ 331 w 375"/>
                <a:gd name="T3" fmla="*/ 50 h 239"/>
                <a:gd name="T4" fmla="*/ 291 w 375"/>
                <a:gd name="T5" fmla="*/ 64 h 239"/>
                <a:gd name="T6" fmla="*/ 235 w 375"/>
                <a:gd name="T7" fmla="*/ 113 h 239"/>
                <a:gd name="T8" fmla="*/ 211 w 375"/>
                <a:gd name="T9" fmla="*/ 121 h 239"/>
                <a:gd name="T10" fmla="*/ 137 w 375"/>
                <a:gd name="T11" fmla="*/ 138 h 239"/>
                <a:gd name="T12" fmla="*/ 162 w 375"/>
                <a:gd name="T13" fmla="*/ 117 h 239"/>
                <a:gd name="T14" fmla="*/ 171 w 375"/>
                <a:gd name="T15" fmla="*/ 108 h 239"/>
                <a:gd name="T16" fmla="*/ 241 w 375"/>
                <a:gd name="T17" fmla="*/ 5 h 239"/>
                <a:gd name="T18" fmla="*/ 243 w 375"/>
                <a:gd name="T19" fmla="*/ 3 h 239"/>
                <a:gd name="T20" fmla="*/ 241 w 375"/>
                <a:gd name="T21" fmla="*/ 1 h 239"/>
                <a:gd name="T22" fmla="*/ 218 w 375"/>
                <a:gd name="T23" fmla="*/ 26 h 239"/>
                <a:gd name="T24" fmla="*/ 191 w 375"/>
                <a:gd name="T25" fmla="*/ 51 h 239"/>
                <a:gd name="T26" fmla="*/ 167 w 375"/>
                <a:gd name="T27" fmla="*/ 106 h 239"/>
                <a:gd name="T28" fmla="*/ 167 w 375"/>
                <a:gd name="T29" fmla="*/ 106 h 239"/>
                <a:gd name="T30" fmla="*/ 162 w 375"/>
                <a:gd name="T31" fmla="*/ 112 h 239"/>
                <a:gd name="T32" fmla="*/ 131 w 375"/>
                <a:gd name="T33" fmla="*/ 139 h 239"/>
                <a:gd name="T34" fmla="*/ 90 w 375"/>
                <a:gd name="T35" fmla="*/ 146 h 239"/>
                <a:gd name="T36" fmla="*/ 90 w 375"/>
                <a:gd name="T37" fmla="*/ 146 h 239"/>
                <a:gd name="T38" fmla="*/ 89 w 375"/>
                <a:gd name="T39" fmla="*/ 146 h 239"/>
                <a:gd name="T40" fmla="*/ 67 w 375"/>
                <a:gd name="T41" fmla="*/ 149 h 239"/>
                <a:gd name="T42" fmla="*/ 1 w 375"/>
                <a:gd name="T43" fmla="*/ 148 h 239"/>
                <a:gd name="T44" fmla="*/ 1 w 375"/>
                <a:gd name="T45" fmla="*/ 149 h 239"/>
                <a:gd name="T46" fmla="*/ 58 w 375"/>
                <a:gd name="T47" fmla="*/ 154 h 239"/>
                <a:gd name="T48" fmla="*/ 90 w 375"/>
                <a:gd name="T49" fmla="*/ 150 h 239"/>
                <a:gd name="T50" fmla="*/ 144 w 375"/>
                <a:gd name="T51" fmla="*/ 186 h 239"/>
                <a:gd name="T52" fmla="*/ 193 w 375"/>
                <a:gd name="T53" fmla="*/ 202 h 239"/>
                <a:gd name="T54" fmla="*/ 296 w 375"/>
                <a:gd name="T55" fmla="*/ 185 h 239"/>
                <a:gd name="T56" fmla="*/ 296 w 375"/>
                <a:gd name="T57" fmla="*/ 184 h 239"/>
                <a:gd name="T58" fmla="*/ 297 w 375"/>
                <a:gd name="T59" fmla="*/ 184 h 239"/>
                <a:gd name="T60" fmla="*/ 297 w 375"/>
                <a:gd name="T61" fmla="*/ 181 h 239"/>
                <a:gd name="T62" fmla="*/ 192 w 375"/>
                <a:gd name="T63" fmla="*/ 197 h 239"/>
                <a:gd name="T64" fmla="*/ 192 w 375"/>
                <a:gd name="T65" fmla="*/ 198 h 239"/>
                <a:gd name="T66" fmla="*/ 150 w 375"/>
                <a:gd name="T67" fmla="*/ 185 h 239"/>
                <a:gd name="T68" fmla="*/ 92 w 375"/>
                <a:gd name="T69" fmla="*/ 149 h 239"/>
                <a:gd name="T70" fmla="*/ 127 w 375"/>
                <a:gd name="T71" fmla="*/ 144 h 239"/>
                <a:gd name="T72" fmla="*/ 235 w 375"/>
                <a:gd name="T73" fmla="*/ 119 h 239"/>
                <a:gd name="T74" fmla="*/ 235 w 375"/>
                <a:gd name="T75" fmla="*/ 119 h 239"/>
                <a:gd name="T76" fmla="*/ 313 w 375"/>
                <a:gd name="T77" fmla="*/ 123 h 239"/>
                <a:gd name="T78" fmla="*/ 350 w 375"/>
                <a:gd name="T79" fmla="*/ 87 h 239"/>
                <a:gd name="T80" fmla="*/ 372 w 375"/>
                <a:gd name="T81" fmla="*/ 36 h 239"/>
                <a:gd name="T82" fmla="*/ 374 w 375"/>
                <a:gd name="T83" fmla="*/ 35 h 239"/>
                <a:gd name="T84" fmla="*/ 372 w 375"/>
                <a:gd name="T85" fmla="*/ 33 h 2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375" h="239">
                  <a:moveTo>
                    <a:pt x="372" y="33"/>
                  </a:moveTo>
                  <a:cubicBezTo>
                    <a:pt x="359" y="39"/>
                    <a:pt x="346" y="45"/>
                    <a:pt x="331" y="50"/>
                  </a:cubicBezTo>
                  <a:cubicBezTo>
                    <a:pt x="317" y="54"/>
                    <a:pt x="304" y="58"/>
                    <a:pt x="291" y="64"/>
                  </a:cubicBezTo>
                  <a:cubicBezTo>
                    <a:pt x="267" y="74"/>
                    <a:pt x="249" y="93"/>
                    <a:pt x="235" y="113"/>
                  </a:cubicBezTo>
                  <a:cubicBezTo>
                    <a:pt x="227" y="116"/>
                    <a:pt x="219" y="119"/>
                    <a:pt x="211" y="121"/>
                  </a:cubicBezTo>
                  <a:cubicBezTo>
                    <a:pt x="187" y="129"/>
                    <a:pt x="162" y="134"/>
                    <a:pt x="137" y="138"/>
                  </a:cubicBezTo>
                  <a:cubicBezTo>
                    <a:pt x="146" y="133"/>
                    <a:pt x="155" y="124"/>
                    <a:pt x="162" y="117"/>
                  </a:cubicBezTo>
                  <a:cubicBezTo>
                    <a:pt x="165" y="114"/>
                    <a:pt x="168" y="111"/>
                    <a:pt x="171" y="108"/>
                  </a:cubicBezTo>
                  <a:cubicBezTo>
                    <a:pt x="226" y="117"/>
                    <a:pt x="233" y="44"/>
                    <a:pt x="241" y="5"/>
                  </a:cubicBezTo>
                  <a:cubicBezTo>
                    <a:pt x="242" y="4"/>
                    <a:pt x="242" y="3"/>
                    <a:pt x="243" y="3"/>
                  </a:cubicBezTo>
                  <a:cubicBezTo>
                    <a:pt x="244" y="1"/>
                    <a:pt x="242" y="0"/>
                    <a:pt x="241" y="1"/>
                  </a:cubicBezTo>
                  <a:cubicBezTo>
                    <a:pt x="233" y="10"/>
                    <a:pt x="226" y="18"/>
                    <a:pt x="218" y="26"/>
                  </a:cubicBezTo>
                  <a:cubicBezTo>
                    <a:pt x="209" y="34"/>
                    <a:pt x="199" y="42"/>
                    <a:pt x="191" y="51"/>
                  </a:cubicBezTo>
                  <a:cubicBezTo>
                    <a:pt x="176" y="65"/>
                    <a:pt x="164" y="85"/>
                    <a:pt x="167" y="106"/>
                  </a:cubicBezTo>
                  <a:cubicBezTo>
                    <a:pt x="167" y="106"/>
                    <a:pt x="167" y="106"/>
                    <a:pt x="167" y="106"/>
                  </a:cubicBezTo>
                  <a:cubicBezTo>
                    <a:pt x="165" y="108"/>
                    <a:pt x="164" y="110"/>
                    <a:pt x="162" y="112"/>
                  </a:cubicBezTo>
                  <a:cubicBezTo>
                    <a:pt x="153" y="123"/>
                    <a:pt x="142" y="131"/>
                    <a:pt x="131" y="139"/>
                  </a:cubicBezTo>
                  <a:cubicBezTo>
                    <a:pt x="117" y="142"/>
                    <a:pt x="103" y="144"/>
                    <a:pt x="90" y="146"/>
                  </a:cubicBezTo>
                  <a:cubicBezTo>
                    <a:pt x="90" y="146"/>
                    <a:pt x="90" y="146"/>
                    <a:pt x="90" y="146"/>
                  </a:cubicBezTo>
                  <a:cubicBezTo>
                    <a:pt x="89" y="145"/>
                    <a:pt x="89" y="146"/>
                    <a:pt x="89" y="146"/>
                  </a:cubicBezTo>
                  <a:cubicBezTo>
                    <a:pt x="82" y="147"/>
                    <a:pt x="74" y="148"/>
                    <a:pt x="67" y="149"/>
                  </a:cubicBezTo>
                  <a:cubicBezTo>
                    <a:pt x="45" y="153"/>
                    <a:pt x="23" y="154"/>
                    <a:pt x="1" y="148"/>
                  </a:cubicBezTo>
                  <a:cubicBezTo>
                    <a:pt x="1" y="147"/>
                    <a:pt x="0" y="148"/>
                    <a:pt x="1" y="149"/>
                  </a:cubicBezTo>
                  <a:cubicBezTo>
                    <a:pt x="17" y="159"/>
                    <a:pt x="41" y="156"/>
                    <a:pt x="58" y="154"/>
                  </a:cubicBezTo>
                  <a:cubicBezTo>
                    <a:pt x="69" y="153"/>
                    <a:pt x="80" y="151"/>
                    <a:pt x="90" y="150"/>
                  </a:cubicBezTo>
                  <a:cubicBezTo>
                    <a:pt x="101" y="168"/>
                    <a:pt x="126" y="179"/>
                    <a:pt x="144" y="186"/>
                  </a:cubicBezTo>
                  <a:cubicBezTo>
                    <a:pt x="159" y="193"/>
                    <a:pt x="176" y="199"/>
                    <a:pt x="193" y="202"/>
                  </a:cubicBezTo>
                  <a:cubicBezTo>
                    <a:pt x="214" y="239"/>
                    <a:pt x="285" y="223"/>
                    <a:pt x="296" y="185"/>
                  </a:cubicBezTo>
                  <a:cubicBezTo>
                    <a:pt x="296" y="184"/>
                    <a:pt x="296" y="184"/>
                    <a:pt x="296" y="184"/>
                  </a:cubicBezTo>
                  <a:cubicBezTo>
                    <a:pt x="297" y="184"/>
                    <a:pt x="297" y="184"/>
                    <a:pt x="297" y="184"/>
                  </a:cubicBezTo>
                  <a:cubicBezTo>
                    <a:pt x="299" y="183"/>
                    <a:pt x="299" y="180"/>
                    <a:pt x="297" y="181"/>
                  </a:cubicBezTo>
                  <a:cubicBezTo>
                    <a:pt x="263" y="184"/>
                    <a:pt x="218" y="166"/>
                    <a:pt x="192" y="197"/>
                  </a:cubicBezTo>
                  <a:cubicBezTo>
                    <a:pt x="192" y="198"/>
                    <a:pt x="192" y="198"/>
                    <a:pt x="192" y="198"/>
                  </a:cubicBezTo>
                  <a:cubicBezTo>
                    <a:pt x="178" y="195"/>
                    <a:pt x="164" y="190"/>
                    <a:pt x="150" y="185"/>
                  </a:cubicBezTo>
                  <a:cubicBezTo>
                    <a:pt x="130" y="178"/>
                    <a:pt x="106" y="167"/>
                    <a:pt x="92" y="149"/>
                  </a:cubicBezTo>
                  <a:cubicBezTo>
                    <a:pt x="104" y="148"/>
                    <a:pt x="115" y="146"/>
                    <a:pt x="127" y="144"/>
                  </a:cubicBezTo>
                  <a:cubicBezTo>
                    <a:pt x="162" y="138"/>
                    <a:pt x="200" y="131"/>
                    <a:pt x="235" y="119"/>
                  </a:cubicBezTo>
                  <a:cubicBezTo>
                    <a:pt x="235" y="119"/>
                    <a:pt x="235" y="119"/>
                    <a:pt x="235" y="119"/>
                  </a:cubicBezTo>
                  <a:cubicBezTo>
                    <a:pt x="253" y="141"/>
                    <a:pt x="291" y="133"/>
                    <a:pt x="313" y="123"/>
                  </a:cubicBezTo>
                  <a:cubicBezTo>
                    <a:pt x="329" y="116"/>
                    <a:pt x="340" y="101"/>
                    <a:pt x="350" y="87"/>
                  </a:cubicBezTo>
                  <a:cubicBezTo>
                    <a:pt x="360" y="73"/>
                    <a:pt x="370" y="54"/>
                    <a:pt x="372" y="36"/>
                  </a:cubicBezTo>
                  <a:cubicBezTo>
                    <a:pt x="373" y="36"/>
                    <a:pt x="373" y="35"/>
                    <a:pt x="374" y="35"/>
                  </a:cubicBezTo>
                  <a:cubicBezTo>
                    <a:pt x="375" y="34"/>
                    <a:pt x="374" y="32"/>
                    <a:pt x="372" y="33"/>
                  </a:cubicBezTo>
                  <a:close/>
                </a:path>
              </a:pathLst>
            </a:custGeom>
            <a:solidFill>
              <a:srgbClr val="B2874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ea typeface="华文细黑" panose="02010600040101010101" pitchFamily="2" charset="-122"/>
              </a:endParaRPr>
            </a:p>
          </p:txBody>
        </p:sp>
        <p:sp>
          <p:nvSpPr>
            <p:cNvPr id="99" name="Freeform 97"/>
            <p:cNvSpPr>
              <a:spLocks/>
            </p:cNvSpPr>
            <p:nvPr/>
          </p:nvSpPr>
          <p:spPr bwMode="auto">
            <a:xfrm>
              <a:off x="1100" y="2784"/>
              <a:ext cx="152" cy="343"/>
            </a:xfrm>
            <a:custGeom>
              <a:avLst/>
              <a:gdLst>
                <a:gd name="T0" fmla="*/ 87 w 88"/>
                <a:gd name="T1" fmla="*/ 183 h 198"/>
                <a:gd name="T2" fmla="*/ 79 w 88"/>
                <a:gd name="T3" fmla="*/ 177 h 198"/>
                <a:gd name="T4" fmla="*/ 68 w 88"/>
                <a:gd name="T5" fmla="*/ 170 h 198"/>
                <a:gd name="T6" fmla="*/ 68 w 88"/>
                <a:gd name="T7" fmla="*/ 170 h 198"/>
                <a:gd name="T8" fmla="*/ 54 w 88"/>
                <a:gd name="T9" fmla="*/ 80 h 198"/>
                <a:gd name="T10" fmla="*/ 33 w 88"/>
                <a:gd name="T11" fmla="*/ 29 h 198"/>
                <a:gd name="T12" fmla="*/ 1 w 88"/>
                <a:gd name="T13" fmla="*/ 0 h 198"/>
                <a:gd name="T14" fmla="*/ 0 w 88"/>
                <a:gd name="T15" fmla="*/ 1 h 198"/>
                <a:gd name="T16" fmla="*/ 32 w 88"/>
                <a:gd name="T17" fmla="*/ 35 h 198"/>
                <a:gd name="T18" fmla="*/ 51 w 88"/>
                <a:gd name="T19" fmla="*/ 86 h 198"/>
                <a:gd name="T20" fmla="*/ 63 w 88"/>
                <a:gd name="T21" fmla="*/ 171 h 198"/>
                <a:gd name="T22" fmla="*/ 49 w 88"/>
                <a:gd name="T23" fmla="*/ 187 h 198"/>
                <a:gd name="T24" fmla="*/ 49 w 88"/>
                <a:gd name="T25" fmla="*/ 190 h 198"/>
                <a:gd name="T26" fmla="*/ 70 w 88"/>
                <a:gd name="T27" fmla="*/ 197 h 198"/>
                <a:gd name="T28" fmla="*/ 86 w 88"/>
                <a:gd name="T29" fmla="*/ 186 h 198"/>
                <a:gd name="T30" fmla="*/ 87 w 88"/>
                <a:gd name="T31" fmla="*/ 183 h 1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88" h="198">
                  <a:moveTo>
                    <a:pt x="87" y="183"/>
                  </a:moveTo>
                  <a:cubicBezTo>
                    <a:pt x="85" y="181"/>
                    <a:pt x="82" y="179"/>
                    <a:pt x="79" y="177"/>
                  </a:cubicBezTo>
                  <a:cubicBezTo>
                    <a:pt x="75" y="175"/>
                    <a:pt x="72" y="172"/>
                    <a:pt x="68" y="170"/>
                  </a:cubicBezTo>
                  <a:cubicBezTo>
                    <a:pt x="68" y="170"/>
                    <a:pt x="68" y="170"/>
                    <a:pt x="68" y="170"/>
                  </a:cubicBezTo>
                  <a:cubicBezTo>
                    <a:pt x="68" y="140"/>
                    <a:pt x="62" y="108"/>
                    <a:pt x="54" y="80"/>
                  </a:cubicBezTo>
                  <a:cubicBezTo>
                    <a:pt x="50" y="62"/>
                    <a:pt x="43" y="45"/>
                    <a:pt x="33" y="29"/>
                  </a:cubicBezTo>
                  <a:cubicBezTo>
                    <a:pt x="26" y="18"/>
                    <a:pt x="15" y="4"/>
                    <a:pt x="1" y="0"/>
                  </a:cubicBezTo>
                  <a:cubicBezTo>
                    <a:pt x="0" y="0"/>
                    <a:pt x="0" y="1"/>
                    <a:pt x="0" y="1"/>
                  </a:cubicBezTo>
                  <a:cubicBezTo>
                    <a:pt x="13" y="12"/>
                    <a:pt x="23" y="20"/>
                    <a:pt x="32" y="35"/>
                  </a:cubicBezTo>
                  <a:cubicBezTo>
                    <a:pt x="41" y="51"/>
                    <a:pt x="47" y="69"/>
                    <a:pt x="51" y="86"/>
                  </a:cubicBezTo>
                  <a:cubicBezTo>
                    <a:pt x="58" y="114"/>
                    <a:pt x="60" y="142"/>
                    <a:pt x="63" y="171"/>
                  </a:cubicBezTo>
                  <a:cubicBezTo>
                    <a:pt x="58" y="176"/>
                    <a:pt x="54" y="182"/>
                    <a:pt x="49" y="187"/>
                  </a:cubicBezTo>
                  <a:cubicBezTo>
                    <a:pt x="49" y="188"/>
                    <a:pt x="49" y="189"/>
                    <a:pt x="49" y="190"/>
                  </a:cubicBezTo>
                  <a:cubicBezTo>
                    <a:pt x="55" y="196"/>
                    <a:pt x="62" y="198"/>
                    <a:pt x="70" y="197"/>
                  </a:cubicBezTo>
                  <a:cubicBezTo>
                    <a:pt x="77" y="196"/>
                    <a:pt x="84" y="192"/>
                    <a:pt x="86" y="186"/>
                  </a:cubicBezTo>
                  <a:cubicBezTo>
                    <a:pt x="87" y="185"/>
                    <a:pt x="88" y="184"/>
                    <a:pt x="87" y="183"/>
                  </a:cubicBezTo>
                  <a:close/>
                </a:path>
              </a:pathLst>
            </a:custGeom>
            <a:solidFill>
              <a:srgbClr val="FEC16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ea typeface="华文细黑" panose="02010600040101010101" pitchFamily="2" charset="-122"/>
              </a:endParaRPr>
            </a:p>
          </p:txBody>
        </p:sp>
        <p:sp>
          <p:nvSpPr>
            <p:cNvPr id="100" name="Freeform 98"/>
            <p:cNvSpPr>
              <a:spLocks/>
            </p:cNvSpPr>
            <p:nvPr/>
          </p:nvSpPr>
          <p:spPr bwMode="auto">
            <a:xfrm>
              <a:off x="1274" y="2862"/>
              <a:ext cx="263" cy="281"/>
            </a:xfrm>
            <a:custGeom>
              <a:avLst/>
              <a:gdLst>
                <a:gd name="T0" fmla="*/ 142 w 152"/>
                <a:gd name="T1" fmla="*/ 103 h 162"/>
                <a:gd name="T2" fmla="*/ 129 w 152"/>
                <a:gd name="T3" fmla="*/ 105 h 162"/>
                <a:gd name="T4" fmla="*/ 88 w 152"/>
                <a:gd name="T5" fmla="*/ 89 h 162"/>
                <a:gd name="T6" fmla="*/ 88 w 152"/>
                <a:gd name="T7" fmla="*/ 89 h 162"/>
                <a:gd name="T8" fmla="*/ 60 w 152"/>
                <a:gd name="T9" fmla="*/ 45 h 162"/>
                <a:gd name="T10" fmla="*/ 102 w 152"/>
                <a:gd name="T11" fmla="*/ 55 h 162"/>
                <a:gd name="T12" fmla="*/ 101 w 152"/>
                <a:gd name="T13" fmla="*/ 63 h 162"/>
                <a:gd name="T14" fmla="*/ 120 w 152"/>
                <a:gd name="T15" fmla="*/ 69 h 162"/>
                <a:gd name="T16" fmla="*/ 125 w 152"/>
                <a:gd name="T17" fmla="*/ 49 h 162"/>
                <a:gd name="T18" fmla="*/ 106 w 152"/>
                <a:gd name="T19" fmla="*/ 45 h 162"/>
                <a:gd name="T20" fmla="*/ 106 w 152"/>
                <a:gd name="T21" fmla="*/ 46 h 162"/>
                <a:gd name="T22" fmla="*/ 103 w 152"/>
                <a:gd name="T23" fmla="*/ 51 h 162"/>
                <a:gd name="T24" fmla="*/ 82 w 152"/>
                <a:gd name="T25" fmla="*/ 49 h 162"/>
                <a:gd name="T26" fmla="*/ 56 w 152"/>
                <a:gd name="T27" fmla="*/ 39 h 162"/>
                <a:gd name="T28" fmla="*/ 20 w 152"/>
                <a:gd name="T29" fmla="*/ 1 h 162"/>
                <a:gd name="T30" fmla="*/ 19 w 152"/>
                <a:gd name="T31" fmla="*/ 2 h 162"/>
                <a:gd name="T32" fmla="*/ 36 w 152"/>
                <a:gd name="T33" fmla="*/ 22 h 162"/>
                <a:gd name="T34" fmla="*/ 19 w 152"/>
                <a:gd name="T35" fmla="*/ 77 h 162"/>
                <a:gd name="T36" fmla="*/ 5 w 152"/>
                <a:gd name="T37" fmla="*/ 78 h 162"/>
                <a:gd name="T38" fmla="*/ 6 w 152"/>
                <a:gd name="T39" fmla="*/ 96 h 162"/>
                <a:gd name="T40" fmla="*/ 20 w 152"/>
                <a:gd name="T41" fmla="*/ 96 h 162"/>
                <a:gd name="T42" fmla="*/ 22 w 152"/>
                <a:gd name="T43" fmla="*/ 80 h 162"/>
                <a:gd name="T44" fmla="*/ 38 w 152"/>
                <a:gd name="T45" fmla="*/ 24 h 162"/>
                <a:gd name="T46" fmla="*/ 70 w 152"/>
                <a:gd name="T47" fmla="*/ 66 h 162"/>
                <a:gd name="T48" fmla="*/ 54 w 152"/>
                <a:gd name="T49" fmla="*/ 115 h 162"/>
                <a:gd name="T50" fmla="*/ 52 w 152"/>
                <a:gd name="T51" fmla="*/ 114 h 162"/>
                <a:gd name="T52" fmla="*/ 50 w 152"/>
                <a:gd name="T53" fmla="*/ 115 h 162"/>
                <a:gd name="T54" fmla="*/ 37 w 152"/>
                <a:gd name="T55" fmla="*/ 118 h 162"/>
                <a:gd name="T56" fmla="*/ 41 w 152"/>
                <a:gd name="T57" fmla="*/ 135 h 162"/>
                <a:gd name="T58" fmla="*/ 57 w 152"/>
                <a:gd name="T59" fmla="*/ 132 h 162"/>
                <a:gd name="T60" fmla="*/ 56 w 152"/>
                <a:gd name="T61" fmla="*/ 118 h 162"/>
                <a:gd name="T62" fmla="*/ 72 w 152"/>
                <a:gd name="T63" fmla="*/ 69 h 162"/>
                <a:gd name="T64" fmla="*/ 94 w 152"/>
                <a:gd name="T65" fmla="*/ 115 h 162"/>
                <a:gd name="T66" fmla="*/ 85 w 152"/>
                <a:gd name="T67" fmla="*/ 136 h 162"/>
                <a:gd name="T68" fmla="*/ 84 w 152"/>
                <a:gd name="T69" fmla="*/ 135 h 162"/>
                <a:gd name="T70" fmla="*/ 72 w 152"/>
                <a:gd name="T71" fmla="*/ 144 h 162"/>
                <a:gd name="T72" fmla="*/ 79 w 152"/>
                <a:gd name="T73" fmla="*/ 157 h 162"/>
                <a:gd name="T74" fmla="*/ 89 w 152"/>
                <a:gd name="T75" fmla="*/ 150 h 162"/>
                <a:gd name="T76" fmla="*/ 87 w 152"/>
                <a:gd name="T77" fmla="*/ 138 h 162"/>
                <a:gd name="T78" fmla="*/ 96 w 152"/>
                <a:gd name="T79" fmla="*/ 118 h 162"/>
                <a:gd name="T80" fmla="*/ 105 w 152"/>
                <a:gd name="T81" fmla="*/ 144 h 162"/>
                <a:gd name="T82" fmla="*/ 104 w 152"/>
                <a:gd name="T83" fmla="*/ 155 h 162"/>
                <a:gd name="T84" fmla="*/ 118 w 152"/>
                <a:gd name="T85" fmla="*/ 158 h 162"/>
                <a:gd name="T86" fmla="*/ 122 w 152"/>
                <a:gd name="T87" fmla="*/ 146 h 162"/>
                <a:gd name="T88" fmla="*/ 108 w 152"/>
                <a:gd name="T89" fmla="*/ 141 h 162"/>
                <a:gd name="T90" fmla="*/ 90 w 152"/>
                <a:gd name="T91" fmla="*/ 94 h 162"/>
                <a:gd name="T92" fmla="*/ 126 w 152"/>
                <a:gd name="T93" fmla="*/ 110 h 162"/>
                <a:gd name="T94" fmla="*/ 125 w 152"/>
                <a:gd name="T95" fmla="*/ 111 h 162"/>
                <a:gd name="T96" fmla="*/ 125 w 152"/>
                <a:gd name="T97" fmla="*/ 112 h 162"/>
                <a:gd name="T98" fmla="*/ 132 w 152"/>
                <a:gd name="T99" fmla="*/ 126 h 162"/>
                <a:gd name="T100" fmla="*/ 151 w 152"/>
                <a:gd name="T101" fmla="*/ 117 h 162"/>
                <a:gd name="T102" fmla="*/ 142 w 152"/>
                <a:gd name="T103" fmla="*/ 103 h 1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52" h="162">
                  <a:moveTo>
                    <a:pt x="142" y="103"/>
                  </a:moveTo>
                  <a:cubicBezTo>
                    <a:pt x="137" y="101"/>
                    <a:pt x="132" y="102"/>
                    <a:pt x="129" y="105"/>
                  </a:cubicBezTo>
                  <a:cubicBezTo>
                    <a:pt x="114" y="102"/>
                    <a:pt x="101" y="99"/>
                    <a:pt x="88" y="89"/>
                  </a:cubicBezTo>
                  <a:cubicBezTo>
                    <a:pt x="88" y="89"/>
                    <a:pt x="88" y="89"/>
                    <a:pt x="88" y="89"/>
                  </a:cubicBezTo>
                  <a:cubicBezTo>
                    <a:pt x="80" y="74"/>
                    <a:pt x="71" y="59"/>
                    <a:pt x="60" y="45"/>
                  </a:cubicBezTo>
                  <a:cubicBezTo>
                    <a:pt x="72" y="52"/>
                    <a:pt x="88" y="55"/>
                    <a:pt x="102" y="55"/>
                  </a:cubicBezTo>
                  <a:cubicBezTo>
                    <a:pt x="101" y="58"/>
                    <a:pt x="101" y="61"/>
                    <a:pt x="101" y="63"/>
                  </a:cubicBezTo>
                  <a:cubicBezTo>
                    <a:pt x="103" y="72"/>
                    <a:pt x="114" y="74"/>
                    <a:pt x="120" y="69"/>
                  </a:cubicBezTo>
                  <a:cubicBezTo>
                    <a:pt x="126" y="65"/>
                    <a:pt x="127" y="55"/>
                    <a:pt x="125" y="49"/>
                  </a:cubicBezTo>
                  <a:cubicBezTo>
                    <a:pt x="122" y="41"/>
                    <a:pt x="113" y="39"/>
                    <a:pt x="106" y="45"/>
                  </a:cubicBezTo>
                  <a:cubicBezTo>
                    <a:pt x="106" y="45"/>
                    <a:pt x="106" y="46"/>
                    <a:pt x="106" y="46"/>
                  </a:cubicBezTo>
                  <a:cubicBezTo>
                    <a:pt x="105" y="48"/>
                    <a:pt x="104" y="49"/>
                    <a:pt x="103" y="51"/>
                  </a:cubicBezTo>
                  <a:cubicBezTo>
                    <a:pt x="96" y="50"/>
                    <a:pt x="89" y="50"/>
                    <a:pt x="82" y="49"/>
                  </a:cubicBezTo>
                  <a:cubicBezTo>
                    <a:pt x="72" y="47"/>
                    <a:pt x="64" y="44"/>
                    <a:pt x="56" y="39"/>
                  </a:cubicBezTo>
                  <a:cubicBezTo>
                    <a:pt x="45" y="25"/>
                    <a:pt x="33" y="12"/>
                    <a:pt x="20" y="1"/>
                  </a:cubicBezTo>
                  <a:cubicBezTo>
                    <a:pt x="19" y="0"/>
                    <a:pt x="19" y="1"/>
                    <a:pt x="19" y="2"/>
                  </a:cubicBezTo>
                  <a:cubicBezTo>
                    <a:pt x="25" y="9"/>
                    <a:pt x="30" y="15"/>
                    <a:pt x="36" y="22"/>
                  </a:cubicBezTo>
                  <a:cubicBezTo>
                    <a:pt x="36" y="42"/>
                    <a:pt x="26" y="59"/>
                    <a:pt x="19" y="77"/>
                  </a:cubicBezTo>
                  <a:cubicBezTo>
                    <a:pt x="15" y="74"/>
                    <a:pt x="9" y="74"/>
                    <a:pt x="5" y="78"/>
                  </a:cubicBezTo>
                  <a:cubicBezTo>
                    <a:pt x="1" y="83"/>
                    <a:pt x="0" y="92"/>
                    <a:pt x="6" y="96"/>
                  </a:cubicBezTo>
                  <a:cubicBezTo>
                    <a:pt x="10" y="99"/>
                    <a:pt x="16" y="99"/>
                    <a:pt x="20" y="96"/>
                  </a:cubicBezTo>
                  <a:cubicBezTo>
                    <a:pt x="24" y="92"/>
                    <a:pt x="25" y="84"/>
                    <a:pt x="22" y="80"/>
                  </a:cubicBezTo>
                  <a:cubicBezTo>
                    <a:pt x="31" y="64"/>
                    <a:pt x="39" y="42"/>
                    <a:pt x="38" y="24"/>
                  </a:cubicBezTo>
                  <a:cubicBezTo>
                    <a:pt x="49" y="37"/>
                    <a:pt x="60" y="51"/>
                    <a:pt x="70" y="66"/>
                  </a:cubicBezTo>
                  <a:cubicBezTo>
                    <a:pt x="71" y="85"/>
                    <a:pt x="62" y="100"/>
                    <a:pt x="54" y="115"/>
                  </a:cubicBezTo>
                  <a:cubicBezTo>
                    <a:pt x="53" y="115"/>
                    <a:pt x="53" y="115"/>
                    <a:pt x="52" y="114"/>
                  </a:cubicBezTo>
                  <a:cubicBezTo>
                    <a:pt x="51" y="114"/>
                    <a:pt x="51" y="114"/>
                    <a:pt x="50" y="115"/>
                  </a:cubicBezTo>
                  <a:cubicBezTo>
                    <a:pt x="46" y="114"/>
                    <a:pt x="40" y="115"/>
                    <a:pt x="37" y="118"/>
                  </a:cubicBezTo>
                  <a:cubicBezTo>
                    <a:pt x="32" y="123"/>
                    <a:pt x="37" y="131"/>
                    <a:pt x="41" y="135"/>
                  </a:cubicBezTo>
                  <a:cubicBezTo>
                    <a:pt x="46" y="138"/>
                    <a:pt x="53" y="136"/>
                    <a:pt x="57" y="132"/>
                  </a:cubicBezTo>
                  <a:cubicBezTo>
                    <a:pt x="60" y="127"/>
                    <a:pt x="59" y="122"/>
                    <a:pt x="56" y="118"/>
                  </a:cubicBezTo>
                  <a:cubicBezTo>
                    <a:pt x="66" y="104"/>
                    <a:pt x="74" y="86"/>
                    <a:pt x="72" y="69"/>
                  </a:cubicBezTo>
                  <a:cubicBezTo>
                    <a:pt x="81" y="84"/>
                    <a:pt x="88" y="99"/>
                    <a:pt x="94" y="115"/>
                  </a:cubicBezTo>
                  <a:cubicBezTo>
                    <a:pt x="92" y="122"/>
                    <a:pt x="88" y="129"/>
                    <a:pt x="85" y="136"/>
                  </a:cubicBezTo>
                  <a:cubicBezTo>
                    <a:pt x="85" y="136"/>
                    <a:pt x="85" y="135"/>
                    <a:pt x="84" y="135"/>
                  </a:cubicBezTo>
                  <a:cubicBezTo>
                    <a:pt x="79" y="135"/>
                    <a:pt x="73" y="139"/>
                    <a:pt x="72" y="144"/>
                  </a:cubicBezTo>
                  <a:cubicBezTo>
                    <a:pt x="72" y="149"/>
                    <a:pt x="74" y="156"/>
                    <a:pt x="79" y="157"/>
                  </a:cubicBezTo>
                  <a:cubicBezTo>
                    <a:pt x="83" y="157"/>
                    <a:pt x="87" y="154"/>
                    <a:pt x="89" y="150"/>
                  </a:cubicBezTo>
                  <a:cubicBezTo>
                    <a:pt x="91" y="146"/>
                    <a:pt x="90" y="141"/>
                    <a:pt x="87" y="138"/>
                  </a:cubicBezTo>
                  <a:cubicBezTo>
                    <a:pt x="91" y="132"/>
                    <a:pt x="94" y="125"/>
                    <a:pt x="96" y="118"/>
                  </a:cubicBezTo>
                  <a:cubicBezTo>
                    <a:pt x="99" y="126"/>
                    <a:pt x="102" y="135"/>
                    <a:pt x="105" y="144"/>
                  </a:cubicBezTo>
                  <a:cubicBezTo>
                    <a:pt x="102" y="147"/>
                    <a:pt x="101" y="151"/>
                    <a:pt x="104" y="155"/>
                  </a:cubicBezTo>
                  <a:cubicBezTo>
                    <a:pt x="108" y="160"/>
                    <a:pt x="113" y="162"/>
                    <a:pt x="118" y="158"/>
                  </a:cubicBezTo>
                  <a:cubicBezTo>
                    <a:pt x="121" y="155"/>
                    <a:pt x="123" y="150"/>
                    <a:pt x="122" y="146"/>
                  </a:cubicBezTo>
                  <a:cubicBezTo>
                    <a:pt x="120" y="140"/>
                    <a:pt x="113" y="140"/>
                    <a:pt x="108" y="141"/>
                  </a:cubicBezTo>
                  <a:cubicBezTo>
                    <a:pt x="103" y="125"/>
                    <a:pt x="97" y="109"/>
                    <a:pt x="90" y="94"/>
                  </a:cubicBezTo>
                  <a:cubicBezTo>
                    <a:pt x="100" y="102"/>
                    <a:pt x="113" y="108"/>
                    <a:pt x="126" y="110"/>
                  </a:cubicBezTo>
                  <a:cubicBezTo>
                    <a:pt x="126" y="110"/>
                    <a:pt x="125" y="111"/>
                    <a:pt x="125" y="111"/>
                  </a:cubicBezTo>
                  <a:cubicBezTo>
                    <a:pt x="125" y="111"/>
                    <a:pt x="125" y="112"/>
                    <a:pt x="125" y="112"/>
                  </a:cubicBezTo>
                  <a:cubicBezTo>
                    <a:pt x="124" y="118"/>
                    <a:pt x="126" y="124"/>
                    <a:pt x="132" y="126"/>
                  </a:cubicBezTo>
                  <a:cubicBezTo>
                    <a:pt x="139" y="128"/>
                    <a:pt x="150" y="125"/>
                    <a:pt x="151" y="117"/>
                  </a:cubicBezTo>
                  <a:cubicBezTo>
                    <a:pt x="152" y="111"/>
                    <a:pt x="147" y="105"/>
                    <a:pt x="142" y="103"/>
                  </a:cubicBezTo>
                  <a:close/>
                </a:path>
              </a:pathLst>
            </a:custGeom>
            <a:solidFill>
              <a:srgbClr val="7F7E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ea typeface="华文细黑" panose="02010600040101010101" pitchFamily="2" charset="-122"/>
              </a:endParaRPr>
            </a:p>
          </p:txBody>
        </p:sp>
        <p:sp>
          <p:nvSpPr>
            <p:cNvPr id="101" name="Freeform 99"/>
            <p:cNvSpPr>
              <a:spLocks/>
            </p:cNvSpPr>
            <p:nvPr/>
          </p:nvSpPr>
          <p:spPr bwMode="auto">
            <a:xfrm>
              <a:off x="1260" y="2517"/>
              <a:ext cx="413" cy="336"/>
            </a:xfrm>
            <a:custGeom>
              <a:avLst/>
              <a:gdLst>
                <a:gd name="T0" fmla="*/ 237 w 239"/>
                <a:gd name="T1" fmla="*/ 42 h 194"/>
                <a:gd name="T2" fmla="*/ 188 w 239"/>
                <a:gd name="T3" fmla="*/ 43 h 194"/>
                <a:gd name="T4" fmla="*/ 153 w 239"/>
                <a:gd name="T5" fmla="*/ 64 h 194"/>
                <a:gd name="T6" fmla="*/ 140 w 239"/>
                <a:gd name="T7" fmla="*/ 1 h 194"/>
                <a:gd name="T8" fmla="*/ 137 w 239"/>
                <a:gd name="T9" fmla="*/ 1 h 194"/>
                <a:gd name="T10" fmla="*/ 143 w 239"/>
                <a:gd name="T11" fmla="*/ 79 h 194"/>
                <a:gd name="T12" fmla="*/ 143 w 239"/>
                <a:gd name="T13" fmla="*/ 81 h 194"/>
                <a:gd name="T14" fmla="*/ 142 w 239"/>
                <a:gd name="T15" fmla="*/ 82 h 194"/>
                <a:gd name="T16" fmla="*/ 115 w 239"/>
                <a:gd name="T17" fmla="*/ 115 h 194"/>
                <a:gd name="T18" fmla="*/ 83 w 239"/>
                <a:gd name="T19" fmla="*/ 147 h 194"/>
                <a:gd name="T20" fmla="*/ 1 w 239"/>
                <a:gd name="T21" fmla="*/ 192 h 194"/>
                <a:gd name="T22" fmla="*/ 1 w 239"/>
                <a:gd name="T23" fmla="*/ 194 h 194"/>
                <a:gd name="T24" fmla="*/ 81 w 239"/>
                <a:gd name="T25" fmla="*/ 155 h 194"/>
                <a:gd name="T26" fmla="*/ 116 w 239"/>
                <a:gd name="T27" fmla="*/ 120 h 194"/>
                <a:gd name="T28" fmla="*/ 145 w 239"/>
                <a:gd name="T29" fmla="*/ 83 h 194"/>
                <a:gd name="T30" fmla="*/ 146 w 239"/>
                <a:gd name="T31" fmla="*/ 83 h 194"/>
                <a:gd name="T32" fmla="*/ 146 w 239"/>
                <a:gd name="T33" fmla="*/ 83 h 194"/>
                <a:gd name="T34" fmla="*/ 147 w 239"/>
                <a:gd name="T35" fmla="*/ 81 h 194"/>
                <a:gd name="T36" fmla="*/ 200 w 239"/>
                <a:gd name="T37" fmla="*/ 79 h 194"/>
                <a:gd name="T38" fmla="*/ 239 w 239"/>
                <a:gd name="T39" fmla="*/ 44 h 194"/>
                <a:gd name="T40" fmla="*/ 237 w 239"/>
                <a:gd name="T41" fmla="*/ 42 h 1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39" h="194">
                  <a:moveTo>
                    <a:pt x="237" y="42"/>
                  </a:moveTo>
                  <a:cubicBezTo>
                    <a:pt x="223" y="34"/>
                    <a:pt x="202" y="38"/>
                    <a:pt x="188" y="43"/>
                  </a:cubicBezTo>
                  <a:cubicBezTo>
                    <a:pt x="175" y="47"/>
                    <a:pt x="163" y="55"/>
                    <a:pt x="153" y="64"/>
                  </a:cubicBezTo>
                  <a:cubicBezTo>
                    <a:pt x="158" y="42"/>
                    <a:pt x="154" y="15"/>
                    <a:pt x="140" y="1"/>
                  </a:cubicBezTo>
                  <a:cubicBezTo>
                    <a:pt x="139" y="0"/>
                    <a:pt x="138" y="0"/>
                    <a:pt x="137" y="1"/>
                  </a:cubicBezTo>
                  <a:cubicBezTo>
                    <a:pt x="123" y="22"/>
                    <a:pt x="123" y="62"/>
                    <a:pt x="143" y="79"/>
                  </a:cubicBezTo>
                  <a:cubicBezTo>
                    <a:pt x="143" y="80"/>
                    <a:pt x="143" y="80"/>
                    <a:pt x="143" y="81"/>
                  </a:cubicBezTo>
                  <a:cubicBezTo>
                    <a:pt x="142" y="81"/>
                    <a:pt x="142" y="82"/>
                    <a:pt x="142" y="82"/>
                  </a:cubicBezTo>
                  <a:cubicBezTo>
                    <a:pt x="133" y="93"/>
                    <a:pt x="125" y="104"/>
                    <a:pt x="115" y="115"/>
                  </a:cubicBezTo>
                  <a:cubicBezTo>
                    <a:pt x="105" y="126"/>
                    <a:pt x="94" y="137"/>
                    <a:pt x="83" y="147"/>
                  </a:cubicBezTo>
                  <a:cubicBezTo>
                    <a:pt x="58" y="169"/>
                    <a:pt x="32" y="183"/>
                    <a:pt x="1" y="192"/>
                  </a:cubicBezTo>
                  <a:cubicBezTo>
                    <a:pt x="0" y="192"/>
                    <a:pt x="0" y="194"/>
                    <a:pt x="1" y="194"/>
                  </a:cubicBezTo>
                  <a:cubicBezTo>
                    <a:pt x="31" y="192"/>
                    <a:pt x="59" y="173"/>
                    <a:pt x="81" y="155"/>
                  </a:cubicBezTo>
                  <a:cubicBezTo>
                    <a:pt x="93" y="144"/>
                    <a:pt x="105" y="132"/>
                    <a:pt x="116" y="120"/>
                  </a:cubicBezTo>
                  <a:cubicBezTo>
                    <a:pt x="126" y="109"/>
                    <a:pt x="137" y="97"/>
                    <a:pt x="145" y="83"/>
                  </a:cubicBezTo>
                  <a:cubicBezTo>
                    <a:pt x="146" y="83"/>
                    <a:pt x="146" y="83"/>
                    <a:pt x="146" y="83"/>
                  </a:cubicBezTo>
                  <a:cubicBezTo>
                    <a:pt x="146" y="83"/>
                    <a:pt x="146" y="83"/>
                    <a:pt x="146" y="83"/>
                  </a:cubicBezTo>
                  <a:cubicBezTo>
                    <a:pt x="146" y="82"/>
                    <a:pt x="146" y="81"/>
                    <a:pt x="147" y="81"/>
                  </a:cubicBezTo>
                  <a:cubicBezTo>
                    <a:pt x="164" y="87"/>
                    <a:pt x="183" y="86"/>
                    <a:pt x="200" y="79"/>
                  </a:cubicBezTo>
                  <a:cubicBezTo>
                    <a:pt x="215" y="73"/>
                    <a:pt x="233" y="60"/>
                    <a:pt x="239" y="44"/>
                  </a:cubicBezTo>
                  <a:cubicBezTo>
                    <a:pt x="239" y="43"/>
                    <a:pt x="238" y="42"/>
                    <a:pt x="237" y="42"/>
                  </a:cubicBezTo>
                  <a:close/>
                </a:path>
              </a:pathLst>
            </a:custGeom>
            <a:solidFill>
              <a:srgbClr val="7F7E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ea typeface="华文细黑" panose="02010600040101010101" pitchFamily="2" charset="-122"/>
              </a:endParaRPr>
            </a:p>
          </p:txBody>
        </p:sp>
        <p:sp>
          <p:nvSpPr>
            <p:cNvPr id="102" name="Freeform 100"/>
            <p:cNvSpPr>
              <a:spLocks/>
            </p:cNvSpPr>
            <p:nvPr/>
          </p:nvSpPr>
          <p:spPr bwMode="auto">
            <a:xfrm>
              <a:off x="1626" y="2230"/>
              <a:ext cx="437" cy="608"/>
            </a:xfrm>
            <a:custGeom>
              <a:avLst/>
              <a:gdLst>
                <a:gd name="T0" fmla="*/ 236 w 253"/>
                <a:gd name="T1" fmla="*/ 151 h 351"/>
                <a:gd name="T2" fmla="*/ 169 w 253"/>
                <a:gd name="T3" fmla="*/ 159 h 351"/>
                <a:gd name="T4" fmla="*/ 128 w 253"/>
                <a:gd name="T5" fmla="*/ 189 h 351"/>
                <a:gd name="T6" fmla="*/ 116 w 253"/>
                <a:gd name="T7" fmla="*/ 202 h 351"/>
                <a:gd name="T8" fmla="*/ 128 w 253"/>
                <a:gd name="T9" fmla="*/ 165 h 351"/>
                <a:gd name="T10" fmla="*/ 128 w 253"/>
                <a:gd name="T11" fmla="*/ 165 h 351"/>
                <a:gd name="T12" fmla="*/ 129 w 253"/>
                <a:gd name="T13" fmla="*/ 165 h 351"/>
                <a:gd name="T14" fmla="*/ 130 w 253"/>
                <a:gd name="T15" fmla="*/ 165 h 351"/>
                <a:gd name="T16" fmla="*/ 213 w 253"/>
                <a:gd name="T17" fmla="*/ 62 h 351"/>
                <a:gd name="T18" fmla="*/ 208 w 253"/>
                <a:gd name="T19" fmla="*/ 16 h 351"/>
                <a:gd name="T20" fmla="*/ 167 w 253"/>
                <a:gd name="T21" fmla="*/ 3 h 351"/>
                <a:gd name="T22" fmla="*/ 112 w 253"/>
                <a:gd name="T23" fmla="*/ 72 h 351"/>
                <a:gd name="T24" fmla="*/ 127 w 253"/>
                <a:gd name="T25" fmla="*/ 164 h 351"/>
                <a:gd name="T26" fmla="*/ 126 w 253"/>
                <a:gd name="T27" fmla="*/ 164 h 351"/>
                <a:gd name="T28" fmla="*/ 105 w 253"/>
                <a:gd name="T29" fmla="*/ 213 h 351"/>
                <a:gd name="T30" fmla="*/ 80 w 253"/>
                <a:gd name="T31" fmla="*/ 266 h 351"/>
                <a:gd name="T32" fmla="*/ 1 w 253"/>
                <a:gd name="T33" fmla="*/ 350 h 351"/>
                <a:gd name="T34" fmla="*/ 1 w 253"/>
                <a:gd name="T35" fmla="*/ 351 h 351"/>
                <a:gd name="T36" fmla="*/ 81 w 253"/>
                <a:gd name="T37" fmla="*/ 273 h 351"/>
                <a:gd name="T38" fmla="*/ 107 w 253"/>
                <a:gd name="T39" fmla="*/ 221 h 351"/>
                <a:gd name="T40" fmla="*/ 110 w 253"/>
                <a:gd name="T41" fmla="*/ 214 h 351"/>
                <a:gd name="T42" fmla="*/ 204 w 253"/>
                <a:gd name="T43" fmla="*/ 221 h 351"/>
                <a:gd name="T44" fmla="*/ 236 w 253"/>
                <a:gd name="T45" fmla="*/ 151 h 3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253" h="351">
                  <a:moveTo>
                    <a:pt x="236" y="151"/>
                  </a:moveTo>
                  <a:cubicBezTo>
                    <a:pt x="222" y="129"/>
                    <a:pt x="184" y="150"/>
                    <a:pt x="169" y="159"/>
                  </a:cubicBezTo>
                  <a:cubicBezTo>
                    <a:pt x="154" y="167"/>
                    <a:pt x="140" y="177"/>
                    <a:pt x="128" y="189"/>
                  </a:cubicBezTo>
                  <a:cubicBezTo>
                    <a:pt x="124" y="193"/>
                    <a:pt x="119" y="197"/>
                    <a:pt x="116" y="202"/>
                  </a:cubicBezTo>
                  <a:cubicBezTo>
                    <a:pt x="121" y="190"/>
                    <a:pt x="125" y="178"/>
                    <a:pt x="128" y="165"/>
                  </a:cubicBezTo>
                  <a:cubicBezTo>
                    <a:pt x="128" y="165"/>
                    <a:pt x="128" y="165"/>
                    <a:pt x="128" y="165"/>
                  </a:cubicBezTo>
                  <a:cubicBezTo>
                    <a:pt x="128" y="165"/>
                    <a:pt x="129" y="165"/>
                    <a:pt x="129" y="165"/>
                  </a:cubicBezTo>
                  <a:cubicBezTo>
                    <a:pt x="129" y="165"/>
                    <a:pt x="130" y="165"/>
                    <a:pt x="130" y="165"/>
                  </a:cubicBezTo>
                  <a:cubicBezTo>
                    <a:pt x="168" y="139"/>
                    <a:pt x="203" y="108"/>
                    <a:pt x="213" y="62"/>
                  </a:cubicBezTo>
                  <a:cubicBezTo>
                    <a:pt x="216" y="47"/>
                    <a:pt x="216" y="30"/>
                    <a:pt x="208" y="16"/>
                  </a:cubicBezTo>
                  <a:cubicBezTo>
                    <a:pt x="199" y="2"/>
                    <a:pt x="182" y="0"/>
                    <a:pt x="167" y="3"/>
                  </a:cubicBezTo>
                  <a:cubicBezTo>
                    <a:pt x="133" y="8"/>
                    <a:pt x="117" y="42"/>
                    <a:pt x="112" y="72"/>
                  </a:cubicBezTo>
                  <a:cubicBezTo>
                    <a:pt x="107" y="101"/>
                    <a:pt x="108" y="139"/>
                    <a:pt x="127" y="164"/>
                  </a:cubicBezTo>
                  <a:cubicBezTo>
                    <a:pt x="126" y="164"/>
                    <a:pt x="126" y="164"/>
                    <a:pt x="126" y="164"/>
                  </a:cubicBezTo>
                  <a:cubicBezTo>
                    <a:pt x="118" y="180"/>
                    <a:pt x="112" y="197"/>
                    <a:pt x="105" y="213"/>
                  </a:cubicBezTo>
                  <a:cubicBezTo>
                    <a:pt x="98" y="231"/>
                    <a:pt x="90" y="249"/>
                    <a:pt x="80" y="266"/>
                  </a:cubicBezTo>
                  <a:cubicBezTo>
                    <a:pt x="61" y="301"/>
                    <a:pt x="34" y="328"/>
                    <a:pt x="1" y="350"/>
                  </a:cubicBezTo>
                  <a:cubicBezTo>
                    <a:pt x="0" y="350"/>
                    <a:pt x="1" y="351"/>
                    <a:pt x="1" y="351"/>
                  </a:cubicBezTo>
                  <a:cubicBezTo>
                    <a:pt x="36" y="335"/>
                    <a:pt x="62" y="305"/>
                    <a:pt x="81" y="273"/>
                  </a:cubicBezTo>
                  <a:cubicBezTo>
                    <a:pt x="91" y="257"/>
                    <a:pt x="100" y="239"/>
                    <a:pt x="107" y="221"/>
                  </a:cubicBezTo>
                  <a:cubicBezTo>
                    <a:pt x="108" y="219"/>
                    <a:pt x="109" y="216"/>
                    <a:pt x="110" y="214"/>
                  </a:cubicBezTo>
                  <a:cubicBezTo>
                    <a:pt x="136" y="233"/>
                    <a:pt x="176" y="233"/>
                    <a:pt x="204" y="221"/>
                  </a:cubicBezTo>
                  <a:cubicBezTo>
                    <a:pt x="229" y="211"/>
                    <a:pt x="253" y="178"/>
                    <a:pt x="236" y="151"/>
                  </a:cubicBezTo>
                  <a:close/>
                </a:path>
              </a:pathLst>
            </a:custGeom>
            <a:solidFill>
              <a:srgbClr val="FEC16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ea typeface="华文细黑" panose="02010600040101010101" pitchFamily="2" charset="-122"/>
              </a:endParaRPr>
            </a:p>
          </p:txBody>
        </p:sp>
        <p:sp>
          <p:nvSpPr>
            <p:cNvPr id="103" name="Freeform 101"/>
            <p:cNvSpPr>
              <a:spLocks/>
            </p:cNvSpPr>
            <p:nvPr/>
          </p:nvSpPr>
          <p:spPr bwMode="auto">
            <a:xfrm>
              <a:off x="1675" y="2897"/>
              <a:ext cx="0" cy="2"/>
            </a:xfrm>
            <a:custGeom>
              <a:avLst/>
              <a:gdLst>
                <a:gd name="T0" fmla="*/ 0 h 2"/>
                <a:gd name="T1" fmla="*/ 2 h 2"/>
                <a:gd name="T2" fmla="*/ 0 h 2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2">
                  <a:moveTo>
                    <a:pt x="0" y="0"/>
                  </a:moveTo>
                  <a:lnTo>
                    <a:pt x="0" y="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ea typeface="华文细黑" panose="02010600040101010101" pitchFamily="2" charset="-122"/>
              </a:endParaRPr>
            </a:p>
          </p:txBody>
        </p:sp>
        <p:sp>
          <p:nvSpPr>
            <p:cNvPr id="104" name="Freeform 102"/>
            <p:cNvSpPr>
              <a:spLocks/>
            </p:cNvSpPr>
            <p:nvPr/>
          </p:nvSpPr>
          <p:spPr bwMode="auto">
            <a:xfrm>
              <a:off x="1768" y="2911"/>
              <a:ext cx="256" cy="294"/>
            </a:xfrm>
            <a:custGeom>
              <a:avLst/>
              <a:gdLst>
                <a:gd name="T0" fmla="*/ 129 w 148"/>
                <a:gd name="T1" fmla="*/ 39 h 170"/>
                <a:gd name="T2" fmla="*/ 140 w 148"/>
                <a:gd name="T3" fmla="*/ 9 h 170"/>
                <a:gd name="T4" fmla="*/ 116 w 148"/>
                <a:gd name="T5" fmla="*/ 1 h 170"/>
                <a:gd name="T6" fmla="*/ 75 w 148"/>
                <a:gd name="T7" fmla="*/ 20 h 170"/>
                <a:gd name="T8" fmla="*/ 31 w 148"/>
                <a:gd name="T9" fmla="*/ 60 h 170"/>
                <a:gd name="T10" fmla="*/ 31 w 148"/>
                <a:gd name="T11" fmla="*/ 60 h 170"/>
                <a:gd name="T12" fmla="*/ 32 w 148"/>
                <a:gd name="T13" fmla="*/ 60 h 170"/>
                <a:gd name="T14" fmla="*/ 38 w 148"/>
                <a:gd name="T15" fmla="*/ 164 h 170"/>
                <a:gd name="T16" fmla="*/ 67 w 148"/>
                <a:gd name="T17" fmla="*/ 149 h 170"/>
                <a:gd name="T18" fmla="*/ 76 w 148"/>
                <a:gd name="T19" fmla="*/ 146 h 170"/>
                <a:gd name="T20" fmla="*/ 88 w 148"/>
                <a:gd name="T21" fmla="*/ 142 h 170"/>
                <a:gd name="T22" fmla="*/ 99 w 148"/>
                <a:gd name="T23" fmla="*/ 121 h 170"/>
                <a:gd name="T24" fmla="*/ 99 w 148"/>
                <a:gd name="T25" fmla="*/ 121 h 170"/>
                <a:gd name="T26" fmla="*/ 120 w 148"/>
                <a:gd name="T27" fmla="*/ 88 h 170"/>
                <a:gd name="T28" fmla="*/ 144 w 148"/>
                <a:gd name="T29" fmla="*/ 69 h 170"/>
                <a:gd name="T30" fmla="*/ 129 w 148"/>
                <a:gd name="T31" fmla="*/ 39 h 1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48" h="170">
                  <a:moveTo>
                    <a:pt x="129" y="39"/>
                  </a:moveTo>
                  <a:cubicBezTo>
                    <a:pt x="135" y="31"/>
                    <a:pt x="144" y="20"/>
                    <a:pt x="140" y="9"/>
                  </a:cubicBezTo>
                  <a:cubicBezTo>
                    <a:pt x="137" y="0"/>
                    <a:pt x="124" y="0"/>
                    <a:pt x="116" y="1"/>
                  </a:cubicBezTo>
                  <a:cubicBezTo>
                    <a:pt x="101" y="3"/>
                    <a:pt x="87" y="11"/>
                    <a:pt x="75" y="20"/>
                  </a:cubicBezTo>
                  <a:cubicBezTo>
                    <a:pt x="60" y="33"/>
                    <a:pt x="48" y="50"/>
                    <a:pt x="31" y="60"/>
                  </a:cubicBezTo>
                  <a:cubicBezTo>
                    <a:pt x="30" y="60"/>
                    <a:pt x="31" y="61"/>
                    <a:pt x="31" y="60"/>
                  </a:cubicBezTo>
                  <a:cubicBezTo>
                    <a:pt x="32" y="60"/>
                    <a:pt x="32" y="60"/>
                    <a:pt x="32" y="60"/>
                  </a:cubicBezTo>
                  <a:cubicBezTo>
                    <a:pt x="14" y="86"/>
                    <a:pt x="0" y="147"/>
                    <a:pt x="38" y="164"/>
                  </a:cubicBezTo>
                  <a:cubicBezTo>
                    <a:pt x="51" y="170"/>
                    <a:pt x="61" y="161"/>
                    <a:pt x="67" y="149"/>
                  </a:cubicBezTo>
                  <a:cubicBezTo>
                    <a:pt x="69" y="144"/>
                    <a:pt x="71" y="146"/>
                    <a:pt x="76" y="146"/>
                  </a:cubicBezTo>
                  <a:cubicBezTo>
                    <a:pt x="80" y="146"/>
                    <a:pt x="84" y="144"/>
                    <a:pt x="88" y="142"/>
                  </a:cubicBezTo>
                  <a:cubicBezTo>
                    <a:pt x="94" y="138"/>
                    <a:pt x="100" y="129"/>
                    <a:pt x="99" y="121"/>
                  </a:cubicBezTo>
                  <a:cubicBezTo>
                    <a:pt x="99" y="121"/>
                    <a:pt x="99" y="121"/>
                    <a:pt x="99" y="121"/>
                  </a:cubicBezTo>
                  <a:cubicBezTo>
                    <a:pt x="112" y="120"/>
                    <a:pt x="127" y="100"/>
                    <a:pt x="120" y="88"/>
                  </a:cubicBezTo>
                  <a:cubicBezTo>
                    <a:pt x="131" y="88"/>
                    <a:pt x="141" y="80"/>
                    <a:pt x="144" y="69"/>
                  </a:cubicBezTo>
                  <a:cubicBezTo>
                    <a:pt x="148" y="56"/>
                    <a:pt x="140" y="44"/>
                    <a:pt x="129" y="39"/>
                  </a:cubicBezTo>
                  <a:close/>
                </a:path>
              </a:pathLst>
            </a:custGeom>
            <a:solidFill>
              <a:srgbClr val="FF78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ea typeface="华文细黑" panose="02010600040101010101" pitchFamily="2" charset="-122"/>
              </a:endParaRPr>
            </a:p>
          </p:txBody>
        </p:sp>
        <p:sp>
          <p:nvSpPr>
            <p:cNvPr id="105" name="Freeform 103"/>
            <p:cNvSpPr>
              <a:spLocks/>
            </p:cNvSpPr>
            <p:nvPr/>
          </p:nvSpPr>
          <p:spPr bwMode="auto">
            <a:xfrm>
              <a:off x="1571" y="2853"/>
              <a:ext cx="361" cy="279"/>
            </a:xfrm>
            <a:custGeom>
              <a:avLst/>
              <a:gdLst>
                <a:gd name="T0" fmla="*/ 186 w 209"/>
                <a:gd name="T1" fmla="*/ 57 h 161"/>
                <a:gd name="T2" fmla="*/ 162 w 209"/>
                <a:gd name="T3" fmla="*/ 69 h 161"/>
                <a:gd name="T4" fmla="*/ 144 w 209"/>
                <a:gd name="T5" fmla="*/ 86 h 161"/>
                <a:gd name="T6" fmla="*/ 82 w 209"/>
                <a:gd name="T7" fmla="*/ 35 h 161"/>
                <a:gd name="T8" fmla="*/ 2 w 209"/>
                <a:gd name="T9" fmla="*/ 0 h 161"/>
                <a:gd name="T10" fmla="*/ 1 w 209"/>
                <a:gd name="T11" fmla="*/ 2 h 161"/>
                <a:gd name="T12" fmla="*/ 29 w 209"/>
                <a:gd name="T13" fmla="*/ 17 h 161"/>
                <a:gd name="T14" fmla="*/ 71 w 209"/>
                <a:gd name="T15" fmla="*/ 34 h 161"/>
                <a:gd name="T16" fmla="*/ 110 w 209"/>
                <a:gd name="T17" fmla="*/ 59 h 161"/>
                <a:gd name="T18" fmla="*/ 142 w 209"/>
                <a:gd name="T19" fmla="*/ 89 h 161"/>
                <a:gd name="T20" fmla="*/ 142 w 209"/>
                <a:gd name="T21" fmla="*/ 89 h 161"/>
                <a:gd name="T22" fmla="*/ 141 w 209"/>
                <a:gd name="T23" fmla="*/ 91 h 161"/>
                <a:gd name="T24" fmla="*/ 140 w 209"/>
                <a:gd name="T25" fmla="*/ 148 h 161"/>
                <a:gd name="T26" fmla="*/ 166 w 209"/>
                <a:gd name="T27" fmla="*/ 131 h 161"/>
                <a:gd name="T28" fmla="*/ 187 w 209"/>
                <a:gd name="T29" fmla="*/ 118 h 161"/>
                <a:gd name="T30" fmla="*/ 187 w 209"/>
                <a:gd name="T31" fmla="*/ 92 h 161"/>
                <a:gd name="T32" fmla="*/ 186 w 209"/>
                <a:gd name="T33" fmla="*/ 57 h 1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09" h="161">
                  <a:moveTo>
                    <a:pt x="186" y="57"/>
                  </a:moveTo>
                  <a:cubicBezTo>
                    <a:pt x="177" y="57"/>
                    <a:pt x="168" y="64"/>
                    <a:pt x="162" y="69"/>
                  </a:cubicBezTo>
                  <a:cubicBezTo>
                    <a:pt x="156" y="74"/>
                    <a:pt x="149" y="80"/>
                    <a:pt x="144" y="86"/>
                  </a:cubicBezTo>
                  <a:cubicBezTo>
                    <a:pt x="129" y="65"/>
                    <a:pt x="105" y="48"/>
                    <a:pt x="82" y="35"/>
                  </a:cubicBezTo>
                  <a:cubicBezTo>
                    <a:pt x="57" y="21"/>
                    <a:pt x="28" y="14"/>
                    <a:pt x="2" y="0"/>
                  </a:cubicBezTo>
                  <a:cubicBezTo>
                    <a:pt x="1" y="0"/>
                    <a:pt x="0" y="1"/>
                    <a:pt x="1" y="2"/>
                  </a:cubicBezTo>
                  <a:cubicBezTo>
                    <a:pt x="9" y="9"/>
                    <a:pt x="19" y="13"/>
                    <a:pt x="29" y="17"/>
                  </a:cubicBezTo>
                  <a:cubicBezTo>
                    <a:pt x="43" y="22"/>
                    <a:pt x="58" y="27"/>
                    <a:pt x="71" y="34"/>
                  </a:cubicBezTo>
                  <a:cubicBezTo>
                    <a:pt x="85" y="41"/>
                    <a:pt x="98" y="49"/>
                    <a:pt x="110" y="59"/>
                  </a:cubicBezTo>
                  <a:cubicBezTo>
                    <a:pt x="122" y="68"/>
                    <a:pt x="131" y="79"/>
                    <a:pt x="142" y="89"/>
                  </a:cubicBezTo>
                  <a:cubicBezTo>
                    <a:pt x="142" y="89"/>
                    <a:pt x="142" y="89"/>
                    <a:pt x="142" y="89"/>
                  </a:cubicBezTo>
                  <a:cubicBezTo>
                    <a:pt x="141" y="90"/>
                    <a:pt x="141" y="90"/>
                    <a:pt x="141" y="91"/>
                  </a:cubicBezTo>
                  <a:cubicBezTo>
                    <a:pt x="133" y="109"/>
                    <a:pt x="125" y="132"/>
                    <a:pt x="140" y="148"/>
                  </a:cubicBezTo>
                  <a:cubicBezTo>
                    <a:pt x="152" y="161"/>
                    <a:pt x="166" y="144"/>
                    <a:pt x="166" y="131"/>
                  </a:cubicBezTo>
                  <a:cubicBezTo>
                    <a:pt x="175" y="131"/>
                    <a:pt x="182" y="125"/>
                    <a:pt x="187" y="118"/>
                  </a:cubicBezTo>
                  <a:cubicBezTo>
                    <a:pt x="192" y="111"/>
                    <a:pt x="194" y="99"/>
                    <a:pt x="187" y="92"/>
                  </a:cubicBezTo>
                  <a:cubicBezTo>
                    <a:pt x="197" y="83"/>
                    <a:pt x="209" y="57"/>
                    <a:pt x="186" y="57"/>
                  </a:cubicBezTo>
                  <a:close/>
                </a:path>
              </a:pathLst>
            </a:custGeom>
            <a:solidFill>
              <a:srgbClr val="FEC16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ea typeface="华文细黑" panose="02010600040101010101" pitchFamily="2" charset="-122"/>
              </a:endParaRPr>
            </a:p>
          </p:txBody>
        </p:sp>
        <p:sp>
          <p:nvSpPr>
            <p:cNvPr id="106" name="Freeform 104"/>
            <p:cNvSpPr>
              <a:spLocks/>
            </p:cNvSpPr>
            <p:nvPr/>
          </p:nvSpPr>
          <p:spPr bwMode="auto">
            <a:xfrm>
              <a:off x="1620" y="2897"/>
              <a:ext cx="88" cy="215"/>
            </a:xfrm>
            <a:custGeom>
              <a:avLst/>
              <a:gdLst>
                <a:gd name="T0" fmla="*/ 35 w 51"/>
                <a:gd name="T1" fmla="*/ 2 h 124"/>
                <a:gd name="T2" fmla="*/ 34 w 51"/>
                <a:gd name="T3" fmla="*/ 0 h 124"/>
                <a:gd name="T4" fmla="*/ 32 w 51"/>
                <a:gd name="T5" fmla="*/ 2 h 124"/>
                <a:gd name="T6" fmla="*/ 2 w 51"/>
                <a:gd name="T7" fmla="*/ 58 h 124"/>
                <a:gd name="T8" fmla="*/ 13 w 51"/>
                <a:gd name="T9" fmla="*/ 122 h 124"/>
                <a:gd name="T10" fmla="*/ 16 w 51"/>
                <a:gd name="T11" fmla="*/ 121 h 124"/>
                <a:gd name="T12" fmla="*/ 48 w 51"/>
                <a:gd name="T13" fmla="*/ 65 h 124"/>
                <a:gd name="T14" fmla="*/ 35 w 51"/>
                <a:gd name="T15" fmla="*/ 2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1" h="124">
                  <a:moveTo>
                    <a:pt x="35" y="2"/>
                  </a:moveTo>
                  <a:cubicBezTo>
                    <a:pt x="35" y="1"/>
                    <a:pt x="35" y="0"/>
                    <a:pt x="34" y="0"/>
                  </a:cubicBezTo>
                  <a:cubicBezTo>
                    <a:pt x="32" y="0"/>
                    <a:pt x="32" y="1"/>
                    <a:pt x="32" y="2"/>
                  </a:cubicBezTo>
                  <a:cubicBezTo>
                    <a:pt x="13" y="14"/>
                    <a:pt x="5" y="37"/>
                    <a:pt x="2" y="58"/>
                  </a:cubicBezTo>
                  <a:cubicBezTo>
                    <a:pt x="0" y="79"/>
                    <a:pt x="1" y="105"/>
                    <a:pt x="13" y="122"/>
                  </a:cubicBezTo>
                  <a:cubicBezTo>
                    <a:pt x="14" y="124"/>
                    <a:pt x="17" y="122"/>
                    <a:pt x="16" y="121"/>
                  </a:cubicBezTo>
                  <a:cubicBezTo>
                    <a:pt x="34" y="109"/>
                    <a:pt x="44" y="85"/>
                    <a:pt x="48" y="65"/>
                  </a:cubicBezTo>
                  <a:cubicBezTo>
                    <a:pt x="51" y="46"/>
                    <a:pt x="50" y="17"/>
                    <a:pt x="35" y="2"/>
                  </a:cubicBezTo>
                  <a:close/>
                </a:path>
              </a:pathLst>
            </a:custGeom>
            <a:solidFill>
              <a:srgbClr val="7F7E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ea typeface="华文细黑" panose="02010600040101010101" pitchFamily="2" charset="-122"/>
              </a:endParaRPr>
            </a:p>
          </p:txBody>
        </p:sp>
        <p:sp>
          <p:nvSpPr>
            <p:cNvPr id="107" name="Freeform 105"/>
            <p:cNvSpPr>
              <a:spLocks/>
            </p:cNvSpPr>
            <p:nvPr/>
          </p:nvSpPr>
          <p:spPr bwMode="auto">
            <a:xfrm>
              <a:off x="1720" y="2819"/>
              <a:ext cx="195" cy="123"/>
            </a:xfrm>
            <a:custGeom>
              <a:avLst/>
              <a:gdLst>
                <a:gd name="T0" fmla="*/ 110 w 113"/>
                <a:gd name="T1" fmla="*/ 3 h 71"/>
                <a:gd name="T2" fmla="*/ 108 w 113"/>
                <a:gd name="T3" fmla="*/ 1 h 71"/>
                <a:gd name="T4" fmla="*/ 1 w 113"/>
                <a:gd name="T5" fmla="*/ 58 h 71"/>
                <a:gd name="T6" fmla="*/ 1 w 113"/>
                <a:gd name="T7" fmla="*/ 58 h 71"/>
                <a:gd name="T8" fmla="*/ 0 w 113"/>
                <a:gd name="T9" fmla="*/ 59 h 71"/>
                <a:gd name="T10" fmla="*/ 2 w 113"/>
                <a:gd name="T11" fmla="*/ 60 h 71"/>
                <a:gd name="T12" fmla="*/ 2 w 113"/>
                <a:gd name="T13" fmla="*/ 59 h 71"/>
                <a:gd name="T14" fmla="*/ 61 w 113"/>
                <a:gd name="T15" fmla="*/ 52 h 71"/>
                <a:gd name="T16" fmla="*/ 112 w 113"/>
                <a:gd name="T17" fmla="*/ 6 h 71"/>
                <a:gd name="T18" fmla="*/ 110 w 113"/>
                <a:gd name="T19" fmla="*/ 3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3" h="71">
                  <a:moveTo>
                    <a:pt x="110" y="3"/>
                  </a:moveTo>
                  <a:cubicBezTo>
                    <a:pt x="110" y="2"/>
                    <a:pt x="109" y="1"/>
                    <a:pt x="108" y="1"/>
                  </a:cubicBezTo>
                  <a:cubicBezTo>
                    <a:pt x="66" y="0"/>
                    <a:pt x="18" y="16"/>
                    <a:pt x="1" y="58"/>
                  </a:cubicBezTo>
                  <a:cubicBezTo>
                    <a:pt x="1" y="58"/>
                    <a:pt x="1" y="58"/>
                    <a:pt x="1" y="58"/>
                  </a:cubicBezTo>
                  <a:cubicBezTo>
                    <a:pt x="1" y="58"/>
                    <a:pt x="1" y="59"/>
                    <a:pt x="0" y="59"/>
                  </a:cubicBezTo>
                  <a:cubicBezTo>
                    <a:pt x="0" y="60"/>
                    <a:pt x="1" y="60"/>
                    <a:pt x="2" y="60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19" y="71"/>
                    <a:pt x="45" y="60"/>
                    <a:pt x="61" y="52"/>
                  </a:cubicBezTo>
                  <a:cubicBezTo>
                    <a:pt x="81" y="42"/>
                    <a:pt x="101" y="26"/>
                    <a:pt x="112" y="6"/>
                  </a:cubicBezTo>
                  <a:cubicBezTo>
                    <a:pt x="113" y="4"/>
                    <a:pt x="111" y="3"/>
                    <a:pt x="110" y="3"/>
                  </a:cubicBezTo>
                  <a:close/>
                </a:path>
              </a:pathLst>
            </a:custGeom>
            <a:solidFill>
              <a:srgbClr val="7F7E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ea typeface="华文细黑" panose="02010600040101010101" pitchFamily="2" charset="-122"/>
              </a:endParaRPr>
            </a:p>
          </p:txBody>
        </p:sp>
        <p:sp>
          <p:nvSpPr>
            <p:cNvPr id="108" name="Freeform 106"/>
            <p:cNvSpPr>
              <a:spLocks/>
            </p:cNvSpPr>
            <p:nvPr/>
          </p:nvSpPr>
          <p:spPr bwMode="auto">
            <a:xfrm>
              <a:off x="2119" y="2313"/>
              <a:ext cx="151" cy="229"/>
            </a:xfrm>
            <a:custGeom>
              <a:avLst/>
              <a:gdLst>
                <a:gd name="T0" fmla="*/ 83 w 88"/>
                <a:gd name="T1" fmla="*/ 29 h 132"/>
                <a:gd name="T2" fmla="*/ 68 w 88"/>
                <a:gd name="T3" fmla="*/ 29 h 132"/>
                <a:gd name="T4" fmla="*/ 70 w 88"/>
                <a:gd name="T5" fmla="*/ 14 h 132"/>
                <a:gd name="T6" fmla="*/ 68 w 88"/>
                <a:gd name="T7" fmla="*/ 12 h 132"/>
                <a:gd name="T8" fmla="*/ 47 w 88"/>
                <a:gd name="T9" fmla="*/ 20 h 132"/>
                <a:gd name="T10" fmla="*/ 28 w 88"/>
                <a:gd name="T11" fmla="*/ 9 h 132"/>
                <a:gd name="T12" fmla="*/ 32 w 88"/>
                <a:gd name="T13" fmla="*/ 46 h 132"/>
                <a:gd name="T14" fmla="*/ 32 w 88"/>
                <a:gd name="T15" fmla="*/ 48 h 132"/>
                <a:gd name="T16" fmla="*/ 15 w 88"/>
                <a:gd name="T17" fmla="*/ 84 h 132"/>
                <a:gd name="T18" fmla="*/ 0 w 88"/>
                <a:gd name="T19" fmla="*/ 131 h 132"/>
                <a:gd name="T20" fmla="*/ 2 w 88"/>
                <a:gd name="T21" fmla="*/ 131 h 132"/>
                <a:gd name="T22" fmla="*/ 17 w 88"/>
                <a:gd name="T23" fmla="*/ 89 h 132"/>
                <a:gd name="T24" fmla="*/ 34 w 88"/>
                <a:gd name="T25" fmla="*/ 51 h 132"/>
                <a:gd name="T26" fmla="*/ 85 w 88"/>
                <a:gd name="T27" fmla="*/ 44 h 132"/>
                <a:gd name="T28" fmla="*/ 83 w 88"/>
                <a:gd name="T29" fmla="*/ 29 h 1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88" h="132">
                  <a:moveTo>
                    <a:pt x="83" y="29"/>
                  </a:moveTo>
                  <a:cubicBezTo>
                    <a:pt x="78" y="26"/>
                    <a:pt x="73" y="27"/>
                    <a:pt x="68" y="29"/>
                  </a:cubicBezTo>
                  <a:cubicBezTo>
                    <a:pt x="70" y="24"/>
                    <a:pt x="70" y="20"/>
                    <a:pt x="70" y="14"/>
                  </a:cubicBezTo>
                  <a:cubicBezTo>
                    <a:pt x="71" y="13"/>
                    <a:pt x="69" y="12"/>
                    <a:pt x="68" y="12"/>
                  </a:cubicBezTo>
                  <a:cubicBezTo>
                    <a:pt x="59" y="11"/>
                    <a:pt x="52" y="14"/>
                    <a:pt x="47" y="20"/>
                  </a:cubicBezTo>
                  <a:cubicBezTo>
                    <a:pt x="45" y="11"/>
                    <a:pt x="38" y="0"/>
                    <a:pt x="28" y="9"/>
                  </a:cubicBezTo>
                  <a:cubicBezTo>
                    <a:pt x="17" y="19"/>
                    <a:pt x="21" y="37"/>
                    <a:pt x="32" y="46"/>
                  </a:cubicBezTo>
                  <a:cubicBezTo>
                    <a:pt x="31" y="47"/>
                    <a:pt x="31" y="48"/>
                    <a:pt x="32" y="48"/>
                  </a:cubicBezTo>
                  <a:cubicBezTo>
                    <a:pt x="25" y="60"/>
                    <a:pt x="20" y="72"/>
                    <a:pt x="15" y="84"/>
                  </a:cubicBezTo>
                  <a:cubicBezTo>
                    <a:pt x="9" y="99"/>
                    <a:pt x="3" y="115"/>
                    <a:pt x="0" y="131"/>
                  </a:cubicBezTo>
                  <a:cubicBezTo>
                    <a:pt x="0" y="132"/>
                    <a:pt x="2" y="132"/>
                    <a:pt x="2" y="131"/>
                  </a:cubicBezTo>
                  <a:cubicBezTo>
                    <a:pt x="7" y="117"/>
                    <a:pt x="11" y="103"/>
                    <a:pt x="17" y="89"/>
                  </a:cubicBezTo>
                  <a:cubicBezTo>
                    <a:pt x="22" y="76"/>
                    <a:pt x="29" y="64"/>
                    <a:pt x="34" y="51"/>
                  </a:cubicBezTo>
                  <a:cubicBezTo>
                    <a:pt x="48" y="65"/>
                    <a:pt x="74" y="62"/>
                    <a:pt x="85" y="44"/>
                  </a:cubicBezTo>
                  <a:cubicBezTo>
                    <a:pt x="88" y="40"/>
                    <a:pt x="88" y="32"/>
                    <a:pt x="83" y="29"/>
                  </a:cubicBezTo>
                  <a:close/>
                </a:path>
              </a:pathLst>
            </a:custGeom>
            <a:solidFill>
              <a:srgbClr val="FF78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ea typeface="华文细黑" panose="02010600040101010101" pitchFamily="2" charset="-122"/>
              </a:endParaRPr>
            </a:p>
          </p:txBody>
        </p:sp>
        <p:sp>
          <p:nvSpPr>
            <p:cNvPr id="109" name="Freeform 107"/>
            <p:cNvSpPr>
              <a:spLocks/>
            </p:cNvSpPr>
            <p:nvPr/>
          </p:nvSpPr>
          <p:spPr bwMode="auto">
            <a:xfrm>
              <a:off x="2542" y="2481"/>
              <a:ext cx="435" cy="608"/>
            </a:xfrm>
            <a:custGeom>
              <a:avLst/>
              <a:gdLst>
                <a:gd name="T0" fmla="*/ 204 w 252"/>
                <a:gd name="T1" fmla="*/ 131 h 351"/>
                <a:gd name="T2" fmla="*/ 110 w 252"/>
                <a:gd name="T3" fmla="*/ 138 h 351"/>
                <a:gd name="T4" fmla="*/ 107 w 252"/>
                <a:gd name="T5" fmla="*/ 131 h 351"/>
                <a:gd name="T6" fmla="*/ 81 w 252"/>
                <a:gd name="T7" fmla="*/ 78 h 351"/>
                <a:gd name="T8" fmla="*/ 1 w 252"/>
                <a:gd name="T9" fmla="*/ 1 h 351"/>
                <a:gd name="T10" fmla="*/ 1 w 252"/>
                <a:gd name="T11" fmla="*/ 2 h 351"/>
                <a:gd name="T12" fmla="*/ 80 w 252"/>
                <a:gd name="T13" fmla="*/ 86 h 351"/>
                <a:gd name="T14" fmla="*/ 105 w 252"/>
                <a:gd name="T15" fmla="*/ 138 h 351"/>
                <a:gd name="T16" fmla="*/ 126 w 252"/>
                <a:gd name="T17" fmla="*/ 187 h 351"/>
                <a:gd name="T18" fmla="*/ 127 w 252"/>
                <a:gd name="T19" fmla="*/ 188 h 351"/>
                <a:gd name="T20" fmla="*/ 112 w 252"/>
                <a:gd name="T21" fmla="*/ 279 h 351"/>
                <a:gd name="T22" fmla="*/ 167 w 252"/>
                <a:gd name="T23" fmla="*/ 349 h 351"/>
                <a:gd name="T24" fmla="*/ 208 w 252"/>
                <a:gd name="T25" fmla="*/ 336 h 351"/>
                <a:gd name="T26" fmla="*/ 213 w 252"/>
                <a:gd name="T27" fmla="*/ 290 h 351"/>
                <a:gd name="T28" fmla="*/ 130 w 252"/>
                <a:gd name="T29" fmla="*/ 187 h 351"/>
                <a:gd name="T30" fmla="*/ 129 w 252"/>
                <a:gd name="T31" fmla="*/ 187 h 351"/>
                <a:gd name="T32" fmla="*/ 128 w 252"/>
                <a:gd name="T33" fmla="*/ 187 h 351"/>
                <a:gd name="T34" fmla="*/ 128 w 252"/>
                <a:gd name="T35" fmla="*/ 186 h 351"/>
                <a:gd name="T36" fmla="*/ 115 w 252"/>
                <a:gd name="T37" fmla="*/ 150 h 351"/>
                <a:gd name="T38" fmla="*/ 128 w 252"/>
                <a:gd name="T39" fmla="*/ 163 h 351"/>
                <a:gd name="T40" fmla="*/ 168 w 252"/>
                <a:gd name="T41" fmla="*/ 193 h 351"/>
                <a:gd name="T42" fmla="*/ 236 w 252"/>
                <a:gd name="T43" fmla="*/ 200 h 351"/>
                <a:gd name="T44" fmla="*/ 204 w 252"/>
                <a:gd name="T45" fmla="*/ 131 h 3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252" h="351">
                  <a:moveTo>
                    <a:pt x="204" y="131"/>
                  </a:moveTo>
                  <a:cubicBezTo>
                    <a:pt x="175" y="119"/>
                    <a:pt x="136" y="119"/>
                    <a:pt x="110" y="138"/>
                  </a:cubicBezTo>
                  <a:cubicBezTo>
                    <a:pt x="109" y="135"/>
                    <a:pt x="108" y="133"/>
                    <a:pt x="107" y="131"/>
                  </a:cubicBezTo>
                  <a:cubicBezTo>
                    <a:pt x="100" y="113"/>
                    <a:pt x="91" y="95"/>
                    <a:pt x="81" y="78"/>
                  </a:cubicBezTo>
                  <a:cubicBezTo>
                    <a:pt x="62" y="46"/>
                    <a:pt x="36" y="17"/>
                    <a:pt x="1" y="1"/>
                  </a:cubicBezTo>
                  <a:cubicBezTo>
                    <a:pt x="0" y="0"/>
                    <a:pt x="0" y="1"/>
                    <a:pt x="1" y="2"/>
                  </a:cubicBezTo>
                  <a:cubicBezTo>
                    <a:pt x="34" y="24"/>
                    <a:pt x="60" y="51"/>
                    <a:pt x="80" y="86"/>
                  </a:cubicBezTo>
                  <a:cubicBezTo>
                    <a:pt x="90" y="103"/>
                    <a:pt x="98" y="120"/>
                    <a:pt x="105" y="138"/>
                  </a:cubicBezTo>
                  <a:cubicBezTo>
                    <a:pt x="112" y="155"/>
                    <a:pt x="118" y="172"/>
                    <a:pt x="126" y="187"/>
                  </a:cubicBezTo>
                  <a:cubicBezTo>
                    <a:pt x="126" y="188"/>
                    <a:pt x="126" y="188"/>
                    <a:pt x="127" y="188"/>
                  </a:cubicBezTo>
                  <a:cubicBezTo>
                    <a:pt x="108" y="212"/>
                    <a:pt x="107" y="251"/>
                    <a:pt x="112" y="279"/>
                  </a:cubicBezTo>
                  <a:cubicBezTo>
                    <a:pt x="117" y="309"/>
                    <a:pt x="133" y="343"/>
                    <a:pt x="167" y="349"/>
                  </a:cubicBezTo>
                  <a:cubicBezTo>
                    <a:pt x="181" y="351"/>
                    <a:pt x="199" y="350"/>
                    <a:pt x="208" y="336"/>
                  </a:cubicBezTo>
                  <a:cubicBezTo>
                    <a:pt x="216" y="322"/>
                    <a:pt x="216" y="305"/>
                    <a:pt x="213" y="290"/>
                  </a:cubicBezTo>
                  <a:cubicBezTo>
                    <a:pt x="203" y="244"/>
                    <a:pt x="168" y="212"/>
                    <a:pt x="130" y="187"/>
                  </a:cubicBezTo>
                  <a:cubicBezTo>
                    <a:pt x="130" y="187"/>
                    <a:pt x="129" y="187"/>
                    <a:pt x="129" y="187"/>
                  </a:cubicBezTo>
                  <a:cubicBezTo>
                    <a:pt x="128" y="187"/>
                    <a:pt x="128" y="187"/>
                    <a:pt x="128" y="187"/>
                  </a:cubicBezTo>
                  <a:cubicBezTo>
                    <a:pt x="128" y="187"/>
                    <a:pt x="128" y="186"/>
                    <a:pt x="128" y="186"/>
                  </a:cubicBezTo>
                  <a:cubicBezTo>
                    <a:pt x="125" y="174"/>
                    <a:pt x="120" y="162"/>
                    <a:pt x="115" y="150"/>
                  </a:cubicBezTo>
                  <a:cubicBezTo>
                    <a:pt x="119" y="155"/>
                    <a:pt x="124" y="159"/>
                    <a:pt x="128" y="163"/>
                  </a:cubicBezTo>
                  <a:cubicBezTo>
                    <a:pt x="140" y="174"/>
                    <a:pt x="154" y="185"/>
                    <a:pt x="168" y="193"/>
                  </a:cubicBezTo>
                  <a:cubicBezTo>
                    <a:pt x="184" y="202"/>
                    <a:pt x="222" y="223"/>
                    <a:pt x="236" y="200"/>
                  </a:cubicBezTo>
                  <a:cubicBezTo>
                    <a:pt x="252" y="173"/>
                    <a:pt x="229" y="141"/>
                    <a:pt x="204" y="131"/>
                  </a:cubicBezTo>
                  <a:close/>
                </a:path>
              </a:pathLst>
            </a:custGeom>
            <a:solidFill>
              <a:srgbClr val="21B37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ea typeface="华文细黑" panose="02010600040101010101" pitchFamily="2" charset="-122"/>
              </a:endParaRPr>
            </a:p>
          </p:txBody>
        </p:sp>
        <p:sp>
          <p:nvSpPr>
            <p:cNvPr id="110" name="Freeform 108"/>
            <p:cNvSpPr>
              <a:spLocks/>
            </p:cNvSpPr>
            <p:nvPr/>
          </p:nvSpPr>
          <p:spPr bwMode="auto">
            <a:xfrm>
              <a:off x="3016" y="2805"/>
              <a:ext cx="220" cy="213"/>
            </a:xfrm>
            <a:custGeom>
              <a:avLst/>
              <a:gdLst>
                <a:gd name="T0" fmla="*/ 109 w 127"/>
                <a:gd name="T1" fmla="*/ 24 h 123"/>
                <a:gd name="T2" fmla="*/ 57 w 127"/>
                <a:gd name="T3" fmla="*/ 2 h 123"/>
                <a:gd name="T4" fmla="*/ 18 w 127"/>
                <a:gd name="T5" fmla="*/ 18 h 123"/>
                <a:gd name="T6" fmla="*/ 3 w 127"/>
                <a:gd name="T7" fmla="*/ 54 h 123"/>
                <a:gd name="T8" fmla="*/ 11 w 127"/>
                <a:gd name="T9" fmla="*/ 97 h 123"/>
                <a:gd name="T10" fmla="*/ 43 w 127"/>
                <a:gd name="T11" fmla="*/ 121 h 123"/>
                <a:gd name="T12" fmla="*/ 64 w 127"/>
                <a:gd name="T13" fmla="*/ 101 h 123"/>
                <a:gd name="T14" fmla="*/ 95 w 127"/>
                <a:gd name="T15" fmla="*/ 75 h 123"/>
                <a:gd name="T16" fmla="*/ 124 w 127"/>
                <a:gd name="T17" fmla="*/ 69 h 123"/>
                <a:gd name="T18" fmla="*/ 109 w 127"/>
                <a:gd name="T19" fmla="*/ 24 h 1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27" h="123">
                  <a:moveTo>
                    <a:pt x="109" y="24"/>
                  </a:moveTo>
                  <a:cubicBezTo>
                    <a:pt x="96" y="11"/>
                    <a:pt x="75" y="4"/>
                    <a:pt x="57" y="2"/>
                  </a:cubicBezTo>
                  <a:cubicBezTo>
                    <a:pt x="44" y="0"/>
                    <a:pt x="23" y="2"/>
                    <a:pt x="18" y="18"/>
                  </a:cubicBezTo>
                  <a:cubicBezTo>
                    <a:pt x="9" y="25"/>
                    <a:pt x="4" y="46"/>
                    <a:pt x="3" y="54"/>
                  </a:cubicBezTo>
                  <a:cubicBezTo>
                    <a:pt x="0" y="70"/>
                    <a:pt x="2" y="84"/>
                    <a:pt x="11" y="97"/>
                  </a:cubicBezTo>
                  <a:cubicBezTo>
                    <a:pt x="19" y="108"/>
                    <a:pt x="30" y="119"/>
                    <a:pt x="43" y="121"/>
                  </a:cubicBezTo>
                  <a:cubicBezTo>
                    <a:pt x="56" y="123"/>
                    <a:pt x="62" y="112"/>
                    <a:pt x="64" y="101"/>
                  </a:cubicBezTo>
                  <a:cubicBezTo>
                    <a:pt x="81" y="111"/>
                    <a:pt x="97" y="94"/>
                    <a:pt x="95" y="75"/>
                  </a:cubicBezTo>
                  <a:cubicBezTo>
                    <a:pt x="105" y="83"/>
                    <a:pt x="121" y="85"/>
                    <a:pt x="124" y="69"/>
                  </a:cubicBezTo>
                  <a:cubicBezTo>
                    <a:pt x="127" y="54"/>
                    <a:pt x="119" y="35"/>
                    <a:pt x="109" y="24"/>
                  </a:cubicBezTo>
                  <a:close/>
                </a:path>
              </a:pathLst>
            </a:custGeom>
            <a:solidFill>
              <a:srgbClr val="B2874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ea typeface="华文细黑" panose="02010600040101010101" pitchFamily="2" charset="-122"/>
              </a:endParaRPr>
            </a:p>
          </p:txBody>
        </p:sp>
        <p:sp>
          <p:nvSpPr>
            <p:cNvPr id="111" name="Freeform 109"/>
            <p:cNvSpPr>
              <a:spLocks/>
            </p:cNvSpPr>
            <p:nvPr/>
          </p:nvSpPr>
          <p:spPr bwMode="auto">
            <a:xfrm>
              <a:off x="3346" y="2410"/>
              <a:ext cx="541" cy="426"/>
            </a:xfrm>
            <a:custGeom>
              <a:avLst/>
              <a:gdLst>
                <a:gd name="T0" fmla="*/ 289 w 313"/>
                <a:gd name="T1" fmla="*/ 50 h 246"/>
                <a:gd name="T2" fmla="*/ 289 w 313"/>
                <a:gd name="T3" fmla="*/ 51 h 246"/>
                <a:gd name="T4" fmla="*/ 257 w 313"/>
                <a:gd name="T5" fmla="*/ 61 h 246"/>
                <a:gd name="T6" fmla="*/ 288 w 313"/>
                <a:gd name="T7" fmla="*/ 26 h 246"/>
                <a:gd name="T8" fmla="*/ 274 w 313"/>
                <a:gd name="T9" fmla="*/ 6 h 246"/>
                <a:gd name="T10" fmla="*/ 272 w 313"/>
                <a:gd name="T11" fmla="*/ 17 h 246"/>
                <a:gd name="T12" fmla="*/ 229 w 313"/>
                <a:gd name="T13" fmla="*/ 84 h 246"/>
                <a:gd name="T14" fmla="*/ 237 w 313"/>
                <a:gd name="T15" fmla="*/ 35 h 246"/>
                <a:gd name="T16" fmla="*/ 210 w 313"/>
                <a:gd name="T17" fmla="*/ 40 h 246"/>
                <a:gd name="T18" fmla="*/ 225 w 313"/>
                <a:gd name="T19" fmla="*/ 49 h 246"/>
                <a:gd name="T20" fmla="*/ 227 w 313"/>
                <a:gd name="T21" fmla="*/ 86 h 246"/>
                <a:gd name="T22" fmla="*/ 160 w 313"/>
                <a:gd name="T23" fmla="*/ 145 h 246"/>
                <a:gd name="T24" fmla="*/ 189 w 313"/>
                <a:gd name="T25" fmla="*/ 85 h 246"/>
                <a:gd name="T26" fmla="*/ 167 w 313"/>
                <a:gd name="T27" fmla="*/ 69 h 246"/>
                <a:gd name="T28" fmla="*/ 170 w 313"/>
                <a:gd name="T29" fmla="*/ 86 h 246"/>
                <a:gd name="T30" fmla="*/ 158 w 313"/>
                <a:gd name="T31" fmla="*/ 147 h 246"/>
                <a:gd name="T32" fmla="*/ 87 w 313"/>
                <a:gd name="T33" fmla="*/ 197 h 246"/>
                <a:gd name="T34" fmla="*/ 136 w 313"/>
                <a:gd name="T35" fmla="*/ 137 h 246"/>
                <a:gd name="T36" fmla="*/ 113 w 313"/>
                <a:gd name="T37" fmla="*/ 124 h 246"/>
                <a:gd name="T38" fmla="*/ 114 w 313"/>
                <a:gd name="T39" fmla="*/ 139 h 246"/>
                <a:gd name="T40" fmla="*/ 46 w 313"/>
                <a:gd name="T41" fmla="*/ 222 h 246"/>
                <a:gd name="T42" fmla="*/ 32 w 313"/>
                <a:gd name="T43" fmla="*/ 211 h 246"/>
                <a:gd name="T44" fmla="*/ 50 w 313"/>
                <a:gd name="T45" fmla="*/ 187 h 246"/>
                <a:gd name="T46" fmla="*/ 28 w 313"/>
                <a:gd name="T47" fmla="*/ 171 h 246"/>
                <a:gd name="T48" fmla="*/ 35 w 313"/>
                <a:gd name="T49" fmla="*/ 189 h 246"/>
                <a:gd name="T50" fmla="*/ 0 w 313"/>
                <a:gd name="T51" fmla="*/ 245 h 246"/>
                <a:gd name="T52" fmla="*/ 41 w 313"/>
                <a:gd name="T53" fmla="*/ 230 h 246"/>
                <a:gd name="T54" fmla="*/ 102 w 313"/>
                <a:gd name="T55" fmla="*/ 224 h 246"/>
                <a:gd name="T56" fmla="*/ 121 w 313"/>
                <a:gd name="T57" fmla="*/ 235 h 246"/>
                <a:gd name="T58" fmla="*/ 107 w 313"/>
                <a:gd name="T59" fmla="*/ 210 h 246"/>
                <a:gd name="T60" fmla="*/ 103 w 313"/>
                <a:gd name="T61" fmla="*/ 219 h 246"/>
                <a:gd name="T62" fmla="*/ 54 w 313"/>
                <a:gd name="T63" fmla="*/ 223 h 246"/>
                <a:gd name="T64" fmla="*/ 131 w 313"/>
                <a:gd name="T65" fmla="*/ 173 h 246"/>
                <a:gd name="T66" fmla="*/ 182 w 313"/>
                <a:gd name="T67" fmla="*/ 195 h 246"/>
                <a:gd name="T68" fmla="*/ 199 w 313"/>
                <a:gd name="T69" fmla="*/ 201 h 246"/>
                <a:gd name="T70" fmla="*/ 188 w 313"/>
                <a:gd name="T71" fmla="*/ 177 h 246"/>
                <a:gd name="T72" fmla="*/ 133 w 313"/>
                <a:gd name="T73" fmla="*/ 172 h 246"/>
                <a:gd name="T74" fmla="*/ 199 w 313"/>
                <a:gd name="T75" fmla="*/ 120 h 246"/>
                <a:gd name="T76" fmla="*/ 238 w 313"/>
                <a:gd name="T77" fmla="*/ 135 h 246"/>
                <a:gd name="T78" fmla="*/ 257 w 313"/>
                <a:gd name="T79" fmla="*/ 121 h 246"/>
                <a:gd name="T80" fmla="*/ 245 w 313"/>
                <a:gd name="T81" fmla="*/ 117 h 246"/>
                <a:gd name="T82" fmla="*/ 241 w 313"/>
                <a:gd name="T83" fmla="*/ 119 h 246"/>
                <a:gd name="T84" fmla="*/ 238 w 313"/>
                <a:gd name="T85" fmla="*/ 122 h 246"/>
                <a:gd name="T86" fmla="*/ 255 w 313"/>
                <a:gd name="T87" fmla="*/ 63 h 246"/>
                <a:gd name="T88" fmla="*/ 291 w 313"/>
                <a:gd name="T89" fmla="*/ 56 h 246"/>
                <a:gd name="T90" fmla="*/ 313 w 313"/>
                <a:gd name="T91" fmla="*/ 49 h 2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313" h="246">
                  <a:moveTo>
                    <a:pt x="299" y="37"/>
                  </a:moveTo>
                  <a:cubicBezTo>
                    <a:pt x="294" y="39"/>
                    <a:pt x="290" y="45"/>
                    <a:pt x="289" y="50"/>
                  </a:cubicBezTo>
                  <a:cubicBezTo>
                    <a:pt x="289" y="50"/>
                    <a:pt x="288" y="51"/>
                    <a:pt x="288" y="51"/>
                  </a:cubicBezTo>
                  <a:cubicBezTo>
                    <a:pt x="288" y="51"/>
                    <a:pt x="289" y="51"/>
                    <a:pt x="289" y="51"/>
                  </a:cubicBezTo>
                  <a:cubicBezTo>
                    <a:pt x="288" y="52"/>
                    <a:pt x="288" y="53"/>
                    <a:pt x="288" y="54"/>
                  </a:cubicBezTo>
                  <a:cubicBezTo>
                    <a:pt x="278" y="55"/>
                    <a:pt x="267" y="58"/>
                    <a:pt x="257" y="61"/>
                  </a:cubicBezTo>
                  <a:cubicBezTo>
                    <a:pt x="265" y="50"/>
                    <a:pt x="273" y="39"/>
                    <a:pt x="279" y="27"/>
                  </a:cubicBezTo>
                  <a:cubicBezTo>
                    <a:pt x="282" y="28"/>
                    <a:pt x="285" y="28"/>
                    <a:pt x="288" y="26"/>
                  </a:cubicBezTo>
                  <a:cubicBezTo>
                    <a:pt x="293" y="23"/>
                    <a:pt x="296" y="16"/>
                    <a:pt x="293" y="10"/>
                  </a:cubicBezTo>
                  <a:cubicBezTo>
                    <a:pt x="290" y="3"/>
                    <a:pt x="279" y="0"/>
                    <a:pt x="274" y="6"/>
                  </a:cubicBezTo>
                  <a:cubicBezTo>
                    <a:pt x="272" y="9"/>
                    <a:pt x="272" y="12"/>
                    <a:pt x="273" y="16"/>
                  </a:cubicBezTo>
                  <a:cubicBezTo>
                    <a:pt x="272" y="16"/>
                    <a:pt x="272" y="16"/>
                    <a:pt x="272" y="17"/>
                  </a:cubicBezTo>
                  <a:cubicBezTo>
                    <a:pt x="273" y="20"/>
                    <a:pt x="274" y="23"/>
                    <a:pt x="277" y="25"/>
                  </a:cubicBezTo>
                  <a:cubicBezTo>
                    <a:pt x="262" y="46"/>
                    <a:pt x="246" y="66"/>
                    <a:pt x="229" y="84"/>
                  </a:cubicBezTo>
                  <a:cubicBezTo>
                    <a:pt x="229" y="72"/>
                    <a:pt x="229" y="60"/>
                    <a:pt x="228" y="48"/>
                  </a:cubicBezTo>
                  <a:cubicBezTo>
                    <a:pt x="234" y="46"/>
                    <a:pt x="238" y="41"/>
                    <a:pt x="237" y="35"/>
                  </a:cubicBezTo>
                  <a:cubicBezTo>
                    <a:pt x="237" y="28"/>
                    <a:pt x="231" y="24"/>
                    <a:pt x="224" y="24"/>
                  </a:cubicBezTo>
                  <a:cubicBezTo>
                    <a:pt x="217" y="25"/>
                    <a:pt x="207" y="32"/>
                    <a:pt x="210" y="40"/>
                  </a:cubicBezTo>
                  <a:cubicBezTo>
                    <a:pt x="212" y="45"/>
                    <a:pt x="218" y="48"/>
                    <a:pt x="223" y="48"/>
                  </a:cubicBezTo>
                  <a:cubicBezTo>
                    <a:pt x="223" y="48"/>
                    <a:pt x="224" y="49"/>
                    <a:pt x="225" y="49"/>
                  </a:cubicBezTo>
                  <a:cubicBezTo>
                    <a:pt x="225" y="49"/>
                    <a:pt x="225" y="49"/>
                    <a:pt x="225" y="49"/>
                  </a:cubicBezTo>
                  <a:cubicBezTo>
                    <a:pt x="226" y="61"/>
                    <a:pt x="226" y="73"/>
                    <a:pt x="227" y="86"/>
                  </a:cubicBezTo>
                  <a:cubicBezTo>
                    <a:pt x="207" y="107"/>
                    <a:pt x="185" y="126"/>
                    <a:pt x="161" y="145"/>
                  </a:cubicBezTo>
                  <a:cubicBezTo>
                    <a:pt x="161" y="145"/>
                    <a:pt x="161" y="145"/>
                    <a:pt x="160" y="145"/>
                  </a:cubicBezTo>
                  <a:cubicBezTo>
                    <a:pt x="164" y="126"/>
                    <a:pt x="170" y="109"/>
                    <a:pt x="176" y="90"/>
                  </a:cubicBezTo>
                  <a:cubicBezTo>
                    <a:pt x="181" y="92"/>
                    <a:pt x="186" y="90"/>
                    <a:pt x="189" y="85"/>
                  </a:cubicBezTo>
                  <a:cubicBezTo>
                    <a:pt x="193" y="79"/>
                    <a:pt x="192" y="69"/>
                    <a:pt x="187" y="64"/>
                  </a:cubicBezTo>
                  <a:cubicBezTo>
                    <a:pt x="181" y="58"/>
                    <a:pt x="170" y="62"/>
                    <a:pt x="167" y="69"/>
                  </a:cubicBezTo>
                  <a:cubicBezTo>
                    <a:pt x="165" y="74"/>
                    <a:pt x="166" y="80"/>
                    <a:pt x="170" y="85"/>
                  </a:cubicBezTo>
                  <a:cubicBezTo>
                    <a:pt x="170" y="85"/>
                    <a:pt x="170" y="85"/>
                    <a:pt x="170" y="86"/>
                  </a:cubicBezTo>
                  <a:cubicBezTo>
                    <a:pt x="171" y="87"/>
                    <a:pt x="173" y="89"/>
                    <a:pt x="174" y="89"/>
                  </a:cubicBezTo>
                  <a:cubicBezTo>
                    <a:pt x="168" y="108"/>
                    <a:pt x="160" y="127"/>
                    <a:pt x="158" y="147"/>
                  </a:cubicBezTo>
                  <a:cubicBezTo>
                    <a:pt x="136" y="164"/>
                    <a:pt x="113" y="180"/>
                    <a:pt x="90" y="195"/>
                  </a:cubicBezTo>
                  <a:cubicBezTo>
                    <a:pt x="89" y="196"/>
                    <a:pt x="88" y="196"/>
                    <a:pt x="87" y="197"/>
                  </a:cubicBezTo>
                  <a:cubicBezTo>
                    <a:pt x="95" y="177"/>
                    <a:pt x="105" y="159"/>
                    <a:pt x="116" y="142"/>
                  </a:cubicBezTo>
                  <a:cubicBezTo>
                    <a:pt x="123" y="146"/>
                    <a:pt x="133" y="143"/>
                    <a:pt x="136" y="137"/>
                  </a:cubicBezTo>
                  <a:cubicBezTo>
                    <a:pt x="139" y="131"/>
                    <a:pt x="138" y="122"/>
                    <a:pt x="133" y="118"/>
                  </a:cubicBezTo>
                  <a:cubicBezTo>
                    <a:pt x="126" y="111"/>
                    <a:pt x="117" y="118"/>
                    <a:pt x="113" y="124"/>
                  </a:cubicBezTo>
                  <a:cubicBezTo>
                    <a:pt x="113" y="125"/>
                    <a:pt x="113" y="125"/>
                    <a:pt x="113" y="125"/>
                  </a:cubicBezTo>
                  <a:cubicBezTo>
                    <a:pt x="111" y="130"/>
                    <a:pt x="111" y="135"/>
                    <a:pt x="114" y="139"/>
                  </a:cubicBezTo>
                  <a:cubicBezTo>
                    <a:pt x="101" y="157"/>
                    <a:pt x="90" y="177"/>
                    <a:pt x="85" y="198"/>
                  </a:cubicBezTo>
                  <a:cubicBezTo>
                    <a:pt x="72" y="206"/>
                    <a:pt x="59" y="214"/>
                    <a:pt x="46" y="222"/>
                  </a:cubicBezTo>
                  <a:cubicBezTo>
                    <a:pt x="40" y="225"/>
                    <a:pt x="33" y="228"/>
                    <a:pt x="27" y="231"/>
                  </a:cubicBezTo>
                  <a:cubicBezTo>
                    <a:pt x="29" y="225"/>
                    <a:pt x="30" y="218"/>
                    <a:pt x="32" y="211"/>
                  </a:cubicBezTo>
                  <a:cubicBezTo>
                    <a:pt x="34" y="204"/>
                    <a:pt x="36" y="197"/>
                    <a:pt x="38" y="191"/>
                  </a:cubicBezTo>
                  <a:cubicBezTo>
                    <a:pt x="42" y="192"/>
                    <a:pt x="47" y="191"/>
                    <a:pt x="50" y="187"/>
                  </a:cubicBezTo>
                  <a:cubicBezTo>
                    <a:pt x="55" y="181"/>
                    <a:pt x="55" y="171"/>
                    <a:pt x="49" y="166"/>
                  </a:cubicBezTo>
                  <a:cubicBezTo>
                    <a:pt x="41" y="160"/>
                    <a:pt x="31" y="163"/>
                    <a:pt x="28" y="171"/>
                  </a:cubicBezTo>
                  <a:cubicBezTo>
                    <a:pt x="26" y="176"/>
                    <a:pt x="28" y="184"/>
                    <a:pt x="32" y="186"/>
                  </a:cubicBezTo>
                  <a:cubicBezTo>
                    <a:pt x="33" y="188"/>
                    <a:pt x="34" y="189"/>
                    <a:pt x="35" y="189"/>
                  </a:cubicBezTo>
                  <a:cubicBezTo>
                    <a:pt x="28" y="202"/>
                    <a:pt x="26" y="219"/>
                    <a:pt x="23" y="233"/>
                  </a:cubicBezTo>
                  <a:cubicBezTo>
                    <a:pt x="15" y="236"/>
                    <a:pt x="7" y="240"/>
                    <a:pt x="0" y="245"/>
                  </a:cubicBezTo>
                  <a:cubicBezTo>
                    <a:pt x="0" y="245"/>
                    <a:pt x="0" y="246"/>
                    <a:pt x="0" y="246"/>
                  </a:cubicBezTo>
                  <a:cubicBezTo>
                    <a:pt x="14" y="245"/>
                    <a:pt x="29" y="236"/>
                    <a:pt x="41" y="230"/>
                  </a:cubicBezTo>
                  <a:cubicBezTo>
                    <a:pt x="45" y="228"/>
                    <a:pt x="48" y="226"/>
                    <a:pt x="51" y="224"/>
                  </a:cubicBezTo>
                  <a:cubicBezTo>
                    <a:pt x="67" y="226"/>
                    <a:pt x="86" y="227"/>
                    <a:pt x="102" y="224"/>
                  </a:cubicBezTo>
                  <a:cubicBezTo>
                    <a:pt x="102" y="225"/>
                    <a:pt x="102" y="226"/>
                    <a:pt x="102" y="227"/>
                  </a:cubicBezTo>
                  <a:cubicBezTo>
                    <a:pt x="104" y="236"/>
                    <a:pt x="114" y="237"/>
                    <a:pt x="121" y="235"/>
                  </a:cubicBezTo>
                  <a:cubicBezTo>
                    <a:pt x="128" y="232"/>
                    <a:pt x="131" y="225"/>
                    <a:pt x="128" y="218"/>
                  </a:cubicBezTo>
                  <a:cubicBezTo>
                    <a:pt x="125" y="211"/>
                    <a:pt x="114" y="206"/>
                    <a:pt x="107" y="210"/>
                  </a:cubicBezTo>
                  <a:cubicBezTo>
                    <a:pt x="107" y="210"/>
                    <a:pt x="106" y="211"/>
                    <a:pt x="107" y="212"/>
                  </a:cubicBezTo>
                  <a:cubicBezTo>
                    <a:pt x="105" y="214"/>
                    <a:pt x="103" y="216"/>
                    <a:pt x="103" y="219"/>
                  </a:cubicBezTo>
                  <a:cubicBezTo>
                    <a:pt x="95" y="220"/>
                    <a:pt x="87" y="222"/>
                    <a:pt x="79" y="222"/>
                  </a:cubicBezTo>
                  <a:cubicBezTo>
                    <a:pt x="71" y="223"/>
                    <a:pt x="62" y="223"/>
                    <a:pt x="54" y="223"/>
                  </a:cubicBezTo>
                  <a:cubicBezTo>
                    <a:pt x="66" y="216"/>
                    <a:pt x="77" y="209"/>
                    <a:pt x="89" y="201"/>
                  </a:cubicBezTo>
                  <a:cubicBezTo>
                    <a:pt x="103" y="192"/>
                    <a:pt x="117" y="183"/>
                    <a:pt x="131" y="173"/>
                  </a:cubicBezTo>
                  <a:cubicBezTo>
                    <a:pt x="146" y="180"/>
                    <a:pt x="163" y="186"/>
                    <a:pt x="180" y="188"/>
                  </a:cubicBezTo>
                  <a:cubicBezTo>
                    <a:pt x="179" y="190"/>
                    <a:pt x="180" y="193"/>
                    <a:pt x="182" y="195"/>
                  </a:cubicBezTo>
                  <a:cubicBezTo>
                    <a:pt x="182" y="195"/>
                    <a:pt x="182" y="195"/>
                    <a:pt x="182" y="195"/>
                  </a:cubicBezTo>
                  <a:cubicBezTo>
                    <a:pt x="185" y="200"/>
                    <a:pt x="192" y="203"/>
                    <a:pt x="199" y="201"/>
                  </a:cubicBezTo>
                  <a:cubicBezTo>
                    <a:pt x="206" y="198"/>
                    <a:pt x="212" y="188"/>
                    <a:pt x="207" y="181"/>
                  </a:cubicBezTo>
                  <a:cubicBezTo>
                    <a:pt x="203" y="175"/>
                    <a:pt x="194" y="175"/>
                    <a:pt x="188" y="177"/>
                  </a:cubicBezTo>
                  <a:cubicBezTo>
                    <a:pt x="184" y="178"/>
                    <a:pt x="182" y="181"/>
                    <a:pt x="180" y="184"/>
                  </a:cubicBezTo>
                  <a:cubicBezTo>
                    <a:pt x="164" y="182"/>
                    <a:pt x="148" y="178"/>
                    <a:pt x="133" y="172"/>
                  </a:cubicBezTo>
                  <a:cubicBezTo>
                    <a:pt x="142" y="165"/>
                    <a:pt x="150" y="159"/>
                    <a:pt x="159" y="152"/>
                  </a:cubicBezTo>
                  <a:cubicBezTo>
                    <a:pt x="172" y="142"/>
                    <a:pt x="186" y="131"/>
                    <a:pt x="199" y="120"/>
                  </a:cubicBezTo>
                  <a:cubicBezTo>
                    <a:pt x="211" y="125"/>
                    <a:pt x="224" y="126"/>
                    <a:pt x="237" y="126"/>
                  </a:cubicBezTo>
                  <a:cubicBezTo>
                    <a:pt x="236" y="129"/>
                    <a:pt x="237" y="132"/>
                    <a:pt x="238" y="135"/>
                  </a:cubicBezTo>
                  <a:cubicBezTo>
                    <a:pt x="242" y="141"/>
                    <a:pt x="253" y="142"/>
                    <a:pt x="258" y="137"/>
                  </a:cubicBezTo>
                  <a:cubicBezTo>
                    <a:pt x="262" y="132"/>
                    <a:pt x="261" y="125"/>
                    <a:pt x="257" y="121"/>
                  </a:cubicBezTo>
                  <a:cubicBezTo>
                    <a:pt x="254" y="117"/>
                    <a:pt x="249" y="116"/>
                    <a:pt x="245" y="117"/>
                  </a:cubicBezTo>
                  <a:cubicBezTo>
                    <a:pt x="245" y="117"/>
                    <a:pt x="245" y="117"/>
                    <a:pt x="245" y="117"/>
                  </a:cubicBezTo>
                  <a:cubicBezTo>
                    <a:pt x="246" y="117"/>
                    <a:pt x="245" y="116"/>
                    <a:pt x="245" y="117"/>
                  </a:cubicBezTo>
                  <a:cubicBezTo>
                    <a:pt x="243" y="117"/>
                    <a:pt x="242" y="118"/>
                    <a:pt x="241" y="119"/>
                  </a:cubicBezTo>
                  <a:cubicBezTo>
                    <a:pt x="240" y="120"/>
                    <a:pt x="239" y="121"/>
                    <a:pt x="238" y="121"/>
                  </a:cubicBezTo>
                  <a:cubicBezTo>
                    <a:pt x="238" y="122"/>
                    <a:pt x="238" y="122"/>
                    <a:pt x="238" y="122"/>
                  </a:cubicBezTo>
                  <a:cubicBezTo>
                    <a:pt x="226" y="122"/>
                    <a:pt x="213" y="122"/>
                    <a:pt x="201" y="119"/>
                  </a:cubicBezTo>
                  <a:cubicBezTo>
                    <a:pt x="220" y="102"/>
                    <a:pt x="239" y="83"/>
                    <a:pt x="255" y="63"/>
                  </a:cubicBezTo>
                  <a:cubicBezTo>
                    <a:pt x="267" y="62"/>
                    <a:pt x="279" y="60"/>
                    <a:pt x="291" y="57"/>
                  </a:cubicBezTo>
                  <a:cubicBezTo>
                    <a:pt x="291" y="57"/>
                    <a:pt x="291" y="56"/>
                    <a:pt x="291" y="56"/>
                  </a:cubicBezTo>
                  <a:cubicBezTo>
                    <a:pt x="293" y="60"/>
                    <a:pt x="298" y="62"/>
                    <a:pt x="302" y="61"/>
                  </a:cubicBezTo>
                  <a:cubicBezTo>
                    <a:pt x="308" y="61"/>
                    <a:pt x="313" y="56"/>
                    <a:pt x="313" y="49"/>
                  </a:cubicBezTo>
                  <a:cubicBezTo>
                    <a:pt x="313" y="42"/>
                    <a:pt x="306" y="34"/>
                    <a:pt x="299" y="37"/>
                  </a:cubicBezTo>
                  <a:close/>
                </a:path>
              </a:pathLst>
            </a:custGeom>
            <a:solidFill>
              <a:srgbClr val="B2874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ea typeface="华文细黑" panose="02010600040101010101" pitchFamily="2" charset="-122"/>
              </a:endParaRPr>
            </a:p>
          </p:txBody>
        </p:sp>
        <p:sp>
          <p:nvSpPr>
            <p:cNvPr id="112" name="Freeform 110"/>
            <p:cNvSpPr>
              <a:spLocks/>
            </p:cNvSpPr>
            <p:nvPr/>
          </p:nvSpPr>
          <p:spPr bwMode="auto">
            <a:xfrm>
              <a:off x="2856" y="2342"/>
              <a:ext cx="647" cy="414"/>
            </a:xfrm>
            <a:custGeom>
              <a:avLst/>
              <a:gdLst>
                <a:gd name="T0" fmla="*/ 372 w 375"/>
                <a:gd name="T1" fmla="*/ 32 h 239"/>
                <a:gd name="T2" fmla="*/ 331 w 375"/>
                <a:gd name="T3" fmla="*/ 50 h 239"/>
                <a:gd name="T4" fmla="*/ 290 w 375"/>
                <a:gd name="T5" fmla="*/ 64 h 239"/>
                <a:gd name="T6" fmla="*/ 235 w 375"/>
                <a:gd name="T7" fmla="*/ 113 h 239"/>
                <a:gd name="T8" fmla="*/ 211 w 375"/>
                <a:gd name="T9" fmla="*/ 121 h 239"/>
                <a:gd name="T10" fmla="*/ 136 w 375"/>
                <a:gd name="T11" fmla="*/ 138 h 239"/>
                <a:gd name="T12" fmla="*/ 162 w 375"/>
                <a:gd name="T13" fmla="*/ 117 h 239"/>
                <a:gd name="T14" fmla="*/ 171 w 375"/>
                <a:gd name="T15" fmla="*/ 107 h 239"/>
                <a:gd name="T16" fmla="*/ 241 w 375"/>
                <a:gd name="T17" fmla="*/ 5 h 239"/>
                <a:gd name="T18" fmla="*/ 243 w 375"/>
                <a:gd name="T19" fmla="*/ 2 h 239"/>
                <a:gd name="T20" fmla="*/ 241 w 375"/>
                <a:gd name="T21" fmla="*/ 1 h 239"/>
                <a:gd name="T22" fmla="*/ 218 w 375"/>
                <a:gd name="T23" fmla="*/ 26 h 239"/>
                <a:gd name="T24" fmla="*/ 191 w 375"/>
                <a:gd name="T25" fmla="*/ 50 h 239"/>
                <a:gd name="T26" fmla="*/ 167 w 375"/>
                <a:gd name="T27" fmla="*/ 106 h 239"/>
                <a:gd name="T28" fmla="*/ 167 w 375"/>
                <a:gd name="T29" fmla="*/ 106 h 239"/>
                <a:gd name="T30" fmla="*/ 162 w 375"/>
                <a:gd name="T31" fmla="*/ 112 h 239"/>
                <a:gd name="T32" fmla="*/ 131 w 375"/>
                <a:gd name="T33" fmla="*/ 139 h 239"/>
                <a:gd name="T34" fmla="*/ 89 w 375"/>
                <a:gd name="T35" fmla="*/ 146 h 239"/>
                <a:gd name="T36" fmla="*/ 89 w 375"/>
                <a:gd name="T37" fmla="*/ 146 h 239"/>
                <a:gd name="T38" fmla="*/ 89 w 375"/>
                <a:gd name="T39" fmla="*/ 146 h 239"/>
                <a:gd name="T40" fmla="*/ 67 w 375"/>
                <a:gd name="T41" fmla="*/ 149 h 239"/>
                <a:gd name="T42" fmla="*/ 1 w 375"/>
                <a:gd name="T43" fmla="*/ 147 h 239"/>
                <a:gd name="T44" fmla="*/ 1 w 375"/>
                <a:gd name="T45" fmla="*/ 149 h 239"/>
                <a:gd name="T46" fmla="*/ 58 w 375"/>
                <a:gd name="T47" fmla="*/ 154 h 239"/>
                <a:gd name="T48" fmla="*/ 90 w 375"/>
                <a:gd name="T49" fmla="*/ 150 h 239"/>
                <a:gd name="T50" fmla="*/ 144 w 375"/>
                <a:gd name="T51" fmla="*/ 186 h 239"/>
                <a:gd name="T52" fmla="*/ 193 w 375"/>
                <a:gd name="T53" fmla="*/ 202 h 239"/>
                <a:gd name="T54" fmla="*/ 296 w 375"/>
                <a:gd name="T55" fmla="*/ 184 h 239"/>
                <a:gd name="T56" fmla="*/ 296 w 375"/>
                <a:gd name="T57" fmla="*/ 184 h 239"/>
                <a:gd name="T58" fmla="*/ 297 w 375"/>
                <a:gd name="T59" fmla="*/ 183 h 239"/>
                <a:gd name="T60" fmla="*/ 297 w 375"/>
                <a:gd name="T61" fmla="*/ 180 h 239"/>
                <a:gd name="T62" fmla="*/ 192 w 375"/>
                <a:gd name="T63" fmla="*/ 197 h 239"/>
                <a:gd name="T64" fmla="*/ 192 w 375"/>
                <a:gd name="T65" fmla="*/ 198 h 239"/>
                <a:gd name="T66" fmla="*/ 150 w 375"/>
                <a:gd name="T67" fmla="*/ 185 h 239"/>
                <a:gd name="T68" fmla="*/ 92 w 375"/>
                <a:gd name="T69" fmla="*/ 149 h 239"/>
                <a:gd name="T70" fmla="*/ 127 w 375"/>
                <a:gd name="T71" fmla="*/ 144 h 239"/>
                <a:gd name="T72" fmla="*/ 235 w 375"/>
                <a:gd name="T73" fmla="*/ 118 h 239"/>
                <a:gd name="T74" fmla="*/ 235 w 375"/>
                <a:gd name="T75" fmla="*/ 119 h 239"/>
                <a:gd name="T76" fmla="*/ 313 w 375"/>
                <a:gd name="T77" fmla="*/ 123 h 239"/>
                <a:gd name="T78" fmla="*/ 350 w 375"/>
                <a:gd name="T79" fmla="*/ 87 h 239"/>
                <a:gd name="T80" fmla="*/ 372 w 375"/>
                <a:gd name="T81" fmla="*/ 36 h 239"/>
                <a:gd name="T82" fmla="*/ 374 w 375"/>
                <a:gd name="T83" fmla="*/ 35 h 239"/>
                <a:gd name="T84" fmla="*/ 372 w 375"/>
                <a:gd name="T85" fmla="*/ 32 h 2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375" h="239">
                  <a:moveTo>
                    <a:pt x="372" y="32"/>
                  </a:moveTo>
                  <a:cubicBezTo>
                    <a:pt x="359" y="39"/>
                    <a:pt x="345" y="45"/>
                    <a:pt x="331" y="50"/>
                  </a:cubicBezTo>
                  <a:cubicBezTo>
                    <a:pt x="317" y="54"/>
                    <a:pt x="304" y="58"/>
                    <a:pt x="290" y="64"/>
                  </a:cubicBezTo>
                  <a:cubicBezTo>
                    <a:pt x="267" y="74"/>
                    <a:pt x="249" y="92"/>
                    <a:pt x="235" y="113"/>
                  </a:cubicBezTo>
                  <a:cubicBezTo>
                    <a:pt x="227" y="116"/>
                    <a:pt x="219" y="119"/>
                    <a:pt x="211" y="121"/>
                  </a:cubicBezTo>
                  <a:cubicBezTo>
                    <a:pt x="187" y="128"/>
                    <a:pt x="162" y="134"/>
                    <a:pt x="136" y="138"/>
                  </a:cubicBezTo>
                  <a:cubicBezTo>
                    <a:pt x="146" y="133"/>
                    <a:pt x="155" y="124"/>
                    <a:pt x="162" y="117"/>
                  </a:cubicBezTo>
                  <a:cubicBezTo>
                    <a:pt x="165" y="114"/>
                    <a:pt x="168" y="111"/>
                    <a:pt x="171" y="107"/>
                  </a:cubicBezTo>
                  <a:cubicBezTo>
                    <a:pt x="226" y="117"/>
                    <a:pt x="233" y="44"/>
                    <a:pt x="241" y="5"/>
                  </a:cubicBezTo>
                  <a:cubicBezTo>
                    <a:pt x="242" y="4"/>
                    <a:pt x="242" y="3"/>
                    <a:pt x="243" y="2"/>
                  </a:cubicBezTo>
                  <a:cubicBezTo>
                    <a:pt x="243" y="1"/>
                    <a:pt x="242" y="0"/>
                    <a:pt x="241" y="1"/>
                  </a:cubicBezTo>
                  <a:cubicBezTo>
                    <a:pt x="233" y="9"/>
                    <a:pt x="226" y="18"/>
                    <a:pt x="218" y="26"/>
                  </a:cubicBezTo>
                  <a:cubicBezTo>
                    <a:pt x="209" y="34"/>
                    <a:pt x="199" y="42"/>
                    <a:pt x="191" y="50"/>
                  </a:cubicBezTo>
                  <a:cubicBezTo>
                    <a:pt x="176" y="65"/>
                    <a:pt x="163" y="84"/>
                    <a:pt x="167" y="106"/>
                  </a:cubicBezTo>
                  <a:cubicBezTo>
                    <a:pt x="167" y="106"/>
                    <a:pt x="167" y="106"/>
                    <a:pt x="167" y="106"/>
                  </a:cubicBezTo>
                  <a:cubicBezTo>
                    <a:pt x="165" y="108"/>
                    <a:pt x="163" y="110"/>
                    <a:pt x="162" y="112"/>
                  </a:cubicBezTo>
                  <a:cubicBezTo>
                    <a:pt x="153" y="123"/>
                    <a:pt x="142" y="131"/>
                    <a:pt x="131" y="139"/>
                  </a:cubicBezTo>
                  <a:cubicBezTo>
                    <a:pt x="117" y="141"/>
                    <a:pt x="103" y="144"/>
                    <a:pt x="89" y="146"/>
                  </a:cubicBezTo>
                  <a:cubicBezTo>
                    <a:pt x="89" y="146"/>
                    <a:pt x="89" y="146"/>
                    <a:pt x="89" y="146"/>
                  </a:cubicBezTo>
                  <a:cubicBezTo>
                    <a:pt x="89" y="145"/>
                    <a:pt x="88" y="145"/>
                    <a:pt x="89" y="146"/>
                  </a:cubicBezTo>
                  <a:cubicBezTo>
                    <a:pt x="81" y="147"/>
                    <a:pt x="74" y="148"/>
                    <a:pt x="67" y="149"/>
                  </a:cubicBezTo>
                  <a:cubicBezTo>
                    <a:pt x="45" y="153"/>
                    <a:pt x="23" y="154"/>
                    <a:pt x="1" y="147"/>
                  </a:cubicBezTo>
                  <a:cubicBezTo>
                    <a:pt x="0" y="147"/>
                    <a:pt x="0" y="148"/>
                    <a:pt x="1" y="149"/>
                  </a:cubicBezTo>
                  <a:cubicBezTo>
                    <a:pt x="17" y="159"/>
                    <a:pt x="40" y="156"/>
                    <a:pt x="58" y="154"/>
                  </a:cubicBezTo>
                  <a:cubicBezTo>
                    <a:pt x="69" y="153"/>
                    <a:pt x="80" y="151"/>
                    <a:pt x="90" y="150"/>
                  </a:cubicBezTo>
                  <a:cubicBezTo>
                    <a:pt x="101" y="168"/>
                    <a:pt x="126" y="179"/>
                    <a:pt x="144" y="186"/>
                  </a:cubicBezTo>
                  <a:cubicBezTo>
                    <a:pt x="159" y="193"/>
                    <a:pt x="176" y="199"/>
                    <a:pt x="193" y="202"/>
                  </a:cubicBezTo>
                  <a:cubicBezTo>
                    <a:pt x="214" y="239"/>
                    <a:pt x="285" y="222"/>
                    <a:pt x="296" y="184"/>
                  </a:cubicBezTo>
                  <a:cubicBezTo>
                    <a:pt x="296" y="184"/>
                    <a:pt x="296" y="184"/>
                    <a:pt x="296" y="184"/>
                  </a:cubicBezTo>
                  <a:cubicBezTo>
                    <a:pt x="296" y="184"/>
                    <a:pt x="297" y="184"/>
                    <a:pt x="297" y="183"/>
                  </a:cubicBezTo>
                  <a:cubicBezTo>
                    <a:pt x="299" y="183"/>
                    <a:pt x="298" y="180"/>
                    <a:pt x="297" y="180"/>
                  </a:cubicBezTo>
                  <a:cubicBezTo>
                    <a:pt x="262" y="183"/>
                    <a:pt x="218" y="166"/>
                    <a:pt x="192" y="197"/>
                  </a:cubicBezTo>
                  <a:cubicBezTo>
                    <a:pt x="192" y="198"/>
                    <a:pt x="192" y="198"/>
                    <a:pt x="192" y="198"/>
                  </a:cubicBezTo>
                  <a:cubicBezTo>
                    <a:pt x="178" y="195"/>
                    <a:pt x="164" y="190"/>
                    <a:pt x="150" y="185"/>
                  </a:cubicBezTo>
                  <a:cubicBezTo>
                    <a:pt x="130" y="177"/>
                    <a:pt x="106" y="167"/>
                    <a:pt x="92" y="149"/>
                  </a:cubicBezTo>
                  <a:cubicBezTo>
                    <a:pt x="104" y="147"/>
                    <a:pt x="115" y="145"/>
                    <a:pt x="127" y="144"/>
                  </a:cubicBezTo>
                  <a:cubicBezTo>
                    <a:pt x="162" y="138"/>
                    <a:pt x="200" y="131"/>
                    <a:pt x="235" y="118"/>
                  </a:cubicBezTo>
                  <a:cubicBezTo>
                    <a:pt x="235" y="118"/>
                    <a:pt x="235" y="118"/>
                    <a:pt x="235" y="119"/>
                  </a:cubicBezTo>
                  <a:cubicBezTo>
                    <a:pt x="252" y="141"/>
                    <a:pt x="291" y="133"/>
                    <a:pt x="313" y="123"/>
                  </a:cubicBezTo>
                  <a:cubicBezTo>
                    <a:pt x="328" y="116"/>
                    <a:pt x="340" y="101"/>
                    <a:pt x="350" y="87"/>
                  </a:cubicBezTo>
                  <a:cubicBezTo>
                    <a:pt x="360" y="73"/>
                    <a:pt x="370" y="54"/>
                    <a:pt x="372" y="36"/>
                  </a:cubicBezTo>
                  <a:cubicBezTo>
                    <a:pt x="372" y="35"/>
                    <a:pt x="373" y="35"/>
                    <a:pt x="374" y="35"/>
                  </a:cubicBezTo>
                  <a:cubicBezTo>
                    <a:pt x="375" y="34"/>
                    <a:pt x="374" y="32"/>
                    <a:pt x="372" y="32"/>
                  </a:cubicBezTo>
                  <a:close/>
                </a:path>
              </a:pathLst>
            </a:custGeom>
            <a:solidFill>
              <a:srgbClr val="317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ea typeface="华文细黑" panose="02010600040101010101" pitchFamily="2" charset="-122"/>
              </a:endParaRPr>
            </a:p>
          </p:txBody>
        </p:sp>
        <p:sp>
          <p:nvSpPr>
            <p:cNvPr id="113" name="Freeform 111"/>
            <p:cNvSpPr>
              <a:spLocks/>
            </p:cNvSpPr>
            <p:nvPr/>
          </p:nvSpPr>
          <p:spPr bwMode="auto">
            <a:xfrm>
              <a:off x="3904" y="2226"/>
              <a:ext cx="438" cy="250"/>
            </a:xfrm>
            <a:custGeom>
              <a:avLst/>
              <a:gdLst>
                <a:gd name="T0" fmla="*/ 228 w 254"/>
                <a:gd name="T1" fmla="*/ 93 h 144"/>
                <a:gd name="T2" fmla="*/ 224 w 254"/>
                <a:gd name="T3" fmla="*/ 69 h 144"/>
                <a:gd name="T4" fmla="*/ 197 w 254"/>
                <a:gd name="T5" fmla="*/ 71 h 144"/>
                <a:gd name="T6" fmla="*/ 167 w 254"/>
                <a:gd name="T7" fmla="*/ 37 h 144"/>
                <a:gd name="T8" fmla="*/ 156 w 254"/>
                <a:gd name="T9" fmla="*/ 13 h 144"/>
                <a:gd name="T10" fmla="*/ 128 w 254"/>
                <a:gd name="T11" fmla="*/ 23 h 144"/>
                <a:gd name="T12" fmla="*/ 85 w 254"/>
                <a:gd name="T13" fmla="*/ 16 h 144"/>
                <a:gd name="T14" fmla="*/ 62 w 254"/>
                <a:gd name="T15" fmla="*/ 3 h 144"/>
                <a:gd name="T16" fmla="*/ 45 w 254"/>
                <a:gd name="T17" fmla="*/ 19 h 144"/>
                <a:gd name="T18" fmla="*/ 45 w 254"/>
                <a:gd name="T19" fmla="*/ 19 h 144"/>
                <a:gd name="T20" fmla="*/ 9 w 254"/>
                <a:gd name="T21" fmla="*/ 19 h 144"/>
                <a:gd name="T22" fmla="*/ 7 w 254"/>
                <a:gd name="T23" fmla="*/ 58 h 144"/>
                <a:gd name="T24" fmla="*/ 36 w 254"/>
                <a:gd name="T25" fmla="*/ 103 h 144"/>
                <a:gd name="T26" fmla="*/ 86 w 254"/>
                <a:gd name="T27" fmla="*/ 133 h 144"/>
                <a:gd name="T28" fmla="*/ 88 w 254"/>
                <a:gd name="T29" fmla="*/ 132 h 144"/>
                <a:gd name="T30" fmla="*/ 112 w 254"/>
                <a:gd name="T31" fmla="*/ 138 h 144"/>
                <a:gd name="T32" fmla="*/ 153 w 254"/>
                <a:gd name="T33" fmla="*/ 143 h 144"/>
                <a:gd name="T34" fmla="*/ 218 w 254"/>
                <a:gd name="T35" fmla="*/ 138 h 144"/>
                <a:gd name="T36" fmla="*/ 254 w 254"/>
                <a:gd name="T37" fmla="*/ 105 h 144"/>
                <a:gd name="T38" fmla="*/ 228 w 254"/>
                <a:gd name="T39" fmla="*/ 93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254" h="144">
                  <a:moveTo>
                    <a:pt x="228" y="93"/>
                  </a:moveTo>
                  <a:cubicBezTo>
                    <a:pt x="231" y="84"/>
                    <a:pt x="232" y="75"/>
                    <a:pt x="224" y="69"/>
                  </a:cubicBezTo>
                  <a:cubicBezTo>
                    <a:pt x="216" y="64"/>
                    <a:pt x="205" y="67"/>
                    <a:pt x="197" y="71"/>
                  </a:cubicBezTo>
                  <a:cubicBezTo>
                    <a:pt x="201" y="51"/>
                    <a:pt x="187" y="20"/>
                    <a:pt x="167" y="37"/>
                  </a:cubicBezTo>
                  <a:cubicBezTo>
                    <a:pt x="169" y="27"/>
                    <a:pt x="167" y="16"/>
                    <a:pt x="156" y="13"/>
                  </a:cubicBezTo>
                  <a:cubicBezTo>
                    <a:pt x="146" y="10"/>
                    <a:pt x="135" y="16"/>
                    <a:pt x="128" y="23"/>
                  </a:cubicBezTo>
                  <a:cubicBezTo>
                    <a:pt x="124" y="0"/>
                    <a:pt x="98" y="0"/>
                    <a:pt x="85" y="16"/>
                  </a:cubicBezTo>
                  <a:cubicBezTo>
                    <a:pt x="80" y="9"/>
                    <a:pt x="72" y="2"/>
                    <a:pt x="62" y="3"/>
                  </a:cubicBezTo>
                  <a:cubicBezTo>
                    <a:pt x="53" y="3"/>
                    <a:pt x="45" y="9"/>
                    <a:pt x="45" y="19"/>
                  </a:cubicBezTo>
                  <a:cubicBezTo>
                    <a:pt x="45" y="19"/>
                    <a:pt x="45" y="19"/>
                    <a:pt x="45" y="19"/>
                  </a:cubicBezTo>
                  <a:cubicBezTo>
                    <a:pt x="34" y="13"/>
                    <a:pt x="19" y="8"/>
                    <a:pt x="9" y="19"/>
                  </a:cubicBezTo>
                  <a:cubicBezTo>
                    <a:pt x="0" y="29"/>
                    <a:pt x="4" y="47"/>
                    <a:pt x="7" y="58"/>
                  </a:cubicBezTo>
                  <a:cubicBezTo>
                    <a:pt x="12" y="75"/>
                    <a:pt x="24" y="90"/>
                    <a:pt x="36" y="103"/>
                  </a:cubicBezTo>
                  <a:cubicBezTo>
                    <a:pt x="50" y="115"/>
                    <a:pt x="67" y="130"/>
                    <a:pt x="86" y="133"/>
                  </a:cubicBezTo>
                  <a:cubicBezTo>
                    <a:pt x="87" y="133"/>
                    <a:pt x="88" y="132"/>
                    <a:pt x="88" y="132"/>
                  </a:cubicBezTo>
                  <a:cubicBezTo>
                    <a:pt x="94" y="136"/>
                    <a:pt x="105" y="137"/>
                    <a:pt x="112" y="138"/>
                  </a:cubicBezTo>
                  <a:cubicBezTo>
                    <a:pt x="125" y="141"/>
                    <a:pt x="139" y="142"/>
                    <a:pt x="153" y="143"/>
                  </a:cubicBezTo>
                  <a:cubicBezTo>
                    <a:pt x="174" y="144"/>
                    <a:pt x="197" y="144"/>
                    <a:pt x="218" y="138"/>
                  </a:cubicBezTo>
                  <a:cubicBezTo>
                    <a:pt x="233" y="134"/>
                    <a:pt x="254" y="124"/>
                    <a:pt x="254" y="105"/>
                  </a:cubicBezTo>
                  <a:cubicBezTo>
                    <a:pt x="254" y="92"/>
                    <a:pt x="238" y="89"/>
                    <a:pt x="228" y="93"/>
                  </a:cubicBezTo>
                  <a:close/>
                </a:path>
              </a:pathLst>
            </a:custGeom>
            <a:solidFill>
              <a:srgbClr val="B3AE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ea typeface="华文细黑" panose="02010600040101010101" pitchFamily="2" charset="-122"/>
              </a:endParaRPr>
            </a:p>
          </p:txBody>
        </p:sp>
        <p:sp>
          <p:nvSpPr>
            <p:cNvPr id="114" name="Freeform 112"/>
            <p:cNvSpPr>
              <a:spLocks/>
            </p:cNvSpPr>
            <p:nvPr/>
          </p:nvSpPr>
          <p:spPr bwMode="auto">
            <a:xfrm>
              <a:off x="3945" y="2299"/>
              <a:ext cx="306" cy="184"/>
            </a:xfrm>
            <a:custGeom>
              <a:avLst/>
              <a:gdLst>
                <a:gd name="T0" fmla="*/ 170 w 177"/>
                <a:gd name="T1" fmla="*/ 71 h 106"/>
                <a:gd name="T2" fmla="*/ 150 w 177"/>
                <a:gd name="T3" fmla="*/ 68 h 106"/>
                <a:gd name="T4" fmla="*/ 131 w 177"/>
                <a:gd name="T5" fmla="*/ 52 h 106"/>
                <a:gd name="T6" fmla="*/ 106 w 177"/>
                <a:gd name="T7" fmla="*/ 34 h 106"/>
                <a:gd name="T8" fmla="*/ 68 w 177"/>
                <a:gd name="T9" fmla="*/ 24 h 106"/>
                <a:gd name="T10" fmla="*/ 38 w 177"/>
                <a:gd name="T11" fmla="*/ 17 h 106"/>
                <a:gd name="T12" fmla="*/ 12 w 177"/>
                <a:gd name="T13" fmla="*/ 6 h 106"/>
                <a:gd name="T14" fmla="*/ 3 w 177"/>
                <a:gd name="T15" fmla="*/ 29 h 106"/>
                <a:gd name="T16" fmla="*/ 60 w 177"/>
                <a:gd name="T17" fmla="*/ 94 h 106"/>
                <a:gd name="T18" fmla="*/ 61 w 177"/>
                <a:gd name="T19" fmla="*/ 96 h 106"/>
                <a:gd name="T20" fmla="*/ 161 w 177"/>
                <a:gd name="T21" fmla="*/ 91 h 106"/>
                <a:gd name="T22" fmla="*/ 170 w 177"/>
                <a:gd name="T23" fmla="*/ 71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77" h="106">
                  <a:moveTo>
                    <a:pt x="170" y="71"/>
                  </a:moveTo>
                  <a:cubicBezTo>
                    <a:pt x="165" y="66"/>
                    <a:pt x="157" y="66"/>
                    <a:pt x="150" y="68"/>
                  </a:cubicBezTo>
                  <a:cubicBezTo>
                    <a:pt x="155" y="57"/>
                    <a:pt x="142" y="47"/>
                    <a:pt x="131" y="52"/>
                  </a:cubicBezTo>
                  <a:cubicBezTo>
                    <a:pt x="136" y="39"/>
                    <a:pt x="119" y="25"/>
                    <a:pt x="106" y="34"/>
                  </a:cubicBezTo>
                  <a:cubicBezTo>
                    <a:pt x="108" y="12"/>
                    <a:pt x="82" y="9"/>
                    <a:pt x="68" y="24"/>
                  </a:cubicBezTo>
                  <a:cubicBezTo>
                    <a:pt x="61" y="12"/>
                    <a:pt x="45" y="0"/>
                    <a:pt x="38" y="17"/>
                  </a:cubicBezTo>
                  <a:cubicBezTo>
                    <a:pt x="31" y="10"/>
                    <a:pt x="21" y="3"/>
                    <a:pt x="12" y="6"/>
                  </a:cubicBezTo>
                  <a:cubicBezTo>
                    <a:pt x="2" y="10"/>
                    <a:pt x="0" y="20"/>
                    <a:pt x="3" y="29"/>
                  </a:cubicBezTo>
                  <a:cubicBezTo>
                    <a:pt x="9" y="59"/>
                    <a:pt x="35" y="79"/>
                    <a:pt x="60" y="94"/>
                  </a:cubicBezTo>
                  <a:cubicBezTo>
                    <a:pt x="59" y="95"/>
                    <a:pt x="60" y="96"/>
                    <a:pt x="61" y="96"/>
                  </a:cubicBezTo>
                  <a:cubicBezTo>
                    <a:pt x="94" y="99"/>
                    <a:pt x="130" y="106"/>
                    <a:pt x="161" y="91"/>
                  </a:cubicBezTo>
                  <a:cubicBezTo>
                    <a:pt x="167" y="88"/>
                    <a:pt x="177" y="78"/>
                    <a:pt x="170" y="71"/>
                  </a:cubicBezTo>
                  <a:close/>
                </a:path>
              </a:pathLst>
            </a:custGeom>
            <a:solidFill>
              <a:srgbClr val="FEC16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ea typeface="华文细黑" panose="02010600040101010101" pitchFamily="2" charset="-122"/>
              </a:endParaRPr>
            </a:p>
          </p:txBody>
        </p:sp>
        <p:sp>
          <p:nvSpPr>
            <p:cNvPr id="115" name="Freeform 113"/>
            <p:cNvSpPr>
              <a:spLocks/>
            </p:cNvSpPr>
            <p:nvPr/>
          </p:nvSpPr>
          <p:spPr bwMode="auto">
            <a:xfrm>
              <a:off x="2904" y="2139"/>
              <a:ext cx="247" cy="305"/>
            </a:xfrm>
            <a:custGeom>
              <a:avLst/>
              <a:gdLst>
                <a:gd name="T0" fmla="*/ 43 w 143"/>
                <a:gd name="T1" fmla="*/ 20 h 176"/>
                <a:gd name="T2" fmla="*/ 18 w 143"/>
                <a:gd name="T3" fmla="*/ 1 h 176"/>
                <a:gd name="T4" fmla="*/ 3 w 143"/>
                <a:gd name="T5" fmla="*/ 21 h 176"/>
                <a:gd name="T6" fmla="*/ 8 w 143"/>
                <a:gd name="T7" fmla="*/ 66 h 176"/>
                <a:gd name="T8" fmla="*/ 32 w 143"/>
                <a:gd name="T9" fmla="*/ 120 h 176"/>
                <a:gd name="T10" fmla="*/ 33 w 143"/>
                <a:gd name="T11" fmla="*/ 120 h 176"/>
                <a:gd name="T12" fmla="*/ 33 w 143"/>
                <a:gd name="T13" fmla="*/ 118 h 176"/>
                <a:gd name="T14" fmla="*/ 134 w 143"/>
                <a:gd name="T15" fmla="*/ 145 h 176"/>
                <a:gd name="T16" fmla="*/ 129 w 143"/>
                <a:gd name="T17" fmla="*/ 113 h 176"/>
                <a:gd name="T18" fmla="*/ 129 w 143"/>
                <a:gd name="T19" fmla="*/ 103 h 176"/>
                <a:gd name="T20" fmla="*/ 128 w 143"/>
                <a:gd name="T21" fmla="*/ 91 h 176"/>
                <a:gd name="T22" fmla="*/ 112 w 143"/>
                <a:gd name="T23" fmla="*/ 73 h 176"/>
                <a:gd name="T24" fmla="*/ 112 w 143"/>
                <a:gd name="T25" fmla="*/ 73 h 176"/>
                <a:gd name="T26" fmla="*/ 86 w 143"/>
                <a:gd name="T27" fmla="*/ 44 h 176"/>
                <a:gd name="T28" fmla="*/ 76 w 143"/>
                <a:gd name="T29" fmla="*/ 15 h 176"/>
                <a:gd name="T30" fmla="*/ 43 w 143"/>
                <a:gd name="T31" fmla="*/ 20 h 1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43" h="176">
                  <a:moveTo>
                    <a:pt x="43" y="20"/>
                  </a:moveTo>
                  <a:cubicBezTo>
                    <a:pt x="37" y="12"/>
                    <a:pt x="29" y="0"/>
                    <a:pt x="18" y="1"/>
                  </a:cubicBezTo>
                  <a:cubicBezTo>
                    <a:pt x="8" y="1"/>
                    <a:pt x="4" y="13"/>
                    <a:pt x="3" y="21"/>
                  </a:cubicBezTo>
                  <a:cubicBezTo>
                    <a:pt x="0" y="36"/>
                    <a:pt x="3" y="52"/>
                    <a:pt x="8" y="66"/>
                  </a:cubicBezTo>
                  <a:cubicBezTo>
                    <a:pt x="16" y="84"/>
                    <a:pt x="29" y="100"/>
                    <a:pt x="32" y="120"/>
                  </a:cubicBezTo>
                  <a:cubicBezTo>
                    <a:pt x="33" y="120"/>
                    <a:pt x="33" y="120"/>
                    <a:pt x="33" y="120"/>
                  </a:cubicBezTo>
                  <a:cubicBezTo>
                    <a:pt x="33" y="119"/>
                    <a:pt x="33" y="119"/>
                    <a:pt x="33" y="118"/>
                  </a:cubicBezTo>
                  <a:cubicBezTo>
                    <a:pt x="52" y="144"/>
                    <a:pt x="106" y="176"/>
                    <a:pt x="134" y="145"/>
                  </a:cubicBezTo>
                  <a:cubicBezTo>
                    <a:pt x="143" y="134"/>
                    <a:pt x="138" y="122"/>
                    <a:pt x="129" y="113"/>
                  </a:cubicBezTo>
                  <a:cubicBezTo>
                    <a:pt x="125" y="109"/>
                    <a:pt x="127" y="108"/>
                    <a:pt x="129" y="103"/>
                  </a:cubicBezTo>
                  <a:cubicBezTo>
                    <a:pt x="130" y="99"/>
                    <a:pt x="129" y="95"/>
                    <a:pt x="128" y="91"/>
                  </a:cubicBezTo>
                  <a:cubicBezTo>
                    <a:pt x="126" y="83"/>
                    <a:pt x="120" y="76"/>
                    <a:pt x="112" y="73"/>
                  </a:cubicBezTo>
                  <a:cubicBezTo>
                    <a:pt x="112" y="73"/>
                    <a:pt x="112" y="73"/>
                    <a:pt x="112" y="73"/>
                  </a:cubicBezTo>
                  <a:cubicBezTo>
                    <a:pt x="115" y="60"/>
                    <a:pt x="100" y="41"/>
                    <a:pt x="86" y="44"/>
                  </a:cubicBezTo>
                  <a:cubicBezTo>
                    <a:pt x="90" y="33"/>
                    <a:pt x="86" y="21"/>
                    <a:pt x="76" y="15"/>
                  </a:cubicBezTo>
                  <a:cubicBezTo>
                    <a:pt x="64" y="7"/>
                    <a:pt x="51" y="11"/>
                    <a:pt x="43" y="20"/>
                  </a:cubicBezTo>
                  <a:close/>
                </a:path>
              </a:pathLst>
            </a:custGeom>
            <a:solidFill>
              <a:srgbClr val="FF78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ea typeface="华文细黑" panose="02010600040101010101" pitchFamily="2" charset="-122"/>
              </a:endParaRPr>
            </a:p>
          </p:txBody>
        </p:sp>
        <p:sp>
          <p:nvSpPr>
            <p:cNvPr id="116" name="Freeform 114"/>
            <p:cNvSpPr>
              <a:spLocks/>
            </p:cNvSpPr>
            <p:nvPr/>
          </p:nvSpPr>
          <p:spPr bwMode="auto">
            <a:xfrm>
              <a:off x="2733" y="2226"/>
              <a:ext cx="344" cy="314"/>
            </a:xfrm>
            <a:custGeom>
              <a:avLst/>
              <a:gdLst>
                <a:gd name="T0" fmla="*/ 111 w 199"/>
                <a:gd name="T1" fmla="*/ 21 h 181"/>
                <a:gd name="T2" fmla="*/ 115 w 199"/>
                <a:gd name="T3" fmla="*/ 48 h 181"/>
                <a:gd name="T4" fmla="*/ 126 w 199"/>
                <a:gd name="T5" fmla="*/ 70 h 181"/>
                <a:gd name="T6" fmla="*/ 59 w 199"/>
                <a:gd name="T7" fmla="*/ 113 h 181"/>
                <a:gd name="T8" fmla="*/ 1 w 199"/>
                <a:gd name="T9" fmla="*/ 180 h 181"/>
                <a:gd name="T10" fmla="*/ 2 w 199"/>
                <a:gd name="T11" fmla="*/ 181 h 181"/>
                <a:gd name="T12" fmla="*/ 25 w 199"/>
                <a:gd name="T13" fmla="*/ 158 h 181"/>
                <a:gd name="T14" fmla="*/ 54 w 199"/>
                <a:gd name="T15" fmla="*/ 123 h 181"/>
                <a:gd name="T16" fmla="*/ 90 w 199"/>
                <a:gd name="T17" fmla="*/ 94 h 181"/>
                <a:gd name="T18" fmla="*/ 128 w 199"/>
                <a:gd name="T19" fmla="*/ 73 h 181"/>
                <a:gd name="T20" fmla="*/ 128 w 199"/>
                <a:gd name="T21" fmla="*/ 73 h 181"/>
                <a:gd name="T22" fmla="*/ 130 w 199"/>
                <a:gd name="T23" fmla="*/ 74 h 181"/>
                <a:gd name="T24" fmla="*/ 184 w 199"/>
                <a:gd name="T25" fmla="*/ 93 h 181"/>
                <a:gd name="T26" fmla="*/ 176 w 199"/>
                <a:gd name="T27" fmla="*/ 63 h 181"/>
                <a:gd name="T28" fmla="*/ 169 w 199"/>
                <a:gd name="T29" fmla="*/ 38 h 181"/>
                <a:gd name="T30" fmla="*/ 145 w 199"/>
                <a:gd name="T31" fmla="*/ 31 h 181"/>
                <a:gd name="T32" fmla="*/ 111 w 199"/>
                <a:gd name="T33" fmla="*/ 21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99" h="181">
                  <a:moveTo>
                    <a:pt x="111" y="21"/>
                  </a:moveTo>
                  <a:cubicBezTo>
                    <a:pt x="109" y="30"/>
                    <a:pt x="112" y="40"/>
                    <a:pt x="115" y="48"/>
                  </a:cubicBezTo>
                  <a:cubicBezTo>
                    <a:pt x="118" y="55"/>
                    <a:pt x="121" y="63"/>
                    <a:pt x="126" y="70"/>
                  </a:cubicBezTo>
                  <a:cubicBezTo>
                    <a:pt x="101" y="78"/>
                    <a:pt x="78" y="95"/>
                    <a:pt x="59" y="113"/>
                  </a:cubicBezTo>
                  <a:cubicBezTo>
                    <a:pt x="37" y="133"/>
                    <a:pt x="22" y="159"/>
                    <a:pt x="1" y="180"/>
                  </a:cubicBezTo>
                  <a:cubicBezTo>
                    <a:pt x="0" y="180"/>
                    <a:pt x="1" y="181"/>
                    <a:pt x="2" y="181"/>
                  </a:cubicBezTo>
                  <a:cubicBezTo>
                    <a:pt x="11" y="175"/>
                    <a:pt x="18" y="166"/>
                    <a:pt x="25" y="158"/>
                  </a:cubicBezTo>
                  <a:cubicBezTo>
                    <a:pt x="34" y="146"/>
                    <a:pt x="44" y="134"/>
                    <a:pt x="54" y="123"/>
                  </a:cubicBezTo>
                  <a:cubicBezTo>
                    <a:pt x="65" y="112"/>
                    <a:pt x="77" y="102"/>
                    <a:pt x="90" y="94"/>
                  </a:cubicBezTo>
                  <a:cubicBezTo>
                    <a:pt x="102" y="86"/>
                    <a:pt x="115" y="80"/>
                    <a:pt x="128" y="73"/>
                  </a:cubicBezTo>
                  <a:cubicBezTo>
                    <a:pt x="128" y="73"/>
                    <a:pt x="128" y="73"/>
                    <a:pt x="128" y="73"/>
                  </a:cubicBezTo>
                  <a:cubicBezTo>
                    <a:pt x="129" y="74"/>
                    <a:pt x="129" y="74"/>
                    <a:pt x="130" y="74"/>
                  </a:cubicBezTo>
                  <a:cubicBezTo>
                    <a:pt x="144" y="87"/>
                    <a:pt x="164" y="102"/>
                    <a:pt x="184" y="93"/>
                  </a:cubicBezTo>
                  <a:cubicBezTo>
                    <a:pt x="199" y="85"/>
                    <a:pt x="188" y="67"/>
                    <a:pt x="176" y="63"/>
                  </a:cubicBezTo>
                  <a:cubicBezTo>
                    <a:pt x="178" y="54"/>
                    <a:pt x="175" y="45"/>
                    <a:pt x="169" y="38"/>
                  </a:cubicBezTo>
                  <a:cubicBezTo>
                    <a:pt x="164" y="31"/>
                    <a:pt x="153" y="26"/>
                    <a:pt x="145" y="31"/>
                  </a:cubicBezTo>
                  <a:cubicBezTo>
                    <a:pt x="140" y="18"/>
                    <a:pt x="118" y="0"/>
                    <a:pt x="111" y="21"/>
                  </a:cubicBezTo>
                  <a:close/>
                </a:path>
              </a:pathLst>
            </a:custGeom>
            <a:solidFill>
              <a:srgbClr val="FEC16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ea typeface="华文细黑" panose="02010600040101010101" pitchFamily="2" charset="-122"/>
              </a:endParaRPr>
            </a:p>
          </p:txBody>
        </p:sp>
        <p:sp>
          <p:nvSpPr>
            <p:cNvPr id="117" name="Freeform 115"/>
            <p:cNvSpPr>
              <a:spLocks/>
            </p:cNvSpPr>
            <p:nvPr/>
          </p:nvSpPr>
          <p:spPr bwMode="auto">
            <a:xfrm>
              <a:off x="2782" y="2204"/>
              <a:ext cx="89" cy="214"/>
            </a:xfrm>
            <a:custGeom>
              <a:avLst/>
              <a:gdLst>
                <a:gd name="T0" fmla="*/ 16 w 52"/>
                <a:gd name="T1" fmla="*/ 2 h 124"/>
                <a:gd name="T2" fmla="*/ 13 w 52"/>
                <a:gd name="T3" fmla="*/ 3 h 124"/>
                <a:gd name="T4" fmla="*/ 35 w 52"/>
                <a:gd name="T5" fmla="*/ 123 h 124"/>
                <a:gd name="T6" fmla="*/ 35 w 52"/>
                <a:gd name="T7" fmla="*/ 123 h 124"/>
                <a:gd name="T8" fmla="*/ 36 w 52"/>
                <a:gd name="T9" fmla="*/ 123 h 124"/>
                <a:gd name="T10" fmla="*/ 36 w 52"/>
                <a:gd name="T11" fmla="*/ 122 h 124"/>
                <a:gd name="T12" fmla="*/ 36 w 52"/>
                <a:gd name="T13" fmla="*/ 122 h 124"/>
                <a:gd name="T14" fmla="*/ 47 w 52"/>
                <a:gd name="T15" fmla="*/ 64 h 124"/>
                <a:gd name="T16" fmla="*/ 19 w 52"/>
                <a:gd name="T17" fmla="*/ 1 h 124"/>
                <a:gd name="T18" fmla="*/ 16 w 52"/>
                <a:gd name="T19" fmla="*/ 2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2" h="124">
                  <a:moveTo>
                    <a:pt x="16" y="2"/>
                  </a:moveTo>
                  <a:cubicBezTo>
                    <a:pt x="15" y="2"/>
                    <a:pt x="14" y="2"/>
                    <a:pt x="13" y="3"/>
                  </a:cubicBezTo>
                  <a:cubicBezTo>
                    <a:pt x="0" y="43"/>
                    <a:pt x="0" y="94"/>
                    <a:pt x="35" y="123"/>
                  </a:cubicBezTo>
                  <a:cubicBezTo>
                    <a:pt x="35" y="123"/>
                    <a:pt x="35" y="123"/>
                    <a:pt x="35" y="123"/>
                  </a:cubicBezTo>
                  <a:cubicBezTo>
                    <a:pt x="35" y="123"/>
                    <a:pt x="35" y="123"/>
                    <a:pt x="36" y="123"/>
                  </a:cubicBezTo>
                  <a:cubicBezTo>
                    <a:pt x="36" y="124"/>
                    <a:pt x="37" y="123"/>
                    <a:pt x="36" y="122"/>
                  </a:cubicBezTo>
                  <a:cubicBezTo>
                    <a:pt x="36" y="122"/>
                    <a:pt x="36" y="122"/>
                    <a:pt x="36" y="122"/>
                  </a:cubicBezTo>
                  <a:cubicBezTo>
                    <a:pt x="52" y="109"/>
                    <a:pt x="50" y="81"/>
                    <a:pt x="47" y="64"/>
                  </a:cubicBezTo>
                  <a:cubicBezTo>
                    <a:pt x="44" y="42"/>
                    <a:pt x="35" y="18"/>
                    <a:pt x="19" y="1"/>
                  </a:cubicBezTo>
                  <a:cubicBezTo>
                    <a:pt x="18" y="0"/>
                    <a:pt x="16" y="1"/>
                    <a:pt x="16" y="2"/>
                  </a:cubicBezTo>
                  <a:close/>
                </a:path>
              </a:pathLst>
            </a:custGeom>
            <a:solidFill>
              <a:srgbClr val="FF78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ea typeface="华文细黑" panose="02010600040101010101" pitchFamily="2" charset="-122"/>
              </a:endParaRPr>
            </a:p>
          </p:txBody>
        </p:sp>
        <p:sp>
          <p:nvSpPr>
            <p:cNvPr id="118" name="Freeform 116"/>
            <p:cNvSpPr>
              <a:spLocks/>
            </p:cNvSpPr>
            <p:nvPr/>
          </p:nvSpPr>
          <p:spPr bwMode="auto">
            <a:xfrm>
              <a:off x="2792" y="2431"/>
              <a:ext cx="216" cy="95"/>
            </a:xfrm>
            <a:custGeom>
              <a:avLst/>
              <a:gdLst>
                <a:gd name="T0" fmla="*/ 123 w 125"/>
                <a:gd name="T1" fmla="*/ 38 h 55"/>
                <a:gd name="T2" fmla="*/ 122 w 125"/>
                <a:gd name="T3" fmla="*/ 36 h 55"/>
                <a:gd name="T4" fmla="*/ 1 w 125"/>
                <a:gd name="T5" fmla="*/ 27 h 55"/>
                <a:gd name="T6" fmla="*/ 1 w 125"/>
                <a:gd name="T7" fmla="*/ 27 h 55"/>
                <a:gd name="T8" fmla="*/ 0 w 125"/>
                <a:gd name="T9" fmla="*/ 27 h 55"/>
                <a:gd name="T10" fmla="*/ 1 w 125"/>
                <a:gd name="T11" fmla="*/ 28 h 55"/>
                <a:gd name="T12" fmla="*/ 2 w 125"/>
                <a:gd name="T13" fmla="*/ 28 h 55"/>
                <a:gd name="T14" fmla="*/ 55 w 125"/>
                <a:gd name="T15" fmla="*/ 53 h 55"/>
                <a:gd name="T16" fmla="*/ 123 w 125"/>
                <a:gd name="T17" fmla="*/ 42 h 55"/>
                <a:gd name="T18" fmla="*/ 123 w 125"/>
                <a:gd name="T19" fmla="*/ 38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25" h="55">
                  <a:moveTo>
                    <a:pt x="123" y="38"/>
                  </a:moveTo>
                  <a:cubicBezTo>
                    <a:pt x="123" y="37"/>
                    <a:pt x="123" y="36"/>
                    <a:pt x="122" y="36"/>
                  </a:cubicBezTo>
                  <a:cubicBezTo>
                    <a:pt x="88" y="12"/>
                    <a:pt x="38" y="0"/>
                    <a:pt x="1" y="27"/>
                  </a:cubicBezTo>
                  <a:cubicBezTo>
                    <a:pt x="1" y="27"/>
                    <a:pt x="1" y="27"/>
                    <a:pt x="1" y="27"/>
                  </a:cubicBezTo>
                  <a:cubicBezTo>
                    <a:pt x="1" y="27"/>
                    <a:pt x="1" y="27"/>
                    <a:pt x="0" y="27"/>
                  </a:cubicBezTo>
                  <a:cubicBezTo>
                    <a:pt x="0" y="28"/>
                    <a:pt x="0" y="29"/>
                    <a:pt x="1" y="28"/>
                  </a:cubicBezTo>
                  <a:cubicBezTo>
                    <a:pt x="1" y="28"/>
                    <a:pt x="1" y="28"/>
                    <a:pt x="2" y="28"/>
                  </a:cubicBezTo>
                  <a:cubicBezTo>
                    <a:pt x="10" y="47"/>
                    <a:pt x="38" y="52"/>
                    <a:pt x="55" y="53"/>
                  </a:cubicBezTo>
                  <a:cubicBezTo>
                    <a:pt x="78" y="55"/>
                    <a:pt x="103" y="52"/>
                    <a:pt x="123" y="42"/>
                  </a:cubicBezTo>
                  <a:cubicBezTo>
                    <a:pt x="125" y="41"/>
                    <a:pt x="124" y="39"/>
                    <a:pt x="123" y="38"/>
                  </a:cubicBezTo>
                  <a:close/>
                </a:path>
              </a:pathLst>
            </a:custGeom>
            <a:solidFill>
              <a:srgbClr val="FF78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ea typeface="华文细黑" panose="02010600040101010101" pitchFamily="2" charset="-122"/>
              </a:endParaRPr>
            </a:p>
          </p:txBody>
        </p:sp>
        <p:sp>
          <p:nvSpPr>
            <p:cNvPr id="119" name="Freeform 117"/>
            <p:cNvSpPr>
              <a:spLocks/>
            </p:cNvSpPr>
            <p:nvPr/>
          </p:nvSpPr>
          <p:spPr bwMode="auto">
            <a:xfrm>
              <a:off x="2415" y="2152"/>
              <a:ext cx="263" cy="324"/>
            </a:xfrm>
            <a:custGeom>
              <a:avLst/>
              <a:gdLst>
                <a:gd name="T0" fmla="*/ 70 w 152"/>
                <a:gd name="T1" fmla="*/ 16 h 187"/>
                <a:gd name="T2" fmla="*/ 77 w 152"/>
                <a:gd name="T3" fmla="*/ 30 h 187"/>
                <a:gd name="T4" fmla="*/ 74 w 152"/>
                <a:gd name="T5" fmla="*/ 80 h 187"/>
                <a:gd name="T6" fmla="*/ 74 w 152"/>
                <a:gd name="T7" fmla="*/ 80 h 187"/>
                <a:gd name="T8" fmla="*/ 34 w 152"/>
                <a:gd name="T9" fmla="*/ 126 h 187"/>
                <a:gd name="T10" fmla="*/ 31 w 152"/>
                <a:gd name="T11" fmla="*/ 77 h 187"/>
                <a:gd name="T12" fmla="*/ 40 w 152"/>
                <a:gd name="T13" fmla="*/ 74 h 187"/>
                <a:gd name="T14" fmla="*/ 40 w 152"/>
                <a:gd name="T15" fmla="*/ 52 h 187"/>
                <a:gd name="T16" fmla="*/ 16 w 152"/>
                <a:gd name="T17" fmla="*/ 54 h 187"/>
                <a:gd name="T18" fmla="*/ 18 w 152"/>
                <a:gd name="T19" fmla="*/ 75 h 187"/>
                <a:gd name="T20" fmla="*/ 20 w 152"/>
                <a:gd name="T21" fmla="*/ 75 h 187"/>
                <a:gd name="T22" fmla="*/ 26 w 152"/>
                <a:gd name="T23" fmla="*/ 77 h 187"/>
                <a:gd name="T24" fmla="*/ 31 w 152"/>
                <a:gd name="T25" fmla="*/ 101 h 187"/>
                <a:gd name="T26" fmla="*/ 30 w 152"/>
                <a:gd name="T27" fmla="*/ 133 h 187"/>
                <a:gd name="T28" fmla="*/ 0 w 152"/>
                <a:gd name="T29" fmla="*/ 185 h 187"/>
                <a:gd name="T30" fmla="*/ 2 w 152"/>
                <a:gd name="T31" fmla="*/ 186 h 187"/>
                <a:gd name="T32" fmla="*/ 18 w 152"/>
                <a:gd name="T33" fmla="*/ 161 h 187"/>
                <a:gd name="T34" fmla="*/ 84 w 152"/>
                <a:gd name="T35" fmla="*/ 160 h 187"/>
                <a:gd name="T36" fmla="*/ 91 w 152"/>
                <a:gd name="T37" fmla="*/ 175 h 187"/>
                <a:gd name="T38" fmla="*/ 109 w 152"/>
                <a:gd name="T39" fmla="*/ 168 h 187"/>
                <a:gd name="T40" fmla="*/ 104 w 152"/>
                <a:gd name="T41" fmla="*/ 152 h 187"/>
                <a:gd name="T42" fmla="*/ 86 w 152"/>
                <a:gd name="T43" fmla="*/ 156 h 187"/>
                <a:gd name="T44" fmla="*/ 19 w 152"/>
                <a:gd name="T45" fmla="*/ 158 h 187"/>
                <a:gd name="T46" fmla="*/ 54 w 152"/>
                <a:gd name="T47" fmla="*/ 108 h 187"/>
                <a:gd name="T48" fmla="*/ 114 w 152"/>
                <a:gd name="T49" fmla="*/ 109 h 187"/>
                <a:gd name="T50" fmla="*/ 113 w 152"/>
                <a:gd name="T51" fmla="*/ 110 h 187"/>
                <a:gd name="T52" fmla="*/ 115 w 152"/>
                <a:gd name="T53" fmla="*/ 113 h 187"/>
                <a:gd name="T54" fmla="*/ 123 w 152"/>
                <a:gd name="T55" fmla="*/ 125 h 187"/>
                <a:gd name="T56" fmla="*/ 140 w 152"/>
                <a:gd name="T57" fmla="*/ 115 h 187"/>
                <a:gd name="T58" fmla="*/ 131 w 152"/>
                <a:gd name="T59" fmla="*/ 99 h 187"/>
                <a:gd name="T60" fmla="*/ 117 w 152"/>
                <a:gd name="T61" fmla="*/ 104 h 187"/>
                <a:gd name="T62" fmla="*/ 57 w 152"/>
                <a:gd name="T63" fmla="*/ 104 h 187"/>
                <a:gd name="T64" fmla="*/ 99 w 152"/>
                <a:gd name="T65" fmla="*/ 64 h 187"/>
                <a:gd name="T66" fmla="*/ 126 w 152"/>
                <a:gd name="T67" fmla="*/ 67 h 187"/>
                <a:gd name="T68" fmla="*/ 125 w 152"/>
                <a:gd name="T69" fmla="*/ 68 h 187"/>
                <a:gd name="T70" fmla="*/ 139 w 152"/>
                <a:gd name="T71" fmla="*/ 78 h 187"/>
                <a:gd name="T72" fmla="*/ 151 w 152"/>
                <a:gd name="T73" fmla="*/ 66 h 187"/>
                <a:gd name="T74" fmla="*/ 140 w 152"/>
                <a:gd name="T75" fmla="*/ 57 h 187"/>
                <a:gd name="T76" fmla="*/ 127 w 152"/>
                <a:gd name="T77" fmla="*/ 63 h 187"/>
                <a:gd name="T78" fmla="*/ 102 w 152"/>
                <a:gd name="T79" fmla="*/ 62 h 187"/>
                <a:gd name="T80" fmla="*/ 127 w 152"/>
                <a:gd name="T81" fmla="*/ 42 h 187"/>
                <a:gd name="T82" fmla="*/ 140 w 152"/>
                <a:gd name="T83" fmla="*/ 39 h 187"/>
                <a:gd name="T84" fmla="*/ 138 w 152"/>
                <a:gd name="T85" fmla="*/ 23 h 187"/>
                <a:gd name="T86" fmla="*/ 124 w 152"/>
                <a:gd name="T87" fmla="*/ 23 h 187"/>
                <a:gd name="T88" fmla="*/ 123 w 152"/>
                <a:gd name="T89" fmla="*/ 40 h 187"/>
                <a:gd name="T90" fmla="*/ 78 w 152"/>
                <a:gd name="T91" fmla="*/ 76 h 187"/>
                <a:gd name="T92" fmla="*/ 82 w 152"/>
                <a:gd name="T93" fmla="*/ 31 h 187"/>
                <a:gd name="T94" fmla="*/ 84 w 152"/>
                <a:gd name="T95" fmla="*/ 31 h 187"/>
                <a:gd name="T96" fmla="*/ 85 w 152"/>
                <a:gd name="T97" fmla="*/ 31 h 187"/>
                <a:gd name="T98" fmla="*/ 98 w 152"/>
                <a:gd name="T99" fmla="*/ 18 h 187"/>
                <a:gd name="T100" fmla="*/ 82 w 152"/>
                <a:gd name="T101" fmla="*/ 1 h 187"/>
                <a:gd name="T102" fmla="*/ 70 w 152"/>
                <a:gd name="T103" fmla="*/ 16 h 1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52" h="187">
                  <a:moveTo>
                    <a:pt x="70" y="16"/>
                  </a:moveTo>
                  <a:cubicBezTo>
                    <a:pt x="69" y="22"/>
                    <a:pt x="72" y="27"/>
                    <a:pt x="77" y="30"/>
                  </a:cubicBezTo>
                  <a:cubicBezTo>
                    <a:pt x="78" y="47"/>
                    <a:pt x="79" y="63"/>
                    <a:pt x="74" y="80"/>
                  </a:cubicBezTo>
                  <a:cubicBezTo>
                    <a:pt x="74" y="80"/>
                    <a:pt x="74" y="80"/>
                    <a:pt x="74" y="80"/>
                  </a:cubicBezTo>
                  <a:cubicBezTo>
                    <a:pt x="59" y="94"/>
                    <a:pt x="46" y="110"/>
                    <a:pt x="34" y="126"/>
                  </a:cubicBezTo>
                  <a:cubicBezTo>
                    <a:pt x="38" y="111"/>
                    <a:pt x="36" y="92"/>
                    <a:pt x="31" y="77"/>
                  </a:cubicBezTo>
                  <a:cubicBezTo>
                    <a:pt x="35" y="77"/>
                    <a:pt x="38" y="76"/>
                    <a:pt x="40" y="74"/>
                  </a:cubicBezTo>
                  <a:cubicBezTo>
                    <a:pt x="49" y="70"/>
                    <a:pt x="48" y="57"/>
                    <a:pt x="40" y="52"/>
                  </a:cubicBezTo>
                  <a:cubicBezTo>
                    <a:pt x="33" y="47"/>
                    <a:pt x="22" y="49"/>
                    <a:pt x="16" y="54"/>
                  </a:cubicBezTo>
                  <a:cubicBezTo>
                    <a:pt x="8" y="60"/>
                    <a:pt x="10" y="70"/>
                    <a:pt x="18" y="75"/>
                  </a:cubicBezTo>
                  <a:cubicBezTo>
                    <a:pt x="19" y="76"/>
                    <a:pt x="20" y="75"/>
                    <a:pt x="20" y="75"/>
                  </a:cubicBezTo>
                  <a:cubicBezTo>
                    <a:pt x="22" y="76"/>
                    <a:pt x="24" y="77"/>
                    <a:pt x="26" y="77"/>
                  </a:cubicBezTo>
                  <a:cubicBezTo>
                    <a:pt x="28" y="85"/>
                    <a:pt x="30" y="93"/>
                    <a:pt x="31" y="101"/>
                  </a:cubicBezTo>
                  <a:cubicBezTo>
                    <a:pt x="33" y="112"/>
                    <a:pt x="32" y="122"/>
                    <a:pt x="30" y="133"/>
                  </a:cubicBezTo>
                  <a:cubicBezTo>
                    <a:pt x="18" y="149"/>
                    <a:pt x="8" y="167"/>
                    <a:pt x="0" y="185"/>
                  </a:cubicBezTo>
                  <a:cubicBezTo>
                    <a:pt x="0" y="186"/>
                    <a:pt x="1" y="187"/>
                    <a:pt x="2" y="186"/>
                  </a:cubicBezTo>
                  <a:cubicBezTo>
                    <a:pt x="7" y="178"/>
                    <a:pt x="12" y="169"/>
                    <a:pt x="18" y="161"/>
                  </a:cubicBezTo>
                  <a:cubicBezTo>
                    <a:pt x="40" y="153"/>
                    <a:pt x="62" y="158"/>
                    <a:pt x="84" y="160"/>
                  </a:cubicBezTo>
                  <a:cubicBezTo>
                    <a:pt x="83" y="166"/>
                    <a:pt x="85" y="172"/>
                    <a:pt x="91" y="175"/>
                  </a:cubicBezTo>
                  <a:cubicBezTo>
                    <a:pt x="97" y="178"/>
                    <a:pt x="107" y="176"/>
                    <a:pt x="109" y="168"/>
                  </a:cubicBezTo>
                  <a:cubicBezTo>
                    <a:pt x="111" y="162"/>
                    <a:pt x="109" y="156"/>
                    <a:pt x="104" y="152"/>
                  </a:cubicBezTo>
                  <a:cubicBezTo>
                    <a:pt x="99" y="148"/>
                    <a:pt x="90" y="151"/>
                    <a:pt x="86" y="156"/>
                  </a:cubicBezTo>
                  <a:cubicBezTo>
                    <a:pt x="65" y="151"/>
                    <a:pt x="39" y="150"/>
                    <a:pt x="19" y="158"/>
                  </a:cubicBezTo>
                  <a:cubicBezTo>
                    <a:pt x="30" y="141"/>
                    <a:pt x="41" y="124"/>
                    <a:pt x="54" y="108"/>
                  </a:cubicBezTo>
                  <a:cubicBezTo>
                    <a:pt x="75" y="100"/>
                    <a:pt x="94" y="104"/>
                    <a:pt x="114" y="109"/>
                  </a:cubicBezTo>
                  <a:cubicBezTo>
                    <a:pt x="114" y="109"/>
                    <a:pt x="114" y="110"/>
                    <a:pt x="113" y="110"/>
                  </a:cubicBezTo>
                  <a:cubicBezTo>
                    <a:pt x="113" y="111"/>
                    <a:pt x="114" y="112"/>
                    <a:pt x="115" y="113"/>
                  </a:cubicBezTo>
                  <a:cubicBezTo>
                    <a:pt x="115" y="118"/>
                    <a:pt x="119" y="123"/>
                    <a:pt x="123" y="125"/>
                  </a:cubicBezTo>
                  <a:cubicBezTo>
                    <a:pt x="130" y="129"/>
                    <a:pt x="138" y="121"/>
                    <a:pt x="140" y="115"/>
                  </a:cubicBezTo>
                  <a:cubicBezTo>
                    <a:pt x="142" y="108"/>
                    <a:pt x="137" y="101"/>
                    <a:pt x="131" y="99"/>
                  </a:cubicBezTo>
                  <a:cubicBezTo>
                    <a:pt x="125" y="97"/>
                    <a:pt x="120" y="100"/>
                    <a:pt x="117" y="104"/>
                  </a:cubicBezTo>
                  <a:cubicBezTo>
                    <a:pt x="97" y="99"/>
                    <a:pt x="75" y="97"/>
                    <a:pt x="57" y="104"/>
                  </a:cubicBezTo>
                  <a:cubicBezTo>
                    <a:pt x="70" y="89"/>
                    <a:pt x="84" y="76"/>
                    <a:pt x="99" y="64"/>
                  </a:cubicBezTo>
                  <a:cubicBezTo>
                    <a:pt x="108" y="64"/>
                    <a:pt x="117" y="66"/>
                    <a:pt x="126" y="67"/>
                  </a:cubicBezTo>
                  <a:cubicBezTo>
                    <a:pt x="126" y="67"/>
                    <a:pt x="125" y="67"/>
                    <a:pt x="125" y="68"/>
                  </a:cubicBezTo>
                  <a:cubicBezTo>
                    <a:pt x="127" y="74"/>
                    <a:pt x="133" y="79"/>
                    <a:pt x="139" y="78"/>
                  </a:cubicBezTo>
                  <a:cubicBezTo>
                    <a:pt x="144" y="77"/>
                    <a:pt x="152" y="72"/>
                    <a:pt x="151" y="66"/>
                  </a:cubicBezTo>
                  <a:cubicBezTo>
                    <a:pt x="150" y="61"/>
                    <a:pt x="144" y="58"/>
                    <a:pt x="140" y="57"/>
                  </a:cubicBezTo>
                  <a:cubicBezTo>
                    <a:pt x="135" y="57"/>
                    <a:pt x="130" y="59"/>
                    <a:pt x="127" y="63"/>
                  </a:cubicBezTo>
                  <a:cubicBezTo>
                    <a:pt x="119" y="61"/>
                    <a:pt x="110" y="61"/>
                    <a:pt x="102" y="62"/>
                  </a:cubicBezTo>
                  <a:cubicBezTo>
                    <a:pt x="110" y="55"/>
                    <a:pt x="119" y="49"/>
                    <a:pt x="127" y="42"/>
                  </a:cubicBezTo>
                  <a:cubicBezTo>
                    <a:pt x="131" y="44"/>
                    <a:pt x="137" y="43"/>
                    <a:pt x="140" y="39"/>
                  </a:cubicBezTo>
                  <a:cubicBezTo>
                    <a:pt x="144" y="33"/>
                    <a:pt x="145" y="27"/>
                    <a:pt x="138" y="23"/>
                  </a:cubicBezTo>
                  <a:cubicBezTo>
                    <a:pt x="134" y="20"/>
                    <a:pt x="128" y="20"/>
                    <a:pt x="124" y="23"/>
                  </a:cubicBezTo>
                  <a:cubicBezTo>
                    <a:pt x="118" y="27"/>
                    <a:pt x="120" y="35"/>
                    <a:pt x="123" y="40"/>
                  </a:cubicBezTo>
                  <a:cubicBezTo>
                    <a:pt x="107" y="51"/>
                    <a:pt x="92" y="63"/>
                    <a:pt x="78" y="76"/>
                  </a:cubicBezTo>
                  <a:cubicBezTo>
                    <a:pt x="84" y="63"/>
                    <a:pt x="85" y="46"/>
                    <a:pt x="82" y="31"/>
                  </a:cubicBezTo>
                  <a:cubicBezTo>
                    <a:pt x="83" y="31"/>
                    <a:pt x="84" y="31"/>
                    <a:pt x="84" y="31"/>
                  </a:cubicBezTo>
                  <a:cubicBezTo>
                    <a:pt x="85" y="31"/>
                    <a:pt x="85" y="31"/>
                    <a:pt x="85" y="31"/>
                  </a:cubicBezTo>
                  <a:cubicBezTo>
                    <a:pt x="92" y="31"/>
                    <a:pt x="98" y="26"/>
                    <a:pt x="98" y="18"/>
                  </a:cubicBezTo>
                  <a:cubicBezTo>
                    <a:pt x="98" y="11"/>
                    <a:pt x="91" y="0"/>
                    <a:pt x="82" y="1"/>
                  </a:cubicBezTo>
                  <a:cubicBezTo>
                    <a:pt x="75" y="2"/>
                    <a:pt x="70" y="9"/>
                    <a:pt x="70" y="16"/>
                  </a:cubicBezTo>
                  <a:close/>
                </a:path>
              </a:pathLst>
            </a:custGeom>
            <a:solidFill>
              <a:srgbClr val="FEC16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ea typeface="华文细黑" panose="02010600040101010101" pitchFamily="2" charset="-122"/>
              </a:endParaRPr>
            </a:p>
          </p:txBody>
        </p:sp>
        <p:sp>
          <p:nvSpPr>
            <p:cNvPr id="120" name="Freeform 118"/>
            <p:cNvSpPr>
              <a:spLocks/>
            </p:cNvSpPr>
            <p:nvPr/>
          </p:nvSpPr>
          <p:spPr bwMode="auto">
            <a:xfrm>
              <a:off x="1842" y="2574"/>
              <a:ext cx="648" cy="415"/>
            </a:xfrm>
            <a:custGeom>
              <a:avLst/>
              <a:gdLst>
                <a:gd name="T0" fmla="*/ 373 w 375"/>
                <a:gd name="T1" fmla="*/ 204 h 239"/>
                <a:gd name="T2" fmla="*/ 372 w 375"/>
                <a:gd name="T3" fmla="*/ 203 h 239"/>
                <a:gd name="T4" fmla="*/ 349 w 375"/>
                <a:gd name="T5" fmla="*/ 152 h 239"/>
                <a:gd name="T6" fmla="*/ 313 w 375"/>
                <a:gd name="T7" fmla="*/ 116 h 239"/>
                <a:gd name="T8" fmla="*/ 235 w 375"/>
                <a:gd name="T9" fmla="*/ 120 h 239"/>
                <a:gd name="T10" fmla="*/ 235 w 375"/>
                <a:gd name="T11" fmla="*/ 121 h 239"/>
                <a:gd name="T12" fmla="*/ 126 w 375"/>
                <a:gd name="T13" fmla="*/ 95 h 239"/>
                <a:gd name="T14" fmla="*/ 92 w 375"/>
                <a:gd name="T15" fmla="*/ 90 h 239"/>
                <a:gd name="T16" fmla="*/ 150 w 375"/>
                <a:gd name="T17" fmla="*/ 54 h 239"/>
                <a:gd name="T18" fmla="*/ 192 w 375"/>
                <a:gd name="T19" fmla="*/ 41 h 239"/>
                <a:gd name="T20" fmla="*/ 192 w 375"/>
                <a:gd name="T21" fmla="*/ 42 h 239"/>
                <a:gd name="T22" fmla="*/ 296 w 375"/>
                <a:gd name="T23" fmla="*/ 59 h 239"/>
                <a:gd name="T24" fmla="*/ 297 w 375"/>
                <a:gd name="T25" fmla="*/ 56 h 239"/>
                <a:gd name="T26" fmla="*/ 296 w 375"/>
                <a:gd name="T27" fmla="*/ 55 h 239"/>
                <a:gd name="T28" fmla="*/ 296 w 375"/>
                <a:gd name="T29" fmla="*/ 55 h 239"/>
                <a:gd name="T30" fmla="*/ 193 w 375"/>
                <a:gd name="T31" fmla="*/ 37 h 239"/>
                <a:gd name="T32" fmla="*/ 144 w 375"/>
                <a:gd name="T33" fmla="*/ 53 h 239"/>
                <a:gd name="T34" fmla="*/ 90 w 375"/>
                <a:gd name="T35" fmla="*/ 90 h 239"/>
                <a:gd name="T36" fmla="*/ 58 w 375"/>
                <a:gd name="T37" fmla="*/ 85 h 239"/>
                <a:gd name="T38" fmla="*/ 0 w 375"/>
                <a:gd name="T39" fmla="*/ 90 h 239"/>
                <a:gd name="T40" fmla="*/ 1 w 375"/>
                <a:gd name="T41" fmla="*/ 92 h 239"/>
                <a:gd name="T42" fmla="*/ 67 w 375"/>
                <a:gd name="T43" fmla="*/ 90 h 239"/>
                <a:gd name="T44" fmla="*/ 88 w 375"/>
                <a:gd name="T45" fmla="*/ 93 h 239"/>
                <a:gd name="T46" fmla="*/ 89 w 375"/>
                <a:gd name="T47" fmla="*/ 93 h 239"/>
                <a:gd name="T48" fmla="*/ 89 w 375"/>
                <a:gd name="T49" fmla="*/ 93 h 239"/>
                <a:gd name="T50" fmla="*/ 131 w 375"/>
                <a:gd name="T51" fmla="*/ 100 h 239"/>
                <a:gd name="T52" fmla="*/ 161 w 375"/>
                <a:gd name="T53" fmla="*/ 127 h 239"/>
                <a:gd name="T54" fmla="*/ 166 w 375"/>
                <a:gd name="T55" fmla="*/ 133 h 239"/>
                <a:gd name="T56" fmla="*/ 166 w 375"/>
                <a:gd name="T57" fmla="*/ 133 h 239"/>
                <a:gd name="T58" fmla="*/ 190 w 375"/>
                <a:gd name="T59" fmla="*/ 189 h 239"/>
                <a:gd name="T60" fmla="*/ 217 w 375"/>
                <a:gd name="T61" fmla="*/ 213 h 239"/>
                <a:gd name="T62" fmla="*/ 240 w 375"/>
                <a:gd name="T63" fmla="*/ 238 h 239"/>
                <a:gd name="T64" fmla="*/ 242 w 375"/>
                <a:gd name="T65" fmla="*/ 237 h 239"/>
                <a:gd name="T66" fmla="*/ 241 w 375"/>
                <a:gd name="T67" fmla="*/ 234 h 239"/>
                <a:gd name="T68" fmla="*/ 170 w 375"/>
                <a:gd name="T69" fmla="*/ 132 h 239"/>
                <a:gd name="T70" fmla="*/ 162 w 375"/>
                <a:gd name="T71" fmla="*/ 122 h 239"/>
                <a:gd name="T72" fmla="*/ 136 w 375"/>
                <a:gd name="T73" fmla="*/ 101 h 239"/>
                <a:gd name="T74" fmla="*/ 211 w 375"/>
                <a:gd name="T75" fmla="*/ 118 h 239"/>
                <a:gd name="T76" fmla="*/ 235 w 375"/>
                <a:gd name="T77" fmla="*/ 126 h 239"/>
                <a:gd name="T78" fmla="*/ 290 w 375"/>
                <a:gd name="T79" fmla="*/ 175 h 239"/>
                <a:gd name="T80" fmla="*/ 330 w 375"/>
                <a:gd name="T81" fmla="*/ 189 h 239"/>
                <a:gd name="T82" fmla="*/ 372 w 375"/>
                <a:gd name="T83" fmla="*/ 207 h 239"/>
                <a:gd name="T84" fmla="*/ 373 w 375"/>
                <a:gd name="T85" fmla="*/ 204 h 2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375" h="239">
                  <a:moveTo>
                    <a:pt x="373" y="204"/>
                  </a:moveTo>
                  <a:cubicBezTo>
                    <a:pt x="373" y="204"/>
                    <a:pt x="372" y="204"/>
                    <a:pt x="372" y="203"/>
                  </a:cubicBezTo>
                  <a:cubicBezTo>
                    <a:pt x="369" y="185"/>
                    <a:pt x="359" y="167"/>
                    <a:pt x="349" y="152"/>
                  </a:cubicBezTo>
                  <a:cubicBezTo>
                    <a:pt x="340" y="138"/>
                    <a:pt x="328" y="124"/>
                    <a:pt x="313" y="116"/>
                  </a:cubicBezTo>
                  <a:cubicBezTo>
                    <a:pt x="291" y="106"/>
                    <a:pt x="252" y="98"/>
                    <a:pt x="235" y="120"/>
                  </a:cubicBezTo>
                  <a:cubicBezTo>
                    <a:pt x="235" y="121"/>
                    <a:pt x="235" y="121"/>
                    <a:pt x="235" y="121"/>
                  </a:cubicBezTo>
                  <a:cubicBezTo>
                    <a:pt x="199" y="109"/>
                    <a:pt x="162" y="101"/>
                    <a:pt x="126" y="95"/>
                  </a:cubicBezTo>
                  <a:cubicBezTo>
                    <a:pt x="115" y="94"/>
                    <a:pt x="103" y="92"/>
                    <a:pt x="92" y="90"/>
                  </a:cubicBezTo>
                  <a:cubicBezTo>
                    <a:pt x="106" y="72"/>
                    <a:pt x="129" y="62"/>
                    <a:pt x="150" y="54"/>
                  </a:cubicBezTo>
                  <a:cubicBezTo>
                    <a:pt x="163" y="49"/>
                    <a:pt x="177" y="44"/>
                    <a:pt x="192" y="41"/>
                  </a:cubicBezTo>
                  <a:cubicBezTo>
                    <a:pt x="192" y="41"/>
                    <a:pt x="192" y="42"/>
                    <a:pt x="192" y="42"/>
                  </a:cubicBezTo>
                  <a:cubicBezTo>
                    <a:pt x="217" y="73"/>
                    <a:pt x="262" y="56"/>
                    <a:pt x="296" y="59"/>
                  </a:cubicBezTo>
                  <a:cubicBezTo>
                    <a:pt x="298" y="59"/>
                    <a:pt x="298" y="56"/>
                    <a:pt x="297" y="56"/>
                  </a:cubicBezTo>
                  <a:cubicBezTo>
                    <a:pt x="296" y="56"/>
                    <a:pt x="296" y="55"/>
                    <a:pt x="296" y="55"/>
                  </a:cubicBezTo>
                  <a:cubicBezTo>
                    <a:pt x="296" y="55"/>
                    <a:pt x="296" y="55"/>
                    <a:pt x="296" y="55"/>
                  </a:cubicBezTo>
                  <a:cubicBezTo>
                    <a:pt x="285" y="17"/>
                    <a:pt x="214" y="0"/>
                    <a:pt x="193" y="37"/>
                  </a:cubicBezTo>
                  <a:cubicBezTo>
                    <a:pt x="176" y="40"/>
                    <a:pt x="159" y="46"/>
                    <a:pt x="144" y="53"/>
                  </a:cubicBezTo>
                  <a:cubicBezTo>
                    <a:pt x="125" y="60"/>
                    <a:pt x="100" y="71"/>
                    <a:pt x="90" y="90"/>
                  </a:cubicBezTo>
                  <a:cubicBezTo>
                    <a:pt x="79" y="88"/>
                    <a:pt x="69" y="86"/>
                    <a:pt x="58" y="85"/>
                  </a:cubicBezTo>
                  <a:cubicBezTo>
                    <a:pt x="40" y="83"/>
                    <a:pt x="16" y="80"/>
                    <a:pt x="0" y="90"/>
                  </a:cubicBezTo>
                  <a:cubicBezTo>
                    <a:pt x="0" y="91"/>
                    <a:pt x="0" y="92"/>
                    <a:pt x="1" y="92"/>
                  </a:cubicBezTo>
                  <a:cubicBezTo>
                    <a:pt x="23" y="85"/>
                    <a:pt x="44" y="86"/>
                    <a:pt x="67" y="90"/>
                  </a:cubicBezTo>
                  <a:cubicBezTo>
                    <a:pt x="74" y="91"/>
                    <a:pt x="81" y="92"/>
                    <a:pt x="88" y="93"/>
                  </a:cubicBezTo>
                  <a:cubicBezTo>
                    <a:pt x="88" y="94"/>
                    <a:pt x="89" y="94"/>
                    <a:pt x="89" y="93"/>
                  </a:cubicBezTo>
                  <a:cubicBezTo>
                    <a:pt x="89" y="93"/>
                    <a:pt x="89" y="93"/>
                    <a:pt x="89" y="93"/>
                  </a:cubicBezTo>
                  <a:cubicBezTo>
                    <a:pt x="103" y="95"/>
                    <a:pt x="117" y="98"/>
                    <a:pt x="131" y="100"/>
                  </a:cubicBezTo>
                  <a:cubicBezTo>
                    <a:pt x="142" y="108"/>
                    <a:pt x="152" y="117"/>
                    <a:pt x="161" y="127"/>
                  </a:cubicBezTo>
                  <a:cubicBezTo>
                    <a:pt x="163" y="129"/>
                    <a:pt x="165" y="131"/>
                    <a:pt x="166" y="133"/>
                  </a:cubicBezTo>
                  <a:cubicBezTo>
                    <a:pt x="166" y="133"/>
                    <a:pt x="166" y="133"/>
                    <a:pt x="166" y="133"/>
                  </a:cubicBezTo>
                  <a:cubicBezTo>
                    <a:pt x="163" y="155"/>
                    <a:pt x="175" y="174"/>
                    <a:pt x="190" y="189"/>
                  </a:cubicBezTo>
                  <a:cubicBezTo>
                    <a:pt x="199" y="197"/>
                    <a:pt x="208" y="205"/>
                    <a:pt x="217" y="213"/>
                  </a:cubicBezTo>
                  <a:cubicBezTo>
                    <a:pt x="226" y="221"/>
                    <a:pt x="233" y="230"/>
                    <a:pt x="240" y="238"/>
                  </a:cubicBezTo>
                  <a:cubicBezTo>
                    <a:pt x="241" y="239"/>
                    <a:pt x="243" y="238"/>
                    <a:pt x="242" y="237"/>
                  </a:cubicBezTo>
                  <a:cubicBezTo>
                    <a:pt x="242" y="236"/>
                    <a:pt x="241" y="235"/>
                    <a:pt x="241" y="234"/>
                  </a:cubicBezTo>
                  <a:cubicBezTo>
                    <a:pt x="232" y="195"/>
                    <a:pt x="226" y="122"/>
                    <a:pt x="170" y="132"/>
                  </a:cubicBezTo>
                  <a:cubicBezTo>
                    <a:pt x="167" y="128"/>
                    <a:pt x="165" y="125"/>
                    <a:pt x="162" y="122"/>
                  </a:cubicBezTo>
                  <a:cubicBezTo>
                    <a:pt x="155" y="115"/>
                    <a:pt x="146" y="106"/>
                    <a:pt x="136" y="101"/>
                  </a:cubicBezTo>
                  <a:cubicBezTo>
                    <a:pt x="161" y="105"/>
                    <a:pt x="186" y="111"/>
                    <a:pt x="211" y="118"/>
                  </a:cubicBezTo>
                  <a:cubicBezTo>
                    <a:pt x="219" y="120"/>
                    <a:pt x="227" y="123"/>
                    <a:pt x="235" y="126"/>
                  </a:cubicBezTo>
                  <a:cubicBezTo>
                    <a:pt x="249" y="147"/>
                    <a:pt x="267" y="165"/>
                    <a:pt x="290" y="175"/>
                  </a:cubicBezTo>
                  <a:cubicBezTo>
                    <a:pt x="303" y="181"/>
                    <a:pt x="317" y="185"/>
                    <a:pt x="330" y="189"/>
                  </a:cubicBezTo>
                  <a:cubicBezTo>
                    <a:pt x="345" y="194"/>
                    <a:pt x="358" y="200"/>
                    <a:pt x="372" y="207"/>
                  </a:cubicBezTo>
                  <a:cubicBezTo>
                    <a:pt x="374" y="207"/>
                    <a:pt x="375" y="205"/>
                    <a:pt x="373" y="204"/>
                  </a:cubicBezTo>
                  <a:close/>
                </a:path>
              </a:pathLst>
            </a:custGeom>
            <a:solidFill>
              <a:srgbClr val="21B37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ea typeface="华文细黑" panose="02010600040101010101" pitchFamily="2" charset="-122"/>
              </a:endParaRPr>
            </a:p>
          </p:txBody>
        </p:sp>
        <p:sp>
          <p:nvSpPr>
            <p:cNvPr id="121" name="Freeform 119"/>
            <p:cNvSpPr>
              <a:spLocks/>
            </p:cNvSpPr>
            <p:nvPr/>
          </p:nvSpPr>
          <p:spPr bwMode="auto">
            <a:xfrm>
              <a:off x="2322" y="2474"/>
              <a:ext cx="190" cy="189"/>
            </a:xfrm>
            <a:custGeom>
              <a:avLst/>
              <a:gdLst>
                <a:gd name="T0" fmla="*/ 63 w 110"/>
                <a:gd name="T1" fmla="*/ 38 h 109"/>
                <a:gd name="T2" fmla="*/ 0 w 110"/>
                <a:gd name="T3" fmla="*/ 5 h 109"/>
                <a:gd name="T4" fmla="*/ 0 w 110"/>
                <a:gd name="T5" fmla="*/ 5 h 109"/>
                <a:gd name="T6" fmla="*/ 64 w 110"/>
                <a:gd name="T7" fmla="*/ 45 h 109"/>
                <a:gd name="T8" fmla="*/ 106 w 110"/>
                <a:gd name="T9" fmla="*/ 107 h 109"/>
                <a:gd name="T10" fmla="*/ 109 w 110"/>
                <a:gd name="T11" fmla="*/ 105 h 109"/>
                <a:gd name="T12" fmla="*/ 63 w 110"/>
                <a:gd name="T13" fmla="*/ 38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10" h="109">
                  <a:moveTo>
                    <a:pt x="63" y="38"/>
                  </a:moveTo>
                  <a:cubicBezTo>
                    <a:pt x="47" y="21"/>
                    <a:pt x="25" y="0"/>
                    <a:pt x="0" y="5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27" y="7"/>
                    <a:pt x="47" y="25"/>
                    <a:pt x="64" y="45"/>
                  </a:cubicBezTo>
                  <a:cubicBezTo>
                    <a:pt x="80" y="64"/>
                    <a:pt x="93" y="85"/>
                    <a:pt x="106" y="107"/>
                  </a:cubicBezTo>
                  <a:cubicBezTo>
                    <a:pt x="107" y="109"/>
                    <a:pt x="110" y="107"/>
                    <a:pt x="109" y="105"/>
                  </a:cubicBezTo>
                  <a:cubicBezTo>
                    <a:pt x="96" y="82"/>
                    <a:pt x="81" y="59"/>
                    <a:pt x="63" y="38"/>
                  </a:cubicBezTo>
                  <a:close/>
                </a:path>
              </a:pathLst>
            </a:custGeom>
            <a:solidFill>
              <a:srgbClr val="FF78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ea typeface="华文细黑" panose="02010600040101010101" pitchFamily="2" charset="-122"/>
              </a:endParaRPr>
            </a:p>
          </p:txBody>
        </p:sp>
        <p:sp>
          <p:nvSpPr>
            <p:cNvPr id="122" name="Freeform 120"/>
            <p:cNvSpPr>
              <a:spLocks/>
            </p:cNvSpPr>
            <p:nvPr/>
          </p:nvSpPr>
          <p:spPr bwMode="auto">
            <a:xfrm>
              <a:off x="2474" y="2652"/>
              <a:ext cx="133" cy="134"/>
            </a:xfrm>
            <a:custGeom>
              <a:avLst/>
              <a:gdLst>
                <a:gd name="T0" fmla="*/ 20 w 77"/>
                <a:gd name="T1" fmla="*/ 0 h 77"/>
                <a:gd name="T2" fmla="*/ 18 w 77"/>
                <a:gd name="T3" fmla="*/ 0 h 77"/>
                <a:gd name="T4" fmla="*/ 17 w 77"/>
                <a:gd name="T5" fmla="*/ 3 h 77"/>
                <a:gd name="T6" fmla="*/ 11 w 77"/>
                <a:gd name="T7" fmla="*/ 69 h 77"/>
                <a:gd name="T8" fmla="*/ 24 w 77"/>
                <a:gd name="T9" fmla="*/ 76 h 77"/>
                <a:gd name="T10" fmla="*/ 31 w 77"/>
                <a:gd name="T11" fmla="*/ 61 h 77"/>
                <a:gd name="T12" fmla="*/ 48 w 77"/>
                <a:gd name="T13" fmla="*/ 74 h 77"/>
                <a:gd name="T14" fmla="*/ 50 w 77"/>
                <a:gd name="T15" fmla="*/ 73 h 77"/>
                <a:gd name="T16" fmla="*/ 53 w 77"/>
                <a:gd name="T17" fmla="*/ 52 h 77"/>
                <a:gd name="T18" fmla="*/ 69 w 77"/>
                <a:gd name="T19" fmla="*/ 57 h 77"/>
                <a:gd name="T20" fmla="*/ 76 w 77"/>
                <a:gd name="T21" fmla="*/ 41 h 77"/>
                <a:gd name="T22" fmla="*/ 20 w 77"/>
                <a:gd name="T23" fmla="*/ 0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77" h="77">
                  <a:moveTo>
                    <a:pt x="20" y="0"/>
                  </a:moveTo>
                  <a:cubicBezTo>
                    <a:pt x="19" y="0"/>
                    <a:pt x="19" y="0"/>
                    <a:pt x="18" y="0"/>
                  </a:cubicBezTo>
                  <a:cubicBezTo>
                    <a:pt x="17" y="1"/>
                    <a:pt x="16" y="2"/>
                    <a:pt x="17" y="3"/>
                  </a:cubicBezTo>
                  <a:cubicBezTo>
                    <a:pt x="8" y="23"/>
                    <a:pt x="0" y="49"/>
                    <a:pt x="11" y="69"/>
                  </a:cubicBezTo>
                  <a:cubicBezTo>
                    <a:pt x="14" y="74"/>
                    <a:pt x="19" y="77"/>
                    <a:pt x="24" y="76"/>
                  </a:cubicBezTo>
                  <a:cubicBezTo>
                    <a:pt x="30" y="74"/>
                    <a:pt x="31" y="67"/>
                    <a:pt x="31" y="61"/>
                  </a:cubicBezTo>
                  <a:cubicBezTo>
                    <a:pt x="35" y="67"/>
                    <a:pt x="41" y="72"/>
                    <a:pt x="48" y="74"/>
                  </a:cubicBezTo>
                  <a:cubicBezTo>
                    <a:pt x="49" y="75"/>
                    <a:pt x="50" y="74"/>
                    <a:pt x="50" y="73"/>
                  </a:cubicBezTo>
                  <a:cubicBezTo>
                    <a:pt x="53" y="66"/>
                    <a:pt x="54" y="59"/>
                    <a:pt x="53" y="52"/>
                  </a:cubicBezTo>
                  <a:cubicBezTo>
                    <a:pt x="58" y="56"/>
                    <a:pt x="63" y="59"/>
                    <a:pt x="69" y="57"/>
                  </a:cubicBezTo>
                  <a:cubicBezTo>
                    <a:pt x="76" y="55"/>
                    <a:pt x="77" y="46"/>
                    <a:pt x="76" y="41"/>
                  </a:cubicBezTo>
                  <a:cubicBezTo>
                    <a:pt x="74" y="14"/>
                    <a:pt x="41" y="4"/>
                    <a:pt x="20" y="0"/>
                  </a:cubicBezTo>
                  <a:close/>
                </a:path>
              </a:pathLst>
            </a:custGeom>
            <a:solidFill>
              <a:srgbClr val="FF78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ea typeface="华文细黑" panose="02010600040101010101" pitchFamily="2" charset="-122"/>
              </a:endParaRPr>
            </a:p>
          </p:txBody>
        </p:sp>
        <p:sp>
          <p:nvSpPr>
            <p:cNvPr id="123" name="Freeform 121"/>
            <p:cNvSpPr>
              <a:spLocks/>
            </p:cNvSpPr>
            <p:nvPr/>
          </p:nvSpPr>
          <p:spPr bwMode="auto">
            <a:xfrm>
              <a:off x="4769" y="2479"/>
              <a:ext cx="437" cy="608"/>
            </a:xfrm>
            <a:custGeom>
              <a:avLst/>
              <a:gdLst>
                <a:gd name="T0" fmla="*/ 204 w 253"/>
                <a:gd name="T1" fmla="*/ 131 h 351"/>
                <a:gd name="T2" fmla="*/ 110 w 253"/>
                <a:gd name="T3" fmla="*/ 138 h 351"/>
                <a:gd name="T4" fmla="*/ 107 w 253"/>
                <a:gd name="T5" fmla="*/ 131 h 351"/>
                <a:gd name="T6" fmla="*/ 81 w 253"/>
                <a:gd name="T7" fmla="*/ 78 h 351"/>
                <a:gd name="T8" fmla="*/ 1 w 253"/>
                <a:gd name="T9" fmla="*/ 1 h 351"/>
                <a:gd name="T10" fmla="*/ 1 w 253"/>
                <a:gd name="T11" fmla="*/ 2 h 351"/>
                <a:gd name="T12" fmla="*/ 80 w 253"/>
                <a:gd name="T13" fmla="*/ 86 h 351"/>
                <a:gd name="T14" fmla="*/ 106 w 253"/>
                <a:gd name="T15" fmla="*/ 138 h 351"/>
                <a:gd name="T16" fmla="*/ 126 w 253"/>
                <a:gd name="T17" fmla="*/ 187 h 351"/>
                <a:gd name="T18" fmla="*/ 127 w 253"/>
                <a:gd name="T19" fmla="*/ 188 h 351"/>
                <a:gd name="T20" fmla="*/ 112 w 253"/>
                <a:gd name="T21" fmla="*/ 279 h 351"/>
                <a:gd name="T22" fmla="*/ 167 w 253"/>
                <a:gd name="T23" fmla="*/ 349 h 351"/>
                <a:gd name="T24" fmla="*/ 208 w 253"/>
                <a:gd name="T25" fmla="*/ 336 h 351"/>
                <a:gd name="T26" fmla="*/ 213 w 253"/>
                <a:gd name="T27" fmla="*/ 290 h 351"/>
                <a:gd name="T28" fmla="*/ 130 w 253"/>
                <a:gd name="T29" fmla="*/ 187 h 351"/>
                <a:gd name="T30" fmla="*/ 129 w 253"/>
                <a:gd name="T31" fmla="*/ 187 h 351"/>
                <a:gd name="T32" fmla="*/ 128 w 253"/>
                <a:gd name="T33" fmla="*/ 187 h 351"/>
                <a:gd name="T34" fmla="*/ 128 w 253"/>
                <a:gd name="T35" fmla="*/ 186 h 351"/>
                <a:gd name="T36" fmla="*/ 116 w 253"/>
                <a:gd name="T37" fmla="*/ 150 h 351"/>
                <a:gd name="T38" fmla="*/ 128 w 253"/>
                <a:gd name="T39" fmla="*/ 163 h 351"/>
                <a:gd name="T40" fmla="*/ 169 w 253"/>
                <a:gd name="T41" fmla="*/ 193 h 351"/>
                <a:gd name="T42" fmla="*/ 236 w 253"/>
                <a:gd name="T43" fmla="*/ 200 h 351"/>
                <a:gd name="T44" fmla="*/ 204 w 253"/>
                <a:gd name="T45" fmla="*/ 131 h 3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253" h="351">
                  <a:moveTo>
                    <a:pt x="204" y="131"/>
                  </a:moveTo>
                  <a:cubicBezTo>
                    <a:pt x="176" y="119"/>
                    <a:pt x="136" y="119"/>
                    <a:pt x="110" y="138"/>
                  </a:cubicBezTo>
                  <a:cubicBezTo>
                    <a:pt x="109" y="135"/>
                    <a:pt x="108" y="133"/>
                    <a:pt x="107" y="131"/>
                  </a:cubicBezTo>
                  <a:cubicBezTo>
                    <a:pt x="100" y="113"/>
                    <a:pt x="91" y="95"/>
                    <a:pt x="81" y="78"/>
                  </a:cubicBezTo>
                  <a:cubicBezTo>
                    <a:pt x="62" y="46"/>
                    <a:pt x="36" y="16"/>
                    <a:pt x="1" y="1"/>
                  </a:cubicBezTo>
                  <a:cubicBezTo>
                    <a:pt x="1" y="0"/>
                    <a:pt x="0" y="1"/>
                    <a:pt x="1" y="2"/>
                  </a:cubicBezTo>
                  <a:cubicBezTo>
                    <a:pt x="34" y="24"/>
                    <a:pt x="61" y="51"/>
                    <a:pt x="80" y="86"/>
                  </a:cubicBezTo>
                  <a:cubicBezTo>
                    <a:pt x="90" y="103"/>
                    <a:pt x="98" y="120"/>
                    <a:pt x="106" y="138"/>
                  </a:cubicBezTo>
                  <a:cubicBezTo>
                    <a:pt x="112" y="154"/>
                    <a:pt x="118" y="172"/>
                    <a:pt x="126" y="187"/>
                  </a:cubicBezTo>
                  <a:cubicBezTo>
                    <a:pt x="126" y="188"/>
                    <a:pt x="126" y="188"/>
                    <a:pt x="127" y="188"/>
                  </a:cubicBezTo>
                  <a:cubicBezTo>
                    <a:pt x="108" y="212"/>
                    <a:pt x="107" y="251"/>
                    <a:pt x="112" y="279"/>
                  </a:cubicBezTo>
                  <a:cubicBezTo>
                    <a:pt x="117" y="309"/>
                    <a:pt x="133" y="343"/>
                    <a:pt x="167" y="349"/>
                  </a:cubicBezTo>
                  <a:cubicBezTo>
                    <a:pt x="182" y="351"/>
                    <a:pt x="199" y="350"/>
                    <a:pt x="208" y="336"/>
                  </a:cubicBezTo>
                  <a:cubicBezTo>
                    <a:pt x="216" y="322"/>
                    <a:pt x="216" y="305"/>
                    <a:pt x="213" y="290"/>
                  </a:cubicBezTo>
                  <a:cubicBezTo>
                    <a:pt x="203" y="244"/>
                    <a:pt x="168" y="212"/>
                    <a:pt x="130" y="187"/>
                  </a:cubicBezTo>
                  <a:cubicBezTo>
                    <a:pt x="130" y="187"/>
                    <a:pt x="129" y="187"/>
                    <a:pt x="129" y="187"/>
                  </a:cubicBezTo>
                  <a:cubicBezTo>
                    <a:pt x="129" y="187"/>
                    <a:pt x="128" y="187"/>
                    <a:pt x="128" y="187"/>
                  </a:cubicBezTo>
                  <a:cubicBezTo>
                    <a:pt x="128" y="187"/>
                    <a:pt x="128" y="186"/>
                    <a:pt x="128" y="186"/>
                  </a:cubicBezTo>
                  <a:cubicBezTo>
                    <a:pt x="125" y="174"/>
                    <a:pt x="121" y="162"/>
                    <a:pt x="116" y="150"/>
                  </a:cubicBezTo>
                  <a:cubicBezTo>
                    <a:pt x="119" y="155"/>
                    <a:pt x="124" y="159"/>
                    <a:pt x="128" y="163"/>
                  </a:cubicBezTo>
                  <a:cubicBezTo>
                    <a:pt x="140" y="174"/>
                    <a:pt x="154" y="185"/>
                    <a:pt x="169" y="193"/>
                  </a:cubicBezTo>
                  <a:cubicBezTo>
                    <a:pt x="184" y="202"/>
                    <a:pt x="222" y="223"/>
                    <a:pt x="236" y="200"/>
                  </a:cubicBezTo>
                  <a:cubicBezTo>
                    <a:pt x="253" y="173"/>
                    <a:pt x="229" y="141"/>
                    <a:pt x="204" y="131"/>
                  </a:cubicBezTo>
                  <a:close/>
                </a:path>
              </a:pathLst>
            </a:custGeom>
            <a:solidFill>
              <a:srgbClr val="317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ea typeface="华文细黑" panose="02010600040101010101" pitchFamily="2" charset="-122"/>
              </a:endParaRPr>
            </a:p>
          </p:txBody>
        </p:sp>
        <p:sp>
          <p:nvSpPr>
            <p:cNvPr id="124" name="Freeform 122"/>
            <p:cNvSpPr>
              <a:spLocks/>
            </p:cNvSpPr>
            <p:nvPr/>
          </p:nvSpPr>
          <p:spPr bwMode="auto">
            <a:xfrm>
              <a:off x="4667" y="2467"/>
              <a:ext cx="152" cy="229"/>
            </a:xfrm>
            <a:custGeom>
              <a:avLst/>
              <a:gdLst>
                <a:gd name="T0" fmla="*/ 85 w 88"/>
                <a:gd name="T1" fmla="*/ 88 h 132"/>
                <a:gd name="T2" fmla="*/ 34 w 88"/>
                <a:gd name="T3" fmla="*/ 81 h 132"/>
                <a:gd name="T4" fmla="*/ 17 w 88"/>
                <a:gd name="T5" fmla="*/ 44 h 132"/>
                <a:gd name="T6" fmla="*/ 2 w 88"/>
                <a:gd name="T7" fmla="*/ 1 h 132"/>
                <a:gd name="T8" fmla="*/ 0 w 88"/>
                <a:gd name="T9" fmla="*/ 2 h 132"/>
                <a:gd name="T10" fmla="*/ 15 w 88"/>
                <a:gd name="T11" fmla="*/ 48 h 132"/>
                <a:gd name="T12" fmla="*/ 32 w 88"/>
                <a:gd name="T13" fmla="*/ 84 h 132"/>
                <a:gd name="T14" fmla="*/ 32 w 88"/>
                <a:gd name="T15" fmla="*/ 86 h 132"/>
                <a:gd name="T16" fmla="*/ 28 w 88"/>
                <a:gd name="T17" fmla="*/ 123 h 132"/>
                <a:gd name="T18" fmla="*/ 47 w 88"/>
                <a:gd name="T19" fmla="*/ 112 h 132"/>
                <a:gd name="T20" fmla="*/ 68 w 88"/>
                <a:gd name="T21" fmla="*/ 121 h 132"/>
                <a:gd name="T22" fmla="*/ 70 w 88"/>
                <a:gd name="T23" fmla="*/ 118 h 132"/>
                <a:gd name="T24" fmla="*/ 68 w 88"/>
                <a:gd name="T25" fmla="*/ 103 h 132"/>
                <a:gd name="T26" fmla="*/ 83 w 88"/>
                <a:gd name="T27" fmla="*/ 103 h 132"/>
                <a:gd name="T28" fmla="*/ 85 w 88"/>
                <a:gd name="T29" fmla="*/ 88 h 1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88" h="132">
                  <a:moveTo>
                    <a:pt x="85" y="88"/>
                  </a:moveTo>
                  <a:cubicBezTo>
                    <a:pt x="74" y="71"/>
                    <a:pt x="48" y="68"/>
                    <a:pt x="34" y="81"/>
                  </a:cubicBezTo>
                  <a:cubicBezTo>
                    <a:pt x="29" y="69"/>
                    <a:pt x="22" y="56"/>
                    <a:pt x="17" y="44"/>
                  </a:cubicBezTo>
                  <a:cubicBezTo>
                    <a:pt x="11" y="30"/>
                    <a:pt x="7" y="15"/>
                    <a:pt x="2" y="1"/>
                  </a:cubicBezTo>
                  <a:cubicBezTo>
                    <a:pt x="2" y="0"/>
                    <a:pt x="0" y="0"/>
                    <a:pt x="0" y="2"/>
                  </a:cubicBezTo>
                  <a:cubicBezTo>
                    <a:pt x="3" y="18"/>
                    <a:pt x="9" y="33"/>
                    <a:pt x="15" y="48"/>
                  </a:cubicBezTo>
                  <a:cubicBezTo>
                    <a:pt x="20" y="60"/>
                    <a:pt x="25" y="73"/>
                    <a:pt x="32" y="84"/>
                  </a:cubicBezTo>
                  <a:cubicBezTo>
                    <a:pt x="31" y="85"/>
                    <a:pt x="31" y="86"/>
                    <a:pt x="32" y="86"/>
                  </a:cubicBezTo>
                  <a:cubicBezTo>
                    <a:pt x="21" y="95"/>
                    <a:pt x="17" y="113"/>
                    <a:pt x="28" y="123"/>
                  </a:cubicBezTo>
                  <a:cubicBezTo>
                    <a:pt x="38" y="132"/>
                    <a:pt x="45" y="121"/>
                    <a:pt x="47" y="112"/>
                  </a:cubicBezTo>
                  <a:cubicBezTo>
                    <a:pt x="52" y="118"/>
                    <a:pt x="59" y="121"/>
                    <a:pt x="68" y="121"/>
                  </a:cubicBezTo>
                  <a:cubicBezTo>
                    <a:pt x="69" y="121"/>
                    <a:pt x="71" y="119"/>
                    <a:pt x="70" y="118"/>
                  </a:cubicBezTo>
                  <a:cubicBezTo>
                    <a:pt x="70" y="113"/>
                    <a:pt x="70" y="108"/>
                    <a:pt x="68" y="103"/>
                  </a:cubicBezTo>
                  <a:cubicBezTo>
                    <a:pt x="73" y="105"/>
                    <a:pt x="78" y="106"/>
                    <a:pt x="83" y="103"/>
                  </a:cubicBezTo>
                  <a:cubicBezTo>
                    <a:pt x="88" y="100"/>
                    <a:pt x="88" y="92"/>
                    <a:pt x="85" y="88"/>
                  </a:cubicBezTo>
                  <a:close/>
                </a:path>
              </a:pathLst>
            </a:custGeom>
            <a:solidFill>
              <a:srgbClr val="7F7E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ea typeface="华文细黑" panose="02010600040101010101" pitchFamily="2" charset="-122"/>
              </a:endParaRPr>
            </a:p>
          </p:txBody>
        </p:sp>
        <p:sp>
          <p:nvSpPr>
            <p:cNvPr id="125" name="Freeform 123"/>
            <p:cNvSpPr>
              <a:spLocks/>
            </p:cNvSpPr>
            <p:nvPr/>
          </p:nvSpPr>
          <p:spPr bwMode="auto">
            <a:xfrm>
              <a:off x="4235" y="2545"/>
              <a:ext cx="460" cy="574"/>
            </a:xfrm>
            <a:custGeom>
              <a:avLst/>
              <a:gdLst>
                <a:gd name="T0" fmla="*/ 213 w 266"/>
                <a:gd name="T1" fmla="*/ 328 h 331"/>
                <a:gd name="T2" fmla="*/ 212 w 266"/>
                <a:gd name="T3" fmla="*/ 326 h 331"/>
                <a:gd name="T4" fmla="*/ 228 w 266"/>
                <a:gd name="T5" fmla="*/ 273 h 331"/>
                <a:gd name="T6" fmla="*/ 223 w 266"/>
                <a:gd name="T7" fmla="*/ 222 h 331"/>
                <a:gd name="T8" fmla="*/ 161 w 266"/>
                <a:gd name="T9" fmla="*/ 175 h 331"/>
                <a:gd name="T10" fmla="*/ 161 w 266"/>
                <a:gd name="T11" fmla="*/ 175 h 331"/>
                <a:gd name="T12" fmla="*/ 94 w 266"/>
                <a:gd name="T13" fmla="*/ 86 h 331"/>
                <a:gd name="T14" fmla="*/ 72 w 266"/>
                <a:gd name="T15" fmla="*/ 59 h 331"/>
                <a:gd name="T16" fmla="*/ 139 w 266"/>
                <a:gd name="T17" fmla="*/ 69 h 331"/>
                <a:gd name="T18" fmla="*/ 179 w 266"/>
                <a:gd name="T19" fmla="*/ 86 h 331"/>
                <a:gd name="T20" fmla="*/ 179 w 266"/>
                <a:gd name="T21" fmla="*/ 87 h 331"/>
                <a:gd name="T22" fmla="*/ 248 w 266"/>
                <a:gd name="T23" fmla="*/ 167 h 331"/>
                <a:gd name="T24" fmla="*/ 250 w 266"/>
                <a:gd name="T25" fmla="*/ 165 h 331"/>
                <a:gd name="T26" fmla="*/ 250 w 266"/>
                <a:gd name="T27" fmla="*/ 164 h 331"/>
                <a:gd name="T28" fmla="*/ 250 w 266"/>
                <a:gd name="T29" fmla="*/ 164 h 331"/>
                <a:gd name="T30" fmla="*/ 183 w 266"/>
                <a:gd name="T31" fmla="*/ 84 h 331"/>
                <a:gd name="T32" fmla="*/ 135 w 266"/>
                <a:gd name="T33" fmla="*/ 64 h 331"/>
                <a:gd name="T34" fmla="*/ 70 w 266"/>
                <a:gd name="T35" fmla="*/ 58 h 331"/>
                <a:gd name="T36" fmla="*/ 49 w 266"/>
                <a:gd name="T37" fmla="*/ 33 h 331"/>
                <a:gd name="T38" fmla="*/ 1 w 266"/>
                <a:gd name="T39" fmla="*/ 0 h 331"/>
                <a:gd name="T40" fmla="*/ 1 w 266"/>
                <a:gd name="T41" fmla="*/ 2 h 331"/>
                <a:gd name="T42" fmla="*/ 52 w 266"/>
                <a:gd name="T43" fmla="*/ 43 h 331"/>
                <a:gd name="T44" fmla="*/ 67 w 266"/>
                <a:gd name="T45" fmla="*/ 59 h 331"/>
                <a:gd name="T46" fmla="*/ 67 w 266"/>
                <a:gd name="T47" fmla="*/ 60 h 331"/>
                <a:gd name="T48" fmla="*/ 67 w 266"/>
                <a:gd name="T49" fmla="*/ 60 h 331"/>
                <a:gd name="T50" fmla="*/ 95 w 266"/>
                <a:gd name="T51" fmla="*/ 92 h 331"/>
                <a:gd name="T52" fmla="*/ 101 w 266"/>
                <a:gd name="T53" fmla="*/ 132 h 331"/>
                <a:gd name="T54" fmla="*/ 101 w 266"/>
                <a:gd name="T55" fmla="*/ 140 h 331"/>
                <a:gd name="T56" fmla="*/ 100 w 266"/>
                <a:gd name="T57" fmla="*/ 140 h 331"/>
                <a:gd name="T58" fmla="*/ 83 w 266"/>
                <a:gd name="T59" fmla="*/ 198 h 331"/>
                <a:gd name="T60" fmla="*/ 88 w 266"/>
                <a:gd name="T61" fmla="*/ 234 h 331"/>
                <a:gd name="T62" fmla="*/ 89 w 266"/>
                <a:gd name="T63" fmla="*/ 268 h 331"/>
                <a:gd name="T64" fmla="*/ 92 w 266"/>
                <a:gd name="T65" fmla="*/ 268 h 331"/>
                <a:gd name="T66" fmla="*/ 92 w 266"/>
                <a:gd name="T67" fmla="*/ 266 h 331"/>
                <a:gd name="T68" fmla="*/ 105 w 266"/>
                <a:gd name="T69" fmla="*/ 142 h 331"/>
                <a:gd name="T70" fmla="*/ 104 w 266"/>
                <a:gd name="T71" fmla="*/ 129 h 331"/>
                <a:gd name="T72" fmla="*/ 98 w 266"/>
                <a:gd name="T73" fmla="*/ 96 h 331"/>
                <a:gd name="T74" fmla="*/ 144 w 266"/>
                <a:gd name="T75" fmla="*/ 157 h 331"/>
                <a:gd name="T76" fmla="*/ 158 w 266"/>
                <a:gd name="T77" fmla="*/ 179 h 331"/>
                <a:gd name="T78" fmla="*/ 168 w 266"/>
                <a:gd name="T79" fmla="*/ 252 h 331"/>
                <a:gd name="T80" fmla="*/ 190 w 266"/>
                <a:gd name="T81" fmla="*/ 289 h 331"/>
                <a:gd name="T82" fmla="*/ 210 w 266"/>
                <a:gd name="T83" fmla="*/ 329 h 331"/>
                <a:gd name="T84" fmla="*/ 213 w 266"/>
                <a:gd name="T85" fmla="*/ 328 h 3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266" h="331">
                  <a:moveTo>
                    <a:pt x="213" y="328"/>
                  </a:moveTo>
                  <a:cubicBezTo>
                    <a:pt x="213" y="327"/>
                    <a:pt x="212" y="327"/>
                    <a:pt x="212" y="326"/>
                  </a:cubicBezTo>
                  <a:cubicBezTo>
                    <a:pt x="222" y="311"/>
                    <a:pt x="226" y="290"/>
                    <a:pt x="228" y="273"/>
                  </a:cubicBezTo>
                  <a:cubicBezTo>
                    <a:pt x="230" y="256"/>
                    <a:pt x="230" y="237"/>
                    <a:pt x="223" y="222"/>
                  </a:cubicBezTo>
                  <a:cubicBezTo>
                    <a:pt x="213" y="199"/>
                    <a:pt x="189" y="169"/>
                    <a:pt x="161" y="175"/>
                  </a:cubicBezTo>
                  <a:cubicBezTo>
                    <a:pt x="161" y="175"/>
                    <a:pt x="161" y="175"/>
                    <a:pt x="161" y="175"/>
                  </a:cubicBezTo>
                  <a:cubicBezTo>
                    <a:pt x="142" y="143"/>
                    <a:pt x="118" y="113"/>
                    <a:pt x="94" y="86"/>
                  </a:cubicBezTo>
                  <a:cubicBezTo>
                    <a:pt x="87" y="77"/>
                    <a:pt x="79" y="68"/>
                    <a:pt x="72" y="59"/>
                  </a:cubicBezTo>
                  <a:cubicBezTo>
                    <a:pt x="94" y="54"/>
                    <a:pt x="118" y="62"/>
                    <a:pt x="139" y="69"/>
                  </a:cubicBezTo>
                  <a:cubicBezTo>
                    <a:pt x="153" y="74"/>
                    <a:pt x="166" y="79"/>
                    <a:pt x="179" y="86"/>
                  </a:cubicBezTo>
                  <a:cubicBezTo>
                    <a:pt x="179" y="86"/>
                    <a:pt x="179" y="87"/>
                    <a:pt x="179" y="87"/>
                  </a:cubicBezTo>
                  <a:cubicBezTo>
                    <a:pt x="178" y="127"/>
                    <a:pt x="224" y="143"/>
                    <a:pt x="248" y="167"/>
                  </a:cubicBezTo>
                  <a:cubicBezTo>
                    <a:pt x="249" y="168"/>
                    <a:pt x="251" y="166"/>
                    <a:pt x="250" y="165"/>
                  </a:cubicBezTo>
                  <a:cubicBezTo>
                    <a:pt x="250" y="165"/>
                    <a:pt x="250" y="164"/>
                    <a:pt x="250" y="164"/>
                  </a:cubicBezTo>
                  <a:cubicBezTo>
                    <a:pt x="250" y="164"/>
                    <a:pt x="250" y="164"/>
                    <a:pt x="250" y="164"/>
                  </a:cubicBezTo>
                  <a:cubicBezTo>
                    <a:pt x="266" y="128"/>
                    <a:pt x="223" y="69"/>
                    <a:pt x="183" y="84"/>
                  </a:cubicBezTo>
                  <a:cubicBezTo>
                    <a:pt x="168" y="75"/>
                    <a:pt x="151" y="69"/>
                    <a:pt x="135" y="64"/>
                  </a:cubicBezTo>
                  <a:cubicBezTo>
                    <a:pt x="116" y="58"/>
                    <a:pt x="90" y="50"/>
                    <a:pt x="70" y="58"/>
                  </a:cubicBezTo>
                  <a:cubicBezTo>
                    <a:pt x="63" y="49"/>
                    <a:pt x="56" y="41"/>
                    <a:pt x="49" y="33"/>
                  </a:cubicBezTo>
                  <a:cubicBezTo>
                    <a:pt x="36" y="20"/>
                    <a:pt x="20" y="3"/>
                    <a:pt x="1" y="0"/>
                  </a:cubicBezTo>
                  <a:cubicBezTo>
                    <a:pt x="1" y="0"/>
                    <a:pt x="0" y="1"/>
                    <a:pt x="1" y="2"/>
                  </a:cubicBezTo>
                  <a:cubicBezTo>
                    <a:pt x="22" y="11"/>
                    <a:pt x="38" y="26"/>
                    <a:pt x="52" y="43"/>
                  </a:cubicBezTo>
                  <a:cubicBezTo>
                    <a:pt x="57" y="48"/>
                    <a:pt x="62" y="54"/>
                    <a:pt x="67" y="59"/>
                  </a:cubicBezTo>
                  <a:cubicBezTo>
                    <a:pt x="66" y="59"/>
                    <a:pt x="67" y="60"/>
                    <a:pt x="67" y="60"/>
                  </a:cubicBezTo>
                  <a:cubicBezTo>
                    <a:pt x="67" y="60"/>
                    <a:pt x="67" y="60"/>
                    <a:pt x="67" y="60"/>
                  </a:cubicBezTo>
                  <a:cubicBezTo>
                    <a:pt x="77" y="70"/>
                    <a:pt x="86" y="81"/>
                    <a:pt x="95" y="92"/>
                  </a:cubicBezTo>
                  <a:cubicBezTo>
                    <a:pt x="98" y="105"/>
                    <a:pt x="101" y="118"/>
                    <a:pt x="101" y="132"/>
                  </a:cubicBezTo>
                  <a:cubicBezTo>
                    <a:pt x="101" y="135"/>
                    <a:pt x="101" y="137"/>
                    <a:pt x="101" y="140"/>
                  </a:cubicBezTo>
                  <a:cubicBezTo>
                    <a:pt x="101" y="140"/>
                    <a:pt x="101" y="140"/>
                    <a:pt x="100" y="140"/>
                  </a:cubicBezTo>
                  <a:cubicBezTo>
                    <a:pt x="84" y="155"/>
                    <a:pt x="81" y="177"/>
                    <a:pt x="83" y="198"/>
                  </a:cubicBezTo>
                  <a:cubicBezTo>
                    <a:pt x="84" y="210"/>
                    <a:pt x="86" y="222"/>
                    <a:pt x="88" y="234"/>
                  </a:cubicBezTo>
                  <a:cubicBezTo>
                    <a:pt x="89" y="246"/>
                    <a:pt x="89" y="257"/>
                    <a:pt x="89" y="268"/>
                  </a:cubicBezTo>
                  <a:cubicBezTo>
                    <a:pt x="89" y="270"/>
                    <a:pt x="92" y="270"/>
                    <a:pt x="92" y="268"/>
                  </a:cubicBezTo>
                  <a:cubicBezTo>
                    <a:pt x="92" y="267"/>
                    <a:pt x="92" y="266"/>
                    <a:pt x="92" y="266"/>
                  </a:cubicBezTo>
                  <a:cubicBezTo>
                    <a:pt x="111" y="230"/>
                    <a:pt x="153" y="170"/>
                    <a:pt x="105" y="142"/>
                  </a:cubicBezTo>
                  <a:cubicBezTo>
                    <a:pt x="104" y="137"/>
                    <a:pt x="104" y="133"/>
                    <a:pt x="104" y="129"/>
                  </a:cubicBezTo>
                  <a:cubicBezTo>
                    <a:pt x="103" y="118"/>
                    <a:pt x="103" y="106"/>
                    <a:pt x="98" y="96"/>
                  </a:cubicBezTo>
                  <a:cubicBezTo>
                    <a:pt x="115" y="116"/>
                    <a:pt x="130" y="136"/>
                    <a:pt x="144" y="157"/>
                  </a:cubicBezTo>
                  <a:cubicBezTo>
                    <a:pt x="149" y="164"/>
                    <a:pt x="153" y="171"/>
                    <a:pt x="158" y="179"/>
                  </a:cubicBezTo>
                  <a:cubicBezTo>
                    <a:pt x="155" y="204"/>
                    <a:pt x="157" y="229"/>
                    <a:pt x="168" y="252"/>
                  </a:cubicBezTo>
                  <a:cubicBezTo>
                    <a:pt x="174" y="265"/>
                    <a:pt x="182" y="277"/>
                    <a:pt x="190" y="289"/>
                  </a:cubicBezTo>
                  <a:cubicBezTo>
                    <a:pt x="198" y="302"/>
                    <a:pt x="204" y="315"/>
                    <a:pt x="210" y="329"/>
                  </a:cubicBezTo>
                  <a:cubicBezTo>
                    <a:pt x="211" y="331"/>
                    <a:pt x="213" y="330"/>
                    <a:pt x="213" y="328"/>
                  </a:cubicBezTo>
                  <a:close/>
                </a:path>
              </a:pathLst>
            </a:custGeom>
            <a:solidFill>
              <a:srgbClr val="FEC16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ea typeface="华文细黑" panose="02010600040101010101" pitchFamily="2" charset="-122"/>
              </a:endParaRPr>
            </a:p>
          </p:txBody>
        </p:sp>
        <p:sp>
          <p:nvSpPr>
            <p:cNvPr id="126" name="Freeform 124"/>
            <p:cNvSpPr>
              <a:spLocks/>
            </p:cNvSpPr>
            <p:nvPr/>
          </p:nvSpPr>
          <p:spPr bwMode="auto">
            <a:xfrm>
              <a:off x="3928" y="2682"/>
              <a:ext cx="344" cy="314"/>
            </a:xfrm>
            <a:custGeom>
              <a:avLst/>
              <a:gdLst>
                <a:gd name="T0" fmla="*/ 145 w 199"/>
                <a:gd name="T1" fmla="*/ 150 h 181"/>
                <a:gd name="T2" fmla="*/ 169 w 199"/>
                <a:gd name="T3" fmla="*/ 142 h 181"/>
                <a:gd name="T4" fmla="*/ 176 w 199"/>
                <a:gd name="T5" fmla="*/ 118 h 181"/>
                <a:gd name="T6" fmla="*/ 184 w 199"/>
                <a:gd name="T7" fmla="*/ 88 h 181"/>
                <a:gd name="T8" fmla="*/ 130 w 199"/>
                <a:gd name="T9" fmla="*/ 107 h 181"/>
                <a:gd name="T10" fmla="*/ 128 w 199"/>
                <a:gd name="T11" fmla="*/ 107 h 181"/>
                <a:gd name="T12" fmla="*/ 128 w 199"/>
                <a:gd name="T13" fmla="*/ 108 h 181"/>
                <a:gd name="T14" fmla="*/ 90 w 199"/>
                <a:gd name="T15" fmla="*/ 87 h 181"/>
                <a:gd name="T16" fmla="*/ 54 w 199"/>
                <a:gd name="T17" fmla="*/ 57 h 181"/>
                <a:gd name="T18" fmla="*/ 25 w 199"/>
                <a:gd name="T19" fmla="*/ 22 h 181"/>
                <a:gd name="T20" fmla="*/ 2 w 199"/>
                <a:gd name="T21" fmla="*/ 0 h 181"/>
                <a:gd name="T22" fmla="*/ 1 w 199"/>
                <a:gd name="T23" fmla="*/ 1 h 181"/>
                <a:gd name="T24" fmla="*/ 59 w 199"/>
                <a:gd name="T25" fmla="*/ 68 h 181"/>
                <a:gd name="T26" fmla="*/ 126 w 199"/>
                <a:gd name="T27" fmla="*/ 111 h 181"/>
                <a:gd name="T28" fmla="*/ 115 w 199"/>
                <a:gd name="T29" fmla="*/ 133 h 181"/>
                <a:gd name="T30" fmla="*/ 111 w 199"/>
                <a:gd name="T31" fmla="*/ 159 h 181"/>
                <a:gd name="T32" fmla="*/ 145 w 199"/>
                <a:gd name="T33" fmla="*/ 150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99" h="181">
                  <a:moveTo>
                    <a:pt x="145" y="150"/>
                  </a:moveTo>
                  <a:cubicBezTo>
                    <a:pt x="153" y="154"/>
                    <a:pt x="164" y="149"/>
                    <a:pt x="169" y="142"/>
                  </a:cubicBezTo>
                  <a:cubicBezTo>
                    <a:pt x="175" y="135"/>
                    <a:pt x="178" y="126"/>
                    <a:pt x="176" y="118"/>
                  </a:cubicBezTo>
                  <a:cubicBezTo>
                    <a:pt x="188" y="114"/>
                    <a:pt x="199" y="96"/>
                    <a:pt x="184" y="88"/>
                  </a:cubicBezTo>
                  <a:cubicBezTo>
                    <a:pt x="164" y="78"/>
                    <a:pt x="144" y="94"/>
                    <a:pt x="130" y="107"/>
                  </a:cubicBezTo>
                  <a:cubicBezTo>
                    <a:pt x="129" y="107"/>
                    <a:pt x="129" y="107"/>
                    <a:pt x="128" y="107"/>
                  </a:cubicBezTo>
                  <a:cubicBezTo>
                    <a:pt x="128" y="107"/>
                    <a:pt x="128" y="108"/>
                    <a:pt x="128" y="108"/>
                  </a:cubicBezTo>
                  <a:cubicBezTo>
                    <a:pt x="115" y="100"/>
                    <a:pt x="102" y="95"/>
                    <a:pt x="90" y="87"/>
                  </a:cubicBezTo>
                  <a:cubicBezTo>
                    <a:pt x="77" y="78"/>
                    <a:pt x="65" y="69"/>
                    <a:pt x="54" y="57"/>
                  </a:cubicBezTo>
                  <a:cubicBezTo>
                    <a:pt x="44" y="46"/>
                    <a:pt x="34" y="34"/>
                    <a:pt x="25" y="22"/>
                  </a:cubicBezTo>
                  <a:cubicBezTo>
                    <a:pt x="18" y="14"/>
                    <a:pt x="11" y="5"/>
                    <a:pt x="2" y="0"/>
                  </a:cubicBezTo>
                  <a:cubicBezTo>
                    <a:pt x="1" y="0"/>
                    <a:pt x="0" y="1"/>
                    <a:pt x="1" y="1"/>
                  </a:cubicBezTo>
                  <a:cubicBezTo>
                    <a:pt x="22" y="22"/>
                    <a:pt x="37" y="47"/>
                    <a:pt x="59" y="68"/>
                  </a:cubicBezTo>
                  <a:cubicBezTo>
                    <a:pt x="78" y="85"/>
                    <a:pt x="101" y="102"/>
                    <a:pt x="126" y="111"/>
                  </a:cubicBezTo>
                  <a:cubicBezTo>
                    <a:pt x="121" y="118"/>
                    <a:pt x="118" y="125"/>
                    <a:pt x="115" y="133"/>
                  </a:cubicBezTo>
                  <a:cubicBezTo>
                    <a:pt x="112" y="141"/>
                    <a:pt x="109" y="151"/>
                    <a:pt x="111" y="159"/>
                  </a:cubicBezTo>
                  <a:cubicBezTo>
                    <a:pt x="118" y="181"/>
                    <a:pt x="140" y="162"/>
                    <a:pt x="145" y="150"/>
                  </a:cubicBezTo>
                  <a:close/>
                </a:path>
              </a:pathLst>
            </a:custGeom>
            <a:solidFill>
              <a:srgbClr val="FF9D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ea typeface="华文细黑" panose="02010600040101010101" pitchFamily="2" charset="-122"/>
              </a:endParaRPr>
            </a:p>
          </p:txBody>
        </p:sp>
        <p:sp>
          <p:nvSpPr>
            <p:cNvPr id="127" name="Freeform 125"/>
            <p:cNvSpPr>
              <a:spLocks/>
            </p:cNvSpPr>
            <p:nvPr/>
          </p:nvSpPr>
          <p:spPr bwMode="auto">
            <a:xfrm>
              <a:off x="4002" y="2661"/>
              <a:ext cx="194" cy="127"/>
            </a:xfrm>
            <a:custGeom>
              <a:avLst/>
              <a:gdLst>
                <a:gd name="T0" fmla="*/ 110 w 112"/>
                <a:gd name="T1" fmla="*/ 6 h 73"/>
                <a:gd name="T2" fmla="*/ 46 w 112"/>
                <a:gd name="T3" fmla="*/ 15 h 73"/>
                <a:gd name="T4" fmla="*/ 1 w 112"/>
                <a:gd name="T5" fmla="*/ 61 h 73"/>
                <a:gd name="T6" fmla="*/ 1 w 112"/>
                <a:gd name="T7" fmla="*/ 61 h 73"/>
                <a:gd name="T8" fmla="*/ 1 w 112"/>
                <a:gd name="T9" fmla="*/ 63 h 73"/>
                <a:gd name="T10" fmla="*/ 1 w 112"/>
                <a:gd name="T11" fmla="*/ 64 h 73"/>
                <a:gd name="T12" fmla="*/ 2 w 112"/>
                <a:gd name="T13" fmla="*/ 64 h 73"/>
                <a:gd name="T14" fmla="*/ 2 w 112"/>
                <a:gd name="T15" fmla="*/ 64 h 73"/>
                <a:gd name="T16" fmla="*/ 66 w 112"/>
                <a:gd name="T17" fmla="*/ 56 h 73"/>
                <a:gd name="T18" fmla="*/ 109 w 112"/>
                <a:gd name="T19" fmla="*/ 9 h 73"/>
                <a:gd name="T20" fmla="*/ 110 w 112"/>
                <a:gd name="T21" fmla="*/ 6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12" h="73">
                  <a:moveTo>
                    <a:pt x="110" y="6"/>
                  </a:moveTo>
                  <a:cubicBezTo>
                    <a:pt x="89" y="0"/>
                    <a:pt x="64" y="6"/>
                    <a:pt x="46" y="15"/>
                  </a:cubicBezTo>
                  <a:cubicBezTo>
                    <a:pt x="27" y="25"/>
                    <a:pt x="7" y="39"/>
                    <a:pt x="1" y="61"/>
                  </a:cubicBezTo>
                  <a:cubicBezTo>
                    <a:pt x="1" y="61"/>
                    <a:pt x="1" y="61"/>
                    <a:pt x="1" y="61"/>
                  </a:cubicBezTo>
                  <a:cubicBezTo>
                    <a:pt x="0" y="62"/>
                    <a:pt x="1" y="63"/>
                    <a:pt x="1" y="63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2" y="64"/>
                    <a:pt x="2" y="64"/>
                  </a:cubicBezTo>
                  <a:cubicBezTo>
                    <a:pt x="2" y="64"/>
                    <a:pt x="2" y="64"/>
                    <a:pt x="2" y="64"/>
                  </a:cubicBezTo>
                  <a:cubicBezTo>
                    <a:pt x="20" y="73"/>
                    <a:pt x="49" y="65"/>
                    <a:pt x="66" y="56"/>
                  </a:cubicBezTo>
                  <a:cubicBezTo>
                    <a:pt x="84" y="47"/>
                    <a:pt x="104" y="30"/>
                    <a:pt x="109" y="9"/>
                  </a:cubicBezTo>
                  <a:cubicBezTo>
                    <a:pt x="111" y="9"/>
                    <a:pt x="112" y="7"/>
                    <a:pt x="110" y="6"/>
                  </a:cubicBezTo>
                  <a:close/>
                </a:path>
              </a:pathLst>
            </a:custGeom>
            <a:solidFill>
              <a:srgbClr val="7F7E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ea typeface="华文细黑" panose="02010600040101010101" pitchFamily="2" charset="-122"/>
              </a:endParaRPr>
            </a:p>
          </p:txBody>
        </p:sp>
        <p:sp>
          <p:nvSpPr>
            <p:cNvPr id="128" name="Freeform 126"/>
            <p:cNvSpPr>
              <a:spLocks/>
            </p:cNvSpPr>
            <p:nvPr/>
          </p:nvSpPr>
          <p:spPr bwMode="auto">
            <a:xfrm>
              <a:off x="3976" y="2803"/>
              <a:ext cx="90" cy="215"/>
            </a:xfrm>
            <a:custGeom>
              <a:avLst/>
              <a:gdLst>
                <a:gd name="T0" fmla="*/ 19 w 52"/>
                <a:gd name="T1" fmla="*/ 123 h 124"/>
                <a:gd name="T2" fmla="*/ 47 w 52"/>
                <a:gd name="T3" fmla="*/ 60 h 124"/>
                <a:gd name="T4" fmla="*/ 36 w 52"/>
                <a:gd name="T5" fmla="*/ 2 h 124"/>
                <a:gd name="T6" fmla="*/ 36 w 52"/>
                <a:gd name="T7" fmla="*/ 1 h 124"/>
                <a:gd name="T8" fmla="*/ 36 w 52"/>
                <a:gd name="T9" fmla="*/ 0 h 124"/>
                <a:gd name="T10" fmla="*/ 35 w 52"/>
                <a:gd name="T11" fmla="*/ 1 h 124"/>
                <a:gd name="T12" fmla="*/ 35 w 52"/>
                <a:gd name="T13" fmla="*/ 1 h 124"/>
                <a:gd name="T14" fmla="*/ 13 w 52"/>
                <a:gd name="T15" fmla="*/ 120 h 124"/>
                <a:gd name="T16" fmla="*/ 16 w 52"/>
                <a:gd name="T17" fmla="*/ 121 h 124"/>
                <a:gd name="T18" fmla="*/ 19 w 52"/>
                <a:gd name="T19" fmla="*/ 123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2" h="124">
                  <a:moveTo>
                    <a:pt x="19" y="123"/>
                  </a:moveTo>
                  <a:cubicBezTo>
                    <a:pt x="35" y="106"/>
                    <a:pt x="44" y="82"/>
                    <a:pt x="47" y="60"/>
                  </a:cubicBezTo>
                  <a:cubicBezTo>
                    <a:pt x="50" y="42"/>
                    <a:pt x="52" y="14"/>
                    <a:pt x="36" y="2"/>
                  </a:cubicBezTo>
                  <a:cubicBezTo>
                    <a:pt x="36" y="1"/>
                    <a:pt x="36" y="1"/>
                    <a:pt x="36" y="1"/>
                  </a:cubicBezTo>
                  <a:cubicBezTo>
                    <a:pt x="37" y="1"/>
                    <a:pt x="36" y="0"/>
                    <a:pt x="36" y="0"/>
                  </a:cubicBezTo>
                  <a:cubicBezTo>
                    <a:pt x="35" y="0"/>
                    <a:pt x="35" y="1"/>
                    <a:pt x="35" y="1"/>
                  </a:cubicBezTo>
                  <a:cubicBezTo>
                    <a:pt x="35" y="1"/>
                    <a:pt x="35" y="1"/>
                    <a:pt x="35" y="1"/>
                  </a:cubicBezTo>
                  <a:cubicBezTo>
                    <a:pt x="0" y="30"/>
                    <a:pt x="0" y="81"/>
                    <a:pt x="13" y="120"/>
                  </a:cubicBezTo>
                  <a:cubicBezTo>
                    <a:pt x="14" y="121"/>
                    <a:pt x="15" y="122"/>
                    <a:pt x="16" y="121"/>
                  </a:cubicBezTo>
                  <a:cubicBezTo>
                    <a:pt x="16" y="123"/>
                    <a:pt x="18" y="124"/>
                    <a:pt x="19" y="123"/>
                  </a:cubicBezTo>
                  <a:close/>
                </a:path>
              </a:pathLst>
            </a:custGeom>
            <a:solidFill>
              <a:srgbClr val="7F7E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ea typeface="华文细黑" panose="02010600040101010101" pitchFamily="2" charset="-122"/>
              </a:endParaRPr>
            </a:p>
          </p:txBody>
        </p:sp>
        <p:sp>
          <p:nvSpPr>
            <p:cNvPr id="129" name="Freeform 127"/>
            <p:cNvSpPr>
              <a:spLocks/>
            </p:cNvSpPr>
            <p:nvPr/>
          </p:nvSpPr>
          <p:spPr bwMode="auto">
            <a:xfrm>
              <a:off x="5209" y="2715"/>
              <a:ext cx="247" cy="359"/>
            </a:xfrm>
            <a:custGeom>
              <a:avLst/>
              <a:gdLst>
                <a:gd name="T0" fmla="*/ 47 w 143"/>
                <a:gd name="T1" fmla="*/ 202 h 207"/>
                <a:gd name="T2" fmla="*/ 68 w 143"/>
                <a:gd name="T3" fmla="*/ 192 h 207"/>
                <a:gd name="T4" fmla="*/ 61 w 143"/>
                <a:gd name="T5" fmla="*/ 176 h 207"/>
                <a:gd name="T6" fmla="*/ 60 w 143"/>
                <a:gd name="T7" fmla="*/ 175 h 207"/>
                <a:gd name="T8" fmla="*/ 58 w 143"/>
                <a:gd name="T9" fmla="*/ 174 h 207"/>
                <a:gd name="T10" fmla="*/ 71 w 143"/>
                <a:gd name="T11" fmla="*/ 131 h 207"/>
                <a:gd name="T12" fmla="*/ 99 w 143"/>
                <a:gd name="T13" fmla="*/ 181 h 207"/>
                <a:gd name="T14" fmla="*/ 94 w 143"/>
                <a:gd name="T15" fmla="*/ 198 h 207"/>
                <a:gd name="T16" fmla="*/ 107 w 143"/>
                <a:gd name="T17" fmla="*/ 203 h 207"/>
                <a:gd name="T18" fmla="*/ 114 w 143"/>
                <a:gd name="T19" fmla="*/ 189 h 207"/>
                <a:gd name="T20" fmla="*/ 104 w 143"/>
                <a:gd name="T21" fmla="*/ 181 h 207"/>
                <a:gd name="T22" fmla="*/ 88 w 143"/>
                <a:gd name="T23" fmla="*/ 153 h 207"/>
                <a:gd name="T24" fmla="*/ 112 w 143"/>
                <a:gd name="T25" fmla="*/ 162 h 207"/>
                <a:gd name="T26" fmla="*/ 121 w 143"/>
                <a:gd name="T27" fmla="*/ 172 h 207"/>
                <a:gd name="T28" fmla="*/ 135 w 143"/>
                <a:gd name="T29" fmla="*/ 168 h 207"/>
                <a:gd name="T30" fmla="*/ 128 w 143"/>
                <a:gd name="T31" fmla="*/ 152 h 207"/>
                <a:gd name="T32" fmla="*/ 112 w 143"/>
                <a:gd name="T33" fmla="*/ 157 h 207"/>
                <a:gd name="T34" fmla="*/ 112 w 143"/>
                <a:gd name="T35" fmla="*/ 157 h 207"/>
                <a:gd name="T36" fmla="*/ 86 w 143"/>
                <a:gd name="T37" fmla="*/ 150 h 207"/>
                <a:gd name="T38" fmla="*/ 62 w 143"/>
                <a:gd name="T39" fmla="*/ 97 h 207"/>
                <a:gd name="T40" fmla="*/ 117 w 143"/>
                <a:gd name="T41" fmla="*/ 119 h 207"/>
                <a:gd name="T42" fmla="*/ 129 w 143"/>
                <a:gd name="T43" fmla="*/ 130 h 207"/>
                <a:gd name="T44" fmla="*/ 143 w 143"/>
                <a:gd name="T45" fmla="*/ 118 h 207"/>
                <a:gd name="T46" fmla="*/ 131 w 143"/>
                <a:gd name="T47" fmla="*/ 102 h 207"/>
                <a:gd name="T48" fmla="*/ 119 w 143"/>
                <a:gd name="T49" fmla="*/ 111 h 207"/>
                <a:gd name="T50" fmla="*/ 117 w 143"/>
                <a:gd name="T51" fmla="*/ 113 h 207"/>
                <a:gd name="T52" fmla="*/ 117 w 143"/>
                <a:gd name="T53" fmla="*/ 115 h 207"/>
                <a:gd name="T54" fmla="*/ 61 w 143"/>
                <a:gd name="T55" fmla="*/ 93 h 207"/>
                <a:gd name="T56" fmla="*/ 47 w 143"/>
                <a:gd name="T57" fmla="*/ 33 h 207"/>
                <a:gd name="T58" fmla="*/ 109 w 143"/>
                <a:gd name="T59" fmla="*/ 60 h 207"/>
                <a:gd name="T60" fmla="*/ 124 w 143"/>
                <a:gd name="T61" fmla="*/ 70 h 207"/>
                <a:gd name="T62" fmla="*/ 135 w 143"/>
                <a:gd name="T63" fmla="*/ 58 h 207"/>
                <a:gd name="T64" fmla="*/ 120 w 143"/>
                <a:gd name="T65" fmla="*/ 44 h 207"/>
                <a:gd name="T66" fmla="*/ 109 w 143"/>
                <a:gd name="T67" fmla="*/ 55 h 207"/>
                <a:gd name="T68" fmla="*/ 47 w 143"/>
                <a:gd name="T69" fmla="*/ 30 h 207"/>
                <a:gd name="T70" fmla="*/ 41 w 143"/>
                <a:gd name="T71" fmla="*/ 1 h 207"/>
                <a:gd name="T72" fmla="*/ 40 w 143"/>
                <a:gd name="T73" fmla="*/ 1 h 207"/>
                <a:gd name="T74" fmla="*/ 47 w 143"/>
                <a:gd name="T75" fmla="*/ 61 h 207"/>
                <a:gd name="T76" fmla="*/ 37 w 143"/>
                <a:gd name="T77" fmla="*/ 91 h 207"/>
                <a:gd name="T78" fmla="*/ 23 w 143"/>
                <a:gd name="T79" fmla="*/ 111 h 207"/>
                <a:gd name="T80" fmla="*/ 17 w 143"/>
                <a:gd name="T81" fmla="*/ 110 h 207"/>
                <a:gd name="T82" fmla="*/ 15 w 143"/>
                <a:gd name="T83" fmla="*/ 110 h 207"/>
                <a:gd name="T84" fmla="*/ 5 w 143"/>
                <a:gd name="T85" fmla="*/ 128 h 207"/>
                <a:gd name="T86" fmla="*/ 27 w 143"/>
                <a:gd name="T87" fmla="*/ 140 h 207"/>
                <a:gd name="T88" fmla="*/ 35 w 143"/>
                <a:gd name="T89" fmla="*/ 119 h 207"/>
                <a:gd name="T90" fmla="*/ 28 w 143"/>
                <a:gd name="T91" fmla="*/ 113 h 207"/>
                <a:gd name="T92" fmla="*/ 49 w 143"/>
                <a:gd name="T93" fmla="*/ 68 h 207"/>
                <a:gd name="T94" fmla="*/ 69 w 143"/>
                <a:gd name="T95" fmla="*/ 126 h 207"/>
                <a:gd name="T96" fmla="*/ 68 w 143"/>
                <a:gd name="T97" fmla="*/ 126 h 207"/>
                <a:gd name="T98" fmla="*/ 53 w 143"/>
                <a:gd name="T99" fmla="*/ 174 h 207"/>
                <a:gd name="T100" fmla="*/ 41 w 143"/>
                <a:gd name="T101" fmla="*/ 184 h 207"/>
                <a:gd name="T102" fmla="*/ 47 w 143"/>
                <a:gd name="T103" fmla="*/ 202 h 2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3" h="207">
                  <a:moveTo>
                    <a:pt x="47" y="202"/>
                  </a:moveTo>
                  <a:cubicBezTo>
                    <a:pt x="54" y="207"/>
                    <a:pt x="65" y="199"/>
                    <a:pt x="68" y="192"/>
                  </a:cubicBezTo>
                  <a:cubicBezTo>
                    <a:pt x="70" y="185"/>
                    <a:pt x="67" y="178"/>
                    <a:pt x="61" y="176"/>
                  </a:cubicBezTo>
                  <a:cubicBezTo>
                    <a:pt x="61" y="175"/>
                    <a:pt x="60" y="175"/>
                    <a:pt x="60" y="175"/>
                  </a:cubicBezTo>
                  <a:cubicBezTo>
                    <a:pt x="60" y="175"/>
                    <a:pt x="59" y="175"/>
                    <a:pt x="58" y="174"/>
                  </a:cubicBezTo>
                  <a:cubicBezTo>
                    <a:pt x="66" y="162"/>
                    <a:pt x="71" y="146"/>
                    <a:pt x="71" y="131"/>
                  </a:cubicBezTo>
                  <a:cubicBezTo>
                    <a:pt x="79" y="149"/>
                    <a:pt x="89" y="165"/>
                    <a:pt x="99" y="181"/>
                  </a:cubicBezTo>
                  <a:cubicBezTo>
                    <a:pt x="95" y="185"/>
                    <a:pt x="90" y="192"/>
                    <a:pt x="94" y="198"/>
                  </a:cubicBezTo>
                  <a:cubicBezTo>
                    <a:pt x="96" y="202"/>
                    <a:pt x="102" y="204"/>
                    <a:pt x="107" y="203"/>
                  </a:cubicBezTo>
                  <a:cubicBezTo>
                    <a:pt x="114" y="202"/>
                    <a:pt x="116" y="195"/>
                    <a:pt x="114" y="189"/>
                  </a:cubicBezTo>
                  <a:cubicBezTo>
                    <a:pt x="113" y="183"/>
                    <a:pt x="109" y="180"/>
                    <a:pt x="104" y="181"/>
                  </a:cubicBezTo>
                  <a:cubicBezTo>
                    <a:pt x="98" y="172"/>
                    <a:pt x="93" y="163"/>
                    <a:pt x="88" y="153"/>
                  </a:cubicBezTo>
                  <a:cubicBezTo>
                    <a:pt x="95" y="157"/>
                    <a:pt x="104" y="160"/>
                    <a:pt x="112" y="162"/>
                  </a:cubicBezTo>
                  <a:cubicBezTo>
                    <a:pt x="113" y="166"/>
                    <a:pt x="116" y="170"/>
                    <a:pt x="121" y="172"/>
                  </a:cubicBezTo>
                  <a:cubicBezTo>
                    <a:pt x="126" y="173"/>
                    <a:pt x="132" y="172"/>
                    <a:pt x="135" y="168"/>
                  </a:cubicBezTo>
                  <a:cubicBezTo>
                    <a:pt x="138" y="163"/>
                    <a:pt x="133" y="155"/>
                    <a:pt x="128" y="152"/>
                  </a:cubicBezTo>
                  <a:cubicBezTo>
                    <a:pt x="123" y="149"/>
                    <a:pt x="115" y="151"/>
                    <a:pt x="112" y="157"/>
                  </a:cubicBezTo>
                  <a:cubicBezTo>
                    <a:pt x="112" y="157"/>
                    <a:pt x="112" y="157"/>
                    <a:pt x="112" y="157"/>
                  </a:cubicBezTo>
                  <a:cubicBezTo>
                    <a:pt x="103" y="156"/>
                    <a:pt x="95" y="153"/>
                    <a:pt x="86" y="150"/>
                  </a:cubicBezTo>
                  <a:cubicBezTo>
                    <a:pt x="77" y="133"/>
                    <a:pt x="68" y="116"/>
                    <a:pt x="62" y="97"/>
                  </a:cubicBezTo>
                  <a:cubicBezTo>
                    <a:pt x="76" y="111"/>
                    <a:pt x="98" y="117"/>
                    <a:pt x="117" y="119"/>
                  </a:cubicBezTo>
                  <a:cubicBezTo>
                    <a:pt x="119" y="125"/>
                    <a:pt x="122" y="129"/>
                    <a:pt x="129" y="130"/>
                  </a:cubicBezTo>
                  <a:cubicBezTo>
                    <a:pt x="135" y="130"/>
                    <a:pt x="142" y="125"/>
                    <a:pt x="143" y="118"/>
                  </a:cubicBezTo>
                  <a:cubicBezTo>
                    <a:pt x="143" y="111"/>
                    <a:pt x="139" y="101"/>
                    <a:pt x="131" y="102"/>
                  </a:cubicBezTo>
                  <a:cubicBezTo>
                    <a:pt x="126" y="103"/>
                    <a:pt x="121" y="106"/>
                    <a:pt x="119" y="111"/>
                  </a:cubicBezTo>
                  <a:cubicBezTo>
                    <a:pt x="118" y="111"/>
                    <a:pt x="117" y="112"/>
                    <a:pt x="117" y="113"/>
                  </a:cubicBezTo>
                  <a:cubicBezTo>
                    <a:pt x="117" y="113"/>
                    <a:pt x="117" y="114"/>
                    <a:pt x="117" y="115"/>
                  </a:cubicBezTo>
                  <a:cubicBezTo>
                    <a:pt x="96" y="111"/>
                    <a:pt x="77" y="108"/>
                    <a:pt x="61" y="93"/>
                  </a:cubicBezTo>
                  <a:cubicBezTo>
                    <a:pt x="55" y="73"/>
                    <a:pt x="51" y="53"/>
                    <a:pt x="47" y="33"/>
                  </a:cubicBezTo>
                  <a:cubicBezTo>
                    <a:pt x="62" y="48"/>
                    <a:pt x="87" y="57"/>
                    <a:pt x="109" y="60"/>
                  </a:cubicBezTo>
                  <a:cubicBezTo>
                    <a:pt x="110" y="67"/>
                    <a:pt x="118" y="72"/>
                    <a:pt x="124" y="70"/>
                  </a:cubicBezTo>
                  <a:cubicBezTo>
                    <a:pt x="130" y="69"/>
                    <a:pt x="134" y="64"/>
                    <a:pt x="135" y="58"/>
                  </a:cubicBezTo>
                  <a:cubicBezTo>
                    <a:pt x="135" y="50"/>
                    <a:pt x="127" y="44"/>
                    <a:pt x="120" y="44"/>
                  </a:cubicBezTo>
                  <a:cubicBezTo>
                    <a:pt x="113" y="45"/>
                    <a:pt x="109" y="50"/>
                    <a:pt x="109" y="55"/>
                  </a:cubicBezTo>
                  <a:cubicBezTo>
                    <a:pt x="87" y="49"/>
                    <a:pt x="65" y="45"/>
                    <a:pt x="47" y="30"/>
                  </a:cubicBezTo>
                  <a:cubicBezTo>
                    <a:pt x="45" y="20"/>
                    <a:pt x="43" y="10"/>
                    <a:pt x="41" y="1"/>
                  </a:cubicBezTo>
                  <a:cubicBezTo>
                    <a:pt x="41" y="0"/>
                    <a:pt x="40" y="0"/>
                    <a:pt x="40" y="1"/>
                  </a:cubicBezTo>
                  <a:cubicBezTo>
                    <a:pt x="41" y="21"/>
                    <a:pt x="43" y="41"/>
                    <a:pt x="47" y="61"/>
                  </a:cubicBezTo>
                  <a:cubicBezTo>
                    <a:pt x="45" y="71"/>
                    <a:pt x="43" y="81"/>
                    <a:pt x="37" y="91"/>
                  </a:cubicBezTo>
                  <a:cubicBezTo>
                    <a:pt x="33" y="98"/>
                    <a:pt x="28" y="104"/>
                    <a:pt x="23" y="111"/>
                  </a:cubicBezTo>
                  <a:cubicBezTo>
                    <a:pt x="21" y="110"/>
                    <a:pt x="19" y="110"/>
                    <a:pt x="17" y="110"/>
                  </a:cubicBezTo>
                  <a:cubicBezTo>
                    <a:pt x="17" y="110"/>
                    <a:pt x="16" y="109"/>
                    <a:pt x="15" y="110"/>
                  </a:cubicBezTo>
                  <a:cubicBezTo>
                    <a:pt x="6" y="111"/>
                    <a:pt x="0" y="120"/>
                    <a:pt x="5" y="128"/>
                  </a:cubicBezTo>
                  <a:cubicBezTo>
                    <a:pt x="9" y="135"/>
                    <a:pt x="19" y="142"/>
                    <a:pt x="27" y="140"/>
                  </a:cubicBezTo>
                  <a:cubicBezTo>
                    <a:pt x="36" y="138"/>
                    <a:pt x="42" y="126"/>
                    <a:pt x="35" y="119"/>
                  </a:cubicBezTo>
                  <a:cubicBezTo>
                    <a:pt x="34" y="116"/>
                    <a:pt x="31" y="114"/>
                    <a:pt x="28" y="113"/>
                  </a:cubicBezTo>
                  <a:cubicBezTo>
                    <a:pt x="38" y="101"/>
                    <a:pt x="47" y="84"/>
                    <a:pt x="49" y="68"/>
                  </a:cubicBezTo>
                  <a:cubicBezTo>
                    <a:pt x="54" y="88"/>
                    <a:pt x="60" y="107"/>
                    <a:pt x="69" y="126"/>
                  </a:cubicBezTo>
                  <a:cubicBezTo>
                    <a:pt x="69" y="126"/>
                    <a:pt x="68" y="126"/>
                    <a:pt x="68" y="126"/>
                  </a:cubicBezTo>
                  <a:cubicBezTo>
                    <a:pt x="67" y="144"/>
                    <a:pt x="60" y="158"/>
                    <a:pt x="53" y="174"/>
                  </a:cubicBezTo>
                  <a:cubicBezTo>
                    <a:pt x="47" y="174"/>
                    <a:pt x="43" y="178"/>
                    <a:pt x="41" y="184"/>
                  </a:cubicBezTo>
                  <a:cubicBezTo>
                    <a:pt x="39" y="190"/>
                    <a:pt x="41" y="199"/>
                    <a:pt x="47" y="202"/>
                  </a:cubicBezTo>
                  <a:close/>
                </a:path>
              </a:pathLst>
            </a:custGeom>
            <a:solidFill>
              <a:srgbClr val="7F7E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ea typeface="华文细黑" panose="02010600040101010101" pitchFamily="2" charset="-122"/>
              </a:endParaRPr>
            </a:p>
          </p:txBody>
        </p:sp>
        <p:sp>
          <p:nvSpPr>
            <p:cNvPr id="130" name="Freeform 128"/>
            <p:cNvSpPr>
              <a:spLocks/>
            </p:cNvSpPr>
            <p:nvPr/>
          </p:nvSpPr>
          <p:spPr bwMode="auto">
            <a:xfrm>
              <a:off x="4992" y="2249"/>
              <a:ext cx="145" cy="149"/>
            </a:xfrm>
            <a:custGeom>
              <a:avLst/>
              <a:gdLst>
                <a:gd name="T0" fmla="*/ 73 w 84"/>
                <a:gd name="T1" fmla="*/ 69 h 86"/>
                <a:gd name="T2" fmla="*/ 63 w 84"/>
                <a:gd name="T3" fmla="*/ 53 h 86"/>
                <a:gd name="T4" fmla="*/ 50 w 84"/>
                <a:gd name="T5" fmla="*/ 16 h 86"/>
                <a:gd name="T6" fmla="*/ 41 w 84"/>
                <a:gd name="T7" fmla="*/ 1 h 86"/>
                <a:gd name="T8" fmla="*/ 27 w 84"/>
                <a:gd name="T9" fmla="*/ 9 h 86"/>
                <a:gd name="T10" fmla="*/ 0 w 84"/>
                <a:gd name="T11" fmla="*/ 52 h 86"/>
                <a:gd name="T12" fmla="*/ 0 w 84"/>
                <a:gd name="T13" fmla="*/ 53 h 86"/>
                <a:gd name="T14" fmla="*/ 0 w 84"/>
                <a:gd name="T15" fmla="*/ 53 h 86"/>
                <a:gd name="T16" fmla="*/ 0 w 84"/>
                <a:gd name="T17" fmla="*/ 55 h 86"/>
                <a:gd name="T18" fmla="*/ 1 w 84"/>
                <a:gd name="T19" fmla="*/ 55 h 86"/>
                <a:gd name="T20" fmla="*/ 2 w 84"/>
                <a:gd name="T21" fmla="*/ 55 h 86"/>
                <a:gd name="T22" fmla="*/ 3 w 84"/>
                <a:gd name="T23" fmla="*/ 56 h 86"/>
                <a:gd name="T24" fmla="*/ 3 w 84"/>
                <a:gd name="T25" fmla="*/ 56 h 86"/>
                <a:gd name="T26" fmla="*/ 61 w 84"/>
                <a:gd name="T27" fmla="*/ 80 h 86"/>
                <a:gd name="T28" fmla="*/ 73 w 84"/>
                <a:gd name="T29" fmla="*/ 69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84" h="86">
                  <a:moveTo>
                    <a:pt x="73" y="69"/>
                  </a:moveTo>
                  <a:cubicBezTo>
                    <a:pt x="74" y="61"/>
                    <a:pt x="69" y="57"/>
                    <a:pt x="63" y="53"/>
                  </a:cubicBezTo>
                  <a:cubicBezTo>
                    <a:pt x="84" y="42"/>
                    <a:pt x="69" y="11"/>
                    <a:pt x="50" y="16"/>
                  </a:cubicBezTo>
                  <a:cubicBezTo>
                    <a:pt x="49" y="10"/>
                    <a:pt x="47" y="3"/>
                    <a:pt x="41" y="1"/>
                  </a:cubicBezTo>
                  <a:cubicBezTo>
                    <a:pt x="35" y="0"/>
                    <a:pt x="30" y="5"/>
                    <a:pt x="27" y="9"/>
                  </a:cubicBezTo>
                  <a:cubicBezTo>
                    <a:pt x="15" y="22"/>
                    <a:pt x="8" y="37"/>
                    <a:pt x="0" y="52"/>
                  </a:cubicBezTo>
                  <a:cubicBezTo>
                    <a:pt x="0" y="52"/>
                    <a:pt x="0" y="53"/>
                    <a:pt x="0" y="53"/>
                  </a:cubicBezTo>
                  <a:cubicBezTo>
                    <a:pt x="0" y="53"/>
                    <a:pt x="0" y="53"/>
                    <a:pt x="0" y="53"/>
                  </a:cubicBezTo>
                  <a:cubicBezTo>
                    <a:pt x="0" y="54"/>
                    <a:pt x="0" y="54"/>
                    <a:pt x="0" y="55"/>
                  </a:cubicBezTo>
                  <a:cubicBezTo>
                    <a:pt x="1" y="55"/>
                    <a:pt x="1" y="55"/>
                    <a:pt x="1" y="55"/>
                  </a:cubicBezTo>
                  <a:cubicBezTo>
                    <a:pt x="2" y="56"/>
                    <a:pt x="2" y="55"/>
                    <a:pt x="2" y="55"/>
                  </a:cubicBezTo>
                  <a:cubicBezTo>
                    <a:pt x="2" y="55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20" y="68"/>
                    <a:pt x="39" y="86"/>
                    <a:pt x="61" y="80"/>
                  </a:cubicBezTo>
                  <a:cubicBezTo>
                    <a:pt x="66" y="79"/>
                    <a:pt x="72" y="74"/>
                    <a:pt x="73" y="69"/>
                  </a:cubicBezTo>
                  <a:close/>
                </a:path>
              </a:pathLst>
            </a:custGeom>
            <a:solidFill>
              <a:srgbClr val="7F7E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ea typeface="华文细黑" panose="02010600040101010101" pitchFamily="2" charset="-122"/>
              </a:endParaRPr>
            </a:p>
          </p:txBody>
        </p:sp>
        <p:sp>
          <p:nvSpPr>
            <p:cNvPr id="131" name="Freeform 129"/>
            <p:cNvSpPr>
              <a:spLocks/>
            </p:cNvSpPr>
            <p:nvPr/>
          </p:nvSpPr>
          <p:spPr bwMode="auto">
            <a:xfrm>
              <a:off x="4710" y="2301"/>
              <a:ext cx="332" cy="176"/>
            </a:xfrm>
            <a:custGeom>
              <a:avLst/>
              <a:gdLst>
                <a:gd name="T0" fmla="*/ 175 w 192"/>
                <a:gd name="T1" fmla="*/ 1 h 102"/>
                <a:gd name="T2" fmla="*/ 170 w 192"/>
                <a:gd name="T3" fmla="*/ 9 h 102"/>
                <a:gd name="T4" fmla="*/ 164 w 192"/>
                <a:gd name="T5" fmla="*/ 21 h 102"/>
                <a:gd name="T6" fmla="*/ 164 w 192"/>
                <a:gd name="T7" fmla="*/ 21 h 102"/>
                <a:gd name="T8" fmla="*/ 75 w 192"/>
                <a:gd name="T9" fmla="*/ 42 h 102"/>
                <a:gd name="T10" fmla="*/ 26 w 192"/>
                <a:gd name="T11" fmla="*/ 67 h 102"/>
                <a:gd name="T12" fmla="*/ 0 w 192"/>
                <a:gd name="T13" fmla="*/ 101 h 102"/>
                <a:gd name="T14" fmla="*/ 1 w 192"/>
                <a:gd name="T15" fmla="*/ 102 h 102"/>
                <a:gd name="T16" fmla="*/ 32 w 192"/>
                <a:gd name="T17" fmla="*/ 68 h 102"/>
                <a:gd name="T18" fmla="*/ 82 w 192"/>
                <a:gd name="T19" fmla="*/ 44 h 102"/>
                <a:gd name="T20" fmla="*/ 165 w 192"/>
                <a:gd name="T21" fmla="*/ 26 h 102"/>
                <a:gd name="T22" fmla="*/ 182 w 192"/>
                <a:gd name="T23" fmla="*/ 38 h 102"/>
                <a:gd name="T24" fmla="*/ 185 w 192"/>
                <a:gd name="T25" fmla="*/ 38 h 102"/>
                <a:gd name="T26" fmla="*/ 191 w 192"/>
                <a:gd name="T27" fmla="*/ 16 h 102"/>
                <a:gd name="T28" fmla="*/ 178 w 192"/>
                <a:gd name="T29" fmla="*/ 2 h 102"/>
                <a:gd name="T30" fmla="*/ 175 w 192"/>
                <a:gd name="T31" fmla="*/ 1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92" h="102">
                  <a:moveTo>
                    <a:pt x="175" y="1"/>
                  </a:moveTo>
                  <a:cubicBezTo>
                    <a:pt x="173" y="4"/>
                    <a:pt x="171" y="7"/>
                    <a:pt x="170" y="9"/>
                  </a:cubicBezTo>
                  <a:cubicBezTo>
                    <a:pt x="168" y="13"/>
                    <a:pt x="166" y="17"/>
                    <a:pt x="164" y="21"/>
                  </a:cubicBezTo>
                  <a:cubicBezTo>
                    <a:pt x="164" y="21"/>
                    <a:pt x="164" y="21"/>
                    <a:pt x="164" y="21"/>
                  </a:cubicBezTo>
                  <a:cubicBezTo>
                    <a:pt x="134" y="23"/>
                    <a:pt x="103" y="32"/>
                    <a:pt x="75" y="42"/>
                  </a:cubicBezTo>
                  <a:cubicBezTo>
                    <a:pt x="58" y="48"/>
                    <a:pt x="41" y="56"/>
                    <a:pt x="26" y="67"/>
                  </a:cubicBezTo>
                  <a:cubicBezTo>
                    <a:pt x="15" y="75"/>
                    <a:pt x="2" y="87"/>
                    <a:pt x="0" y="101"/>
                  </a:cubicBezTo>
                  <a:cubicBezTo>
                    <a:pt x="0" y="102"/>
                    <a:pt x="0" y="102"/>
                    <a:pt x="1" y="102"/>
                  </a:cubicBezTo>
                  <a:cubicBezTo>
                    <a:pt x="10" y="88"/>
                    <a:pt x="18" y="77"/>
                    <a:pt x="32" y="68"/>
                  </a:cubicBezTo>
                  <a:cubicBezTo>
                    <a:pt x="47" y="57"/>
                    <a:pt x="64" y="50"/>
                    <a:pt x="82" y="44"/>
                  </a:cubicBezTo>
                  <a:cubicBezTo>
                    <a:pt x="109" y="35"/>
                    <a:pt x="137" y="31"/>
                    <a:pt x="165" y="26"/>
                  </a:cubicBezTo>
                  <a:cubicBezTo>
                    <a:pt x="170" y="31"/>
                    <a:pt x="176" y="34"/>
                    <a:pt x="182" y="38"/>
                  </a:cubicBezTo>
                  <a:cubicBezTo>
                    <a:pt x="183" y="39"/>
                    <a:pt x="184" y="39"/>
                    <a:pt x="185" y="38"/>
                  </a:cubicBezTo>
                  <a:cubicBezTo>
                    <a:pt x="190" y="32"/>
                    <a:pt x="192" y="24"/>
                    <a:pt x="191" y="16"/>
                  </a:cubicBezTo>
                  <a:cubicBezTo>
                    <a:pt x="189" y="10"/>
                    <a:pt x="184" y="3"/>
                    <a:pt x="178" y="2"/>
                  </a:cubicBezTo>
                  <a:cubicBezTo>
                    <a:pt x="178" y="1"/>
                    <a:pt x="176" y="0"/>
                    <a:pt x="175" y="1"/>
                  </a:cubicBezTo>
                  <a:close/>
                </a:path>
              </a:pathLst>
            </a:custGeom>
            <a:solidFill>
              <a:srgbClr val="7F7E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ea typeface="华文细黑" panose="02010600040101010101" pitchFamily="2" charset="-122"/>
              </a:endParaRPr>
            </a:p>
          </p:txBody>
        </p:sp>
        <p:sp>
          <p:nvSpPr>
            <p:cNvPr id="132" name="Freeform 130"/>
            <p:cNvSpPr>
              <a:spLocks/>
            </p:cNvSpPr>
            <p:nvPr/>
          </p:nvSpPr>
          <p:spPr bwMode="auto">
            <a:xfrm>
              <a:off x="4418" y="2211"/>
              <a:ext cx="263" cy="280"/>
            </a:xfrm>
            <a:custGeom>
              <a:avLst/>
              <a:gdLst>
                <a:gd name="T0" fmla="*/ 151 w 152"/>
                <a:gd name="T1" fmla="*/ 45 h 162"/>
                <a:gd name="T2" fmla="*/ 133 w 152"/>
                <a:gd name="T3" fmla="*/ 37 h 162"/>
                <a:gd name="T4" fmla="*/ 126 w 152"/>
                <a:gd name="T5" fmla="*/ 51 h 162"/>
                <a:gd name="T6" fmla="*/ 126 w 152"/>
                <a:gd name="T7" fmla="*/ 51 h 162"/>
                <a:gd name="T8" fmla="*/ 126 w 152"/>
                <a:gd name="T9" fmla="*/ 53 h 162"/>
                <a:gd name="T10" fmla="*/ 90 w 152"/>
                <a:gd name="T11" fmla="*/ 69 h 162"/>
                <a:gd name="T12" fmla="*/ 108 w 152"/>
                <a:gd name="T13" fmla="*/ 22 h 162"/>
                <a:gd name="T14" fmla="*/ 122 w 152"/>
                <a:gd name="T15" fmla="*/ 17 h 162"/>
                <a:gd name="T16" fmla="*/ 119 w 152"/>
                <a:gd name="T17" fmla="*/ 5 h 162"/>
                <a:gd name="T18" fmla="*/ 105 w 152"/>
                <a:gd name="T19" fmla="*/ 8 h 162"/>
                <a:gd name="T20" fmla="*/ 105 w 152"/>
                <a:gd name="T21" fmla="*/ 19 h 162"/>
                <a:gd name="T22" fmla="*/ 96 w 152"/>
                <a:gd name="T23" fmla="*/ 45 h 162"/>
                <a:gd name="T24" fmla="*/ 88 w 152"/>
                <a:gd name="T25" fmla="*/ 24 h 162"/>
                <a:gd name="T26" fmla="*/ 90 w 152"/>
                <a:gd name="T27" fmla="*/ 13 h 162"/>
                <a:gd name="T28" fmla="*/ 79 w 152"/>
                <a:gd name="T29" fmla="*/ 6 h 162"/>
                <a:gd name="T30" fmla="*/ 73 w 152"/>
                <a:gd name="T31" fmla="*/ 18 h 162"/>
                <a:gd name="T32" fmla="*/ 85 w 152"/>
                <a:gd name="T33" fmla="*/ 27 h 162"/>
                <a:gd name="T34" fmla="*/ 85 w 152"/>
                <a:gd name="T35" fmla="*/ 27 h 162"/>
                <a:gd name="T36" fmla="*/ 95 w 152"/>
                <a:gd name="T37" fmla="*/ 48 h 162"/>
                <a:gd name="T38" fmla="*/ 73 w 152"/>
                <a:gd name="T39" fmla="*/ 93 h 162"/>
                <a:gd name="T40" fmla="*/ 57 w 152"/>
                <a:gd name="T41" fmla="*/ 44 h 162"/>
                <a:gd name="T42" fmla="*/ 57 w 152"/>
                <a:gd name="T43" fmla="*/ 31 h 162"/>
                <a:gd name="T44" fmla="*/ 42 w 152"/>
                <a:gd name="T45" fmla="*/ 28 h 162"/>
                <a:gd name="T46" fmla="*/ 38 w 152"/>
                <a:gd name="T47" fmla="*/ 45 h 162"/>
                <a:gd name="T48" fmla="*/ 50 w 152"/>
                <a:gd name="T49" fmla="*/ 48 h 162"/>
                <a:gd name="T50" fmla="*/ 53 w 152"/>
                <a:gd name="T51" fmla="*/ 48 h 162"/>
                <a:gd name="T52" fmla="*/ 54 w 152"/>
                <a:gd name="T53" fmla="*/ 47 h 162"/>
                <a:gd name="T54" fmla="*/ 71 w 152"/>
                <a:gd name="T55" fmla="*/ 97 h 162"/>
                <a:gd name="T56" fmla="*/ 38 w 152"/>
                <a:gd name="T57" fmla="*/ 139 h 162"/>
                <a:gd name="T58" fmla="*/ 22 w 152"/>
                <a:gd name="T59" fmla="*/ 83 h 162"/>
                <a:gd name="T60" fmla="*/ 20 w 152"/>
                <a:gd name="T61" fmla="*/ 67 h 162"/>
                <a:gd name="T62" fmla="*/ 6 w 152"/>
                <a:gd name="T63" fmla="*/ 67 h 162"/>
                <a:gd name="T64" fmla="*/ 6 w 152"/>
                <a:gd name="T65" fmla="*/ 84 h 162"/>
                <a:gd name="T66" fmla="*/ 19 w 152"/>
                <a:gd name="T67" fmla="*/ 86 h 162"/>
                <a:gd name="T68" fmla="*/ 36 w 152"/>
                <a:gd name="T69" fmla="*/ 141 h 162"/>
                <a:gd name="T70" fmla="*/ 20 w 152"/>
                <a:gd name="T71" fmla="*/ 161 h 162"/>
                <a:gd name="T72" fmla="*/ 20 w 152"/>
                <a:gd name="T73" fmla="*/ 162 h 162"/>
                <a:gd name="T74" fmla="*/ 56 w 152"/>
                <a:gd name="T75" fmla="*/ 124 h 162"/>
                <a:gd name="T76" fmla="*/ 82 w 152"/>
                <a:gd name="T77" fmla="*/ 114 h 162"/>
                <a:gd name="T78" fmla="*/ 103 w 152"/>
                <a:gd name="T79" fmla="*/ 112 h 162"/>
                <a:gd name="T80" fmla="*/ 107 w 152"/>
                <a:gd name="T81" fmla="*/ 116 h 162"/>
                <a:gd name="T82" fmla="*/ 107 w 152"/>
                <a:gd name="T83" fmla="*/ 118 h 162"/>
                <a:gd name="T84" fmla="*/ 125 w 152"/>
                <a:gd name="T85" fmla="*/ 114 h 162"/>
                <a:gd name="T86" fmla="*/ 121 w 152"/>
                <a:gd name="T87" fmla="*/ 93 h 162"/>
                <a:gd name="T88" fmla="*/ 102 w 152"/>
                <a:gd name="T89" fmla="*/ 99 h 162"/>
                <a:gd name="T90" fmla="*/ 102 w 152"/>
                <a:gd name="T91" fmla="*/ 108 h 162"/>
                <a:gd name="T92" fmla="*/ 61 w 152"/>
                <a:gd name="T93" fmla="*/ 118 h 162"/>
                <a:gd name="T94" fmla="*/ 88 w 152"/>
                <a:gd name="T95" fmla="*/ 73 h 162"/>
                <a:gd name="T96" fmla="*/ 88 w 152"/>
                <a:gd name="T97" fmla="*/ 73 h 162"/>
                <a:gd name="T98" fmla="*/ 129 w 152"/>
                <a:gd name="T99" fmla="*/ 57 h 162"/>
                <a:gd name="T100" fmla="*/ 142 w 152"/>
                <a:gd name="T101" fmla="*/ 60 h 162"/>
                <a:gd name="T102" fmla="*/ 151 w 152"/>
                <a:gd name="T103" fmla="*/ 45 h 1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52" h="162">
                  <a:moveTo>
                    <a:pt x="151" y="45"/>
                  </a:moveTo>
                  <a:cubicBezTo>
                    <a:pt x="150" y="38"/>
                    <a:pt x="139" y="35"/>
                    <a:pt x="133" y="37"/>
                  </a:cubicBezTo>
                  <a:cubicBezTo>
                    <a:pt x="127" y="39"/>
                    <a:pt x="124" y="45"/>
                    <a:pt x="126" y="51"/>
                  </a:cubicBezTo>
                  <a:cubicBezTo>
                    <a:pt x="126" y="51"/>
                    <a:pt x="126" y="51"/>
                    <a:pt x="126" y="51"/>
                  </a:cubicBezTo>
                  <a:cubicBezTo>
                    <a:pt x="126" y="52"/>
                    <a:pt x="126" y="53"/>
                    <a:pt x="126" y="53"/>
                  </a:cubicBezTo>
                  <a:cubicBezTo>
                    <a:pt x="114" y="55"/>
                    <a:pt x="100" y="60"/>
                    <a:pt x="90" y="69"/>
                  </a:cubicBezTo>
                  <a:cubicBezTo>
                    <a:pt x="98" y="53"/>
                    <a:pt x="104" y="38"/>
                    <a:pt x="108" y="22"/>
                  </a:cubicBezTo>
                  <a:cubicBezTo>
                    <a:pt x="113" y="23"/>
                    <a:pt x="120" y="22"/>
                    <a:pt x="122" y="17"/>
                  </a:cubicBezTo>
                  <a:cubicBezTo>
                    <a:pt x="123" y="12"/>
                    <a:pt x="122" y="7"/>
                    <a:pt x="119" y="5"/>
                  </a:cubicBezTo>
                  <a:cubicBezTo>
                    <a:pt x="114" y="0"/>
                    <a:pt x="108" y="3"/>
                    <a:pt x="105" y="8"/>
                  </a:cubicBezTo>
                  <a:cubicBezTo>
                    <a:pt x="102" y="12"/>
                    <a:pt x="102" y="16"/>
                    <a:pt x="105" y="19"/>
                  </a:cubicBezTo>
                  <a:cubicBezTo>
                    <a:pt x="102" y="28"/>
                    <a:pt x="99" y="36"/>
                    <a:pt x="96" y="45"/>
                  </a:cubicBezTo>
                  <a:cubicBezTo>
                    <a:pt x="94" y="38"/>
                    <a:pt x="92" y="31"/>
                    <a:pt x="88" y="24"/>
                  </a:cubicBezTo>
                  <a:cubicBezTo>
                    <a:pt x="91" y="21"/>
                    <a:pt x="91" y="16"/>
                    <a:pt x="90" y="13"/>
                  </a:cubicBezTo>
                  <a:cubicBezTo>
                    <a:pt x="88" y="9"/>
                    <a:pt x="84" y="5"/>
                    <a:pt x="79" y="6"/>
                  </a:cubicBezTo>
                  <a:cubicBezTo>
                    <a:pt x="74" y="6"/>
                    <a:pt x="72" y="14"/>
                    <a:pt x="73" y="18"/>
                  </a:cubicBezTo>
                  <a:cubicBezTo>
                    <a:pt x="73" y="24"/>
                    <a:pt x="79" y="28"/>
                    <a:pt x="85" y="27"/>
                  </a:cubicBezTo>
                  <a:cubicBezTo>
                    <a:pt x="85" y="27"/>
                    <a:pt x="85" y="27"/>
                    <a:pt x="85" y="27"/>
                  </a:cubicBezTo>
                  <a:cubicBezTo>
                    <a:pt x="89" y="34"/>
                    <a:pt x="92" y="40"/>
                    <a:pt x="95" y="48"/>
                  </a:cubicBezTo>
                  <a:cubicBezTo>
                    <a:pt x="89" y="64"/>
                    <a:pt x="82" y="79"/>
                    <a:pt x="73" y="93"/>
                  </a:cubicBezTo>
                  <a:cubicBezTo>
                    <a:pt x="74" y="76"/>
                    <a:pt x="66" y="59"/>
                    <a:pt x="57" y="44"/>
                  </a:cubicBezTo>
                  <a:cubicBezTo>
                    <a:pt x="60" y="40"/>
                    <a:pt x="61" y="35"/>
                    <a:pt x="57" y="31"/>
                  </a:cubicBezTo>
                  <a:cubicBezTo>
                    <a:pt x="54" y="26"/>
                    <a:pt x="47" y="24"/>
                    <a:pt x="42" y="28"/>
                  </a:cubicBezTo>
                  <a:cubicBezTo>
                    <a:pt x="37" y="31"/>
                    <a:pt x="33" y="40"/>
                    <a:pt x="38" y="45"/>
                  </a:cubicBezTo>
                  <a:cubicBezTo>
                    <a:pt x="41" y="47"/>
                    <a:pt x="46" y="49"/>
                    <a:pt x="50" y="48"/>
                  </a:cubicBezTo>
                  <a:cubicBezTo>
                    <a:pt x="51" y="49"/>
                    <a:pt x="52" y="49"/>
                    <a:pt x="53" y="48"/>
                  </a:cubicBezTo>
                  <a:cubicBezTo>
                    <a:pt x="53" y="48"/>
                    <a:pt x="54" y="48"/>
                    <a:pt x="54" y="47"/>
                  </a:cubicBezTo>
                  <a:cubicBezTo>
                    <a:pt x="63" y="63"/>
                    <a:pt x="71" y="77"/>
                    <a:pt x="71" y="97"/>
                  </a:cubicBezTo>
                  <a:cubicBezTo>
                    <a:pt x="61" y="112"/>
                    <a:pt x="50" y="125"/>
                    <a:pt x="38" y="139"/>
                  </a:cubicBezTo>
                  <a:cubicBezTo>
                    <a:pt x="40" y="121"/>
                    <a:pt x="32" y="99"/>
                    <a:pt x="22" y="83"/>
                  </a:cubicBezTo>
                  <a:cubicBezTo>
                    <a:pt x="26" y="78"/>
                    <a:pt x="25" y="70"/>
                    <a:pt x="20" y="67"/>
                  </a:cubicBezTo>
                  <a:cubicBezTo>
                    <a:pt x="16" y="64"/>
                    <a:pt x="10" y="64"/>
                    <a:pt x="6" y="67"/>
                  </a:cubicBezTo>
                  <a:cubicBezTo>
                    <a:pt x="0" y="71"/>
                    <a:pt x="1" y="80"/>
                    <a:pt x="6" y="84"/>
                  </a:cubicBezTo>
                  <a:cubicBezTo>
                    <a:pt x="9" y="88"/>
                    <a:pt x="15" y="89"/>
                    <a:pt x="19" y="86"/>
                  </a:cubicBezTo>
                  <a:cubicBezTo>
                    <a:pt x="27" y="104"/>
                    <a:pt x="36" y="120"/>
                    <a:pt x="36" y="141"/>
                  </a:cubicBezTo>
                  <a:cubicBezTo>
                    <a:pt x="31" y="147"/>
                    <a:pt x="25" y="154"/>
                    <a:pt x="20" y="161"/>
                  </a:cubicBezTo>
                  <a:cubicBezTo>
                    <a:pt x="19" y="161"/>
                    <a:pt x="20" y="162"/>
                    <a:pt x="20" y="162"/>
                  </a:cubicBezTo>
                  <a:cubicBezTo>
                    <a:pt x="34" y="150"/>
                    <a:pt x="46" y="138"/>
                    <a:pt x="56" y="124"/>
                  </a:cubicBezTo>
                  <a:cubicBezTo>
                    <a:pt x="65" y="119"/>
                    <a:pt x="73" y="115"/>
                    <a:pt x="82" y="114"/>
                  </a:cubicBezTo>
                  <a:cubicBezTo>
                    <a:pt x="89" y="113"/>
                    <a:pt x="96" y="113"/>
                    <a:pt x="103" y="112"/>
                  </a:cubicBezTo>
                  <a:cubicBezTo>
                    <a:pt x="104" y="113"/>
                    <a:pt x="105" y="115"/>
                    <a:pt x="107" y="116"/>
                  </a:cubicBezTo>
                  <a:cubicBezTo>
                    <a:pt x="106" y="117"/>
                    <a:pt x="106" y="117"/>
                    <a:pt x="107" y="118"/>
                  </a:cubicBezTo>
                  <a:cubicBezTo>
                    <a:pt x="113" y="123"/>
                    <a:pt x="122" y="122"/>
                    <a:pt x="125" y="114"/>
                  </a:cubicBezTo>
                  <a:cubicBezTo>
                    <a:pt x="127" y="108"/>
                    <a:pt x="126" y="98"/>
                    <a:pt x="121" y="93"/>
                  </a:cubicBezTo>
                  <a:cubicBezTo>
                    <a:pt x="114" y="88"/>
                    <a:pt x="103" y="91"/>
                    <a:pt x="102" y="99"/>
                  </a:cubicBezTo>
                  <a:cubicBezTo>
                    <a:pt x="101" y="102"/>
                    <a:pt x="101" y="105"/>
                    <a:pt x="102" y="108"/>
                  </a:cubicBezTo>
                  <a:cubicBezTo>
                    <a:pt x="88" y="107"/>
                    <a:pt x="72" y="111"/>
                    <a:pt x="61" y="118"/>
                  </a:cubicBezTo>
                  <a:cubicBezTo>
                    <a:pt x="71" y="104"/>
                    <a:pt x="80" y="89"/>
                    <a:pt x="88" y="73"/>
                  </a:cubicBezTo>
                  <a:cubicBezTo>
                    <a:pt x="88" y="73"/>
                    <a:pt x="88" y="73"/>
                    <a:pt x="88" y="73"/>
                  </a:cubicBezTo>
                  <a:cubicBezTo>
                    <a:pt x="101" y="64"/>
                    <a:pt x="115" y="61"/>
                    <a:pt x="129" y="57"/>
                  </a:cubicBezTo>
                  <a:cubicBezTo>
                    <a:pt x="132" y="60"/>
                    <a:pt x="138" y="61"/>
                    <a:pt x="142" y="60"/>
                  </a:cubicBezTo>
                  <a:cubicBezTo>
                    <a:pt x="147" y="57"/>
                    <a:pt x="152" y="51"/>
                    <a:pt x="151" y="45"/>
                  </a:cubicBezTo>
                  <a:close/>
                </a:path>
              </a:pathLst>
            </a:custGeom>
            <a:solidFill>
              <a:srgbClr val="21B37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ea typeface="华文细黑" panose="02010600040101010101" pitchFamily="2" charset="-122"/>
              </a:endParaRPr>
            </a:p>
          </p:txBody>
        </p:sp>
        <p:sp>
          <p:nvSpPr>
            <p:cNvPr id="133" name="Freeform 131"/>
            <p:cNvSpPr>
              <a:spLocks/>
            </p:cNvSpPr>
            <p:nvPr/>
          </p:nvSpPr>
          <p:spPr bwMode="auto">
            <a:xfrm>
              <a:off x="3205" y="2914"/>
              <a:ext cx="443" cy="244"/>
            </a:xfrm>
            <a:custGeom>
              <a:avLst/>
              <a:gdLst>
                <a:gd name="T0" fmla="*/ 256 w 257"/>
                <a:gd name="T1" fmla="*/ 42 h 141"/>
                <a:gd name="T2" fmla="*/ 221 w 257"/>
                <a:gd name="T3" fmla="*/ 8 h 141"/>
                <a:gd name="T4" fmla="*/ 157 w 257"/>
                <a:gd name="T5" fmla="*/ 0 h 141"/>
                <a:gd name="T6" fmla="*/ 116 w 257"/>
                <a:gd name="T7" fmla="*/ 3 h 141"/>
                <a:gd name="T8" fmla="*/ 91 w 257"/>
                <a:gd name="T9" fmla="*/ 8 h 141"/>
                <a:gd name="T10" fmla="*/ 90 w 257"/>
                <a:gd name="T11" fmla="*/ 7 h 141"/>
                <a:gd name="T12" fmla="*/ 39 w 257"/>
                <a:gd name="T13" fmla="*/ 35 h 141"/>
                <a:gd name="T14" fmla="*/ 7 w 257"/>
                <a:gd name="T15" fmla="*/ 79 h 141"/>
                <a:gd name="T16" fmla="*/ 8 w 257"/>
                <a:gd name="T17" fmla="*/ 118 h 141"/>
                <a:gd name="T18" fmla="*/ 44 w 257"/>
                <a:gd name="T19" fmla="*/ 119 h 141"/>
                <a:gd name="T20" fmla="*/ 44 w 257"/>
                <a:gd name="T21" fmla="*/ 119 h 141"/>
                <a:gd name="T22" fmla="*/ 60 w 257"/>
                <a:gd name="T23" fmla="*/ 136 h 141"/>
                <a:gd name="T24" fmla="*/ 84 w 257"/>
                <a:gd name="T25" fmla="*/ 124 h 141"/>
                <a:gd name="T26" fmla="*/ 127 w 257"/>
                <a:gd name="T27" fmla="*/ 118 h 141"/>
                <a:gd name="T28" fmla="*/ 154 w 257"/>
                <a:gd name="T29" fmla="*/ 130 h 141"/>
                <a:gd name="T30" fmla="*/ 167 w 257"/>
                <a:gd name="T31" fmla="*/ 107 h 141"/>
                <a:gd name="T32" fmla="*/ 198 w 257"/>
                <a:gd name="T33" fmla="*/ 74 h 141"/>
                <a:gd name="T34" fmla="*/ 225 w 257"/>
                <a:gd name="T35" fmla="*/ 77 h 141"/>
                <a:gd name="T36" fmla="*/ 230 w 257"/>
                <a:gd name="T37" fmla="*/ 53 h 141"/>
                <a:gd name="T38" fmla="*/ 256 w 257"/>
                <a:gd name="T39" fmla="*/ 42 h 1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257" h="141">
                  <a:moveTo>
                    <a:pt x="256" y="42"/>
                  </a:moveTo>
                  <a:cubicBezTo>
                    <a:pt x="257" y="23"/>
                    <a:pt x="237" y="13"/>
                    <a:pt x="221" y="8"/>
                  </a:cubicBezTo>
                  <a:cubicBezTo>
                    <a:pt x="201" y="1"/>
                    <a:pt x="178" y="0"/>
                    <a:pt x="157" y="0"/>
                  </a:cubicBezTo>
                  <a:cubicBezTo>
                    <a:pt x="143" y="0"/>
                    <a:pt x="129" y="1"/>
                    <a:pt x="116" y="3"/>
                  </a:cubicBezTo>
                  <a:cubicBezTo>
                    <a:pt x="109" y="4"/>
                    <a:pt x="98" y="5"/>
                    <a:pt x="91" y="8"/>
                  </a:cubicBezTo>
                  <a:cubicBezTo>
                    <a:pt x="91" y="8"/>
                    <a:pt x="91" y="7"/>
                    <a:pt x="90" y="7"/>
                  </a:cubicBezTo>
                  <a:cubicBezTo>
                    <a:pt x="71" y="9"/>
                    <a:pt x="53" y="23"/>
                    <a:pt x="39" y="35"/>
                  </a:cubicBezTo>
                  <a:cubicBezTo>
                    <a:pt x="25" y="47"/>
                    <a:pt x="13" y="62"/>
                    <a:pt x="7" y="79"/>
                  </a:cubicBezTo>
                  <a:cubicBezTo>
                    <a:pt x="4" y="90"/>
                    <a:pt x="0" y="108"/>
                    <a:pt x="8" y="118"/>
                  </a:cubicBezTo>
                  <a:cubicBezTo>
                    <a:pt x="17" y="129"/>
                    <a:pt x="33" y="125"/>
                    <a:pt x="44" y="119"/>
                  </a:cubicBezTo>
                  <a:cubicBezTo>
                    <a:pt x="44" y="119"/>
                    <a:pt x="44" y="119"/>
                    <a:pt x="44" y="119"/>
                  </a:cubicBezTo>
                  <a:cubicBezTo>
                    <a:pt x="43" y="129"/>
                    <a:pt x="51" y="135"/>
                    <a:pt x="60" y="136"/>
                  </a:cubicBezTo>
                  <a:cubicBezTo>
                    <a:pt x="70" y="137"/>
                    <a:pt x="79" y="131"/>
                    <a:pt x="84" y="124"/>
                  </a:cubicBezTo>
                  <a:cubicBezTo>
                    <a:pt x="96" y="140"/>
                    <a:pt x="122" y="141"/>
                    <a:pt x="127" y="118"/>
                  </a:cubicBezTo>
                  <a:cubicBezTo>
                    <a:pt x="134" y="126"/>
                    <a:pt x="144" y="133"/>
                    <a:pt x="154" y="130"/>
                  </a:cubicBezTo>
                  <a:cubicBezTo>
                    <a:pt x="166" y="127"/>
                    <a:pt x="168" y="117"/>
                    <a:pt x="167" y="107"/>
                  </a:cubicBezTo>
                  <a:cubicBezTo>
                    <a:pt x="186" y="124"/>
                    <a:pt x="201" y="94"/>
                    <a:pt x="198" y="74"/>
                  </a:cubicBezTo>
                  <a:cubicBezTo>
                    <a:pt x="206" y="78"/>
                    <a:pt x="217" y="82"/>
                    <a:pt x="225" y="77"/>
                  </a:cubicBezTo>
                  <a:cubicBezTo>
                    <a:pt x="233" y="72"/>
                    <a:pt x="232" y="62"/>
                    <a:pt x="230" y="53"/>
                  </a:cubicBezTo>
                  <a:cubicBezTo>
                    <a:pt x="240" y="57"/>
                    <a:pt x="256" y="55"/>
                    <a:pt x="256" y="42"/>
                  </a:cubicBezTo>
                  <a:close/>
                </a:path>
              </a:pathLst>
            </a:custGeom>
            <a:solidFill>
              <a:srgbClr val="FF78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ea typeface="华文细黑" panose="02010600040101010101" pitchFamily="2" charset="-122"/>
              </a:endParaRPr>
            </a:p>
          </p:txBody>
        </p:sp>
        <p:sp>
          <p:nvSpPr>
            <p:cNvPr id="134" name="Freeform 132"/>
            <p:cNvSpPr>
              <a:spLocks/>
            </p:cNvSpPr>
            <p:nvPr/>
          </p:nvSpPr>
          <p:spPr bwMode="auto">
            <a:xfrm>
              <a:off x="3248" y="2907"/>
              <a:ext cx="309" cy="175"/>
            </a:xfrm>
            <a:custGeom>
              <a:avLst/>
              <a:gdLst>
                <a:gd name="T0" fmla="*/ 163 w 179"/>
                <a:gd name="T1" fmla="*/ 15 h 101"/>
                <a:gd name="T2" fmla="*/ 64 w 179"/>
                <a:gd name="T3" fmla="*/ 6 h 101"/>
                <a:gd name="T4" fmla="*/ 62 w 179"/>
                <a:gd name="T5" fmla="*/ 9 h 101"/>
                <a:gd name="T6" fmla="*/ 2 w 179"/>
                <a:gd name="T7" fmla="*/ 71 h 101"/>
                <a:gd name="T8" fmla="*/ 11 w 179"/>
                <a:gd name="T9" fmla="*/ 94 h 101"/>
                <a:gd name="T10" fmla="*/ 37 w 179"/>
                <a:gd name="T11" fmla="*/ 85 h 101"/>
                <a:gd name="T12" fmla="*/ 68 w 179"/>
                <a:gd name="T13" fmla="*/ 78 h 101"/>
                <a:gd name="T14" fmla="*/ 106 w 179"/>
                <a:gd name="T15" fmla="*/ 70 h 101"/>
                <a:gd name="T16" fmla="*/ 132 w 179"/>
                <a:gd name="T17" fmla="*/ 53 h 101"/>
                <a:gd name="T18" fmla="*/ 152 w 179"/>
                <a:gd name="T19" fmla="*/ 38 h 101"/>
                <a:gd name="T20" fmla="*/ 172 w 179"/>
                <a:gd name="T21" fmla="*/ 36 h 101"/>
                <a:gd name="T22" fmla="*/ 163 w 179"/>
                <a:gd name="T23" fmla="*/ 15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79" h="101">
                  <a:moveTo>
                    <a:pt x="163" y="15"/>
                  </a:moveTo>
                  <a:cubicBezTo>
                    <a:pt x="133" y="0"/>
                    <a:pt x="97" y="4"/>
                    <a:pt x="64" y="6"/>
                  </a:cubicBezTo>
                  <a:cubicBezTo>
                    <a:pt x="63" y="6"/>
                    <a:pt x="62" y="8"/>
                    <a:pt x="62" y="9"/>
                  </a:cubicBezTo>
                  <a:cubicBezTo>
                    <a:pt x="37" y="22"/>
                    <a:pt x="10" y="41"/>
                    <a:pt x="2" y="71"/>
                  </a:cubicBezTo>
                  <a:cubicBezTo>
                    <a:pt x="0" y="80"/>
                    <a:pt x="1" y="90"/>
                    <a:pt x="11" y="94"/>
                  </a:cubicBezTo>
                  <a:cubicBezTo>
                    <a:pt x="20" y="98"/>
                    <a:pt x="31" y="91"/>
                    <a:pt x="37" y="85"/>
                  </a:cubicBezTo>
                  <a:cubicBezTo>
                    <a:pt x="43" y="101"/>
                    <a:pt x="60" y="90"/>
                    <a:pt x="68" y="78"/>
                  </a:cubicBezTo>
                  <a:cubicBezTo>
                    <a:pt x="81" y="94"/>
                    <a:pt x="107" y="92"/>
                    <a:pt x="106" y="70"/>
                  </a:cubicBezTo>
                  <a:cubicBezTo>
                    <a:pt x="119" y="80"/>
                    <a:pt x="137" y="66"/>
                    <a:pt x="132" y="53"/>
                  </a:cubicBezTo>
                  <a:cubicBezTo>
                    <a:pt x="143" y="58"/>
                    <a:pt x="156" y="49"/>
                    <a:pt x="152" y="38"/>
                  </a:cubicBezTo>
                  <a:cubicBezTo>
                    <a:pt x="159" y="40"/>
                    <a:pt x="167" y="41"/>
                    <a:pt x="172" y="36"/>
                  </a:cubicBezTo>
                  <a:cubicBezTo>
                    <a:pt x="179" y="29"/>
                    <a:pt x="169" y="18"/>
                    <a:pt x="163" y="15"/>
                  </a:cubicBezTo>
                  <a:close/>
                </a:path>
              </a:pathLst>
            </a:custGeom>
            <a:solidFill>
              <a:srgbClr val="FEC16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ea typeface="华文细黑" panose="02010600040101010101" pitchFamily="2" charset="-122"/>
              </a:endParaRPr>
            </a:p>
          </p:txBody>
        </p:sp>
        <p:sp>
          <p:nvSpPr>
            <p:cNvPr id="135" name="Freeform 133"/>
            <p:cNvSpPr>
              <a:spLocks/>
            </p:cNvSpPr>
            <p:nvPr/>
          </p:nvSpPr>
          <p:spPr bwMode="auto">
            <a:xfrm>
              <a:off x="3664" y="2753"/>
              <a:ext cx="295" cy="258"/>
            </a:xfrm>
            <a:custGeom>
              <a:avLst/>
              <a:gdLst>
                <a:gd name="T0" fmla="*/ 130 w 171"/>
                <a:gd name="T1" fmla="*/ 147 h 149"/>
                <a:gd name="T2" fmla="*/ 136 w 171"/>
                <a:gd name="T3" fmla="*/ 128 h 149"/>
                <a:gd name="T4" fmla="*/ 122 w 171"/>
                <a:gd name="T5" fmla="*/ 122 h 149"/>
                <a:gd name="T6" fmla="*/ 121 w 171"/>
                <a:gd name="T7" fmla="*/ 122 h 149"/>
                <a:gd name="T8" fmla="*/ 120 w 171"/>
                <a:gd name="T9" fmla="*/ 123 h 149"/>
                <a:gd name="T10" fmla="*/ 100 w 171"/>
                <a:gd name="T11" fmla="*/ 89 h 149"/>
                <a:gd name="T12" fmla="*/ 148 w 171"/>
                <a:gd name="T13" fmla="*/ 102 h 149"/>
                <a:gd name="T14" fmla="*/ 156 w 171"/>
                <a:gd name="T15" fmla="*/ 115 h 149"/>
                <a:gd name="T16" fmla="*/ 167 w 171"/>
                <a:gd name="T17" fmla="*/ 110 h 149"/>
                <a:gd name="T18" fmla="*/ 162 w 171"/>
                <a:gd name="T19" fmla="*/ 97 h 149"/>
                <a:gd name="T20" fmla="*/ 151 w 171"/>
                <a:gd name="T21" fmla="*/ 98 h 149"/>
                <a:gd name="T22" fmla="*/ 124 w 171"/>
                <a:gd name="T23" fmla="*/ 92 h 149"/>
                <a:gd name="T24" fmla="*/ 144 w 171"/>
                <a:gd name="T25" fmla="*/ 82 h 149"/>
                <a:gd name="T26" fmla="*/ 156 w 171"/>
                <a:gd name="T27" fmla="*/ 82 h 149"/>
                <a:gd name="T28" fmla="*/ 162 w 171"/>
                <a:gd name="T29" fmla="*/ 71 h 149"/>
                <a:gd name="T30" fmla="*/ 148 w 171"/>
                <a:gd name="T31" fmla="*/ 66 h 149"/>
                <a:gd name="T32" fmla="*/ 141 w 171"/>
                <a:gd name="T33" fmla="*/ 79 h 149"/>
                <a:gd name="T34" fmla="*/ 141 w 171"/>
                <a:gd name="T35" fmla="*/ 79 h 149"/>
                <a:gd name="T36" fmla="*/ 121 w 171"/>
                <a:gd name="T37" fmla="*/ 91 h 149"/>
                <a:gd name="T38" fmla="*/ 74 w 171"/>
                <a:gd name="T39" fmla="*/ 74 h 149"/>
                <a:gd name="T40" fmla="*/ 121 w 171"/>
                <a:gd name="T41" fmla="*/ 53 h 149"/>
                <a:gd name="T42" fmla="*/ 134 w 171"/>
                <a:gd name="T43" fmla="*/ 52 h 149"/>
                <a:gd name="T44" fmla="*/ 136 w 171"/>
                <a:gd name="T45" fmla="*/ 36 h 149"/>
                <a:gd name="T46" fmla="*/ 118 w 171"/>
                <a:gd name="T47" fmla="*/ 34 h 149"/>
                <a:gd name="T48" fmla="*/ 117 w 171"/>
                <a:gd name="T49" fmla="*/ 47 h 149"/>
                <a:gd name="T50" fmla="*/ 116 w 171"/>
                <a:gd name="T51" fmla="*/ 50 h 149"/>
                <a:gd name="T52" fmla="*/ 117 w 171"/>
                <a:gd name="T53" fmla="*/ 51 h 149"/>
                <a:gd name="T54" fmla="*/ 70 w 171"/>
                <a:gd name="T55" fmla="*/ 73 h 149"/>
                <a:gd name="T56" fmla="*/ 25 w 171"/>
                <a:gd name="T57" fmla="*/ 45 h 149"/>
                <a:gd name="T58" fmla="*/ 79 w 171"/>
                <a:gd name="T59" fmla="*/ 23 h 149"/>
                <a:gd name="T60" fmla="*/ 94 w 171"/>
                <a:gd name="T61" fmla="*/ 20 h 149"/>
                <a:gd name="T62" fmla="*/ 93 w 171"/>
                <a:gd name="T63" fmla="*/ 5 h 149"/>
                <a:gd name="T64" fmla="*/ 75 w 171"/>
                <a:gd name="T65" fmla="*/ 7 h 149"/>
                <a:gd name="T66" fmla="*/ 76 w 171"/>
                <a:gd name="T67" fmla="*/ 20 h 149"/>
                <a:gd name="T68" fmla="*/ 23 w 171"/>
                <a:gd name="T69" fmla="*/ 43 h 149"/>
                <a:gd name="T70" fmla="*/ 1 w 171"/>
                <a:gd name="T71" fmla="*/ 29 h 149"/>
                <a:gd name="T72" fmla="*/ 0 w 171"/>
                <a:gd name="T73" fmla="*/ 30 h 149"/>
                <a:gd name="T74" fmla="*/ 42 w 171"/>
                <a:gd name="T75" fmla="*/ 61 h 149"/>
                <a:gd name="T76" fmla="*/ 54 w 171"/>
                <a:gd name="T77" fmla="*/ 86 h 149"/>
                <a:gd name="T78" fmla="*/ 59 w 171"/>
                <a:gd name="T79" fmla="*/ 107 h 149"/>
                <a:gd name="T80" fmla="*/ 55 w 171"/>
                <a:gd name="T81" fmla="*/ 111 h 149"/>
                <a:gd name="T82" fmla="*/ 53 w 171"/>
                <a:gd name="T83" fmla="*/ 111 h 149"/>
                <a:gd name="T84" fmla="*/ 59 w 171"/>
                <a:gd name="T85" fmla="*/ 129 h 149"/>
                <a:gd name="T86" fmla="*/ 79 w 171"/>
                <a:gd name="T87" fmla="*/ 122 h 149"/>
                <a:gd name="T88" fmla="*/ 71 w 171"/>
                <a:gd name="T89" fmla="*/ 104 h 149"/>
                <a:gd name="T90" fmla="*/ 63 w 171"/>
                <a:gd name="T91" fmla="*/ 105 h 149"/>
                <a:gd name="T92" fmla="*/ 48 w 171"/>
                <a:gd name="T93" fmla="*/ 65 h 149"/>
                <a:gd name="T94" fmla="*/ 95 w 171"/>
                <a:gd name="T95" fmla="*/ 87 h 149"/>
                <a:gd name="T96" fmla="*/ 96 w 171"/>
                <a:gd name="T97" fmla="*/ 88 h 149"/>
                <a:gd name="T98" fmla="*/ 116 w 171"/>
                <a:gd name="T99" fmla="*/ 126 h 149"/>
                <a:gd name="T100" fmla="*/ 115 w 171"/>
                <a:gd name="T101" fmla="*/ 140 h 149"/>
                <a:gd name="T102" fmla="*/ 130 w 171"/>
                <a:gd name="T103" fmla="*/ 147 h 1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71" h="149">
                  <a:moveTo>
                    <a:pt x="130" y="147"/>
                  </a:moveTo>
                  <a:cubicBezTo>
                    <a:pt x="138" y="145"/>
                    <a:pt x="139" y="134"/>
                    <a:pt x="136" y="128"/>
                  </a:cubicBezTo>
                  <a:cubicBezTo>
                    <a:pt x="134" y="122"/>
                    <a:pt x="127" y="120"/>
                    <a:pt x="122" y="122"/>
                  </a:cubicBezTo>
                  <a:cubicBezTo>
                    <a:pt x="122" y="122"/>
                    <a:pt x="121" y="122"/>
                    <a:pt x="121" y="122"/>
                  </a:cubicBezTo>
                  <a:cubicBezTo>
                    <a:pt x="121" y="123"/>
                    <a:pt x="120" y="123"/>
                    <a:pt x="120" y="123"/>
                  </a:cubicBezTo>
                  <a:cubicBezTo>
                    <a:pt x="116" y="111"/>
                    <a:pt x="109" y="98"/>
                    <a:pt x="100" y="89"/>
                  </a:cubicBezTo>
                  <a:cubicBezTo>
                    <a:pt x="116" y="95"/>
                    <a:pt x="132" y="99"/>
                    <a:pt x="148" y="102"/>
                  </a:cubicBezTo>
                  <a:cubicBezTo>
                    <a:pt x="148" y="107"/>
                    <a:pt x="150" y="114"/>
                    <a:pt x="156" y="115"/>
                  </a:cubicBezTo>
                  <a:cubicBezTo>
                    <a:pt x="160" y="116"/>
                    <a:pt x="165" y="114"/>
                    <a:pt x="167" y="110"/>
                  </a:cubicBezTo>
                  <a:cubicBezTo>
                    <a:pt x="171" y="105"/>
                    <a:pt x="167" y="100"/>
                    <a:pt x="162" y="97"/>
                  </a:cubicBezTo>
                  <a:cubicBezTo>
                    <a:pt x="158" y="94"/>
                    <a:pt x="154" y="95"/>
                    <a:pt x="151" y="98"/>
                  </a:cubicBezTo>
                  <a:cubicBezTo>
                    <a:pt x="142" y="97"/>
                    <a:pt x="133" y="94"/>
                    <a:pt x="124" y="92"/>
                  </a:cubicBezTo>
                  <a:cubicBezTo>
                    <a:pt x="131" y="90"/>
                    <a:pt x="138" y="86"/>
                    <a:pt x="144" y="82"/>
                  </a:cubicBezTo>
                  <a:cubicBezTo>
                    <a:pt x="147" y="84"/>
                    <a:pt x="152" y="84"/>
                    <a:pt x="156" y="82"/>
                  </a:cubicBezTo>
                  <a:cubicBezTo>
                    <a:pt x="159" y="80"/>
                    <a:pt x="163" y="76"/>
                    <a:pt x="162" y="71"/>
                  </a:cubicBezTo>
                  <a:cubicBezTo>
                    <a:pt x="161" y="66"/>
                    <a:pt x="153" y="65"/>
                    <a:pt x="148" y="66"/>
                  </a:cubicBezTo>
                  <a:cubicBezTo>
                    <a:pt x="143" y="67"/>
                    <a:pt x="140" y="74"/>
                    <a:pt x="141" y="79"/>
                  </a:cubicBezTo>
                  <a:cubicBezTo>
                    <a:pt x="141" y="79"/>
                    <a:pt x="141" y="79"/>
                    <a:pt x="141" y="79"/>
                  </a:cubicBezTo>
                  <a:cubicBezTo>
                    <a:pt x="135" y="84"/>
                    <a:pt x="128" y="88"/>
                    <a:pt x="121" y="91"/>
                  </a:cubicBezTo>
                  <a:cubicBezTo>
                    <a:pt x="105" y="87"/>
                    <a:pt x="89" y="82"/>
                    <a:pt x="74" y="74"/>
                  </a:cubicBezTo>
                  <a:cubicBezTo>
                    <a:pt x="91" y="74"/>
                    <a:pt x="108" y="64"/>
                    <a:pt x="121" y="53"/>
                  </a:cubicBezTo>
                  <a:cubicBezTo>
                    <a:pt x="125" y="56"/>
                    <a:pt x="130" y="56"/>
                    <a:pt x="134" y="52"/>
                  </a:cubicBezTo>
                  <a:cubicBezTo>
                    <a:pt x="138" y="48"/>
                    <a:pt x="139" y="41"/>
                    <a:pt x="136" y="36"/>
                  </a:cubicBezTo>
                  <a:cubicBezTo>
                    <a:pt x="132" y="32"/>
                    <a:pt x="123" y="29"/>
                    <a:pt x="118" y="34"/>
                  </a:cubicBezTo>
                  <a:cubicBezTo>
                    <a:pt x="116" y="38"/>
                    <a:pt x="115" y="43"/>
                    <a:pt x="117" y="47"/>
                  </a:cubicBezTo>
                  <a:cubicBezTo>
                    <a:pt x="116" y="48"/>
                    <a:pt x="116" y="49"/>
                    <a:pt x="116" y="50"/>
                  </a:cubicBezTo>
                  <a:cubicBezTo>
                    <a:pt x="117" y="50"/>
                    <a:pt x="117" y="50"/>
                    <a:pt x="117" y="51"/>
                  </a:cubicBezTo>
                  <a:cubicBezTo>
                    <a:pt x="103" y="61"/>
                    <a:pt x="89" y="71"/>
                    <a:pt x="70" y="73"/>
                  </a:cubicBezTo>
                  <a:cubicBezTo>
                    <a:pt x="54" y="65"/>
                    <a:pt x="39" y="55"/>
                    <a:pt x="25" y="45"/>
                  </a:cubicBezTo>
                  <a:cubicBezTo>
                    <a:pt x="43" y="45"/>
                    <a:pt x="64" y="34"/>
                    <a:pt x="79" y="23"/>
                  </a:cubicBezTo>
                  <a:cubicBezTo>
                    <a:pt x="84" y="26"/>
                    <a:pt x="91" y="24"/>
                    <a:pt x="94" y="20"/>
                  </a:cubicBezTo>
                  <a:cubicBezTo>
                    <a:pt x="97" y="15"/>
                    <a:pt x="96" y="9"/>
                    <a:pt x="93" y="5"/>
                  </a:cubicBezTo>
                  <a:cubicBezTo>
                    <a:pt x="88" y="0"/>
                    <a:pt x="80" y="2"/>
                    <a:pt x="75" y="7"/>
                  </a:cubicBezTo>
                  <a:cubicBezTo>
                    <a:pt x="72" y="11"/>
                    <a:pt x="72" y="16"/>
                    <a:pt x="76" y="20"/>
                  </a:cubicBezTo>
                  <a:cubicBezTo>
                    <a:pt x="58" y="30"/>
                    <a:pt x="43" y="41"/>
                    <a:pt x="23" y="43"/>
                  </a:cubicBezTo>
                  <a:cubicBezTo>
                    <a:pt x="15" y="39"/>
                    <a:pt x="8" y="34"/>
                    <a:pt x="1" y="29"/>
                  </a:cubicBezTo>
                  <a:cubicBezTo>
                    <a:pt x="0" y="29"/>
                    <a:pt x="0" y="29"/>
                    <a:pt x="0" y="30"/>
                  </a:cubicBezTo>
                  <a:cubicBezTo>
                    <a:pt x="13" y="42"/>
                    <a:pt x="27" y="52"/>
                    <a:pt x="42" y="61"/>
                  </a:cubicBezTo>
                  <a:cubicBezTo>
                    <a:pt x="47" y="69"/>
                    <a:pt x="52" y="77"/>
                    <a:pt x="54" y="86"/>
                  </a:cubicBezTo>
                  <a:cubicBezTo>
                    <a:pt x="56" y="93"/>
                    <a:pt x="57" y="100"/>
                    <a:pt x="59" y="107"/>
                  </a:cubicBezTo>
                  <a:cubicBezTo>
                    <a:pt x="57" y="108"/>
                    <a:pt x="56" y="109"/>
                    <a:pt x="55" y="111"/>
                  </a:cubicBezTo>
                  <a:cubicBezTo>
                    <a:pt x="54" y="110"/>
                    <a:pt x="54" y="110"/>
                    <a:pt x="53" y="111"/>
                  </a:cubicBezTo>
                  <a:cubicBezTo>
                    <a:pt x="49" y="118"/>
                    <a:pt x="51" y="127"/>
                    <a:pt x="59" y="129"/>
                  </a:cubicBezTo>
                  <a:cubicBezTo>
                    <a:pt x="66" y="130"/>
                    <a:pt x="75" y="128"/>
                    <a:pt x="79" y="122"/>
                  </a:cubicBezTo>
                  <a:cubicBezTo>
                    <a:pt x="83" y="115"/>
                    <a:pt x="80" y="105"/>
                    <a:pt x="71" y="104"/>
                  </a:cubicBezTo>
                  <a:cubicBezTo>
                    <a:pt x="68" y="104"/>
                    <a:pt x="66" y="104"/>
                    <a:pt x="63" y="105"/>
                  </a:cubicBezTo>
                  <a:cubicBezTo>
                    <a:pt x="62" y="91"/>
                    <a:pt x="57" y="76"/>
                    <a:pt x="48" y="65"/>
                  </a:cubicBezTo>
                  <a:cubicBezTo>
                    <a:pt x="63" y="74"/>
                    <a:pt x="79" y="81"/>
                    <a:pt x="95" y="87"/>
                  </a:cubicBezTo>
                  <a:cubicBezTo>
                    <a:pt x="95" y="88"/>
                    <a:pt x="95" y="88"/>
                    <a:pt x="96" y="88"/>
                  </a:cubicBezTo>
                  <a:cubicBezTo>
                    <a:pt x="106" y="99"/>
                    <a:pt x="111" y="112"/>
                    <a:pt x="116" y="126"/>
                  </a:cubicBezTo>
                  <a:cubicBezTo>
                    <a:pt x="113" y="130"/>
                    <a:pt x="113" y="135"/>
                    <a:pt x="115" y="140"/>
                  </a:cubicBezTo>
                  <a:cubicBezTo>
                    <a:pt x="118" y="145"/>
                    <a:pt x="124" y="149"/>
                    <a:pt x="130" y="147"/>
                  </a:cubicBezTo>
                  <a:close/>
                </a:path>
              </a:pathLst>
            </a:custGeom>
            <a:solidFill>
              <a:srgbClr val="FEC16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ea typeface="华文细黑" panose="02010600040101010101" pitchFamily="2" charset="-122"/>
              </a:endParaRPr>
            </a:p>
          </p:txBody>
        </p:sp>
        <p:sp>
          <p:nvSpPr>
            <p:cNvPr id="136" name="Freeform 134"/>
            <p:cNvSpPr>
              <a:spLocks/>
            </p:cNvSpPr>
            <p:nvPr/>
          </p:nvSpPr>
          <p:spPr bwMode="auto">
            <a:xfrm>
              <a:off x="4834" y="2219"/>
              <a:ext cx="664" cy="371"/>
            </a:xfrm>
            <a:custGeom>
              <a:avLst/>
              <a:gdLst>
                <a:gd name="T0" fmla="*/ 309 w 384"/>
                <a:gd name="T1" fmla="*/ 175 h 214"/>
                <a:gd name="T2" fmla="*/ 254 w 384"/>
                <a:gd name="T3" fmla="*/ 134 h 214"/>
                <a:gd name="T4" fmla="*/ 204 w 384"/>
                <a:gd name="T5" fmla="*/ 129 h 214"/>
                <a:gd name="T6" fmla="*/ 186 w 384"/>
                <a:gd name="T7" fmla="*/ 130 h 214"/>
                <a:gd name="T8" fmla="*/ 220 w 384"/>
                <a:gd name="T9" fmla="*/ 112 h 214"/>
                <a:gd name="T10" fmla="*/ 220 w 384"/>
                <a:gd name="T11" fmla="*/ 111 h 214"/>
                <a:gd name="T12" fmla="*/ 221 w 384"/>
                <a:gd name="T13" fmla="*/ 112 h 214"/>
                <a:gd name="T14" fmla="*/ 222 w 384"/>
                <a:gd name="T15" fmla="*/ 112 h 214"/>
                <a:gd name="T16" fmla="*/ 353 w 384"/>
                <a:gd name="T17" fmla="*/ 93 h 214"/>
                <a:gd name="T18" fmla="*/ 380 w 384"/>
                <a:gd name="T19" fmla="*/ 57 h 214"/>
                <a:gd name="T20" fmla="*/ 359 w 384"/>
                <a:gd name="T21" fmla="*/ 19 h 214"/>
                <a:gd name="T22" fmla="*/ 271 w 384"/>
                <a:gd name="T23" fmla="*/ 32 h 214"/>
                <a:gd name="T24" fmla="*/ 220 w 384"/>
                <a:gd name="T25" fmla="*/ 109 h 214"/>
                <a:gd name="T26" fmla="*/ 219 w 384"/>
                <a:gd name="T27" fmla="*/ 109 h 214"/>
                <a:gd name="T28" fmla="*/ 171 w 384"/>
                <a:gd name="T29" fmla="*/ 131 h 214"/>
                <a:gd name="T30" fmla="*/ 117 w 384"/>
                <a:gd name="T31" fmla="*/ 153 h 214"/>
                <a:gd name="T32" fmla="*/ 1 w 384"/>
                <a:gd name="T33" fmla="*/ 160 h 214"/>
                <a:gd name="T34" fmla="*/ 1 w 384"/>
                <a:gd name="T35" fmla="*/ 161 h 214"/>
                <a:gd name="T36" fmla="*/ 112 w 384"/>
                <a:gd name="T37" fmla="*/ 159 h 214"/>
                <a:gd name="T38" fmla="*/ 167 w 384"/>
                <a:gd name="T39" fmla="*/ 138 h 214"/>
                <a:gd name="T40" fmla="*/ 174 w 384"/>
                <a:gd name="T41" fmla="*/ 135 h 214"/>
                <a:gd name="T42" fmla="*/ 238 w 384"/>
                <a:gd name="T43" fmla="*/ 204 h 214"/>
                <a:gd name="T44" fmla="*/ 309 w 384"/>
                <a:gd name="T45" fmla="*/ 175 h 2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384" h="214">
                  <a:moveTo>
                    <a:pt x="309" y="175"/>
                  </a:moveTo>
                  <a:cubicBezTo>
                    <a:pt x="314" y="149"/>
                    <a:pt x="272" y="138"/>
                    <a:pt x="254" y="134"/>
                  </a:cubicBezTo>
                  <a:cubicBezTo>
                    <a:pt x="238" y="130"/>
                    <a:pt x="221" y="129"/>
                    <a:pt x="204" y="129"/>
                  </a:cubicBezTo>
                  <a:cubicBezTo>
                    <a:pt x="198" y="129"/>
                    <a:pt x="192" y="129"/>
                    <a:pt x="186" y="130"/>
                  </a:cubicBezTo>
                  <a:cubicBezTo>
                    <a:pt x="198" y="124"/>
                    <a:pt x="209" y="118"/>
                    <a:pt x="220" y="112"/>
                  </a:cubicBezTo>
                  <a:cubicBezTo>
                    <a:pt x="220" y="112"/>
                    <a:pt x="220" y="111"/>
                    <a:pt x="220" y="111"/>
                  </a:cubicBezTo>
                  <a:cubicBezTo>
                    <a:pt x="220" y="111"/>
                    <a:pt x="221" y="112"/>
                    <a:pt x="221" y="112"/>
                  </a:cubicBezTo>
                  <a:cubicBezTo>
                    <a:pt x="221" y="112"/>
                    <a:pt x="221" y="112"/>
                    <a:pt x="222" y="112"/>
                  </a:cubicBezTo>
                  <a:cubicBezTo>
                    <a:pt x="267" y="120"/>
                    <a:pt x="314" y="120"/>
                    <a:pt x="353" y="93"/>
                  </a:cubicBezTo>
                  <a:cubicBezTo>
                    <a:pt x="365" y="84"/>
                    <a:pt x="377" y="72"/>
                    <a:pt x="380" y="57"/>
                  </a:cubicBezTo>
                  <a:cubicBezTo>
                    <a:pt x="384" y="40"/>
                    <a:pt x="372" y="27"/>
                    <a:pt x="359" y="19"/>
                  </a:cubicBezTo>
                  <a:cubicBezTo>
                    <a:pt x="331" y="0"/>
                    <a:pt x="296" y="14"/>
                    <a:pt x="271" y="32"/>
                  </a:cubicBezTo>
                  <a:cubicBezTo>
                    <a:pt x="248" y="50"/>
                    <a:pt x="223" y="79"/>
                    <a:pt x="220" y="109"/>
                  </a:cubicBezTo>
                  <a:cubicBezTo>
                    <a:pt x="220" y="109"/>
                    <a:pt x="220" y="109"/>
                    <a:pt x="219" y="109"/>
                  </a:cubicBezTo>
                  <a:cubicBezTo>
                    <a:pt x="202" y="115"/>
                    <a:pt x="187" y="124"/>
                    <a:pt x="171" y="131"/>
                  </a:cubicBezTo>
                  <a:cubicBezTo>
                    <a:pt x="153" y="139"/>
                    <a:pt x="135" y="147"/>
                    <a:pt x="117" y="153"/>
                  </a:cubicBezTo>
                  <a:cubicBezTo>
                    <a:pt x="78" y="165"/>
                    <a:pt x="41" y="166"/>
                    <a:pt x="1" y="160"/>
                  </a:cubicBezTo>
                  <a:cubicBezTo>
                    <a:pt x="0" y="160"/>
                    <a:pt x="0" y="161"/>
                    <a:pt x="1" y="161"/>
                  </a:cubicBezTo>
                  <a:cubicBezTo>
                    <a:pt x="37" y="173"/>
                    <a:pt x="76" y="169"/>
                    <a:pt x="112" y="159"/>
                  </a:cubicBezTo>
                  <a:cubicBezTo>
                    <a:pt x="131" y="153"/>
                    <a:pt x="149" y="146"/>
                    <a:pt x="167" y="138"/>
                  </a:cubicBezTo>
                  <a:cubicBezTo>
                    <a:pt x="169" y="137"/>
                    <a:pt x="172" y="136"/>
                    <a:pt x="174" y="135"/>
                  </a:cubicBezTo>
                  <a:cubicBezTo>
                    <a:pt x="180" y="167"/>
                    <a:pt x="209" y="193"/>
                    <a:pt x="238" y="204"/>
                  </a:cubicBezTo>
                  <a:cubicBezTo>
                    <a:pt x="263" y="214"/>
                    <a:pt x="302" y="206"/>
                    <a:pt x="309" y="175"/>
                  </a:cubicBezTo>
                  <a:close/>
                </a:path>
              </a:pathLst>
            </a:custGeom>
            <a:solidFill>
              <a:srgbClr val="21B37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ea typeface="华文细黑" panose="02010600040101010101" pitchFamily="2" charset="-122"/>
              </a:endParaRPr>
            </a:p>
          </p:txBody>
        </p:sp>
        <p:sp>
          <p:nvSpPr>
            <p:cNvPr id="137" name="Freeform 135"/>
            <p:cNvSpPr>
              <a:spLocks/>
            </p:cNvSpPr>
            <p:nvPr/>
          </p:nvSpPr>
          <p:spPr bwMode="auto">
            <a:xfrm>
              <a:off x="-7" y="2134"/>
              <a:ext cx="288" cy="354"/>
            </a:xfrm>
            <a:custGeom>
              <a:avLst/>
              <a:gdLst>
                <a:gd name="T0" fmla="*/ 164 w 167"/>
                <a:gd name="T1" fmla="*/ 42 h 204"/>
                <a:gd name="T2" fmla="*/ 141 w 167"/>
                <a:gd name="T3" fmla="*/ 36 h 204"/>
                <a:gd name="T4" fmla="*/ 136 w 167"/>
                <a:gd name="T5" fmla="*/ 54 h 204"/>
                <a:gd name="T6" fmla="*/ 137 w 167"/>
                <a:gd name="T7" fmla="*/ 55 h 204"/>
                <a:gd name="T8" fmla="*/ 138 w 167"/>
                <a:gd name="T9" fmla="*/ 56 h 204"/>
                <a:gd name="T10" fmla="*/ 101 w 167"/>
                <a:gd name="T11" fmla="*/ 82 h 204"/>
                <a:gd name="T12" fmla="*/ 110 w 167"/>
                <a:gd name="T13" fmla="*/ 26 h 204"/>
                <a:gd name="T14" fmla="*/ 124 w 167"/>
                <a:gd name="T15" fmla="*/ 16 h 204"/>
                <a:gd name="T16" fmla="*/ 118 w 167"/>
                <a:gd name="T17" fmla="*/ 3 h 204"/>
                <a:gd name="T18" fmla="*/ 103 w 167"/>
                <a:gd name="T19" fmla="*/ 10 h 204"/>
                <a:gd name="T20" fmla="*/ 106 w 167"/>
                <a:gd name="T21" fmla="*/ 23 h 204"/>
                <a:gd name="T22" fmla="*/ 102 w 167"/>
                <a:gd name="T23" fmla="*/ 54 h 204"/>
                <a:gd name="T24" fmla="*/ 88 w 167"/>
                <a:gd name="T25" fmla="*/ 33 h 204"/>
                <a:gd name="T26" fmla="*/ 87 w 167"/>
                <a:gd name="T27" fmla="*/ 19 h 204"/>
                <a:gd name="T28" fmla="*/ 74 w 167"/>
                <a:gd name="T29" fmla="*/ 14 h 204"/>
                <a:gd name="T30" fmla="*/ 69 w 167"/>
                <a:gd name="T31" fmla="*/ 30 h 204"/>
                <a:gd name="T32" fmla="*/ 85 w 167"/>
                <a:gd name="T33" fmla="*/ 37 h 204"/>
                <a:gd name="T34" fmla="*/ 85 w 167"/>
                <a:gd name="T35" fmla="*/ 36 h 204"/>
                <a:gd name="T36" fmla="*/ 101 w 167"/>
                <a:gd name="T37" fmla="*/ 58 h 204"/>
                <a:gd name="T38" fmla="*/ 87 w 167"/>
                <a:gd name="T39" fmla="*/ 114 h 204"/>
                <a:gd name="T40" fmla="*/ 57 w 167"/>
                <a:gd name="T41" fmla="*/ 63 h 204"/>
                <a:gd name="T42" fmla="*/ 55 w 167"/>
                <a:gd name="T43" fmla="*/ 47 h 204"/>
                <a:gd name="T44" fmla="*/ 37 w 167"/>
                <a:gd name="T45" fmla="*/ 48 h 204"/>
                <a:gd name="T46" fmla="*/ 36 w 167"/>
                <a:gd name="T47" fmla="*/ 67 h 204"/>
                <a:gd name="T48" fmla="*/ 51 w 167"/>
                <a:gd name="T49" fmla="*/ 68 h 204"/>
                <a:gd name="T50" fmla="*/ 54 w 167"/>
                <a:gd name="T51" fmla="*/ 68 h 204"/>
                <a:gd name="T52" fmla="*/ 55 w 167"/>
                <a:gd name="T53" fmla="*/ 67 h 204"/>
                <a:gd name="T54" fmla="*/ 85 w 167"/>
                <a:gd name="T55" fmla="*/ 118 h 204"/>
                <a:gd name="T56" fmla="*/ 58 w 167"/>
                <a:gd name="T57" fmla="*/ 174 h 204"/>
                <a:gd name="T58" fmla="*/ 27 w 167"/>
                <a:gd name="T59" fmla="*/ 114 h 204"/>
                <a:gd name="T60" fmla="*/ 22 w 167"/>
                <a:gd name="T61" fmla="*/ 97 h 204"/>
                <a:gd name="T62" fmla="*/ 5 w 167"/>
                <a:gd name="T63" fmla="*/ 100 h 204"/>
                <a:gd name="T64" fmla="*/ 9 w 167"/>
                <a:gd name="T65" fmla="*/ 120 h 204"/>
                <a:gd name="T66" fmla="*/ 24 w 167"/>
                <a:gd name="T67" fmla="*/ 118 h 204"/>
                <a:gd name="T68" fmla="*/ 57 w 167"/>
                <a:gd name="T69" fmla="*/ 176 h 204"/>
                <a:gd name="T70" fmla="*/ 43 w 167"/>
                <a:gd name="T71" fmla="*/ 203 h 204"/>
                <a:gd name="T72" fmla="*/ 44 w 167"/>
                <a:gd name="T73" fmla="*/ 204 h 204"/>
                <a:gd name="T74" fmla="*/ 75 w 167"/>
                <a:gd name="T75" fmla="*/ 152 h 204"/>
                <a:gd name="T76" fmla="*/ 102 w 167"/>
                <a:gd name="T77" fmla="*/ 135 h 204"/>
                <a:gd name="T78" fmla="*/ 126 w 167"/>
                <a:gd name="T79" fmla="*/ 128 h 204"/>
                <a:gd name="T80" fmla="*/ 130 w 167"/>
                <a:gd name="T81" fmla="*/ 132 h 204"/>
                <a:gd name="T82" fmla="*/ 131 w 167"/>
                <a:gd name="T83" fmla="*/ 134 h 204"/>
                <a:gd name="T84" fmla="*/ 151 w 167"/>
                <a:gd name="T85" fmla="*/ 125 h 204"/>
                <a:gd name="T86" fmla="*/ 141 w 167"/>
                <a:gd name="T87" fmla="*/ 103 h 204"/>
                <a:gd name="T88" fmla="*/ 121 w 167"/>
                <a:gd name="T89" fmla="*/ 114 h 204"/>
                <a:gd name="T90" fmla="*/ 123 w 167"/>
                <a:gd name="T91" fmla="*/ 123 h 204"/>
                <a:gd name="T92" fmla="*/ 79 w 167"/>
                <a:gd name="T93" fmla="*/ 145 h 204"/>
                <a:gd name="T94" fmla="*/ 99 w 167"/>
                <a:gd name="T95" fmla="*/ 88 h 204"/>
                <a:gd name="T96" fmla="*/ 100 w 167"/>
                <a:gd name="T97" fmla="*/ 88 h 204"/>
                <a:gd name="T98" fmla="*/ 142 w 167"/>
                <a:gd name="T99" fmla="*/ 60 h 204"/>
                <a:gd name="T100" fmla="*/ 157 w 167"/>
                <a:gd name="T101" fmla="*/ 60 h 204"/>
                <a:gd name="T102" fmla="*/ 164 w 167"/>
                <a:gd name="T103" fmla="*/ 42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67" h="204">
                  <a:moveTo>
                    <a:pt x="164" y="42"/>
                  </a:moveTo>
                  <a:cubicBezTo>
                    <a:pt x="161" y="33"/>
                    <a:pt x="148" y="33"/>
                    <a:pt x="141" y="36"/>
                  </a:cubicBezTo>
                  <a:cubicBezTo>
                    <a:pt x="135" y="40"/>
                    <a:pt x="133" y="48"/>
                    <a:pt x="136" y="54"/>
                  </a:cubicBezTo>
                  <a:cubicBezTo>
                    <a:pt x="136" y="54"/>
                    <a:pt x="136" y="54"/>
                    <a:pt x="137" y="55"/>
                  </a:cubicBezTo>
                  <a:cubicBezTo>
                    <a:pt x="137" y="55"/>
                    <a:pt x="137" y="56"/>
                    <a:pt x="138" y="56"/>
                  </a:cubicBezTo>
                  <a:cubicBezTo>
                    <a:pt x="124" y="61"/>
                    <a:pt x="110" y="71"/>
                    <a:pt x="101" y="82"/>
                  </a:cubicBezTo>
                  <a:cubicBezTo>
                    <a:pt x="105" y="63"/>
                    <a:pt x="108" y="45"/>
                    <a:pt x="110" y="26"/>
                  </a:cubicBezTo>
                  <a:cubicBezTo>
                    <a:pt x="116" y="25"/>
                    <a:pt x="124" y="23"/>
                    <a:pt x="124" y="16"/>
                  </a:cubicBezTo>
                  <a:cubicBezTo>
                    <a:pt x="125" y="11"/>
                    <a:pt x="122" y="6"/>
                    <a:pt x="118" y="3"/>
                  </a:cubicBezTo>
                  <a:cubicBezTo>
                    <a:pt x="111" y="0"/>
                    <a:pt x="106" y="4"/>
                    <a:pt x="103" y="10"/>
                  </a:cubicBezTo>
                  <a:cubicBezTo>
                    <a:pt x="100" y="15"/>
                    <a:pt x="102" y="20"/>
                    <a:pt x="106" y="23"/>
                  </a:cubicBezTo>
                  <a:cubicBezTo>
                    <a:pt x="105" y="33"/>
                    <a:pt x="103" y="44"/>
                    <a:pt x="102" y="54"/>
                  </a:cubicBezTo>
                  <a:cubicBezTo>
                    <a:pt x="98" y="47"/>
                    <a:pt x="93" y="39"/>
                    <a:pt x="88" y="33"/>
                  </a:cubicBezTo>
                  <a:cubicBezTo>
                    <a:pt x="90" y="29"/>
                    <a:pt x="90" y="23"/>
                    <a:pt x="87" y="19"/>
                  </a:cubicBezTo>
                  <a:cubicBezTo>
                    <a:pt x="84" y="15"/>
                    <a:pt x="79" y="12"/>
                    <a:pt x="74" y="14"/>
                  </a:cubicBezTo>
                  <a:cubicBezTo>
                    <a:pt x="68" y="16"/>
                    <a:pt x="67" y="25"/>
                    <a:pt x="69" y="30"/>
                  </a:cubicBezTo>
                  <a:cubicBezTo>
                    <a:pt x="71" y="36"/>
                    <a:pt x="79" y="39"/>
                    <a:pt x="85" y="37"/>
                  </a:cubicBezTo>
                  <a:cubicBezTo>
                    <a:pt x="85" y="37"/>
                    <a:pt x="85" y="37"/>
                    <a:pt x="85" y="36"/>
                  </a:cubicBezTo>
                  <a:cubicBezTo>
                    <a:pt x="91" y="43"/>
                    <a:pt x="96" y="50"/>
                    <a:pt x="101" y="58"/>
                  </a:cubicBezTo>
                  <a:cubicBezTo>
                    <a:pt x="98" y="77"/>
                    <a:pt x="93" y="96"/>
                    <a:pt x="87" y="114"/>
                  </a:cubicBezTo>
                  <a:cubicBezTo>
                    <a:pt x="84" y="95"/>
                    <a:pt x="71" y="77"/>
                    <a:pt x="57" y="63"/>
                  </a:cubicBezTo>
                  <a:cubicBezTo>
                    <a:pt x="60" y="57"/>
                    <a:pt x="59" y="52"/>
                    <a:pt x="55" y="47"/>
                  </a:cubicBezTo>
                  <a:cubicBezTo>
                    <a:pt x="50" y="43"/>
                    <a:pt x="41" y="43"/>
                    <a:pt x="37" y="48"/>
                  </a:cubicBezTo>
                  <a:cubicBezTo>
                    <a:pt x="32" y="53"/>
                    <a:pt x="29" y="63"/>
                    <a:pt x="36" y="67"/>
                  </a:cubicBezTo>
                  <a:cubicBezTo>
                    <a:pt x="40" y="70"/>
                    <a:pt x="46" y="70"/>
                    <a:pt x="51" y="68"/>
                  </a:cubicBezTo>
                  <a:cubicBezTo>
                    <a:pt x="52" y="69"/>
                    <a:pt x="53" y="69"/>
                    <a:pt x="54" y="68"/>
                  </a:cubicBezTo>
                  <a:cubicBezTo>
                    <a:pt x="54" y="68"/>
                    <a:pt x="54" y="67"/>
                    <a:pt x="55" y="67"/>
                  </a:cubicBezTo>
                  <a:cubicBezTo>
                    <a:pt x="68" y="82"/>
                    <a:pt x="81" y="97"/>
                    <a:pt x="85" y="118"/>
                  </a:cubicBezTo>
                  <a:cubicBezTo>
                    <a:pt x="78" y="138"/>
                    <a:pt x="68" y="156"/>
                    <a:pt x="58" y="174"/>
                  </a:cubicBezTo>
                  <a:cubicBezTo>
                    <a:pt x="56" y="153"/>
                    <a:pt x="42" y="130"/>
                    <a:pt x="27" y="114"/>
                  </a:cubicBezTo>
                  <a:cubicBezTo>
                    <a:pt x="30" y="108"/>
                    <a:pt x="27" y="100"/>
                    <a:pt x="22" y="97"/>
                  </a:cubicBezTo>
                  <a:cubicBezTo>
                    <a:pt x="16" y="94"/>
                    <a:pt x="9" y="96"/>
                    <a:pt x="5" y="100"/>
                  </a:cubicBezTo>
                  <a:cubicBezTo>
                    <a:pt x="0" y="106"/>
                    <a:pt x="3" y="115"/>
                    <a:pt x="9" y="120"/>
                  </a:cubicBezTo>
                  <a:cubicBezTo>
                    <a:pt x="14" y="124"/>
                    <a:pt x="21" y="123"/>
                    <a:pt x="24" y="118"/>
                  </a:cubicBezTo>
                  <a:cubicBezTo>
                    <a:pt x="37" y="137"/>
                    <a:pt x="52" y="153"/>
                    <a:pt x="57" y="176"/>
                  </a:cubicBezTo>
                  <a:cubicBezTo>
                    <a:pt x="52" y="185"/>
                    <a:pt x="47" y="194"/>
                    <a:pt x="43" y="203"/>
                  </a:cubicBezTo>
                  <a:cubicBezTo>
                    <a:pt x="42" y="204"/>
                    <a:pt x="43" y="204"/>
                    <a:pt x="44" y="204"/>
                  </a:cubicBezTo>
                  <a:cubicBezTo>
                    <a:pt x="56" y="188"/>
                    <a:pt x="66" y="170"/>
                    <a:pt x="75" y="152"/>
                  </a:cubicBezTo>
                  <a:cubicBezTo>
                    <a:pt x="84" y="145"/>
                    <a:pt x="92" y="139"/>
                    <a:pt x="102" y="135"/>
                  </a:cubicBezTo>
                  <a:cubicBezTo>
                    <a:pt x="110" y="132"/>
                    <a:pt x="118" y="131"/>
                    <a:pt x="126" y="128"/>
                  </a:cubicBezTo>
                  <a:cubicBezTo>
                    <a:pt x="127" y="130"/>
                    <a:pt x="129" y="131"/>
                    <a:pt x="130" y="132"/>
                  </a:cubicBezTo>
                  <a:cubicBezTo>
                    <a:pt x="130" y="133"/>
                    <a:pt x="130" y="133"/>
                    <a:pt x="131" y="134"/>
                  </a:cubicBezTo>
                  <a:cubicBezTo>
                    <a:pt x="139" y="138"/>
                    <a:pt x="149" y="135"/>
                    <a:pt x="151" y="125"/>
                  </a:cubicBezTo>
                  <a:cubicBezTo>
                    <a:pt x="152" y="117"/>
                    <a:pt x="148" y="107"/>
                    <a:pt x="141" y="103"/>
                  </a:cubicBezTo>
                  <a:cubicBezTo>
                    <a:pt x="133" y="99"/>
                    <a:pt x="121" y="104"/>
                    <a:pt x="121" y="114"/>
                  </a:cubicBezTo>
                  <a:cubicBezTo>
                    <a:pt x="121" y="117"/>
                    <a:pt x="122" y="120"/>
                    <a:pt x="123" y="123"/>
                  </a:cubicBezTo>
                  <a:cubicBezTo>
                    <a:pt x="108" y="126"/>
                    <a:pt x="90" y="134"/>
                    <a:pt x="79" y="145"/>
                  </a:cubicBezTo>
                  <a:cubicBezTo>
                    <a:pt x="87" y="127"/>
                    <a:pt x="94" y="107"/>
                    <a:pt x="99" y="88"/>
                  </a:cubicBezTo>
                  <a:cubicBezTo>
                    <a:pt x="99" y="88"/>
                    <a:pt x="100" y="88"/>
                    <a:pt x="100" y="88"/>
                  </a:cubicBezTo>
                  <a:cubicBezTo>
                    <a:pt x="112" y="74"/>
                    <a:pt x="126" y="68"/>
                    <a:pt x="142" y="60"/>
                  </a:cubicBezTo>
                  <a:cubicBezTo>
                    <a:pt x="146" y="63"/>
                    <a:pt x="152" y="63"/>
                    <a:pt x="157" y="60"/>
                  </a:cubicBezTo>
                  <a:cubicBezTo>
                    <a:pt x="163" y="56"/>
                    <a:pt x="167" y="48"/>
                    <a:pt x="164" y="42"/>
                  </a:cubicBezTo>
                  <a:close/>
                </a:path>
              </a:pathLst>
            </a:custGeom>
            <a:solidFill>
              <a:srgbClr val="21B32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ea typeface="华文细黑" panose="02010600040101010101" pitchFamily="2" charset="-122"/>
              </a:endParaRPr>
            </a:p>
          </p:txBody>
        </p:sp>
        <p:sp>
          <p:nvSpPr>
            <p:cNvPr id="138" name="Freeform 136"/>
            <p:cNvSpPr>
              <a:spLocks/>
            </p:cNvSpPr>
            <p:nvPr/>
          </p:nvSpPr>
          <p:spPr bwMode="auto">
            <a:xfrm>
              <a:off x="2992" y="2677"/>
              <a:ext cx="154" cy="228"/>
            </a:xfrm>
            <a:custGeom>
              <a:avLst/>
              <a:gdLst>
                <a:gd name="T0" fmla="*/ 86 w 89"/>
                <a:gd name="T1" fmla="*/ 88 h 132"/>
                <a:gd name="T2" fmla="*/ 34 w 89"/>
                <a:gd name="T3" fmla="*/ 82 h 132"/>
                <a:gd name="T4" fmla="*/ 17 w 89"/>
                <a:gd name="T5" fmla="*/ 44 h 132"/>
                <a:gd name="T6" fmla="*/ 3 w 89"/>
                <a:gd name="T7" fmla="*/ 2 h 132"/>
                <a:gd name="T8" fmla="*/ 1 w 89"/>
                <a:gd name="T9" fmla="*/ 2 h 132"/>
                <a:gd name="T10" fmla="*/ 15 w 89"/>
                <a:gd name="T11" fmla="*/ 48 h 132"/>
                <a:gd name="T12" fmla="*/ 32 w 89"/>
                <a:gd name="T13" fmla="*/ 84 h 132"/>
                <a:gd name="T14" fmla="*/ 32 w 89"/>
                <a:gd name="T15" fmla="*/ 87 h 132"/>
                <a:gd name="T16" fmla="*/ 29 w 89"/>
                <a:gd name="T17" fmla="*/ 123 h 132"/>
                <a:gd name="T18" fmla="*/ 48 w 89"/>
                <a:gd name="T19" fmla="*/ 112 h 132"/>
                <a:gd name="T20" fmla="*/ 68 w 89"/>
                <a:gd name="T21" fmla="*/ 121 h 132"/>
                <a:gd name="T22" fmla="*/ 71 w 89"/>
                <a:gd name="T23" fmla="*/ 118 h 132"/>
                <a:gd name="T24" fmla="*/ 69 w 89"/>
                <a:gd name="T25" fmla="*/ 103 h 132"/>
                <a:gd name="T26" fmla="*/ 83 w 89"/>
                <a:gd name="T27" fmla="*/ 104 h 132"/>
                <a:gd name="T28" fmla="*/ 86 w 89"/>
                <a:gd name="T29" fmla="*/ 88 h 1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89" h="132">
                  <a:moveTo>
                    <a:pt x="86" y="88"/>
                  </a:moveTo>
                  <a:cubicBezTo>
                    <a:pt x="75" y="71"/>
                    <a:pt x="49" y="68"/>
                    <a:pt x="34" y="82"/>
                  </a:cubicBezTo>
                  <a:cubicBezTo>
                    <a:pt x="29" y="69"/>
                    <a:pt x="23" y="57"/>
                    <a:pt x="17" y="44"/>
                  </a:cubicBezTo>
                  <a:cubicBezTo>
                    <a:pt x="12" y="30"/>
                    <a:pt x="8" y="16"/>
                    <a:pt x="3" y="2"/>
                  </a:cubicBezTo>
                  <a:cubicBezTo>
                    <a:pt x="2" y="0"/>
                    <a:pt x="0" y="1"/>
                    <a:pt x="1" y="2"/>
                  </a:cubicBezTo>
                  <a:cubicBezTo>
                    <a:pt x="3" y="18"/>
                    <a:pt x="9" y="34"/>
                    <a:pt x="15" y="48"/>
                  </a:cubicBezTo>
                  <a:cubicBezTo>
                    <a:pt x="20" y="61"/>
                    <a:pt x="25" y="73"/>
                    <a:pt x="32" y="84"/>
                  </a:cubicBezTo>
                  <a:cubicBezTo>
                    <a:pt x="32" y="85"/>
                    <a:pt x="32" y="86"/>
                    <a:pt x="32" y="87"/>
                  </a:cubicBezTo>
                  <a:cubicBezTo>
                    <a:pt x="21" y="95"/>
                    <a:pt x="18" y="113"/>
                    <a:pt x="29" y="123"/>
                  </a:cubicBezTo>
                  <a:cubicBezTo>
                    <a:pt x="38" y="132"/>
                    <a:pt x="45" y="122"/>
                    <a:pt x="48" y="112"/>
                  </a:cubicBezTo>
                  <a:cubicBezTo>
                    <a:pt x="53" y="118"/>
                    <a:pt x="60" y="121"/>
                    <a:pt x="68" y="121"/>
                  </a:cubicBezTo>
                  <a:cubicBezTo>
                    <a:pt x="70" y="121"/>
                    <a:pt x="71" y="120"/>
                    <a:pt x="71" y="118"/>
                  </a:cubicBezTo>
                  <a:cubicBezTo>
                    <a:pt x="70" y="113"/>
                    <a:pt x="70" y="108"/>
                    <a:pt x="69" y="103"/>
                  </a:cubicBezTo>
                  <a:cubicBezTo>
                    <a:pt x="73" y="106"/>
                    <a:pt x="78" y="107"/>
                    <a:pt x="83" y="104"/>
                  </a:cubicBezTo>
                  <a:cubicBezTo>
                    <a:pt x="88" y="101"/>
                    <a:pt x="89" y="93"/>
                    <a:pt x="86" y="88"/>
                  </a:cubicBezTo>
                  <a:close/>
                </a:path>
              </a:pathLst>
            </a:custGeom>
            <a:solidFill>
              <a:srgbClr val="FEC16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ea typeface="华文细黑" panose="02010600040101010101" pitchFamily="2" charset="-122"/>
              </a:endParaRPr>
            </a:p>
          </p:txBody>
        </p:sp>
        <p:sp>
          <p:nvSpPr>
            <p:cNvPr id="139" name="Freeform 137"/>
            <p:cNvSpPr>
              <a:spLocks/>
            </p:cNvSpPr>
            <p:nvPr/>
          </p:nvSpPr>
          <p:spPr bwMode="auto">
            <a:xfrm>
              <a:off x="66" y="2446"/>
              <a:ext cx="5642" cy="456"/>
            </a:xfrm>
            <a:custGeom>
              <a:avLst/>
              <a:gdLst>
                <a:gd name="T0" fmla="*/ 3265 w 3268"/>
                <a:gd name="T1" fmla="*/ 202 h 263"/>
                <a:gd name="T2" fmla="*/ 3076 w 3268"/>
                <a:gd name="T3" fmla="*/ 176 h 263"/>
                <a:gd name="T4" fmla="*/ 2918 w 3268"/>
                <a:gd name="T5" fmla="*/ 100 h 263"/>
                <a:gd name="T6" fmla="*/ 2760 w 3268"/>
                <a:gd name="T7" fmla="*/ 29 h 263"/>
                <a:gd name="T8" fmla="*/ 2568 w 3268"/>
                <a:gd name="T9" fmla="*/ 17 h 263"/>
                <a:gd name="T10" fmla="*/ 2403 w 3268"/>
                <a:gd name="T11" fmla="*/ 56 h 263"/>
                <a:gd name="T12" fmla="*/ 2265 w 3268"/>
                <a:gd name="T13" fmla="*/ 118 h 263"/>
                <a:gd name="T14" fmla="*/ 2263 w 3268"/>
                <a:gd name="T15" fmla="*/ 118 h 263"/>
                <a:gd name="T16" fmla="*/ 1912 w 3268"/>
                <a:gd name="T17" fmla="*/ 222 h 263"/>
                <a:gd name="T18" fmla="*/ 1636 w 3268"/>
                <a:gd name="T19" fmla="*/ 95 h 263"/>
                <a:gd name="T20" fmla="*/ 1430 w 3268"/>
                <a:gd name="T21" fmla="*/ 17 h 263"/>
                <a:gd name="T22" fmla="*/ 1222 w 3268"/>
                <a:gd name="T23" fmla="*/ 41 h 263"/>
                <a:gd name="T24" fmla="*/ 1174 w 3268"/>
                <a:gd name="T25" fmla="*/ 65 h 263"/>
                <a:gd name="T26" fmla="*/ 1173 w 3268"/>
                <a:gd name="T27" fmla="*/ 66 h 263"/>
                <a:gd name="T28" fmla="*/ 886 w 3268"/>
                <a:gd name="T29" fmla="*/ 230 h 263"/>
                <a:gd name="T30" fmla="*/ 725 w 3268"/>
                <a:gd name="T31" fmla="*/ 240 h 263"/>
                <a:gd name="T32" fmla="*/ 555 w 3268"/>
                <a:gd name="T33" fmla="*/ 166 h 263"/>
                <a:gd name="T34" fmla="*/ 430 w 3268"/>
                <a:gd name="T35" fmla="*/ 85 h 263"/>
                <a:gd name="T36" fmla="*/ 298 w 3268"/>
                <a:gd name="T37" fmla="*/ 17 h 263"/>
                <a:gd name="T38" fmla="*/ 144 w 3268"/>
                <a:gd name="T39" fmla="*/ 7 h 263"/>
                <a:gd name="T40" fmla="*/ 144 w 3268"/>
                <a:gd name="T41" fmla="*/ 7 h 263"/>
                <a:gd name="T42" fmla="*/ 141 w 3268"/>
                <a:gd name="T43" fmla="*/ 7 h 263"/>
                <a:gd name="T44" fmla="*/ 141 w 3268"/>
                <a:gd name="T45" fmla="*/ 7 h 263"/>
                <a:gd name="T46" fmla="*/ 8 w 3268"/>
                <a:gd name="T47" fmla="*/ 21 h 263"/>
                <a:gd name="T48" fmla="*/ 9 w 3268"/>
                <a:gd name="T49" fmla="*/ 21 h 263"/>
                <a:gd name="T50" fmla="*/ 2 w 3268"/>
                <a:gd name="T51" fmla="*/ 21 h 263"/>
                <a:gd name="T52" fmla="*/ 2 w 3268"/>
                <a:gd name="T53" fmla="*/ 21 h 263"/>
                <a:gd name="T54" fmla="*/ 1 w 3268"/>
                <a:gd name="T55" fmla="*/ 21 h 263"/>
                <a:gd name="T56" fmla="*/ 1 w 3268"/>
                <a:gd name="T57" fmla="*/ 23 h 263"/>
                <a:gd name="T58" fmla="*/ 185 w 3268"/>
                <a:gd name="T59" fmla="*/ 8 h 263"/>
                <a:gd name="T60" fmla="*/ 281 w 3268"/>
                <a:gd name="T61" fmla="*/ 17 h 263"/>
                <a:gd name="T62" fmla="*/ 371 w 3268"/>
                <a:gd name="T63" fmla="*/ 55 h 263"/>
                <a:gd name="T64" fmla="*/ 690 w 3268"/>
                <a:gd name="T65" fmla="*/ 237 h 263"/>
                <a:gd name="T66" fmla="*/ 940 w 3268"/>
                <a:gd name="T67" fmla="*/ 215 h 263"/>
                <a:gd name="T68" fmla="*/ 1173 w 3268"/>
                <a:gd name="T69" fmla="*/ 70 h 263"/>
                <a:gd name="T70" fmla="*/ 1346 w 3268"/>
                <a:gd name="T71" fmla="*/ 19 h 263"/>
                <a:gd name="T72" fmla="*/ 1510 w 3268"/>
                <a:gd name="T73" fmla="*/ 40 h 263"/>
                <a:gd name="T74" fmla="*/ 1778 w 3268"/>
                <a:gd name="T75" fmla="*/ 183 h 263"/>
                <a:gd name="T76" fmla="*/ 2007 w 3268"/>
                <a:gd name="T77" fmla="*/ 228 h 263"/>
                <a:gd name="T78" fmla="*/ 2260 w 3268"/>
                <a:gd name="T79" fmla="*/ 124 h 263"/>
                <a:gd name="T80" fmla="*/ 2434 w 3268"/>
                <a:gd name="T81" fmla="*/ 52 h 263"/>
                <a:gd name="T82" fmla="*/ 2631 w 3268"/>
                <a:gd name="T83" fmla="*/ 18 h 263"/>
                <a:gd name="T84" fmla="*/ 2822 w 3268"/>
                <a:gd name="T85" fmla="*/ 58 h 263"/>
                <a:gd name="T86" fmla="*/ 2976 w 3268"/>
                <a:gd name="T87" fmla="*/ 138 h 263"/>
                <a:gd name="T88" fmla="*/ 3265 w 3268"/>
                <a:gd name="T89" fmla="*/ 206 h 263"/>
                <a:gd name="T90" fmla="*/ 3265 w 3268"/>
                <a:gd name="T91" fmla="*/ 202 h 2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3268" h="263">
                  <a:moveTo>
                    <a:pt x="3265" y="202"/>
                  </a:moveTo>
                  <a:cubicBezTo>
                    <a:pt x="3200" y="206"/>
                    <a:pt x="3137" y="197"/>
                    <a:pt x="3076" y="176"/>
                  </a:cubicBezTo>
                  <a:cubicBezTo>
                    <a:pt x="3020" y="158"/>
                    <a:pt x="2969" y="128"/>
                    <a:pt x="2918" y="100"/>
                  </a:cubicBezTo>
                  <a:cubicBezTo>
                    <a:pt x="2867" y="72"/>
                    <a:pt x="2816" y="46"/>
                    <a:pt x="2760" y="29"/>
                  </a:cubicBezTo>
                  <a:cubicBezTo>
                    <a:pt x="2698" y="11"/>
                    <a:pt x="2632" y="9"/>
                    <a:pt x="2568" y="17"/>
                  </a:cubicBezTo>
                  <a:cubicBezTo>
                    <a:pt x="2512" y="24"/>
                    <a:pt x="2456" y="38"/>
                    <a:pt x="2403" y="56"/>
                  </a:cubicBezTo>
                  <a:cubicBezTo>
                    <a:pt x="2356" y="73"/>
                    <a:pt x="2308" y="92"/>
                    <a:pt x="2265" y="118"/>
                  </a:cubicBezTo>
                  <a:cubicBezTo>
                    <a:pt x="2265" y="118"/>
                    <a:pt x="2264" y="118"/>
                    <a:pt x="2263" y="118"/>
                  </a:cubicBezTo>
                  <a:cubicBezTo>
                    <a:pt x="2155" y="175"/>
                    <a:pt x="2040" y="241"/>
                    <a:pt x="1912" y="222"/>
                  </a:cubicBezTo>
                  <a:cubicBezTo>
                    <a:pt x="1810" y="207"/>
                    <a:pt x="1723" y="146"/>
                    <a:pt x="1636" y="95"/>
                  </a:cubicBezTo>
                  <a:cubicBezTo>
                    <a:pt x="1572" y="57"/>
                    <a:pt x="1505" y="25"/>
                    <a:pt x="1430" y="17"/>
                  </a:cubicBezTo>
                  <a:cubicBezTo>
                    <a:pt x="1359" y="9"/>
                    <a:pt x="1287" y="14"/>
                    <a:pt x="1222" y="41"/>
                  </a:cubicBezTo>
                  <a:cubicBezTo>
                    <a:pt x="1205" y="46"/>
                    <a:pt x="1189" y="56"/>
                    <a:pt x="1174" y="65"/>
                  </a:cubicBezTo>
                  <a:cubicBezTo>
                    <a:pt x="1173" y="65"/>
                    <a:pt x="1173" y="65"/>
                    <a:pt x="1173" y="66"/>
                  </a:cubicBezTo>
                  <a:cubicBezTo>
                    <a:pt x="1081" y="125"/>
                    <a:pt x="992" y="197"/>
                    <a:pt x="886" y="230"/>
                  </a:cubicBezTo>
                  <a:cubicBezTo>
                    <a:pt x="833" y="247"/>
                    <a:pt x="779" y="251"/>
                    <a:pt x="725" y="240"/>
                  </a:cubicBezTo>
                  <a:cubicBezTo>
                    <a:pt x="663" y="229"/>
                    <a:pt x="608" y="198"/>
                    <a:pt x="555" y="166"/>
                  </a:cubicBezTo>
                  <a:cubicBezTo>
                    <a:pt x="513" y="139"/>
                    <a:pt x="472" y="111"/>
                    <a:pt x="430" y="85"/>
                  </a:cubicBezTo>
                  <a:cubicBezTo>
                    <a:pt x="389" y="58"/>
                    <a:pt x="345" y="32"/>
                    <a:pt x="298" y="17"/>
                  </a:cubicBezTo>
                  <a:cubicBezTo>
                    <a:pt x="247" y="0"/>
                    <a:pt x="195" y="1"/>
                    <a:pt x="144" y="7"/>
                  </a:cubicBezTo>
                  <a:cubicBezTo>
                    <a:pt x="144" y="7"/>
                    <a:pt x="144" y="7"/>
                    <a:pt x="144" y="7"/>
                  </a:cubicBezTo>
                  <a:cubicBezTo>
                    <a:pt x="141" y="7"/>
                    <a:pt x="141" y="7"/>
                    <a:pt x="141" y="7"/>
                  </a:cubicBezTo>
                  <a:cubicBezTo>
                    <a:pt x="141" y="7"/>
                    <a:pt x="141" y="7"/>
                    <a:pt x="141" y="7"/>
                  </a:cubicBezTo>
                  <a:cubicBezTo>
                    <a:pt x="97" y="12"/>
                    <a:pt x="53" y="19"/>
                    <a:pt x="8" y="21"/>
                  </a:cubicBezTo>
                  <a:cubicBezTo>
                    <a:pt x="9" y="21"/>
                    <a:pt x="9" y="21"/>
                    <a:pt x="9" y="21"/>
                  </a:cubicBezTo>
                  <a:cubicBezTo>
                    <a:pt x="7" y="21"/>
                    <a:pt x="4" y="21"/>
                    <a:pt x="2" y="21"/>
                  </a:cubicBezTo>
                  <a:cubicBezTo>
                    <a:pt x="2" y="21"/>
                    <a:pt x="2" y="21"/>
                    <a:pt x="2" y="21"/>
                  </a:cubicBezTo>
                  <a:cubicBezTo>
                    <a:pt x="1" y="21"/>
                    <a:pt x="1" y="21"/>
                    <a:pt x="1" y="21"/>
                  </a:cubicBezTo>
                  <a:cubicBezTo>
                    <a:pt x="0" y="21"/>
                    <a:pt x="0" y="23"/>
                    <a:pt x="1" y="23"/>
                  </a:cubicBezTo>
                  <a:cubicBezTo>
                    <a:pt x="63" y="23"/>
                    <a:pt x="124" y="11"/>
                    <a:pt x="185" y="8"/>
                  </a:cubicBezTo>
                  <a:cubicBezTo>
                    <a:pt x="218" y="7"/>
                    <a:pt x="250" y="9"/>
                    <a:pt x="281" y="17"/>
                  </a:cubicBezTo>
                  <a:cubicBezTo>
                    <a:pt x="313" y="25"/>
                    <a:pt x="342" y="40"/>
                    <a:pt x="371" y="55"/>
                  </a:cubicBezTo>
                  <a:cubicBezTo>
                    <a:pt x="478" y="113"/>
                    <a:pt x="572" y="201"/>
                    <a:pt x="690" y="237"/>
                  </a:cubicBezTo>
                  <a:cubicBezTo>
                    <a:pt x="774" y="263"/>
                    <a:pt x="861" y="251"/>
                    <a:pt x="940" y="215"/>
                  </a:cubicBezTo>
                  <a:cubicBezTo>
                    <a:pt x="1024" y="178"/>
                    <a:pt x="1097" y="121"/>
                    <a:pt x="1173" y="70"/>
                  </a:cubicBezTo>
                  <a:cubicBezTo>
                    <a:pt x="1225" y="38"/>
                    <a:pt x="1285" y="22"/>
                    <a:pt x="1346" y="19"/>
                  </a:cubicBezTo>
                  <a:cubicBezTo>
                    <a:pt x="1401" y="16"/>
                    <a:pt x="1458" y="22"/>
                    <a:pt x="1510" y="40"/>
                  </a:cubicBezTo>
                  <a:cubicBezTo>
                    <a:pt x="1607" y="73"/>
                    <a:pt x="1688" y="138"/>
                    <a:pt x="1778" y="183"/>
                  </a:cubicBezTo>
                  <a:cubicBezTo>
                    <a:pt x="1850" y="219"/>
                    <a:pt x="1927" y="239"/>
                    <a:pt x="2007" y="228"/>
                  </a:cubicBezTo>
                  <a:cubicBezTo>
                    <a:pt x="2098" y="215"/>
                    <a:pt x="2182" y="170"/>
                    <a:pt x="2260" y="124"/>
                  </a:cubicBezTo>
                  <a:cubicBezTo>
                    <a:pt x="2317" y="96"/>
                    <a:pt x="2373" y="71"/>
                    <a:pt x="2434" y="52"/>
                  </a:cubicBezTo>
                  <a:cubicBezTo>
                    <a:pt x="2498" y="33"/>
                    <a:pt x="2564" y="19"/>
                    <a:pt x="2631" y="18"/>
                  </a:cubicBezTo>
                  <a:cubicBezTo>
                    <a:pt x="2697" y="17"/>
                    <a:pt x="2762" y="32"/>
                    <a:pt x="2822" y="58"/>
                  </a:cubicBezTo>
                  <a:cubicBezTo>
                    <a:pt x="2875" y="81"/>
                    <a:pt x="2925" y="111"/>
                    <a:pt x="2976" y="138"/>
                  </a:cubicBezTo>
                  <a:cubicBezTo>
                    <a:pt x="3064" y="185"/>
                    <a:pt x="3163" y="217"/>
                    <a:pt x="3265" y="206"/>
                  </a:cubicBezTo>
                  <a:cubicBezTo>
                    <a:pt x="3267" y="206"/>
                    <a:pt x="3268" y="202"/>
                    <a:pt x="3265" y="202"/>
                  </a:cubicBezTo>
                  <a:close/>
                </a:path>
              </a:pathLst>
            </a:custGeom>
            <a:solidFill>
              <a:srgbClr val="B3AE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ea typeface="华文细黑" panose="02010600040101010101" pitchFamily="2" charset="-122"/>
              </a:endParaRPr>
            </a:p>
          </p:txBody>
        </p:sp>
        <p:sp>
          <p:nvSpPr>
            <p:cNvPr id="140" name="Freeform 138"/>
            <p:cNvSpPr>
              <a:spLocks/>
            </p:cNvSpPr>
            <p:nvPr/>
          </p:nvSpPr>
          <p:spPr bwMode="auto">
            <a:xfrm>
              <a:off x="3272" y="2810"/>
              <a:ext cx="192" cy="210"/>
            </a:xfrm>
            <a:custGeom>
              <a:avLst/>
              <a:gdLst>
                <a:gd name="T0" fmla="*/ 109 w 111"/>
                <a:gd name="T1" fmla="*/ 75 h 121"/>
                <a:gd name="T2" fmla="*/ 49 w 111"/>
                <a:gd name="T3" fmla="*/ 63 h 121"/>
                <a:gd name="T4" fmla="*/ 3 w 111"/>
                <a:gd name="T5" fmla="*/ 0 h 121"/>
                <a:gd name="T6" fmla="*/ 0 w 111"/>
                <a:gd name="T7" fmla="*/ 2 h 121"/>
                <a:gd name="T8" fmla="*/ 46 w 111"/>
                <a:gd name="T9" fmla="*/ 64 h 121"/>
                <a:gd name="T10" fmla="*/ 5 w 111"/>
                <a:gd name="T11" fmla="*/ 111 h 121"/>
                <a:gd name="T12" fmla="*/ 6 w 111"/>
                <a:gd name="T13" fmla="*/ 112 h 121"/>
                <a:gd name="T14" fmla="*/ 38 w 111"/>
                <a:gd name="T15" fmla="*/ 109 h 121"/>
                <a:gd name="T16" fmla="*/ 38 w 111"/>
                <a:gd name="T17" fmla="*/ 109 h 121"/>
                <a:gd name="T18" fmla="*/ 53 w 111"/>
                <a:gd name="T19" fmla="*/ 114 h 121"/>
                <a:gd name="T20" fmla="*/ 65 w 111"/>
                <a:gd name="T21" fmla="*/ 100 h 121"/>
                <a:gd name="T22" fmla="*/ 81 w 111"/>
                <a:gd name="T23" fmla="*/ 104 h 121"/>
                <a:gd name="T24" fmla="*/ 89 w 111"/>
                <a:gd name="T25" fmla="*/ 90 h 121"/>
                <a:gd name="T26" fmla="*/ 106 w 111"/>
                <a:gd name="T27" fmla="*/ 89 h 121"/>
                <a:gd name="T28" fmla="*/ 109 w 111"/>
                <a:gd name="T29" fmla="*/ 75 h 1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1" h="121">
                  <a:moveTo>
                    <a:pt x="109" y="75"/>
                  </a:moveTo>
                  <a:cubicBezTo>
                    <a:pt x="101" y="53"/>
                    <a:pt x="66" y="58"/>
                    <a:pt x="49" y="63"/>
                  </a:cubicBezTo>
                  <a:cubicBezTo>
                    <a:pt x="41" y="38"/>
                    <a:pt x="21" y="18"/>
                    <a:pt x="3" y="0"/>
                  </a:cubicBezTo>
                  <a:cubicBezTo>
                    <a:pt x="2" y="0"/>
                    <a:pt x="1" y="1"/>
                    <a:pt x="0" y="2"/>
                  </a:cubicBezTo>
                  <a:cubicBezTo>
                    <a:pt x="18" y="21"/>
                    <a:pt x="35" y="40"/>
                    <a:pt x="46" y="64"/>
                  </a:cubicBezTo>
                  <a:cubicBezTo>
                    <a:pt x="28" y="72"/>
                    <a:pt x="6" y="89"/>
                    <a:pt x="5" y="111"/>
                  </a:cubicBezTo>
                  <a:cubicBezTo>
                    <a:pt x="5" y="111"/>
                    <a:pt x="5" y="112"/>
                    <a:pt x="6" y="112"/>
                  </a:cubicBezTo>
                  <a:cubicBezTo>
                    <a:pt x="14" y="121"/>
                    <a:pt x="31" y="117"/>
                    <a:pt x="38" y="109"/>
                  </a:cubicBezTo>
                  <a:cubicBezTo>
                    <a:pt x="38" y="109"/>
                    <a:pt x="38" y="109"/>
                    <a:pt x="38" y="109"/>
                  </a:cubicBezTo>
                  <a:cubicBezTo>
                    <a:pt x="41" y="114"/>
                    <a:pt x="47" y="117"/>
                    <a:pt x="53" y="114"/>
                  </a:cubicBezTo>
                  <a:cubicBezTo>
                    <a:pt x="58" y="111"/>
                    <a:pt x="64" y="106"/>
                    <a:pt x="65" y="100"/>
                  </a:cubicBezTo>
                  <a:cubicBezTo>
                    <a:pt x="70" y="103"/>
                    <a:pt x="75" y="106"/>
                    <a:pt x="81" y="104"/>
                  </a:cubicBezTo>
                  <a:cubicBezTo>
                    <a:pt x="86" y="101"/>
                    <a:pt x="89" y="96"/>
                    <a:pt x="89" y="90"/>
                  </a:cubicBezTo>
                  <a:cubicBezTo>
                    <a:pt x="95" y="93"/>
                    <a:pt x="101" y="93"/>
                    <a:pt x="106" y="89"/>
                  </a:cubicBezTo>
                  <a:cubicBezTo>
                    <a:pt x="110" y="86"/>
                    <a:pt x="111" y="79"/>
                    <a:pt x="109" y="75"/>
                  </a:cubicBezTo>
                  <a:close/>
                </a:path>
              </a:pathLst>
            </a:custGeom>
            <a:solidFill>
              <a:srgbClr val="FF78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ea typeface="华文细黑" panose="02010600040101010101" pitchFamily="2" charset="-122"/>
              </a:endParaRPr>
            </a:p>
          </p:txBody>
        </p:sp>
        <p:sp>
          <p:nvSpPr>
            <p:cNvPr id="141" name="Freeform 139"/>
            <p:cNvSpPr>
              <a:spLocks/>
            </p:cNvSpPr>
            <p:nvPr/>
          </p:nvSpPr>
          <p:spPr bwMode="auto">
            <a:xfrm>
              <a:off x="3847" y="2360"/>
              <a:ext cx="311" cy="360"/>
            </a:xfrm>
            <a:custGeom>
              <a:avLst/>
              <a:gdLst>
                <a:gd name="T0" fmla="*/ 175 w 180"/>
                <a:gd name="T1" fmla="*/ 36 h 208"/>
                <a:gd name="T2" fmla="*/ 159 w 180"/>
                <a:gd name="T3" fmla="*/ 35 h 208"/>
                <a:gd name="T4" fmla="*/ 151 w 180"/>
                <a:gd name="T5" fmla="*/ 21 h 208"/>
                <a:gd name="T6" fmla="*/ 135 w 180"/>
                <a:gd name="T7" fmla="*/ 24 h 208"/>
                <a:gd name="T8" fmla="*/ 124 w 180"/>
                <a:gd name="T9" fmla="*/ 10 h 208"/>
                <a:gd name="T10" fmla="*/ 109 w 180"/>
                <a:gd name="T11" fmla="*/ 14 h 208"/>
                <a:gd name="T12" fmla="*/ 108 w 180"/>
                <a:gd name="T13" fmla="*/ 14 h 208"/>
                <a:gd name="T14" fmla="*/ 76 w 180"/>
                <a:gd name="T15" fmla="*/ 10 h 208"/>
                <a:gd name="T16" fmla="*/ 75 w 180"/>
                <a:gd name="T17" fmla="*/ 11 h 208"/>
                <a:gd name="T18" fmla="*/ 115 w 180"/>
                <a:gd name="T19" fmla="*/ 59 h 208"/>
                <a:gd name="T20" fmla="*/ 46 w 180"/>
                <a:gd name="T21" fmla="*/ 138 h 208"/>
                <a:gd name="T22" fmla="*/ 0 w 180"/>
                <a:gd name="T23" fmla="*/ 208 h 208"/>
                <a:gd name="T24" fmla="*/ 0 w 180"/>
                <a:gd name="T25" fmla="*/ 208 h 208"/>
                <a:gd name="T26" fmla="*/ 1 w 180"/>
                <a:gd name="T27" fmla="*/ 208 h 208"/>
                <a:gd name="T28" fmla="*/ 2 w 180"/>
                <a:gd name="T29" fmla="*/ 207 h 208"/>
                <a:gd name="T30" fmla="*/ 4 w 180"/>
                <a:gd name="T31" fmla="*/ 206 h 208"/>
                <a:gd name="T32" fmla="*/ 58 w 180"/>
                <a:gd name="T33" fmla="*/ 131 h 208"/>
                <a:gd name="T34" fmla="*/ 117 w 180"/>
                <a:gd name="T35" fmla="*/ 61 h 208"/>
                <a:gd name="T36" fmla="*/ 177 w 180"/>
                <a:gd name="T37" fmla="*/ 51 h 208"/>
                <a:gd name="T38" fmla="*/ 175 w 180"/>
                <a:gd name="T39" fmla="*/ 36 h 2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80" h="208">
                  <a:moveTo>
                    <a:pt x="175" y="36"/>
                  </a:moveTo>
                  <a:cubicBezTo>
                    <a:pt x="171" y="32"/>
                    <a:pt x="164" y="32"/>
                    <a:pt x="159" y="35"/>
                  </a:cubicBezTo>
                  <a:cubicBezTo>
                    <a:pt x="159" y="29"/>
                    <a:pt x="156" y="23"/>
                    <a:pt x="151" y="21"/>
                  </a:cubicBezTo>
                  <a:cubicBezTo>
                    <a:pt x="146" y="19"/>
                    <a:pt x="140" y="21"/>
                    <a:pt x="135" y="24"/>
                  </a:cubicBezTo>
                  <a:cubicBezTo>
                    <a:pt x="134" y="18"/>
                    <a:pt x="129" y="13"/>
                    <a:pt x="124" y="10"/>
                  </a:cubicBezTo>
                  <a:cubicBezTo>
                    <a:pt x="118" y="7"/>
                    <a:pt x="112" y="9"/>
                    <a:pt x="109" y="14"/>
                  </a:cubicBezTo>
                  <a:cubicBezTo>
                    <a:pt x="108" y="14"/>
                    <a:pt x="108" y="14"/>
                    <a:pt x="108" y="14"/>
                  </a:cubicBezTo>
                  <a:cubicBezTo>
                    <a:pt x="102" y="6"/>
                    <a:pt x="85" y="0"/>
                    <a:pt x="76" y="10"/>
                  </a:cubicBezTo>
                  <a:cubicBezTo>
                    <a:pt x="76" y="10"/>
                    <a:pt x="75" y="10"/>
                    <a:pt x="75" y="11"/>
                  </a:cubicBezTo>
                  <a:cubicBezTo>
                    <a:pt x="75" y="32"/>
                    <a:pt x="97" y="50"/>
                    <a:pt x="115" y="59"/>
                  </a:cubicBezTo>
                  <a:cubicBezTo>
                    <a:pt x="98" y="91"/>
                    <a:pt x="72" y="113"/>
                    <a:pt x="46" y="138"/>
                  </a:cubicBezTo>
                  <a:cubicBezTo>
                    <a:pt x="26" y="157"/>
                    <a:pt x="4" y="180"/>
                    <a:pt x="0" y="208"/>
                  </a:cubicBezTo>
                  <a:cubicBezTo>
                    <a:pt x="0" y="208"/>
                    <a:pt x="0" y="208"/>
                    <a:pt x="0" y="208"/>
                  </a:cubicBezTo>
                  <a:cubicBezTo>
                    <a:pt x="1" y="208"/>
                    <a:pt x="1" y="208"/>
                    <a:pt x="1" y="208"/>
                  </a:cubicBezTo>
                  <a:cubicBezTo>
                    <a:pt x="1" y="208"/>
                    <a:pt x="2" y="208"/>
                    <a:pt x="2" y="207"/>
                  </a:cubicBezTo>
                  <a:cubicBezTo>
                    <a:pt x="3" y="207"/>
                    <a:pt x="3" y="206"/>
                    <a:pt x="4" y="206"/>
                  </a:cubicBezTo>
                  <a:cubicBezTo>
                    <a:pt x="13" y="175"/>
                    <a:pt x="35" y="153"/>
                    <a:pt x="58" y="131"/>
                  </a:cubicBezTo>
                  <a:cubicBezTo>
                    <a:pt x="80" y="111"/>
                    <a:pt x="106" y="89"/>
                    <a:pt x="117" y="61"/>
                  </a:cubicBezTo>
                  <a:cubicBezTo>
                    <a:pt x="134" y="66"/>
                    <a:pt x="169" y="72"/>
                    <a:pt x="177" y="51"/>
                  </a:cubicBezTo>
                  <a:cubicBezTo>
                    <a:pt x="180" y="46"/>
                    <a:pt x="179" y="40"/>
                    <a:pt x="175" y="36"/>
                  </a:cubicBezTo>
                  <a:close/>
                </a:path>
              </a:pathLst>
            </a:custGeom>
            <a:solidFill>
              <a:srgbClr val="FF78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ea typeface="华文细黑" panose="02010600040101010101" pitchFamily="2" charset="-122"/>
              </a:endParaRPr>
            </a:p>
          </p:txBody>
        </p:sp>
        <p:sp>
          <p:nvSpPr>
            <p:cNvPr id="142" name="Freeform 140"/>
            <p:cNvSpPr>
              <a:spLocks/>
            </p:cNvSpPr>
            <p:nvPr/>
          </p:nvSpPr>
          <p:spPr bwMode="auto">
            <a:xfrm>
              <a:off x="5401" y="2412"/>
              <a:ext cx="88" cy="216"/>
            </a:xfrm>
            <a:custGeom>
              <a:avLst/>
              <a:gdLst>
                <a:gd name="T0" fmla="*/ 19 w 51"/>
                <a:gd name="T1" fmla="*/ 3 h 125"/>
                <a:gd name="T2" fmla="*/ 17 w 51"/>
                <a:gd name="T3" fmla="*/ 4 h 125"/>
                <a:gd name="T4" fmla="*/ 33 w 51"/>
                <a:gd name="T5" fmla="*/ 124 h 125"/>
                <a:gd name="T6" fmla="*/ 33 w 51"/>
                <a:gd name="T7" fmla="*/ 124 h 125"/>
                <a:gd name="T8" fmla="*/ 34 w 51"/>
                <a:gd name="T9" fmla="*/ 125 h 125"/>
                <a:gd name="T10" fmla="*/ 35 w 51"/>
                <a:gd name="T11" fmla="*/ 124 h 125"/>
                <a:gd name="T12" fmla="*/ 34 w 51"/>
                <a:gd name="T13" fmla="*/ 123 h 125"/>
                <a:gd name="T14" fmla="*/ 48 w 51"/>
                <a:gd name="T15" fmla="*/ 66 h 125"/>
                <a:gd name="T16" fmla="*/ 23 w 51"/>
                <a:gd name="T17" fmla="*/ 2 h 125"/>
                <a:gd name="T18" fmla="*/ 19 w 51"/>
                <a:gd name="T19" fmla="*/ 3 h 1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1" h="125">
                  <a:moveTo>
                    <a:pt x="19" y="3"/>
                  </a:moveTo>
                  <a:cubicBezTo>
                    <a:pt x="18" y="3"/>
                    <a:pt x="17" y="3"/>
                    <a:pt x="17" y="4"/>
                  </a:cubicBezTo>
                  <a:cubicBezTo>
                    <a:pt x="1" y="43"/>
                    <a:pt x="0" y="93"/>
                    <a:pt x="33" y="124"/>
                  </a:cubicBezTo>
                  <a:cubicBezTo>
                    <a:pt x="33" y="124"/>
                    <a:pt x="33" y="124"/>
                    <a:pt x="33" y="124"/>
                  </a:cubicBezTo>
                  <a:cubicBezTo>
                    <a:pt x="33" y="124"/>
                    <a:pt x="33" y="125"/>
                    <a:pt x="34" y="125"/>
                  </a:cubicBezTo>
                  <a:cubicBezTo>
                    <a:pt x="34" y="125"/>
                    <a:pt x="35" y="124"/>
                    <a:pt x="35" y="124"/>
                  </a:cubicBezTo>
                  <a:cubicBezTo>
                    <a:pt x="34" y="124"/>
                    <a:pt x="34" y="124"/>
                    <a:pt x="34" y="123"/>
                  </a:cubicBezTo>
                  <a:cubicBezTo>
                    <a:pt x="51" y="112"/>
                    <a:pt x="50" y="83"/>
                    <a:pt x="48" y="66"/>
                  </a:cubicBezTo>
                  <a:cubicBezTo>
                    <a:pt x="45" y="43"/>
                    <a:pt x="37" y="19"/>
                    <a:pt x="23" y="2"/>
                  </a:cubicBezTo>
                  <a:cubicBezTo>
                    <a:pt x="21" y="0"/>
                    <a:pt x="19" y="1"/>
                    <a:pt x="19" y="3"/>
                  </a:cubicBezTo>
                  <a:close/>
                </a:path>
              </a:pathLst>
            </a:custGeom>
            <a:solidFill>
              <a:srgbClr val="FEC16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ea typeface="华文细黑" panose="02010600040101010101" pitchFamily="2" charset="-122"/>
              </a:endParaRPr>
            </a:p>
          </p:txBody>
        </p:sp>
        <p:sp>
          <p:nvSpPr>
            <p:cNvPr id="143" name="Freeform 141"/>
            <p:cNvSpPr>
              <a:spLocks/>
            </p:cNvSpPr>
            <p:nvPr/>
          </p:nvSpPr>
          <p:spPr bwMode="auto">
            <a:xfrm>
              <a:off x="5344" y="2441"/>
              <a:ext cx="350" cy="334"/>
            </a:xfrm>
            <a:custGeom>
              <a:avLst/>
              <a:gdLst>
                <a:gd name="T0" fmla="*/ 181 w 203"/>
                <a:gd name="T1" fmla="*/ 65 h 193"/>
                <a:gd name="T2" fmla="*/ 176 w 203"/>
                <a:gd name="T3" fmla="*/ 40 h 193"/>
                <a:gd name="T4" fmla="*/ 151 w 203"/>
                <a:gd name="T5" fmla="*/ 32 h 193"/>
                <a:gd name="T6" fmla="*/ 118 w 203"/>
                <a:gd name="T7" fmla="*/ 21 h 193"/>
                <a:gd name="T8" fmla="*/ 121 w 203"/>
                <a:gd name="T9" fmla="*/ 47 h 193"/>
                <a:gd name="T10" fmla="*/ 131 w 203"/>
                <a:gd name="T11" fmla="*/ 70 h 193"/>
                <a:gd name="T12" fmla="*/ 62 w 203"/>
                <a:gd name="T13" fmla="*/ 110 h 193"/>
                <a:gd name="T14" fmla="*/ 47 w 203"/>
                <a:gd name="T15" fmla="*/ 124 h 193"/>
                <a:gd name="T16" fmla="*/ 46 w 203"/>
                <a:gd name="T17" fmla="*/ 126 h 193"/>
                <a:gd name="T18" fmla="*/ 1 w 203"/>
                <a:gd name="T19" fmla="*/ 174 h 193"/>
                <a:gd name="T20" fmla="*/ 2 w 203"/>
                <a:gd name="T21" fmla="*/ 175 h 193"/>
                <a:gd name="T22" fmla="*/ 26 w 203"/>
                <a:gd name="T23" fmla="*/ 154 h 193"/>
                <a:gd name="T24" fmla="*/ 46 w 203"/>
                <a:gd name="T25" fmla="*/ 131 h 193"/>
                <a:gd name="T26" fmla="*/ 89 w 203"/>
                <a:gd name="T27" fmla="*/ 176 h 193"/>
                <a:gd name="T28" fmla="*/ 152 w 203"/>
                <a:gd name="T29" fmla="*/ 188 h 193"/>
                <a:gd name="T30" fmla="*/ 152 w 203"/>
                <a:gd name="T31" fmla="*/ 185 h 193"/>
                <a:gd name="T32" fmla="*/ 111 w 203"/>
                <a:gd name="T33" fmla="*/ 136 h 193"/>
                <a:gd name="T34" fmla="*/ 54 w 203"/>
                <a:gd name="T35" fmla="*/ 123 h 193"/>
                <a:gd name="T36" fmla="*/ 57 w 203"/>
                <a:gd name="T37" fmla="*/ 120 h 193"/>
                <a:gd name="T38" fmla="*/ 94 w 203"/>
                <a:gd name="T39" fmla="*/ 92 h 193"/>
                <a:gd name="T40" fmla="*/ 133 w 203"/>
                <a:gd name="T41" fmla="*/ 73 h 193"/>
                <a:gd name="T42" fmla="*/ 133 w 203"/>
                <a:gd name="T43" fmla="*/ 73 h 193"/>
                <a:gd name="T44" fmla="*/ 134 w 203"/>
                <a:gd name="T45" fmla="*/ 74 h 193"/>
                <a:gd name="T46" fmla="*/ 187 w 203"/>
                <a:gd name="T47" fmla="*/ 95 h 193"/>
                <a:gd name="T48" fmla="*/ 181 w 203"/>
                <a:gd name="T49" fmla="*/ 65 h 1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203" h="193">
                  <a:moveTo>
                    <a:pt x="181" y="65"/>
                  </a:moveTo>
                  <a:cubicBezTo>
                    <a:pt x="183" y="57"/>
                    <a:pt x="181" y="48"/>
                    <a:pt x="176" y="40"/>
                  </a:cubicBezTo>
                  <a:cubicBezTo>
                    <a:pt x="171" y="33"/>
                    <a:pt x="160" y="28"/>
                    <a:pt x="151" y="32"/>
                  </a:cubicBezTo>
                  <a:cubicBezTo>
                    <a:pt x="147" y="19"/>
                    <a:pt x="126" y="0"/>
                    <a:pt x="118" y="21"/>
                  </a:cubicBezTo>
                  <a:cubicBezTo>
                    <a:pt x="115" y="29"/>
                    <a:pt x="118" y="40"/>
                    <a:pt x="121" y="47"/>
                  </a:cubicBezTo>
                  <a:cubicBezTo>
                    <a:pt x="123" y="55"/>
                    <a:pt x="126" y="63"/>
                    <a:pt x="131" y="70"/>
                  </a:cubicBezTo>
                  <a:cubicBezTo>
                    <a:pt x="106" y="77"/>
                    <a:pt x="81" y="93"/>
                    <a:pt x="62" y="110"/>
                  </a:cubicBezTo>
                  <a:cubicBezTo>
                    <a:pt x="56" y="115"/>
                    <a:pt x="52" y="119"/>
                    <a:pt x="47" y="124"/>
                  </a:cubicBezTo>
                  <a:cubicBezTo>
                    <a:pt x="46" y="124"/>
                    <a:pt x="46" y="125"/>
                    <a:pt x="46" y="126"/>
                  </a:cubicBezTo>
                  <a:cubicBezTo>
                    <a:pt x="31" y="142"/>
                    <a:pt x="17" y="159"/>
                    <a:pt x="1" y="174"/>
                  </a:cubicBezTo>
                  <a:cubicBezTo>
                    <a:pt x="0" y="175"/>
                    <a:pt x="1" y="176"/>
                    <a:pt x="2" y="175"/>
                  </a:cubicBezTo>
                  <a:cubicBezTo>
                    <a:pt x="11" y="170"/>
                    <a:pt x="19" y="162"/>
                    <a:pt x="26" y="154"/>
                  </a:cubicBezTo>
                  <a:cubicBezTo>
                    <a:pt x="33" y="146"/>
                    <a:pt x="39" y="138"/>
                    <a:pt x="46" y="131"/>
                  </a:cubicBezTo>
                  <a:cubicBezTo>
                    <a:pt x="52" y="151"/>
                    <a:pt x="71" y="166"/>
                    <a:pt x="89" y="176"/>
                  </a:cubicBezTo>
                  <a:cubicBezTo>
                    <a:pt x="107" y="185"/>
                    <a:pt x="132" y="193"/>
                    <a:pt x="152" y="188"/>
                  </a:cubicBezTo>
                  <a:cubicBezTo>
                    <a:pt x="154" y="187"/>
                    <a:pt x="154" y="185"/>
                    <a:pt x="152" y="185"/>
                  </a:cubicBezTo>
                  <a:cubicBezTo>
                    <a:pt x="147" y="164"/>
                    <a:pt x="128" y="146"/>
                    <a:pt x="111" y="136"/>
                  </a:cubicBezTo>
                  <a:cubicBezTo>
                    <a:pt x="96" y="127"/>
                    <a:pt x="72" y="119"/>
                    <a:pt x="54" y="123"/>
                  </a:cubicBezTo>
                  <a:cubicBezTo>
                    <a:pt x="55" y="122"/>
                    <a:pt x="56" y="121"/>
                    <a:pt x="57" y="120"/>
                  </a:cubicBezTo>
                  <a:cubicBezTo>
                    <a:pt x="68" y="109"/>
                    <a:pt x="80" y="100"/>
                    <a:pt x="94" y="92"/>
                  </a:cubicBezTo>
                  <a:cubicBezTo>
                    <a:pt x="106" y="85"/>
                    <a:pt x="120" y="80"/>
                    <a:pt x="133" y="73"/>
                  </a:cubicBezTo>
                  <a:cubicBezTo>
                    <a:pt x="133" y="73"/>
                    <a:pt x="133" y="73"/>
                    <a:pt x="133" y="73"/>
                  </a:cubicBezTo>
                  <a:cubicBezTo>
                    <a:pt x="133" y="74"/>
                    <a:pt x="134" y="74"/>
                    <a:pt x="134" y="74"/>
                  </a:cubicBezTo>
                  <a:cubicBezTo>
                    <a:pt x="148" y="88"/>
                    <a:pt x="167" y="104"/>
                    <a:pt x="187" y="95"/>
                  </a:cubicBezTo>
                  <a:cubicBezTo>
                    <a:pt x="203" y="88"/>
                    <a:pt x="193" y="70"/>
                    <a:pt x="181" y="65"/>
                  </a:cubicBezTo>
                  <a:close/>
                </a:path>
              </a:pathLst>
            </a:custGeom>
            <a:solidFill>
              <a:srgbClr val="FEC16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ea typeface="华文细黑" panose="02010600040101010101" pitchFamily="2" charset="-122"/>
              </a:endParaRPr>
            </a:p>
          </p:txBody>
        </p:sp>
      </p:grpSp>
      <p:sp>
        <p:nvSpPr>
          <p:cNvPr id="146" name="文本框 6"/>
          <p:cNvSpPr txBox="1">
            <a:spLocks noChangeArrowheads="1"/>
          </p:cNvSpPr>
          <p:nvPr/>
        </p:nvSpPr>
        <p:spPr bwMode="auto">
          <a:xfrm>
            <a:off x="2133382" y="2144835"/>
            <a:ext cx="4772461" cy="11079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1300">
                <a:solidFill>
                  <a:schemeClr val="tx1"/>
                </a:solidFill>
                <a:latin typeface="Calibri Light" panose="020F0302020204030204" pitchFamily="34" charset="0"/>
                <a:ea typeface="方正宋刻本秀楷简体" panose="02000000000000000000" pitchFamily="2" charset="-122"/>
              </a:defRPr>
            </a:lvl1pPr>
            <a:lvl2pPr marL="742950" indent="-285750">
              <a:defRPr sz="1300">
                <a:solidFill>
                  <a:schemeClr val="tx1"/>
                </a:solidFill>
                <a:latin typeface="Calibri Light" panose="020F0302020204030204" pitchFamily="34" charset="0"/>
                <a:ea typeface="方正宋刻本秀楷简体" panose="02000000000000000000" pitchFamily="2" charset="-122"/>
              </a:defRPr>
            </a:lvl2pPr>
            <a:lvl3pPr marL="1143000" indent="-228600">
              <a:defRPr sz="1300">
                <a:solidFill>
                  <a:schemeClr val="tx1"/>
                </a:solidFill>
                <a:latin typeface="Calibri Light" panose="020F0302020204030204" pitchFamily="34" charset="0"/>
                <a:ea typeface="方正宋刻本秀楷简体" panose="02000000000000000000" pitchFamily="2" charset="-122"/>
              </a:defRPr>
            </a:lvl3pPr>
            <a:lvl4pPr marL="1600200" indent="-228600">
              <a:defRPr sz="1300">
                <a:solidFill>
                  <a:schemeClr val="tx1"/>
                </a:solidFill>
                <a:latin typeface="Calibri Light" panose="020F0302020204030204" pitchFamily="34" charset="0"/>
                <a:ea typeface="方正宋刻本秀楷简体" panose="02000000000000000000" pitchFamily="2" charset="-122"/>
              </a:defRPr>
            </a:lvl4pPr>
            <a:lvl5pPr marL="2057400" indent="-228600">
              <a:defRPr sz="1300">
                <a:solidFill>
                  <a:schemeClr val="tx1"/>
                </a:solidFill>
                <a:latin typeface="Calibri Light" panose="020F0302020204030204" pitchFamily="34" charset="0"/>
                <a:ea typeface="方正宋刻本秀楷简体" panose="02000000000000000000" pitchFamily="2" charset="-122"/>
              </a:defRPr>
            </a:lvl5pPr>
            <a:lvl6pPr marL="25146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 Light" panose="020F0302020204030204" pitchFamily="34" charset="0"/>
                <a:ea typeface="方正宋刻本秀楷简体" panose="02000000000000000000" pitchFamily="2" charset="-122"/>
              </a:defRPr>
            </a:lvl6pPr>
            <a:lvl7pPr marL="29718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 Light" panose="020F0302020204030204" pitchFamily="34" charset="0"/>
                <a:ea typeface="方正宋刻本秀楷简体" panose="02000000000000000000" pitchFamily="2" charset="-122"/>
              </a:defRPr>
            </a:lvl7pPr>
            <a:lvl8pPr marL="34290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 Light" panose="020F0302020204030204" pitchFamily="34" charset="0"/>
                <a:ea typeface="方正宋刻本秀楷简体" panose="02000000000000000000" pitchFamily="2" charset="-122"/>
              </a:defRPr>
            </a:lvl8pPr>
            <a:lvl9pPr marL="38862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 Light" panose="020F0302020204030204" pitchFamily="34" charset="0"/>
                <a:ea typeface="方正宋刻本秀楷简体" panose="02000000000000000000" pitchFamily="2" charset="-122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zh-CN" sz="6600" dirty="0">
                <a:solidFill>
                  <a:srgbClr val="B28743"/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Thank you</a:t>
            </a:r>
          </a:p>
        </p:txBody>
      </p:sp>
    </p:spTree>
    <p:extLst>
      <p:ext uri="{BB962C8B-B14F-4D97-AF65-F5344CB8AC3E}">
        <p14:creationId xmlns:p14="http://schemas.microsoft.com/office/powerpoint/2010/main" val="5805740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695991" y="2130515"/>
            <a:ext cx="5837111" cy="63094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500" dirty="0">
                <a:solidFill>
                  <a:srgbClr val="FEC1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CÔNG </a:t>
            </a:r>
            <a:r>
              <a:rPr lang="en-US" sz="3500" dirty="0">
                <a:solidFill>
                  <a:srgbClr val="0C674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NGHIỆP</a:t>
            </a:r>
            <a:r>
              <a:rPr lang="en-US" sz="3500" dirty="0">
                <a:solidFill>
                  <a:srgbClr val="FEC1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(TIẾP</a:t>
            </a:r>
            <a:r>
              <a:rPr lang="en-US" sz="3500" dirty="0">
                <a:solidFill>
                  <a:srgbClr val="FEC1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THEO)</a:t>
            </a:r>
          </a:p>
        </p:txBody>
      </p:sp>
    </p:spTree>
    <p:extLst>
      <p:ext uri="{BB962C8B-B14F-4D97-AF65-F5344CB8AC3E}">
        <p14:creationId xmlns:p14="http://schemas.microsoft.com/office/powerpoint/2010/main" val="36908117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文本框 5"/>
          <p:cNvSpPr txBox="1">
            <a:spLocks noChangeArrowheads="1"/>
          </p:cNvSpPr>
          <p:nvPr/>
        </p:nvSpPr>
        <p:spPr bwMode="auto">
          <a:xfrm>
            <a:off x="388632" y="1921905"/>
            <a:ext cx="2958567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1300">
                <a:solidFill>
                  <a:schemeClr val="tx1"/>
                </a:solidFill>
                <a:latin typeface="Calibri Light" panose="020F0302020204030204" pitchFamily="34" charset="0"/>
                <a:ea typeface="方正宋刻本秀楷简体" panose="02000000000000000000" pitchFamily="2" charset="-122"/>
              </a:defRPr>
            </a:lvl1pPr>
            <a:lvl2pPr marL="742950" indent="-285750">
              <a:defRPr sz="1300">
                <a:solidFill>
                  <a:schemeClr val="tx1"/>
                </a:solidFill>
                <a:latin typeface="Calibri Light" panose="020F0302020204030204" pitchFamily="34" charset="0"/>
                <a:ea typeface="方正宋刻本秀楷简体" panose="02000000000000000000" pitchFamily="2" charset="-122"/>
              </a:defRPr>
            </a:lvl2pPr>
            <a:lvl3pPr marL="1143000" indent="-228600">
              <a:defRPr sz="1300">
                <a:solidFill>
                  <a:schemeClr val="tx1"/>
                </a:solidFill>
                <a:latin typeface="Calibri Light" panose="020F0302020204030204" pitchFamily="34" charset="0"/>
                <a:ea typeface="方正宋刻本秀楷简体" panose="02000000000000000000" pitchFamily="2" charset="-122"/>
              </a:defRPr>
            </a:lvl3pPr>
            <a:lvl4pPr marL="1600200" indent="-228600">
              <a:defRPr sz="1300">
                <a:solidFill>
                  <a:schemeClr val="tx1"/>
                </a:solidFill>
                <a:latin typeface="Calibri Light" panose="020F0302020204030204" pitchFamily="34" charset="0"/>
                <a:ea typeface="方正宋刻本秀楷简体" panose="02000000000000000000" pitchFamily="2" charset="-122"/>
              </a:defRPr>
            </a:lvl4pPr>
            <a:lvl5pPr marL="2057400" indent="-228600">
              <a:defRPr sz="1300">
                <a:solidFill>
                  <a:schemeClr val="tx1"/>
                </a:solidFill>
                <a:latin typeface="Calibri Light" panose="020F0302020204030204" pitchFamily="34" charset="0"/>
                <a:ea typeface="方正宋刻本秀楷简体" panose="02000000000000000000" pitchFamily="2" charset="-122"/>
              </a:defRPr>
            </a:lvl5pPr>
            <a:lvl6pPr marL="25146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 Light" panose="020F0302020204030204" pitchFamily="34" charset="0"/>
                <a:ea typeface="方正宋刻本秀楷简体" panose="02000000000000000000" pitchFamily="2" charset="-122"/>
              </a:defRPr>
            </a:lvl6pPr>
            <a:lvl7pPr marL="29718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 Light" panose="020F0302020204030204" pitchFamily="34" charset="0"/>
                <a:ea typeface="方正宋刻本秀楷简体" panose="02000000000000000000" pitchFamily="2" charset="-122"/>
              </a:defRPr>
            </a:lvl7pPr>
            <a:lvl8pPr marL="34290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 Light" panose="020F0302020204030204" pitchFamily="34" charset="0"/>
                <a:ea typeface="方正宋刻本秀楷简体" panose="02000000000000000000" pitchFamily="2" charset="-122"/>
              </a:defRPr>
            </a:lvl8pPr>
            <a:lvl9pPr marL="38862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 Light" panose="020F0302020204030204" pitchFamily="34" charset="0"/>
                <a:ea typeface="方正宋刻本秀楷简体" panose="02000000000000000000" pitchFamily="2" charset="-122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zh-CN" sz="3600" b="1">
                <a:solidFill>
                  <a:srgbClr val="FF7862"/>
                </a:solidFill>
                <a:latin typeface="UVN Hai Long" pitchFamily="34" charset="0"/>
                <a:ea typeface="华文细黑" panose="02010600040101010101" pitchFamily="2" charset="-122"/>
              </a:rPr>
              <a:t>NỘI DUNG CHÍNH</a:t>
            </a:r>
            <a:endParaRPr lang="zh-CN" altLang="en-US" sz="3600" b="1">
              <a:solidFill>
                <a:srgbClr val="FF7862"/>
              </a:solidFill>
              <a:latin typeface="UVN Hai Long" pitchFamily="34" charset="0"/>
              <a:ea typeface="华文细黑" panose="02010600040101010101" pitchFamily="2" charset="-122"/>
            </a:endParaRPr>
          </a:p>
        </p:txBody>
      </p:sp>
      <p:sp>
        <p:nvSpPr>
          <p:cNvPr id="143" name="文本框 6"/>
          <p:cNvSpPr txBox="1">
            <a:spLocks noChangeArrowheads="1"/>
          </p:cNvSpPr>
          <p:nvPr/>
        </p:nvSpPr>
        <p:spPr bwMode="auto">
          <a:xfrm>
            <a:off x="3873648" y="1233686"/>
            <a:ext cx="3098925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1300">
                <a:solidFill>
                  <a:schemeClr val="tx1"/>
                </a:solidFill>
                <a:latin typeface="Calibri Light" panose="020F0302020204030204" pitchFamily="34" charset="0"/>
                <a:ea typeface="方正宋刻本秀楷简体" panose="02000000000000000000" pitchFamily="2" charset="-122"/>
              </a:defRPr>
            </a:lvl1pPr>
            <a:lvl2pPr marL="742950" indent="-285750">
              <a:defRPr sz="1300">
                <a:solidFill>
                  <a:schemeClr val="tx1"/>
                </a:solidFill>
                <a:latin typeface="Calibri Light" panose="020F0302020204030204" pitchFamily="34" charset="0"/>
                <a:ea typeface="方正宋刻本秀楷简体" panose="02000000000000000000" pitchFamily="2" charset="-122"/>
              </a:defRPr>
            </a:lvl2pPr>
            <a:lvl3pPr marL="1143000" indent="-228600">
              <a:defRPr sz="1300">
                <a:solidFill>
                  <a:schemeClr val="tx1"/>
                </a:solidFill>
                <a:latin typeface="Calibri Light" panose="020F0302020204030204" pitchFamily="34" charset="0"/>
                <a:ea typeface="方正宋刻本秀楷简体" panose="02000000000000000000" pitchFamily="2" charset="-122"/>
              </a:defRPr>
            </a:lvl3pPr>
            <a:lvl4pPr marL="1600200" indent="-228600">
              <a:defRPr sz="1300">
                <a:solidFill>
                  <a:schemeClr val="tx1"/>
                </a:solidFill>
                <a:latin typeface="Calibri Light" panose="020F0302020204030204" pitchFamily="34" charset="0"/>
                <a:ea typeface="方正宋刻本秀楷简体" panose="02000000000000000000" pitchFamily="2" charset="-122"/>
              </a:defRPr>
            </a:lvl4pPr>
            <a:lvl5pPr marL="2057400" indent="-228600">
              <a:defRPr sz="1300">
                <a:solidFill>
                  <a:schemeClr val="tx1"/>
                </a:solidFill>
                <a:latin typeface="Calibri Light" panose="020F0302020204030204" pitchFamily="34" charset="0"/>
                <a:ea typeface="方正宋刻本秀楷简体" panose="02000000000000000000" pitchFamily="2" charset="-122"/>
              </a:defRPr>
            </a:lvl5pPr>
            <a:lvl6pPr marL="25146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 Light" panose="020F0302020204030204" pitchFamily="34" charset="0"/>
                <a:ea typeface="方正宋刻本秀楷简体" panose="02000000000000000000" pitchFamily="2" charset="-122"/>
              </a:defRPr>
            </a:lvl6pPr>
            <a:lvl7pPr marL="29718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 Light" panose="020F0302020204030204" pitchFamily="34" charset="0"/>
                <a:ea typeface="方正宋刻本秀楷简体" panose="02000000000000000000" pitchFamily="2" charset="-122"/>
              </a:defRPr>
            </a:lvl7pPr>
            <a:lvl8pPr marL="34290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 Light" panose="020F0302020204030204" pitchFamily="34" charset="0"/>
                <a:ea typeface="方正宋刻本秀楷简体" panose="02000000000000000000" pitchFamily="2" charset="-122"/>
              </a:defRPr>
            </a:lvl8pPr>
            <a:lvl9pPr marL="38862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 Light" panose="020F0302020204030204" pitchFamily="34" charset="0"/>
                <a:ea typeface="方正宋刻本秀楷简体" panose="02000000000000000000" pitchFamily="2" charset="-122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zh-CN" sz="1600" dirty="0">
                <a:solidFill>
                  <a:srgbClr val="FF7862"/>
                </a:solidFill>
                <a:latin typeface="UVN Bach Tuyet Nang" pitchFamily="18" charset="0"/>
                <a:ea typeface="华文细黑" panose="02010600040101010101" pitchFamily="2" charset="-122"/>
              </a:rPr>
              <a:t>01. </a:t>
            </a:r>
            <a:r>
              <a:rPr lang="en-US" altLang="zh-CN" sz="1600" dirty="0" err="1">
                <a:solidFill>
                  <a:srgbClr val="FF7862"/>
                </a:solidFill>
                <a:latin typeface="UVN Bach Tuyet Nang" pitchFamily="18" charset="0"/>
                <a:ea typeface="华文细黑" panose="02010600040101010101" pitchFamily="2" charset="-122"/>
              </a:rPr>
              <a:t>Phân</a:t>
            </a:r>
            <a:r>
              <a:rPr lang="en-US" altLang="zh-CN" sz="1600" dirty="0">
                <a:solidFill>
                  <a:srgbClr val="FF7862"/>
                </a:solidFill>
                <a:latin typeface="UVN Bach Tuyet Nang" pitchFamily="18" charset="0"/>
                <a:ea typeface="华文细黑" panose="02010600040101010101" pitchFamily="2" charset="-122"/>
              </a:rPr>
              <a:t> </a:t>
            </a:r>
            <a:r>
              <a:rPr lang="en-US" altLang="zh-CN" sz="1600" dirty="0" err="1">
                <a:solidFill>
                  <a:srgbClr val="FF7862"/>
                </a:solidFill>
                <a:latin typeface="UVN Bach Tuyet Nang" pitchFamily="18" charset="0"/>
                <a:ea typeface="华文细黑" panose="02010600040101010101" pitchFamily="2" charset="-122"/>
              </a:rPr>
              <a:t>bố</a:t>
            </a:r>
            <a:r>
              <a:rPr lang="en-US" altLang="zh-CN" sz="1600" dirty="0">
                <a:solidFill>
                  <a:srgbClr val="FF7862"/>
                </a:solidFill>
                <a:latin typeface="UVN Bach Tuyet Nang" pitchFamily="18" charset="0"/>
                <a:ea typeface="华文细黑" panose="02010600040101010101" pitchFamily="2" charset="-122"/>
              </a:rPr>
              <a:t> </a:t>
            </a:r>
            <a:r>
              <a:rPr lang="en-US" altLang="zh-CN" sz="1600" dirty="0" err="1">
                <a:solidFill>
                  <a:srgbClr val="FF7862"/>
                </a:solidFill>
                <a:latin typeface="UVN Bach Tuyet Nang" pitchFamily="18" charset="0"/>
                <a:ea typeface="华文细黑" panose="02010600040101010101" pitchFamily="2" charset="-122"/>
              </a:rPr>
              <a:t>các</a:t>
            </a:r>
            <a:r>
              <a:rPr lang="en-US" altLang="zh-CN" sz="1600" dirty="0">
                <a:solidFill>
                  <a:srgbClr val="FF7862"/>
                </a:solidFill>
                <a:latin typeface="UVN Bach Tuyet Nang" pitchFamily="18" charset="0"/>
                <a:ea typeface="华文细黑" panose="02010600040101010101" pitchFamily="2" charset="-122"/>
              </a:rPr>
              <a:t> </a:t>
            </a:r>
            <a:r>
              <a:rPr lang="en-US" altLang="zh-CN" sz="1600" dirty="0" err="1">
                <a:solidFill>
                  <a:srgbClr val="FF7862"/>
                </a:solidFill>
                <a:latin typeface="UVN Bach Tuyet Nang" pitchFamily="18" charset="0"/>
                <a:ea typeface="华文细黑" panose="02010600040101010101" pitchFamily="2" charset="-122"/>
              </a:rPr>
              <a:t>ngành</a:t>
            </a:r>
            <a:r>
              <a:rPr lang="en-US" altLang="zh-CN" sz="1600" dirty="0">
                <a:solidFill>
                  <a:srgbClr val="FF7862"/>
                </a:solidFill>
                <a:latin typeface="UVN Bach Tuyet Nang" pitchFamily="18" charset="0"/>
                <a:ea typeface="华文细黑" panose="02010600040101010101" pitchFamily="2" charset="-122"/>
              </a:rPr>
              <a:t> </a:t>
            </a:r>
            <a:r>
              <a:rPr lang="en-US" altLang="zh-CN" sz="1600" dirty="0" err="1">
                <a:solidFill>
                  <a:srgbClr val="FF7862"/>
                </a:solidFill>
                <a:latin typeface="UVN Bach Tuyet Nang" pitchFamily="18" charset="0"/>
                <a:ea typeface="华文细黑" panose="02010600040101010101" pitchFamily="2" charset="-122"/>
              </a:rPr>
              <a:t>công</a:t>
            </a:r>
            <a:r>
              <a:rPr lang="en-US" altLang="zh-CN" sz="1600" dirty="0">
                <a:solidFill>
                  <a:srgbClr val="FF7862"/>
                </a:solidFill>
                <a:latin typeface="UVN Bach Tuyet Nang" pitchFamily="18" charset="0"/>
                <a:ea typeface="华文细黑" panose="02010600040101010101" pitchFamily="2" charset="-122"/>
              </a:rPr>
              <a:t> </a:t>
            </a:r>
            <a:r>
              <a:rPr lang="en-US" altLang="zh-CN" sz="1600" dirty="0" err="1">
                <a:solidFill>
                  <a:srgbClr val="FF7862"/>
                </a:solidFill>
                <a:latin typeface="UVN Bach Tuyet Nang" pitchFamily="18" charset="0"/>
                <a:ea typeface="华文细黑" panose="02010600040101010101" pitchFamily="2" charset="-122"/>
              </a:rPr>
              <a:t>nghiệp</a:t>
            </a:r>
            <a:endParaRPr lang="zh-CN" altLang="en-US" sz="1600" dirty="0">
              <a:solidFill>
                <a:srgbClr val="FF7862"/>
              </a:solidFill>
              <a:latin typeface="UVN Bach Tuyet Nang" pitchFamily="18" charset="0"/>
              <a:ea typeface="华文细黑" panose="02010600040101010101" pitchFamily="2" charset="-122"/>
            </a:endParaRPr>
          </a:p>
        </p:txBody>
      </p:sp>
      <p:sp>
        <p:nvSpPr>
          <p:cNvPr id="8" name="文本框 6"/>
          <p:cNvSpPr txBox="1">
            <a:spLocks noChangeArrowheads="1"/>
          </p:cNvSpPr>
          <p:nvPr/>
        </p:nvSpPr>
        <p:spPr bwMode="auto">
          <a:xfrm>
            <a:off x="3873647" y="1847209"/>
            <a:ext cx="3704860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1300">
                <a:solidFill>
                  <a:schemeClr val="tx1"/>
                </a:solidFill>
                <a:latin typeface="Calibri Light" panose="020F0302020204030204" pitchFamily="34" charset="0"/>
                <a:ea typeface="方正宋刻本秀楷简体" panose="02000000000000000000" pitchFamily="2" charset="-122"/>
              </a:defRPr>
            </a:lvl1pPr>
            <a:lvl2pPr marL="742950" indent="-285750">
              <a:defRPr sz="1300">
                <a:solidFill>
                  <a:schemeClr val="tx1"/>
                </a:solidFill>
                <a:latin typeface="Calibri Light" panose="020F0302020204030204" pitchFamily="34" charset="0"/>
                <a:ea typeface="方正宋刻本秀楷简体" panose="02000000000000000000" pitchFamily="2" charset="-122"/>
              </a:defRPr>
            </a:lvl2pPr>
            <a:lvl3pPr marL="1143000" indent="-228600">
              <a:defRPr sz="1300">
                <a:solidFill>
                  <a:schemeClr val="tx1"/>
                </a:solidFill>
                <a:latin typeface="Calibri Light" panose="020F0302020204030204" pitchFamily="34" charset="0"/>
                <a:ea typeface="方正宋刻本秀楷简体" panose="02000000000000000000" pitchFamily="2" charset="-122"/>
              </a:defRPr>
            </a:lvl3pPr>
            <a:lvl4pPr marL="1600200" indent="-228600">
              <a:defRPr sz="1300">
                <a:solidFill>
                  <a:schemeClr val="tx1"/>
                </a:solidFill>
                <a:latin typeface="Calibri Light" panose="020F0302020204030204" pitchFamily="34" charset="0"/>
                <a:ea typeface="方正宋刻本秀楷简体" panose="02000000000000000000" pitchFamily="2" charset="-122"/>
              </a:defRPr>
            </a:lvl4pPr>
            <a:lvl5pPr marL="2057400" indent="-228600">
              <a:defRPr sz="1300">
                <a:solidFill>
                  <a:schemeClr val="tx1"/>
                </a:solidFill>
                <a:latin typeface="Calibri Light" panose="020F0302020204030204" pitchFamily="34" charset="0"/>
                <a:ea typeface="方正宋刻本秀楷简体" panose="02000000000000000000" pitchFamily="2" charset="-122"/>
              </a:defRPr>
            </a:lvl5pPr>
            <a:lvl6pPr marL="25146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 Light" panose="020F0302020204030204" pitchFamily="34" charset="0"/>
                <a:ea typeface="方正宋刻本秀楷简体" panose="02000000000000000000" pitchFamily="2" charset="-122"/>
              </a:defRPr>
            </a:lvl6pPr>
            <a:lvl7pPr marL="29718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 Light" panose="020F0302020204030204" pitchFamily="34" charset="0"/>
                <a:ea typeface="方正宋刻本秀楷简体" panose="02000000000000000000" pitchFamily="2" charset="-122"/>
              </a:defRPr>
            </a:lvl7pPr>
            <a:lvl8pPr marL="34290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 Light" panose="020F0302020204030204" pitchFamily="34" charset="0"/>
                <a:ea typeface="方正宋刻本秀楷简体" panose="02000000000000000000" pitchFamily="2" charset="-122"/>
              </a:defRPr>
            </a:lvl8pPr>
            <a:lvl9pPr marL="38862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 Light" panose="020F0302020204030204" pitchFamily="34" charset="0"/>
                <a:ea typeface="方正宋刻本秀楷简体" panose="02000000000000000000" pitchFamily="2" charset="-122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zh-CN" sz="1600" dirty="0">
                <a:solidFill>
                  <a:srgbClr val="FF7862"/>
                </a:solidFill>
                <a:latin typeface="UVN Bach Tuyet Nang" pitchFamily="18" charset="0"/>
                <a:ea typeface="华文细黑" panose="02010600040101010101" pitchFamily="2" charset="-122"/>
              </a:rPr>
              <a:t>02. </a:t>
            </a:r>
            <a:r>
              <a:rPr lang="en-US" altLang="zh-CN" sz="1600" dirty="0" err="1">
                <a:solidFill>
                  <a:srgbClr val="FF7862"/>
                </a:solidFill>
                <a:latin typeface="UVN Bach Tuyet Nang" pitchFamily="18" charset="0"/>
                <a:ea typeface="华文细黑" panose="02010600040101010101" pitchFamily="2" charset="-122"/>
              </a:rPr>
              <a:t>Các</a:t>
            </a:r>
            <a:r>
              <a:rPr lang="en-US" altLang="zh-CN" sz="1600" dirty="0">
                <a:solidFill>
                  <a:srgbClr val="FF7862"/>
                </a:solidFill>
                <a:latin typeface="UVN Bach Tuyet Nang" pitchFamily="18" charset="0"/>
                <a:ea typeface="华文细黑" panose="02010600040101010101" pitchFamily="2" charset="-122"/>
              </a:rPr>
              <a:t> </a:t>
            </a:r>
            <a:r>
              <a:rPr lang="en-US" altLang="zh-CN" sz="1600" dirty="0" err="1">
                <a:solidFill>
                  <a:srgbClr val="FF7862"/>
                </a:solidFill>
                <a:latin typeface="UVN Bach Tuyet Nang" pitchFamily="18" charset="0"/>
                <a:ea typeface="华文细黑" panose="02010600040101010101" pitchFamily="2" charset="-122"/>
              </a:rPr>
              <a:t>trung</a:t>
            </a:r>
            <a:r>
              <a:rPr lang="en-US" altLang="zh-CN" sz="1600" dirty="0">
                <a:solidFill>
                  <a:srgbClr val="FF7862"/>
                </a:solidFill>
                <a:latin typeface="UVN Bach Tuyet Nang" pitchFamily="18" charset="0"/>
                <a:ea typeface="华文细黑" panose="02010600040101010101" pitchFamily="2" charset="-122"/>
              </a:rPr>
              <a:t> </a:t>
            </a:r>
            <a:r>
              <a:rPr lang="en-US" altLang="zh-CN" sz="1600" dirty="0" err="1">
                <a:solidFill>
                  <a:srgbClr val="FF7862"/>
                </a:solidFill>
                <a:latin typeface="UVN Bach Tuyet Nang" pitchFamily="18" charset="0"/>
                <a:ea typeface="华文细黑" panose="02010600040101010101" pitchFamily="2" charset="-122"/>
              </a:rPr>
              <a:t>tâm</a:t>
            </a:r>
            <a:r>
              <a:rPr lang="en-US" altLang="zh-CN" sz="1600" dirty="0">
                <a:solidFill>
                  <a:srgbClr val="FF7862"/>
                </a:solidFill>
                <a:latin typeface="UVN Bach Tuyet Nang" pitchFamily="18" charset="0"/>
                <a:ea typeface="华文细黑" panose="02010600040101010101" pitchFamily="2" charset="-122"/>
              </a:rPr>
              <a:t> </a:t>
            </a:r>
            <a:r>
              <a:rPr lang="en-US" altLang="zh-CN" sz="1600" dirty="0" err="1">
                <a:solidFill>
                  <a:srgbClr val="FF7862"/>
                </a:solidFill>
                <a:latin typeface="UVN Bach Tuyet Nang" pitchFamily="18" charset="0"/>
                <a:ea typeface="华文细黑" panose="02010600040101010101" pitchFamily="2" charset="-122"/>
              </a:rPr>
              <a:t>công</a:t>
            </a:r>
            <a:r>
              <a:rPr lang="en-US" altLang="zh-CN" sz="1600" dirty="0">
                <a:solidFill>
                  <a:srgbClr val="FF7862"/>
                </a:solidFill>
                <a:latin typeface="UVN Bach Tuyet Nang" pitchFamily="18" charset="0"/>
                <a:ea typeface="华文细黑" panose="02010600040101010101" pitchFamily="2" charset="-122"/>
              </a:rPr>
              <a:t> </a:t>
            </a:r>
            <a:r>
              <a:rPr lang="en-US" altLang="zh-CN" sz="1600" dirty="0" err="1">
                <a:solidFill>
                  <a:srgbClr val="FF7862"/>
                </a:solidFill>
                <a:latin typeface="UVN Bach Tuyet Nang" pitchFamily="18" charset="0"/>
                <a:ea typeface="华文细黑" panose="02010600040101010101" pitchFamily="2" charset="-122"/>
              </a:rPr>
              <a:t>nghiệp</a:t>
            </a:r>
            <a:r>
              <a:rPr lang="en-US" altLang="zh-CN" sz="1600" dirty="0">
                <a:solidFill>
                  <a:srgbClr val="FF7862"/>
                </a:solidFill>
                <a:latin typeface="UVN Bach Tuyet Nang" pitchFamily="18" charset="0"/>
                <a:ea typeface="华文细黑" panose="02010600040101010101" pitchFamily="2" charset="-122"/>
              </a:rPr>
              <a:t> </a:t>
            </a:r>
            <a:r>
              <a:rPr lang="en-US" altLang="zh-CN" sz="1600" dirty="0" err="1">
                <a:solidFill>
                  <a:srgbClr val="FF7862"/>
                </a:solidFill>
                <a:latin typeface="UVN Bach Tuyet Nang" pitchFamily="18" charset="0"/>
                <a:ea typeface="华文细黑" panose="02010600040101010101" pitchFamily="2" charset="-122"/>
              </a:rPr>
              <a:t>lớn</a:t>
            </a:r>
            <a:r>
              <a:rPr lang="en-US" altLang="zh-CN" sz="1600" dirty="0">
                <a:solidFill>
                  <a:srgbClr val="FF7862"/>
                </a:solidFill>
                <a:latin typeface="UVN Bach Tuyet Nang" pitchFamily="18" charset="0"/>
                <a:ea typeface="华文细黑" panose="02010600040101010101" pitchFamily="2" charset="-122"/>
              </a:rPr>
              <a:t> </a:t>
            </a:r>
            <a:r>
              <a:rPr lang="en-US" altLang="zh-CN" sz="1600" dirty="0" err="1">
                <a:solidFill>
                  <a:srgbClr val="FF7862"/>
                </a:solidFill>
                <a:latin typeface="UVN Bach Tuyet Nang" pitchFamily="18" charset="0"/>
                <a:ea typeface="华文细黑" panose="02010600040101010101" pitchFamily="2" charset="-122"/>
              </a:rPr>
              <a:t>nước</a:t>
            </a:r>
            <a:r>
              <a:rPr lang="en-US" altLang="zh-CN" sz="1600" dirty="0">
                <a:solidFill>
                  <a:srgbClr val="FF7862"/>
                </a:solidFill>
                <a:latin typeface="UVN Bach Tuyet Nang" pitchFamily="18" charset="0"/>
                <a:ea typeface="华文细黑" panose="02010600040101010101" pitchFamily="2" charset="-122"/>
              </a:rPr>
              <a:t> ta</a:t>
            </a:r>
            <a:endParaRPr lang="zh-CN" altLang="en-US" sz="1600" dirty="0">
              <a:solidFill>
                <a:srgbClr val="FF7862"/>
              </a:solidFill>
              <a:latin typeface="UVN Bach Tuyet Nang" pitchFamily="18" charset="0"/>
              <a:ea typeface="华文细黑" panose="02010600040101010101" pitchFamily="2" charset="-122"/>
            </a:endParaRPr>
          </a:p>
        </p:txBody>
      </p:sp>
      <p:sp>
        <p:nvSpPr>
          <p:cNvPr id="9" name="文本框 6"/>
          <p:cNvSpPr txBox="1">
            <a:spLocks noChangeArrowheads="1"/>
          </p:cNvSpPr>
          <p:nvPr/>
        </p:nvSpPr>
        <p:spPr bwMode="auto">
          <a:xfrm>
            <a:off x="3873646" y="2460732"/>
            <a:ext cx="2585964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1300">
                <a:solidFill>
                  <a:schemeClr val="tx1"/>
                </a:solidFill>
                <a:latin typeface="Calibri Light" panose="020F0302020204030204" pitchFamily="34" charset="0"/>
                <a:ea typeface="方正宋刻本秀楷简体" panose="02000000000000000000" pitchFamily="2" charset="-122"/>
              </a:defRPr>
            </a:lvl1pPr>
            <a:lvl2pPr marL="742950" indent="-285750">
              <a:defRPr sz="1300">
                <a:solidFill>
                  <a:schemeClr val="tx1"/>
                </a:solidFill>
                <a:latin typeface="Calibri Light" panose="020F0302020204030204" pitchFamily="34" charset="0"/>
                <a:ea typeface="方正宋刻本秀楷简体" panose="02000000000000000000" pitchFamily="2" charset="-122"/>
              </a:defRPr>
            </a:lvl2pPr>
            <a:lvl3pPr marL="1143000" indent="-228600">
              <a:defRPr sz="1300">
                <a:solidFill>
                  <a:schemeClr val="tx1"/>
                </a:solidFill>
                <a:latin typeface="Calibri Light" panose="020F0302020204030204" pitchFamily="34" charset="0"/>
                <a:ea typeface="方正宋刻本秀楷简体" panose="02000000000000000000" pitchFamily="2" charset="-122"/>
              </a:defRPr>
            </a:lvl3pPr>
            <a:lvl4pPr marL="1600200" indent="-228600">
              <a:defRPr sz="1300">
                <a:solidFill>
                  <a:schemeClr val="tx1"/>
                </a:solidFill>
                <a:latin typeface="Calibri Light" panose="020F0302020204030204" pitchFamily="34" charset="0"/>
                <a:ea typeface="方正宋刻本秀楷简体" panose="02000000000000000000" pitchFamily="2" charset="-122"/>
              </a:defRPr>
            </a:lvl4pPr>
            <a:lvl5pPr marL="2057400" indent="-228600">
              <a:defRPr sz="1300">
                <a:solidFill>
                  <a:schemeClr val="tx1"/>
                </a:solidFill>
                <a:latin typeface="Calibri Light" panose="020F0302020204030204" pitchFamily="34" charset="0"/>
                <a:ea typeface="方正宋刻本秀楷简体" panose="02000000000000000000" pitchFamily="2" charset="-122"/>
              </a:defRPr>
            </a:lvl5pPr>
            <a:lvl6pPr marL="25146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 Light" panose="020F0302020204030204" pitchFamily="34" charset="0"/>
                <a:ea typeface="方正宋刻本秀楷简体" panose="02000000000000000000" pitchFamily="2" charset="-122"/>
              </a:defRPr>
            </a:lvl6pPr>
            <a:lvl7pPr marL="29718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 Light" panose="020F0302020204030204" pitchFamily="34" charset="0"/>
                <a:ea typeface="方正宋刻本秀楷简体" panose="02000000000000000000" pitchFamily="2" charset="-122"/>
              </a:defRPr>
            </a:lvl7pPr>
            <a:lvl8pPr marL="34290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 Light" panose="020F0302020204030204" pitchFamily="34" charset="0"/>
                <a:ea typeface="方正宋刻本秀楷简体" panose="02000000000000000000" pitchFamily="2" charset="-122"/>
              </a:defRPr>
            </a:lvl8pPr>
            <a:lvl9pPr marL="38862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 Light" panose="020F0302020204030204" pitchFamily="34" charset="0"/>
                <a:ea typeface="方正宋刻本秀楷简体" panose="02000000000000000000" pitchFamily="2" charset="-122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zh-CN" sz="1600" dirty="0">
                <a:solidFill>
                  <a:srgbClr val="FF7862"/>
                </a:solidFill>
                <a:latin typeface="UVN Bach Tuyet Nang" pitchFamily="18" charset="0"/>
                <a:ea typeface="华文细黑" panose="02010600040101010101" pitchFamily="2" charset="-122"/>
              </a:rPr>
              <a:t>03. </a:t>
            </a:r>
            <a:r>
              <a:rPr lang="en-US" altLang="zh-CN" sz="1600" dirty="0" err="1">
                <a:solidFill>
                  <a:srgbClr val="FF7862"/>
                </a:solidFill>
                <a:latin typeface="UVN Bach Tuyet Nang" pitchFamily="18" charset="0"/>
                <a:ea typeface="华文细黑" panose="02010600040101010101" pitchFamily="2" charset="-122"/>
              </a:rPr>
              <a:t>Mở</a:t>
            </a:r>
            <a:r>
              <a:rPr lang="en-US" altLang="zh-CN" sz="1600" dirty="0">
                <a:solidFill>
                  <a:srgbClr val="FF7862"/>
                </a:solidFill>
                <a:latin typeface="UVN Bach Tuyet Nang" pitchFamily="18" charset="0"/>
                <a:ea typeface="华文细黑" panose="02010600040101010101" pitchFamily="2" charset="-122"/>
              </a:rPr>
              <a:t> </a:t>
            </a:r>
            <a:r>
              <a:rPr lang="en-US" altLang="zh-CN" sz="1600" dirty="0" err="1">
                <a:solidFill>
                  <a:srgbClr val="FF7862"/>
                </a:solidFill>
                <a:latin typeface="UVN Bach Tuyet Nang" pitchFamily="18" charset="0"/>
                <a:ea typeface="华文细黑" panose="02010600040101010101" pitchFamily="2" charset="-122"/>
              </a:rPr>
              <a:t>rộng</a:t>
            </a:r>
            <a:r>
              <a:rPr lang="en-US" altLang="zh-CN" sz="1600" dirty="0">
                <a:solidFill>
                  <a:srgbClr val="FF7862"/>
                </a:solidFill>
                <a:latin typeface="UVN Bach Tuyet Nang" pitchFamily="18" charset="0"/>
                <a:ea typeface="华文细黑" panose="02010600040101010101" pitchFamily="2" charset="-122"/>
              </a:rPr>
              <a:t> – </a:t>
            </a:r>
            <a:r>
              <a:rPr lang="en-US" altLang="zh-CN" sz="1600" dirty="0" err="1">
                <a:solidFill>
                  <a:srgbClr val="FF7862"/>
                </a:solidFill>
                <a:latin typeface="UVN Bach Tuyet Nang" pitchFamily="18" charset="0"/>
                <a:ea typeface="华文细黑" panose="02010600040101010101" pitchFamily="2" charset="-122"/>
              </a:rPr>
              <a:t>liên</a:t>
            </a:r>
            <a:r>
              <a:rPr lang="en-US" altLang="zh-CN" sz="1600" dirty="0">
                <a:solidFill>
                  <a:srgbClr val="FF7862"/>
                </a:solidFill>
                <a:latin typeface="UVN Bach Tuyet Nang" pitchFamily="18" charset="0"/>
                <a:ea typeface="华文细黑" panose="02010600040101010101" pitchFamily="2" charset="-122"/>
              </a:rPr>
              <a:t> </a:t>
            </a:r>
            <a:r>
              <a:rPr lang="en-US" altLang="zh-CN" sz="1600" dirty="0" err="1">
                <a:solidFill>
                  <a:srgbClr val="FF7862"/>
                </a:solidFill>
                <a:latin typeface="UVN Bach Tuyet Nang" pitchFamily="18" charset="0"/>
                <a:ea typeface="华文细黑" panose="02010600040101010101" pitchFamily="2" charset="-122"/>
              </a:rPr>
              <a:t>hệ</a:t>
            </a:r>
            <a:r>
              <a:rPr lang="en-US" altLang="zh-CN" sz="1600" dirty="0">
                <a:solidFill>
                  <a:srgbClr val="FF7862"/>
                </a:solidFill>
                <a:latin typeface="UVN Bach Tuyet Nang" pitchFamily="18" charset="0"/>
                <a:ea typeface="华文细黑" panose="02010600040101010101" pitchFamily="2" charset="-122"/>
              </a:rPr>
              <a:t> </a:t>
            </a:r>
            <a:r>
              <a:rPr lang="en-US" altLang="zh-CN" sz="1600" dirty="0" err="1">
                <a:solidFill>
                  <a:srgbClr val="FF7862"/>
                </a:solidFill>
                <a:latin typeface="UVN Bach Tuyet Nang" pitchFamily="18" charset="0"/>
                <a:ea typeface="华文细黑" panose="02010600040101010101" pitchFamily="2" charset="-122"/>
              </a:rPr>
              <a:t>thực</a:t>
            </a:r>
            <a:r>
              <a:rPr lang="en-US" altLang="zh-CN" sz="1600" dirty="0">
                <a:solidFill>
                  <a:srgbClr val="FF7862"/>
                </a:solidFill>
                <a:latin typeface="UVN Bach Tuyet Nang" pitchFamily="18" charset="0"/>
                <a:ea typeface="华文细黑" panose="02010600040101010101" pitchFamily="2" charset="-122"/>
              </a:rPr>
              <a:t> </a:t>
            </a:r>
            <a:r>
              <a:rPr lang="en-US" altLang="zh-CN" sz="1600" dirty="0" err="1">
                <a:solidFill>
                  <a:srgbClr val="FF7862"/>
                </a:solidFill>
                <a:latin typeface="UVN Bach Tuyet Nang" pitchFamily="18" charset="0"/>
                <a:ea typeface="华文细黑" panose="02010600040101010101" pitchFamily="2" charset="-122"/>
              </a:rPr>
              <a:t>tế</a:t>
            </a:r>
            <a:endParaRPr lang="zh-CN" altLang="en-US" sz="1600" dirty="0">
              <a:solidFill>
                <a:srgbClr val="FF7862"/>
              </a:solidFill>
              <a:latin typeface="UVN Bach Tuyet Nang" pitchFamily="18" charset="0"/>
              <a:ea typeface="华文细黑" panose="02010600040101010101" pitchFamily="2" charset="-122"/>
            </a:endParaRPr>
          </a:p>
        </p:txBody>
      </p:sp>
      <p:sp>
        <p:nvSpPr>
          <p:cNvPr id="10" name="文本框 6"/>
          <p:cNvSpPr txBox="1">
            <a:spLocks noChangeArrowheads="1"/>
          </p:cNvSpPr>
          <p:nvPr/>
        </p:nvSpPr>
        <p:spPr bwMode="auto">
          <a:xfrm>
            <a:off x="3873645" y="3074255"/>
            <a:ext cx="1906291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1300">
                <a:solidFill>
                  <a:schemeClr val="tx1"/>
                </a:solidFill>
                <a:latin typeface="Calibri Light" panose="020F0302020204030204" pitchFamily="34" charset="0"/>
                <a:ea typeface="方正宋刻本秀楷简体" panose="02000000000000000000" pitchFamily="2" charset="-122"/>
              </a:defRPr>
            </a:lvl1pPr>
            <a:lvl2pPr marL="742950" indent="-285750">
              <a:defRPr sz="1300">
                <a:solidFill>
                  <a:schemeClr val="tx1"/>
                </a:solidFill>
                <a:latin typeface="Calibri Light" panose="020F0302020204030204" pitchFamily="34" charset="0"/>
                <a:ea typeface="方正宋刻本秀楷简体" panose="02000000000000000000" pitchFamily="2" charset="-122"/>
              </a:defRPr>
            </a:lvl2pPr>
            <a:lvl3pPr marL="1143000" indent="-228600">
              <a:defRPr sz="1300">
                <a:solidFill>
                  <a:schemeClr val="tx1"/>
                </a:solidFill>
                <a:latin typeface="Calibri Light" panose="020F0302020204030204" pitchFamily="34" charset="0"/>
                <a:ea typeface="方正宋刻本秀楷简体" panose="02000000000000000000" pitchFamily="2" charset="-122"/>
              </a:defRPr>
            </a:lvl3pPr>
            <a:lvl4pPr marL="1600200" indent="-228600">
              <a:defRPr sz="1300">
                <a:solidFill>
                  <a:schemeClr val="tx1"/>
                </a:solidFill>
                <a:latin typeface="Calibri Light" panose="020F0302020204030204" pitchFamily="34" charset="0"/>
                <a:ea typeface="方正宋刻本秀楷简体" panose="02000000000000000000" pitchFamily="2" charset="-122"/>
              </a:defRPr>
            </a:lvl4pPr>
            <a:lvl5pPr marL="2057400" indent="-228600">
              <a:defRPr sz="1300">
                <a:solidFill>
                  <a:schemeClr val="tx1"/>
                </a:solidFill>
                <a:latin typeface="Calibri Light" panose="020F0302020204030204" pitchFamily="34" charset="0"/>
                <a:ea typeface="方正宋刻本秀楷简体" panose="02000000000000000000" pitchFamily="2" charset="-122"/>
              </a:defRPr>
            </a:lvl5pPr>
            <a:lvl6pPr marL="25146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 Light" panose="020F0302020204030204" pitchFamily="34" charset="0"/>
                <a:ea typeface="方正宋刻本秀楷简体" panose="02000000000000000000" pitchFamily="2" charset="-122"/>
              </a:defRPr>
            </a:lvl6pPr>
            <a:lvl7pPr marL="29718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 Light" panose="020F0302020204030204" pitchFamily="34" charset="0"/>
                <a:ea typeface="方正宋刻本秀楷简体" panose="02000000000000000000" pitchFamily="2" charset="-122"/>
              </a:defRPr>
            </a:lvl7pPr>
            <a:lvl8pPr marL="34290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 Light" panose="020F0302020204030204" pitchFamily="34" charset="0"/>
                <a:ea typeface="方正宋刻本秀楷简体" panose="02000000000000000000" pitchFamily="2" charset="-122"/>
              </a:defRPr>
            </a:lvl8pPr>
            <a:lvl9pPr marL="38862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 Light" panose="020F0302020204030204" pitchFamily="34" charset="0"/>
                <a:ea typeface="方正宋刻本秀楷简体" panose="02000000000000000000" pitchFamily="2" charset="-122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zh-CN" sz="1600" dirty="0">
                <a:solidFill>
                  <a:srgbClr val="FF7862"/>
                </a:solidFill>
                <a:latin typeface="UVN Bach Tuyet Nang" pitchFamily="18" charset="0"/>
                <a:ea typeface="华文细黑" panose="02010600040101010101" pitchFamily="2" charset="-122"/>
              </a:rPr>
              <a:t>04. </a:t>
            </a:r>
            <a:r>
              <a:rPr lang="en-US" altLang="zh-CN" sz="1600" dirty="0" err="1">
                <a:solidFill>
                  <a:srgbClr val="FF7862"/>
                </a:solidFill>
                <a:latin typeface="UVN Bach Tuyet Nang" pitchFamily="18" charset="0"/>
                <a:ea typeface="华文细黑" panose="02010600040101010101" pitchFamily="2" charset="-122"/>
              </a:rPr>
              <a:t>Củng</a:t>
            </a:r>
            <a:r>
              <a:rPr lang="en-US" altLang="zh-CN" sz="1600" dirty="0">
                <a:solidFill>
                  <a:srgbClr val="FF7862"/>
                </a:solidFill>
                <a:latin typeface="UVN Bach Tuyet Nang" pitchFamily="18" charset="0"/>
                <a:ea typeface="华文细黑" panose="02010600040101010101" pitchFamily="2" charset="-122"/>
              </a:rPr>
              <a:t> </a:t>
            </a:r>
            <a:r>
              <a:rPr lang="en-US" altLang="zh-CN" sz="1600" dirty="0" err="1">
                <a:solidFill>
                  <a:srgbClr val="FF7862"/>
                </a:solidFill>
                <a:latin typeface="UVN Bach Tuyet Nang" pitchFamily="18" charset="0"/>
                <a:ea typeface="华文细黑" panose="02010600040101010101" pitchFamily="2" charset="-122"/>
              </a:rPr>
              <a:t>cố</a:t>
            </a:r>
            <a:r>
              <a:rPr lang="en-US" altLang="zh-CN" sz="1600" dirty="0">
                <a:solidFill>
                  <a:srgbClr val="FF7862"/>
                </a:solidFill>
                <a:latin typeface="UVN Bach Tuyet Nang" pitchFamily="18" charset="0"/>
                <a:ea typeface="华文细黑" panose="02010600040101010101" pitchFamily="2" charset="-122"/>
              </a:rPr>
              <a:t> - </a:t>
            </a:r>
            <a:r>
              <a:rPr lang="en-US" altLang="zh-CN" sz="1600" dirty="0" err="1">
                <a:solidFill>
                  <a:srgbClr val="FF7862"/>
                </a:solidFill>
                <a:latin typeface="UVN Bach Tuyet Nang" pitchFamily="18" charset="0"/>
                <a:ea typeface="华文细黑" panose="02010600040101010101" pitchFamily="2" charset="-122"/>
              </a:rPr>
              <a:t>dặn</a:t>
            </a:r>
            <a:r>
              <a:rPr lang="en-US" altLang="zh-CN" sz="1600" dirty="0">
                <a:solidFill>
                  <a:srgbClr val="FF7862"/>
                </a:solidFill>
                <a:latin typeface="UVN Bach Tuyet Nang" pitchFamily="18" charset="0"/>
                <a:ea typeface="华文细黑" panose="02010600040101010101" pitchFamily="2" charset="-122"/>
              </a:rPr>
              <a:t> </a:t>
            </a:r>
            <a:r>
              <a:rPr lang="en-US" altLang="zh-CN" sz="1600" dirty="0" err="1">
                <a:solidFill>
                  <a:srgbClr val="FF7862"/>
                </a:solidFill>
                <a:latin typeface="UVN Bach Tuyet Nang" pitchFamily="18" charset="0"/>
                <a:ea typeface="华文细黑" panose="02010600040101010101" pitchFamily="2" charset="-122"/>
              </a:rPr>
              <a:t>dò</a:t>
            </a:r>
            <a:endParaRPr lang="zh-CN" altLang="en-US" sz="1600" dirty="0">
              <a:solidFill>
                <a:srgbClr val="FF7862"/>
              </a:solidFill>
              <a:latin typeface="UVN Bach Tuyet Nang" pitchFamily="18" charset="0"/>
              <a:ea typeface="华文细黑" panose="0201060004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228518404"/>
      </p:ext>
    </p:extLst>
  </p:cSld>
  <p:clrMapOvr>
    <a:masterClrMapping/>
  </p:clrMapOvr>
  <p:transition spd="slow">
    <p:wip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/>
          <p:cNvGrpSpPr/>
          <p:nvPr/>
        </p:nvGrpSpPr>
        <p:grpSpPr>
          <a:xfrm>
            <a:off x="4062827" y="3123346"/>
            <a:ext cx="628926" cy="89203"/>
            <a:chOff x="4064994" y="3738475"/>
            <a:chExt cx="987048" cy="139997"/>
          </a:xfrm>
        </p:grpSpPr>
        <p:sp>
          <p:nvSpPr>
            <p:cNvPr id="3" name="椭圆 2"/>
            <p:cNvSpPr/>
            <p:nvPr/>
          </p:nvSpPr>
          <p:spPr>
            <a:xfrm>
              <a:off x="4064994" y="3738475"/>
              <a:ext cx="139997" cy="139997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UVN Cat Bien" pitchFamily="18" charset="0"/>
                <a:ea typeface="华文细黑" panose="02010600040101010101" pitchFamily="2" charset="-122"/>
              </a:endParaRPr>
            </a:p>
          </p:txBody>
        </p:sp>
        <p:sp>
          <p:nvSpPr>
            <p:cNvPr id="95" name="椭圆 94"/>
            <p:cNvSpPr/>
            <p:nvPr/>
          </p:nvSpPr>
          <p:spPr>
            <a:xfrm>
              <a:off x="4276757" y="3738475"/>
              <a:ext cx="139997" cy="139997"/>
            </a:xfrm>
            <a:prstGeom prst="ellipse">
              <a:avLst/>
            </a:prstGeom>
            <a:solidFill>
              <a:srgbClr val="FEC1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UVN Cat Bien" pitchFamily="18" charset="0"/>
                <a:ea typeface="华文细黑" panose="02010600040101010101" pitchFamily="2" charset="-122"/>
              </a:endParaRPr>
            </a:p>
          </p:txBody>
        </p:sp>
        <p:sp>
          <p:nvSpPr>
            <p:cNvPr id="96" name="椭圆 95"/>
            <p:cNvSpPr/>
            <p:nvPr/>
          </p:nvSpPr>
          <p:spPr>
            <a:xfrm>
              <a:off x="4488520" y="3738475"/>
              <a:ext cx="139997" cy="139997"/>
            </a:xfrm>
            <a:prstGeom prst="ellipse">
              <a:avLst/>
            </a:prstGeom>
            <a:solidFill>
              <a:srgbClr val="B2874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UVN Cat Bien" pitchFamily="18" charset="0"/>
                <a:ea typeface="华文细黑" panose="02010600040101010101" pitchFamily="2" charset="-122"/>
              </a:endParaRPr>
            </a:p>
          </p:txBody>
        </p:sp>
        <p:sp>
          <p:nvSpPr>
            <p:cNvPr id="97" name="椭圆 96"/>
            <p:cNvSpPr/>
            <p:nvPr/>
          </p:nvSpPr>
          <p:spPr>
            <a:xfrm>
              <a:off x="4700283" y="3738475"/>
              <a:ext cx="139997" cy="139997"/>
            </a:xfrm>
            <a:prstGeom prst="ellipse">
              <a:avLst/>
            </a:prstGeom>
            <a:solidFill>
              <a:srgbClr val="21B37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UVN Cat Bien" pitchFamily="18" charset="0"/>
                <a:ea typeface="华文细黑" panose="02010600040101010101" pitchFamily="2" charset="-122"/>
              </a:endParaRPr>
            </a:p>
          </p:txBody>
        </p:sp>
        <p:sp>
          <p:nvSpPr>
            <p:cNvPr id="98" name="椭圆 97"/>
            <p:cNvSpPr/>
            <p:nvPr/>
          </p:nvSpPr>
          <p:spPr>
            <a:xfrm>
              <a:off x="4912045" y="3738475"/>
              <a:ext cx="139997" cy="139997"/>
            </a:xfrm>
            <a:prstGeom prst="ellipse">
              <a:avLst/>
            </a:prstGeom>
            <a:solidFill>
              <a:srgbClr val="0C674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UVN Cat Bien" pitchFamily="18" charset="0"/>
                <a:ea typeface="华文细黑" panose="02010600040101010101" pitchFamily="2" charset="-122"/>
              </a:endParaRPr>
            </a:p>
          </p:txBody>
        </p:sp>
      </p:grpSp>
      <p:sp>
        <p:nvSpPr>
          <p:cNvPr id="10" name="文本框 6"/>
          <p:cNvSpPr txBox="1">
            <a:spLocks noChangeArrowheads="1"/>
          </p:cNvSpPr>
          <p:nvPr/>
        </p:nvSpPr>
        <p:spPr bwMode="auto">
          <a:xfrm>
            <a:off x="1040469" y="1412639"/>
            <a:ext cx="5966793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anchor="t">
            <a:spAutoFit/>
          </a:bodyPr>
          <a:lstStyle>
            <a:lvl1pPr>
              <a:defRPr sz="1300">
                <a:solidFill>
                  <a:schemeClr val="tx1"/>
                </a:solidFill>
                <a:latin typeface="Calibri Light" panose="020F0302020204030204" pitchFamily="34" charset="0"/>
                <a:ea typeface="方正宋刻本秀楷简体" panose="02000000000000000000" pitchFamily="2" charset="-122"/>
              </a:defRPr>
            </a:lvl1pPr>
            <a:lvl2pPr marL="742950" indent="-285750">
              <a:defRPr sz="1300">
                <a:solidFill>
                  <a:schemeClr val="tx1"/>
                </a:solidFill>
                <a:latin typeface="Calibri Light" panose="020F0302020204030204" pitchFamily="34" charset="0"/>
                <a:ea typeface="方正宋刻本秀楷简体" panose="02000000000000000000" pitchFamily="2" charset="-122"/>
              </a:defRPr>
            </a:lvl2pPr>
            <a:lvl3pPr marL="1143000" indent="-228600">
              <a:defRPr sz="1300">
                <a:solidFill>
                  <a:schemeClr val="tx1"/>
                </a:solidFill>
                <a:latin typeface="Calibri Light" panose="020F0302020204030204" pitchFamily="34" charset="0"/>
                <a:ea typeface="方正宋刻本秀楷简体" panose="02000000000000000000" pitchFamily="2" charset="-122"/>
              </a:defRPr>
            </a:lvl3pPr>
            <a:lvl4pPr marL="1600200" indent="-228600">
              <a:defRPr sz="1300">
                <a:solidFill>
                  <a:schemeClr val="tx1"/>
                </a:solidFill>
                <a:latin typeface="Calibri Light" panose="020F0302020204030204" pitchFamily="34" charset="0"/>
                <a:ea typeface="方正宋刻本秀楷简体" panose="02000000000000000000" pitchFamily="2" charset="-122"/>
              </a:defRPr>
            </a:lvl4pPr>
            <a:lvl5pPr marL="2057400" indent="-228600">
              <a:defRPr sz="1300">
                <a:solidFill>
                  <a:schemeClr val="tx1"/>
                </a:solidFill>
                <a:latin typeface="Calibri Light" panose="020F0302020204030204" pitchFamily="34" charset="0"/>
                <a:ea typeface="方正宋刻本秀楷简体" panose="02000000000000000000" pitchFamily="2" charset="-122"/>
              </a:defRPr>
            </a:lvl5pPr>
            <a:lvl6pPr marL="25146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 Light" panose="020F0302020204030204" pitchFamily="34" charset="0"/>
                <a:ea typeface="方正宋刻本秀楷简体" panose="02000000000000000000" pitchFamily="2" charset="-122"/>
              </a:defRPr>
            </a:lvl6pPr>
            <a:lvl7pPr marL="29718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 Light" panose="020F0302020204030204" pitchFamily="34" charset="0"/>
                <a:ea typeface="方正宋刻本秀楷简体" panose="02000000000000000000" pitchFamily="2" charset="-122"/>
              </a:defRPr>
            </a:lvl7pPr>
            <a:lvl8pPr marL="34290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 Light" panose="020F0302020204030204" pitchFamily="34" charset="0"/>
                <a:ea typeface="方正宋刻本秀楷简体" panose="02000000000000000000" pitchFamily="2" charset="-122"/>
              </a:defRPr>
            </a:lvl8pPr>
            <a:lvl9pPr marL="38862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 Light" panose="020F0302020204030204" pitchFamily="34" charset="0"/>
                <a:ea typeface="方正宋刻本秀楷简体" panose="02000000000000000000" pitchFamily="2" charset="-122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zh-CN" sz="4000" dirty="0">
                <a:solidFill>
                  <a:srgbClr val="FF7862"/>
                </a:solidFill>
                <a:latin typeface="UVN Bach Tuyet Nang"/>
                <a:ea typeface="华文细黑"/>
              </a:rPr>
              <a:t>01. </a:t>
            </a:r>
            <a:r>
              <a:rPr lang="en-US" altLang="zh-CN" sz="4000" err="1">
                <a:solidFill>
                  <a:srgbClr val="FF7862"/>
                </a:solidFill>
                <a:latin typeface="UVN Bach Tuyet Nang"/>
                <a:ea typeface="华文细黑"/>
              </a:rPr>
              <a:t>Phân</a:t>
            </a:r>
            <a:r>
              <a:rPr lang="en-US" altLang="zh-CN" sz="4000" dirty="0">
                <a:solidFill>
                  <a:srgbClr val="FF7862"/>
                </a:solidFill>
                <a:latin typeface="UVN Bach Tuyet Nang"/>
                <a:ea typeface="华文细黑"/>
              </a:rPr>
              <a:t> </a:t>
            </a:r>
            <a:r>
              <a:rPr lang="en-US" altLang="zh-CN" sz="4000" err="1">
                <a:solidFill>
                  <a:srgbClr val="FF7862"/>
                </a:solidFill>
                <a:latin typeface="UVN Bach Tuyet Nang"/>
                <a:ea typeface="华文细黑"/>
              </a:rPr>
              <a:t>bố</a:t>
            </a:r>
            <a:r>
              <a:rPr lang="en-US" altLang="zh-CN" sz="4000" dirty="0">
                <a:solidFill>
                  <a:srgbClr val="FF7862"/>
                </a:solidFill>
                <a:latin typeface="UVN Bach Tuyet Nang"/>
                <a:ea typeface="华文细黑"/>
              </a:rPr>
              <a:t> </a:t>
            </a:r>
            <a:r>
              <a:rPr lang="en-US" altLang="zh-CN" sz="4000" err="1">
                <a:solidFill>
                  <a:srgbClr val="FF7862"/>
                </a:solidFill>
                <a:latin typeface="UVN Bach Tuyet Nang"/>
                <a:ea typeface="华文细黑"/>
              </a:rPr>
              <a:t>các</a:t>
            </a:r>
            <a:r>
              <a:rPr lang="en-US" altLang="zh-CN" sz="4000" dirty="0">
                <a:solidFill>
                  <a:srgbClr val="FF7862"/>
                </a:solidFill>
                <a:latin typeface="UVN Bach Tuyet Nang"/>
                <a:ea typeface="华文细黑"/>
              </a:rPr>
              <a:t> </a:t>
            </a:r>
            <a:r>
              <a:rPr lang="en-US" altLang="zh-CN" sz="4000">
                <a:solidFill>
                  <a:srgbClr val="FF7862"/>
                </a:solidFill>
                <a:latin typeface="UVN Bach Tuyet Nang"/>
                <a:ea typeface="华文细黑"/>
              </a:rPr>
              <a:t>ngành</a:t>
            </a:r>
            <a:endParaRPr lang="zh-CN" altLang="en-US" sz="4000" dirty="0">
              <a:solidFill>
                <a:srgbClr val="FF7862"/>
              </a:solidFill>
              <a:latin typeface="UVN Bach Tuyet Nang" pitchFamily="18" charset="0"/>
              <a:ea typeface="华文细黑" panose="02010600040101010101" pitchFamily="2" charset="-122"/>
            </a:endParaRPr>
          </a:p>
          <a:p>
            <a:pPr algn="ctr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zh-CN" sz="4000" dirty="0">
                <a:solidFill>
                  <a:srgbClr val="FF7862"/>
                </a:solidFill>
                <a:latin typeface="UVN Bach Tuyet Nang"/>
                <a:ea typeface="华文细黑"/>
              </a:rPr>
              <a:t> </a:t>
            </a:r>
            <a:r>
              <a:rPr lang="en-US" altLang="zh-CN" sz="4000" err="1">
                <a:solidFill>
                  <a:srgbClr val="FF7862"/>
                </a:solidFill>
                <a:latin typeface="UVN Bach Tuyet Nang"/>
                <a:ea typeface="华文细黑"/>
              </a:rPr>
              <a:t>công</a:t>
            </a:r>
            <a:r>
              <a:rPr lang="en-US" altLang="zh-CN" sz="4000" dirty="0">
                <a:solidFill>
                  <a:srgbClr val="FF7862"/>
                </a:solidFill>
                <a:latin typeface="UVN Bach Tuyet Nang"/>
                <a:ea typeface="华文细黑"/>
              </a:rPr>
              <a:t> </a:t>
            </a:r>
            <a:r>
              <a:rPr lang="en-US" altLang="zh-CN" sz="4000" err="1">
                <a:solidFill>
                  <a:srgbClr val="FF7862"/>
                </a:solidFill>
                <a:latin typeface="UVN Bach Tuyet Nang"/>
                <a:ea typeface="华文细黑"/>
              </a:rPr>
              <a:t>nghiệp</a:t>
            </a:r>
            <a:endParaRPr lang="zh-CN" altLang="en-US" sz="4000">
              <a:solidFill>
                <a:srgbClr val="FF7862"/>
              </a:solidFill>
              <a:latin typeface="UVN Bach Tuyet Nang"/>
              <a:ea typeface="华文细黑"/>
            </a:endParaRPr>
          </a:p>
        </p:txBody>
      </p:sp>
    </p:spTree>
    <p:extLst>
      <p:ext uri="{BB962C8B-B14F-4D97-AF65-F5344CB8AC3E}">
        <p14:creationId xmlns:p14="http://schemas.microsoft.com/office/powerpoint/2010/main" val="29201107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1" name="组合 110"/>
          <p:cNvGrpSpPr/>
          <p:nvPr/>
        </p:nvGrpSpPr>
        <p:grpSpPr>
          <a:xfrm>
            <a:off x="4257536" y="936403"/>
            <a:ext cx="628926" cy="89203"/>
            <a:chOff x="4064994" y="3738475"/>
            <a:chExt cx="987048" cy="139997"/>
          </a:xfrm>
        </p:grpSpPr>
        <p:sp>
          <p:nvSpPr>
            <p:cNvPr id="112" name="椭圆 111"/>
            <p:cNvSpPr/>
            <p:nvPr/>
          </p:nvSpPr>
          <p:spPr>
            <a:xfrm>
              <a:off x="4064994" y="3738475"/>
              <a:ext cx="139997" cy="139997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ea typeface="华文细黑" panose="02010600040101010101" pitchFamily="2" charset="-122"/>
              </a:endParaRPr>
            </a:p>
          </p:txBody>
        </p:sp>
        <p:sp>
          <p:nvSpPr>
            <p:cNvPr id="113" name="椭圆 112"/>
            <p:cNvSpPr/>
            <p:nvPr/>
          </p:nvSpPr>
          <p:spPr>
            <a:xfrm>
              <a:off x="4276757" y="3738475"/>
              <a:ext cx="139997" cy="139997"/>
            </a:xfrm>
            <a:prstGeom prst="ellipse">
              <a:avLst/>
            </a:prstGeom>
            <a:solidFill>
              <a:srgbClr val="FEC1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ea typeface="华文细黑" panose="02010600040101010101" pitchFamily="2" charset="-122"/>
              </a:endParaRPr>
            </a:p>
          </p:txBody>
        </p:sp>
        <p:sp>
          <p:nvSpPr>
            <p:cNvPr id="114" name="椭圆 113"/>
            <p:cNvSpPr/>
            <p:nvPr/>
          </p:nvSpPr>
          <p:spPr>
            <a:xfrm>
              <a:off x="4488520" y="3738475"/>
              <a:ext cx="139997" cy="139997"/>
            </a:xfrm>
            <a:prstGeom prst="ellipse">
              <a:avLst/>
            </a:prstGeom>
            <a:solidFill>
              <a:srgbClr val="B2874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ea typeface="华文细黑" panose="02010600040101010101" pitchFamily="2" charset="-122"/>
              </a:endParaRPr>
            </a:p>
          </p:txBody>
        </p:sp>
        <p:sp>
          <p:nvSpPr>
            <p:cNvPr id="115" name="椭圆 114"/>
            <p:cNvSpPr/>
            <p:nvPr/>
          </p:nvSpPr>
          <p:spPr>
            <a:xfrm>
              <a:off x="4700283" y="3738475"/>
              <a:ext cx="139997" cy="139997"/>
            </a:xfrm>
            <a:prstGeom prst="ellipse">
              <a:avLst/>
            </a:prstGeom>
            <a:solidFill>
              <a:srgbClr val="21B37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ea typeface="华文细黑" panose="02010600040101010101" pitchFamily="2" charset="-122"/>
              </a:endParaRPr>
            </a:p>
          </p:txBody>
        </p:sp>
        <p:sp>
          <p:nvSpPr>
            <p:cNvPr id="116" name="椭圆 115"/>
            <p:cNvSpPr/>
            <p:nvPr/>
          </p:nvSpPr>
          <p:spPr>
            <a:xfrm>
              <a:off x="4912045" y="3738475"/>
              <a:ext cx="139997" cy="139997"/>
            </a:xfrm>
            <a:prstGeom prst="ellipse">
              <a:avLst/>
            </a:prstGeom>
            <a:solidFill>
              <a:srgbClr val="0C674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ea typeface="华文细黑" panose="02010600040101010101" pitchFamily="2" charset="-122"/>
              </a:endParaRPr>
            </a:p>
          </p:txBody>
        </p:sp>
      </p:grpSp>
      <p:pic>
        <p:nvPicPr>
          <p:cNvPr id="2" name="图片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9516" y="283431"/>
            <a:ext cx="3809829" cy="4721706"/>
          </a:xfrm>
          <a:prstGeom prst="rect">
            <a:avLst/>
          </a:prstGeom>
        </p:spPr>
      </p:pic>
      <p:sp>
        <p:nvSpPr>
          <p:cNvPr id="3" name="矩形 2"/>
          <p:cNvSpPr/>
          <p:nvPr/>
        </p:nvSpPr>
        <p:spPr>
          <a:xfrm>
            <a:off x="558040" y="1551319"/>
            <a:ext cx="4196831" cy="289961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ea typeface="华文细黑" panose="02010600040101010101" pitchFamily="2" charset="-122"/>
            </a:endParaRPr>
          </a:p>
        </p:txBody>
      </p:sp>
      <p:sp>
        <p:nvSpPr>
          <p:cNvPr id="17" name="Text Box 4"/>
          <p:cNvSpPr txBox="1"/>
          <p:nvPr/>
        </p:nvSpPr>
        <p:spPr>
          <a:xfrm>
            <a:off x="755332" y="1907203"/>
            <a:ext cx="3864609" cy="2308324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just" defTabSz="914400" fontAlgn="base">
              <a:spcBef>
                <a:spcPct val="50000"/>
              </a:spcBef>
              <a:spcAft>
                <a:spcPct val="0"/>
              </a:spcAft>
            </a:pPr>
            <a:r>
              <a:rPr sz="2000" b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sz="2400" b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Dựa v</a:t>
            </a:r>
            <a:r>
              <a:rPr sz="2400" b="1" dirty="0">
                <a:latin typeface="Times New Roman" panose="02020603050405020304" pitchFamily="18" charset="0"/>
                <a:ea typeface="Times New Roman" panose="02020603050405020304" pitchFamily="18" charset="0"/>
                <a:sym typeface="+mn-ea"/>
              </a:rPr>
              <a:t>à</a:t>
            </a:r>
            <a:r>
              <a:rPr sz="2400" b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o lược đồ hình 3, em hãy tìm những nơi có các ng</a:t>
            </a:r>
            <a:r>
              <a:rPr sz="2400" b="1" dirty="0">
                <a:latin typeface="Times New Roman" panose="02020603050405020304" pitchFamily="18" charset="0"/>
                <a:ea typeface="Times New Roman" panose="02020603050405020304" pitchFamily="18" charset="0"/>
                <a:sym typeface="+mn-ea"/>
              </a:rPr>
              <a:t>à</a:t>
            </a:r>
            <a:r>
              <a:rPr sz="2400" b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nh công nghiệp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:</a:t>
            </a:r>
            <a:r>
              <a:rPr sz="2400" b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khai thác than, dầu mỏ, a-pa-tit, công nghiệp nhiệt điện, thủy điện.</a:t>
            </a: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18" name="Text Box 3"/>
          <p:cNvSpPr txBox="1"/>
          <p:nvPr/>
        </p:nvSpPr>
        <p:spPr>
          <a:xfrm>
            <a:off x="1056121" y="519339"/>
            <a:ext cx="43941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400" b="1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Thảo</a:t>
            </a:r>
            <a:r>
              <a:rPr lang="en-US" sz="24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luận</a:t>
            </a:r>
            <a:r>
              <a:rPr lang="en-US" sz="24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r>
              <a:rPr lang="en-US" sz="24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4  (4 </a:t>
            </a:r>
            <a:r>
              <a:rPr lang="en-US" sz="2400" b="1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phút</a:t>
            </a:r>
            <a:r>
              <a:rPr lang="en-US" sz="24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8437039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1" name="组合 110"/>
          <p:cNvGrpSpPr/>
          <p:nvPr/>
        </p:nvGrpSpPr>
        <p:grpSpPr>
          <a:xfrm>
            <a:off x="4257536" y="936403"/>
            <a:ext cx="628926" cy="89203"/>
            <a:chOff x="4064994" y="3738475"/>
            <a:chExt cx="987048" cy="139997"/>
          </a:xfrm>
        </p:grpSpPr>
        <p:sp>
          <p:nvSpPr>
            <p:cNvPr id="112" name="椭圆 111"/>
            <p:cNvSpPr/>
            <p:nvPr/>
          </p:nvSpPr>
          <p:spPr>
            <a:xfrm>
              <a:off x="4064994" y="3738475"/>
              <a:ext cx="139997" cy="139997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ea typeface="华文细黑" panose="02010600040101010101" pitchFamily="2" charset="-122"/>
              </a:endParaRPr>
            </a:p>
          </p:txBody>
        </p:sp>
        <p:sp>
          <p:nvSpPr>
            <p:cNvPr id="113" name="椭圆 112"/>
            <p:cNvSpPr/>
            <p:nvPr/>
          </p:nvSpPr>
          <p:spPr>
            <a:xfrm>
              <a:off x="4276757" y="3738475"/>
              <a:ext cx="139997" cy="139997"/>
            </a:xfrm>
            <a:prstGeom prst="ellipse">
              <a:avLst/>
            </a:prstGeom>
            <a:solidFill>
              <a:srgbClr val="FEC1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ea typeface="华文细黑" panose="02010600040101010101" pitchFamily="2" charset="-122"/>
              </a:endParaRPr>
            </a:p>
          </p:txBody>
        </p:sp>
        <p:sp>
          <p:nvSpPr>
            <p:cNvPr id="114" name="椭圆 113"/>
            <p:cNvSpPr/>
            <p:nvPr/>
          </p:nvSpPr>
          <p:spPr>
            <a:xfrm>
              <a:off x="4488520" y="3738475"/>
              <a:ext cx="139997" cy="139997"/>
            </a:xfrm>
            <a:prstGeom prst="ellipse">
              <a:avLst/>
            </a:prstGeom>
            <a:solidFill>
              <a:srgbClr val="B2874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ea typeface="华文细黑" panose="02010600040101010101" pitchFamily="2" charset="-122"/>
              </a:endParaRPr>
            </a:p>
          </p:txBody>
        </p:sp>
        <p:sp>
          <p:nvSpPr>
            <p:cNvPr id="115" name="椭圆 114"/>
            <p:cNvSpPr/>
            <p:nvPr/>
          </p:nvSpPr>
          <p:spPr>
            <a:xfrm>
              <a:off x="4700283" y="3738475"/>
              <a:ext cx="139997" cy="139997"/>
            </a:xfrm>
            <a:prstGeom prst="ellipse">
              <a:avLst/>
            </a:prstGeom>
            <a:solidFill>
              <a:srgbClr val="21B37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ea typeface="华文细黑" panose="02010600040101010101" pitchFamily="2" charset="-122"/>
              </a:endParaRPr>
            </a:p>
          </p:txBody>
        </p:sp>
        <p:sp>
          <p:nvSpPr>
            <p:cNvPr id="116" name="椭圆 115"/>
            <p:cNvSpPr/>
            <p:nvPr/>
          </p:nvSpPr>
          <p:spPr>
            <a:xfrm>
              <a:off x="4912045" y="3738475"/>
              <a:ext cx="139997" cy="139997"/>
            </a:xfrm>
            <a:prstGeom prst="ellipse">
              <a:avLst/>
            </a:prstGeom>
            <a:solidFill>
              <a:srgbClr val="0C674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ea typeface="华文细黑" panose="02010600040101010101" pitchFamily="2" charset="-122"/>
              </a:endParaRPr>
            </a:p>
          </p:txBody>
        </p:sp>
      </p:grpSp>
      <p:grpSp>
        <p:nvGrpSpPr>
          <p:cNvPr id="60" name="组合 59"/>
          <p:cNvGrpSpPr/>
          <p:nvPr/>
        </p:nvGrpSpPr>
        <p:grpSpPr>
          <a:xfrm>
            <a:off x="1221585" y="2676847"/>
            <a:ext cx="170414" cy="231090"/>
            <a:chOff x="9774238" y="912813"/>
            <a:chExt cx="209551" cy="284163"/>
          </a:xfrm>
        </p:grpSpPr>
        <p:sp>
          <p:nvSpPr>
            <p:cNvPr id="61" name="Freeform 22"/>
            <p:cNvSpPr>
              <a:spLocks/>
            </p:cNvSpPr>
            <p:nvPr/>
          </p:nvSpPr>
          <p:spPr bwMode="auto">
            <a:xfrm>
              <a:off x="9893301" y="912813"/>
              <a:ext cx="90488" cy="90488"/>
            </a:xfrm>
            <a:custGeom>
              <a:avLst/>
              <a:gdLst>
                <a:gd name="T0" fmla="*/ 57 w 57"/>
                <a:gd name="T1" fmla="*/ 57 h 57"/>
                <a:gd name="T2" fmla="*/ 0 w 57"/>
                <a:gd name="T3" fmla="*/ 0 h 57"/>
                <a:gd name="T4" fmla="*/ 0 w 57"/>
                <a:gd name="T5" fmla="*/ 57 h 57"/>
                <a:gd name="T6" fmla="*/ 57 w 57"/>
                <a:gd name="T7" fmla="*/ 57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7" h="57">
                  <a:moveTo>
                    <a:pt x="57" y="57"/>
                  </a:moveTo>
                  <a:lnTo>
                    <a:pt x="0" y="0"/>
                  </a:lnTo>
                  <a:lnTo>
                    <a:pt x="0" y="57"/>
                  </a:lnTo>
                  <a:lnTo>
                    <a:pt x="57" y="57"/>
                  </a:lnTo>
                  <a:close/>
                </a:path>
              </a:pathLst>
            </a:custGeom>
            <a:noFill/>
            <a:ln w="12700" cap="rnd">
              <a:solidFill>
                <a:schemeClr val="bg2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2" name="Freeform 23"/>
            <p:cNvSpPr>
              <a:spLocks/>
            </p:cNvSpPr>
            <p:nvPr/>
          </p:nvSpPr>
          <p:spPr bwMode="auto">
            <a:xfrm>
              <a:off x="9774238" y="912813"/>
              <a:ext cx="209550" cy="284163"/>
            </a:xfrm>
            <a:custGeom>
              <a:avLst/>
              <a:gdLst>
                <a:gd name="T0" fmla="*/ 75 w 132"/>
                <a:gd name="T1" fmla="*/ 0 h 179"/>
                <a:gd name="T2" fmla="*/ 0 w 132"/>
                <a:gd name="T3" fmla="*/ 0 h 179"/>
                <a:gd name="T4" fmla="*/ 0 w 132"/>
                <a:gd name="T5" fmla="*/ 179 h 179"/>
                <a:gd name="T6" fmla="*/ 132 w 132"/>
                <a:gd name="T7" fmla="*/ 179 h 179"/>
                <a:gd name="T8" fmla="*/ 132 w 132"/>
                <a:gd name="T9" fmla="*/ 57 h 1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2" h="179">
                  <a:moveTo>
                    <a:pt x="75" y="0"/>
                  </a:moveTo>
                  <a:lnTo>
                    <a:pt x="0" y="0"/>
                  </a:lnTo>
                  <a:lnTo>
                    <a:pt x="0" y="179"/>
                  </a:lnTo>
                  <a:lnTo>
                    <a:pt x="132" y="179"/>
                  </a:lnTo>
                  <a:lnTo>
                    <a:pt x="132" y="57"/>
                  </a:lnTo>
                </a:path>
              </a:pathLst>
            </a:custGeom>
            <a:noFill/>
            <a:ln w="12700" cap="rnd">
              <a:solidFill>
                <a:schemeClr val="bg2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</p:grpSp>
      <p:grpSp>
        <p:nvGrpSpPr>
          <p:cNvPr id="63" name="组合 62"/>
          <p:cNvGrpSpPr/>
          <p:nvPr/>
        </p:nvGrpSpPr>
        <p:grpSpPr>
          <a:xfrm>
            <a:off x="1171337" y="3573071"/>
            <a:ext cx="232380" cy="232380"/>
            <a:chOff x="11363326" y="-2538413"/>
            <a:chExt cx="285750" cy="285750"/>
          </a:xfrm>
        </p:grpSpPr>
        <p:sp>
          <p:nvSpPr>
            <p:cNvPr id="64" name="Oval 31"/>
            <p:cNvSpPr>
              <a:spLocks noChangeArrowheads="1"/>
            </p:cNvSpPr>
            <p:nvPr/>
          </p:nvSpPr>
          <p:spPr bwMode="auto">
            <a:xfrm>
              <a:off x="11423651" y="-2297113"/>
              <a:ext cx="150813" cy="44450"/>
            </a:xfrm>
            <a:prstGeom prst="ellipse">
              <a:avLst/>
            </a:prstGeom>
            <a:noFill/>
            <a:ln w="12700" cap="rnd">
              <a:solidFill>
                <a:schemeClr val="bg2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5" name="Rectangle 32"/>
            <p:cNvSpPr>
              <a:spLocks noChangeArrowheads="1"/>
            </p:cNvSpPr>
            <p:nvPr/>
          </p:nvSpPr>
          <p:spPr bwMode="auto">
            <a:xfrm>
              <a:off x="11363326" y="-2538413"/>
              <a:ext cx="285750" cy="195263"/>
            </a:xfrm>
            <a:prstGeom prst="rect">
              <a:avLst/>
            </a:prstGeom>
            <a:noFill/>
            <a:ln w="12700" cap="rnd">
              <a:solidFill>
                <a:schemeClr val="bg2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6" name="Line 33"/>
            <p:cNvSpPr>
              <a:spLocks noChangeShapeType="1"/>
            </p:cNvSpPr>
            <p:nvPr/>
          </p:nvSpPr>
          <p:spPr bwMode="auto">
            <a:xfrm>
              <a:off x="11401426" y="-2508250"/>
              <a:ext cx="209550" cy="0"/>
            </a:xfrm>
            <a:prstGeom prst="line">
              <a:avLst/>
            </a:prstGeom>
            <a:noFill/>
            <a:ln w="12700" cap="rnd">
              <a:solidFill>
                <a:schemeClr val="bg2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7" name="Line 34"/>
            <p:cNvSpPr>
              <a:spLocks noChangeShapeType="1"/>
            </p:cNvSpPr>
            <p:nvPr/>
          </p:nvSpPr>
          <p:spPr bwMode="auto">
            <a:xfrm>
              <a:off x="11522076" y="-2447925"/>
              <a:ext cx="88900" cy="0"/>
            </a:xfrm>
            <a:prstGeom prst="line">
              <a:avLst/>
            </a:prstGeom>
            <a:noFill/>
            <a:ln w="12700" cap="rnd">
              <a:solidFill>
                <a:schemeClr val="bg2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8" name="Line 35"/>
            <p:cNvSpPr>
              <a:spLocks noChangeShapeType="1"/>
            </p:cNvSpPr>
            <p:nvPr/>
          </p:nvSpPr>
          <p:spPr bwMode="auto">
            <a:xfrm>
              <a:off x="11522076" y="-2417763"/>
              <a:ext cx="88900" cy="0"/>
            </a:xfrm>
            <a:prstGeom prst="line">
              <a:avLst/>
            </a:prstGeom>
            <a:noFill/>
            <a:ln w="12700" cap="rnd">
              <a:solidFill>
                <a:schemeClr val="bg2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9" name="Line 36"/>
            <p:cNvSpPr>
              <a:spLocks noChangeShapeType="1"/>
            </p:cNvSpPr>
            <p:nvPr/>
          </p:nvSpPr>
          <p:spPr bwMode="auto">
            <a:xfrm>
              <a:off x="11522076" y="-2387600"/>
              <a:ext cx="88900" cy="0"/>
            </a:xfrm>
            <a:prstGeom prst="line">
              <a:avLst/>
            </a:prstGeom>
            <a:noFill/>
            <a:ln w="12700" cap="rnd">
              <a:solidFill>
                <a:schemeClr val="bg2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70" name="Line 37"/>
            <p:cNvSpPr>
              <a:spLocks noChangeShapeType="1"/>
            </p:cNvSpPr>
            <p:nvPr/>
          </p:nvSpPr>
          <p:spPr bwMode="auto">
            <a:xfrm flipV="1">
              <a:off x="11393488" y="-2409825"/>
              <a:ext cx="0" cy="30163"/>
            </a:xfrm>
            <a:prstGeom prst="line">
              <a:avLst/>
            </a:prstGeom>
            <a:noFill/>
            <a:ln w="12700" cap="rnd">
              <a:solidFill>
                <a:schemeClr val="bg2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71" name="Line 38"/>
            <p:cNvSpPr>
              <a:spLocks noChangeShapeType="1"/>
            </p:cNvSpPr>
            <p:nvPr/>
          </p:nvSpPr>
          <p:spPr bwMode="auto">
            <a:xfrm flipV="1">
              <a:off x="11423651" y="-2439988"/>
              <a:ext cx="0" cy="60325"/>
            </a:xfrm>
            <a:prstGeom prst="line">
              <a:avLst/>
            </a:prstGeom>
            <a:noFill/>
            <a:ln w="12700" cap="rnd">
              <a:solidFill>
                <a:schemeClr val="bg2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72" name="Line 39"/>
            <p:cNvSpPr>
              <a:spLocks noChangeShapeType="1"/>
            </p:cNvSpPr>
            <p:nvPr/>
          </p:nvSpPr>
          <p:spPr bwMode="auto">
            <a:xfrm flipV="1">
              <a:off x="11453813" y="-2470150"/>
              <a:ext cx="0" cy="90488"/>
            </a:xfrm>
            <a:prstGeom prst="line">
              <a:avLst/>
            </a:prstGeom>
            <a:noFill/>
            <a:ln w="12700" cap="rnd">
              <a:solidFill>
                <a:schemeClr val="bg2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73" name="Line 40"/>
            <p:cNvSpPr>
              <a:spLocks noChangeShapeType="1"/>
            </p:cNvSpPr>
            <p:nvPr/>
          </p:nvSpPr>
          <p:spPr bwMode="auto">
            <a:xfrm flipV="1">
              <a:off x="11483976" y="-2439988"/>
              <a:ext cx="0" cy="60325"/>
            </a:xfrm>
            <a:prstGeom prst="line">
              <a:avLst/>
            </a:prstGeom>
            <a:noFill/>
            <a:ln w="12700" cap="rnd">
              <a:solidFill>
                <a:schemeClr val="bg2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74" name="Line 41"/>
            <p:cNvSpPr>
              <a:spLocks noChangeShapeType="1"/>
            </p:cNvSpPr>
            <p:nvPr/>
          </p:nvSpPr>
          <p:spPr bwMode="auto">
            <a:xfrm flipV="1">
              <a:off x="11498263" y="-2335213"/>
              <a:ext cx="0" cy="60325"/>
            </a:xfrm>
            <a:prstGeom prst="line">
              <a:avLst/>
            </a:prstGeom>
            <a:noFill/>
            <a:ln w="12700" cap="rnd">
              <a:solidFill>
                <a:schemeClr val="bg2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</p:grpSp>
      <p:grpSp>
        <p:nvGrpSpPr>
          <p:cNvPr id="75" name="组合 74"/>
          <p:cNvGrpSpPr/>
          <p:nvPr/>
        </p:nvGrpSpPr>
        <p:grpSpPr>
          <a:xfrm>
            <a:off x="1189957" y="1740231"/>
            <a:ext cx="232380" cy="207852"/>
            <a:chOff x="7043738" y="-1533525"/>
            <a:chExt cx="285750" cy="255588"/>
          </a:xfrm>
        </p:grpSpPr>
        <p:sp>
          <p:nvSpPr>
            <p:cNvPr id="76" name="Freeform 42"/>
            <p:cNvSpPr>
              <a:spLocks/>
            </p:cNvSpPr>
            <p:nvPr/>
          </p:nvSpPr>
          <p:spPr bwMode="auto">
            <a:xfrm>
              <a:off x="7043738" y="-1533525"/>
              <a:ext cx="285750" cy="255588"/>
            </a:xfrm>
            <a:custGeom>
              <a:avLst/>
              <a:gdLst>
                <a:gd name="T0" fmla="*/ 76 w 76"/>
                <a:gd name="T1" fmla="*/ 4 h 68"/>
                <a:gd name="T2" fmla="*/ 72 w 76"/>
                <a:gd name="T3" fmla="*/ 0 h 68"/>
                <a:gd name="T4" fmla="*/ 4 w 76"/>
                <a:gd name="T5" fmla="*/ 0 h 68"/>
                <a:gd name="T6" fmla="*/ 0 w 76"/>
                <a:gd name="T7" fmla="*/ 4 h 68"/>
                <a:gd name="T8" fmla="*/ 0 w 76"/>
                <a:gd name="T9" fmla="*/ 64 h 68"/>
                <a:gd name="T10" fmla="*/ 4 w 76"/>
                <a:gd name="T11" fmla="*/ 68 h 68"/>
                <a:gd name="T12" fmla="*/ 72 w 76"/>
                <a:gd name="T13" fmla="*/ 68 h 68"/>
                <a:gd name="T14" fmla="*/ 76 w 76"/>
                <a:gd name="T15" fmla="*/ 64 h 68"/>
                <a:gd name="T16" fmla="*/ 76 w 76"/>
                <a:gd name="T17" fmla="*/ 4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6" h="68">
                  <a:moveTo>
                    <a:pt x="76" y="4"/>
                  </a:moveTo>
                  <a:cubicBezTo>
                    <a:pt x="76" y="2"/>
                    <a:pt x="74" y="0"/>
                    <a:pt x="7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cubicBezTo>
                    <a:pt x="0" y="64"/>
                    <a:pt x="0" y="64"/>
                    <a:pt x="0" y="64"/>
                  </a:cubicBezTo>
                  <a:cubicBezTo>
                    <a:pt x="0" y="66"/>
                    <a:pt x="2" y="68"/>
                    <a:pt x="4" y="68"/>
                  </a:cubicBezTo>
                  <a:cubicBezTo>
                    <a:pt x="72" y="68"/>
                    <a:pt x="72" y="68"/>
                    <a:pt x="72" y="68"/>
                  </a:cubicBezTo>
                  <a:cubicBezTo>
                    <a:pt x="74" y="68"/>
                    <a:pt x="76" y="66"/>
                    <a:pt x="76" y="64"/>
                  </a:cubicBezTo>
                  <a:lnTo>
                    <a:pt x="76" y="4"/>
                  </a:lnTo>
                  <a:close/>
                </a:path>
              </a:pathLst>
            </a:custGeom>
            <a:noFill/>
            <a:ln w="12700" cap="rnd">
              <a:solidFill>
                <a:schemeClr val="bg2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77" name="Oval 43"/>
            <p:cNvSpPr>
              <a:spLocks noChangeArrowheads="1"/>
            </p:cNvSpPr>
            <p:nvPr/>
          </p:nvSpPr>
          <p:spPr bwMode="auto">
            <a:xfrm>
              <a:off x="7089776" y="-1487488"/>
              <a:ext cx="44450" cy="44450"/>
            </a:xfrm>
            <a:prstGeom prst="ellipse">
              <a:avLst/>
            </a:prstGeom>
            <a:noFill/>
            <a:ln w="12700" cap="rnd">
              <a:solidFill>
                <a:schemeClr val="bg2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78" name="Freeform 44"/>
            <p:cNvSpPr>
              <a:spLocks/>
            </p:cNvSpPr>
            <p:nvPr/>
          </p:nvSpPr>
          <p:spPr bwMode="auto">
            <a:xfrm>
              <a:off x="7067551" y="-1435100"/>
              <a:ext cx="239713" cy="90488"/>
            </a:xfrm>
            <a:custGeom>
              <a:avLst/>
              <a:gdLst>
                <a:gd name="T0" fmla="*/ 0 w 151"/>
                <a:gd name="T1" fmla="*/ 57 h 57"/>
                <a:gd name="T2" fmla="*/ 37 w 151"/>
                <a:gd name="T3" fmla="*/ 28 h 57"/>
                <a:gd name="T4" fmla="*/ 56 w 151"/>
                <a:gd name="T5" fmla="*/ 47 h 57"/>
                <a:gd name="T6" fmla="*/ 103 w 151"/>
                <a:gd name="T7" fmla="*/ 0 h 57"/>
                <a:gd name="T8" fmla="*/ 151 w 151"/>
                <a:gd name="T9" fmla="*/ 47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1" h="57">
                  <a:moveTo>
                    <a:pt x="0" y="57"/>
                  </a:moveTo>
                  <a:lnTo>
                    <a:pt x="37" y="28"/>
                  </a:lnTo>
                  <a:lnTo>
                    <a:pt x="56" y="47"/>
                  </a:lnTo>
                  <a:lnTo>
                    <a:pt x="103" y="0"/>
                  </a:lnTo>
                  <a:lnTo>
                    <a:pt x="151" y="47"/>
                  </a:lnTo>
                </a:path>
              </a:pathLst>
            </a:custGeom>
            <a:noFill/>
            <a:ln w="12700" cap="rnd">
              <a:solidFill>
                <a:schemeClr val="bg2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79" name="Line 45"/>
            <p:cNvSpPr>
              <a:spLocks noChangeShapeType="1"/>
            </p:cNvSpPr>
            <p:nvPr/>
          </p:nvSpPr>
          <p:spPr bwMode="auto">
            <a:xfrm flipH="1">
              <a:off x="7202488" y="-1338263"/>
              <a:ext cx="104775" cy="0"/>
            </a:xfrm>
            <a:prstGeom prst="line">
              <a:avLst/>
            </a:prstGeom>
            <a:noFill/>
            <a:ln w="12700" cap="rnd">
              <a:solidFill>
                <a:schemeClr val="bg2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0" name="Line 46"/>
            <p:cNvSpPr>
              <a:spLocks noChangeShapeType="1"/>
            </p:cNvSpPr>
            <p:nvPr/>
          </p:nvSpPr>
          <p:spPr bwMode="auto">
            <a:xfrm flipH="1">
              <a:off x="7142163" y="-1308100"/>
              <a:ext cx="165100" cy="0"/>
            </a:xfrm>
            <a:prstGeom prst="line">
              <a:avLst/>
            </a:prstGeom>
            <a:noFill/>
            <a:ln w="12700" cap="rnd">
              <a:solidFill>
                <a:schemeClr val="bg2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</p:grpSp>
      <p:sp>
        <p:nvSpPr>
          <p:cNvPr id="43" name="AutoShape 29"/>
          <p:cNvSpPr>
            <a:spLocks/>
          </p:cNvSpPr>
          <p:nvPr/>
        </p:nvSpPr>
        <p:spPr bwMode="auto">
          <a:xfrm>
            <a:off x="4797259" y="2568399"/>
            <a:ext cx="294614" cy="339537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3598" y="2167"/>
                </a:moveTo>
                <a:cubicBezTo>
                  <a:pt x="3598" y="2549"/>
                  <a:pt x="3517" y="2902"/>
                  <a:pt x="3358" y="3213"/>
                </a:cubicBezTo>
                <a:cubicBezTo>
                  <a:pt x="3197" y="3525"/>
                  <a:pt x="2981" y="3792"/>
                  <a:pt x="2707" y="4006"/>
                </a:cubicBezTo>
                <a:lnTo>
                  <a:pt x="2707" y="21050"/>
                </a:lnTo>
                <a:cubicBezTo>
                  <a:pt x="2707" y="21203"/>
                  <a:pt x="2663" y="21329"/>
                  <a:pt x="2580" y="21438"/>
                </a:cubicBezTo>
                <a:cubicBezTo>
                  <a:pt x="2492" y="21547"/>
                  <a:pt x="2386" y="21599"/>
                  <a:pt x="2262" y="21599"/>
                </a:cubicBezTo>
                <a:lnTo>
                  <a:pt x="1348" y="21599"/>
                </a:lnTo>
                <a:cubicBezTo>
                  <a:pt x="1221" y="21599"/>
                  <a:pt x="1118" y="21544"/>
                  <a:pt x="1038" y="21438"/>
                </a:cubicBezTo>
                <a:cubicBezTo>
                  <a:pt x="954" y="21329"/>
                  <a:pt x="913" y="21203"/>
                  <a:pt x="913" y="21050"/>
                </a:cubicBezTo>
                <a:lnTo>
                  <a:pt x="913" y="4006"/>
                </a:lnTo>
                <a:cubicBezTo>
                  <a:pt x="641" y="3792"/>
                  <a:pt x="421" y="3525"/>
                  <a:pt x="252" y="3213"/>
                </a:cubicBezTo>
                <a:cubicBezTo>
                  <a:pt x="83" y="2902"/>
                  <a:pt x="0" y="2549"/>
                  <a:pt x="0" y="2167"/>
                </a:cubicBezTo>
                <a:cubicBezTo>
                  <a:pt x="0" y="1574"/>
                  <a:pt x="176" y="1069"/>
                  <a:pt x="528" y="640"/>
                </a:cubicBezTo>
                <a:cubicBezTo>
                  <a:pt x="878" y="211"/>
                  <a:pt x="1304" y="0"/>
                  <a:pt x="1804" y="0"/>
                </a:cubicBezTo>
                <a:cubicBezTo>
                  <a:pt x="2296" y="0"/>
                  <a:pt x="2719" y="211"/>
                  <a:pt x="3069" y="640"/>
                </a:cubicBezTo>
                <a:cubicBezTo>
                  <a:pt x="3422" y="1069"/>
                  <a:pt x="3598" y="1571"/>
                  <a:pt x="3598" y="2167"/>
                </a:cubicBezTo>
                <a:moveTo>
                  <a:pt x="20838" y="2476"/>
                </a:moveTo>
                <a:cubicBezTo>
                  <a:pt x="21063" y="2323"/>
                  <a:pt x="21247" y="2297"/>
                  <a:pt x="21389" y="2391"/>
                </a:cubicBezTo>
                <a:cubicBezTo>
                  <a:pt x="21529" y="2485"/>
                  <a:pt x="21599" y="2684"/>
                  <a:pt x="21599" y="2996"/>
                </a:cubicBezTo>
                <a:lnTo>
                  <a:pt x="21599" y="13515"/>
                </a:lnTo>
                <a:cubicBezTo>
                  <a:pt x="21599" y="13803"/>
                  <a:pt x="21526" y="14106"/>
                  <a:pt x="21382" y="14420"/>
                </a:cubicBezTo>
                <a:cubicBezTo>
                  <a:pt x="21237" y="14737"/>
                  <a:pt x="21056" y="14966"/>
                  <a:pt x="20838" y="15119"/>
                </a:cubicBezTo>
                <a:cubicBezTo>
                  <a:pt x="19954" y="15757"/>
                  <a:pt x="19146" y="16165"/>
                  <a:pt x="18412" y="16350"/>
                </a:cubicBezTo>
                <a:cubicBezTo>
                  <a:pt x="17678" y="16529"/>
                  <a:pt x="17036" y="16606"/>
                  <a:pt x="16490" y="16567"/>
                </a:cubicBezTo>
                <a:cubicBezTo>
                  <a:pt x="15849" y="16526"/>
                  <a:pt x="15281" y="16371"/>
                  <a:pt x="14791" y="16103"/>
                </a:cubicBezTo>
                <a:cubicBezTo>
                  <a:pt x="14392" y="15851"/>
                  <a:pt x="14003" y="15607"/>
                  <a:pt x="13623" y="15378"/>
                </a:cubicBezTo>
                <a:cubicBezTo>
                  <a:pt x="13244" y="15146"/>
                  <a:pt x="12857" y="14946"/>
                  <a:pt x="12458" y="14773"/>
                </a:cubicBezTo>
                <a:cubicBezTo>
                  <a:pt x="12059" y="14599"/>
                  <a:pt x="11640" y="14461"/>
                  <a:pt x="11197" y="14358"/>
                </a:cubicBezTo>
                <a:cubicBezTo>
                  <a:pt x="10757" y="14256"/>
                  <a:pt x="10269" y="14203"/>
                  <a:pt x="9738" y="14203"/>
                </a:cubicBezTo>
                <a:cubicBezTo>
                  <a:pt x="9310" y="14220"/>
                  <a:pt x="8825" y="14306"/>
                  <a:pt x="8286" y="14455"/>
                </a:cubicBezTo>
                <a:cubicBezTo>
                  <a:pt x="7824" y="14588"/>
                  <a:pt x="7266" y="14799"/>
                  <a:pt x="6605" y="15090"/>
                </a:cubicBezTo>
                <a:cubicBezTo>
                  <a:pt x="5944" y="15381"/>
                  <a:pt x="5207" y="15792"/>
                  <a:pt x="4394" y="16327"/>
                </a:cubicBezTo>
                <a:cubicBezTo>
                  <a:pt x="4169" y="16476"/>
                  <a:pt x="3978" y="16494"/>
                  <a:pt x="3826" y="16382"/>
                </a:cubicBezTo>
                <a:cubicBezTo>
                  <a:pt x="3674" y="16268"/>
                  <a:pt x="3598" y="16059"/>
                  <a:pt x="3598" y="15751"/>
                </a:cubicBezTo>
                <a:lnTo>
                  <a:pt x="3598" y="5273"/>
                </a:lnTo>
                <a:cubicBezTo>
                  <a:pt x="3598" y="4964"/>
                  <a:pt x="3674" y="4653"/>
                  <a:pt x="3826" y="4347"/>
                </a:cubicBezTo>
                <a:cubicBezTo>
                  <a:pt x="3978" y="4036"/>
                  <a:pt x="4169" y="3807"/>
                  <a:pt x="4394" y="3654"/>
                </a:cubicBezTo>
                <a:cubicBezTo>
                  <a:pt x="5207" y="3143"/>
                  <a:pt x="5941" y="2737"/>
                  <a:pt x="6597" y="2447"/>
                </a:cubicBezTo>
                <a:cubicBezTo>
                  <a:pt x="7253" y="2156"/>
                  <a:pt x="7816" y="1944"/>
                  <a:pt x="8286" y="1812"/>
                </a:cubicBezTo>
                <a:cubicBezTo>
                  <a:pt x="8832" y="1665"/>
                  <a:pt x="9317" y="1580"/>
                  <a:pt x="9738" y="1559"/>
                </a:cubicBezTo>
                <a:cubicBezTo>
                  <a:pt x="10269" y="1559"/>
                  <a:pt x="10757" y="1612"/>
                  <a:pt x="11197" y="1715"/>
                </a:cubicBezTo>
                <a:cubicBezTo>
                  <a:pt x="11640" y="1818"/>
                  <a:pt x="12059" y="1956"/>
                  <a:pt x="12458" y="2135"/>
                </a:cubicBezTo>
                <a:cubicBezTo>
                  <a:pt x="12857" y="2306"/>
                  <a:pt x="13242" y="2508"/>
                  <a:pt x="13619" y="2737"/>
                </a:cubicBezTo>
                <a:cubicBezTo>
                  <a:pt x="13993" y="2967"/>
                  <a:pt x="14385" y="3207"/>
                  <a:pt x="14791" y="3463"/>
                </a:cubicBezTo>
                <a:cubicBezTo>
                  <a:pt x="15281" y="3736"/>
                  <a:pt x="15849" y="3889"/>
                  <a:pt x="16490" y="3924"/>
                </a:cubicBezTo>
                <a:cubicBezTo>
                  <a:pt x="17036" y="3965"/>
                  <a:pt x="17678" y="3889"/>
                  <a:pt x="18412" y="3707"/>
                </a:cubicBezTo>
                <a:cubicBezTo>
                  <a:pt x="19146" y="3522"/>
                  <a:pt x="19957" y="3113"/>
                  <a:pt x="20838" y="2476"/>
                </a:cubicBezTo>
              </a:path>
            </a:pathLst>
          </a:custGeom>
          <a:solidFill>
            <a:srgbClr val="F7F7F7"/>
          </a:solidFill>
          <a:ln>
            <a:noFill/>
          </a:ln>
          <a:effectLst/>
        </p:spPr>
        <p:txBody>
          <a:bodyPr lIns="101578" tIns="101578" rIns="101578" bIns="101578" anchor="ctr"/>
          <a:lstStyle/>
          <a:p>
            <a:pPr defTabSz="91419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sz="5800" dirty="0">
              <a:solidFill>
                <a:srgbClr val="44CEB9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Gill Sans" charset="0"/>
              <a:ea typeface="+mn-ea"/>
              <a:cs typeface="Gill Sans" charset="0"/>
              <a:sym typeface="Gill Sans" charset="0"/>
            </a:endParaRPr>
          </a:p>
        </p:txBody>
      </p:sp>
      <p:grpSp>
        <p:nvGrpSpPr>
          <p:cNvPr id="44" name="Group 587"/>
          <p:cNvGrpSpPr>
            <a:grpSpLocks/>
          </p:cNvGrpSpPr>
          <p:nvPr/>
        </p:nvGrpSpPr>
        <p:grpSpPr bwMode="auto">
          <a:xfrm>
            <a:off x="4751532" y="3506326"/>
            <a:ext cx="417654" cy="342632"/>
            <a:chOff x="1530350" y="5719762"/>
            <a:chExt cx="452438" cy="400050"/>
          </a:xfrm>
          <a:solidFill>
            <a:srgbClr val="F7F7F7"/>
          </a:solidFill>
        </p:grpSpPr>
        <p:sp>
          <p:nvSpPr>
            <p:cNvPr id="45" name="Freeform 533"/>
            <p:cNvSpPr>
              <a:spLocks noChangeArrowheads="1"/>
            </p:cNvSpPr>
            <p:nvPr/>
          </p:nvSpPr>
          <p:spPr bwMode="auto">
            <a:xfrm>
              <a:off x="1593850" y="5921374"/>
              <a:ext cx="42863" cy="39688"/>
            </a:xfrm>
            <a:custGeom>
              <a:avLst/>
              <a:gdLst>
                <a:gd name="T0" fmla="*/ 0 w 118"/>
                <a:gd name="T1" fmla="*/ 0 h 110"/>
                <a:gd name="T2" fmla="*/ 117 w 118"/>
                <a:gd name="T3" fmla="*/ 0 h 110"/>
                <a:gd name="T4" fmla="*/ 117 w 118"/>
                <a:gd name="T5" fmla="*/ 109 h 110"/>
                <a:gd name="T6" fmla="*/ 0 w 118"/>
                <a:gd name="T7" fmla="*/ 109 h 110"/>
                <a:gd name="T8" fmla="*/ 0 w 118"/>
                <a:gd name="T9" fmla="*/ 0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8" h="110">
                  <a:moveTo>
                    <a:pt x="0" y="0"/>
                  </a:moveTo>
                  <a:lnTo>
                    <a:pt x="117" y="0"/>
                  </a:lnTo>
                  <a:lnTo>
                    <a:pt x="117" y="109"/>
                  </a:lnTo>
                  <a:lnTo>
                    <a:pt x="0" y="109"/>
                  </a:lnTo>
                  <a:lnTo>
                    <a:pt x="0" y="0"/>
                  </a:lnTo>
                </a:path>
              </a:pathLst>
            </a:custGeom>
            <a:grpFill/>
            <a:ln>
              <a:noFill/>
            </a:ln>
            <a:effectLst/>
          </p:spPr>
          <p:txBody>
            <a:bodyPr wrap="none"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Open Sans Light"/>
                <a:ea typeface="+mn-ea"/>
                <a:cs typeface="Open Sans Light"/>
              </a:endParaRPr>
            </a:p>
          </p:txBody>
        </p:sp>
        <p:sp>
          <p:nvSpPr>
            <p:cNvPr id="46" name="Freeform 534"/>
            <p:cNvSpPr>
              <a:spLocks noChangeArrowheads="1"/>
            </p:cNvSpPr>
            <p:nvPr/>
          </p:nvSpPr>
          <p:spPr bwMode="auto">
            <a:xfrm>
              <a:off x="1593850" y="5984874"/>
              <a:ext cx="42863" cy="39688"/>
            </a:xfrm>
            <a:custGeom>
              <a:avLst/>
              <a:gdLst>
                <a:gd name="T0" fmla="*/ 0 w 118"/>
                <a:gd name="T1" fmla="*/ 0 h 110"/>
                <a:gd name="T2" fmla="*/ 117 w 118"/>
                <a:gd name="T3" fmla="*/ 0 h 110"/>
                <a:gd name="T4" fmla="*/ 117 w 118"/>
                <a:gd name="T5" fmla="*/ 109 h 110"/>
                <a:gd name="T6" fmla="*/ 0 w 118"/>
                <a:gd name="T7" fmla="*/ 109 h 110"/>
                <a:gd name="T8" fmla="*/ 0 w 118"/>
                <a:gd name="T9" fmla="*/ 0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8" h="110">
                  <a:moveTo>
                    <a:pt x="0" y="0"/>
                  </a:moveTo>
                  <a:lnTo>
                    <a:pt x="117" y="0"/>
                  </a:lnTo>
                  <a:lnTo>
                    <a:pt x="117" y="109"/>
                  </a:lnTo>
                  <a:lnTo>
                    <a:pt x="0" y="109"/>
                  </a:lnTo>
                  <a:lnTo>
                    <a:pt x="0" y="0"/>
                  </a:lnTo>
                </a:path>
              </a:pathLst>
            </a:custGeom>
            <a:grpFill/>
            <a:ln>
              <a:noFill/>
            </a:ln>
            <a:effectLst/>
          </p:spPr>
          <p:txBody>
            <a:bodyPr wrap="none"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Open Sans Light"/>
                <a:ea typeface="+mn-ea"/>
                <a:cs typeface="Open Sans Light"/>
              </a:endParaRPr>
            </a:p>
          </p:txBody>
        </p:sp>
        <p:sp>
          <p:nvSpPr>
            <p:cNvPr id="47" name="Freeform 535"/>
            <p:cNvSpPr>
              <a:spLocks noChangeArrowheads="1"/>
            </p:cNvSpPr>
            <p:nvPr/>
          </p:nvSpPr>
          <p:spPr bwMode="auto">
            <a:xfrm>
              <a:off x="1663700" y="5857874"/>
              <a:ext cx="39688" cy="39688"/>
            </a:xfrm>
            <a:custGeom>
              <a:avLst/>
              <a:gdLst>
                <a:gd name="T0" fmla="*/ 0 w 110"/>
                <a:gd name="T1" fmla="*/ 0 h 110"/>
                <a:gd name="T2" fmla="*/ 109 w 110"/>
                <a:gd name="T3" fmla="*/ 0 h 110"/>
                <a:gd name="T4" fmla="*/ 109 w 110"/>
                <a:gd name="T5" fmla="*/ 109 h 110"/>
                <a:gd name="T6" fmla="*/ 0 w 110"/>
                <a:gd name="T7" fmla="*/ 109 h 110"/>
                <a:gd name="T8" fmla="*/ 0 w 110"/>
                <a:gd name="T9" fmla="*/ 0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0" h="110">
                  <a:moveTo>
                    <a:pt x="0" y="0"/>
                  </a:moveTo>
                  <a:lnTo>
                    <a:pt x="109" y="0"/>
                  </a:lnTo>
                  <a:lnTo>
                    <a:pt x="109" y="109"/>
                  </a:lnTo>
                  <a:lnTo>
                    <a:pt x="0" y="109"/>
                  </a:lnTo>
                  <a:lnTo>
                    <a:pt x="0" y="0"/>
                  </a:lnTo>
                </a:path>
              </a:pathLst>
            </a:custGeom>
            <a:grpFill/>
            <a:ln>
              <a:noFill/>
            </a:ln>
            <a:effectLst/>
          </p:spPr>
          <p:txBody>
            <a:bodyPr wrap="none"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Open Sans Light"/>
                <a:ea typeface="+mn-ea"/>
                <a:cs typeface="Open Sans Light"/>
              </a:endParaRPr>
            </a:p>
          </p:txBody>
        </p:sp>
        <p:sp>
          <p:nvSpPr>
            <p:cNvPr id="48" name="Freeform 536"/>
            <p:cNvSpPr>
              <a:spLocks noChangeArrowheads="1"/>
            </p:cNvSpPr>
            <p:nvPr/>
          </p:nvSpPr>
          <p:spPr bwMode="auto">
            <a:xfrm>
              <a:off x="1663700" y="5921374"/>
              <a:ext cx="39688" cy="39688"/>
            </a:xfrm>
            <a:custGeom>
              <a:avLst/>
              <a:gdLst>
                <a:gd name="T0" fmla="*/ 0 w 110"/>
                <a:gd name="T1" fmla="*/ 0 h 110"/>
                <a:gd name="T2" fmla="*/ 109 w 110"/>
                <a:gd name="T3" fmla="*/ 0 h 110"/>
                <a:gd name="T4" fmla="*/ 109 w 110"/>
                <a:gd name="T5" fmla="*/ 109 h 110"/>
                <a:gd name="T6" fmla="*/ 0 w 110"/>
                <a:gd name="T7" fmla="*/ 109 h 110"/>
                <a:gd name="T8" fmla="*/ 0 w 110"/>
                <a:gd name="T9" fmla="*/ 0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0" h="110">
                  <a:moveTo>
                    <a:pt x="0" y="0"/>
                  </a:moveTo>
                  <a:lnTo>
                    <a:pt x="109" y="0"/>
                  </a:lnTo>
                  <a:lnTo>
                    <a:pt x="109" y="109"/>
                  </a:lnTo>
                  <a:lnTo>
                    <a:pt x="0" y="109"/>
                  </a:lnTo>
                  <a:lnTo>
                    <a:pt x="0" y="0"/>
                  </a:lnTo>
                </a:path>
              </a:pathLst>
            </a:custGeom>
            <a:grpFill/>
            <a:ln>
              <a:noFill/>
            </a:ln>
            <a:effectLst/>
          </p:spPr>
          <p:txBody>
            <a:bodyPr wrap="none"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Open Sans Light"/>
                <a:ea typeface="+mn-ea"/>
                <a:cs typeface="Open Sans Light"/>
              </a:endParaRPr>
            </a:p>
          </p:txBody>
        </p:sp>
        <p:sp>
          <p:nvSpPr>
            <p:cNvPr id="49" name="Freeform 537"/>
            <p:cNvSpPr>
              <a:spLocks noChangeArrowheads="1"/>
            </p:cNvSpPr>
            <p:nvPr/>
          </p:nvSpPr>
          <p:spPr bwMode="auto">
            <a:xfrm>
              <a:off x="1663700" y="5984874"/>
              <a:ext cx="39688" cy="39688"/>
            </a:xfrm>
            <a:custGeom>
              <a:avLst/>
              <a:gdLst>
                <a:gd name="T0" fmla="*/ 0 w 110"/>
                <a:gd name="T1" fmla="*/ 0 h 110"/>
                <a:gd name="T2" fmla="*/ 109 w 110"/>
                <a:gd name="T3" fmla="*/ 0 h 110"/>
                <a:gd name="T4" fmla="*/ 109 w 110"/>
                <a:gd name="T5" fmla="*/ 109 h 110"/>
                <a:gd name="T6" fmla="*/ 0 w 110"/>
                <a:gd name="T7" fmla="*/ 109 h 110"/>
                <a:gd name="T8" fmla="*/ 0 w 110"/>
                <a:gd name="T9" fmla="*/ 0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0" h="110">
                  <a:moveTo>
                    <a:pt x="0" y="0"/>
                  </a:moveTo>
                  <a:lnTo>
                    <a:pt x="109" y="0"/>
                  </a:lnTo>
                  <a:lnTo>
                    <a:pt x="109" y="109"/>
                  </a:lnTo>
                  <a:lnTo>
                    <a:pt x="0" y="109"/>
                  </a:lnTo>
                  <a:lnTo>
                    <a:pt x="0" y="0"/>
                  </a:lnTo>
                </a:path>
              </a:pathLst>
            </a:custGeom>
            <a:grpFill/>
            <a:ln>
              <a:noFill/>
            </a:ln>
            <a:effectLst/>
          </p:spPr>
          <p:txBody>
            <a:bodyPr wrap="none"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Open Sans Light"/>
                <a:ea typeface="+mn-ea"/>
                <a:cs typeface="Open Sans Light"/>
              </a:endParaRPr>
            </a:p>
          </p:txBody>
        </p:sp>
        <p:sp>
          <p:nvSpPr>
            <p:cNvPr id="50" name="Freeform 538"/>
            <p:cNvSpPr>
              <a:spLocks noChangeArrowheads="1"/>
            </p:cNvSpPr>
            <p:nvPr/>
          </p:nvSpPr>
          <p:spPr bwMode="auto">
            <a:xfrm>
              <a:off x="1530350" y="5719762"/>
              <a:ext cx="452438" cy="400050"/>
            </a:xfrm>
            <a:custGeom>
              <a:avLst/>
              <a:gdLst>
                <a:gd name="T0" fmla="*/ 1029 w 1255"/>
                <a:gd name="T1" fmla="*/ 75 h 1113"/>
                <a:gd name="T2" fmla="*/ 75 w 1255"/>
                <a:gd name="T3" fmla="*/ 0 h 1113"/>
                <a:gd name="T4" fmla="*/ 0 w 1255"/>
                <a:gd name="T5" fmla="*/ 953 h 1113"/>
                <a:gd name="T6" fmla="*/ 644 w 1255"/>
                <a:gd name="T7" fmla="*/ 1029 h 1113"/>
                <a:gd name="T8" fmla="*/ 1254 w 1255"/>
                <a:gd name="T9" fmla="*/ 736 h 1113"/>
                <a:gd name="T10" fmla="*/ 335 w 1255"/>
                <a:gd name="T11" fmla="*/ 75 h 1113"/>
                <a:gd name="T12" fmla="*/ 694 w 1255"/>
                <a:gd name="T13" fmla="*/ 167 h 1113"/>
                <a:gd name="T14" fmla="*/ 335 w 1255"/>
                <a:gd name="T15" fmla="*/ 75 h 1113"/>
                <a:gd name="T16" fmla="*/ 937 w 1255"/>
                <a:gd name="T17" fmla="*/ 251 h 1113"/>
                <a:gd name="T18" fmla="*/ 878 w 1255"/>
                <a:gd name="T19" fmla="*/ 368 h 1113"/>
                <a:gd name="T20" fmla="*/ 661 w 1255"/>
                <a:gd name="T21" fmla="*/ 385 h 1113"/>
                <a:gd name="T22" fmla="*/ 552 w 1255"/>
                <a:gd name="T23" fmla="*/ 494 h 1113"/>
                <a:gd name="T24" fmla="*/ 510 w 1255"/>
                <a:gd name="T25" fmla="*/ 736 h 1113"/>
                <a:gd name="T26" fmla="*/ 92 w 1255"/>
                <a:gd name="T27" fmla="*/ 920 h 1113"/>
                <a:gd name="T28" fmla="*/ 845 w 1255"/>
                <a:gd name="T29" fmla="*/ 435 h 1113"/>
                <a:gd name="T30" fmla="*/ 911 w 1255"/>
                <a:gd name="T31" fmla="*/ 435 h 1113"/>
                <a:gd name="T32" fmla="*/ 845 w 1255"/>
                <a:gd name="T33" fmla="*/ 435 h 1113"/>
                <a:gd name="T34" fmla="*/ 577 w 1255"/>
                <a:gd name="T35" fmla="*/ 769 h 1113"/>
                <a:gd name="T36" fmla="*/ 577 w 1255"/>
                <a:gd name="T37" fmla="*/ 703 h 1113"/>
                <a:gd name="T38" fmla="*/ 878 w 1255"/>
                <a:gd name="T39" fmla="*/ 1079 h 1113"/>
                <a:gd name="T40" fmla="*/ 878 w 1255"/>
                <a:gd name="T41" fmla="*/ 1004 h 1113"/>
                <a:gd name="T42" fmla="*/ 878 w 1255"/>
                <a:gd name="T43" fmla="*/ 1079 h 1113"/>
                <a:gd name="T44" fmla="*/ 945 w 1255"/>
                <a:gd name="T45" fmla="*/ 728 h 1113"/>
                <a:gd name="T46" fmla="*/ 878 w 1255"/>
                <a:gd name="T47" fmla="*/ 803 h 1113"/>
                <a:gd name="T48" fmla="*/ 661 w 1255"/>
                <a:gd name="T49" fmla="*/ 627 h 1113"/>
                <a:gd name="T50" fmla="*/ 694 w 1255"/>
                <a:gd name="T51" fmla="*/ 585 h 1113"/>
                <a:gd name="T52" fmla="*/ 878 w 1255"/>
                <a:gd name="T53" fmla="*/ 669 h 1113"/>
                <a:gd name="T54" fmla="*/ 1045 w 1255"/>
                <a:gd name="T55" fmla="*/ 544 h 1113"/>
                <a:gd name="T56" fmla="*/ 1087 w 1255"/>
                <a:gd name="T57" fmla="*/ 585 h 1113"/>
                <a:gd name="T58" fmla="*/ 1146 w 1255"/>
                <a:gd name="T59" fmla="*/ 736 h 1113"/>
                <a:gd name="T60" fmla="*/ 1221 w 1255"/>
                <a:gd name="T61" fmla="*/ 736 h 1113"/>
                <a:gd name="T62" fmla="*/ 1179 w 1255"/>
                <a:gd name="T63" fmla="*/ 769 h 1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255" h="1113">
                  <a:moveTo>
                    <a:pt x="1029" y="402"/>
                  </a:moveTo>
                  <a:cubicBezTo>
                    <a:pt x="1029" y="75"/>
                    <a:pt x="1029" y="75"/>
                    <a:pt x="1029" y="75"/>
                  </a:cubicBezTo>
                  <a:cubicBezTo>
                    <a:pt x="1029" y="34"/>
                    <a:pt x="995" y="0"/>
                    <a:pt x="953" y="0"/>
                  </a:cubicBezTo>
                  <a:cubicBezTo>
                    <a:pt x="75" y="0"/>
                    <a:pt x="75" y="0"/>
                    <a:pt x="75" y="0"/>
                  </a:cubicBezTo>
                  <a:cubicBezTo>
                    <a:pt x="34" y="0"/>
                    <a:pt x="0" y="34"/>
                    <a:pt x="0" y="75"/>
                  </a:cubicBezTo>
                  <a:cubicBezTo>
                    <a:pt x="0" y="953"/>
                    <a:pt x="0" y="953"/>
                    <a:pt x="0" y="953"/>
                  </a:cubicBezTo>
                  <a:cubicBezTo>
                    <a:pt x="0" y="995"/>
                    <a:pt x="34" y="1029"/>
                    <a:pt x="75" y="1029"/>
                  </a:cubicBezTo>
                  <a:cubicBezTo>
                    <a:pt x="644" y="1029"/>
                    <a:pt x="644" y="1029"/>
                    <a:pt x="644" y="1029"/>
                  </a:cubicBezTo>
                  <a:cubicBezTo>
                    <a:pt x="711" y="1079"/>
                    <a:pt x="795" y="1112"/>
                    <a:pt x="878" y="1112"/>
                  </a:cubicBezTo>
                  <a:cubicBezTo>
                    <a:pt x="1087" y="1112"/>
                    <a:pt x="1254" y="945"/>
                    <a:pt x="1254" y="736"/>
                  </a:cubicBezTo>
                  <a:cubicBezTo>
                    <a:pt x="1254" y="585"/>
                    <a:pt x="1162" y="460"/>
                    <a:pt x="1029" y="402"/>
                  </a:cubicBezTo>
                  <a:close/>
                  <a:moveTo>
                    <a:pt x="335" y="75"/>
                  </a:moveTo>
                  <a:cubicBezTo>
                    <a:pt x="694" y="75"/>
                    <a:pt x="694" y="75"/>
                    <a:pt x="694" y="75"/>
                  </a:cubicBezTo>
                  <a:cubicBezTo>
                    <a:pt x="694" y="167"/>
                    <a:pt x="694" y="167"/>
                    <a:pt x="694" y="167"/>
                  </a:cubicBezTo>
                  <a:cubicBezTo>
                    <a:pt x="335" y="167"/>
                    <a:pt x="335" y="167"/>
                    <a:pt x="335" y="167"/>
                  </a:cubicBezTo>
                  <a:lnTo>
                    <a:pt x="335" y="75"/>
                  </a:lnTo>
                  <a:close/>
                  <a:moveTo>
                    <a:pt x="92" y="251"/>
                  </a:moveTo>
                  <a:cubicBezTo>
                    <a:pt x="937" y="251"/>
                    <a:pt x="937" y="251"/>
                    <a:pt x="937" y="251"/>
                  </a:cubicBezTo>
                  <a:cubicBezTo>
                    <a:pt x="937" y="368"/>
                    <a:pt x="937" y="368"/>
                    <a:pt x="937" y="368"/>
                  </a:cubicBezTo>
                  <a:cubicBezTo>
                    <a:pt x="920" y="368"/>
                    <a:pt x="895" y="368"/>
                    <a:pt x="878" y="368"/>
                  </a:cubicBezTo>
                  <a:cubicBezTo>
                    <a:pt x="795" y="368"/>
                    <a:pt x="719" y="393"/>
                    <a:pt x="661" y="435"/>
                  </a:cubicBezTo>
                  <a:cubicBezTo>
                    <a:pt x="661" y="385"/>
                    <a:pt x="661" y="385"/>
                    <a:pt x="661" y="385"/>
                  </a:cubicBezTo>
                  <a:cubicBezTo>
                    <a:pt x="552" y="385"/>
                    <a:pt x="552" y="385"/>
                    <a:pt x="552" y="385"/>
                  </a:cubicBezTo>
                  <a:cubicBezTo>
                    <a:pt x="552" y="494"/>
                    <a:pt x="552" y="494"/>
                    <a:pt x="552" y="494"/>
                  </a:cubicBezTo>
                  <a:cubicBezTo>
                    <a:pt x="602" y="494"/>
                    <a:pt x="602" y="494"/>
                    <a:pt x="602" y="494"/>
                  </a:cubicBezTo>
                  <a:cubicBezTo>
                    <a:pt x="544" y="560"/>
                    <a:pt x="510" y="644"/>
                    <a:pt x="510" y="736"/>
                  </a:cubicBezTo>
                  <a:cubicBezTo>
                    <a:pt x="510" y="803"/>
                    <a:pt x="527" y="870"/>
                    <a:pt x="560" y="920"/>
                  </a:cubicBezTo>
                  <a:cubicBezTo>
                    <a:pt x="92" y="920"/>
                    <a:pt x="92" y="920"/>
                    <a:pt x="92" y="920"/>
                  </a:cubicBezTo>
                  <a:lnTo>
                    <a:pt x="92" y="251"/>
                  </a:lnTo>
                  <a:close/>
                  <a:moveTo>
                    <a:pt x="845" y="435"/>
                  </a:moveTo>
                  <a:cubicBezTo>
                    <a:pt x="845" y="418"/>
                    <a:pt x="861" y="402"/>
                    <a:pt x="878" y="402"/>
                  </a:cubicBezTo>
                  <a:cubicBezTo>
                    <a:pt x="895" y="402"/>
                    <a:pt x="911" y="418"/>
                    <a:pt x="911" y="435"/>
                  </a:cubicBezTo>
                  <a:cubicBezTo>
                    <a:pt x="911" y="452"/>
                    <a:pt x="895" y="468"/>
                    <a:pt x="878" y="468"/>
                  </a:cubicBezTo>
                  <a:cubicBezTo>
                    <a:pt x="861" y="468"/>
                    <a:pt x="845" y="452"/>
                    <a:pt x="845" y="435"/>
                  </a:cubicBezTo>
                  <a:close/>
                  <a:moveTo>
                    <a:pt x="610" y="736"/>
                  </a:moveTo>
                  <a:cubicBezTo>
                    <a:pt x="610" y="761"/>
                    <a:pt x="594" y="769"/>
                    <a:pt x="577" y="769"/>
                  </a:cubicBezTo>
                  <a:cubicBezTo>
                    <a:pt x="560" y="769"/>
                    <a:pt x="544" y="761"/>
                    <a:pt x="544" y="736"/>
                  </a:cubicBezTo>
                  <a:cubicBezTo>
                    <a:pt x="544" y="719"/>
                    <a:pt x="560" y="703"/>
                    <a:pt x="577" y="703"/>
                  </a:cubicBezTo>
                  <a:cubicBezTo>
                    <a:pt x="594" y="703"/>
                    <a:pt x="610" y="719"/>
                    <a:pt x="610" y="736"/>
                  </a:cubicBezTo>
                  <a:close/>
                  <a:moveTo>
                    <a:pt x="878" y="1079"/>
                  </a:moveTo>
                  <a:cubicBezTo>
                    <a:pt x="861" y="1079"/>
                    <a:pt x="845" y="1062"/>
                    <a:pt x="845" y="1045"/>
                  </a:cubicBezTo>
                  <a:cubicBezTo>
                    <a:pt x="845" y="1020"/>
                    <a:pt x="861" y="1004"/>
                    <a:pt x="878" y="1004"/>
                  </a:cubicBezTo>
                  <a:cubicBezTo>
                    <a:pt x="895" y="1004"/>
                    <a:pt x="911" y="1020"/>
                    <a:pt x="911" y="1045"/>
                  </a:cubicBezTo>
                  <a:cubicBezTo>
                    <a:pt x="911" y="1062"/>
                    <a:pt x="895" y="1079"/>
                    <a:pt x="878" y="1079"/>
                  </a:cubicBezTo>
                  <a:close/>
                  <a:moveTo>
                    <a:pt x="1087" y="585"/>
                  </a:moveTo>
                  <a:cubicBezTo>
                    <a:pt x="945" y="728"/>
                    <a:pt x="945" y="728"/>
                    <a:pt x="945" y="728"/>
                  </a:cubicBezTo>
                  <a:lnTo>
                    <a:pt x="945" y="736"/>
                  </a:lnTo>
                  <a:cubicBezTo>
                    <a:pt x="945" y="778"/>
                    <a:pt x="920" y="803"/>
                    <a:pt x="878" y="803"/>
                  </a:cubicBezTo>
                  <a:cubicBezTo>
                    <a:pt x="845" y="803"/>
                    <a:pt x="811" y="778"/>
                    <a:pt x="811" y="744"/>
                  </a:cubicBezTo>
                  <a:cubicBezTo>
                    <a:pt x="661" y="627"/>
                    <a:pt x="661" y="627"/>
                    <a:pt x="661" y="627"/>
                  </a:cubicBezTo>
                  <a:cubicBezTo>
                    <a:pt x="652" y="619"/>
                    <a:pt x="644" y="594"/>
                    <a:pt x="652" y="585"/>
                  </a:cubicBezTo>
                  <a:cubicBezTo>
                    <a:pt x="661" y="577"/>
                    <a:pt x="686" y="569"/>
                    <a:pt x="694" y="585"/>
                  </a:cubicBezTo>
                  <a:cubicBezTo>
                    <a:pt x="836" y="686"/>
                    <a:pt x="836" y="686"/>
                    <a:pt x="836" y="686"/>
                  </a:cubicBezTo>
                  <a:cubicBezTo>
                    <a:pt x="845" y="677"/>
                    <a:pt x="861" y="669"/>
                    <a:pt x="878" y="669"/>
                  </a:cubicBezTo>
                  <a:cubicBezTo>
                    <a:pt x="895" y="669"/>
                    <a:pt x="903" y="677"/>
                    <a:pt x="911" y="677"/>
                  </a:cubicBezTo>
                  <a:cubicBezTo>
                    <a:pt x="1045" y="544"/>
                    <a:pt x="1045" y="544"/>
                    <a:pt x="1045" y="544"/>
                  </a:cubicBezTo>
                  <a:cubicBezTo>
                    <a:pt x="1062" y="535"/>
                    <a:pt x="1079" y="535"/>
                    <a:pt x="1087" y="544"/>
                  </a:cubicBezTo>
                  <a:cubicBezTo>
                    <a:pt x="1104" y="552"/>
                    <a:pt x="1096" y="569"/>
                    <a:pt x="1087" y="585"/>
                  </a:cubicBezTo>
                  <a:close/>
                  <a:moveTo>
                    <a:pt x="1179" y="769"/>
                  </a:moveTo>
                  <a:cubicBezTo>
                    <a:pt x="1162" y="769"/>
                    <a:pt x="1146" y="761"/>
                    <a:pt x="1146" y="736"/>
                  </a:cubicBezTo>
                  <a:cubicBezTo>
                    <a:pt x="1146" y="719"/>
                    <a:pt x="1162" y="703"/>
                    <a:pt x="1179" y="703"/>
                  </a:cubicBezTo>
                  <a:cubicBezTo>
                    <a:pt x="1204" y="703"/>
                    <a:pt x="1221" y="719"/>
                    <a:pt x="1221" y="736"/>
                  </a:cubicBezTo>
                  <a:cubicBezTo>
                    <a:pt x="1221" y="761"/>
                    <a:pt x="1204" y="769"/>
                    <a:pt x="1179" y="769"/>
                  </a:cubicBezTo>
                  <a:close/>
                  <a:moveTo>
                    <a:pt x="1179" y="769"/>
                  </a:moveTo>
                  <a:lnTo>
                    <a:pt x="1179" y="769"/>
                  </a:lnTo>
                  <a:close/>
                </a:path>
              </a:pathLst>
            </a:custGeom>
            <a:grpFill/>
            <a:ln>
              <a:noFill/>
            </a:ln>
            <a:effectLst/>
          </p:spPr>
          <p:txBody>
            <a:bodyPr wrap="none"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Open Sans Light"/>
                <a:ea typeface="+mn-ea"/>
                <a:cs typeface="Open Sans Light"/>
              </a:endParaRPr>
            </a:p>
          </p:txBody>
        </p:sp>
      </p:grpSp>
      <p:sp>
        <p:nvSpPr>
          <p:cNvPr id="51" name="Notched Right Arrow 50"/>
          <p:cNvSpPr/>
          <p:nvPr/>
        </p:nvSpPr>
        <p:spPr>
          <a:xfrm>
            <a:off x="2704819" y="135343"/>
            <a:ext cx="4004221" cy="916172"/>
          </a:xfrm>
          <a:prstGeom prst="notchedRightArrow">
            <a:avLst/>
          </a:prstGeom>
          <a:solidFill>
            <a:schemeClr val="bg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txBody>
          <a:bodyPr vert="horz" wrap="square" lIns="91440" tIns="45720" rIns="91440" bIns="45720" numCol="1" anchor="t" anchorCtr="0" compatLnSpc="1"/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 Black" panose="020B0A04020102020204" pitchFamily="34" charset="0"/>
            </a:endParaRPr>
          </a:p>
        </p:txBody>
      </p:sp>
      <p:graphicFrame>
        <p:nvGraphicFramePr>
          <p:cNvPr id="52" name="Content Placeholder 512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12426104"/>
              </p:ext>
            </p:extLst>
          </p:nvPr>
        </p:nvGraphicFramePr>
        <p:xfrm>
          <a:off x="1025557" y="1349138"/>
          <a:ext cx="6912226" cy="3294871"/>
        </p:xfrm>
        <a:graphic>
          <a:graphicData uri="http://schemas.openxmlformats.org/drawingml/2006/table">
            <a:tbl>
              <a:tblPr/>
              <a:tblGrid>
                <a:gridCol w="297228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93994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64270"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 Black" panose="020B0A04020102020204" pitchFamily="34" charset="0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 Black" panose="020B0A040201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 Black" panose="020B0A040201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 Black" panose="020B0A040201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 Black" panose="020B0A040201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spcBef>
                          <a:spcPct val="20000"/>
                        </a:spcBef>
                        <a:buNone/>
                      </a:pPr>
                      <a:r>
                        <a:rPr sz="2000" b="1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</a:t>
                      </a:r>
                      <a:r>
                        <a:rPr sz="2000" b="1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à</a:t>
                      </a:r>
                      <a:r>
                        <a:rPr sz="2000" b="1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 CN</a:t>
                      </a:r>
                      <a:endParaRPr lang="en-US" sz="2000" b="1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21618" marR="121618">
                    <a:lnL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 Black" panose="020B0A04020102020204" pitchFamily="34" charset="0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 Black" panose="020B0A040201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 Black" panose="020B0A040201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 Black" panose="020B0A040201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 Black" panose="020B0A040201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spcBef>
                          <a:spcPct val="20000"/>
                        </a:spcBef>
                        <a:buNone/>
                      </a:pPr>
                      <a:r>
                        <a:rPr sz="2000" b="1" dirty="0">
                          <a:solidFill>
                            <a:schemeClr val="accent6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Phân bố</a:t>
                      </a:r>
                      <a:endParaRPr lang="en-US" sz="2000" b="1" dirty="0">
                        <a:solidFill>
                          <a:schemeClr val="accent6"/>
                        </a:solidFill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21618" marR="121618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30601"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 Black" panose="020B0A04020102020204" pitchFamily="34" charset="0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 Black" panose="020B0A040201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 Black" panose="020B0A040201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 Black" panose="020B0A040201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 Black" panose="020B0A040201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eaLnBrk="1" hangingPunct="1">
                        <a:spcBef>
                          <a:spcPct val="20000"/>
                        </a:spcBef>
                        <a:buNone/>
                      </a:pPr>
                      <a:r>
                        <a:rPr sz="2000" b="1" dirty="0">
                          <a:solidFill>
                            <a:srgbClr val="0000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-Khai thác than</a:t>
                      </a:r>
                    </a:p>
                    <a:p>
                      <a:pPr lvl="0" eaLnBrk="1" hangingPunct="1">
                        <a:spcBef>
                          <a:spcPct val="20000"/>
                        </a:spcBef>
                        <a:buNone/>
                      </a:pPr>
                      <a:r>
                        <a:rPr sz="2000" b="1" dirty="0">
                          <a:solidFill>
                            <a:srgbClr val="0000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-Khai thác dầu mỏ</a:t>
                      </a:r>
                    </a:p>
                    <a:p>
                      <a:pPr lvl="0" eaLnBrk="1" hangingPunct="1">
                        <a:spcBef>
                          <a:spcPct val="20000"/>
                        </a:spcBef>
                        <a:buNone/>
                      </a:pPr>
                      <a:endParaRPr sz="2000" b="1" dirty="0">
                        <a:solidFill>
                          <a:srgbClr val="0000FF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lvl="0" eaLnBrk="1" hangingPunct="1">
                        <a:spcBef>
                          <a:spcPct val="20000"/>
                        </a:spcBef>
                        <a:buNone/>
                      </a:pPr>
                      <a:r>
                        <a:rPr sz="2000" b="1" dirty="0">
                          <a:solidFill>
                            <a:srgbClr val="0000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-Khai thác a-pa-tít</a:t>
                      </a:r>
                    </a:p>
                    <a:p>
                      <a:pPr lvl="0" eaLnBrk="1" hangingPunct="1">
                        <a:spcBef>
                          <a:spcPct val="20000"/>
                        </a:spcBef>
                        <a:buNone/>
                      </a:pPr>
                      <a:r>
                        <a:rPr sz="2000" b="1" dirty="0">
                          <a:solidFill>
                            <a:srgbClr val="0000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-Nhiệt điện</a:t>
                      </a:r>
                    </a:p>
                    <a:p>
                      <a:pPr lvl="0" eaLnBrk="1" hangingPunct="1">
                        <a:spcBef>
                          <a:spcPct val="20000"/>
                        </a:spcBef>
                        <a:buNone/>
                      </a:pPr>
                      <a:r>
                        <a:rPr sz="2000" b="1" dirty="0">
                          <a:solidFill>
                            <a:srgbClr val="0000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-Thủy điện</a:t>
                      </a:r>
                      <a:endParaRPr lang="en-US" sz="2000" b="1" dirty="0">
                        <a:solidFill>
                          <a:srgbClr val="0000FF"/>
                        </a:solidFill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21618" marR="121618">
                    <a:lnL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 Black" panose="020B0A04020102020204" pitchFamily="34" charset="0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 Black" panose="020B0A040201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 Black" panose="020B0A040201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 Black" panose="020B0A040201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 Black" panose="020B0A040201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eaLnBrk="1" hangingPunct="1">
                        <a:spcBef>
                          <a:spcPct val="20000"/>
                        </a:spcBef>
                        <a:buChar char="-"/>
                      </a:pPr>
                      <a:r>
                        <a:rPr sz="2000" b="1" dirty="0">
                          <a:solidFill>
                            <a:srgbClr val="0000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Quảng Ninh</a:t>
                      </a:r>
                    </a:p>
                    <a:p>
                      <a:pPr lvl="0" eaLnBrk="1" hangingPunct="1">
                        <a:spcBef>
                          <a:spcPct val="20000"/>
                        </a:spcBef>
                        <a:buNone/>
                      </a:pPr>
                      <a:r>
                        <a:rPr sz="2000" b="1" dirty="0">
                          <a:solidFill>
                            <a:srgbClr val="0000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Thềm lục địa phía Nam </a:t>
                      </a:r>
                      <a:r>
                        <a:rPr lang="en-US" sz="2000" b="1" dirty="0">
                          <a:solidFill>
                            <a:srgbClr val="0000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(biển Đông)</a:t>
                      </a:r>
                      <a:endParaRPr sz="2000" b="1" dirty="0">
                        <a:solidFill>
                          <a:srgbClr val="0000FF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lvl="0" eaLnBrk="1" hangingPunct="1">
                        <a:spcBef>
                          <a:spcPct val="20000"/>
                        </a:spcBef>
                        <a:buChar char="-"/>
                      </a:pPr>
                      <a:r>
                        <a:rPr sz="2000" b="1" dirty="0">
                          <a:solidFill>
                            <a:srgbClr val="0000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</a:t>
                      </a:r>
                      <a:r>
                        <a:rPr sz="2000" b="1" dirty="0">
                          <a:solidFill>
                            <a:srgbClr val="0000FF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à</a:t>
                      </a:r>
                      <a:r>
                        <a:rPr sz="2000" b="1" dirty="0">
                          <a:solidFill>
                            <a:srgbClr val="0000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 Cai</a:t>
                      </a:r>
                    </a:p>
                    <a:p>
                      <a:pPr lvl="0" eaLnBrk="1" hangingPunct="1">
                        <a:spcBef>
                          <a:spcPct val="20000"/>
                        </a:spcBef>
                        <a:buNone/>
                      </a:pPr>
                      <a:r>
                        <a:rPr sz="2000" b="1" dirty="0">
                          <a:solidFill>
                            <a:srgbClr val="0000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Uông Bí,  Phú Mỹ</a:t>
                      </a:r>
                    </a:p>
                    <a:p>
                      <a:pPr lvl="0" eaLnBrk="1" hangingPunct="1">
                        <a:spcBef>
                          <a:spcPct val="20000"/>
                        </a:spcBef>
                        <a:buNone/>
                      </a:pPr>
                      <a:r>
                        <a:rPr sz="2000" b="1" dirty="0">
                          <a:solidFill>
                            <a:srgbClr val="0000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Hòa Bình, Y-a-ly, Trị An</a:t>
                      </a:r>
                      <a:r>
                        <a:rPr lang="en-US" sz="2000" b="1" dirty="0">
                          <a:solidFill>
                            <a:srgbClr val="0000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,...</a:t>
                      </a:r>
                      <a:endParaRPr lang="en-US" sz="2000" b="1" dirty="0">
                        <a:solidFill>
                          <a:srgbClr val="0000FF"/>
                        </a:solidFill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21618" marR="121618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56" name="Text Box 1"/>
          <p:cNvSpPr txBox="1"/>
          <p:nvPr/>
        </p:nvSpPr>
        <p:spPr>
          <a:xfrm>
            <a:off x="3125101" y="224663"/>
            <a:ext cx="495427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  <a:hlinkClick r:id="rId3" action="ppaction://hlinksldjump"/>
              </a:rPr>
              <a:t> </a:t>
            </a:r>
            <a:r>
              <a:rPr lang="en-US" sz="3600" u="sng" dirty="0" err="1">
                <a:latin typeface="Times New Roman" panose="02020603050405020304" pitchFamily="18" charset="0"/>
                <a:cs typeface="Times New Roman" panose="02020603050405020304" pitchFamily="18" charset="0"/>
                <a:hlinkClick r:id="rId3" action="ppaction://hlinksldjump"/>
              </a:rPr>
              <a:t>chỉ</a:t>
            </a:r>
            <a:r>
              <a:rPr lang="en-US" sz="3600" u="sng" dirty="0">
                <a:latin typeface="Times New Roman" panose="02020603050405020304" pitchFamily="18" charset="0"/>
                <a:cs typeface="Times New Roman" panose="02020603050405020304" pitchFamily="18" charset="0"/>
                <a:hlinkClick r:id="rId3" action="ppaction://hlinksldjump"/>
              </a:rPr>
              <a:t> </a:t>
            </a:r>
            <a:r>
              <a:rPr lang="en-US" sz="3600" u="sng" dirty="0" err="1">
                <a:latin typeface="Times New Roman" panose="02020603050405020304" pitchFamily="18" charset="0"/>
                <a:cs typeface="Times New Roman" panose="02020603050405020304" pitchFamily="18" charset="0"/>
                <a:hlinkClick r:id="rId3" action="ppaction://hlinksldjump"/>
              </a:rPr>
              <a:t>lược</a:t>
            </a:r>
            <a:r>
              <a:rPr lang="en-US" sz="3600" u="sng" dirty="0">
                <a:latin typeface="Times New Roman" panose="02020603050405020304" pitchFamily="18" charset="0"/>
                <a:cs typeface="Times New Roman" panose="02020603050405020304" pitchFamily="18" charset="0"/>
                <a:hlinkClick r:id="rId3" action="ppaction://hlinksldjump"/>
              </a:rPr>
              <a:t> </a:t>
            </a:r>
            <a:r>
              <a:rPr lang="en-US" sz="3600" u="sng" dirty="0" err="1">
                <a:latin typeface="Times New Roman" panose="02020603050405020304" pitchFamily="18" charset="0"/>
                <a:cs typeface="Times New Roman" panose="02020603050405020304" pitchFamily="18" charset="0"/>
                <a:hlinkClick r:id="rId3" action="ppaction://hlinksldjump"/>
              </a:rPr>
              <a:t>đồ</a:t>
            </a:r>
            <a:endParaRPr lang="en-US" sz="3600" u="sng" dirty="0">
              <a:latin typeface="Times New Roman" panose="02020603050405020304" pitchFamily="18" charset="0"/>
              <a:cs typeface="Times New Roman" panose="02020603050405020304" pitchFamily="18" charset="0"/>
              <a:hlinkClick r:id="rId3" action="ppaction://hlinksldjump"/>
            </a:endParaRPr>
          </a:p>
        </p:txBody>
      </p:sp>
    </p:spTree>
    <p:extLst>
      <p:ext uri="{BB962C8B-B14F-4D97-AF65-F5344CB8AC3E}">
        <p14:creationId xmlns:p14="http://schemas.microsoft.com/office/powerpoint/2010/main" val="328059626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2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" grpId="0" bldLvl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PRESENTATION_TITLE" val="PowerPoint 演示文稿"/>
</p:tagLst>
</file>

<file path=ppt/theme/theme1.xml><?xml version="1.0" encoding="utf-8"?>
<a:theme xmlns:a="http://schemas.openxmlformats.org/drawingml/2006/main" name="Office 主题">
  <a:themeElements>
    <a:clrScheme name="花纹小清新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FF7862"/>
      </a:accent1>
      <a:accent2>
        <a:srgbClr val="B28743"/>
      </a:accent2>
      <a:accent3>
        <a:srgbClr val="92951D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1">
      <a:majorFont>
        <a:latin typeface="Arial"/>
        <a:ea typeface=""/>
        <a:cs typeface=""/>
      </a:majorFont>
      <a:minorFont>
        <a:latin typeface="Calibri"/>
        <a:ea typeface=""/>
        <a:cs typeface="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492</TotalTime>
  <Words>1445</Words>
  <Application>Microsoft Office PowerPoint</Application>
  <PresentationFormat>On-screen Show (16:9)</PresentationFormat>
  <Paragraphs>192</Paragraphs>
  <Slides>42</Slides>
  <Notes>30</Notes>
  <HiddenSlides>0</HiddenSlides>
  <MMClips>1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42</vt:i4>
      </vt:variant>
    </vt:vector>
  </HeadingPairs>
  <TitlesOfParts>
    <vt:vector size="43" baseType="lpstr">
      <vt:lpstr>Office 主题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优品PPT</dc:creator>
  <dc:description>http://www.ypppt.com/</dc:description>
  <cp:lastModifiedBy>No.01 Tinhocsangtao</cp:lastModifiedBy>
  <cp:revision>174</cp:revision>
  <dcterms:created xsi:type="dcterms:W3CDTF">2016-04-21T16:41:39Z</dcterms:created>
  <dcterms:modified xsi:type="dcterms:W3CDTF">2022-12-01T07:39:06Z</dcterms:modified>
</cp:coreProperties>
</file>