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ags/tag1.xml" ContentType="application/vnd.openxmlformats-officedocument.presentationml.tags+xml"/>
  <Override PartName="/ppt/theme/themeOverride13.xml" ContentType="application/vnd.openxmlformats-officedocument.themeOverride+xml"/>
  <Override PartName="/ppt/tags/tag2.xml" ContentType="application/vnd.openxmlformats-officedocument.presentationml.tags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331" r:id="rId3"/>
    <p:sldId id="332" r:id="rId4"/>
    <p:sldId id="333" r:id="rId5"/>
    <p:sldId id="334" r:id="rId6"/>
    <p:sldId id="335" r:id="rId7"/>
    <p:sldId id="336" r:id="rId8"/>
    <p:sldId id="257" r:id="rId9"/>
    <p:sldId id="337" r:id="rId10"/>
    <p:sldId id="304" r:id="rId11"/>
    <p:sldId id="339" r:id="rId12"/>
    <p:sldId id="319" r:id="rId13"/>
    <p:sldId id="324" r:id="rId14"/>
    <p:sldId id="307" r:id="rId15"/>
    <p:sldId id="340" r:id="rId16"/>
    <p:sldId id="325" r:id="rId17"/>
    <p:sldId id="341" r:id="rId18"/>
    <p:sldId id="342" r:id="rId19"/>
    <p:sldId id="305" r:id="rId20"/>
    <p:sldId id="329" r:id="rId21"/>
    <p:sldId id="315" r:id="rId22"/>
    <p:sldId id="343" r:id="rId23"/>
    <p:sldId id="326" r:id="rId24"/>
    <p:sldId id="314" r:id="rId25"/>
    <p:sldId id="306" r:id="rId26"/>
    <p:sldId id="309" r:id="rId27"/>
    <p:sldId id="317" r:id="rId28"/>
    <p:sldId id="312" r:id="rId29"/>
    <p:sldId id="344" r:id="rId30"/>
    <p:sldId id="327" r:id="rId31"/>
    <p:sldId id="313" r:id="rId32"/>
    <p:sldId id="346" r:id="rId33"/>
    <p:sldId id="345" r:id="rId3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0BDB5"/>
    <a:srgbClr val="ACD5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FEB58D-2CAD-FC66-F38B-1C0DFC8F7450}" v="4" dt="2022-11-28T09:07:08.3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9822" autoAdjust="0"/>
  </p:normalViewPr>
  <p:slideViewPr>
    <p:cSldViewPr snapToGrid="0" showGuides="1">
      <p:cViewPr varScale="1">
        <p:scale>
          <a:sx n="73" d="100"/>
          <a:sy n="73" d="100"/>
        </p:scale>
        <p:origin x="-78" y="3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gười dùng Khách" userId="S::urn:spo:anon#714eac6e5ec652f03db7bb2a997a6580af791f949ac4acd00e2b9a9a4f3e8d02::" providerId="AD" clId="Web-{33FEB58D-2CAD-FC66-F38B-1C0DFC8F7450}"/>
    <pc:docChg chg="modSld">
      <pc:chgData name="Người dùng Khách" userId="S::urn:spo:anon#714eac6e5ec652f03db7bb2a997a6580af791f949ac4acd00e2b9a9a4f3e8d02::" providerId="AD" clId="Web-{33FEB58D-2CAD-FC66-F38B-1C0DFC8F7450}" dt="2022-11-28T09:07:08.380" v="3" actId="14100"/>
      <pc:docMkLst>
        <pc:docMk/>
      </pc:docMkLst>
      <pc:sldChg chg="delSp">
        <pc:chgData name="Người dùng Khách" userId="S::urn:spo:anon#714eac6e5ec652f03db7bb2a997a6580af791f949ac4acd00e2b9a9a4f3e8d02::" providerId="AD" clId="Web-{33FEB58D-2CAD-FC66-F38B-1C0DFC8F7450}" dt="2022-11-28T09:05:33.079" v="0"/>
        <pc:sldMkLst>
          <pc:docMk/>
          <pc:sldMk cId="2321857591" sldId="256"/>
        </pc:sldMkLst>
        <pc:spChg chg="del">
          <ac:chgData name="Người dùng Khách" userId="S::urn:spo:anon#714eac6e5ec652f03db7bb2a997a6580af791f949ac4acd00e2b9a9a4f3e8d02::" providerId="AD" clId="Web-{33FEB58D-2CAD-FC66-F38B-1C0DFC8F7450}" dt="2022-11-28T09:05:33.079" v="0"/>
          <ac:spMkLst>
            <pc:docMk/>
            <pc:sldMk cId="2321857591" sldId="256"/>
            <ac:spMk id="5" creationId="{00000000-0000-0000-0000-000000000000}"/>
          </ac:spMkLst>
        </pc:spChg>
      </pc:sldChg>
      <pc:sldChg chg="modSp">
        <pc:chgData name="Người dùng Khách" userId="S::urn:spo:anon#714eac6e5ec652f03db7bb2a997a6580af791f949ac4acd00e2b9a9a4f3e8d02::" providerId="AD" clId="Web-{33FEB58D-2CAD-FC66-F38B-1C0DFC8F7450}" dt="2022-11-28T09:07:08.380" v="3" actId="14100"/>
        <pc:sldMkLst>
          <pc:docMk/>
          <pc:sldMk cId="3725930227" sldId="304"/>
        </pc:sldMkLst>
        <pc:spChg chg="mod">
          <ac:chgData name="Người dùng Khách" userId="S::urn:spo:anon#714eac6e5ec652f03db7bb2a997a6580af791f949ac4acd00e2b9a9a4f3e8d02::" providerId="AD" clId="Web-{33FEB58D-2CAD-FC66-F38B-1C0DFC8F7450}" dt="2022-11-28T09:07:08.380" v="3" actId="14100"/>
          <ac:spMkLst>
            <pc:docMk/>
            <pc:sldMk cId="3725930227" sldId="304"/>
            <ac:spMk id="2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8B2D6F-8EBC-4172-9D90-135021161ADD}" type="doc">
      <dgm:prSet loTypeId="urn:microsoft.com/office/officeart/2005/8/layout/vProcess5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90751D3C-0F52-4B3C-987F-93D34423289C}">
      <dgm:prSet phldrT="[Text]" custT="1"/>
      <dgm:spPr/>
      <dgm:t>
        <a:bodyPr/>
        <a:lstStyle/>
        <a:p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Tinh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thần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“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Quyết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tử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cho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Tổ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quốc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quyết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sinh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”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của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quân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và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dân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Thủ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đô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Hà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Nội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thể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hiện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như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thế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nào</a:t>
          </a:r>
          <a:r>
            <a:rPr lang="en-US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?</a:t>
          </a:r>
          <a:endParaRPr lang="en-US" sz="2000" dirty="0">
            <a:solidFill>
              <a:schemeClr val="tx1"/>
            </a:solidFill>
          </a:endParaRPr>
        </a:p>
      </dgm:t>
    </dgm:pt>
    <dgm:pt modelId="{49679943-2308-47A5-8DA5-DB0460758916}" type="parTrans" cxnId="{5F385412-7978-4248-A80C-526AA3DF3B1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6EACBC0-CFE8-4E34-B452-C1E557843D69}" type="sibTrans" cxnId="{5F385412-7978-4248-A80C-526AA3DF3B1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5C140F8-DC99-45C9-9977-6E72DC1A351A}">
      <dgm:prSet phldrT="[Text]"/>
      <dgm:spPr/>
      <dgm:t>
        <a:bodyPr/>
        <a:lstStyle/>
        <a:p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Thuật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lại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cuộc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chiến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đấu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ở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Đà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Nẵng</a:t>
          </a:r>
          <a:endParaRPr lang="en-US" dirty="0">
            <a:solidFill>
              <a:schemeClr val="tx1"/>
            </a:solidFill>
          </a:endParaRPr>
        </a:p>
      </dgm:t>
    </dgm:pt>
    <dgm:pt modelId="{BE8C8A9B-DFDE-4612-91C2-BA97B8316A18}" type="parTrans" cxnId="{5900F82F-56F3-44DA-AD1B-3B2932EC733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EFEE802-4DB1-4DE5-B596-56462088C858}" type="sibTrans" cxnId="{5900F82F-56F3-44DA-AD1B-3B2932EC733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F2A1A88-E955-4F4B-AB67-0868359A3D72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Ở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các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địa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phương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khác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,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nhân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dân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ta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đã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chiến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đấu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với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tinh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thần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như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thế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nào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?</a:t>
          </a:r>
          <a:endParaRPr lang="en-US" dirty="0">
            <a:solidFill>
              <a:schemeClr val="tx1"/>
            </a:solidFill>
          </a:endParaRPr>
        </a:p>
      </dgm:t>
    </dgm:pt>
    <dgm:pt modelId="{CA052D5F-1266-43CF-9C71-8D388D13369C}" type="parTrans" cxnId="{1206FC9E-B97F-4967-86A3-AC34346737F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36DC265-D776-4A55-B546-EB5A2998D607}" type="sibTrans" cxnId="{1206FC9E-B97F-4967-86A3-AC34346737F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EFB420F-F49F-4B34-9A28-E86E00142F01}">
      <dgm:prSet phldrT="[Text]"/>
      <dgm:spPr/>
      <dgm:t>
        <a:bodyPr/>
        <a:lstStyle/>
        <a:p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Thuật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lại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cuộc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chiến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đấu</a:t>
          </a:r>
          <a:r>
            <a: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ở </a:t>
          </a:r>
          <a:r>
            <a:rPr lang="en-US" b="1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Huế</a:t>
          </a:r>
          <a:endParaRPr lang="en-US" dirty="0">
            <a:solidFill>
              <a:schemeClr val="tx1"/>
            </a:solidFill>
          </a:endParaRPr>
        </a:p>
      </dgm:t>
    </dgm:pt>
    <dgm:pt modelId="{B5A9DFE6-529D-4E68-B21A-7497FD5454DE}" type="parTrans" cxnId="{599D73BA-F4FE-48D5-9902-0514C1621E81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21EEA57-BF51-4E5C-9B46-482DC6DC0300}" type="sibTrans" cxnId="{599D73BA-F4FE-48D5-9902-0514C1621E81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76145E4-4F72-4234-802A-736BB1C6B89F}" type="pres">
      <dgm:prSet presAssocID="{D88B2D6F-8EBC-4172-9D90-135021161ADD}" presName="outerComposite" presStyleCnt="0">
        <dgm:presLayoutVars>
          <dgm:chMax val="5"/>
          <dgm:dir/>
          <dgm:resizeHandles val="exact"/>
        </dgm:presLayoutVars>
      </dgm:prSet>
      <dgm:spPr/>
    </dgm:pt>
    <dgm:pt modelId="{2360D70F-5360-400D-AA77-1B99F0A39D82}" type="pres">
      <dgm:prSet presAssocID="{D88B2D6F-8EBC-4172-9D90-135021161ADD}" presName="dummyMaxCanvas" presStyleCnt="0">
        <dgm:presLayoutVars/>
      </dgm:prSet>
      <dgm:spPr/>
    </dgm:pt>
    <dgm:pt modelId="{2928F810-39F6-4482-9DE3-A63B881AFEEA}" type="pres">
      <dgm:prSet presAssocID="{D88B2D6F-8EBC-4172-9D90-135021161ADD}" presName="FourNodes_1" presStyleLbl="node1" presStyleIdx="0" presStyleCnt="4">
        <dgm:presLayoutVars>
          <dgm:bulletEnabled val="1"/>
        </dgm:presLayoutVars>
      </dgm:prSet>
      <dgm:spPr/>
    </dgm:pt>
    <dgm:pt modelId="{08C6F34D-098A-4E9E-A306-3C814DB596A9}" type="pres">
      <dgm:prSet presAssocID="{D88B2D6F-8EBC-4172-9D90-135021161ADD}" presName="FourNodes_2" presStyleLbl="node1" presStyleIdx="1" presStyleCnt="4">
        <dgm:presLayoutVars>
          <dgm:bulletEnabled val="1"/>
        </dgm:presLayoutVars>
      </dgm:prSet>
      <dgm:spPr/>
    </dgm:pt>
    <dgm:pt modelId="{F74E521C-F17A-4EDD-9652-88B1DB871005}" type="pres">
      <dgm:prSet presAssocID="{D88B2D6F-8EBC-4172-9D90-135021161ADD}" presName="FourNodes_3" presStyleLbl="node1" presStyleIdx="2" presStyleCnt="4">
        <dgm:presLayoutVars>
          <dgm:bulletEnabled val="1"/>
        </dgm:presLayoutVars>
      </dgm:prSet>
      <dgm:spPr/>
    </dgm:pt>
    <dgm:pt modelId="{604EF880-EF29-42BE-A0A3-98B34E16F3A3}" type="pres">
      <dgm:prSet presAssocID="{D88B2D6F-8EBC-4172-9D90-135021161ADD}" presName="FourNodes_4" presStyleLbl="node1" presStyleIdx="3" presStyleCnt="4">
        <dgm:presLayoutVars>
          <dgm:bulletEnabled val="1"/>
        </dgm:presLayoutVars>
      </dgm:prSet>
      <dgm:spPr/>
    </dgm:pt>
    <dgm:pt modelId="{922F1A71-543B-4297-B8C6-8691FD97F2ED}" type="pres">
      <dgm:prSet presAssocID="{D88B2D6F-8EBC-4172-9D90-135021161ADD}" presName="FourConn_1-2" presStyleLbl="fgAccFollowNode1" presStyleIdx="0" presStyleCnt="3">
        <dgm:presLayoutVars>
          <dgm:bulletEnabled val="1"/>
        </dgm:presLayoutVars>
      </dgm:prSet>
      <dgm:spPr/>
    </dgm:pt>
    <dgm:pt modelId="{25EB6A86-CCD5-46CC-8A49-4C56B9D3367C}" type="pres">
      <dgm:prSet presAssocID="{D88B2D6F-8EBC-4172-9D90-135021161ADD}" presName="FourConn_2-3" presStyleLbl="fgAccFollowNode1" presStyleIdx="1" presStyleCnt="3">
        <dgm:presLayoutVars>
          <dgm:bulletEnabled val="1"/>
        </dgm:presLayoutVars>
      </dgm:prSet>
      <dgm:spPr/>
    </dgm:pt>
    <dgm:pt modelId="{2FB24ECC-6503-449F-AEF4-1CE06EC8D7D0}" type="pres">
      <dgm:prSet presAssocID="{D88B2D6F-8EBC-4172-9D90-135021161ADD}" presName="FourConn_3-4" presStyleLbl="fgAccFollowNode1" presStyleIdx="2" presStyleCnt="3">
        <dgm:presLayoutVars>
          <dgm:bulletEnabled val="1"/>
        </dgm:presLayoutVars>
      </dgm:prSet>
      <dgm:spPr/>
    </dgm:pt>
    <dgm:pt modelId="{8942B62A-2926-448F-A2AF-33A948CFCCB1}" type="pres">
      <dgm:prSet presAssocID="{D88B2D6F-8EBC-4172-9D90-135021161ADD}" presName="FourNodes_1_text" presStyleLbl="node1" presStyleIdx="3" presStyleCnt="4">
        <dgm:presLayoutVars>
          <dgm:bulletEnabled val="1"/>
        </dgm:presLayoutVars>
      </dgm:prSet>
      <dgm:spPr/>
    </dgm:pt>
    <dgm:pt modelId="{DFC015AD-0EFF-49AA-AD3A-96980723056E}" type="pres">
      <dgm:prSet presAssocID="{D88B2D6F-8EBC-4172-9D90-135021161ADD}" presName="FourNodes_2_text" presStyleLbl="node1" presStyleIdx="3" presStyleCnt="4">
        <dgm:presLayoutVars>
          <dgm:bulletEnabled val="1"/>
        </dgm:presLayoutVars>
      </dgm:prSet>
      <dgm:spPr/>
    </dgm:pt>
    <dgm:pt modelId="{79DADFFB-4D41-476C-AED3-816D8C55EA2D}" type="pres">
      <dgm:prSet presAssocID="{D88B2D6F-8EBC-4172-9D90-135021161ADD}" presName="FourNodes_3_text" presStyleLbl="node1" presStyleIdx="3" presStyleCnt="4">
        <dgm:presLayoutVars>
          <dgm:bulletEnabled val="1"/>
        </dgm:presLayoutVars>
      </dgm:prSet>
      <dgm:spPr/>
    </dgm:pt>
    <dgm:pt modelId="{EC3A1B7E-E550-4022-AE53-85A138933C46}" type="pres">
      <dgm:prSet presAssocID="{D88B2D6F-8EBC-4172-9D90-135021161AD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FCBB401-96BB-468E-859F-201B20F22A68}" type="presOf" srcId="{46EACBC0-CFE8-4E34-B452-C1E557843D69}" destId="{922F1A71-543B-4297-B8C6-8691FD97F2ED}" srcOrd="0" destOrd="0" presId="urn:microsoft.com/office/officeart/2005/8/layout/vProcess5"/>
    <dgm:cxn modelId="{7047860D-B6D1-439E-B693-64E1D5AA6F04}" type="presOf" srcId="{90751D3C-0F52-4B3C-987F-93D34423289C}" destId="{2928F810-39F6-4482-9DE3-A63B881AFEEA}" srcOrd="0" destOrd="0" presId="urn:microsoft.com/office/officeart/2005/8/layout/vProcess5"/>
    <dgm:cxn modelId="{B1B7FE0E-66D8-4D07-A08D-C421721B7A0A}" type="presOf" srcId="{6EFB420F-F49F-4B34-9A28-E86E00142F01}" destId="{DFC015AD-0EFF-49AA-AD3A-96980723056E}" srcOrd="1" destOrd="0" presId="urn:microsoft.com/office/officeart/2005/8/layout/vProcess5"/>
    <dgm:cxn modelId="{5F385412-7978-4248-A80C-526AA3DF3B13}" srcId="{D88B2D6F-8EBC-4172-9D90-135021161ADD}" destId="{90751D3C-0F52-4B3C-987F-93D34423289C}" srcOrd="0" destOrd="0" parTransId="{49679943-2308-47A5-8DA5-DB0460758916}" sibTransId="{46EACBC0-CFE8-4E34-B452-C1E557843D69}"/>
    <dgm:cxn modelId="{5900F82F-56F3-44DA-AD1B-3B2932EC733D}" srcId="{D88B2D6F-8EBC-4172-9D90-135021161ADD}" destId="{35C140F8-DC99-45C9-9977-6E72DC1A351A}" srcOrd="2" destOrd="0" parTransId="{BE8C8A9B-DFDE-4612-91C2-BA97B8316A18}" sibTransId="{FEFEE802-4DB1-4DE5-B596-56462088C858}"/>
    <dgm:cxn modelId="{10AF8386-9D15-4D5D-8B59-C2A650C8E7B1}" type="presOf" srcId="{A21EEA57-BF51-4E5C-9B46-482DC6DC0300}" destId="{25EB6A86-CCD5-46CC-8A49-4C56B9D3367C}" srcOrd="0" destOrd="0" presId="urn:microsoft.com/office/officeart/2005/8/layout/vProcess5"/>
    <dgm:cxn modelId="{AEE6F693-78CA-4D0F-882C-9F4C374B0444}" type="presOf" srcId="{6F2A1A88-E955-4F4B-AB67-0868359A3D72}" destId="{EC3A1B7E-E550-4022-AE53-85A138933C46}" srcOrd="1" destOrd="0" presId="urn:microsoft.com/office/officeart/2005/8/layout/vProcess5"/>
    <dgm:cxn modelId="{5DA9E495-3C2A-4694-A946-7DAE38530A72}" type="presOf" srcId="{FEFEE802-4DB1-4DE5-B596-56462088C858}" destId="{2FB24ECC-6503-449F-AEF4-1CE06EC8D7D0}" srcOrd="0" destOrd="0" presId="urn:microsoft.com/office/officeart/2005/8/layout/vProcess5"/>
    <dgm:cxn modelId="{1206FC9E-B97F-4967-86A3-AC34346737FB}" srcId="{D88B2D6F-8EBC-4172-9D90-135021161ADD}" destId="{6F2A1A88-E955-4F4B-AB67-0868359A3D72}" srcOrd="3" destOrd="0" parTransId="{CA052D5F-1266-43CF-9C71-8D388D13369C}" sibTransId="{F36DC265-D776-4A55-B546-EB5A2998D607}"/>
    <dgm:cxn modelId="{209CFEB2-661D-476E-80E7-BDEEF9F2262D}" type="presOf" srcId="{6EFB420F-F49F-4B34-9A28-E86E00142F01}" destId="{08C6F34D-098A-4E9E-A306-3C814DB596A9}" srcOrd="0" destOrd="0" presId="urn:microsoft.com/office/officeart/2005/8/layout/vProcess5"/>
    <dgm:cxn modelId="{599D73BA-F4FE-48D5-9902-0514C1621E81}" srcId="{D88B2D6F-8EBC-4172-9D90-135021161ADD}" destId="{6EFB420F-F49F-4B34-9A28-E86E00142F01}" srcOrd="1" destOrd="0" parTransId="{B5A9DFE6-529D-4E68-B21A-7497FD5454DE}" sibTransId="{A21EEA57-BF51-4E5C-9B46-482DC6DC0300}"/>
    <dgm:cxn modelId="{4B8338C8-D2EE-4AD6-A05A-30ECEA415B41}" type="presOf" srcId="{35C140F8-DC99-45C9-9977-6E72DC1A351A}" destId="{79DADFFB-4D41-476C-AED3-816D8C55EA2D}" srcOrd="1" destOrd="0" presId="urn:microsoft.com/office/officeart/2005/8/layout/vProcess5"/>
    <dgm:cxn modelId="{672160CF-C38E-4D43-AA7D-84495CD2F168}" type="presOf" srcId="{6F2A1A88-E955-4F4B-AB67-0868359A3D72}" destId="{604EF880-EF29-42BE-A0A3-98B34E16F3A3}" srcOrd="0" destOrd="0" presId="urn:microsoft.com/office/officeart/2005/8/layout/vProcess5"/>
    <dgm:cxn modelId="{F0ACA9E4-D807-4471-9240-69D693F9B07E}" type="presOf" srcId="{D88B2D6F-8EBC-4172-9D90-135021161ADD}" destId="{676145E4-4F72-4234-802A-736BB1C6B89F}" srcOrd="0" destOrd="0" presId="urn:microsoft.com/office/officeart/2005/8/layout/vProcess5"/>
    <dgm:cxn modelId="{853642EE-B97E-4AE3-B1CD-DD65898A0260}" type="presOf" srcId="{90751D3C-0F52-4B3C-987F-93D34423289C}" destId="{8942B62A-2926-448F-A2AF-33A948CFCCB1}" srcOrd="1" destOrd="0" presId="urn:microsoft.com/office/officeart/2005/8/layout/vProcess5"/>
    <dgm:cxn modelId="{D455EBF6-7E63-42AD-AA4A-CC3C09E6E831}" type="presOf" srcId="{35C140F8-DC99-45C9-9977-6E72DC1A351A}" destId="{F74E521C-F17A-4EDD-9652-88B1DB871005}" srcOrd="0" destOrd="0" presId="urn:microsoft.com/office/officeart/2005/8/layout/vProcess5"/>
    <dgm:cxn modelId="{900C95DD-F623-4E4C-8F02-721A4E218D21}" type="presParOf" srcId="{676145E4-4F72-4234-802A-736BB1C6B89F}" destId="{2360D70F-5360-400D-AA77-1B99F0A39D82}" srcOrd="0" destOrd="0" presId="urn:microsoft.com/office/officeart/2005/8/layout/vProcess5"/>
    <dgm:cxn modelId="{61B1F067-D81D-4E16-B2C0-59AC7666EB64}" type="presParOf" srcId="{676145E4-4F72-4234-802A-736BB1C6B89F}" destId="{2928F810-39F6-4482-9DE3-A63B881AFEEA}" srcOrd="1" destOrd="0" presId="urn:microsoft.com/office/officeart/2005/8/layout/vProcess5"/>
    <dgm:cxn modelId="{3E289386-3EFA-46B6-AD1F-666A5F2C3D77}" type="presParOf" srcId="{676145E4-4F72-4234-802A-736BB1C6B89F}" destId="{08C6F34D-098A-4E9E-A306-3C814DB596A9}" srcOrd="2" destOrd="0" presId="urn:microsoft.com/office/officeart/2005/8/layout/vProcess5"/>
    <dgm:cxn modelId="{BB60F78C-A69A-4402-890B-E7338B7A91E4}" type="presParOf" srcId="{676145E4-4F72-4234-802A-736BB1C6B89F}" destId="{F74E521C-F17A-4EDD-9652-88B1DB871005}" srcOrd="3" destOrd="0" presId="urn:microsoft.com/office/officeart/2005/8/layout/vProcess5"/>
    <dgm:cxn modelId="{064A7814-FA5B-499F-8131-3242366AA51E}" type="presParOf" srcId="{676145E4-4F72-4234-802A-736BB1C6B89F}" destId="{604EF880-EF29-42BE-A0A3-98B34E16F3A3}" srcOrd="4" destOrd="0" presId="urn:microsoft.com/office/officeart/2005/8/layout/vProcess5"/>
    <dgm:cxn modelId="{2CD18866-C7B4-410B-B644-A4D8AAEBC2DA}" type="presParOf" srcId="{676145E4-4F72-4234-802A-736BB1C6B89F}" destId="{922F1A71-543B-4297-B8C6-8691FD97F2ED}" srcOrd="5" destOrd="0" presId="urn:microsoft.com/office/officeart/2005/8/layout/vProcess5"/>
    <dgm:cxn modelId="{7896318A-D7E6-4744-9CA2-5CB35722057C}" type="presParOf" srcId="{676145E4-4F72-4234-802A-736BB1C6B89F}" destId="{25EB6A86-CCD5-46CC-8A49-4C56B9D3367C}" srcOrd="6" destOrd="0" presId="urn:microsoft.com/office/officeart/2005/8/layout/vProcess5"/>
    <dgm:cxn modelId="{F8335CE9-32DC-4C6B-8955-0F67471F2985}" type="presParOf" srcId="{676145E4-4F72-4234-802A-736BB1C6B89F}" destId="{2FB24ECC-6503-449F-AEF4-1CE06EC8D7D0}" srcOrd="7" destOrd="0" presId="urn:microsoft.com/office/officeart/2005/8/layout/vProcess5"/>
    <dgm:cxn modelId="{54852D9F-1E91-4BEC-B867-AED698D6FBD4}" type="presParOf" srcId="{676145E4-4F72-4234-802A-736BB1C6B89F}" destId="{8942B62A-2926-448F-A2AF-33A948CFCCB1}" srcOrd="8" destOrd="0" presId="urn:microsoft.com/office/officeart/2005/8/layout/vProcess5"/>
    <dgm:cxn modelId="{AE2654B3-F871-489B-B1CF-A2B6DE84D3D2}" type="presParOf" srcId="{676145E4-4F72-4234-802A-736BB1C6B89F}" destId="{DFC015AD-0EFF-49AA-AD3A-96980723056E}" srcOrd="9" destOrd="0" presId="urn:microsoft.com/office/officeart/2005/8/layout/vProcess5"/>
    <dgm:cxn modelId="{C758E570-32A7-4DE4-9A30-20E7EBB66B62}" type="presParOf" srcId="{676145E4-4F72-4234-802A-736BB1C6B89F}" destId="{79DADFFB-4D41-476C-AED3-816D8C55EA2D}" srcOrd="10" destOrd="0" presId="urn:microsoft.com/office/officeart/2005/8/layout/vProcess5"/>
    <dgm:cxn modelId="{6B20167E-C22A-4CAD-9EA6-749742CA09B7}" type="presParOf" srcId="{676145E4-4F72-4234-802A-736BB1C6B89F}" destId="{EC3A1B7E-E550-4022-AE53-85A138933C4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28F810-39F6-4482-9DE3-A63B881AFEEA}">
      <dsp:nvSpPr>
        <dsp:cNvPr id="0" name=""/>
        <dsp:cNvSpPr/>
      </dsp:nvSpPr>
      <dsp:spPr>
        <a:xfrm>
          <a:off x="0" y="0"/>
          <a:ext cx="6502400" cy="89780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Tinh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thần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“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Quyết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tử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cho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Tổ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quốc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quyết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sinh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”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của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quân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và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dân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Thủ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đô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Hà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Nội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thể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hiện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như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thế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0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nào</a:t>
          </a:r>
          <a:r>
            <a:rPr lang="en-US" sz="2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?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26296" y="26296"/>
        <a:ext cx="5457733" cy="845213"/>
      </dsp:txXfrm>
    </dsp:sp>
    <dsp:sp modelId="{08C6F34D-098A-4E9E-A306-3C814DB596A9}">
      <dsp:nvSpPr>
        <dsp:cNvPr id="0" name=""/>
        <dsp:cNvSpPr/>
      </dsp:nvSpPr>
      <dsp:spPr>
        <a:xfrm>
          <a:off x="544575" y="1061042"/>
          <a:ext cx="6502400" cy="897805"/>
        </a:xfrm>
        <a:prstGeom prst="roundRect">
          <a:avLst>
            <a:gd name="adj" fmla="val 10000"/>
          </a:avLst>
        </a:prstGeom>
        <a:solidFill>
          <a:schemeClr val="accent4">
            <a:hueOff val="383463"/>
            <a:satOff val="-14207"/>
            <a:lumOff val="-20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Thuật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lại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cuộc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chiến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đấu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ở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Huế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570871" y="1087338"/>
        <a:ext cx="5321658" cy="845213"/>
      </dsp:txXfrm>
    </dsp:sp>
    <dsp:sp modelId="{F74E521C-F17A-4EDD-9652-88B1DB871005}">
      <dsp:nvSpPr>
        <dsp:cNvPr id="0" name=""/>
        <dsp:cNvSpPr/>
      </dsp:nvSpPr>
      <dsp:spPr>
        <a:xfrm>
          <a:off x="1081024" y="2122085"/>
          <a:ext cx="6502400" cy="897805"/>
        </a:xfrm>
        <a:prstGeom prst="roundRect">
          <a:avLst>
            <a:gd name="adj" fmla="val 10000"/>
          </a:avLst>
        </a:prstGeom>
        <a:solidFill>
          <a:schemeClr val="accent4">
            <a:hueOff val="766925"/>
            <a:satOff val="-28414"/>
            <a:lumOff val="-40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Thuật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lại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cuộc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chiến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đấu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ở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Đà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Nẵng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107320" y="2148381"/>
        <a:ext cx="5329786" cy="845213"/>
      </dsp:txXfrm>
    </dsp:sp>
    <dsp:sp modelId="{604EF880-EF29-42BE-A0A3-98B34E16F3A3}">
      <dsp:nvSpPr>
        <dsp:cNvPr id="0" name=""/>
        <dsp:cNvSpPr/>
      </dsp:nvSpPr>
      <dsp:spPr>
        <a:xfrm>
          <a:off x="1625599" y="3183127"/>
          <a:ext cx="6502400" cy="897805"/>
        </a:xfrm>
        <a:prstGeom prst="roundRect">
          <a:avLst>
            <a:gd name="adj" fmla="val 10000"/>
          </a:avLst>
        </a:prstGeom>
        <a:solidFill>
          <a:schemeClr val="accent4">
            <a:hueOff val="1150388"/>
            <a:satOff val="-42621"/>
            <a:lumOff val="-60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Ở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các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địa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phương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khác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,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nhân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dân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ta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đã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chiến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đấu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với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tinh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thần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như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thế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 </a:t>
          </a:r>
          <a:r>
            <a:rPr lang="en-US" sz="2400" b="1" kern="1200" dirty="0" err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nào</a:t>
          </a: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Tiffany-Heavy" pitchFamily="2" charset="0"/>
              <a:cs typeface="Times New Roman" pitchFamily="18" charset="0"/>
            </a:rPr>
            <a:t>?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651895" y="3209423"/>
        <a:ext cx="5321658" cy="845213"/>
      </dsp:txXfrm>
    </dsp:sp>
    <dsp:sp modelId="{922F1A71-543B-4297-B8C6-8691FD97F2ED}">
      <dsp:nvSpPr>
        <dsp:cNvPr id="0" name=""/>
        <dsp:cNvSpPr/>
      </dsp:nvSpPr>
      <dsp:spPr>
        <a:xfrm>
          <a:off x="5918826" y="687637"/>
          <a:ext cx="583573" cy="58357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>
            <a:solidFill>
              <a:schemeClr val="tx1"/>
            </a:solidFill>
          </a:endParaRPr>
        </a:p>
      </dsp:txBody>
      <dsp:txXfrm>
        <a:off x="6050130" y="687637"/>
        <a:ext cx="320965" cy="439139"/>
      </dsp:txXfrm>
    </dsp:sp>
    <dsp:sp modelId="{25EB6A86-CCD5-46CC-8A49-4C56B9D3367C}">
      <dsp:nvSpPr>
        <dsp:cNvPr id="0" name=""/>
        <dsp:cNvSpPr/>
      </dsp:nvSpPr>
      <dsp:spPr>
        <a:xfrm>
          <a:off x="6463402" y="1748679"/>
          <a:ext cx="583573" cy="58357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945810"/>
            <a:satOff val="-16782"/>
            <a:lumOff val="-1721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945810"/>
              <a:satOff val="-16782"/>
              <a:lumOff val="-17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>
            <a:solidFill>
              <a:schemeClr val="tx1"/>
            </a:solidFill>
          </a:endParaRPr>
        </a:p>
      </dsp:txBody>
      <dsp:txXfrm>
        <a:off x="6594706" y="1748679"/>
        <a:ext cx="320965" cy="439139"/>
      </dsp:txXfrm>
    </dsp:sp>
    <dsp:sp modelId="{2FB24ECC-6503-449F-AEF4-1CE06EC8D7D0}">
      <dsp:nvSpPr>
        <dsp:cNvPr id="0" name=""/>
        <dsp:cNvSpPr/>
      </dsp:nvSpPr>
      <dsp:spPr>
        <a:xfrm>
          <a:off x="6999850" y="2809722"/>
          <a:ext cx="583573" cy="58357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1891620"/>
            <a:satOff val="-33564"/>
            <a:lumOff val="-3442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1891620"/>
              <a:satOff val="-33564"/>
              <a:lumOff val="-34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>
            <a:solidFill>
              <a:schemeClr val="tx1"/>
            </a:solidFill>
          </a:endParaRPr>
        </a:p>
      </dsp:txBody>
      <dsp:txXfrm>
        <a:off x="7131154" y="2809722"/>
        <a:ext cx="320965" cy="439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7DADD1-A361-478B-9690-0EC95E814CEF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83B31D-B418-4907-B407-E652210815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8748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14CB96D-40A3-499F-9980-C7E0BD485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268CE18-7F88-40AC-90CD-F1E2BA2DE5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C6E6B9B-A81C-4772-9AD9-371CDA97D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B7DFEF5-2D70-4E17-917C-72D09CBD1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C93E878-5732-4BBE-964C-C5898058F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84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7A28669-EE62-4A22-9945-DE0C1965C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F58455E-531B-471E-9C79-16AC56A12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EF312E3-AA21-4E3A-B4FF-73BCB32FDC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E3683EA-5BE8-415A-A6EE-E318FFF7D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F95613E-9C14-4E71-8EDE-17F6B0562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9145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7333418-0CD4-45A5-AD8E-B404F0863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E78FBCB-1C05-4DBA-9FB4-2F31DE5AC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EF2D6E6-D27E-4519-AD78-5A4F1FFA5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57E2F5C-2EE8-47EF-B828-57D079CFF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A9908B6-B83F-467C-BF01-9E0F0A122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659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954FD2-57C8-4C7D-A38F-DB69890FF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9E688C7-68A4-4CE6-94A2-DDD1DCD02C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975858A-31D6-4C5A-9911-A24A93D021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C3EC58A-7E30-4D02-89E9-DC2CF8488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DC32CE4-1604-4105-835F-0525CD6DE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516CC13-A15A-40AD-954C-D60687B87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8455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176F8C4-10C5-443D-B8FD-1DFBC524F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936B120-E222-4F53-8944-E702A7567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21F03FE-ABD0-46BE-9337-F5B888D47C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A65FAFB7-7B7A-4557-8F30-7E1D16E64F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2D6E9E0F-C037-4CBE-AECB-AC0E43B0BC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5B4E59A6-BBCF-4E83-ADC2-314E956BA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C68F748F-CB65-46EF-9F38-923C1F9CE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6E3ADF4A-0DBA-403E-A400-7F85E80D5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999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FC4845A-C49D-4649-A151-9D4ED0EDC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AA6692BD-7C85-4A86-B720-FE0D45A2B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194624FC-942C-4D7C-BBFD-6D8A4D8DA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87890B51-7ED4-444A-9B10-ED29FC0EC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99508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948F0A9-5DCC-4471-A9B6-591099977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32D63C53-A195-4DC3-8DB6-316AB825B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DA725BD-AF60-48F6-A7E0-C216B6E91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2810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2E7B3F5-16CB-4ABC-933B-E2D48D004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BC3CD84-C60C-449B-A950-2BFE8B94F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F4FC1BA-45F9-4E1F-AAFF-38BE3E8C77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0608E56-5DD1-489A-AEC2-4BCC2096A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8B63AE1-C0DF-4ABA-864A-C8C522FD7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7BDDBD1-7E20-47EF-AFDC-3093FF453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9109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E9F14DC-9CCF-4708-975A-0430EEE5D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AF2BE929-54E6-4514-8D54-1D9954B5C4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5764319-1026-42BD-92B6-01CE76767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BB39DD1-A36D-48A9-8186-439E3FC63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1D2C13E-AA6F-4C4B-9899-9679C1F67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7770794-0B0A-4F38-BF6E-ADAD7CBA7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172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1508B15-D402-4405-933B-F564A335B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034CA6F-DC16-4DDC-BA5B-4A6AF619D1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6B381DC-AA34-460E-A753-CEA57DFCF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873E380-6F0F-4988-87D5-BEE59B2A0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EEC8197-9499-4A72-967F-B9A8BC4C4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9449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BFE4BA91-9411-4E14-B729-75AD89B4B1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ED50A59-41FD-4F9B-9035-49DEFDEDDD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3B67259-5B03-4499-854D-406D270D7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C89ECB9-FEEF-41A2-BA9B-CF27BF310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7568FCB-F0D7-468F-A57B-41C55111B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97933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325AF0AE-BDC2-4B36-BACF-FC07A72BE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F260931-9958-4E8A-A758-67C1EBD0E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3BDD4B0-5EF4-4EBC-AE55-B752091389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9B6E3-5A9D-464B-91B8-611F5EE7FBD1}" type="datetimeFigureOut">
              <a:rPr lang="zh-CN" altLang="en-US" smtClean="0"/>
              <a:t>2022/11/28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FE0C305-F046-459E-A04C-5EA5DDB950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6E23D75-6E06-4F9D-A61C-833A309B86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DECB3C-C616-4225-9F71-570F994832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1810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6.xml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video" Target="NULL" TargetMode="External"/><Relationship Id="rId1" Type="http://schemas.openxmlformats.org/officeDocument/2006/relationships/themeOverride" Target="../theme/themeOverride11.xm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tags" Target="../tags/tag1.xml"/><Relationship Id="rId1" Type="http://schemas.openxmlformats.org/officeDocument/2006/relationships/themeOverride" Target="../theme/themeOverride12.xml"/><Relationship Id="rId5" Type="http://schemas.openxmlformats.org/officeDocument/2006/relationships/image" Target="../media/image13.jp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.xml"/><Relationship Id="rId4" Type="http://schemas.openxmlformats.org/officeDocument/2006/relationships/image" Target="../media/image14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5.xml"/><Relationship Id="rId6" Type="http://schemas.openxmlformats.org/officeDocument/2006/relationships/diagramData" Target="../diagrams/data1.xml"/><Relationship Id="rId5" Type="http://schemas.microsoft.com/office/2007/relationships/hdphoto" Target="../media/hdphoto2.wdp"/><Relationship Id="rId10" Type="http://schemas.microsoft.com/office/2007/relationships/diagramDrawing" Target="../diagrams/drawing1.xml"/><Relationship Id="rId4" Type="http://schemas.openxmlformats.org/officeDocument/2006/relationships/image" Target="../media/image15.png"/><Relationship Id="rId9" Type="http://schemas.openxmlformats.org/officeDocument/2006/relationships/diagramColors" Target="../diagrams/colors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6.xml"/><Relationship Id="rId4" Type="http://schemas.openxmlformats.org/officeDocument/2006/relationships/image" Target="../media/image16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7.xml"/><Relationship Id="rId4" Type="http://schemas.openxmlformats.org/officeDocument/2006/relationships/image" Target="../media/image1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8.xml"/><Relationship Id="rId5" Type="http://schemas.openxmlformats.org/officeDocument/2006/relationships/image" Target="../media/image19.jpeg"/><Relationship Id="rId4" Type="http://schemas.openxmlformats.org/officeDocument/2006/relationships/image" Target="../media/image18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2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2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6E89F366-5309-4C8B-93E4-DA7E93BACE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26" r="34033"/>
          <a:stretch/>
        </p:blipFill>
        <p:spPr>
          <a:xfrm rot="16200000">
            <a:off x="2667000" y="-2667001"/>
            <a:ext cx="6858002" cy="121920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B56A7F2D-123B-4B67-8391-C42080107121}"/>
              </a:ext>
            </a:extLst>
          </p:cNvPr>
          <p:cNvSpPr/>
          <p:nvPr/>
        </p:nvSpPr>
        <p:spPr>
          <a:xfrm>
            <a:off x="2799761" y="1348033"/>
            <a:ext cx="6608190" cy="3846136"/>
          </a:xfrm>
          <a:prstGeom prst="rect">
            <a:avLst/>
          </a:prstGeom>
          <a:solidFill>
            <a:srgbClr val="90BD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E718126-9D98-4C4A-B9E0-B9708D7109E1}"/>
              </a:ext>
            </a:extLst>
          </p:cNvPr>
          <p:cNvSpPr txBox="1"/>
          <p:nvPr/>
        </p:nvSpPr>
        <p:spPr>
          <a:xfrm>
            <a:off x="3110845" y="2247050"/>
            <a:ext cx="59860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 dirty="0">
                <a:solidFill>
                  <a:schemeClr val="bg1"/>
                </a:solidFill>
                <a:latin typeface="UVN Cat Bien" pitchFamily="18" charset="0"/>
                <a:cs typeface="+mn-ea"/>
                <a:sym typeface="+mn-lt"/>
              </a:rPr>
              <a:t>LỊCH SỬ</a:t>
            </a:r>
          </a:p>
        </p:txBody>
      </p:sp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8F1A6F6C-C258-460C-BBD9-2D3F43FCBB3A}"/>
              </a:ext>
            </a:extLst>
          </p:cNvPr>
          <p:cNvCxnSpPr>
            <a:cxnSpLocks/>
          </p:cNvCxnSpPr>
          <p:nvPr/>
        </p:nvCxnSpPr>
        <p:spPr>
          <a:xfrm>
            <a:off x="5242874" y="3671838"/>
            <a:ext cx="170625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1857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14C02CD3-9477-4B8A-9439-53D626548E31}"/>
              </a:ext>
            </a:extLst>
          </p:cNvPr>
          <p:cNvSpPr/>
          <p:nvPr/>
        </p:nvSpPr>
        <p:spPr>
          <a:xfrm>
            <a:off x="2538114" y="1568383"/>
            <a:ext cx="7136091" cy="3721231"/>
          </a:xfrm>
          <a:prstGeom prst="rect">
            <a:avLst/>
          </a:prstGeom>
          <a:solidFill>
            <a:srgbClr val="90BDB5"/>
          </a:solidFill>
          <a:ln>
            <a:noFill/>
          </a:ln>
          <a:effectLst>
            <a:outerShdw blurRad="304800" dist="2159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" name="椭圆 7">
            <a:extLst>
              <a:ext uri="{FF2B5EF4-FFF2-40B4-BE49-F238E27FC236}">
                <a16:creationId xmlns:a16="http://schemas.microsoft.com/office/drawing/2014/main" id="{4ED02583-C938-40A9-AB57-DDA3455C63D7}"/>
              </a:ext>
            </a:extLst>
          </p:cNvPr>
          <p:cNvSpPr/>
          <p:nvPr/>
        </p:nvSpPr>
        <p:spPr>
          <a:xfrm>
            <a:off x="4409439" y="1732280"/>
            <a:ext cx="3393440" cy="339344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9" name="椭圆 8">
            <a:extLst>
              <a:ext uri="{FF2B5EF4-FFF2-40B4-BE49-F238E27FC236}">
                <a16:creationId xmlns:a16="http://schemas.microsoft.com/office/drawing/2014/main" id="{85599C3F-7E56-4A87-9A20-8A96744F5B95}"/>
              </a:ext>
            </a:extLst>
          </p:cNvPr>
          <p:cNvSpPr/>
          <p:nvPr/>
        </p:nvSpPr>
        <p:spPr>
          <a:xfrm>
            <a:off x="4508499" y="1831340"/>
            <a:ext cx="3195320" cy="319532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115559" y="2705723"/>
            <a:ext cx="1981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  <a:latin typeface="UVN Cat Bien" pitchFamily="18" charset="0"/>
              </a:rPr>
              <a:t>KHỞI ĐỘNG</a:t>
            </a:r>
          </a:p>
        </p:txBody>
      </p:sp>
    </p:spTree>
    <p:extLst>
      <p:ext uri="{BB962C8B-B14F-4D97-AF65-F5344CB8AC3E}">
        <p14:creationId xmlns:p14="http://schemas.microsoft.com/office/powerpoint/2010/main" val="378199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图片 59">
            <a:extLst>
              <a:ext uri="{FF2B5EF4-FFF2-40B4-BE49-F238E27FC236}">
                <a16:creationId xmlns:a16="http://schemas.microsoft.com/office/drawing/2014/main" id="{5C3FC84D-5A5C-4A67-998D-7CF55371CE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61" name="矩形 60">
            <a:extLst>
              <a:ext uri="{FF2B5EF4-FFF2-40B4-BE49-F238E27FC236}">
                <a16:creationId xmlns:a16="http://schemas.microsoft.com/office/drawing/2014/main" id="{51DDE6EF-6387-44C5-B176-22C1358DF431}"/>
              </a:ext>
            </a:extLst>
          </p:cNvPr>
          <p:cNvSpPr/>
          <p:nvPr/>
        </p:nvSpPr>
        <p:spPr>
          <a:xfrm>
            <a:off x="987285" y="634121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2201430" y="1041286"/>
            <a:ext cx="7950488" cy="9541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altLang="vi-V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  Nhiệm vụ cấp bách mà Bác Hồ đề ra sau Cách mạng tháng 8 năm 1945 là gì?</a:t>
            </a:r>
          </a:p>
        </p:txBody>
      </p:sp>
      <p:sp>
        <p:nvSpPr>
          <p:cNvPr id="50" name="Text Box 3"/>
          <p:cNvSpPr txBox="1">
            <a:spLocks noChangeArrowheads="1"/>
          </p:cNvSpPr>
          <p:nvPr/>
        </p:nvSpPr>
        <p:spPr bwMode="auto">
          <a:xfrm>
            <a:off x="1745681" y="4153177"/>
            <a:ext cx="791110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8001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lvl="1" eaLnBrk="1" hangingPunct="1">
              <a:spcBef>
                <a:spcPts val="538"/>
              </a:spcBef>
              <a:spcAft>
                <a:spcPts val="1413"/>
              </a:spcAft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 Diệt giặc đói, giặc dốt, giặc ngoại xâm.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 Box 4"/>
          <p:cNvSpPr txBox="1">
            <a:spLocks noChangeArrowheads="1"/>
          </p:cNvSpPr>
          <p:nvPr/>
        </p:nvSpPr>
        <p:spPr bwMode="auto">
          <a:xfrm>
            <a:off x="1774392" y="2629177"/>
            <a:ext cx="795496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A. Ra sức phát triển công nghiệp.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 Box 5"/>
          <p:cNvSpPr txBox="1">
            <a:spLocks noChangeArrowheads="1"/>
          </p:cNvSpPr>
          <p:nvPr/>
        </p:nvSpPr>
        <p:spPr bwMode="auto">
          <a:xfrm>
            <a:off x="2183102" y="3391177"/>
            <a:ext cx="785105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ts val="538"/>
              </a:spcBef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B. Nông dân ra sức phát triển nông nghiệp.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 Box 6"/>
          <p:cNvSpPr txBox="1">
            <a:spLocks noChangeArrowheads="1"/>
          </p:cNvSpPr>
          <p:nvPr/>
        </p:nvSpPr>
        <p:spPr bwMode="auto">
          <a:xfrm>
            <a:off x="2201430" y="4940002"/>
            <a:ext cx="605473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ts val="538"/>
              </a:spcBef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D. Chia ruộng đất cho nhân dân.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560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3" dur="500" autoRev="1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4344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autoRev="1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4344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49" grpId="0" animBg="1"/>
      <p:bldP spid="50" grpId="0"/>
      <p:bldP spid="50" grpId="1"/>
      <p:bldP spid="51" grpId="0"/>
      <p:bldP spid="51" grpId="1"/>
      <p:bldP spid="51" grpId="2"/>
      <p:bldP spid="52" grpId="0"/>
      <p:bldP spid="52" grpId="1"/>
      <p:bldP spid="52" grpId="2"/>
      <p:bldP spid="53" grpId="0"/>
      <p:bldP spid="53" grpId="1"/>
      <p:bldP spid="53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图片 59">
            <a:extLst>
              <a:ext uri="{FF2B5EF4-FFF2-40B4-BE49-F238E27FC236}">
                <a16:creationId xmlns:a16="http://schemas.microsoft.com/office/drawing/2014/main" id="{5C3FC84D-5A5C-4A67-998D-7CF55371CE6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61" name="矩形 60">
            <a:extLst>
              <a:ext uri="{FF2B5EF4-FFF2-40B4-BE49-F238E27FC236}">
                <a16:creationId xmlns:a16="http://schemas.microsoft.com/office/drawing/2014/main" id="{51DDE6EF-6387-44C5-B176-22C1358DF431}"/>
              </a:ext>
            </a:extLst>
          </p:cNvPr>
          <p:cNvSpPr/>
          <p:nvPr/>
        </p:nvSpPr>
        <p:spPr>
          <a:xfrm>
            <a:off x="987285" y="634121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78850" y="1058350"/>
            <a:ext cx="8234299" cy="107721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altLang="vi-VN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Sau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Cách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mạng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tháng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8/1945,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đất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nước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ta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ở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trong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tình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thế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như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thế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en-US" altLang="vi-VN" sz="3200" b="1" dirty="0" err="1">
                <a:solidFill>
                  <a:schemeClr val="tx1"/>
                </a:solidFill>
                <a:cs typeface="Times New Roman" pitchFamily="18" charset="0"/>
              </a:rPr>
              <a:t>nào</a:t>
            </a:r>
            <a:r>
              <a:rPr lang="en-US" altLang="vi-VN" sz="3200" b="1" dirty="0">
                <a:solidFill>
                  <a:schemeClr val="tx1"/>
                </a:solidFill>
                <a:cs typeface="Times New Roman" pitchFamily="18" charset="0"/>
              </a:rPr>
              <a:t>?</a:t>
            </a:r>
          </a:p>
        </p:txBody>
      </p: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2023663" y="4037759"/>
            <a:ext cx="8815388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eaLnBrk="1" hangingPunct="1">
              <a:spcBef>
                <a:spcPts val="538"/>
              </a:spcBef>
            </a:pPr>
            <a:r>
              <a:rPr lang="en-US" altLang="vi-VN" sz="3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C. Ai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cũng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nhà,tiền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bạc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sung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túc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đầy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đủ</a:t>
            </a:r>
            <a:r>
              <a:rPr lang="en-US" altLang="vi-VN" sz="3000" dirty="0">
                <a:latin typeface="Times New Roman" pitchFamily="18" charset="0"/>
                <a:cs typeface="Times New Roman" pitchFamily="18" charset="0"/>
              </a:rPr>
              <a:t>.</a:t>
            </a:r>
            <a:endParaRPr lang="en-US" altLang="vi-VN" sz="3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769663" y="2559797"/>
            <a:ext cx="85074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eaLnBrk="1" hangingPunct="1">
              <a:spcBef>
                <a:spcPts val="538"/>
              </a:spcBef>
            </a:pP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A.Nhân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dân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sống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ấm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no,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hạnh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phúc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1664888" y="3275759"/>
            <a:ext cx="92741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800100" lvl="1" indent="-342900" eaLnBrk="1" hangingPunct="1">
              <a:spcBef>
                <a:spcPts val="538"/>
              </a:spcBef>
              <a:spcAft>
                <a:spcPts val="1413"/>
              </a:spcAft>
            </a:pP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B.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Nghìn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cân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treo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sợi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tóc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vô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cùng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khó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khăn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3" name="Text Box 6"/>
          <p:cNvSpPr txBox="1">
            <a:spLocks noChangeArrowheads="1"/>
          </p:cNvSpPr>
          <p:nvPr/>
        </p:nvSpPr>
        <p:spPr bwMode="auto">
          <a:xfrm>
            <a:off x="2023663" y="4863259"/>
            <a:ext cx="802005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eaLnBrk="1" hangingPunct="1">
              <a:spcBef>
                <a:spcPts val="538"/>
              </a:spcBef>
            </a:pP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D.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Nhân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dân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sống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an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nhàn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hưởng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cuộc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sống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thanh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bình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vui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000" b="1" dirty="0" err="1">
                <a:latin typeface="Times New Roman" pitchFamily="18" charset="0"/>
                <a:cs typeface="Times New Roman" pitchFamily="18" charset="0"/>
              </a:rPr>
              <a:t>vẻ</a:t>
            </a:r>
            <a:r>
              <a:rPr lang="en-US" altLang="vi-VN" sz="3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3402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m-thanh-tra-loi-du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0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autoRev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404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autoRev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404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autoRev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  <p:bldP spid="10" grpId="1"/>
      <p:bldP spid="11" grpId="0"/>
      <p:bldP spid="11" grpId="1"/>
      <p:bldP spid="12" grpId="0"/>
      <p:bldP spid="12" grpId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图片 59">
            <a:extLst>
              <a:ext uri="{FF2B5EF4-FFF2-40B4-BE49-F238E27FC236}">
                <a16:creationId xmlns:a16="http://schemas.microsoft.com/office/drawing/2014/main" id="{5C3FC84D-5A5C-4A67-998D-7CF55371CE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61" name="矩形 60">
            <a:extLst>
              <a:ext uri="{FF2B5EF4-FFF2-40B4-BE49-F238E27FC236}">
                <a16:creationId xmlns:a16="http://schemas.microsoft.com/office/drawing/2014/main" id="{51DDE6EF-6387-44C5-B176-22C1358DF431}"/>
              </a:ext>
            </a:extLst>
          </p:cNvPr>
          <p:cNvSpPr/>
          <p:nvPr/>
        </p:nvSpPr>
        <p:spPr>
          <a:xfrm>
            <a:off x="987285" y="634121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548676" y="4253925"/>
            <a:ext cx="903287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ts val="538"/>
              </a:spcBef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C. Trồng lúa dùng trong gia đình.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NI-Helve" pitchFamily="2" charset="0"/>
              <a:cs typeface="Arial" pitchFamily="34" charset="0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1583361" y="2126950"/>
            <a:ext cx="426623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just" eaLnBrk="1" hangingPunct="1">
              <a:spcBef>
                <a:spcPts val="538"/>
              </a:spcBef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A. Bỏ ruộng hoang.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NI-Helve" pitchFamily="2" charset="0"/>
              <a:cs typeface="Arial" pitchFamily="34" charset="0"/>
            </a:endParaRPr>
          </a:p>
        </p:txBody>
      </p:sp>
      <p:sp>
        <p:nvSpPr>
          <p:cNvPr id="16" name="Text Box 5"/>
          <p:cNvSpPr txBox="1">
            <a:spLocks noChangeArrowheads="1"/>
          </p:cNvSpPr>
          <p:nvPr/>
        </p:nvSpPr>
        <p:spPr bwMode="auto">
          <a:xfrm>
            <a:off x="1562531" y="2770882"/>
            <a:ext cx="9320213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8001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lvl="1" eaLnBrk="1" hangingPunct="1">
              <a:spcBef>
                <a:spcPts val="538"/>
              </a:spcBef>
              <a:spcAft>
                <a:spcPts val="1413"/>
              </a:spcAft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B. Hưởng ứng việc lập “Hũ gạo cứu đói” 10 ngày nhịn ăn 1 bữa, “Quỹ độc lập”, . Thực hiện “Tuần lễ vàng”.</a:t>
            </a:r>
          </a:p>
        </p:txBody>
      </p:sp>
      <p:sp>
        <p:nvSpPr>
          <p:cNvPr id="17" name="Text Box 6"/>
          <p:cNvSpPr txBox="1">
            <a:spLocks noChangeArrowheads="1"/>
          </p:cNvSpPr>
          <p:nvPr/>
        </p:nvSpPr>
        <p:spPr bwMode="auto">
          <a:xfrm>
            <a:off x="1641764" y="4914900"/>
            <a:ext cx="739616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ts val="538"/>
              </a:spcBef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D. Chờ nhà nước cung cấp lương thực.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NI-Helve" pitchFamily="2" charset="0"/>
              <a:cs typeface="Arial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421082" y="1231556"/>
            <a:ext cx="7349836" cy="523220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altLang="vi-V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  Nhân dân ta đã làm gì để chống “</a:t>
            </a:r>
            <a:r>
              <a:rPr lang="en-US" altLang="vi-VN" sz="2800" b="1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giặc đói”?</a:t>
            </a:r>
          </a:p>
        </p:txBody>
      </p:sp>
    </p:spTree>
    <p:extLst>
      <p:ext uri="{BB962C8B-B14F-4D97-AF65-F5344CB8AC3E}">
        <p14:creationId xmlns:p14="http://schemas.microsoft.com/office/powerpoint/2010/main" val="3919616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D2B4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D2B4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cw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 tmFilter="0,0; .5, 0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4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 tmFilter="0,0; .5, 0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 tmFilter="0,0; .5, 0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图片 59">
            <a:extLst>
              <a:ext uri="{FF2B5EF4-FFF2-40B4-BE49-F238E27FC236}">
                <a16:creationId xmlns:a16="http://schemas.microsoft.com/office/drawing/2014/main" id="{5C3FC84D-5A5C-4A67-998D-7CF55371CE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61" name="矩形 60">
            <a:extLst>
              <a:ext uri="{FF2B5EF4-FFF2-40B4-BE49-F238E27FC236}">
                <a16:creationId xmlns:a16="http://schemas.microsoft.com/office/drawing/2014/main" id="{51DDE6EF-6387-44C5-B176-22C1358DF431}"/>
              </a:ext>
            </a:extLst>
          </p:cNvPr>
          <p:cNvSpPr/>
          <p:nvPr/>
        </p:nvSpPr>
        <p:spPr>
          <a:xfrm>
            <a:off x="987285" y="634121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601931" y="1227510"/>
            <a:ext cx="8988137" cy="523220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altLang="vi-V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  Bác Hồ đã có những biện pháp nào để chống “</a:t>
            </a:r>
            <a:r>
              <a:rPr lang="en-US" altLang="vi-VN" sz="2800" b="1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giặc dốt</a:t>
            </a:r>
            <a:r>
              <a:rPr lang="en-US" altLang="vi-V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”?</a:t>
            </a:r>
          </a:p>
        </p:txBody>
      </p: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2008910" y="3591791"/>
            <a:ext cx="803390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just" eaLnBrk="1" hangingPunct="1">
              <a:spcBef>
                <a:spcPct val="50000"/>
              </a:spcBef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 Chăm lo </a:t>
            </a:r>
            <a:r>
              <a:rPr lang="en-US" altLang="vi-VN" sz="3200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</a:t>
            </a: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3200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mọi</a:t>
            </a: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3200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người</a:t>
            </a: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3200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có</a:t>
            </a: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3200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cuộc</a:t>
            </a: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3200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sống</a:t>
            </a: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 </a:t>
            </a:r>
            <a:r>
              <a:rPr lang="en-US" altLang="vi-VN" sz="3200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đủ</a:t>
            </a: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NI-Times" pitchFamily="2" charset="0"/>
              <a:cs typeface="Arial" pitchFamily="34" charset="0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008919" y="2067791"/>
            <a:ext cx="8047751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just" eaLnBrk="1" hangingPunct="1">
              <a:spcBef>
                <a:spcPts val="538"/>
              </a:spcBef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 Xây thêm trường cho con em cán bộ cách mạng đi học.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NI-Times" pitchFamily="2" charset="0"/>
              <a:cs typeface="Arial" pitchFamily="34" charset="0"/>
            </a:endParaRPr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2008910" y="3083216"/>
            <a:ext cx="715486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ts val="538"/>
              </a:spcBef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B. Cho đi nước ngoài học tập.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NI-Times" pitchFamily="2" charset="0"/>
              <a:cs typeface="Arial" pitchFamily="34" charset="0"/>
            </a:endParaRPr>
          </a:p>
        </p:txBody>
      </p:sp>
      <p:sp>
        <p:nvSpPr>
          <p:cNvPr id="13" name="Text Box 6"/>
          <p:cNvSpPr txBox="1">
            <a:spLocks noChangeArrowheads="1"/>
          </p:cNvSpPr>
          <p:nvPr/>
        </p:nvSpPr>
        <p:spPr bwMode="auto">
          <a:xfrm>
            <a:off x="1575960" y="4651661"/>
            <a:ext cx="8281550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800100" indent="-34290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lvl="1" algn="just" eaLnBrk="1" hangingPunct="1">
              <a:spcBef>
                <a:spcPts val="538"/>
              </a:spcBef>
              <a:spcAft>
                <a:spcPts val="1413"/>
              </a:spcAft>
            </a:pP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D. Xây thêm </a:t>
            </a:r>
            <a:r>
              <a:rPr lang="en-US" altLang="vi-VN" sz="3200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trường</a:t>
            </a: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3200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học</a:t>
            </a:r>
            <a:r>
              <a:rPr lang="en-US" altLang="vi-VN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mở các lớp Bình dân học vụ.</a:t>
            </a:r>
            <a:endParaRPr lang="en-US" altLang="vi-VN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NI-Times" pitchFamily="2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12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5339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5339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m-thanh-tra-loi-sa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m-thanh-tra-loi-sa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  <p:bldP spid="10" grpId="1"/>
      <p:bldP spid="11" grpId="0"/>
      <p:bldP spid="12" grpId="0"/>
      <p:bldP spid="12" grpId="1"/>
      <p:bldP spid="13" grpId="0"/>
      <p:bldP spid="1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6E89F366-5309-4C8B-93E4-DA7E93BACE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326" r="34033"/>
          <a:stretch/>
        </p:blipFill>
        <p:spPr>
          <a:xfrm rot="16200000">
            <a:off x="2667000" y="-2667001"/>
            <a:ext cx="6858002" cy="121920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B56A7F2D-123B-4B67-8391-C42080107121}"/>
              </a:ext>
            </a:extLst>
          </p:cNvPr>
          <p:cNvSpPr/>
          <p:nvPr/>
        </p:nvSpPr>
        <p:spPr>
          <a:xfrm>
            <a:off x="2791904" y="524572"/>
            <a:ext cx="6608190" cy="3846136"/>
          </a:xfrm>
          <a:prstGeom prst="rect">
            <a:avLst/>
          </a:prstGeom>
          <a:solidFill>
            <a:srgbClr val="90BD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E718126-9D98-4C4A-B9E0-B9708D7109E1}"/>
              </a:ext>
            </a:extLst>
          </p:cNvPr>
          <p:cNvSpPr txBox="1"/>
          <p:nvPr/>
        </p:nvSpPr>
        <p:spPr>
          <a:xfrm>
            <a:off x="3102988" y="1548180"/>
            <a:ext cx="598602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Thà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hi 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sinh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tất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cả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algn="ctr"/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chứ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nhất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định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không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chịu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mất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nước</a:t>
            </a:r>
            <a:r>
              <a:rPr 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”</a:t>
            </a:r>
          </a:p>
        </p:txBody>
      </p:sp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8F1A6F6C-C258-460C-BBD9-2D3F43FCBB3A}"/>
              </a:ext>
            </a:extLst>
          </p:cNvPr>
          <p:cNvCxnSpPr>
            <a:cxnSpLocks/>
          </p:cNvCxnSpPr>
          <p:nvPr/>
        </p:nvCxnSpPr>
        <p:spPr>
          <a:xfrm>
            <a:off x="5242874" y="3671838"/>
            <a:ext cx="170625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3962400" y="3915508"/>
            <a:ext cx="4161692" cy="9612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UVN Cat Bien" pitchFamily="18" charset="0"/>
              </a:rPr>
              <a:t>BÀI 13</a:t>
            </a:r>
          </a:p>
        </p:txBody>
      </p:sp>
    </p:spTree>
    <p:extLst>
      <p:ext uri="{BB962C8B-B14F-4D97-AF65-F5344CB8AC3E}">
        <p14:creationId xmlns:p14="http://schemas.microsoft.com/office/powerpoint/2010/main" val="2311745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16DCBBB5-D320-495B-A801-FA458A223E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26" r="34033"/>
          <a:stretch/>
        </p:blipFill>
        <p:spPr>
          <a:xfrm rot="16200000">
            <a:off x="2667000" y="-2667001"/>
            <a:ext cx="6858002" cy="12192000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4373B79C-BA3E-447A-9E43-8A7341B05A14}"/>
              </a:ext>
            </a:extLst>
          </p:cNvPr>
          <p:cNvSpPr/>
          <p:nvPr/>
        </p:nvSpPr>
        <p:spPr>
          <a:xfrm>
            <a:off x="2799761" y="1348033"/>
            <a:ext cx="6608190" cy="3846136"/>
          </a:xfrm>
          <a:prstGeom prst="rect">
            <a:avLst/>
          </a:prstGeom>
          <a:solidFill>
            <a:srgbClr val="90BD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3200">
              <a:latin typeface="UVN Cat Bien" pitchFamily="18" charset="0"/>
              <a:cs typeface="+mn-ea"/>
              <a:sym typeface="+mn-lt"/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878DE1E6-CF0D-4B69-9BCD-244A3C7989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2EEEB"/>
              </a:clrFrom>
              <a:clrTo>
                <a:srgbClr val="F2EEEB">
                  <a:alpha val="0"/>
                </a:srgbClr>
              </a:clrTo>
            </a:clrChange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67856"/>
          <a:stretch/>
        </p:blipFill>
        <p:spPr>
          <a:xfrm>
            <a:off x="3763108" y="19355"/>
            <a:ext cx="4337539" cy="2154581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96655B80-99AC-4B41-AD0A-336762CF136A}"/>
              </a:ext>
            </a:extLst>
          </p:cNvPr>
          <p:cNvSpPr txBox="1"/>
          <p:nvPr/>
        </p:nvSpPr>
        <p:spPr>
          <a:xfrm>
            <a:off x="4967082" y="496480"/>
            <a:ext cx="23104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>
                <a:solidFill>
                  <a:schemeClr val="bg1"/>
                </a:solidFill>
                <a:latin typeface="UVN Cat Bien" pitchFamily="18" charset="0"/>
              </a:rPr>
              <a:t>Nội dung chính</a:t>
            </a:r>
            <a:endParaRPr lang="zh-CN" altLang="en-US" sz="3200" b="1" dirty="0">
              <a:solidFill>
                <a:schemeClr val="bg1"/>
              </a:solidFill>
              <a:latin typeface="UVN Cat Bien" pitchFamily="18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34F06CA3-0873-405F-B732-4970FFACC86C}"/>
              </a:ext>
            </a:extLst>
          </p:cNvPr>
          <p:cNvSpPr/>
          <p:nvPr/>
        </p:nvSpPr>
        <p:spPr>
          <a:xfrm>
            <a:off x="3024361" y="2248781"/>
            <a:ext cx="6109248" cy="413857"/>
          </a:xfrm>
          <a:prstGeom prst="rect">
            <a:avLst/>
          </a:prstGeom>
          <a:solidFill>
            <a:srgbClr val="ACD5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1. TDP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trở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lại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xâm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lược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nước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ta</a:t>
            </a:r>
            <a:endParaRPr lang="zh-CN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UVN Cat Bien" pitchFamily="18" charset="0"/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A63D3CA8-EB39-441C-937B-C42D57E546C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5013" t="32861" r="40638" b="56856"/>
          <a:stretch/>
        </p:blipFill>
        <p:spPr>
          <a:xfrm rot="16200000">
            <a:off x="2394335" y="1795969"/>
            <a:ext cx="942681" cy="1253765"/>
          </a:xfrm>
          <a:prstGeom prst="rect">
            <a:avLst/>
          </a:prstGeom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id="{A14ADA2B-2CF6-48F9-A839-3E3DE993E908}"/>
              </a:ext>
            </a:extLst>
          </p:cNvPr>
          <p:cNvSpPr/>
          <p:nvPr/>
        </p:nvSpPr>
        <p:spPr>
          <a:xfrm>
            <a:off x="2680855" y="2902376"/>
            <a:ext cx="6380018" cy="892564"/>
          </a:xfrm>
          <a:prstGeom prst="rect">
            <a:avLst/>
          </a:prstGeom>
          <a:solidFill>
            <a:srgbClr val="ACD5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2.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Lời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kêu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gọi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kháng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chiến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của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HCM</a:t>
            </a:r>
            <a:endParaRPr lang="zh-CN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UVN Cat Bien" pitchFamily="18" charset="0"/>
            </a:endParaRP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03492DC4-60F2-4647-85EA-F4D5181F409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ACD5CE"/>
              </a:clrFrom>
              <a:clrTo>
                <a:srgbClr val="ACD5CE">
                  <a:alpha val="0"/>
                </a:srgbClr>
              </a:clrTo>
            </a:clrChange>
          </a:blip>
          <a:srcRect l="48532" t="42680" r="46814" b="47578"/>
          <a:stretch/>
        </p:blipFill>
        <p:spPr>
          <a:xfrm rot="16200000">
            <a:off x="8556539" y="2465163"/>
            <a:ext cx="1008669" cy="1187776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1093630-8367-4926-92F3-3CF3E24C0710}"/>
              </a:ext>
            </a:extLst>
          </p:cNvPr>
          <p:cNvSpPr/>
          <p:nvPr/>
        </p:nvSpPr>
        <p:spPr>
          <a:xfrm>
            <a:off x="3091884" y="3916132"/>
            <a:ext cx="6316067" cy="1439163"/>
          </a:xfrm>
          <a:prstGeom prst="rect">
            <a:avLst/>
          </a:prstGeom>
          <a:solidFill>
            <a:srgbClr val="ACD5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dirty="0">
                <a:latin typeface="UVN Cat Bien" pitchFamily="18" charset="0"/>
              </a:rPr>
              <a:t>3.</a:t>
            </a:r>
            <a:r>
              <a:rPr lang="vi-V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Cuộc chiến đấu anh dũng của quân và dân ta ở Hà Nội và trên khắp cả nước</a:t>
            </a:r>
            <a:endParaRPr lang="zh-CN" altLang="en-US" sz="3200" dirty="0">
              <a:latin typeface="UVN Cat Bien" pitchFamily="18" charset="0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23BFDA25-5D4A-4F34-83AB-62E8AF94DF8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5013" t="32861" r="40638" b="56856"/>
          <a:stretch/>
        </p:blipFill>
        <p:spPr>
          <a:xfrm rot="16200000">
            <a:off x="2553020" y="3590203"/>
            <a:ext cx="942681" cy="1253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77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14C02CD3-9477-4B8A-9439-53D626548E31}"/>
              </a:ext>
            </a:extLst>
          </p:cNvPr>
          <p:cNvSpPr/>
          <p:nvPr/>
        </p:nvSpPr>
        <p:spPr>
          <a:xfrm>
            <a:off x="2538114" y="1568383"/>
            <a:ext cx="7136091" cy="3721231"/>
          </a:xfrm>
          <a:prstGeom prst="rect">
            <a:avLst/>
          </a:prstGeom>
          <a:solidFill>
            <a:srgbClr val="90BDB5"/>
          </a:solidFill>
          <a:ln>
            <a:noFill/>
          </a:ln>
          <a:effectLst>
            <a:outerShdw blurRad="304800" dist="2159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" name="椭圆 7">
            <a:extLst>
              <a:ext uri="{FF2B5EF4-FFF2-40B4-BE49-F238E27FC236}">
                <a16:creationId xmlns:a16="http://schemas.microsoft.com/office/drawing/2014/main" id="{4ED02583-C938-40A9-AB57-DDA3455C63D7}"/>
              </a:ext>
            </a:extLst>
          </p:cNvPr>
          <p:cNvSpPr/>
          <p:nvPr/>
        </p:nvSpPr>
        <p:spPr>
          <a:xfrm>
            <a:off x="4409439" y="1732280"/>
            <a:ext cx="3393440" cy="339344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9" name="椭圆 8">
            <a:extLst>
              <a:ext uri="{FF2B5EF4-FFF2-40B4-BE49-F238E27FC236}">
                <a16:creationId xmlns:a16="http://schemas.microsoft.com/office/drawing/2014/main" id="{85599C3F-7E56-4A87-9A20-8A96744F5B95}"/>
              </a:ext>
            </a:extLst>
          </p:cNvPr>
          <p:cNvSpPr/>
          <p:nvPr/>
        </p:nvSpPr>
        <p:spPr>
          <a:xfrm>
            <a:off x="4508499" y="1831340"/>
            <a:ext cx="3195320" cy="319532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E19BFCA-D16F-4BBE-84DE-DD1E70979744}"/>
              </a:ext>
            </a:extLst>
          </p:cNvPr>
          <p:cNvSpPr txBox="1"/>
          <p:nvPr/>
        </p:nvSpPr>
        <p:spPr>
          <a:xfrm>
            <a:off x="4998720" y="2001518"/>
            <a:ext cx="2194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600" b="1" dirty="0">
                <a:solidFill>
                  <a:srgbClr val="FFFFFF"/>
                </a:solidFill>
                <a:latin typeface="UVN Cat Bien" pitchFamily="18" charset="0"/>
              </a:rPr>
              <a:t>01</a:t>
            </a:r>
            <a:endParaRPr lang="zh-CN" altLang="en-US" sz="9600" b="1" dirty="0">
              <a:solidFill>
                <a:srgbClr val="FFFFFF"/>
              </a:solidFill>
              <a:latin typeface="UVN Cat Bien" pitchFamily="18" charset="0"/>
            </a:endParaRPr>
          </a:p>
        </p:txBody>
      </p:sp>
      <p:cxnSp>
        <p:nvCxnSpPr>
          <p:cNvPr id="12" name="直接连接符 11">
            <a:extLst>
              <a:ext uri="{FF2B5EF4-FFF2-40B4-BE49-F238E27FC236}">
                <a16:creationId xmlns:a16="http://schemas.microsoft.com/office/drawing/2014/main" id="{B3DEBD59-9AFF-4914-A587-3E13E4236489}"/>
              </a:ext>
            </a:extLst>
          </p:cNvPr>
          <p:cNvCxnSpPr>
            <a:cxnSpLocks/>
          </p:cNvCxnSpPr>
          <p:nvPr/>
        </p:nvCxnSpPr>
        <p:spPr>
          <a:xfrm>
            <a:off x="5130800" y="3428998"/>
            <a:ext cx="1981200" cy="0"/>
          </a:xfrm>
          <a:prstGeom prst="line">
            <a:avLst/>
          </a:prstGeom>
          <a:ln w="412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4920672" y="3514089"/>
            <a:ext cx="23506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TDP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trở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lại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xâm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lược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</a:t>
            </a:r>
            <a:r>
              <a:rPr lang="en-US" altLang="zh-CN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nước</a:t>
            </a:r>
            <a:r>
              <a:rPr lang="en-US" altLang="zh-C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VN Cat Bien" pitchFamily="18" charset="0"/>
              </a:rPr>
              <a:t> ta</a:t>
            </a:r>
            <a:endParaRPr lang="zh-CN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UVN Cat Bie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4465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>
            <a:extLst>
              <a:ext uri="{FF2B5EF4-FFF2-40B4-BE49-F238E27FC236}">
                <a16:creationId xmlns:a16="http://schemas.microsoft.com/office/drawing/2014/main" id="{65EAAD3D-4444-42D0-AD6B-EAF8763CA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56" name="矩形 55">
            <a:extLst>
              <a:ext uri="{FF2B5EF4-FFF2-40B4-BE49-F238E27FC236}">
                <a16:creationId xmlns:a16="http://schemas.microsoft.com/office/drawing/2014/main" id="{8350DDA1-5BD9-4549-BACB-3A576D35D8D1}"/>
              </a:ext>
            </a:extLst>
          </p:cNvPr>
          <p:cNvSpPr/>
          <p:nvPr/>
        </p:nvSpPr>
        <p:spPr>
          <a:xfrm>
            <a:off x="969393" y="633952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Rounded Rectangle 2"/>
          <p:cNvSpPr/>
          <p:nvPr/>
        </p:nvSpPr>
        <p:spPr>
          <a:xfrm>
            <a:off x="7159336" y="2234046"/>
            <a:ext cx="3906982" cy="2680854"/>
          </a:xfrm>
          <a:prstGeom prst="roundRect">
            <a:avLst/>
          </a:prstGeom>
          <a:effectLst>
            <a:outerShdw blurRad="57150" dist="19050" dir="5400000" algn="ctr" rotWithShape="0">
              <a:srgbClr val="000000">
                <a:alpha val="63000"/>
              </a:srgbClr>
            </a:outerShdw>
            <a:softEdge rad="31750"/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Bef>
                <a:spcPct val="50000"/>
              </a:spcBef>
            </a:pP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Sau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mạng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tháng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Tám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công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thực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dân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Pháp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hành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altLang="vi-V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2" name="Rectangle 1"/>
          <p:cNvSpPr/>
          <p:nvPr/>
        </p:nvSpPr>
        <p:spPr>
          <a:xfrm>
            <a:off x="1335590" y="1899374"/>
            <a:ext cx="5569528" cy="3266980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93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14C02CD3-9477-4B8A-9439-53D626548E31}"/>
              </a:ext>
            </a:extLst>
          </p:cNvPr>
          <p:cNvSpPr/>
          <p:nvPr/>
        </p:nvSpPr>
        <p:spPr>
          <a:xfrm>
            <a:off x="904009" y="0"/>
            <a:ext cx="10557163" cy="6857999"/>
          </a:xfrm>
          <a:prstGeom prst="rect">
            <a:avLst/>
          </a:prstGeom>
          <a:solidFill>
            <a:srgbClr val="90BDB5"/>
          </a:solidFill>
          <a:ln>
            <a:noFill/>
          </a:ln>
          <a:effectLst>
            <a:outerShdw blurRad="304800" dist="2159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11" name="Picture 4" descr="BanDoVietNa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982981" y="-1"/>
            <a:ext cx="5029200" cy="68580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3" name="AutoShape 7"/>
          <p:cNvSpPr>
            <a:spLocks noChangeArrowheads="1"/>
          </p:cNvSpPr>
          <p:nvPr/>
        </p:nvSpPr>
        <p:spPr bwMode="auto">
          <a:xfrm>
            <a:off x="6553201" y="1271592"/>
            <a:ext cx="227014" cy="252413"/>
          </a:xfrm>
          <a:prstGeom prst="flowChartConnector">
            <a:avLst/>
          </a:prstGeom>
          <a:solidFill>
            <a:srgbClr val="FF0000"/>
          </a:solidFill>
          <a:ln w="9525">
            <a:solidFill>
              <a:srgbClr val="274E75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vi-VN" altLang="vi-VN" sz="2400">
              <a:solidFill>
                <a:prstClr val="black"/>
              </a:solidFill>
            </a:endParaRPr>
          </a:p>
        </p:txBody>
      </p:sp>
      <p:sp>
        <p:nvSpPr>
          <p:cNvPr id="14" name="AutoShape 8"/>
          <p:cNvSpPr>
            <a:spLocks noChangeArrowheads="1"/>
          </p:cNvSpPr>
          <p:nvPr/>
        </p:nvSpPr>
        <p:spPr bwMode="auto">
          <a:xfrm>
            <a:off x="6934200" y="5562607"/>
            <a:ext cx="203200" cy="231775"/>
          </a:xfrm>
          <a:prstGeom prst="flowChartConnector">
            <a:avLst/>
          </a:prstGeom>
          <a:solidFill>
            <a:srgbClr val="FF0000"/>
          </a:solidFill>
          <a:ln w="9525">
            <a:solidFill>
              <a:srgbClr val="274E75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vi-VN" altLang="vi-VN" sz="2400">
              <a:solidFill>
                <a:prstClr val="black"/>
              </a:solidFill>
            </a:endParaRPr>
          </a:p>
        </p:txBody>
      </p:sp>
      <p:sp>
        <p:nvSpPr>
          <p:cNvPr id="15" name="AutoShape 12"/>
          <p:cNvSpPr>
            <a:spLocks noChangeArrowheads="1"/>
          </p:cNvSpPr>
          <p:nvPr/>
        </p:nvSpPr>
        <p:spPr bwMode="auto">
          <a:xfrm rot="-4684524">
            <a:off x="6582398" y="5933174"/>
            <a:ext cx="628007" cy="336892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AutoShape 13"/>
          <p:cNvSpPr>
            <a:spLocks noChangeArrowheads="1"/>
          </p:cNvSpPr>
          <p:nvPr/>
        </p:nvSpPr>
        <p:spPr bwMode="auto">
          <a:xfrm rot="12462788" flipV="1">
            <a:off x="7149439" y="5781672"/>
            <a:ext cx="908127" cy="345275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AutoShape 23"/>
          <p:cNvSpPr>
            <a:spLocks noChangeArrowheads="1"/>
          </p:cNvSpPr>
          <p:nvPr/>
        </p:nvSpPr>
        <p:spPr bwMode="auto">
          <a:xfrm rot="4352022">
            <a:off x="5482398" y="451381"/>
            <a:ext cx="789514" cy="486946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AutoShape 26"/>
          <p:cNvSpPr>
            <a:spLocks noChangeArrowheads="1"/>
          </p:cNvSpPr>
          <p:nvPr/>
        </p:nvSpPr>
        <p:spPr bwMode="auto">
          <a:xfrm rot="12949939">
            <a:off x="6696453" y="1514166"/>
            <a:ext cx="931876" cy="4029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AutoShape 25"/>
          <p:cNvSpPr>
            <a:spLocks noChangeArrowheads="1"/>
          </p:cNvSpPr>
          <p:nvPr/>
        </p:nvSpPr>
        <p:spPr bwMode="auto">
          <a:xfrm rot="16604381">
            <a:off x="6211516" y="1726085"/>
            <a:ext cx="780518" cy="392076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Text Box 308"/>
          <p:cNvSpPr txBox="1">
            <a:spLocks noChangeArrowheads="1"/>
          </p:cNvSpPr>
          <p:nvPr/>
        </p:nvSpPr>
        <p:spPr bwMode="auto">
          <a:xfrm>
            <a:off x="7509221" y="1694969"/>
            <a:ext cx="300592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vi-V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Pháp đánh chiếm Hải Phòng.</a:t>
            </a:r>
          </a:p>
        </p:txBody>
      </p:sp>
      <p:sp>
        <p:nvSpPr>
          <p:cNvPr id="21" name="Text Box 314"/>
          <p:cNvSpPr txBox="1">
            <a:spLocks noChangeArrowheads="1"/>
          </p:cNvSpPr>
          <p:nvPr/>
        </p:nvSpPr>
        <p:spPr bwMode="auto">
          <a:xfrm>
            <a:off x="8112095" y="3892356"/>
            <a:ext cx="3153673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Thực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dân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Pháp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đánh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chiếm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Sài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Gòn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mở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rộng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xâm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lược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Nam </a:t>
            </a:r>
            <a:r>
              <a:rPr lang="en-US" altLang="vi-VN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Bô</a:t>
            </a:r>
            <a:r>
              <a:rPr lang="en-US" altLang="vi-VN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̣.</a:t>
            </a:r>
          </a:p>
        </p:txBody>
      </p:sp>
      <p:sp>
        <p:nvSpPr>
          <p:cNvPr id="22" name="Text Box 310"/>
          <p:cNvSpPr txBox="1">
            <a:spLocks noChangeArrowheads="1"/>
          </p:cNvSpPr>
          <p:nvPr/>
        </p:nvSpPr>
        <p:spPr bwMode="auto">
          <a:xfrm>
            <a:off x="1817267" y="5215332"/>
            <a:ext cx="3507578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vi-V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Từ 20-12-1946, quân Pháp sẽ đảm nhiệm việc trị an ở Hà Nội</a:t>
            </a:r>
            <a:r>
              <a:rPr lang="en-US" altLang="vi-V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.</a:t>
            </a:r>
          </a:p>
        </p:txBody>
      </p:sp>
      <p:sp>
        <p:nvSpPr>
          <p:cNvPr id="23" name="AutoShape 6"/>
          <p:cNvSpPr>
            <a:spLocks noChangeArrowheads="1"/>
          </p:cNvSpPr>
          <p:nvPr/>
        </p:nvSpPr>
        <p:spPr bwMode="auto">
          <a:xfrm>
            <a:off x="5932491" y="1111251"/>
            <a:ext cx="303212" cy="336550"/>
          </a:xfrm>
          <a:prstGeom prst="flowChartConnector">
            <a:avLst/>
          </a:prstGeom>
          <a:solidFill>
            <a:srgbClr val="FF0000"/>
          </a:solidFill>
          <a:ln w="9525">
            <a:solidFill>
              <a:srgbClr val="274E75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vi-VN" altLang="vi-VN" sz="2400">
              <a:solidFill>
                <a:prstClr val="black"/>
              </a:solidFill>
            </a:endParaRPr>
          </a:p>
        </p:txBody>
      </p:sp>
      <p:sp>
        <p:nvSpPr>
          <p:cNvPr id="24" name="AutoShape 23"/>
          <p:cNvSpPr>
            <a:spLocks noChangeArrowheads="1"/>
          </p:cNvSpPr>
          <p:nvPr/>
        </p:nvSpPr>
        <p:spPr bwMode="auto">
          <a:xfrm rot="1412487">
            <a:off x="5016323" y="823448"/>
            <a:ext cx="789514" cy="486946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5" name="Text Box 310"/>
          <p:cNvSpPr txBox="1">
            <a:spLocks noChangeArrowheads="1"/>
          </p:cNvSpPr>
          <p:nvPr/>
        </p:nvSpPr>
        <p:spPr bwMode="auto">
          <a:xfrm>
            <a:off x="1149309" y="1830530"/>
            <a:ext cx="4797072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vi-V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18-12-1946, Pháp gửi tối hậu thư </a:t>
            </a:r>
            <a:r>
              <a:rPr lang="en-US" altLang="vi-VN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đe</a:t>
            </a:r>
            <a:r>
              <a:rPr lang="en-US" altLang="vi-V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doạ</a:t>
            </a:r>
            <a:r>
              <a:rPr lang="en-US" altLang="vi-V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đòi</a:t>
            </a:r>
            <a:r>
              <a:rPr lang="en-US" altLang="vi-V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Chính phủ ta giải tán lực lượng tự vệ và giao quyền kiểm soát Hà Nội cho chúng.</a:t>
            </a:r>
          </a:p>
        </p:txBody>
      </p:sp>
    </p:spTree>
    <p:extLst>
      <p:ext uri="{BB962C8B-B14F-4D97-AF65-F5344CB8AC3E}">
        <p14:creationId xmlns:p14="http://schemas.microsoft.com/office/powerpoint/2010/main" val="50088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" presetClass="emph" presetSubtype="2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6" presetClass="path" presetSubtype="0" repeatCount="indefinite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25 0.09931 L 0 0.0104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5" y="-4444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6" presetClass="path" presetSubtype="0" repeatCount="indefinite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74 0.03194 L -5.55556E-7 4.44444E-6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7" y="-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xit" presetSubtype="2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" presetClass="emph" presetSubtype="2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>
                                        <p:cTn id="5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mph" presetSubtype="2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64" presetClass="path" presetSubtype="0" repeatCount="indefinite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0.08658 L 0.00156 0.0039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" y="-4144"/>
                                    </p:animMotion>
                                  </p:childTnLst>
                                </p:cTn>
                              </p:par>
                              <p:par>
                                <p:cTn id="62" presetID="64" presetClass="path" presetSubtype="0" repeatCount="indefinite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17 0.04976 L 1.11022E-16 4.44444E-6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7" y="-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xit" presetSubtype="2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6" presetClass="exit" presetSubtype="2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1" presetClass="emph" presetSubtype="2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mph" presetSubtype="2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>
                                        <p:cTn id="8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6" presetClass="path" presetSubtype="0" repeatCount="indefinite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5 -0.08889 L 5.55112E-17 4.44444E-6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50" y="4444"/>
                                    </p:animMotion>
                                  </p:childTnLst>
                                </p:cTn>
                              </p:par>
                              <p:par>
                                <p:cTn id="93" presetID="49" presetClass="path" presetSubtype="0" repeatCount="indefinite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04 -0.10116 L -1.66667E-6 2.59259E-6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2" y="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3" presetClass="entr" presetSubtype="16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16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3" presetClass="entr" presetSubtype="16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5" grpId="1" animBg="1"/>
      <p:bldP spid="15" grpId="2" animBg="1"/>
      <p:bldP spid="15" grpId="3" animBg="1"/>
      <p:bldP spid="16" grpId="0" animBg="1"/>
      <p:bldP spid="16" grpId="1" animBg="1"/>
      <p:bldP spid="16" grpId="2" animBg="1"/>
      <p:bldP spid="16" grpId="3" animBg="1"/>
      <p:bldP spid="17" grpId="0" animBg="1"/>
      <p:bldP spid="17" grpId="1" animBg="1"/>
      <p:bldP spid="18" grpId="0" animBg="1"/>
      <p:bldP spid="18" grpId="1" animBg="1"/>
      <p:bldP spid="18" grpId="2" animBg="1"/>
      <p:bldP spid="18" grpId="3" animBg="1"/>
      <p:bldP spid="19" grpId="0" animBg="1"/>
      <p:bldP spid="19" grpId="1" animBg="1"/>
      <p:bldP spid="19" grpId="2" animBg="1"/>
      <p:bldP spid="19" grpId="3" animBg="1"/>
      <p:bldP spid="20" grpId="0"/>
      <p:bldP spid="21" grpId="0"/>
      <p:bldP spid="22" grpId="0"/>
      <p:bldP spid="23" grpId="0" animBg="1"/>
      <p:bldP spid="24" grpId="0" animBg="1"/>
      <p:bldP spid="24" grpId="1" animBg="1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图片 23">
            <a:extLst>
              <a:ext uri="{FF2B5EF4-FFF2-40B4-BE49-F238E27FC236}">
                <a16:creationId xmlns:a16="http://schemas.microsoft.com/office/drawing/2014/main" id="{A3784BF4-936C-477C-98B4-B24280D1FA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25" name="矩形 24">
            <a:extLst>
              <a:ext uri="{FF2B5EF4-FFF2-40B4-BE49-F238E27FC236}">
                <a16:creationId xmlns:a16="http://schemas.microsoft.com/office/drawing/2014/main" id="{112578E7-DE1E-427C-BB3F-BF43C2149536}"/>
              </a:ext>
            </a:extLst>
          </p:cNvPr>
          <p:cNvSpPr/>
          <p:nvPr/>
        </p:nvSpPr>
        <p:spPr>
          <a:xfrm>
            <a:off x="969393" y="633952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grpSp>
        <p:nvGrpSpPr>
          <p:cNvPr id="4" name="ïSlíďé">
            <a:extLst>
              <a:ext uri="{FF2B5EF4-FFF2-40B4-BE49-F238E27FC236}">
                <a16:creationId xmlns:a16="http://schemas.microsoft.com/office/drawing/2014/main" id="{DB13B481-2122-46E9-B898-961494C6A0B8}"/>
              </a:ext>
            </a:extLst>
          </p:cNvPr>
          <p:cNvGrpSpPr/>
          <p:nvPr/>
        </p:nvGrpSpPr>
        <p:grpSpPr>
          <a:xfrm>
            <a:off x="2762052" y="2024844"/>
            <a:ext cx="3145231" cy="3154087"/>
            <a:chOff x="1600200" y="1175013"/>
            <a:chExt cx="4495317" cy="4507975"/>
          </a:xfrm>
        </p:grpSpPr>
        <p:sp>
          <p:nvSpPr>
            <p:cNvPr id="18" name="íṧļïďê">
              <a:extLst>
                <a:ext uri="{FF2B5EF4-FFF2-40B4-BE49-F238E27FC236}">
                  <a16:creationId xmlns:a16="http://schemas.microsoft.com/office/drawing/2014/main" id="{330CFCCE-3604-4118-A85F-92F9E32987B8}"/>
                </a:ext>
              </a:extLst>
            </p:cNvPr>
            <p:cNvSpPr/>
            <p:nvPr/>
          </p:nvSpPr>
          <p:spPr>
            <a:xfrm>
              <a:off x="1600200" y="1175016"/>
              <a:ext cx="4495317" cy="4507972"/>
            </a:xfrm>
            <a:custGeom>
              <a:avLst/>
              <a:gdLst>
                <a:gd name="connsiteX0" fmla="*/ 278 w 3903784"/>
                <a:gd name="connsiteY0" fmla="*/ 0 h 3914774"/>
                <a:gd name="connsiteX1" fmla="*/ 968133 w 3903784"/>
                <a:gd name="connsiteY1" fmla="*/ 0 h 3914774"/>
                <a:gd name="connsiteX2" fmla="*/ 3603633 w 3903784"/>
                <a:gd name="connsiteY2" fmla="*/ 2920497 h 3914774"/>
                <a:gd name="connsiteX3" fmla="*/ 3903784 w 3903784"/>
                <a:gd name="connsiteY3" fmla="*/ 2935654 h 3914774"/>
                <a:gd name="connsiteX4" fmla="*/ 3903784 w 3903784"/>
                <a:gd name="connsiteY4" fmla="*/ 3914774 h 3914774"/>
                <a:gd name="connsiteX5" fmla="*/ 0 w 3903784"/>
                <a:gd name="connsiteY5" fmla="*/ 10990 h 3914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03784" h="3914774">
                  <a:moveTo>
                    <a:pt x="278" y="0"/>
                  </a:moveTo>
                  <a:lnTo>
                    <a:pt x="968133" y="0"/>
                  </a:lnTo>
                  <a:cubicBezTo>
                    <a:pt x="968133" y="1519985"/>
                    <a:pt x="2123310" y="2770164"/>
                    <a:pt x="3603633" y="2920497"/>
                  </a:cubicBezTo>
                  <a:lnTo>
                    <a:pt x="3903784" y="2935654"/>
                  </a:lnTo>
                  <a:lnTo>
                    <a:pt x="3903784" y="3914774"/>
                  </a:lnTo>
                  <a:cubicBezTo>
                    <a:pt x="1747784" y="3914774"/>
                    <a:pt x="0" y="2166990"/>
                    <a:pt x="0" y="10990"/>
                  </a:cubicBezTo>
                  <a:close/>
                </a:path>
              </a:pathLst>
            </a:custGeom>
            <a:solidFill>
              <a:srgbClr val="90BDB5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dirty="0"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19" name="íśļiḓê">
              <a:extLst>
                <a:ext uri="{FF2B5EF4-FFF2-40B4-BE49-F238E27FC236}">
                  <a16:creationId xmlns:a16="http://schemas.microsoft.com/office/drawing/2014/main" id="{08780B7B-DD66-4960-AE3F-D9435BBF6762}"/>
                </a:ext>
              </a:extLst>
            </p:cNvPr>
            <p:cNvSpPr/>
            <p:nvPr/>
          </p:nvSpPr>
          <p:spPr>
            <a:xfrm rot="10800000">
              <a:off x="2936645" y="1175016"/>
              <a:ext cx="3158872" cy="3158870"/>
            </a:xfrm>
            <a:custGeom>
              <a:avLst/>
              <a:gdLst>
                <a:gd name="connsiteX0" fmla="*/ 0 w 1698172"/>
                <a:gd name="connsiteY0" fmla="*/ 0 h 1698171"/>
                <a:gd name="connsiteX1" fmla="*/ 1689405 w 1698172"/>
                <a:gd name="connsiteY1" fmla="*/ 1524544 h 1698171"/>
                <a:gd name="connsiteX2" fmla="*/ 1698172 w 1698172"/>
                <a:gd name="connsiteY2" fmla="*/ 1698171 h 1698171"/>
                <a:gd name="connsiteX3" fmla="*/ 1088118 w 1698172"/>
                <a:gd name="connsiteY3" fmla="*/ 1698171 h 1698171"/>
                <a:gd name="connsiteX4" fmla="*/ 111253 w 1698172"/>
                <a:gd name="connsiteY4" fmla="*/ 615670 h 1698171"/>
                <a:gd name="connsiteX5" fmla="*/ 0 w 1698172"/>
                <a:gd name="connsiteY5" fmla="*/ 610052 h 1698171"/>
                <a:gd name="connsiteX6" fmla="*/ 0 w 1698172"/>
                <a:gd name="connsiteY6" fmla="*/ 0 h 1698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8172" h="1698171">
                  <a:moveTo>
                    <a:pt x="0" y="0"/>
                  </a:moveTo>
                  <a:cubicBezTo>
                    <a:pt x="879257" y="0"/>
                    <a:pt x="1602441" y="668231"/>
                    <a:pt x="1689405" y="1524544"/>
                  </a:cubicBezTo>
                  <a:lnTo>
                    <a:pt x="1698172" y="1698171"/>
                  </a:lnTo>
                  <a:lnTo>
                    <a:pt x="1088118" y="1698171"/>
                  </a:lnTo>
                  <a:cubicBezTo>
                    <a:pt x="1088118" y="1134779"/>
                    <a:pt x="659944" y="671392"/>
                    <a:pt x="111253" y="615670"/>
                  </a:cubicBezTo>
                  <a:lnTo>
                    <a:pt x="0" y="6100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20" name="ïṧļîḋê">
              <a:extLst>
                <a:ext uri="{FF2B5EF4-FFF2-40B4-BE49-F238E27FC236}">
                  <a16:creationId xmlns:a16="http://schemas.microsoft.com/office/drawing/2014/main" id="{158E2A61-86D6-4208-8FE5-1CF04D3B9A22}"/>
                </a:ext>
              </a:extLst>
            </p:cNvPr>
            <p:cNvSpPr/>
            <p:nvPr/>
          </p:nvSpPr>
          <p:spPr>
            <a:xfrm>
              <a:off x="4386019" y="1175013"/>
              <a:ext cx="1709497" cy="1799649"/>
            </a:xfrm>
            <a:custGeom>
              <a:avLst/>
              <a:gdLst>
                <a:gd name="connsiteX0" fmla="*/ 4607 w 1484547"/>
                <a:gd name="connsiteY0" fmla="*/ 0 h 1562836"/>
                <a:gd name="connsiteX1" fmla="*/ 1484547 w 1484547"/>
                <a:gd name="connsiteY1" fmla="*/ 0 h 1562836"/>
                <a:gd name="connsiteX2" fmla="*/ 1484547 w 1484547"/>
                <a:gd name="connsiteY2" fmla="*/ 1562183 h 1562836"/>
                <a:gd name="connsiteX3" fmla="*/ 1471613 w 1484547"/>
                <a:gd name="connsiteY3" fmla="*/ 1562836 h 1562836"/>
                <a:gd name="connsiteX4" fmla="*/ 0 w 1484547"/>
                <a:gd name="connsiteY4" fmla="*/ 91223 h 1562836"/>
                <a:gd name="connsiteX5" fmla="*/ 4607 w 1484547"/>
                <a:gd name="connsiteY5" fmla="*/ 0 h 1562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4547" h="1562836">
                  <a:moveTo>
                    <a:pt x="4607" y="0"/>
                  </a:moveTo>
                  <a:lnTo>
                    <a:pt x="1484547" y="0"/>
                  </a:lnTo>
                  <a:lnTo>
                    <a:pt x="1484547" y="1562183"/>
                  </a:lnTo>
                  <a:lnTo>
                    <a:pt x="1471613" y="1562836"/>
                  </a:lnTo>
                  <a:cubicBezTo>
                    <a:pt x="658864" y="1562836"/>
                    <a:pt x="0" y="903972"/>
                    <a:pt x="0" y="91223"/>
                  </a:cubicBezTo>
                  <a:lnTo>
                    <a:pt x="4607" y="0"/>
                  </a:lnTo>
                  <a:close/>
                </a:path>
              </a:pathLst>
            </a:custGeom>
            <a:solidFill>
              <a:schemeClr val="accent1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21" name="íṥḷiḓê">
              <a:extLst>
                <a:ext uri="{FF2B5EF4-FFF2-40B4-BE49-F238E27FC236}">
                  <a16:creationId xmlns:a16="http://schemas.microsoft.com/office/drawing/2014/main" id="{A8A13A19-803E-4C6B-B86B-01A91AF03CB9}"/>
                </a:ext>
              </a:extLst>
            </p:cNvPr>
            <p:cNvSpPr>
              <a:spLocks/>
            </p:cNvSpPr>
            <p:nvPr/>
          </p:nvSpPr>
          <p:spPr bwMode="auto">
            <a:xfrm>
              <a:off x="5173464" y="3322987"/>
              <a:ext cx="653664" cy="652450"/>
            </a:xfrm>
            <a:custGeom>
              <a:avLst/>
              <a:gdLst>
                <a:gd name="T0" fmla="*/ 164 w 204"/>
                <a:gd name="T1" fmla="*/ 0 h 204"/>
                <a:gd name="T2" fmla="*/ 39 w 204"/>
                <a:gd name="T3" fmla="*/ 0 h 204"/>
                <a:gd name="T4" fmla="*/ 0 w 204"/>
                <a:gd name="T5" fmla="*/ 39 h 204"/>
                <a:gd name="T6" fmla="*/ 0 w 204"/>
                <a:gd name="T7" fmla="*/ 81 h 204"/>
                <a:gd name="T8" fmla="*/ 0 w 204"/>
                <a:gd name="T9" fmla="*/ 164 h 204"/>
                <a:gd name="T10" fmla="*/ 39 w 204"/>
                <a:gd name="T11" fmla="*/ 204 h 204"/>
                <a:gd name="T12" fmla="*/ 164 w 204"/>
                <a:gd name="T13" fmla="*/ 204 h 204"/>
                <a:gd name="T14" fmla="*/ 204 w 204"/>
                <a:gd name="T15" fmla="*/ 164 h 204"/>
                <a:gd name="T16" fmla="*/ 204 w 204"/>
                <a:gd name="T17" fmla="*/ 81 h 204"/>
                <a:gd name="T18" fmla="*/ 204 w 204"/>
                <a:gd name="T19" fmla="*/ 39 h 204"/>
                <a:gd name="T20" fmla="*/ 164 w 204"/>
                <a:gd name="T21" fmla="*/ 0 h 204"/>
                <a:gd name="T22" fmla="*/ 176 w 204"/>
                <a:gd name="T23" fmla="*/ 23 h 204"/>
                <a:gd name="T24" fmla="*/ 180 w 204"/>
                <a:gd name="T25" fmla="*/ 23 h 204"/>
                <a:gd name="T26" fmla="*/ 180 w 204"/>
                <a:gd name="T27" fmla="*/ 28 h 204"/>
                <a:gd name="T28" fmla="*/ 180 w 204"/>
                <a:gd name="T29" fmla="*/ 58 h 204"/>
                <a:gd name="T30" fmla="*/ 146 w 204"/>
                <a:gd name="T31" fmla="*/ 58 h 204"/>
                <a:gd name="T32" fmla="*/ 146 w 204"/>
                <a:gd name="T33" fmla="*/ 24 h 204"/>
                <a:gd name="T34" fmla="*/ 176 w 204"/>
                <a:gd name="T35" fmla="*/ 23 h 204"/>
                <a:gd name="T36" fmla="*/ 73 w 204"/>
                <a:gd name="T37" fmla="*/ 81 h 204"/>
                <a:gd name="T38" fmla="*/ 102 w 204"/>
                <a:gd name="T39" fmla="*/ 66 h 204"/>
                <a:gd name="T40" fmla="*/ 131 w 204"/>
                <a:gd name="T41" fmla="*/ 81 h 204"/>
                <a:gd name="T42" fmla="*/ 138 w 204"/>
                <a:gd name="T43" fmla="*/ 102 h 204"/>
                <a:gd name="T44" fmla="*/ 102 w 204"/>
                <a:gd name="T45" fmla="*/ 138 h 204"/>
                <a:gd name="T46" fmla="*/ 66 w 204"/>
                <a:gd name="T47" fmla="*/ 102 h 204"/>
                <a:gd name="T48" fmla="*/ 73 w 204"/>
                <a:gd name="T49" fmla="*/ 81 h 204"/>
                <a:gd name="T50" fmla="*/ 184 w 204"/>
                <a:gd name="T51" fmla="*/ 164 h 204"/>
                <a:gd name="T52" fmla="*/ 164 w 204"/>
                <a:gd name="T53" fmla="*/ 184 h 204"/>
                <a:gd name="T54" fmla="*/ 39 w 204"/>
                <a:gd name="T55" fmla="*/ 184 h 204"/>
                <a:gd name="T56" fmla="*/ 20 w 204"/>
                <a:gd name="T57" fmla="*/ 164 h 204"/>
                <a:gd name="T58" fmla="*/ 20 w 204"/>
                <a:gd name="T59" fmla="*/ 81 h 204"/>
                <a:gd name="T60" fmla="*/ 50 w 204"/>
                <a:gd name="T61" fmla="*/ 81 h 204"/>
                <a:gd name="T62" fmla="*/ 46 w 204"/>
                <a:gd name="T63" fmla="*/ 102 h 204"/>
                <a:gd name="T64" fmla="*/ 102 w 204"/>
                <a:gd name="T65" fmla="*/ 158 h 204"/>
                <a:gd name="T66" fmla="*/ 157 w 204"/>
                <a:gd name="T67" fmla="*/ 102 h 204"/>
                <a:gd name="T68" fmla="*/ 153 w 204"/>
                <a:gd name="T69" fmla="*/ 81 h 204"/>
                <a:gd name="T70" fmla="*/ 184 w 204"/>
                <a:gd name="T71" fmla="*/ 81 h 204"/>
                <a:gd name="T72" fmla="*/ 184 w 204"/>
                <a:gd name="T73" fmla="*/ 16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04" h="204">
                  <a:moveTo>
                    <a:pt x="164" y="0"/>
                  </a:moveTo>
                  <a:cubicBezTo>
                    <a:pt x="39" y="0"/>
                    <a:pt x="39" y="0"/>
                    <a:pt x="39" y="0"/>
                  </a:cubicBezTo>
                  <a:cubicBezTo>
                    <a:pt x="17" y="0"/>
                    <a:pt x="0" y="18"/>
                    <a:pt x="0" y="39"/>
                  </a:cubicBezTo>
                  <a:cubicBezTo>
                    <a:pt x="0" y="81"/>
                    <a:pt x="0" y="81"/>
                    <a:pt x="0" y="81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0" y="186"/>
                    <a:pt x="17" y="204"/>
                    <a:pt x="39" y="204"/>
                  </a:cubicBezTo>
                  <a:cubicBezTo>
                    <a:pt x="164" y="204"/>
                    <a:pt x="164" y="204"/>
                    <a:pt x="164" y="204"/>
                  </a:cubicBezTo>
                  <a:cubicBezTo>
                    <a:pt x="186" y="204"/>
                    <a:pt x="204" y="186"/>
                    <a:pt x="204" y="164"/>
                  </a:cubicBezTo>
                  <a:cubicBezTo>
                    <a:pt x="204" y="81"/>
                    <a:pt x="204" y="81"/>
                    <a:pt x="204" y="81"/>
                  </a:cubicBezTo>
                  <a:cubicBezTo>
                    <a:pt x="204" y="39"/>
                    <a:pt x="204" y="39"/>
                    <a:pt x="204" y="39"/>
                  </a:cubicBezTo>
                  <a:cubicBezTo>
                    <a:pt x="204" y="18"/>
                    <a:pt x="186" y="0"/>
                    <a:pt x="164" y="0"/>
                  </a:cubicBezTo>
                  <a:close/>
                  <a:moveTo>
                    <a:pt x="176" y="23"/>
                  </a:moveTo>
                  <a:cubicBezTo>
                    <a:pt x="180" y="23"/>
                    <a:pt x="180" y="23"/>
                    <a:pt x="180" y="23"/>
                  </a:cubicBezTo>
                  <a:cubicBezTo>
                    <a:pt x="180" y="28"/>
                    <a:pt x="180" y="28"/>
                    <a:pt x="180" y="28"/>
                  </a:cubicBezTo>
                  <a:cubicBezTo>
                    <a:pt x="180" y="58"/>
                    <a:pt x="180" y="58"/>
                    <a:pt x="180" y="58"/>
                  </a:cubicBezTo>
                  <a:cubicBezTo>
                    <a:pt x="146" y="58"/>
                    <a:pt x="146" y="58"/>
                    <a:pt x="146" y="58"/>
                  </a:cubicBezTo>
                  <a:cubicBezTo>
                    <a:pt x="146" y="24"/>
                    <a:pt x="146" y="24"/>
                    <a:pt x="146" y="24"/>
                  </a:cubicBezTo>
                  <a:lnTo>
                    <a:pt x="176" y="23"/>
                  </a:lnTo>
                  <a:close/>
                  <a:moveTo>
                    <a:pt x="73" y="81"/>
                  </a:moveTo>
                  <a:cubicBezTo>
                    <a:pt x="79" y="72"/>
                    <a:pt x="90" y="66"/>
                    <a:pt x="102" y="66"/>
                  </a:cubicBezTo>
                  <a:cubicBezTo>
                    <a:pt x="114" y="66"/>
                    <a:pt x="124" y="72"/>
                    <a:pt x="131" y="81"/>
                  </a:cubicBezTo>
                  <a:cubicBezTo>
                    <a:pt x="135" y="87"/>
                    <a:pt x="138" y="94"/>
                    <a:pt x="138" y="102"/>
                  </a:cubicBezTo>
                  <a:cubicBezTo>
                    <a:pt x="138" y="122"/>
                    <a:pt x="121" y="138"/>
                    <a:pt x="102" y="138"/>
                  </a:cubicBezTo>
                  <a:cubicBezTo>
                    <a:pt x="82" y="138"/>
                    <a:pt x="66" y="122"/>
                    <a:pt x="66" y="102"/>
                  </a:cubicBezTo>
                  <a:cubicBezTo>
                    <a:pt x="66" y="94"/>
                    <a:pt x="68" y="87"/>
                    <a:pt x="73" y="81"/>
                  </a:cubicBezTo>
                  <a:close/>
                  <a:moveTo>
                    <a:pt x="184" y="164"/>
                  </a:moveTo>
                  <a:cubicBezTo>
                    <a:pt x="184" y="175"/>
                    <a:pt x="175" y="184"/>
                    <a:pt x="164" y="184"/>
                  </a:cubicBezTo>
                  <a:cubicBezTo>
                    <a:pt x="39" y="184"/>
                    <a:pt x="39" y="184"/>
                    <a:pt x="39" y="184"/>
                  </a:cubicBezTo>
                  <a:cubicBezTo>
                    <a:pt x="28" y="184"/>
                    <a:pt x="20" y="175"/>
                    <a:pt x="20" y="164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50" y="81"/>
                    <a:pt x="50" y="81"/>
                    <a:pt x="50" y="81"/>
                  </a:cubicBezTo>
                  <a:cubicBezTo>
                    <a:pt x="47" y="87"/>
                    <a:pt x="46" y="95"/>
                    <a:pt x="46" y="102"/>
                  </a:cubicBezTo>
                  <a:cubicBezTo>
                    <a:pt x="46" y="133"/>
                    <a:pt x="71" y="158"/>
                    <a:pt x="102" y="158"/>
                  </a:cubicBezTo>
                  <a:cubicBezTo>
                    <a:pt x="132" y="158"/>
                    <a:pt x="157" y="133"/>
                    <a:pt x="157" y="102"/>
                  </a:cubicBezTo>
                  <a:cubicBezTo>
                    <a:pt x="157" y="95"/>
                    <a:pt x="156" y="87"/>
                    <a:pt x="153" y="81"/>
                  </a:cubicBezTo>
                  <a:cubicBezTo>
                    <a:pt x="184" y="81"/>
                    <a:pt x="184" y="81"/>
                    <a:pt x="184" y="81"/>
                  </a:cubicBezTo>
                  <a:lnTo>
                    <a:pt x="184" y="16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22" name="iṩlîḓé">
              <a:extLst>
                <a:ext uri="{FF2B5EF4-FFF2-40B4-BE49-F238E27FC236}">
                  <a16:creationId xmlns:a16="http://schemas.microsoft.com/office/drawing/2014/main" id="{386B68B3-348B-4570-AA2C-714A2E84432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25060" y="1625576"/>
              <a:ext cx="550472" cy="702445"/>
            </a:xfrm>
            <a:custGeom>
              <a:avLst/>
              <a:gdLst>
                <a:gd name="connsiteX0" fmla="*/ 43815 w 258763"/>
                <a:gd name="connsiteY0" fmla="*/ 130175 h 330201"/>
                <a:gd name="connsiteX1" fmla="*/ 28575 w 258763"/>
                <a:gd name="connsiteY1" fmla="*/ 147060 h 330201"/>
                <a:gd name="connsiteX2" fmla="*/ 28575 w 258763"/>
                <a:gd name="connsiteY2" fmla="*/ 227590 h 330201"/>
                <a:gd name="connsiteX3" fmla="*/ 43815 w 258763"/>
                <a:gd name="connsiteY3" fmla="*/ 244475 h 330201"/>
                <a:gd name="connsiteX4" fmla="*/ 60325 w 258763"/>
                <a:gd name="connsiteY4" fmla="*/ 227590 h 330201"/>
                <a:gd name="connsiteX5" fmla="*/ 60325 w 258763"/>
                <a:gd name="connsiteY5" fmla="*/ 147060 h 330201"/>
                <a:gd name="connsiteX6" fmla="*/ 43815 w 258763"/>
                <a:gd name="connsiteY6" fmla="*/ 130175 h 330201"/>
                <a:gd name="connsiteX7" fmla="*/ 221457 w 258763"/>
                <a:gd name="connsiteY7" fmla="*/ 98425 h 330201"/>
                <a:gd name="connsiteX8" fmla="*/ 211138 w 258763"/>
                <a:gd name="connsiteY8" fmla="*/ 110021 h 330201"/>
                <a:gd name="connsiteX9" fmla="*/ 211138 w 258763"/>
                <a:gd name="connsiteY9" fmla="*/ 265918 h 330201"/>
                <a:gd name="connsiteX10" fmla="*/ 221457 w 258763"/>
                <a:gd name="connsiteY10" fmla="*/ 276225 h 330201"/>
                <a:gd name="connsiteX11" fmla="*/ 231776 w 258763"/>
                <a:gd name="connsiteY11" fmla="*/ 265918 h 330201"/>
                <a:gd name="connsiteX12" fmla="*/ 231776 w 258763"/>
                <a:gd name="connsiteY12" fmla="*/ 110021 h 330201"/>
                <a:gd name="connsiteX13" fmla="*/ 221457 w 258763"/>
                <a:gd name="connsiteY13" fmla="*/ 98425 h 330201"/>
                <a:gd name="connsiteX14" fmla="*/ 80216 w 258763"/>
                <a:gd name="connsiteY14" fmla="*/ 71438 h 330201"/>
                <a:gd name="connsiteX15" fmla="*/ 236768 w 258763"/>
                <a:gd name="connsiteY15" fmla="*/ 71438 h 330201"/>
                <a:gd name="connsiteX16" fmla="*/ 258763 w 258763"/>
                <a:gd name="connsiteY16" fmla="*/ 93324 h 330201"/>
                <a:gd name="connsiteX17" fmla="*/ 258763 w 258763"/>
                <a:gd name="connsiteY17" fmla="*/ 274844 h 330201"/>
                <a:gd name="connsiteX18" fmla="*/ 204423 w 258763"/>
                <a:gd name="connsiteY18" fmla="*/ 330201 h 330201"/>
                <a:gd name="connsiteX19" fmla="*/ 113856 w 258763"/>
                <a:gd name="connsiteY19" fmla="*/ 330201 h 330201"/>
                <a:gd name="connsiteX20" fmla="*/ 59515 w 258763"/>
                <a:gd name="connsiteY20" fmla="*/ 274844 h 330201"/>
                <a:gd name="connsiteX21" fmla="*/ 59515 w 258763"/>
                <a:gd name="connsiteY21" fmla="*/ 267120 h 330201"/>
                <a:gd name="connsiteX22" fmla="*/ 42696 w 258763"/>
                <a:gd name="connsiteY22" fmla="*/ 270982 h 330201"/>
                <a:gd name="connsiteX23" fmla="*/ 0 w 258763"/>
                <a:gd name="connsiteY23" fmla="*/ 227211 h 330201"/>
                <a:gd name="connsiteX24" fmla="*/ 0 w 258763"/>
                <a:gd name="connsiteY24" fmla="*/ 147394 h 330201"/>
                <a:gd name="connsiteX25" fmla="*/ 42696 w 258763"/>
                <a:gd name="connsiteY25" fmla="*/ 103623 h 330201"/>
                <a:gd name="connsiteX26" fmla="*/ 59515 w 258763"/>
                <a:gd name="connsiteY26" fmla="*/ 107485 h 330201"/>
                <a:gd name="connsiteX27" fmla="*/ 59515 w 258763"/>
                <a:gd name="connsiteY27" fmla="*/ 93324 h 330201"/>
                <a:gd name="connsiteX28" fmla="*/ 80216 w 258763"/>
                <a:gd name="connsiteY28" fmla="*/ 71438 h 330201"/>
                <a:gd name="connsiteX29" fmla="*/ 107950 w 258763"/>
                <a:gd name="connsiteY29" fmla="*/ 0 h 330201"/>
                <a:gd name="connsiteX30" fmla="*/ 109247 w 258763"/>
                <a:gd name="connsiteY30" fmla="*/ 1290 h 330201"/>
                <a:gd name="connsiteX31" fmla="*/ 113139 w 258763"/>
                <a:gd name="connsiteY31" fmla="*/ 2580 h 330201"/>
                <a:gd name="connsiteX32" fmla="*/ 119624 w 258763"/>
                <a:gd name="connsiteY32" fmla="*/ 5160 h 330201"/>
                <a:gd name="connsiteX33" fmla="*/ 126110 w 258763"/>
                <a:gd name="connsiteY33" fmla="*/ 7739 h 330201"/>
                <a:gd name="connsiteX34" fmla="*/ 144269 w 258763"/>
                <a:gd name="connsiteY34" fmla="*/ 12899 h 330201"/>
                <a:gd name="connsiteX35" fmla="*/ 145566 w 258763"/>
                <a:gd name="connsiteY35" fmla="*/ 12899 h 330201"/>
                <a:gd name="connsiteX36" fmla="*/ 146863 w 258763"/>
                <a:gd name="connsiteY36" fmla="*/ 14189 h 330201"/>
                <a:gd name="connsiteX37" fmla="*/ 148161 w 258763"/>
                <a:gd name="connsiteY37" fmla="*/ 14189 h 330201"/>
                <a:gd name="connsiteX38" fmla="*/ 149458 w 258763"/>
                <a:gd name="connsiteY38" fmla="*/ 14189 h 330201"/>
                <a:gd name="connsiteX39" fmla="*/ 152052 w 258763"/>
                <a:gd name="connsiteY39" fmla="*/ 14189 h 330201"/>
                <a:gd name="connsiteX40" fmla="*/ 154646 w 258763"/>
                <a:gd name="connsiteY40" fmla="*/ 15478 h 330201"/>
                <a:gd name="connsiteX41" fmla="*/ 155943 w 258763"/>
                <a:gd name="connsiteY41" fmla="*/ 15478 h 330201"/>
                <a:gd name="connsiteX42" fmla="*/ 157240 w 258763"/>
                <a:gd name="connsiteY42" fmla="*/ 15478 h 330201"/>
                <a:gd name="connsiteX43" fmla="*/ 158537 w 258763"/>
                <a:gd name="connsiteY43" fmla="*/ 16768 h 330201"/>
                <a:gd name="connsiteX44" fmla="*/ 159835 w 258763"/>
                <a:gd name="connsiteY44" fmla="*/ 16768 h 330201"/>
                <a:gd name="connsiteX45" fmla="*/ 162429 w 258763"/>
                <a:gd name="connsiteY45" fmla="*/ 16768 h 330201"/>
                <a:gd name="connsiteX46" fmla="*/ 165023 w 258763"/>
                <a:gd name="connsiteY46" fmla="*/ 18058 h 330201"/>
                <a:gd name="connsiteX47" fmla="*/ 166320 w 258763"/>
                <a:gd name="connsiteY47" fmla="*/ 18058 h 330201"/>
                <a:gd name="connsiteX48" fmla="*/ 167617 w 258763"/>
                <a:gd name="connsiteY48" fmla="*/ 18058 h 330201"/>
                <a:gd name="connsiteX49" fmla="*/ 168914 w 258763"/>
                <a:gd name="connsiteY49" fmla="*/ 18058 h 330201"/>
                <a:gd name="connsiteX50" fmla="*/ 170211 w 258763"/>
                <a:gd name="connsiteY50" fmla="*/ 18058 h 330201"/>
                <a:gd name="connsiteX51" fmla="*/ 176697 w 258763"/>
                <a:gd name="connsiteY51" fmla="*/ 20638 h 330201"/>
                <a:gd name="connsiteX52" fmla="*/ 188371 w 258763"/>
                <a:gd name="connsiteY52" fmla="*/ 24507 h 330201"/>
                <a:gd name="connsiteX53" fmla="*/ 193559 w 258763"/>
                <a:gd name="connsiteY53" fmla="*/ 27087 h 330201"/>
                <a:gd name="connsiteX54" fmla="*/ 194856 w 258763"/>
                <a:gd name="connsiteY54" fmla="*/ 28377 h 330201"/>
                <a:gd name="connsiteX55" fmla="*/ 196154 w 258763"/>
                <a:gd name="connsiteY55" fmla="*/ 29667 h 330201"/>
                <a:gd name="connsiteX56" fmla="*/ 197451 w 258763"/>
                <a:gd name="connsiteY56" fmla="*/ 29667 h 330201"/>
                <a:gd name="connsiteX57" fmla="*/ 198748 w 258763"/>
                <a:gd name="connsiteY57" fmla="*/ 30957 h 330201"/>
                <a:gd name="connsiteX58" fmla="*/ 207828 w 258763"/>
                <a:gd name="connsiteY58" fmla="*/ 38696 h 330201"/>
                <a:gd name="connsiteX59" fmla="*/ 213016 w 258763"/>
                <a:gd name="connsiteY59" fmla="*/ 47725 h 330201"/>
                <a:gd name="connsiteX60" fmla="*/ 214313 w 258763"/>
                <a:gd name="connsiteY60" fmla="*/ 55464 h 330201"/>
                <a:gd name="connsiteX61" fmla="*/ 214313 w 258763"/>
                <a:gd name="connsiteY61" fmla="*/ 58044 h 330201"/>
                <a:gd name="connsiteX62" fmla="*/ 213016 w 258763"/>
                <a:gd name="connsiteY62" fmla="*/ 59334 h 330201"/>
                <a:gd name="connsiteX63" fmla="*/ 213016 w 258763"/>
                <a:gd name="connsiteY63" fmla="*/ 60623 h 330201"/>
                <a:gd name="connsiteX64" fmla="*/ 213016 w 258763"/>
                <a:gd name="connsiteY64" fmla="*/ 61913 h 330201"/>
                <a:gd name="connsiteX65" fmla="*/ 211719 w 258763"/>
                <a:gd name="connsiteY65" fmla="*/ 60623 h 330201"/>
                <a:gd name="connsiteX66" fmla="*/ 210422 w 258763"/>
                <a:gd name="connsiteY66" fmla="*/ 59334 h 330201"/>
                <a:gd name="connsiteX67" fmla="*/ 209125 w 258763"/>
                <a:gd name="connsiteY67" fmla="*/ 58044 h 330201"/>
                <a:gd name="connsiteX68" fmla="*/ 203936 w 258763"/>
                <a:gd name="connsiteY68" fmla="*/ 54174 h 330201"/>
                <a:gd name="connsiteX69" fmla="*/ 197451 w 258763"/>
                <a:gd name="connsiteY69" fmla="*/ 51594 h 330201"/>
                <a:gd name="connsiteX70" fmla="*/ 189668 w 258763"/>
                <a:gd name="connsiteY70" fmla="*/ 50305 h 330201"/>
                <a:gd name="connsiteX71" fmla="*/ 187074 w 258763"/>
                <a:gd name="connsiteY71" fmla="*/ 50305 h 330201"/>
                <a:gd name="connsiteX72" fmla="*/ 184480 w 258763"/>
                <a:gd name="connsiteY72" fmla="*/ 49015 h 330201"/>
                <a:gd name="connsiteX73" fmla="*/ 180588 w 258763"/>
                <a:gd name="connsiteY73" fmla="*/ 47725 h 330201"/>
                <a:gd name="connsiteX74" fmla="*/ 170211 w 258763"/>
                <a:gd name="connsiteY74" fmla="*/ 46435 h 330201"/>
                <a:gd name="connsiteX75" fmla="*/ 165023 w 258763"/>
                <a:gd name="connsiteY75" fmla="*/ 45145 h 330201"/>
                <a:gd name="connsiteX76" fmla="*/ 163726 w 258763"/>
                <a:gd name="connsiteY76" fmla="*/ 45145 h 330201"/>
                <a:gd name="connsiteX77" fmla="*/ 162429 w 258763"/>
                <a:gd name="connsiteY77" fmla="*/ 45145 h 330201"/>
                <a:gd name="connsiteX78" fmla="*/ 159835 w 258763"/>
                <a:gd name="connsiteY78" fmla="*/ 43855 h 330201"/>
                <a:gd name="connsiteX79" fmla="*/ 158537 w 258763"/>
                <a:gd name="connsiteY79" fmla="*/ 43855 h 330201"/>
                <a:gd name="connsiteX80" fmla="*/ 155943 w 258763"/>
                <a:gd name="connsiteY80" fmla="*/ 42565 h 330201"/>
                <a:gd name="connsiteX81" fmla="*/ 152052 w 258763"/>
                <a:gd name="connsiteY81" fmla="*/ 42565 h 330201"/>
                <a:gd name="connsiteX82" fmla="*/ 149458 w 258763"/>
                <a:gd name="connsiteY82" fmla="*/ 41276 h 330201"/>
                <a:gd name="connsiteX83" fmla="*/ 146863 w 258763"/>
                <a:gd name="connsiteY83" fmla="*/ 39986 h 330201"/>
                <a:gd name="connsiteX84" fmla="*/ 135189 w 258763"/>
                <a:gd name="connsiteY84" fmla="*/ 34826 h 330201"/>
                <a:gd name="connsiteX85" fmla="*/ 124813 w 258763"/>
                <a:gd name="connsiteY85" fmla="*/ 27087 h 330201"/>
                <a:gd name="connsiteX86" fmla="*/ 117030 w 258763"/>
                <a:gd name="connsiteY86" fmla="*/ 19348 h 330201"/>
                <a:gd name="connsiteX87" fmla="*/ 111841 w 258763"/>
                <a:gd name="connsiteY87" fmla="*/ 12899 h 330201"/>
                <a:gd name="connsiteX88" fmla="*/ 109247 w 258763"/>
                <a:gd name="connsiteY88" fmla="*/ 6450 h 330201"/>
                <a:gd name="connsiteX89" fmla="*/ 107950 w 258763"/>
                <a:gd name="connsiteY89" fmla="*/ 1290 h 330201"/>
                <a:gd name="connsiteX90" fmla="*/ 107950 w 258763"/>
                <a:gd name="connsiteY90" fmla="*/ 0 h 330201"/>
                <a:gd name="connsiteX91" fmla="*/ 9525 w 258763"/>
                <a:gd name="connsiteY91" fmla="*/ 0 h 330201"/>
                <a:gd name="connsiteX92" fmla="*/ 10822 w 258763"/>
                <a:gd name="connsiteY92" fmla="*/ 1290 h 330201"/>
                <a:gd name="connsiteX93" fmla="*/ 14713 w 258763"/>
                <a:gd name="connsiteY93" fmla="*/ 2580 h 330201"/>
                <a:gd name="connsiteX94" fmla="*/ 19902 w 258763"/>
                <a:gd name="connsiteY94" fmla="*/ 5160 h 330201"/>
                <a:gd name="connsiteX95" fmla="*/ 27684 w 258763"/>
                <a:gd name="connsiteY95" fmla="*/ 7739 h 330201"/>
                <a:gd name="connsiteX96" fmla="*/ 45844 w 258763"/>
                <a:gd name="connsiteY96" fmla="*/ 12899 h 330201"/>
                <a:gd name="connsiteX97" fmla="*/ 47141 w 258763"/>
                <a:gd name="connsiteY97" fmla="*/ 12899 h 330201"/>
                <a:gd name="connsiteX98" fmla="*/ 48438 w 258763"/>
                <a:gd name="connsiteY98" fmla="*/ 12899 h 330201"/>
                <a:gd name="connsiteX99" fmla="*/ 48438 w 258763"/>
                <a:gd name="connsiteY99" fmla="*/ 14189 h 330201"/>
                <a:gd name="connsiteX100" fmla="*/ 49735 w 258763"/>
                <a:gd name="connsiteY100" fmla="*/ 14189 h 330201"/>
                <a:gd name="connsiteX101" fmla="*/ 52329 w 258763"/>
                <a:gd name="connsiteY101" fmla="*/ 14189 h 330201"/>
                <a:gd name="connsiteX102" fmla="*/ 54924 w 258763"/>
                <a:gd name="connsiteY102" fmla="*/ 15478 h 330201"/>
                <a:gd name="connsiteX103" fmla="*/ 56221 w 258763"/>
                <a:gd name="connsiteY103" fmla="*/ 15478 h 330201"/>
                <a:gd name="connsiteX104" fmla="*/ 57518 w 258763"/>
                <a:gd name="connsiteY104" fmla="*/ 15478 h 330201"/>
                <a:gd name="connsiteX105" fmla="*/ 58815 w 258763"/>
                <a:gd name="connsiteY105" fmla="*/ 15478 h 330201"/>
                <a:gd name="connsiteX106" fmla="*/ 60112 w 258763"/>
                <a:gd name="connsiteY106" fmla="*/ 16768 h 330201"/>
                <a:gd name="connsiteX107" fmla="*/ 62706 w 258763"/>
                <a:gd name="connsiteY107" fmla="*/ 16768 h 330201"/>
                <a:gd name="connsiteX108" fmla="*/ 65301 w 258763"/>
                <a:gd name="connsiteY108" fmla="*/ 18058 h 330201"/>
                <a:gd name="connsiteX109" fmla="*/ 66598 w 258763"/>
                <a:gd name="connsiteY109" fmla="*/ 18058 h 330201"/>
                <a:gd name="connsiteX110" fmla="*/ 69192 w 258763"/>
                <a:gd name="connsiteY110" fmla="*/ 18058 h 330201"/>
                <a:gd name="connsiteX111" fmla="*/ 70489 w 258763"/>
                <a:gd name="connsiteY111" fmla="*/ 18058 h 330201"/>
                <a:gd name="connsiteX112" fmla="*/ 71786 w 258763"/>
                <a:gd name="connsiteY112" fmla="*/ 18058 h 330201"/>
                <a:gd name="connsiteX113" fmla="*/ 76975 w 258763"/>
                <a:gd name="connsiteY113" fmla="*/ 20638 h 330201"/>
                <a:gd name="connsiteX114" fmla="*/ 89946 w 258763"/>
                <a:gd name="connsiteY114" fmla="*/ 24507 h 330201"/>
                <a:gd name="connsiteX115" fmla="*/ 95134 w 258763"/>
                <a:gd name="connsiteY115" fmla="*/ 27087 h 330201"/>
                <a:gd name="connsiteX116" fmla="*/ 96431 w 258763"/>
                <a:gd name="connsiteY116" fmla="*/ 28377 h 330201"/>
                <a:gd name="connsiteX117" fmla="*/ 97728 w 258763"/>
                <a:gd name="connsiteY117" fmla="*/ 28377 h 330201"/>
                <a:gd name="connsiteX118" fmla="*/ 99025 w 258763"/>
                <a:gd name="connsiteY118" fmla="*/ 29667 h 330201"/>
                <a:gd name="connsiteX119" fmla="*/ 100323 w 258763"/>
                <a:gd name="connsiteY119" fmla="*/ 30957 h 330201"/>
                <a:gd name="connsiteX120" fmla="*/ 108105 w 258763"/>
                <a:gd name="connsiteY120" fmla="*/ 38696 h 330201"/>
                <a:gd name="connsiteX121" fmla="*/ 113294 w 258763"/>
                <a:gd name="connsiteY121" fmla="*/ 47725 h 330201"/>
                <a:gd name="connsiteX122" fmla="*/ 114591 w 258763"/>
                <a:gd name="connsiteY122" fmla="*/ 55464 h 330201"/>
                <a:gd name="connsiteX123" fmla="*/ 114591 w 258763"/>
                <a:gd name="connsiteY123" fmla="*/ 58044 h 330201"/>
                <a:gd name="connsiteX124" fmla="*/ 114591 w 258763"/>
                <a:gd name="connsiteY124" fmla="*/ 59334 h 330201"/>
                <a:gd name="connsiteX125" fmla="*/ 114591 w 258763"/>
                <a:gd name="connsiteY125" fmla="*/ 60623 h 330201"/>
                <a:gd name="connsiteX126" fmla="*/ 113294 w 258763"/>
                <a:gd name="connsiteY126" fmla="*/ 61913 h 330201"/>
                <a:gd name="connsiteX127" fmla="*/ 111997 w 258763"/>
                <a:gd name="connsiteY127" fmla="*/ 60623 h 330201"/>
                <a:gd name="connsiteX128" fmla="*/ 111997 w 258763"/>
                <a:gd name="connsiteY128" fmla="*/ 59334 h 330201"/>
                <a:gd name="connsiteX129" fmla="*/ 110700 w 258763"/>
                <a:gd name="connsiteY129" fmla="*/ 58044 h 330201"/>
                <a:gd name="connsiteX130" fmla="*/ 109403 w 258763"/>
                <a:gd name="connsiteY130" fmla="*/ 58044 h 330201"/>
                <a:gd name="connsiteX131" fmla="*/ 104214 w 258763"/>
                <a:gd name="connsiteY131" fmla="*/ 54174 h 330201"/>
                <a:gd name="connsiteX132" fmla="*/ 97728 w 258763"/>
                <a:gd name="connsiteY132" fmla="*/ 51594 h 330201"/>
                <a:gd name="connsiteX133" fmla="*/ 89946 w 258763"/>
                <a:gd name="connsiteY133" fmla="*/ 50305 h 330201"/>
                <a:gd name="connsiteX134" fmla="*/ 88649 w 258763"/>
                <a:gd name="connsiteY134" fmla="*/ 50305 h 330201"/>
                <a:gd name="connsiteX135" fmla="*/ 86054 w 258763"/>
                <a:gd name="connsiteY135" fmla="*/ 49015 h 330201"/>
                <a:gd name="connsiteX136" fmla="*/ 80866 w 258763"/>
                <a:gd name="connsiteY136" fmla="*/ 47725 h 330201"/>
                <a:gd name="connsiteX137" fmla="*/ 71786 w 258763"/>
                <a:gd name="connsiteY137" fmla="*/ 46435 h 330201"/>
                <a:gd name="connsiteX138" fmla="*/ 66598 w 258763"/>
                <a:gd name="connsiteY138" fmla="*/ 45145 h 330201"/>
                <a:gd name="connsiteX139" fmla="*/ 65301 w 258763"/>
                <a:gd name="connsiteY139" fmla="*/ 45145 h 330201"/>
                <a:gd name="connsiteX140" fmla="*/ 64003 w 258763"/>
                <a:gd name="connsiteY140" fmla="*/ 45145 h 330201"/>
                <a:gd name="connsiteX141" fmla="*/ 62706 w 258763"/>
                <a:gd name="connsiteY141" fmla="*/ 45145 h 330201"/>
                <a:gd name="connsiteX142" fmla="*/ 61409 w 258763"/>
                <a:gd name="connsiteY142" fmla="*/ 43855 h 330201"/>
                <a:gd name="connsiteX143" fmla="*/ 60112 w 258763"/>
                <a:gd name="connsiteY143" fmla="*/ 43855 h 330201"/>
                <a:gd name="connsiteX144" fmla="*/ 56221 w 258763"/>
                <a:gd name="connsiteY144" fmla="*/ 42565 h 330201"/>
                <a:gd name="connsiteX145" fmla="*/ 53627 w 258763"/>
                <a:gd name="connsiteY145" fmla="*/ 42565 h 330201"/>
                <a:gd name="connsiteX146" fmla="*/ 51032 w 258763"/>
                <a:gd name="connsiteY146" fmla="*/ 41276 h 330201"/>
                <a:gd name="connsiteX147" fmla="*/ 47141 w 258763"/>
                <a:gd name="connsiteY147" fmla="*/ 39986 h 330201"/>
                <a:gd name="connsiteX148" fmla="*/ 36764 w 258763"/>
                <a:gd name="connsiteY148" fmla="*/ 34826 h 330201"/>
                <a:gd name="connsiteX149" fmla="*/ 26387 w 258763"/>
                <a:gd name="connsiteY149" fmla="*/ 27087 h 330201"/>
                <a:gd name="connsiteX150" fmla="*/ 18605 w 258763"/>
                <a:gd name="connsiteY150" fmla="*/ 19348 h 330201"/>
                <a:gd name="connsiteX151" fmla="*/ 13416 w 258763"/>
                <a:gd name="connsiteY151" fmla="*/ 12899 h 330201"/>
                <a:gd name="connsiteX152" fmla="*/ 10822 w 258763"/>
                <a:gd name="connsiteY152" fmla="*/ 6450 h 330201"/>
                <a:gd name="connsiteX153" fmla="*/ 9525 w 258763"/>
                <a:gd name="connsiteY153" fmla="*/ 1290 h 330201"/>
                <a:gd name="connsiteX154" fmla="*/ 9525 w 258763"/>
                <a:gd name="connsiteY154" fmla="*/ 0 h 330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</a:cxnLst>
              <a:rect l="l" t="t" r="r" b="b"/>
              <a:pathLst>
                <a:path w="258763" h="330201">
                  <a:moveTo>
                    <a:pt x="43815" y="130175"/>
                  </a:moveTo>
                  <a:cubicBezTo>
                    <a:pt x="34925" y="130175"/>
                    <a:pt x="28575" y="137968"/>
                    <a:pt x="28575" y="147060"/>
                  </a:cubicBezTo>
                  <a:cubicBezTo>
                    <a:pt x="28575" y="147060"/>
                    <a:pt x="28575" y="147060"/>
                    <a:pt x="28575" y="227590"/>
                  </a:cubicBezTo>
                  <a:cubicBezTo>
                    <a:pt x="28575" y="236682"/>
                    <a:pt x="34925" y="244475"/>
                    <a:pt x="43815" y="244475"/>
                  </a:cubicBezTo>
                  <a:cubicBezTo>
                    <a:pt x="52705" y="244475"/>
                    <a:pt x="60325" y="236682"/>
                    <a:pt x="60325" y="227590"/>
                  </a:cubicBezTo>
                  <a:cubicBezTo>
                    <a:pt x="60325" y="227590"/>
                    <a:pt x="60325" y="227590"/>
                    <a:pt x="60325" y="147060"/>
                  </a:cubicBezTo>
                  <a:cubicBezTo>
                    <a:pt x="60325" y="137968"/>
                    <a:pt x="52705" y="130175"/>
                    <a:pt x="43815" y="130175"/>
                  </a:cubicBezTo>
                  <a:close/>
                  <a:moveTo>
                    <a:pt x="221457" y="98425"/>
                  </a:moveTo>
                  <a:cubicBezTo>
                    <a:pt x="215008" y="98425"/>
                    <a:pt x="211138" y="103579"/>
                    <a:pt x="211138" y="110021"/>
                  </a:cubicBezTo>
                  <a:lnTo>
                    <a:pt x="211138" y="265918"/>
                  </a:lnTo>
                  <a:cubicBezTo>
                    <a:pt x="211138" y="271072"/>
                    <a:pt x="215008" y="276225"/>
                    <a:pt x="221457" y="276225"/>
                  </a:cubicBezTo>
                  <a:cubicBezTo>
                    <a:pt x="227907" y="276225"/>
                    <a:pt x="231776" y="271072"/>
                    <a:pt x="231776" y="265918"/>
                  </a:cubicBezTo>
                  <a:cubicBezTo>
                    <a:pt x="231776" y="265918"/>
                    <a:pt x="231776" y="265918"/>
                    <a:pt x="231776" y="110021"/>
                  </a:cubicBezTo>
                  <a:cubicBezTo>
                    <a:pt x="231776" y="103579"/>
                    <a:pt x="227907" y="98425"/>
                    <a:pt x="221457" y="98425"/>
                  </a:cubicBezTo>
                  <a:close/>
                  <a:moveTo>
                    <a:pt x="80216" y="71438"/>
                  </a:moveTo>
                  <a:cubicBezTo>
                    <a:pt x="80216" y="71438"/>
                    <a:pt x="80216" y="71438"/>
                    <a:pt x="236768" y="71438"/>
                  </a:cubicBezTo>
                  <a:cubicBezTo>
                    <a:pt x="258763" y="71438"/>
                    <a:pt x="258763" y="71438"/>
                    <a:pt x="258763" y="93324"/>
                  </a:cubicBezTo>
                  <a:cubicBezTo>
                    <a:pt x="258763" y="93324"/>
                    <a:pt x="258763" y="93324"/>
                    <a:pt x="258763" y="274844"/>
                  </a:cubicBezTo>
                  <a:cubicBezTo>
                    <a:pt x="258763" y="330201"/>
                    <a:pt x="258763" y="330201"/>
                    <a:pt x="204423" y="330201"/>
                  </a:cubicBezTo>
                  <a:cubicBezTo>
                    <a:pt x="204423" y="330201"/>
                    <a:pt x="204423" y="330201"/>
                    <a:pt x="113856" y="330201"/>
                  </a:cubicBezTo>
                  <a:cubicBezTo>
                    <a:pt x="59515" y="330201"/>
                    <a:pt x="59515" y="330201"/>
                    <a:pt x="59515" y="274844"/>
                  </a:cubicBezTo>
                  <a:cubicBezTo>
                    <a:pt x="59515" y="274844"/>
                    <a:pt x="59515" y="274844"/>
                    <a:pt x="59515" y="267120"/>
                  </a:cubicBezTo>
                  <a:cubicBezTo>
                    <a:pt x="54340" y="269694"/>
                    <a:pt x="49165" y="270982"/>
                    <a:pt x="42696" y="270982"/>
                  </a:cubicBezTo>
                  <a:cubicBezTo>
                    <a:pt x="19407" y="270982"/>
                    <a:pt x="0" y="251671"/>
                    <a:pt x="0" y="227211"/>
                  </a:cubicBezTo>
                  <a:cubicBezTo>
                    <a:pt x="0" y="227211"/>
                    <a:pt x="0" y="227211"/>
                    <a:pt x="0" y="147394"/>
                  </a:cubicBezTo>
                  <a:cubicBezTo>
                    <a:pt x="0" y="122933"/>
                    <a:pt x="19407" y="103623"/>
                    <a:pt x="42696" y="103623"/>
                  </a:cubicBezTo>
                  <a:cubicBezTo>
                    <a:pt x="49165" y="103623"/>
                    <a:pt x="54340" y="104910"/>
                    <a:pt x="59515" y="107485"/>
                  </a:cubicBezTo>
                  <a:cubicBezTo>
                    <a:pt x="59515" y="107485"/>
                    <a:pt x="59515" y="107485"/>
                    <a:pt x="59515" y="93324"/>
                  </a:cubicBezTo>
                  <a:cubicBezTo>
                    <a:pt x="59515" y="71438"/>
                    <a:pt x="59515" y="71438"/>
                    <a:pt x="80216" y="71438"/>
                  </a:cubicBezTo>
                  <a:close/>
                  <a:moveTo>
                    <a:pt x="107950" y="0"/>
                  </a:moveTo>
                  <a:cubicBezTo>
                    <a:pt x="107950" y="0"/>
                    <a:pt x="107950" y="0"/>
                    <a:pt x="109247" y="1290"/>
                  </a:cubicBezTo>
                  <a:cubicBezTo>
                    <a:pt x="110544" y="1290"/>
                    <a:pt x="111841" y="2580"/>
                    <a:pt x="113139" y="2580"/>
                  </a:cubicBezTo>
                  <a:cubicBezTo>
                    <a:pt x="114436" y="3870"/>
                    <a:pt x="117030" y="3870"/>
                    <a:pt x="119624" y="5160"/>
                  </a:cubicBezTo>
                  <a:cubicBezTo>
                    <a:pt x="120921" y="6450"/>
                    <a:pt x="123515" y="6450"/>
                    <a:pt x="126110" y="7739"/>
                  </a:cubicBezTo>
                  <a:cubicBezTo>
                    <a:pt x="131298" y="10319"/>
                    <a:pt x="137784" y="11609"/>
                    <a:pt x="144269" y="12899"/>
                  </a:cubicBezTo>
                  <a:cubicBezTo>
                    <a:pt x="144269" y="12899"/>
                    <a:pt x="144269" y="12899"/>
                    <a:pt x="145566" y="12899"/>
                  </a:cubicBezTo>
                  <a:cubicBezTo>
                    <a:pt x="145566" y="12899"/>
                    <a:pt x="146863" y="12899"/>
                    <a:pt x="146863" y="14189"/>
                  </a:cubicBezTo>
                  <a:cubicBezTo>
                    <a:pt x="146863" y="14189"/>
                    <a:pt x="146863" y="14189"/>
                    <a:pt x="148161" y="14189"/>
                  </a:cubicBezTo>
                  <a:cubicBezTo>
                    <a:pt x="148161" y="14189"/>
                    <a:pt x="149458" y="14189"/>
                    <a:pt x="149458" y="14189"/>
                  </a:cubicBezTo>
                  <a:cubicBezTo>
                    <a:pt x="149458" y="14189"/>
                    <a:pt x="150755" y="14189"/>
                    <a:pt x="152052" y="14189"/>
                  </a:cubicBezTo>
                  <a:cubicBezTo>
                    <a:pt x="152052" y="15478"/>
                    <a:pt x="153349" y="15478"/>
                    <a:pt x="154646" y="15478"/>
                  </a:cubicBezTo>
                  <a:cubicBezTo>
                    <a:pt x="154646" y="15478"/>
                    <a:pt x="154646" y="15478"/>
                    <a:pt x="155943" y="15478"/>
                  </a:cubicBezTo>
                  <a:cubicBezTo>
                    <a:pt x="155943" y="15478"/>
                    <a:pt x="155943" y="15478"/>
                    <a:pt x="157240" y="15478"/>
                  </a:cubicBezTo>
                  <a:cubicBezTo>
                    <a:pt x="157240" y="15478"/>
                    <a:pt x="157240" y="15478"/>
                    <a:pt x="158537" y="16768"/>
                  </a:cubicBezTo>
                  <a:cubicBezTo>
                    <a:pt x="158537" y="16768"/>
                    <a:pt x="158537" y="16768"/>
                    <a:pt x="159835" y="16768"/>
                  </a:cubicBezTo>
                  <a:cubicBezTo>
                    <a:pt x="161132" y="16768"/>
                    <a:pt x="161132" y="16768"/>
                    <a:pt x="162429" y="16768"/>
                  </a:cubicBezTo>
                  <a:cubicBezTo>
                    <a:pt x="163726" y="16768"/>
                    <a:pt x="163726" y="16768"/>
                    <a:pt x="165023" y="18058"/>
                  </a:cubicBezTo>
                  <a:cubicBezTo>
                    <a:pt x="165023" y="18058"/>
                    <a:pt x="165023" y="18058"/>
                    <a:pt x="166320" y="18058"/>
                  </a:cubicBezTo>
                  <a:cubicBezTo>
                    <a:pt x="166320" y="18058"/>
                    <a:pt x="166320" y="18058"/>
                    <a:pt x="167617" y="18058"/>
                  </a:cubicBezTo>
                  <a:cubicBezTo>
                    <a:pt x="167617" y="18058"/>
                    <a:pt x="167617" y="18058"/>
                    <a:pt x="168914" y="18058"/>
                  </a:cubicBezTo>
                  <a:cubicBezTo>
                    <a:pt x="168914" y="18058"/>
                    <a:pt x="168914" y="18058"/>
                    <a:pt x="170211" y="18058"/>
                  </a:cubicBezTo>
                  <a:cubicBezTo>
                    <a:pt x="172806" y="19348"/>
                    <a:pt x="174103" y="19348"/>
                    <a:pt x="176697" y="20638"/>
                  </a:cubicBezTo>
                  <a:cubicBezTo>
                    <a:pt x="180588" y="21928"/>
                    <a:pt x="184480" y="23218"/>
                    <a:pt x="188371" y="24507"/>
                  </a:cubicBezTo>
                  <a:cubicBezTo>
                    <a:pt x="190965" y="25797"/>
                    <a:pt x="192262" y="25797"/>
                    <a:pt x="193559" y="27087"/>
                  </a:cubicBezTo>
                  <a:cubicBezTo>
                    <a:pt x="194856" y="28377"/>
                    <a:pt x="194856" y="28377"/>
                    <a:pt x="194856" y="28377"/>
                  </a:cubicBezTo>
                  <a:cubicBezTo>
                    <a:pt x="196154" y="28377"/>
                    <a:pt x="196154" y="28377"/>
                    <a:pt x="196154" y="29667"/>
                  </a:cubicBezTo>
                  <a:cubicBezTo>
                    <a:pt x="197451" y="29667"/>
                    <a:pt x="197451" y="29667"/>
                    <a:pt x="197451" y="29667"/>
                  </a:cubicBezTo>
                  <a:cubicBezTo>
                    <a:pt x="198748" y="29667"/>
                    <a:pt x="198748" y="30957"/>
                    <a:pt x="198748" y="30957"/>
                  </a:cubicBezTo>
                  <a:cubicBezTo>
                    <a:pt x="202639" y="33536"/>
                    <a:pt x="205233" y="36116"/>
                    <a:pt x="207828" y="38696"/>
                  </a:cubicBezTo>
                  <a:cubicBezTo>
                    <a:pt x="210422" y="41276"/>
                    <a:pt x="211719" y="45145"/>
                    <a:pt x="213016" y="47725"/>
                  </a:cubicBezTo>
                  <a:cubicBezTo>
                    <a:pt x="214313" y="50305"/>
                    <a:pt x="214313" y="52884"/>
                    <a:pt x="214313" y="55464"/>
                  </a:cubicBezTo>
                  <a:cubicBezTo>
                    <a:pt x="214313" y="56754"/>
                    <a:pt x="214313" y="56754"/>
                    <a:pt x="214313" y="58044"/>
                  </a:cubicBezTo>
                  <a:cubicBezTo>
                    <a:pt x="214313" y="58044"/>
                    <a:pt x="214313" y="59334"/>
                    <a:pt x="213016" y="59334"/>
                  </a:cubicBezTo>
                  <a:cubicBezTo>
                    <a:pt x="213016" y="59334"/>
                    <a:pt x="213016" y="59334"/>
                    <a:pt x="213016" y="60623"/>
                  </a:cubicBezTo>
                  <a:cubicBezTo>
                    <a:pt x="213016" y="61913"/>
                    <a:pt x="213016" y="61913"/>
                    <a:pt x="213016" y="61913"/>
                  </a:cubicBezTo>
                  <a:cubicBezTo>
                    <a:pt x="213016" y="61913"/>
                    <a:pt x="213016" y="61913"/>
                    <a:pt x="211719" y="60623"/>
                  </a:cubicBezTo>
                  <a:cubicBezTo>
                    <a:pt x="211719" y="60623"/>
                    <a:pt x="211719" y="59334"/>
                    <a:pt x="210422" y="59334"/>
                  </a:cubicBezTo>
                  <a:cubicBezTo>
                    <a:pt x="210422" y="59334"/>
                    <a:pt x="210422" y="58044"/>
                    <a:pt x="209125" y="58044"/>
                  </a:cubicBezTo>
                  <a:cubicBezTo>
                    <a:pt x="207828" y="56754"/>
                    <a:pt x="205233" y="55464"/>
                    <a:pt x="203936" y="54174"/>
                  </a:cubicBezTo>
                  <a:cubicBezTo>
                    <a:pt x="201342" y="54174"/>
                    <a:pt x="200045" y="52884"/>
                    <a:pt x="197451" y="51594"/>
                  </a:cubicBezTo>
                  <a:cubicBezTo>
                    <a:pt x="194856" y="51594"/>
                    <a:pt x="192262" y="50305"/>
                    <a:pt x="189668" y="50305"/>
                  </a:cubicBezTo>
                  <a:cubicBezTo>
                    <a:pt x="188371" y="50305"/>
                    <a:pt x="188371" y="50305"/>
                    <a:pt x="187074" y="50305"/>
                  </a:cubicBezTo>
                  <a:cubicBezTo>
                    <a:pt x="187074" y="49015"/>
                    <a:pt x="185777" y="49015"/>
                    <a:pt x="184480" y="49015"/>
                  </a:cubicBezTo>
                  <a:cubicBezTo>
                    <a:pt x="183182" y="49015"/>
                    <a:pt x="181885" y="49015"/>
                    <a:pt x="180588" y="47725"/>
                  </a:cubicBezTo>
                  <a:cubicBezTo>
                    <a:pt x="176697" y="47725"/>
                    <a:pt x="174103" y="47725"/>
                    <a:pt x="170211" y="46435"/>
                  </a:cubicBezTo>
                  <a:cubicBezTo>
                    <a:pt x="168914" y="46435"/>
                    <a:pt x="166320" y="45145"/>
                    <a:pt x="165023" y="45145"/>
                  </a:cubicBezTo>
                  <a:cubicBezTo>
                    <a:pt x="165023" y="45145"/>
                    <a:pt x="165023" y="45145"/>
                    <a:pt x="163726" y="45145"/>
                  </a:cubicBezTo>
                  <a:cubicBezTo>
                    <a:pt x="163726" y="45145"/>
                    <a:pt x="163726" y="45145"/>
                    <a:pt x="162429" y="45145"/>
                  </a:cubicBezTo>
                  <a:cubicBezTo>
                    <a:pt x="162429" y="45145"/>
                    <a:pt x="162429" y="45145"/>
                    <a:pt x="159835" y="43855"/>
                  </a:cubicBezTo>
                  <a:cubicBezTo>
                    <a:pt x="159835" y="43855"/>
                    <a:pt x="159835" y="43855"/>
                    <a:pt x="158537" y="43855"/>
                  </a:cubicBezTo>
                  <a:cubicBezTo>
                    <a:pt x="157240" y="43855"/>
                    <a:pt x="157240" y="43855"/>
                    <a:pt x="155943" y="42565"/>
                  </a:cubicBezTo>
                  <a:cubicBezTo>
                    <a:pt x="154646" y="42565"/>
                    <a:pt x="153349" y="42565"/>
                    <a:pt x="152052" y="42565"/>
                  </a:cubicBezTo>
                  <a:cubicBezTo>
                    <a:pt x="152052" y="41276"/>
                    <a:pt x="150755" y="41276"/>
                    <a:pt x="149458" y="41276"/>
                  </a:cubicBezTo>
                  <a:cubicBezTo>
                    <a:pt x="148161" y="41276"/>
                    <a:pt x="146863" y="39986"/>
                    <a:pt x="146863" y="39986"/>
                  </a:cubicBezTo>
                  <a:cubicBezTo>
                    <a:pt x="142972" y="38696"/>
                    <a:pt x="139081" y="36116"/>
                    <a:pt x="135189" y="34826"/>
                  </a:cubicBezTo>
                  <a:cubicBezTo>
                    <a:pt x="131298" y="32247"/>
                    <a:pt x="128704" y="29667"/>
                    <a:pt x="124813" y="27087"/>
                  </a:cubicBezTo>
                  <a:cubicBezTo>
                    <a:pt x="122218" y="24507"/>
                    <a:pt x="119624" y="21928"/>
                    <a:pt x="117030" y="19348"/>
                  </a:cubicBezTo>
                  <a:cubicBezTo>
                    <a:pt x="115733" y="16768"/>
                    <a:pt x="113139" y="15478"/>
                    <a:pt x="111841" y="12899"/>
                  </a:cubicBezTo>
                  <a:cubicBezTo>
                    <a:pt x="110544" y="10319"/>
                    <a:pt x="110544" y="7739"/>
                    <a:pt x="109247" y="6450"/>
                  </a:cubicBezTo>
                  <a:cubicBezTo>
                    <a:pt x="109247" y="3870"/>
                    <a:pt x="107950" y="2580"/>
                    <a:pt x="107950" y="1290"/>
                  </a:cubicBezTo>
                  <a:cubicBezTo>
                    <a:pt x="107950" y="1290"/>
                    <a:pt x="107950" y="0"/>
                    <a:pt x="107950" y="0"/>
                  </a:cubicBezTo>
                  <a:close/>
                  <a:moveTo>
                    <a:pt x="9525" y="0"/>
                  </a:moveTo>
                  <a:cubicBezTo>
                    <a:pt x="9525" y="0"/>
                    <a:pt x="9525" y="0"/>
                    <a:pt x="10822" y="1290"/>
                  </a:cubicBezTo>
                  <a:cubicBezTo>
                    <a:pt x="12119" y="1290"/>
                    <a:pt x="12119" y="2580"/>
                    <a:pt x="14713" y="2580"/>
                  </a:cubicBezTo>
                  <a:cubicBezTo>
                    <a:pt x="16010" y="3870"/>
                    <a:pt x="17308" y="3870"/>
                    <a:pt x="19902" y="5160"/>
                  </a:cubicBezTo>
                  <a:cubicBezTo>
                    <a:pt x="22496" y="6450"/>
                    <a:pt x="25090" y="6450"/>
                    <a:pt x="27684" y="7739"/>
                  </a:cubicBezTo>
                  <a:cubicBezTo>
                    <a:pt x="32873" y="9029"/>
                    <a:pt x="39358" y="11609"/>
                    <a:pt x="45844" y="12899"/>
                  </a:cubicBezTo>
                  <a:cubicBezTo>
                    <a:pt x="45844" y="12899"/>
                    <a:pt x="45844" y="12899"/>
                    <a:pt x="47141" y="12899"/>
                  </a:cubicBezTo>
                  <a:cubicBezTo>
                    <a:pt x="47141" y="12899"/>
                    <a:pt x="47141" y="12899"/>
                    <a:pt x="48438" y="12899"/>
                  </a:cubicBezTo>
                  <a:cubicBezTo>
                    <a:pt x="48438" y="12899"/>
                    <a:pt x="48438" y="12899"/>
                    <a:pt x="48438" y="14189"/>
                  </a:cubicBezTo>
                  <a:cubicBezTo>
                    <a:pt x="49735" y="14189"/>
                    <a:pt x="49735" y="14189"/>
                    <a:pt x="49735" y="14189"/>
                  </a:cubicBezTo>
                  <a:cubicBezTo>
                    <a:pt x="51032" y="14189"/>
                    <a:pt x="52329" y="14189"/>
                    <a:pt x="52329" y="14189"/>
                  </a:cubicBezTo>
                  <a:cubicBezTo>
                    <a:pt x="53627" y="15478"/>
                    <a:pt x="54924" y="15478"/>
                    <a:pt x="54924" y="15478"/>
                  </a:cubicBezTo>
                  <a:cubicBezTo>
                    <a:pt x="56221" y="15478"/>
                    <a:pt x="56221" y="15478"/>
                    <a:pt x="56221" y="15478"/>
                  </a:cubicBezTo>
                  <a:cubicBezTo>
                    <a:pt x="57518" y="15478"/>
                    <a:pt x="57518" y="15478"/>
                    <a:pt x="57518" y="15478"/>
                  </a:cubicBezTo>
                  <a:cubicBezTo>
                    <a:pt x="58815" y="15478"/>
                    <a:pt x="58815" y="15478"/>
                    <a:pt x="58815" y="15478"/>
                  </a:cubicBezTo>
                  <a:cubicBezTo>
                    <a:pt x="60112" y="16768"/>
                    <a:pt x="60112" y="16768"/>
                    <a:pt x="60112" y="16768"/>
                  </a:cubicBezTo>
                  <a:cubicBezTo>
                    <a:pt x="61409" y="16768"/>
                    <a:pt x="62706" y="16768"/>
                    <a:pt x="62706" y="16768"/>
                  </a:cubicBezTo>
                  <a:cubicBezTo>
                    <a:pt x="64003" y="16768"/>
                    <a:pt x="65301" y="16768"/>
                    <a:pt x="65301" y="18058"/>
                  </a:cubicBezTo>
                  <a:cubicBezTo>
                    <a:pt x="65301" y="18058"/>
                    <a:pt x="65301" y="18058"/>
                    <a:pt x="66598" y="18058"/>
                  </a:cubicBezTo>
                  <a:cubicBezTo>
                    <a:pt x="66598" y="18058"/>
                    <a:pt x="66598" y="18058"/>
                    <a:pt x="69192" y="18058"/>
                  </a:cubicBezTo>
                  <a:cubicBezTo>
                    <a:pt x="69192" y="18058"/>
                    <a:pt x="69192" y="18058"/>
                    <a:pt x="70489" y="18058"/>
                  </a:cubicBezTo>
                  <a:cubicBezTo>
                    <a:pt x="70489" y="18058"/>
                    <a:pt x="70489" y="18058"/>
                    <a:pt x="71786" y="18058"/>
                  </a:cubicBezTo>
                  <a:cubicBezTo>
                    <a:pt x="73083" y="19348"/>
                    <a:pt x="75677" y="19348"/>
                    <a:pt x="76975" y="20638"/>
                  </a:cubicBezTo>
                  <a:cubicBezTo>
                    <a:pt x="82163" y="20638"/>
                    <a:pt x="86054" y="23218"/>
                    <a:pt x="89946" y="24507"/>
                  </a:cubicBezTo>
                  <a:cubicBezTo>
                    <a:pt x="91243" y="25797"/>
                    <a:pt x="93837" y="25797"/>
                    <a:pt x="95134" y="27087"/>
                  </a:cubicBezTo>
                  <a:cubicBezTo>
                    <a:pt x="95134" y="27087"/>
                    <a:pt x="96431" y="28377"/>
                    <a:pt x="96431" y="28377"/>
                  </a:cubicBezTo>
                  <a:cubicBezTo>
                    <a:pt x="96431" y="28377"/>
                    <a:pt x="97728" y="28377"/>
                    <a:pt x="97728" y="28377"/>
                  </a:cubicBezTo>
                  <a:cubicBezTo>
                    <a:pt x="97728" y="29667"/>
                    <a:pt x="99025" y="29667"/>
                    <a:pt x="99025" y="29667"/>
                  </a:cubicBezTo>
                  <a:cubicBezTo>
                    <a:pt x="99025" y="29667"/>
                    <a:pt x="100323" y="30957"/>
                    <a:pt x="100323" y="30957"/>
                  </a:cubicBezTo>
                  <a:cubicBezTo>
                    <a:pt x="102917" y="33536"/>
                    <a:pt x="106808" y="36116"/>
                    <a:pt x="108105" y="38696"/>
                  </a:cubicBezTo>
                  <a:cubicBezTo>
                    <a:pt x="110700" y="41276"/>
                    <a:pt x="111997" y="45145"/>
                    <a:pt x="113294" y="47725"/>
                  </a:cubicBezTo>
                  <a:cubicBezTo>
                    <a:pt x="114591" y="50305"/>
                    <a:pt x="115888" y="52884"/>
                    <a:pt x="114591" y="55464"/>
                  </a:cubicBezTo>
                  <a:cubicBezTo>
                    <a:pt x="114591" y="56754"/>
                    <a:pt x="114591" y="56754"/>
                    <a:pt x="114591" y="58044"/>
                  </a:cubicBezTo>
                  <a:cubicBezTo>
                    <a:pt x="114591" y="58044"/>
                    <a:pt x="114591" y="59334"/>
                    <a:pt x="114591" y="59334"/>
                  </a:cubicBezTo>
                  <a:cubicBezTo>
                    <a:pt x="114591" y="59334"/>
                    <a:pt x="114591" y="59334"/>
                    <a:pt x="114591" y="60623"/>
                  </a:cubicBezTo>
                  <a:cubicBezTo>
                    <a:pt x="114591" y="60623"/>
                    <a:pt x="113294" y="60623"/>
                    <a:pt x="113294" y="61913"/>
                  </a:cubicBezTo>
                  <a:cubicBezTo>
                    <a:pt x="113294" y="60623"/>
                    <a:pt x="113294" y="60623"/>
                    <a:pt x="111997" y="60623"/>
                  </a:cubicBezTo>
                  <a:cubicBezTo>
                    <a:pt x="111997" y="60623"/>
                    <a:pt x="111997" y="59334"/>
                    <a:pt x="111997" y="59334"/>
                  </a:cubicBezTo>
                  <a:cubicBezTo>
                    <a:pt x="110700" y="59334"/>
                    <a:pt x="110700" y="58044"/>
                    <a:pt x="110700" y="58044"/>
                  </a:cubicBezTo>
                  <a:cubicBezTo>
                    <a:pt x="110700" y="58044"/>
                    <a:pt x="110700" y="58044"/>
                    <a:pt x="109403" y="58044"/>
                  </a:cubicBezTo>
                  <a:cubicBezTo>
                    <a:pt x="108105" y="56754"/>
                    <a:pt x="106808" y="55464"/>
                    <a:pt x="104214" y="54174"/>
                  </a:cubicBezTo>
                  <a:cubicBezTo>
                    <a:pt x="102917" y="54174"/>
                    <a:pt x="100323" y="52884"/>
                    <a:pt x="97728" y="51594"/>
                  </a:cubicBezTo>
                  <a:cubicBezTo>
                    <a:pt x="96431" y="51594"/>
                    <a:pt x="93837" y="50305"/>
                    <a:pt x="89946" y="50305"/>
                  </a:cubicBezTo>
                  <a:cubicBezTo>
                    <a:pt x="89946" y="50305"/>
                    <a:pt x="88649" y="50305"/>
                    <a:pt x="88649" y="50305"/>
                  </a:cubicBezTo>
                  <a:cubicBezTo>
                    <a:pt x="87351" y="49015"/>
                    <a:pt x="87351" y="49015"/>
                    <a:pt x="86054" y="49015"/>
                  </a:cubicBezTo>
                  <a:cubicBezTo>
                    <a:pt x="84757" y="49015"/>
                    <a:pt x="83460" y="49015"/>
                    <a:pt x="80866" y="47725"/>
                  </a:cubicBezTo>
                  <a:cubicBezTo>
                    <a:pt x="78272" y="47725"/>
                    <a:pt x="74380" y="47725"/>
                    <a:pt x="71786" y="46435"/>
                  </a:cubicBezTo>
                  <a:cubicBezTo>
                    <a:pt x="69192" y="46435"/>
                    <a:pt x="67895" y="45145"/>
                    <a:pt x="66598" y="45145"/>
                  </a:cubicBezTo>
                  <a:cubicBezTo>
                    <a:pt x="66598" y="45145"/>
                    <a:pt x="66598" y="45145"/>
                    <a:pt x="65301" y="45145"/>
                  </a:cubicBezTo>
                  <a:cubicBezTo>
                    <a:pt x="65301" y="45145"/>
                    <a:pt x="65301" y="45145"/>
                    <a:pt x="64003" y="45145"/>
                  </a:cubicBezTo>
                  <a:cubicBezTo>
                    <a:pt x="64003" y="45145"/>
                    <a:pt x="64003" y="45145"/>
                    <a:pt x="62706" y="45145"/>
                  </a:cubicBezTo>
                  <a:cubicBezTo>
                    <a:pt x="62706" y="45145"/>
                    <a:pt x="62706" y="45145"/>
                    <a:pt x="61409" y="43855"/>
                  </a:cubicBezTo>
                  <a:cubicBezTo>
                    <a:pt x="61409" y="43855"/>
                    <a:pt x="61409" y="43855"/>
                    <a:pt x="60112" y="43855"/>
                  </a:cubicBezTo>
                  <a:cubicBezTo>
                    <a:pt x="58815" y="43855"/>
                    <a:pt x="57518" y="43855"/>
                    <a:pt x="56221" y="42565"/>
                  </a:cubicBezTo>
                  <a:cubicBezTo>
                    <a:pt x="56221" y="42565"/>
                    <a:pt x="54924" y="42565"/>
                    <a:pt x="53627" y="42565"/>
                  </a:cubicBezTo>
                  <a:cubicBezTo>
                    <a:pt x="52329" y="41276"/>
                    <a:pt x="51032" y="41276"/>
                    <a:pt x="51032" y="41276"/>
                  </a:cubicBezTo>
                  <a:cubicBezTo>
                    <a:pt x="49735" y="41276"/>
                    <a:pt x="48438" y="39986"/>
                    <a:pt x="47141" y="39986"/>
                  </a:cubicBezTo>
                  <a:cubicBezTo>
                    <a:pt x="43250" y="38696"/>
                    <a:pt x="39358" y="36116"/>
                    <a:pt x="36764" y="34826"/>
                  </a:cubicBezTo>
                  <a:cubicBezTo>
                    <a:pt x="32873" y="32247"/>
                    <a:pt x="28982" y="29667"/>
                    <a:pt x="26387" y="27087"/>
                  </a:cubicBezTo>
                  <a:cubicBezTo>
                    <a:pt x="23793" y="24507"/>
                    <a:pt x="21199" y="21928"/>
                    <a:pt x="18605" y="19348"/>
                  </a:cubicBezTo>
                  <a:cubicBezTo>
                    <a:pt x="16010" y="18058"/>
                    <a:pt x="14713" y="15478"/>
                    <a:pt x="13416" y="12899"/>
                  </a:cubicBezTo>
                  <a:cubicBezTo>
                    <a:pt x="12119" y="10319"/>
                    <a:pt x="10822" y="7739"/>
                    <a:pt x="10822" y="6450"/>
                  </a:cubicBezTo>
                  <a:cubicBezTo>
                    <a:pt x="9525" y="3870"/>
                    <a:pt x="9525" y="2580"/>
                    <a:pt x="9525" y="1290"/>
                  </a:cubicBezTo>
                  <a:cubicBezTo>
                    <a:pt x="9525" y="0"/>
                    <a:pt x="9525" y="0"/>
                    <a:pt x="95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23" name="îṧḻïḋê">
              <a:extLst>
                <a:ext uri="{FF2B5EF4-FFF2-40B4-BE49-F238E27FC236}">
                  <a16:creationId xmlns:a16="http://schemas.microsoft.com/office/drawing/2014/main" id="{6D8B83E6-654B-459F-81EE-E34289EC8976}"/>
                </a:ext>
              </a:extLst>
            </p:cNvPr>
            <p:cNvSpPr>
              <a:spLocks/>
            </p:cNvSpPr>
            <p:nvPr/>
          </p:nvSpPr>
          <p:spPr bwMode="auto">
            <a:xfrm>
              <a:off x="5157005" y="4803559"/>
              <a:ext cx="686582" cy="545323"/>
            </a:xfrm>
            <a:custGeom>
              <a:avLst/>
              <a:gdLst>
                <a:gd name="connsiteX0" fmla="*/ 0 w 331788"/>
                <a:gd name="connsiteY0" fmla="*/ 53975 h 263525"/>
                <a:gd name="connsiteX1" fmla="*/ 41473 w 331788"/>
                <a:gd name="connsiteY1" fmla="*/ 82258 h 263525"/>
                <a:gd name="connsiteX2" fmla="*/ 149046 w 331788"/>
                <a:gd name="connsiteY2" fmla="*/ 105398 h 263525"/>
                <a:gd name="connsiteX3" fmla="*/ 149046 w 331788"/>
                <a:gd name="connsiteY3" fmla="*/ 114397 h 263525"/>
                <a:gd name="connsiteX4" fmla="*/ 159414 w 331788"/>
                <a:gd name="connsiteY4" fmla="*/ 124682 h 263525"/>
                <a:gd name="connsiteX5" fmla="*/ 172374 w 331788"/>
                <a:gd name="connsiteY5" fmla="*/ 124682 h 263525"/>
                <a:gd name="connsiteX6" fmla="*/ 182743 w 331788"/>
                <a:gd name="connsiteY6" fmla="*/ 114397 h 263525"/>
                <a:gd name="connsiteX7" fmla="*/ 182743 w 331788"/>
                <a:gd name="connsiteY7" fmla="*/ 105398 h 263525"/>
                <a:gd name="connsiteX8" fmla="*/ 290315 w 331788"/>
                <a:gd name="connsiteY8" fmla="*/ 82258 h 263525"/>
                <a:gd name="connsiteX9" fmla="*/ 331788 w 331788"/>
                <a:gd name="connsiteY9" fmla="*/ 53975 h 263525"/>
                <a:gd name="connsiteX10" fmla="*/ 331788 w 331788"/>
                <a:gd name="connsiteY10" fmla="*/ 253240 h 263525"/>
                <a:gd name="connsiteX11" fmla="*/ 321420 w 331788"/>
                <a:gd name="connsiteY11" fmla="*/ 263525 h 263525"/>
                <a:gd name="connsiteX12" fmla="*/ 10368 w 331788"/>
                <a:gd name="connsiteY12" fmla="*/ 263525 h 263525"/>
                <a:gd name="connsiteX13" fmla="*/ 0 w 331788"/>
                <a:gd name="connsiteY13" fmla="*/ 253240 h 263525"/>
                <a:gd name="connsiteX14" fmla="*/ 0 w 331788"/>
                <a:gd name="connsiteY14" fmla="*/ 53975 h 263525"/>
                <a:gd name="connsiteX15" fmla="*/ 124619 w 331788"/>
                <a:gd name="connsiteY15" fmla="*/ 19050 h 263525"/>
                <a:gd name="connsiteX16" fmla="*/ 114300 w 331788"/>
                <a:gd name="connsiteY16" fmla="*/ 29509 h 263525"/>
                <a:gd name="connsiteX17" fmla="*/ 114300 w 331788"/>
                <a:gd name="connsiteY17" fmla="*/ 41275 h 263525"/>
                <a:gd name="connsiteX18" fmla="*/ 217488 w 331788"/>
                <a:gd name="connsiteY18" fmla="*/ 41275 h 263525"/>
                <a:gd name="connsiteX19" fmla="*/ 217488 w 331788"/>
                <a:gd name="connsiteY19" fmla="*/ 29509 h 263525"/>
                <a:gd name="connsiteX20" fmla="*/ 207169 w 331788"/>
                <a:gd name="connsiteY20" fmla="*/ 19050 h 263525"/>
                <a:gd name="connsiteX21" fmla="*/ 124619 w 331788"/>
                <a:gd name="connsiteY21" fmla="*/ 19050 h 263525"/>
                <a:gd name="connsiteX22" fmla="*/ 124387 w 331788"/>
                <a:gd name="connsiteY22" fmla="*/ 0 h 263525"/>
                <a:gd name="connsiteX23" fmla="*/ 207402 w 331788"/>
                <a:gd name="connsiteY23" fmla="*/ 0 h 263525"/>
                <a:gd name="connsiteX24" fmla="*/ 237235 w 331788"/>
                <a:gd name="connsiteY24" fmla="*/ 29920 h 263525"/>
                <a:gd name="connsiteX25" fmla="*/ 237235 w 331788"/>
                <a:gd name="connsiteY25" fmla="*/ 41628 h 263525"/>
                <a:gd name="connsiteX26" fmla="*/ 325438 w 331788"/>
                <a:gd name="connsiteY26" fmla="*/ 41628 h 263525"/>
                <a:gd name="connsiteX27" fmla="*/ 321547 w 331788"/>
                <a:gd name="connsiteY27" fmla="*/ 48132 h 263525"/>
                <a:gd name="connsiteX28" fmla="*/ 285228 w 331788"/>
                <a:gd name="connsiteY28" fmla="*/ 71548 h 263525"/>
                <a:gd name="connsiteX29" fmla="*/ 165894 w 331788"/>
                <a:gd name="connsiteY29" fmla="*/ 93663 h 263525"/>
                <a:gd name="connsiteX30" fmla="*/ 46560 w 331788"/>
                <a:gd name="connsiteY30" fmla="*/ 71548 h 263525"/>
                <a:gd name="connsiteX31" fmla="*/ 10241 w 331788"/>
                <a:gd name="connsiteY31" fmla="*/ 48132 h 263525"/>
                <a:gd name="connsiteX32" fmla="*/ 6350 w 331788"/>
                <a:gd name="connsiteY32" fmla="*/ 41628 h 263525"/>
                <a:gd name="connsiteX33" fmla="*/ 94553 w 331788"/>
                <a:gd name="connsiteY33" fmla="*/ 41628 h 263525"/>
                <a:gd name="connsiteX34" fmla="*/ 94553 w 331788"/>
                <a:gd name="connsiteY34" fmla="*/ 29920 h 263525"/>
                <a:gd name="connsiteX35" fmla="*/ 124387 w 331788"/>
                <a:gd name="connsiteY3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31788" h="263525">
                  <a:moveTo>
                    <a:pt x="0" y="53975"/>
                  </a:moveTo>
                  <a:cubicBezTo>
                    <a:pt x="9072" y="64260"/>
                    <a:pt x="23329" y="74544"/>
                    <a:pt x="41473" y="82258"/>
                  </a:cubicBezTo>
                  <a:cubicBezTo>
                    <a:pt x="71282" y="95114"/>
                    <a:pt x="108868" y="102827"/>
                    <a:pt x="149046" y="105398"/>
                  </a:cubicBezTo>
                  <a:cubicBezTo>
                    <a:pt x="149046" y="105398"/>
                    <a:pt x="149046" y="105398"/>
                    <a:pt x="149046" y="114397"/>
                  </a:cubicBezTo>
                  <a:cubicBezTo>
                    <a:pt x="149046" y="119540"/>
                    <a:pt x="154230" y="124682"/>
                    <a:pt x="159414" y="124682"/>
                  </a:cubicBezTo>
                  <a:cubicBezTo>
                    <a:pt x="159414" y="124682"/>
                    <a:pt x="159414" y="124682"/>
                    <a:pt x="172374" y="124682"/>
                  </a:cubicBezTo>
                  <a:cubicBezTo>
                    <a:pt x="177559" y="124682"/>
                    <a:pt x="182743" y="119540"/>
                    <a:pt x="182743" y="114397"/>
                  </a:cubicBezTo>
                  <a:cubicBezTo>
                    <a:pt x="182743" y="114397"/>
                    <a:pt x="182743" y="114397"/>
                    <a:pt x="182743" y="105398"/>
                  </a:cubicBezTo>
                  <a:cubicBezTo>
                    <a:pt x="222920" y="102827"/>
                    <a:pt x="260506" y="95114"/>
                    <a:pt x="290315" y="82258"/>
                  </a:cubicBezTo>
                  <a:cubicBezTo>
                    <a:pt x="308459" y="74544"/>
                    <a:pt x="322716" y="64260"/>
                    <a:pt x="331788" y="53975"/>
                  </a:cubicBezTo>
                  <a:cubicBezTo>
                    <a:pt x="331788" y="53975"/>
                    <a:pt x="331788" y="53975"/>
                    <a:pt x="331788" y="253240"/>
                  </a:cubicBezTo>
                  <a:cubicBezTo>
                    <a:pt x="331788" y="259668"/>
                    <a:pt x="327900" y="263525"/>
                    <a:pt x="321420" y="263525"/>
                  </a:cubicBezTo>
                  <a:cubicBezTo>
                    <a:pt x="321420" y="263525"/>
                    <a:pt x="321420" y="263525"/>
                    <a:pt x="10368" y="263525"/>
                  </a:cubicBezTo>
                  <a:cubicBezTo>
                    <a:pt x="3888" y="263525"/>
                    <a:pt x="0" y="259668"/>
                    <a:pt x="0" y="253240"/>
                  </a:cubicBezTo>
                  <a:cubicBezTo>
                    <a:pt x="0" y="253240"/>
                    <a:pt x="0" y="253240"/>
                    <a:pt x="0" y="53975"/>
                  </a:cubicBezTo>
                  <a:close/>
                  <a:moveTo>
                    <a:pt x="124619" y="19050"/>
                  </a:moveTo>
                  <a:cubicBezTo>
                    <a:pt x="119460" y="19050"/>
                    <a:pt x="114300" y="24279"/>
                    <a:pt x="114300" y="29509"/>
                  </a:cubicBezTo>
                  <a:cubicBezTo>
                    <a:pt x="114300" y="29509"/>
                    <a:pt x="114300" y="29509"/>
                    <a:pt x="114300" y="41275"/>
                  </a:cubicBezTo>
                  <a:lnTo>
                    <a:pt x="217488" y="41275"/>
                  </a:lnTo>
                  <a:cubicBezTo>
                    <a:pt x="217488" y="41275"/>
                    <a:pt x="217488" y="41275"/>
                    <a:pt x="217488" y="29509"/>
                  </a:cubicBezTo>
                  <a:cubicBezTo>
                    <a:pt x="217488" y="24279"/>
                    <a:pt x="212329" y="19050"/>
                    <a:pt x="207169" y="19050"/>
                  </a:cubicBezTo>
                  <a:cubicBezTo>
                    <a:pt x="207169" y="19050"/>
                    <a:pt x="207169" y="19050"/>
                    <a:pt x="124619" y="19050"/>
                  </a:cubicBezTo>
                  <a:close/>
                  <a:moveTo>
                    <a:pt x="124387" y="0"/>
                  </a:moveTo>
                  <a:cubicBezTo>
                    <a:pt x="124387" y="0"/>
                    <a:pt x="124387" y="0"/>
                    <a:pt x="207402" y="0"/>
                  </a:cubicBezTo>
                  <a:cubicBezTo>
                    <a:pt x="224264" y="0"/>
                    <a:pt x="237235" y="13009"/>
                    <a:pt x="237235" y="29920"/>
                  </a:cubicBezTo>
                  <a:cubicBezTo>
                    <a:pt x="237235" y="29920"/>
                    <a:pt x="237235" y="29920"/>
                    <a:pt x="237235" y="41628"/>
                  </a:cubicBezTo>
                  <a:cubicBezTo>
                    <a:pt x="237235" y="41628"/>
                    <a:pt x="237235" y="41628"/>
                    <a:pt x="325438" y="41628"/>
                  </a:cubicBezTo>
                  <a:cubicBezTo>
                    <a:pt x="324141" y="44230"/>
                    <a:pt x="322844" y="45531"/>
                    <a:pt x="321547" y="48132"/>
                  </a:cubicBezTo>
                  <a:cubicBezTo>
                    <a:pt x="312467" y="55938"/>
                    <a:pt x="300793" y="63743"/>
                    <a:pt x="285228" y="71548"/>
                  </a:cubicBezTo>
                  <a:cubicBezTo>
                    <a:pt x="254097" y="85858"/>
                    <a:pt x="211293" y="93663"/>
                    <a:pt x="165894" y="93663"/>
                  </a:cubicBezTo>
                  <a:cubicBezTo>
                    <a:pt x="120495" y="93663"/>
                    <a:pt x="77691" y="85858"/>
                    <a:pt x="46560" y="71548"/>
                  </a:cubicBezTo>
                  <a:cubicBezTo>
                    <a:pt x="30995" y="63743"/>
                    <a:pt x="19321" y="55938"/>
                    <a:pt x="10241" y="48132"/>
                  </a:cubicBezTo>
                  <a:cubicBezTo>
                    <a:pt x="8944" y="45531"/>
                    <a:pt x="7647" y="44230"/>
                    <a:pt x="6350" y="41628"/>
                  </a:cubicBezTo>
                  <a:cubicBezTo>
                    <a:pt x="6350" y="41628"/>
                    <a:pt x="6350" y="41628"/>
                    <a:pt x="94553" y="41628"/>
                  </a:cubicBezTo>
                  <a:cubicBezTo>
                    <a:pt x="94553" y="41628"/>
                    <a:pt x="94553" y="41628"/>
                    <a:pt x="94553" y="29920"/>
                  </a:cubicBezTo>
                  <a:cubicBezTo>
                    <a:pt x="94553" y="13009"/>
                    <a:pt x="107524" y="0"/>
                    <a:pt x="12438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</p:grpSp>
      <p:sp>
        <p:nvSpPr>
          <p:cNvPr id="27" name="Text Box 4"/>
          <p:cNvSpPr txBox="1">
            <a:spLocks noChangeArrowheads="1"/>
          </p:cNvSpPr>
          <p:nvPr/>
        </p:nvSpPr>
        <p:spPr bwMode="auto">
          <a:xfrm>
            <a:off x="2180046" y="1145950"/>
            <a:ext cx="854337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vi-VN" sz="3200" b="1" dirty="0"/>
              <a:t>Những việc làm của chúng thể hiện âm mưu gì?</a:t>
            </a: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5919366" y="2654422"/>
            <a:ext cx="49530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nl-NL" altLang="en-US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Chúng quyết tâm xâm lược nước ta một lần nữa.</a:t>
            </a:r>
            <a:endParaRPr lang="en-US" altLang="en-US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 Box 4"/>
          <p:cNvSpPr txBox="1">
            <a:spLocks noChangeArrowheads="1"/>
          </p:cNvSpPr>
          <p:nvPr/>
        </p:nvSpPr>
        <p:spPr bwMode="auto">
          <a:xfrm>
            <a:off x="5786568" y="2587420"/>
            <a:ext cx="5445264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vi-VN" sz="4000" b="1" dirty="0">
                <a:solidFill>
                  <a:srgbClr val="0000FF"/>
                </a:solidFill>
              </a:rPr>
              <a:t>Trước tình hình đó, Trung ương Đảng và Chính phủ đã làm gì?</a:t>
            </a:r>
          </a:p>
        </p:txBody>
      </p:sp>
    </p:spTree>
    <p:extLst>
      <p:ext uri="{BB962C8B-B14F-4D97-AF65-F5344CB8AC3E}">
        <p14:creationId xmlns:p14="http://schemas.microsoft.com/office/powerpoint/2010/main" val="1838331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7" grpId="1"/>
      <p:bldP spid="28" grpId="0"/>
      <p:bldP spid="28" grpId="1"/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14C02CD3-9477-4B8A-9439-53D626548E31}"/>
              </a:ext>
            </a:extLst>
          </p:cNvPr>
          <p:cNvSpPr/>
          <p:nvPr/>
        </p:nvSpPr>
        <p:spPr>
          <a:xfrm>
            <a:off x="2538114" y="1568383"/>
            <a:ext cx="7136091" cy="3721231"/>
          </a:xfrm>
          <a:prstGeom prst="rect">
            <a:avLst/>
          </a:prstGeom>
          <a:solidFill>
            <a:srgbClr val="90BDB5"/>
          </a:solidFill>
          <a:ln>
            <a:noFill/>
          </a:ln>
          <a:effectLst>
            <a:outerShdw blurRad="304800" dist="2159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椭圆 7">
            <a:extLst>
              <a:ext uri="{FF2B5EF4-FFF2-40B4-BE49-F238E27FC236}">
                <a16:creationId xmlns:a16="http://schemas.microsoft.com/office/drawing/2014/main" id="{4ED02583-C938-40A9-AB57-DDA3455C63D7}"/>
              </a:ext>
            </a:extLst>
          </p:cNvPr>
          <p:cNvSpPr/>
          <p:nvPr/>
        </p:nvSpPr>
        <p:spPr>
          <a:xfrm>
            <a:off x="4409439" y="1732280"/>
            <a:ext cx="3393440" cy="339344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椭圆 8">
            <a:extLst>
              <a:ext uri="{FF2B5EF4-FFF2-40B4-BE49-F238E27FC236}">
                <a16:creationId xmlns:a16="http://schemas.microsoft.com/office/drawing/2014/main" id="{85599C3F-7E56-4A87-9A20-8A96744F5B95}"/>
              </a:ext>
            </a:extLst>
          </p:cNvPr>
          <p:cNvSpPr/>
          <p:nvPr/>
        </p:nvSpPr>
        <p:spPr>
          <a:xfrm>
            <a:off x="4508499" y="1831340"/>
            <a:ext cx="3195320" cy="319532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E19BFCA-D16F-4BBE-84DE-DD1E70979744}"/>
              </a:ext>
            </a:extLst>
          </p:cNvPr>
          <p:cNvSpPr txBox="1"/>
          <p:nvPr/>
        </p:nvSpPr>
        <p:spPr>
          <a:xfrm>
            <a:off x="4998720" y="2001518"/>
            <a:ext cx="2194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600" b="1" dirty="0">
                <a:solidFill>
                  <a:schemeClr val="bg1"/>
                </a:solidFill>
                <a:latin typeface="UVN Cat Bien" pitchFamily="18" charset="0"/>
              </a:rPr>
              <a:t>02</a:t>
            </a:r>
            <a:endParaRPr lang="zh-CN" altLang="en-US" sz="9600" b="1" dirty="0">
              <a:solidFill>
                <a:schemeClr val="bg1"/>
              </a:solidFill>
              <a:latin typeface="UVN Cat Bien" pitchFamily="18" charset="0"/>
            </a:endParaRPr>
          </a:p>
        </p:txBody>
      </p:sp>
      <p:cxnSp>
        <p:nvCxnSpPr>
          <p:cNvPr id="12" name="直接连接符 11">
            <a:extLst>
              <a:ext uri="{FF2B5EF4-FFF2-40B4-BE49-F238E27FC236}">
                <a16:creationId xmlns:a16="http://schemas.microsoft.com/office/drawing/2014/main" id="{B3DEBD59-9AFF-4914-A587-3E13E4236489}"/>
              </a:ext>
            </a:extLst>
          </p:cNvPr>
          <p:cNvCxnSpPr>
            <a:cxnSpLocks/>
          </p:cNvCxnSpPr>
          <p:nvPr/>
        </p:nvCxnSpPr>
        <p:spPr>
          <a:xfrm>
            <a:off x="5130800" y="3428998"/>
            <a:ext cx="1981200" cy="0"/>
          </a:xfrm>
          <a:prstGeom prst="line">
            <a:avLst/>
          </a:prstGeom>
          <a:ln w="412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4799944" y="3528059"/>
            <a:ext cx="2642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nl-NL" altLang="en-US" sz="2400" b="1" dirty="0">
                <a:latin typeface="Times New Roman" pitchFamily="18" charset="0"/>
                <a:cs typeface="Times New Roman" pitchFamily="18" charset="0"/>
              </a:rPr>
              <a:t>Lời kêu gọi kháng chiến của Chủ tịch Hồ Chí Minh</a:t>
            </a:r>
            <a:endParaRPr lang="en-US" altLang="en-US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63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图片 52">
            <a:extLst>
              <a:ext uri="{FF2B5EF4-FFF2-40B4-BE49-F238E27FC236}">
                <a16:creationId xmlns:a16="http://schemas.microsoft.com/office/drawing/2014/main" id="{FC291E9F-0C53-4075-9F7F-CA04A4245B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54" name="矩形 53">
            <a:extLst>
              <a:ext uri="{FF2B5EF4-FFF2-40B4-BE49-F238E27FC236}">
                <a16:creationId xmlns:a16="http://schemas.microsoft.com/office/drawing/2014/main" id="{4028AE0A-F626-4FF9-BF1E-7563A16D2DA5}"/>
              </a:ext>
            </a:extLst>
          </p:cNvPr>
          <p:cNvSpPr/>
          <p:nvPr/>
        </p:nvSpPr>
        <p:spPr>
          <a:xfrm>
            <a:off x="1028750" y="531828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grpSp>
        <p:nvGrpSpPr>
          <p:cNvPr id="55" name="组合 54">
            <a:extLst>
              <a:ext uri="{FF2B5EF4-FFF2-40B4-BE49-F238E27FC236}">
                <a16:creationId xmlns:a16="http://schemas.microsoft.com/office/drawing/2014/main" id="{DA3F80F7-5281-48A3-AB57-29D374B662A0}"/>
              </a:ext>
            </a:extLst>
          </p:cNvPr>
          <p:cNvGrpSpPr/>
          <p:nvPr/>
        </p:nvGrpSpPr>
        <p:grpSpPr>
          <a:xfrm>
            <a:off x="2050680" y="2379392"/>
            <a:ext cx="1851262" cy="1606384"/>
            <a:chOff x="5171042" y="2751671"/>
            <a:chExt cx="1851262" cy="1606384"/>
          </a:xfrm>
        </p:grpSpPr>
        <p:sp>
          <p:nvSpPr>
            <p:cNvPr id="5" name="îşḻiḓê">
              <a:extLst>
                <a:ext uri="{FF2B5EF4-FFF2-40B4-BE49-F238E27FC236}">
                  <a16:creationId xmlns:a16="http://schemas.microsoft.com/office/drawing/2014/main" id="{CC59C277-3020-480A-8CCA-868DB43A9F9B}"/>
                </a:ext>
              </a:extLst>
            </p:cNvPr>
            <p:cNvSpPr/>
            <p:nvPr/>
          </p:nvSpPr>
          <p:spPr>
            <a:xfrm rot="19800000">
              <a:off x="6013927" y="4226074"/>
              <a:ext cx="1008377" cy="131981"/>
            </a:xfrm>
            <a:prstGeom prst="trapezoid">
              <a:avLst>
                <a:gd name="adj" fmla="val 58035"/>
              </a:avLst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7" name="ísļîde">
              <a:extLst>
                <a:ext uri="{FF2B5EF4-FFF2-40B4-BE49-F238E27FC236}">
                  <a16:creationId xmlns:a16="http://schemas.microsoft.com/office/drawing/2014/main" id="{B8CDE7F3-8D1E-43A5-832F-E34159BEBB08}"/>
                </a:ext>
              </a:extLst>
            </p:cNvPr>
            <p:cNvSpPr/>
            <p:nvPr/>
          </p:nvSpPr>
          <p:spPr>
            <a:xfrm rot="1800000">
              <a:off x="5171042" y="4224561"/>
              <a:ext cx="1008377" cy="131981"/>
            </a:xfrm>
            <a:prstGeom prst="trapezoid">
              <a:avLst>
                <a:gd name="adj" fmla="val 58035"/>
              </a:avLst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9" name="ïSliḑe">
              <a:extLst>
                <a:ext uri="{FF2B5EF4-FFF2-40B4-BE49-F238E27FC236}">
                  <a16:creationId xmlns:a16="http://schemas.microsoft.com/office/drawing/2014/main" id="{32A44761-84F2-46A0-964B-4D87282287E4}"/>
                </a:ext>
              </a:extLst>
            </p:cNvPr>
            <p:cNvSpPr/>
            <p:nvPr/>
          </p:nvSpPr>
          <p:spPr>
            <a:xfrm rot="12600000" flipH="1">
              <a:off x="6013927" y="2753185"/>
              <a:ext cx="1008377" cy="131981"/>
            </a:xfrm>
            <a:prstGeom prst="trapezoid">
              <a:avLst>
                <a:gd name="adj" fmla="val 58035"/>
              </a:avLst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11" name="íŝľïde">
              <a:extLst>
                <a:ext uri="{FF2B5EF4-FFF2-40B4-BE49-F238E27FC236}">
                  <a16:creationId xmlns:a16="http://schemas.microsoft.com/office/drawing/2014/main" id="{8F7A395E-B7C6-4091-A1F2-B3D9D3388E3D}"/>
                </a:ext>
              </a:extLst>
            </p:cNvPr>
            <p:cNvSpPr/>
            <p:nvPr/>
          </p:nvSpPr>
          <p:spPr>
            <a:xfrm rot="9000000" flipH="1">
              <a:off x="5171042" y="2751671"/>
              <a:ext cx="1008377" cy="131981"/>
            </a:xfrm>
            <a:prstGeom prst="trapezoid">
              <a:avLst>
                <a:gd name="adj" fmla="val 58035"/>
              </a:avLst>
            </a:prstGeom>
            <a:solidFill>
              <a:srgbClr val="90BDB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13" name="îsľidê">
              <a:extLst>
                <a:ext uri="{FF2B5EF4-FFF2-40B4-BE49-F238E27FC236}">
                  <a16:creationId xmlns:a16="http://schemas.microsoft.com/office/drawing/2014/main" id="{1B2DD588-47F0-4F2E-9A2A-A27077249AB6}"/>
                </a:ext>
              </a:extLst>
            </p:cNvPr>
            <p:cNvSpPr/>
            <p:nvPr/>
          </p:nvSpPr>
          <p:spPr>
            <a:xfrm rot="16200000" flipH="1">
              <a:off x="6422059" y="3485411"/>
              <a:ext cx="1008377" cy="131981"/>
            </a:xfrm>
            <a:prstGeom prst="trapezoid">
              <a:avLst>
                <a:gd name="adj" fmla="val 58035"/>
              </a:avLst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15" name="îṧ1idê">
              <a:extLst>
                <a:ext uri="{FF2B5EF4-FFF2-40B4-BE49-F238E27FC236}">
                  <a16:creationId xmlns:a16="http://schemas.microsoft.com/office/drawing/2014/main" id="{0A8A6BA9-6212-497C-BF3C-C6BCA8A25A44}"/>
                </a:ext>
              </a:extLst>
            </p:cNvPr>
            <p:cNvSpPr/>
            <p:nvPr/>
          </p:nvSpPr>
          <p:spPr>
            <a:xfrm rot="5400000" flipH="1">
              <a:off x="4763951" y="3485411"/>
              <a:ext cx="1008377" cy="131981"/>
            </a:xfrm>
            <a:prstGeom prst="trapezoid">
              <a:avLst>
                <a:gd name="adj" fmla="val 58035"/>
              </a:avLst>
            </a:prstGeom>
            <a:solidFill>
              <a:srgbClr val="ACD5CE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25" name="îS1iḓe">
              <a:extLst>
                <a:ext uri="{FF2B5EF4-FFF2-40B4-BE49-F238E27FC236}">
                  <a16:creationId xmlns:a16="http://schemas.microsoft.com/office/drawing/2014/main" id="{2B39FF93-C455-4395-9375-BD4B9EF9CDAF}"/>
                </a:ext>
              </a:extLst>
            </p:cNvPr>
            <p:cNvSpPr>
              <a:spLocks/>
            </p:cNvSpPr>
            <p:nvPr/>
          </p:nvSpPr>
          <p:spPr bwMode="auto">
            <a:xfrm>
              <a:off x="5656650" y="3094238"/>
              <a:ext cx="886781" cy="944929"/>
            </a:xfrm>
            <a:custGeom>
              <a:avLst/>
              <a:gdLst>
                <a:gd name="T0" fmla="*/ 352 w 847"/>
                <a:gd name="T1" fmla="*/ 452 h 903"/>
                <a:gd name="T2" fmla="*/ 495 w 847"/>
                <a:gd name="T3" fmla="*/ 452 h 903"/>
                <a:gd name="T4" fmla="*/ 423 w 847"/>
                <a:gd name="T5" fmla="*/ 495 h 903"/>
                <a:gd name="T6" fmla="*/ 423 w 847"/>
                <a:gd name="T7" fmla="*/ 409 h 903"/>
                <a:gd name="T8" fmla="*/ 423 w 847"/>
                <a:gd name="T9" fmla="*/ 495 h 903"/>
                <a:gd name="T10" fmla="*/ 814 w 847"/>
                <a:gd name="T11" fmla="*/ 226 h 903"/>
                <a:gd name="T12" fmla="*/ 559 w 847"/>
                <a:gd name="T13" fmla="*/ 217 h 903"/>
                <a:gd name="T14" fmla="*/ 288 w 847"/>
                <a:gd name="T15" fmla="*/ 217 h 903"/>
                <a:gd name="T16" fmla="*/ 33 w 847"/>
                <a:gd name="T17" fmla="*/ 226 h 903"/>
                <a:gd name="T18" fmla="*/ 94 w 847"/>
                <a:gd name="T19" fmla="*/ 509 h 903"/>
                <a:gd name="T20" fmla="*/ 129 w 847"/>
                <a:gd name="T21" fmla="*/ 717 h 903"/>
                <a:gd name="T22" fmla="*/ 423 w 847"/>
                <a:gd name="T23" fmla="*/ 903 h 903"/>
                <a:gd name="T24" fmla="*/ 717 w 847"/>
                <a:gd name="T25" fmla="*/ 717 h 903"/>
                <a:gd name="T26" fmla="*/ 814 w 847"/>
                <a:gd name="T27" fmla="*/ 677 h 903"/>
                <a:gd name="T28" fmla="*/ 129 w 847"/>
                <a:gd name="T29" fmla="*/ 689 h 903"/>
                <a:gd name="T30" fmla="*/ 57 w 847"/>
                <a:gd name="T31" fmla="*/ 663 h 903"/>
                <a:gd name="T32" fmla="*/ 174 w 847"/>
                <a:gd name="T33" fmla="*/ 471 h 903"/>
                <a:gd name="T34" fmla="*/ 283 w 847"/>
                <a:gd name="T35" fmla="*/ 658 h 903"/>
                <a:gd name="T36" fmla="*/ 267 w 847"/>
                <a:gd name="T37" fmla="*/ 505 h 903"/>
                <a:gd name="T38" fmla="*/ 267 w 847"/>
                <a:gd name="T39" fmla="*/ 399 h 903"/>
                <a:gd name="T40" fmla="*/ 267 w 847"/>
                <a:gd name="T41" fmla="*/ 505 h 903"/>
                <a:gd name="T42" fmla="*/ 175 w 847"/>
                <a:gd name="T43" fmla="*/ 433 h 903"/>
                <a:gd name="T44" fmla="*/ 129 w 847"/>
                <a:gd name="T45" fmla="*/ 215 h 903"/>
                <a:gd name="T46" fmla="*/ 269 w 847"/>
                <a:gd name="T47" fmla="*/ 362 h 903"/>
                <a:gd name="T48" fmla="*/ 502 w 847"/>
                <a:gd name="T49" fmla="*/ 315 h 903"/>
                <a:gd name="T50" fmla="*/ 537 w 847"/>
                <a:gd name="T51" fmla="*/ 255 h 903"/>
                <a:gd name="T52" fmla="*/ 423 w 847"/>
                <a:gd name="T53" fmla="*/ 29 h 903"/>
                <a:gd name="T54" fmla="*/ 423 w 847"/>
                <a:gd name="T55" fmla="*/ 273 h 903"/>
                <a:gd name="T56" fmla="*/ 423 w 847"/>
                <a:gd name="T57" fmla="*/ 29 h 903"/>
                <a:gd name="T58" fmla="*/ 391 w 847"/>
                <a:gd name="T59" fmla="*/ 290 h 903"/>
                <a:gd name="T60" fmla="*/ 299 w 847"/>
                <a:gd name="T61" fmla="*/ 343 h 903"/>
                <a:gd name="T62" fmla="*/ 299 w 847"/>
                <a:gd name="T63" fmla="*/ 561 h 903"/>
                <a:gd name="T64" fmla="*/ 391 w 847"/>
                <a:gd name="T65" fmla="*/ 614 h 903"/>
                <a:gd name="T66" fmla="*/ 299 w 847"/>
                <a:gd name="T67" fmla="*/ 561 h 903"/>
                <a:gd name="T68" fmla="*/ 315 w 847"/>
                <a:gd name="T69" fmla="*/ 677 h 903"/>
                <a:gd name="T70" fmla="*/ 532 w 847"/>
                <a:gd name="T71" fmla="*/ 677 h 903"/>
                <a:gd name="T72" fmla="*/ 537 w 847"/>
                <a:gd name="T73" fmla="*/ 648 h 903"/>
                <a:gd name="T74" fmla="*/ 502 w 847"/>
                <a:gd name="T75" fmla="*/ 588 h 903"/>
                <a:gd name="T76" fmla="*/ 537 w 847"/>
                <a:gd name="T77" fmla="*/ 648 h 903"/>
                <a:gd name="T78" fmla="*/ 488 w 847"/>
                <a:gd name="T79" fmla="*/ 563 h 903"/>
                <a:gd name="T80" fmla="*/ 359 w 847"/>
                <a:gd name="T81" fmla="*/ 563 h 903"/>
                <a:gd name="T82" fmla="*/ 294 w 847"/>
                <a:gd name="T83" fmla="*/ 452 h 903"/>
                <a:gd name="T84" fmla="*/ 359 w 847"/>
                <a:gd name="T85" fmla="*/ 340 h 903"/>
                <a:gd name="T86" fmla="*/ 488 w 847"/>
                <a:gd name="T87" fmla="*/ 340 h 903"/>
                <a:gd name="T88" fmla="*/ 552 w 847"/>
                <a:gd name="T89" fmla="*/ 452 h 903"/>
                <a:gd name="T90" fmla="*/ 717 w 847"/>
                <a:gd name="T91" fmla="*/ 215 h 903"/>
                <a:gd name="T92" fmla="*/ 672 w 847"/>
                <a:gd name="T93" fmla="*/ 433 h 903"/>
                <a:gd name="T94" fmla="*/ 564 w 847"/>
                <a:gd name="T95" fmla="*/ 245 h 903"/>
                <a:gd name="T96" fmla="*/ 580 w 847"/>
                <a:gd name="T97" fmla="*/ 399 h 903"/>
                <a:gd name="T98" fmla="*/ 580 w 847"/>
                <a:gd name="T99" fmla="*/ 505 h 903"/>
                <a:gd name="T100" fmla="*/ 580 w 847"/>
                <a:gd name="T101" fmla="*/ 399 h 903"/>
                <a:gd name="T102" fmla="*/ 717 w 847"/>
                <a:gd name="T103" fmla="*/ 689 h 903"/>
                <a:gd name="T104" fmla="*/ 564 w 847"/>
                <a:gd name="T105" fmla="*/ 658 h 903"/>
                <a:gd name="T106" fmla="*/ 672 w 847"/>
                <a:gd name="T107" fmla="*/ 471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7" h="903">
                  <a:moveTo>
                    <a:pt x="423" y="380"/>
                  </a:moveTo>
                  <a:cubicBezTo>
                    <a:pt x="384" y="380"/>
                    <a:pt x="352" y="412"/>
                    <a:pt x="352" y="452"/>
                  </a:cubicBezTo>
                  <a:cubicBezTo>
                    <a:pt x="352" y="491"/>
                    <a:pt x="384" y="523"/>
                    <a:pt x="423" y="523"/>
                  </a:cubicBezTo>
                  <a:cubicBezTo>
                    <a:pt x="463" y="523"/>
                    <a:pt x="495" y="491"/>
                    <a:pt x="495" y="452"/>
                  </a:cubicBezTo>
                  <a:cubicBezTo>
                    <a:pt x="495" y="412"/>
                    <a:pt x="463" y="380"/>
                    <a:pt x="423" y="380"/>
                  </a:cubicBezTo>
                  <a:close/>
                  <a:moveTo>
                    <a:pt x="423" y="495"/>
                  </a:moveTo>
                  <a:cubicBezTo>
                    <a:pt x="400" y="495"/>
                    <a:pt x="380" y="475"/>
                    <a:pt x="380" y="452"/>
                  </a:cubicBezTo>
                  <a:cubicBezTo>
                    <a:pt x="380" y="428"/>
                    <a:pt x="400" y="409"/>
                    <a:pt x="423" y="409"/>
                  </a:cubicBezTo>
                  <a:cubicBezTo>
                    <a:pt x="447" y="409"/>
                    <a:pt x="466" y="428"/>
                    <a:pt x="466" y="452"/>
                  </a:cubicBezTo>
                  <a:cubicBezTo>
                    <a:pt x="466" y="475"/>
                    <a:pt x="447" y="495"/>
                    <a:pt x="423" y="495"/>
                  </a:cubicBezTo>
                  <a:close/>
                  <a:moveTo>
                    <a:pt x="695" y="452"/>
                  </a:moveTo>
                  <a:cubicBezTo>
                    <a:pt x="789" y="368"/>
                    <a:pt x="847" y="282"/>
                    <a:pt x="814" y="226"/>
                  </a:cubicBezTo>
                  <a:cubicBezTo>
                    <a:pt x="804" y="208"/>
                    <a:pt x="778" y="186"/>
                    <a:pt x="717" y="186"/>
                  </a:cubicBezTo>
                  <a:cubicBezTo>
                    <a:pt x="674" y="186"/>
                    <a:pt x="619" y="197"/>
                    <a:pt x="559" y="217"/>
                  </a:cubicBezTo>
                  <a:cubicBezTo>
                    <a:pt x="534" y="93"/>
                    <a:pt x="488" y="0"/>
                    <a:pt x="423" y="0"/>
                  </a:cubicBezTo>
                  <a:cubicBezTo>
                    <a:pt x="359" y="0"/>
                    <a:pt x="313" y="93"/>
                    <a:pt x="288" y="217"/>
                  </a:cubicBezTo>
                  <a:cubicBezTo>
                    <a:pt x="228" y="197"/>
                    <a:pt x="173" y="186"/>
                    <a:pt x="129" y="186"/>
                  </a:cubicBezTo>
                  <a:cubicBezTo>
                    <a:pt x="68" y="186"/>
                    <a:pt x="43" y="208"/>
                    <a:pt x="33" y="226"/>
                  </a:cubicBezTo>
                  <a:cubicBezTo>
                    <a:pt x="0" y="282"/>
                    <a:pt x="58" y="368"/>
                    <a:pt x="152" y="452"/>
                  </a:cubicBezTo>
                  <a:cubicBezTo>
                    <a:pt x="131" y="471"/>
                    <a:pt x="111" y="490"/>
                    <a:pt x="94" y="509"/>
                  </a:cubicBezTo>
                  <a:cubicBezTo>
                    <a:pt x="31" y="580"/>
                    <a:pt x="10" y="638"/>
                    <a:pt x="32" y="677"/>
                  </a:cubicBezTo>
                  <a:cubicBezTo>
                    <a:pt x="43" y="696"/>
                    <a:pt x="68" y="717"/>
                    <a:pt x="129" y="717"/>
                  </a:cubicBezTo>
                  <a:cubicBezTo>
                    <a:pt x="173" y="717"/>
                    <a:pt x="228" y="706"/>
                    <a:pt x="288" y="686"/>
                  </a:cubicBezTo>
                  <a:cubicBezTo>
                    <a:pt x="313" y="810"/>
                    <a:pt x="359" y="903"/>
                    <a:pt x="423" y="903"/>
                  </a:cubicBezTo>
                  <a:cubicBezTo>
                    <a:pt x="488" y="903"/>
                    <a:pt x="534" y="810"/>
                    <a:pt x="559" y="686"/>
                  </a:cubicBezTo>
                  <a:cubicBezTo>
                    <a:pt x="619" y="706"/>
                    <a:pt x="674" y="717"/>
                    <a:pt x="717" y="717"/>
                  </a:cubicBezTo>
                  <a:cubicBezTo>
                    <a:pt x="717" y="717"/>
                    <a:pt x="717" y="717"/>
                    <a:pt x="717" y="717"/>
                  </a:cubicBezTo>
                  <a:cubicBezTo>
                    <a:pt x="778" y="717"/>
                    <a:pt x="804" y="696"/>
                    <a:pt x="814" y="677"/>
                  </a:cubicBezTo>
                  <a:cubicBezTo>
                    <a:pt x="847" y="621"/>
                    <a:pt x="789" y="535"/>
                    <a:pt x="695" y="452"/>
                  </a:cubicBezTo>
                  <a:close/>
                  <a:moveTo>
                    <a:pt x="129" y="689"/>
                  </a:moveTo>
                  <a:cubicBezTo>
                    <a:pt x="129" y="689"/>
                    <a:pt x="129" y="689"/>
                    <a:pt x="129" y="689"/>
                  </a:cubicBezTo>
                  <a:cubicBezTo>
                    <a:pt x="103" y="689"/>
                    <a:pt x="70" y="684"/>
                    <a:pt x="57" y="663"/>
                  </a:cubicBezTo>
                  <a:cubicBezTo>
                    <a:pt x="42" y="636"/>
                    <a:pt x="64" y="586"/>
                    <a:pt x="116" y="528"/>
                  </a:cubicBezTo>
                  <a:cubicBezTo>
                    <a:pt x="133" y="509"/>
                    <a:pt x="153" y="490"/>
                    <a:pt x="174" y="471"/>
                  </a:cubicBezTo>
                  <a:cubicBezTo>
                    <a:pt x="204" y="495"/>
                    <a:pt x="235" y="518"/>
                    <a:pt x="269" y="541"/>
                  </a:cubicBezTo>
                  <a:cubicBezTo>
                    <a:pt x="272" y="581"/>
                    <a:pt x="276" y="621"/>
                    <a:pt x="283" y="658"/>
                  </a:cubicBezTo>
                  <a:cubicBezTo>
                    <a:pt x="224" y="678"/>
                    <a:pt x="171" y="689"/>
                    <a:pt x="129" y="689"/>
                  </a:cubicBezTo>
                  <a:close/>
                  <a:moveTo>
                    <a:pt x="267" y="505"/>
                  </a:moveTo>
                  <a:cubicBezTo>
                    <a:pt x="241" y="487"/>
                    <a:pt x="218" y="469"/>
                    <a:pt x="197" y="452"/>
                  </a:cubicBezTo>
                  <a:cubicBezTo>
                    <a:pt x="218" y="434"/>
                    <a:pt x="242" y="416"/>
                    <a:pt x="267" y="399"/>
                  </a:cubicBezTo>
                  <a:cubicBezTo>
                    <a:pt x="266" y="416"/>
                    <a:pt x="266" y="434"/>
                    <a:pt x="266" y="452"/>
                  </a:cubicBezTo>
                  <a:cubicBezTo>
                    <a:pt x="266" y="469"/>
                    <a:pt x="266" y="487"/>
                    <a:pt x="267" y="505"/>
                  </a:cubicBezTo>
                  <a:close/>
                  <a:moveTo>
                    <a:pt x="269" y="362"/>
                  </a:moveTo>
                  <a:cubicBezTo>
                    <a:pt x="235" y="385"/>
                    <a:pt x="203" y="409"/>
                    <a:pt x="175" y="433"/>
                  </a:cubicBezTo>
                  <a:cubicBezTo>
                    <a:pt x="81" y="350"/>
                    <a:pt x="37" y="275"/>
                    <a:pt x="57" y="240"/>
                  </a:cubicBezTo>
                  <a:cubicBezTo>
                    <a:pt x="70" y="219"/>
                    <a:pt x="103" y="215"/>
                    <a:pt x="129" y="215"/>
                  </a:cubicBezTo>
                  <a:cubicBezTo>
                    <a:pt x="171" y="215"/>
                    <a:pt x="224" y="226"/>
                    <a:pt x="283" y="245"/>
                  </a:cubicBezTo>
                  <a:cubicBezTo>
                    <a:pt x="276" y="283"/>
                    <a:pt x="272" y="322"/>
                    <a:pt x="269" y="362"/>
                  </a:cubicBezTo>
                  <a:close/>
                  <a:moveTo>
                    <a:pt x="548" y="343"/>
                  </a:moveTo>
                  <a:cubicBezTo>
                    <a:pt x="533" y="333"/>
                    <a:pt x="518" y="324"/>
                    <a:pt x="502" y="315"/>
                  </a:cubicBezTo>
                  <a:cubicBezTo>
                    <a:pt x="487" y="306"/>
                    <a:pt x="471" y="298"/>
                    <a:pt x="456" y="290"/>
                  </a:cubicBezTo>
                  <a:cubicBezTo>
                    <a:pt x="483" y="277"/>
                    <a:pt x="510" y="265"/>
                    <a:pt x="537" y="255"/>
                  </a:cubicBezTo>
                  <a:cubicBezTo>
                    <a:pt x="541" y="283"/>
                    <a:pt x="545" y="312"/>
                    <a:pt x="548" y="343"/>
                  </a:cubicBezTo>
                  <a:close/>
                  <a:moveTo>
                    <a:pt x="423" y="29"/>
                  </a:moveTo>
                  <a:cubicBezTo>
                    <a:pt x="464" y="29"/>
                    <a:pt x="507" y="104"/>
                    <a:pt x="532" y="227"/>
                  </a:cubicBezTo>
                  <a:cubicBezTo>
                    <a:pt x="497" y="240"/>
                    <a:pt x="460" y="255"/>
                    <a:pt x="423" y="273"/>
                  </a:cubicBezTo>
                  <a:cubicBezTo>
                    <a:pt x="387" y="255"/>
                    <a:pt x="350" y="240"/>
                    <a:pt x="315" y="227"/>
                  </a:cubicBezTo>
                  <a:cubicBezTo>
                    <a:pt x="340" y="104"/>
                    <a:pt x="383" y="29"/>
                    <a:pt x="423" y="29"/>
                  </a:cubicBezTo>
                  <a:close/>
                  <a:moveTo>
                    <a:pt x="310" y="255"/>
                  </a:moveTo>
                  <a:cubicBezTo>
                    <a:pt x="336" y="265"/>
                    <a:pt x="364" y="277"/>
                    <a:pt x="391" y="290"/>
                  </a:cubicBezTo>
                  <a:cubicBezTo>
                    <a:pt x="376" y="298"/>
                    <a:pt x="360" y="306"/>
                    <a:pt x="345" y="315"/>
                  </a:cubicBezTo>
                  <a:cubicBezTo>
                    <a:pt x="329" y="324"/>
                    <a:pt x="314" y="333"/>
                    <a:pt x="299" y="343"/>
                  </a:cubicBezTo>
                  <a:cubicBezTo>
                    <a:pt x="302" y="312"/>
                    <a:pt x="305" y="283"/>
                    <a:pt x="310" y="255"/>
                  </a:cubicBezTo>
                  <a:close/>
                  <a:moveTo>
                    <a:pt x="299" y="561"/>
                  </a:moveTo>
                  <a:cubicBezTo>
                    <a:pt x="314" y="570"/>
                    <a:pt x="329" y="579"/>
                    <a:pt x="345" y="588"/>
                  </a:cubicBezTo>
                  <a:cubicBezTo>
                    <a:pt x="360" y="597"/>
                    <a:pt x="376" y="606"/>
                    <a:pt x="391" y="614"/>
                  </a:cubicBezTo>
                  <a:cubicBezTo>
                    <a:pt x="364" y="627"/>
                    <a:pt x="336" y="638"/>
                    <a:pt x="310" y="648"/>
                  </a:cubicBezTo>
                  <a:cubicBezTo>
                    <a:pt x="305" y="621"/>
                    <a:pt x="302" y="592"/>
                    <a:pt x="299" y="561"/>
                  </a:cubicBezTo>
                  <a:close/>
                  <a:moveTo>
                    <a:pt x="423" y="874"/>
                  </a:moveTo>
                  <a:cubicBezTo>
                    <a:pt x="383" y="874"/>
                    <a:pt x="340" y="799"/>
                    <a:pt x="315" y="677"/>
                  </a:cubicBezTo>
                  <a:cubicBezTo>
                    <a:pt x="350" y="664"/>
                    <a:pt x="387" y="648"/>
                    <a:pt x="423" y="630"/>
                  </a:cubicBezTo>
                  <a:cubicBezTo>
                    <a:pt x="460" y="648"/>
                    <a:pt x="497" y="664"/>
                    <a:pt x="532" y="677"/>
                  </a:cubicBezTo>
                  <a:cubicBezTo>
                    <a:pt x="507" y="799"/>
                    <a:pt x="464" y="874"/>
                    <a:pt x="423" y="874"/>
                  </a:cubicBezTo>
                  <a:close/>
                  <a:moveTo>
                    <a:pt x="537" y="648"/>
                  </a:moveTo>
                  <a:cubicBezTo>
                    <a:pt x="510" y="638"/>
                    <a:pt x="483" y="627"/>
                    <a:pt x="456" y="614"/>
                  </a:cubicBezTo>
                  <a:cubicBezTo>
                    <a:pt x="471" y="606"/>
                    <a:pt x="487" y="597"/>
                    <a:pt x="502" y="588"/>
                  </a:cubicBezTo>
                  <a:cubicBezTo>
                    <a:pt x="518" y="579"/>
                    <a:pt x="533" y="570"/>
                    <a:pt x="548" y="561"/>
                  </a:cubicBezTo>
                  <a:cubicBezTo>
                    <a:pt x="545" y="592"/>
                    <a:pt x="541" y="621"/>
                    <a:pt x="537" y="648"/>
                  </a:cubicBezTo>
                  <a:close/>
                  <a:moveTo>
                    <a:pt x="550" y="525"/>
                  </a:moveTo>
                  <a:cubicBezTo>
                    <a:pt x="531" y="538"/>
                    <a:pt x="510" y="551"/>
                    <a:pt x="488" y="563"/>
                  </a:cubicBezTo>
                  <a:cubicBezTo>
                    <a:pt x="466" y="576"/>
                    <a:pt x="445" y="587"/>
                    <a:pt x="423" y="598"/>
                  </a:cubicBezTo>
                  <a:cubicBezTo>
                    <a:pt x="402" y="587"/>
                    <a:pt x="380" y="576"/>
                    <a:pt x="359" y="563"/>
                  </a:cubicBezTo>
                  <a:cubicBezTo>
                    <a:pt x="337" y="551"/>
                    <a:pt x="316" y="538"/>
                    <a:pt x="296" y="525"/>
                  </a:cubicBezTo>
                  <a:cubicBezTo>
                    <a:pt x="295" y="501"/>
                    <a:pt x="294" y="477"/>
                    <a:pt x="294" y="452"/>
                  </a:cubicBezTo>
                  <a:cubicBezTo>
                    <a:pt x="294" y="426"/>
                    <a:pt x="295" y="402"/>
                    <a:pt x="296" y="379"/>
                  </a:cubicBezTo>
                  <a:cubicBezTo>
                    <a:pt x="317" y="365"/>
                    <a:pt x="337" y="352"/>
                    <a:pt x="359" y="340"/>
                  </a:cubicBezTo>
                  <a:cubicBezTo>
                    <a:pt x="380" y="328"/>
                    <a:pt x="402" y="316"/>
                    <a:pt x="423" y="305"/>
                  </a:cubicBezTo>
                  <a:cubicBezTo>
                    <a:pt x="445" y="316"/>
                    <a:pt x="466" y="328"/>
                    <a:pt x="488" y="340"/>
                  </a:cubicBezTo>
                  <a:cubicBezTo>
                    <a:pt x="510" y="353"/>
                    <a:pt x="531" y="366"/>
                    <a:pt x="550" y="379"/>
                  </a:cubicBezTo>
                  <a:cubicBezTo>
                    <a:pt x="552" y="402"/>
                    <a:pt x="552" y="426"/>
                    <a:pt x="552" y="452"/>
                  </a:cubicBezTo>
                  <a:cubicBezTo>
                    <a:pt x="552" y="477"/>
                    <a:pt x="552" y="501"/>
                    <a:pt x="550" y="525"/>
                  </a:cubicBezTo>
                  <a:close/>
                  <a:moveTo>
                    <a:pt x="717" y="215"/>
                  </a:moveTo>
                  <a:cubicBezTo>
                    <a:pt x="744" y="215"/>
                    <a:pt x="777" y="219"/>
                    <a:pt x="790" y="240"/>
                  </a:cubicBezTo>
                  <a:cubicBezTo>
                    <a:pt x="810" y="275"/>
                    <a:pt x="766" y="350"/>
                    <a:pt x="672" y="433"/>
                  </a:cubicBezTo>
                  <a:cubicBezTo>
                    <a:pt x="643" y="409"/>
                    <a:pt x="611" y="385"/>
                    <a:pt x="578" y="362"/>
                  </a:cubicBezTo>
                  <a:cubicBezTo>
                    <a:pt x="575" y="322"/>
                    <a:pt x="571" y="283"/>
                    <a:pt x="564" y="245"/>
                  </a:cubicBezTo>
                  <a:cubicBezTo>
                    <a:pt x="623" y="226"/>
                    <a:pt x="676" y="215"/>
                    <a:pt x="717" y="215"/>
                  </a:cubicBezTo>
                  <a:close/>
                  <a:moveTo>
                    <a:pt x="580" y="399"/>
                  </a:moveTo>
                  <a:cubicBezTo>
                    <a:pt x="605" y="416"/>
                    <a:pt x="629" y="434"/>
                    <a:pt x="650" y="452"/>
                  </a:cubicBezTo>
                  <a:cubicBezTo>
                    <a:pt x="629" y="469"/>
                    <a:pt x="605" y="487"/>
                    <a:pt x="580" y="505"/>
                  </a:cubicBezTo>
                  <a:cubicBezTo>
                    <a:pt x="581" y="487"/>
                    <a:pt x="581" y="469"/>
                    <a:pt x="581" y="452"/>
                  </a:cubicBezTo>
                  <a:cubicBezTo>
                    <a:pt x="581" y="434"/>
                    <a:pt x="581" y="416"/>
                    <a:pt x="580" y="399"/>
                  </a:cubicBezTo>
                  <a:close/>
                  <a:moveTo>
                    <a:pt x="790" y="663"/>
                  </a:moveTo>
                  <a:cubicBezTo>
                    <a:pt x="777" y="684"/>
                    <a:pt x="744" y="689"/>
                    <a:pt x="717" y="689"/>
                  </a:cubicBezTo>
                  <a:cubicBezTo>
                    <a:pt x="717" y="689"/>
                    <a:pt x="717" y="689"/>
                    <a:pt x="717" y="689"/>
                  </a:cubicBezTo>
                  <a:cubicBezTo>
                    <a:pt x="676" y="689"/>
                    <a:pt x="623" y="678"/>
                    <a:pt x="564" y="658"/>
                  </a:cubicBezTo>
                  <a:cubicBezTo>
                    <a:pt x="571" y="621"/>
                    <a:pt x="575" y="581"/>
                    <a:pt x="578" y="541"/>
                  </a:cubicBezTo>
                  <a:cubicBezTo>
                    <a:pt x="611" y="519"/>
                    <a:pt x="643" y="495"/>
                    <a:pt x="672" y="471"/>
                  </a:cubicBezTo>
                  <a:cubicBezTo>
                    <a:pt x="766" y="553"/>
                    <a:pt x="810" y="628"/>
                    <a:pt x="790" y="66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</p:grpSp>
      <p:sp>
        <p:nvSpPr>
          <p:cNvPr id="48" name="Text Box 4"/>
          <p:cNvSpPr txBox="1">
            <a:spLocks noChangeArrowheads="1"/>
          </p:cNvSpPr>
          <p:nvPr/>
        </p:nvSpPr>
        <p:spPr bwMode="auto">
          <a:xfrm>
            <a:off x="3867287" y="2411635"/>
            <a:ext cx="730294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vi-VN" sz="3200" dirty="0">
                <a:latin typeface="Times New Roman" pitchFamily="18" charset="0"/>
                <a:cs typeface="Times New Roman" pitchFamily="18" charset="0"/>
              </a:rPr>
              <a:t>  -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Trước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tình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hình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đó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Trung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ương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Đảng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Chính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phủ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đã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làm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gì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eaLnBrk="1" hangingPunct="1">
              <a:spcBef>
                <a:spcPct val="50000"/>
              </a:spcBef>
            </a:pPr>
            <a:endParaRPr lang="en-US" altLang="vi-VN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 Box 4"/>
          <p:cNvSpPr txBox="1">
            <a:spLocks noChangeArrowheads="1"/>
          </p:cNvSpPr>
          <p:nvPr/>
        </p:nvSpPr>
        <p:spPr bwMode="auto">
          <a:xfrm>
            <a:off x="3814899" y="3807047"/>
            <a:ext cx="872334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altLang="vi-VN" sz="3200" dirty="0">
                <a:latin typeface="Times New Roman" pitchFamily="18" charset="0"/>
                <a:cs typeface="Times New Roman" pitchFamily="18" charset="0"/>
              </a:rPr>
              <a:t>  -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Ngày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20-12-1946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sự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kiện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gì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xảy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vi-VN" sz="3200" b="1" dirty="0" err="1">
                <a:latin typeface="Times New Roman" pitchFamily="18" charset="0"/>
                <a:cs typeface="Times New Roman" pitchFamily="18" charset="0"/>
              </a:rPr>
              <a:t>ra</a:t>
            </a:r>
            <a:r>
              <a:rPr lang="en-US" altLang="vi-VN" sz="3200" b="1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50" name="Rectangle 49"/>
          <p:cNvSpPr/>
          <p:nvPr/>
        </p:nvSpPr>
        <p:spPr>
          <a:xfrm>
            <a:off x="1360480" y="911054"/>
            <a:ext cx="3589337" cy="120173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3600" b="1" kern="10" dirty="0">
                <a:ln w="9525">
                  <a:round/>
                  <a:headEnd/>
                  <a:tailEnd/>
                </a:ln>
                <a:solidFill>
                  <a:schemeClr val="accent5">
                    <a:lumMod val="50000"/>
                  </a:schemeClr>
                </a:solidFill>
                <a:latin typeface="Times New Roman"/>
                <a:cs typeface="Times New Roman"/>
              </a:rPr>
              <a:t>THẢO LUẬN NHÓM 2</a:t>
            </a:r>
          </a:p>
        </p:txBody>
      </p:sp>
    </p:spTree>
    <p:extLst>
      <p:ext uri="{BB962C8B-B14F-4D97-AF65-F5344CB8AC3E}">
        <p14:creationId xmlns:p14="http://schemas.microsoft.com/office/powerpoint/2010/main" val="319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图片 23">
            <a:extLst>
              <a:ext uri="{FF2B5EF4-FFF2-40B4-BE49-F238E27FC236}">
                <a16:creationId xmlns:a16="http://schemas.microsoft.com/office/drawing/2014/main" id="{A3784BF4-936C-477C-98B4-B24280D1FA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25" name="矩形 24">
            <a:extLst>
              <a:ext uri="{FF2B5EF4-FFF2-40B4-BE49-F238E27FC236}">
                <a16:creationId xmlns:a16="http://schemas.microsoft.com/office/drawing/2014/main" id="{112578E7-DE1E-427C-BB3F-BF43C2149536}"/>
              </a:ext>
            </a:extLst>
          </p:cNvPr>
          <p:cNvSpPr/>
          <p:nvPr/>
        </p:nvSpPr>
        <p:spPr>
          <a:xfrm>
            <a:off x="964781" y="761868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1267691" y="1260524"/>
            <a:ext cx="5631873" cy="4592782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984782" y="3556915"/>
            <a:ext cx="419257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vi-VN" sz="24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Trước âm mưu xâm lược của thực dân Pháp, Trung ương Đảng và Chính phủ đã làm gì?</a:t>
            </a: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6885056" y="2107258"/>
            <a:ext cx="42923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vi-VN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Trung ương Đảng và Chính phủ quyết định phát động toàn quốc kháng chiến khi nào?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984782" y="2047256"/>
            <a:ext cx="3953947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vi-VN" alt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Đảng và Chính phủ quyết định kêu gọi toàn quốc kháng chiến</a:t>
            </a:r>
            <a:endParaRPr lang="en-US" altLang="en-US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Striped Right Arrow 25"/>
          <p:cNvSpPr/>
          <p:nvPr/>
        </p:nvSpPr>
        <p:spPr>
          <a:xfrm rot="5400000">
            <a:off x="8166402" y="3939022"/>
            <a:ext cx="1793978" cy="773932"/>
          </a:xfrm>
          <a:prstGeom prst="stripedRightArrow">
            <a:avLst>
              <a:gd name="adj1" fmla="val 38636"/>
              <a:gd name="adj2" fmla="val 36712"/>
            </a:avLst>
          </a:prstGeom>
          <a:solidFill>
            <a:srgbClr val="90BDB5"/>
          </a:solidFill>
          <a:ln>
            <a:solidFill>
              <a:srgbClr val="90BDB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026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  <p:bldP spid="16" grpId="0"/>
      <p:bldP spid="16" grpId="1"/>
      <p:bldP spid="17" grpId="0"/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14C02CD3-9477-4B8A-9439-53D626548E31}"/>
              </a:ext>
            </a:extLst>
          </p:cNvPr>
          <p:cNvSpPr/>
          <p:nvPr/>
        </p:nvSpPr>
        <p:spPr>
          <a:xfrm>
            <a:off x="1548246" y="737755"/>
            <a:ext cx="9144000" cy="5392881"/>
          </a:xfrm>
          <a:prstGeom prst="rect">
            <a:avLst/>
          </a:prstGeom>
          <a:solidFill>
            <a:srgbClr val="90BDB5"/>
          </a:solidFill>
          <a:ln>
            <a:noFill/>
          </a:ln>
          <a:effectLst>
            <a:outerShdw blurRad="304800" dist="2159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6556665" y="2177703"/>
            <a:ext cx="3543300" cy="2308324"/>
          </a:xfrm>
          <a:prstGeom prst="rect">
            <a:avLst/>
          </a:prstGeom>
          <a:solidFill>
            <a:schemeClr val="accent2">
              <a:lumMod val="50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just" eaLnBrk="1" hangingPunct="1">
              <a:spcBef>
                <a:spcPct val="50000"/>
              </a:spcBef>
            </a:pPr>
            <a:r>
              <a:rPr lang="en-US" altLang="vi-VN" sz="2400" dirty="0">
                <a:solidFill>
                  <a:schemeClr val="bg1"/>
                </a:solidFill>
              </a:rPr>
              <a:t>   </a:t>
            </a:r>
            <a:r>
              <a:rPr lang="en-US" altLang="vi-VN" sz="2400" b="1" dirty="0">
                <a:solidFill>
                  <a:schemeClr val="bg1"/>
                </a:solidFill>
              </a:rPr>
              <a:t>Trung ương Đảng và Chính phủ họp, quyết định phát động toàn dân kháng chiến vào đ</a:t>
            </a:r>
            <a:r>
              <a:rPr lang="nl-NL" altLang="en-US" sz="2400" b="1" dirty="0">
                <a:solidFill>
                  <a:schemeClr val="bg1"/>
                </a:solidFill>
              </a:rPr>
              <a:t>êm 18, rạng sáng ngày 19/12/1946.</a:t>
            </a:r>
            <a:endParaRPr lang="en-US" altLang="vi-VN" sz="2400" b="1" dirty="0">
              <a:solidFill>
                <a:schemeClr val="bg1"/>
              </a:solidFill>
            </a:endParaRPr>
          </a:p>
        </p:txBody>
      </p:sp>
      <p:pic>
        <p:nvPicPr>
          <p:cNvPr id="14" name="Picture 2" descr="C:\Users\Administrator\Downloads\106d6062700t97140l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01" y="1381991"/>
            <a:ext cx="4208318" cy="413558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03765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图片 23">
            <a:extLst>
              <a:ext uri="{FF2B5EF4-FFF2-40B4-BE49-F238E27FC236}">
                <a16:creationId xmlns:a16="http://schemas.microsoft.com/office/drawing/2014/main" id="{A3784BF4-936C-477C-98B4-B24280D1FA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25" name="矩形 24">
            <a:extLst>
              <a:ext uri="{FF2B5EF4-FFF2-40B4-BE49-F238E27FC236}">
                <a16:creationId xmlns:a16="http://schemas.microsoft.com/office/drawing/2014/main" id="{112578E7-DE1E-427C-BB3F-BF43C2149536}"/>
              </a:ext>
            </a:extLst>
          </p:cNvPr>
          <p:cNvSpPr/>
          <p:nvPr/>
        </p:nvSpPr>
        <p:spPr>
          <a:xfrm>
            <a:off x="964781" y="761868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1267691" y="1260524"/>
            <a:ext cx="5631873" cy="4592782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984782" y="2300013"/>
            <a:ext cx="395394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vi-VN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Ngày</a:t>
            </a:r>
            <a:r>
              <a:rPr lang="en-US" altLang="vi-VN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20-12-1946 </a:t>
            </a:r>
            <a:r>
              <a:rPr lang="en-US" altLang="vi-VN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xảy</a:t>
            </a:r>
            <a:r>
              <a:rPr lang="en-US" altLang="vi-VN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</a:t>
            </a:r>
            <a:r>
              <a:rPr lang="en-US" altLang="vi-VN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sự</a:t>
            </a:r>
            <a:r>
              <a:rPr lang="en-US" altLang="vi-VN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kiện</a:t>
            </a:r>
            <a:r>
              <a:rPr lang="en-US" altLang="vi-VN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vi-VN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gì</a:t>
            </a:r>
            <a:r>
              <a:rPr lang="en-US" altLang="vi-VN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?</a:t>
            </a:r>
          </a:p>
        </p:txBody>
      </p:sp>
      <p:sp>
        <p:nvSpPr>
          <p:cNvPr id="26" name="Striped Right Arrow 25"/>
          <p:cNvSpPr/>
          <p:nvPr/>
        </p:nvSpPr>
        <p:spPr>
          <a:xfrm rot="5400000">
            <a:off x="8166402" y="3939022"/>
            <a:ext cx="1793978" cy="773932"/>
          </a:xfrm>
          <a:prstGeom prst="stripedRightArrow">
            <a:avLst>
              <a:gd name="adj1" fmla="val 38636"/>
              <a:gd name="adj2" fmla="val 36712"/>
            </a:avLst>
          </a:prstGeom>
          <a:solidFill>
            <a:srgbClr val="90BDB5"/>
          </a:solidFill>
          <a:ln>
            <a:solidFill>
              <a:srgbClr val="90BDB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672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23">
            <a:extLst>
              <a:ext uri="{FF2B5EF4-FFF2-40B4-BE49-F238E27FC236}">
                <a16:creationId xmlns:a16="http://schemas.microsoft.com/office/drawing/2014/main" id="{A3784BF4-936C-477C-98B4-B24280D1FA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14C02CD3-9477-4B8A-9439-53D626548E31}"/>
              </a:ext>
            </a:extLst>
          </p:cNvPr>
          <p:cNvSpPr/>
          <p:nvPr/>
        </p:nvSpPr>
        <p:spPr>
          <a:xfrm>
            <a:off x="1548246" y="737755"/>
            <a:ext cx="9144000" cy="5392881"/>
          </a:xfrm>
          <a:prstGeom prst="rect">
            <a:avLst/>
          </a:prstGeom>
          <a:solidFill>
            <a:srgbClr val="90BDB5"/>
          </a:solidFill>
          <a:ln>
            <a:noFill/>
          </a:ln>
          <a:effectLst>
            <a:outerShdw blurRad="304800" dist="2159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6941129" y="1803630"/>
            <a:ext cx="3543300" cy="2554545"/>
          </a:xfrm>
          <a:prstGeom prst="rect">
            <a:avLst/>
          </a:prstGeom>
          <a:solidFill>
            <a:schemeClr val="accent2">
              <a:lumMod val="50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vi-VN" sz="2400" dirty="0">
                <a:solidFill>
                  <a:schemeClr val="bg1"/>
                </a:solidFill>
                <a:cs typeface="Times New Roman" panose="02020603050405020304" pitchFamily="18" charset="0"/>
              </a:rPr>
              <a:t> </a:t>
            </a:r>
            <a:r>
              <a:rPr lang="nl-NL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Ngày 20-12-1946, Đài tiếng nói Việt Nam phát đi lời kêu gọi của Chủ tịch  Hồ Chí Minh.</a:t>
            </a:r>
            <a:endParaRPr lang="en-US" altLang="vi-VN" sz="24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063239">
            <a:off x="2064513" y="1342005"/>
            <a:ext cx="4208318" cy="397971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74229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图片 59">
            <a:extLst>
              <a:ext uri="{FF2B5EF4-FFF2-40B4-BE49-F238E27FC236}">
                <a16:creationId xmlns:a16="http://schemas.microsoft.com/office/drawing/2014/main" id="{5C3FC84D-5A5C-4A67-998D-7CF55371CE6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61" name="矩形 60">
            <a:extLst>
              <a:ext uri="{FF2B5EF4-FFF2-40B4-BE49-F238E27FC236}">
                <a16:creationId xmlns:a16="http://schemas.microsoft.com/office/drawing/2014/main" id="{51DDE6EF-6387-44C5-B176-22C1358DF431}"/>
              </a:ext>
            </a:extLst>
          </p:cNvPr>
          <p:cNvSpPr/>
          <p:nvPr/>
        </p:nvSpPr>
        <p:spPr>
          <a:xfrm>
            <a:off x="987285" y="634121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pic>
        <p:nvPicPr>
          <p:cNvPr id="48" name="Toàn văn lời kêu gọi toàn quốc kháng chiến của Hồ Chí Minh 19121946_1080p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 end="166453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30927" y="634120"/>
            <a:ext cx="9137073" cy="5112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375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27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video fullScrn="1"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48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图片 75">
            <a:extLst>
              <a:ext uri="{FF2B5EF4-FFF2-40B4-BE49-F238E27FC236}">
                <a16:creationId xmlns:a16="http://schemas.microsoft.com/office/drawing/2014/main" id="{F7B20D3C-D98B-4CDC-AF9A-30E49D1596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77" name="矩形 76">
            <a:extLst>
              <a:ext uri="{FF2B5EF4-FFF2-40B4-BE49-F238E27FC236}">
                <a16:creationId xmlns:a16="http://schemas.microsoft.com/office/drawing/2014/main" id="{F22B2F24-27A6-4C39-BD43-66ABB1FF1309}"/>
              </a:ext>
            </a:extLst>
          </p:cNvPr>
          <p:cNvSpPr/>
          <p:nvPr/>
        </p:nvSpPr>
        <p:spPr>
          <a:xfrm>
            <a:off x="969393" y="633952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Diamond 1"/>
          <p:cNvSpPr/>
          <p:nvPr/>
        </p:nvSpPr>
        <p:spPr>
          <a:xfrm>
            <a:off x="1360776" y="797168"/>
            <a:ext cx="5275384" cy="5263662"/>
          </a:xfrm>
          <a:prstGeom prst="diamond">
            <a:avLst/>
          </a:prstGeom>
          <a:effectLst>
            <a:softEdge rad="3175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latin typeface="UVN Cat Bien" pitchFamily="18" charset="0"/>
            </a:endParaRPr>
          </a:p>
        </p:txBody>
      </p:sp>
      <p:grpSp>
        <p:nvGrpSpPr>
          <p:cNvPr id="78" name="81bd823a-7063-4816-819e-412cacb005f8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00344A4A-056E-4D74-AAC7-5B6D754FD652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5565520" y="1024918"/>
            <a:ext cx="5907343" cy="4603307"/>
            <a:chOff x="5565520" y="1268760"/>
            <a:chExt cx="5907343" cy="4603307"/>
          </a:xfrm>
        </p:grpSpPr>
        <p:sp>
          <p:nvSpPr>
            <p:cNvPr id="79" name="ïśḷiḍè">
              <a:extLst>
                <a:ext uri="{FF2B5EF4-FFF2-40B4-BE49-F238E27FC236}">
                  <a16:creationId xmlns:a16="http://schemas.microsoft.com/office/drawing/2014/main" id="{B32FC80B-C08F-44F9-85B3-ACEA62D4E749}"/>
                </a:ext>
              </a:extLst>
            </p:cNvPr>
            <p:cNvSpPr/>
            <p:nvPr/>
          </p:nvSpPr>
          <p:spPr>
            <a:xfrm>
              <a:off x="5565520" y="1268760"/>
              <a:ext cx="4604399" cy="4603307"/>
            </a:xfrm>
            <a:prstGeom prst="diamond">
              <a:avLst/>
            </a:prstGeom>
            <a:blipFill>
              <a:blip r:embed="rId5"/>
              <a:stretch>
                <a:fillRect l="-1827" r="-1819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dirty="0">
                <a:cs typeface="+mn-ea"/>
                <a:sym typeface="+mn-lt"/>
              </a:endParaRPr>
            </a:p>
          </p:txBody>
        </p:sp>
        <p:sp>
          <p:nvSpPr>
            <p:cNvPr id="80" name="îś1iďè">
              <a:extLst>
                <a:ext uri="{FF2B5EF4-FFF2-40B4-BE49-F238E27FC236}">
                  <a16:creationId xmlns:a16="http://schemas.microsoft.com/office/drawing/2014/main" id="{AF73C54C-85C5-4BC4-A6D4-9AF34DE39CCE}"/>
                </a:ext>
              </a:extLst>
            </p:cNvPr>
            <p:cNvSpPr/>
            <p:nvPr/>
          </p:nvSpPr>
          <p:spPr>
            <a:xfrm>
              <a:off x="7706801" y="1687383"/>
              <a:ext cx="3766062" cy="3766062"/>
            </a:xfrm>
            <a:prstGeom prst="diamond">
              <a:avLst/>
            </a:prstGeom>
            <a:noFill/>
            <a:ln w="127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rgbClr r="0" g="0" b="0"/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81" name="iṩļiḓê">
              <a:extLst>
                <a:ext uri="{FF2B5EF4-FFF2-40B4-BE49-F238E27FC236}">
                  <a16:creationId xmlns:a16="http://schemas.microsoft.com/office/drawing/2014/main" id="{4E254616-7B27-4F9C-B4EC-ECF01F83E9AE}"/>
                </a:ext>
              </a:extLst>
            </p:cNvPr>
            <p:cNvSpPr/>
            <p:nvPr/>
          </p:nvSpPr>
          <p:spPr>
            <a:xfrm>
              <a:off x="5565520" y="1268760"/>
              <a:ext cx="1070640" cy="1070640"/>
            </a:xfrm>
            <a:prstGeom prst="diamond">
              <a:avLst/>
            </a:prstGeom>
            <a:noFill/>
            <a:ln w="127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rgbClr r="0" g="0" b="0"/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1797627" y="2729512"/>
            <a:ext cx="4156364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vi-V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Lời kêu gọi toàn quốc kháng chiến của chủ tịch Hồ Chí Minh thể hiện điều gì?</a:t>
            </a: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1712468" y="2668747"/>
            <a:ext cx="45720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Thể hiện tinh thần quyết tâm chiến đấu hi sinh vì độc lập, tự  do của nhân dân ta. </a:t>
            </a:r>
            <a:endParaRPr lang="en-US" altLang="vi-VN" sz="3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7132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图片 35">
            <a:extLst>
              <a:ext uri="{FF2B5EF4-FFF2-40B4-BE49-F238E27FC236}">
                <a16:creationId xmlns:a16="http://schemas.microsoft.com/office/drawing/2014/main" id="{A45D7D9A-E86E-4B34-A03E-341200B00B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37" name="矩形 36">
            <a:extLst>
              <a:ext uri="{FF2B5EF4-FFF2-40B4-BE49-F238E27FC236}">
                <a16:creationId xmlns:a16="http://schemas.microsoft.com/office/drawing/2014/main" id="{8A246085-0B78-4433-85B9-0E5C0F836D04}"/>
              </a:ext>
            </a:extLst>
          </p:cNvPr>
          <p:cNvSpPr/>
          <p:nvPr/>
        </p:nvSpPr>
        <p:spPr>
          <a:xfrm>
            <a:off x="969393" y="633952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grpSp>
        <p:nvGrpSpPr>
          <p:cNvPr id="4" name="işḻiḓe">
            <a:extLst>
              <a:ext uri="{FF2B5EF4-FFF2-40B4-BE49-F238E27FC236}">
                <a16:creationId xmlns:a16="http://schemas.microsoft.com/office/drawing/2014/main" id="{167B4487-5457-4EC9-8F2C-3510F00E413C}"/>
              </a:ext>
            </a:extLst>
          </p:cNvPr>
          <p:cNvGrpSpPr/>
          <p:nvPr/>
        </p:nvGrpSpPr>
        <p:grpSpPr>
          <a:xfrm>
            <a:off x="1481710" y="1534553"/>
            <a:ext cx="3886321" cy="4247572"/>
            <a:chOff x="4169105" y="1685131"/>
            <a:chExt cx="4341484" cy="4745037"/>
          </a:xfrm>
        </p:grpSpPr>
        <p:sp>
          <p:nvSpPr>
            <p:cNvPr id="26" name="îSlíḍê">
              <a:extLst>
                <a:ext uri="{FF2B5EF4-FFF2-40B4-BE49-F238E27FC236}">
                  <a16:creationId xmlns:a16="http://schemas.microsoft.com/office/drawing/2014/main" id="{6DCC4CD2-46C1-42BA-8F0E-3A1F6B75CEA4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6770688" y="3544093"/>
              <a:ext cx="446088" cy="1365250"/>
            </a:xfrm>
            <a:custGeom>
              <a:avLst/>
              <a:gdLst>
                <a:gd name="T0" fmla="*/ 281 w 281"/>
                <a:gd name="T1" fmla="*/ 84 h 860"/>
                <a:gd name="T2" fmla="*/ 271 w 281"/>
                <a:gd name="T3" fmla="*/ 165 h 860"/>
                <a:gd name="T4" fmla="*/ 196 w 281"/>
                <a:gd name="T5" fmla="*/ 0 h 860"/>
                <a:gd name="T6" fmla="*/ 196 w 281"/>
                <a:gd name="T7" fmla="*/ 0 h 860"/>
                <a:gd name="T8" fmla="*/ 175 w 281"/>
                <a:gd name="T9" fmla="*/ 35 h 860"/>
                <a:gd name="T10" fmla="*/ 155 w 281"/>
                <a:gd name="T11" fmla="*/ 70 h 860"/>
                <a:gd name="T12" fmla="*/ 135 w 281"/>
                <a:gd name="T13" fmla="*/ 106 h 860"/>
                <a:gd name="T14" fmla="*/ 117 w 281"/>
                <a:gd name="T15" fmla="*/ 141 h 860"/>
                <a:gd name="T16" fmla="*/ 99 w 281"/>
                <a:gd name="T17" fmla="*/ 179 h 860"/>
                <a:gd name="T18" fmla="*/ 84 w 281"/>
                <a:gd name="T19" fmla="*/ 215 h 860"/>
                <a:gd name="T20" fmla="*/ 70 w 281"/>
                <a:gd name="T21" fmla="*/ 252 h 860"/>
                <a:gd name="T22" fmla="*/ 56 w 281"/>
                <a:gd name="T23" fmla="*/ 291 h 860"/>
                <a:gd name="T24" fmla="*/ 44 w 281"/>
                <a:gd name="T25" fmla="*/ 328 h 860"/>
                <a:gd name="T26" fmla="*/ 34 w 281"/>
                <a:gd name="T27" fmla="*/ 366 h 860"/>
                <a:gd name="T28" fmla="*/ 24 w 281"/>
                <a:gd name="T29" fmla="*/ 406 h 860"/>
                <a:gd name="T30" fmla="*/ 17 w 281"/>
                <a:gd name="T31" fmla="*/ 446 h 860"/>
                <a:gd name="T32" fmla="*/ 10 w 281"/>
                <a:gd name="T33" fmla="*/ 485 h 860"/>
                <a:gd name="T34" fmla="*/ 5 w 281"/>
                <a:gd name="T35" fmla="*/ 526 h 860"/>
                <a:gd name="T36" fmla="*/ 2 w 281"/>
                <a:gd name="T37" fmla="*/ 566 h 860"/>
                <a:gd name="T38" fmla="*/ 0 w 281"/>
                <a:gd name="T39" fmla="*/ 607 h 860"/>
                <a:gd name="T40" fmla="*/ 0 w 281"/>
                <a:gd name="T41" fmla="*/ 607 h 860"/>
                <a:gd name="T42" fmla="*/ 1 w 281"/>
                <a:gd name="T43" fmla="*/ 615 h 860"/>
                <a:gd name="T44" fmla="*/ 3 w 281"/>
                <a:gd name="T45" fmla="*/ 630 h 860"/>
                <a:gd name="T46" fmla="*/ 13 w 281"/>
                <a:gd name="T47" fmla="*/ 670 h 860"/>
                <a:gd name="T48" fmla="*/ 19 w 281"/>
                <a:gd name="T49" fmla="*/ 690 h 860"/>
                <a:gd name="T50" fmla="*/ 24 w 281"/>
                <a:gd name="T51" fmla="*/ 708 h 860"/>
                <a:gd name="T52" fmla="*/ 30 w 281"/>
                <a:gd name="T53" fmla="*/ 723 h 860"/>
                <a:gd name="T54" fmla="*/ 32 w 281"/>
                <a:gd name="T55" fmla="*/ 729 h 860"/>
                <a:gd name="T56" fmla="*/ 35 w 281"/>
                <a:gd name="T57" fmla="*/ 732 h 860"/>
                <a:gd name="T58" fmla="*/ 35 w 281"/>
                <a:gd name="T59" fmla="*/ 732 h 860"/>
                <a:gd name="T60" fmla="*/ 29 w 281"/>
                <a:gd name="T61" fmla="*/ 730 h 860"/>
                <a:gd name="T62" fmla="*/ 24 w 281"/>
                <a:gd name="T63" fmla="*/ 727 h 860"/>
                <a:gd name="T64" fmla="*/ 20 w 281"/>
                <a:gd name="T65" fmla="*/ 725 h 860"/>
                <a:gd name="T66" fmla="*/ 17 w 281"/>
                <a:gd name="T67" fmla="*/ 722 h 860"/>
                <a:gd name="T68" fmla="*/ 11 w 281"/>
                <a:gd name="T69" fmla="*/ 714 h 860"/>
                <a:gd name="T70" fmla="*/ 6 w 281"/>
                <a:gd name="T71" fmla="*/ 707 h 860"/>
                <a:gd name="T72" fmla="*/ 2 w 281"/>
                <a:gd name="T73" fmla="*/ 697 h 860"/>
                <a:gd name="T74" fmla="*/ 2 w 281"/>
                <a:gd name="T75" fmla="*/ 696 h 860"/>
                <a:gd name="T76" fmla="*/ 2 w 281"/>
                <a:gd name="T77" fmla="*/ 700 h 860"/>
                <a:gd name="T78" fmla="*/ 2 w 281"/>
                <a:gd name="T79" fmla="*/ 700 h 860"/>
                <a:gd name="T80" fmla="*/ 5 w 281"/>
                <a:gd name="T81" fmla="*/ 740 h 860"/>
                <a:gd name="T82" fmla="*/ 10 w 281"/>
                <a:gd name="T83" fmla="*/ 779 h 860"/>
                <a:gd name="T84" fmla="*/ 17 w 281"/>
                <a:gd name="T85" fmla="*/ 820 h 860"/>
                <a:gd name="T86" fmla="*/ 24 w 281"/>
                <a:gd name="T87" fmla="*/ 860 h 860"/>
                <a:gd name="T88" fmla="*/ 24 w 281"/>
                <a:gd name="T89" fmla="*/ 860 h 860"/>
                <a:gd name="T90" fmla="*/ 149 w 281"/>
                <a:gd name="T91" fmla="*/ 731 h 860"/>
                <a:gd name="T92" fmla="*/ 273 w 281"/>
                <a:gd name="T93" fmla="*/ 598 h 860"/>
                <a:gd name="T94" fmla="*/ 273 w 281"/>
                <a:gd name="T95" fmla="*/ 598 h 860"/>
                <a:gd name="T96" fmla="*/ 273 w 281"/>
                <a:gd name="T97" fmla="*/ 534 h 860"/>
                <a:gd name="T98" fmla="*/ 273 w 281"/>
                <a:gd name="T99" fmla="*/ 469 h 860"/>
                <a:gd name="T100" fmla="*/ 276 w 281"/>
                <a:gd name="T101" fmla="*/ 340 h 860"/>
                <a:gd name="T102" fmla="*/ 280 w 281"/>
                <a:gd name="T103" fmla="*/ 211 h 860"/>
                <a:gd name="T104" fmla="*/ 281 w 281"/>
                <a:gd name="T105" fmla="*/ 148 h 860"/>
                <a:gd name="T106" fmla="*/ 281 w 281"/>
                <a:gd name="T107" fmla="*/ 84 h 860"/>
                <a:gd name="T108" fmla="*/ 281 w 281"/>
                <a:gd name="T109" fmla="*/ 84 h 8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81" h="860">
                  <a:moveTo>
                    <a:pt x="281" y="84"/>
                  </a:moveTo>
                  <a:lnTo>
                    <a:pt x="271" y="165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75" y="35"/>
                  </a:lnTo>
                  <a:lnTo>
                    <a:pt x="155" y="70"/>
                  </a:lnTo>
                  <a:lnTo>
                    <a:pt x="135" y="106"/>
                  </a:lnTo>
                  <a:lnTo>
                    <a:pt x="117" y="141"/>
                  </a:lnTo>
                  <a:lnTo>
                    <a:pt x="99" y="179"/>
                  </a:lnTo>
                  <a:lnTo>
                    <a:pt x="84" y="215"/>
                  </a:lnTo>
                  <a:lnTo>
                    <a:pt x="70" y="252"/>
                  </a:lnTo>
                  <a:lnTo>
                    <a:pt x="56" y="291"/>
                  </a:lnTo>
                  <a:lnTo>
                    <a:pt x="44" y="328"/>
                  </a:lnTo>
                  <a:lnTo>
                    <a:pt x="34" y="366"/>
                  </a:lnTo>
                  <a:lnTo>
                    <a:pt x="24" y="406"/>
                  </a:lnTo>
                  <a:lnTo>
                    <a:pt x="17" y="446"/>
                  </a:lnTo>
                  <a:lnTo>
                    <a:pt x="10" y="485"/>
                  </a:lnTo>
                  <a:lnTo>
                    <a:pt x="5" y="526"/>
                  </a:lnTo>
                  <a:lnTo>
                    <a:pt x="2" y="566"/>
                  </a:lnTo>
                  <a:lnTo>
                    <a:pt x="0" y="607"/>
                  </a:lnTo>
                  <a:lnTo>
                    <a:pt x="0" y="607"/>
                  </a:lnTo>
                  <a:lnTo>
                    <a:pt x="1" y="615"/>
                  </a:lnTo>
                  <a:lnTo>
                    <a:pt x="3" y="630"/>
                  </a:lnTo>
                  <a:lnTo>
                    <a:pt x="13" y="670"/>
                  </a:lnTo>
                  <a:lnTo>
                    <a:pt x="19" y="690"/>
                  </a:lnTo>
                  <a:lnTo>
                    <a:pt x="24" y="708"/>
                  </a:lnTo>
                  <a:lnTo>
                    <a:pt x="30" y="723"/>
                  </a:lnTo>
                  <a:lnTo>
                    <a:pt x="32" y="729"/>
                  </a:lnTo>
                  <a:lnTo>
                    <a:pt x="35" y="732"/>
                  </a:lnTo>
                  <a:lnTo>
                    <a:pt x="35" y="732"/>
                  </a:lnTo>
                  <a:lnTo>
                    <a:pt x="29" y="730"/>
                  </a:lnTo>
                  <a:lnTo>
                    <a:pt x="24" y="727"/>
                  </a:lnTo>
                  <a:lnTo>
                    <a:pt x="20" y="725"/>
                  </a:lnTo>
                  <a:lnTo>
                    <a:pt x="17" y="722"/>
                  </a:lnTo>
                  <a:lnTo>
                    <a:pt x="11" y="714"/>
                  </a:lnTo>
                  <a:lnTo>
                    <a:pt x="6" y="707"/>
                  </a:lnTo>
                  <a:lnTo>
                    <a:pt x="2" y="697"/>
                  </a:lnTo>
                  <a:lnTo>
                    <a:pt x="2" y="696"/>
                  </a:lnTo>
                  <a:lnTo>
                    <a:pt x="2" y="700"/>
                  </a:lnTo>
                  <a:lnTo>
                    <a:pt x="2" y="700"/>
                  </a:lnTo>
                  <a:lnTo>
                    <a:pt x="5" y="740"/>
                  </a:lnTo>
                  <a:lnTo>
                    <a:pt x="10" y="779"/>
                  </a:lnTo>
                  <a:lnTo>
                    <a:pt x="17" y="820"/>
                  </a:lnTo>
                  <a:lnTo>
                    <a:pt x="24" y="860"/>
                  </a:lnTo>
                  <a:lnTo>
                    <a:pt x="24" y="860"/>
                  </a:lnTo>
                  <a:lnTo>
                    <a:pt x="149" y="731"/>
                  </a:lnTo>
                  <a:lnTo>
                    <a:pt x="273" y="598"/>
                  </a:lnTo>
                  <a:lnTo>
                    <a:pt x="273" y="598"/>
                  </a:lnTo>
                  <a:lnTo>
                    <a:pt x="273" y="534"/>
                  </a:lnTo>
                  <a:lnTo>
                    <a:pt x="273" y="469"/>
                  </a:lnTo>
                  <a:lnTo>
                    <a:pt x="276" y="340"/>
                  </a:lnTo>
                  <a:lnTo>
                    <a:pt x="280" y="211"/>
                  </a:lnTo>
                  <a:lnTo>
                    <a:pt x="281" y="148"/>
                  </a:lnTo>
                  <a:lnTo>
                    <a:pt x="281" y="84"/>
                  </a:lnTo>
                  <a:lnTo>
                    <a:pt x="281" y="84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27" name="iṥḷidé">
              <a:extLst>
                <a:ext uri="{FF2B5EF4-FFF2-40B4-BE49-F238E27FC236}">
                  <a16:creationId xmlns:a16="http://schemas.microsoft.com/office/drawing/2014/main" id="{5F16E828-0F63-42D3-B784-871879C2886F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5680076" y="2386806"/>
              <a:ext cx="57150" cy="38100"/>
            </a:xfrm>
            <a:custGeom>
              <a:avLst/>
              <a:gdLst>
                <a:gd name="T0" fmla="*/ 0 w 36"/>
                <a:gd name="T1" fmla="*/ 24 h 24"/>
                <a:gd name="T2" fmla="*/ 0 w 36"/>
                <a:gd name="T3" fmla="*/ 24 h 24"/>
                <a:gd name="T4" fmla="*/ 12 w 36"/>
                <a:gd name="T5" fmla="*/ 21 h 24"/>
                <a:gd name="T6" fmla="*/ 24 w 36"/>
                <a:gd name="T7" fmla="*/ 16 h 24"/>
                <a:gd name="T8" fmla="*/ 24 w 36"/>
                <a:gd name="T9" fmla="*/ 16 h 24"/>
                <a:gd name="T10" fmla="*/ 36 w 36"/>
                <a:gd name="T11" fmla="*/ 0 h 24"/>
                <a:gd name="T12" fmla="*/ 36 w 36"/>
                <a:gd name="T13" fmla="*/ 0 h 24"/>
                <a:gd name="T14" fmla="*/ 0 w 36"/>
                <a:gd name="T15" fmla="*/ 24 h 24"/>
                <a:gd name="T16" fmla="*/ 0 w 36"/>
                <a:gd name="T17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6" h="24">
                  <a:moveTo>
                    <a:pt x="0" y="24"/>
                  </a:moveTo>
                  <a:lnTo>
                    <a:pt x="0" y="24"/>
                  </a:lnTo>
                  <a:lnTo>
                    <a:pt x="12" y="21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0" y="24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E51E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28" name="íSlîḍè">
              <a:extLst>
                <a:ext uri="{FF2B5EF4-FFF2-40B4-BE49-F238E27FC236}">
                  <a16:creationId xmlns:a16="http://schemas.microsoft.com/office/drawing/2014/main" id="{6D75A7CB-EC49-44EC-B1CC-7A9FD040537E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5651501" y="2367756"/>
              <a:ext cx="47625" cy="44450"/>
            </a:xfrm>
            <a:custGeom>
              <a:avLst/>
              <a:gdLst>
                <a:gd name="T0" fmla="*/ 29 w 30"/>
                <a:gd name="T1" fmla="*/ 6 h 28"/>
                <a:gd name="T2" fmla="*/ 29 w 30"/>
                <a:gd name="T3" fmla="*/ 6 h 28"/>
                <a:gd name="T4" fmla="*/ 30 w 30"/>
                <a:gd name="T5" fmla="*/ 0 h 28"/>
                <a:gd name="T6" fmla="*/ 30 w 30"/>
                <a:gd name="T7" fmla="*/ 0 h 28"/>
                <a:gd name="T8" fmla="*/ 12 w 30"/>
                <a:gd name="T9" fmla="*/ 12 h 28"/>
                <a:gd name="T10" fmla="*/ 12 w 30"/>
                <a:gd name="T11" fmla="*/ 12 h 28"/>
                <a:gd name="T12" fmla="*/ 0 w 30"/>
                <a:gd name="T13" fmla="*/ 28 h 28"/>
                <a:gd name="T14" fmla="*/ 0 w 30"/>
                <a:gd name="T15" fmla="*/ 28 h 28"/>
                <a:gd name="T16" fmla="*/ 8 w 30"/>
                <a:gd name="T17" fmla="*/ 24 h 28"/>
                <a:gd name="T18" fmla="*/ 17 w 30"/>
                <a:gd name="T19" fmla="*/ 19 h 28"/>
                <a:gd name="T20" fmla="*/ 23 w 30"/>
                <a:gd name="T21" fmla="*/ 12 h 28"/>
                <a:gd name="T22" fmla="*/ 29 w 30"/>
                <a:gd name="T23" fmla="*/ 6 h 28"/>
                <a:gd name="T24" fmla="*/ 29 w 30"/>
                <a:gd name="T25" fmla="*/ 6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28">
                  <a:moveTo>
                    <a:pt x="29" y="6"/>
                  </a:moveTo>
                  <a:lnTo>
                    <a:pt x="29" y="6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12" y="12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8" y="24"/>
                  </a:lnTo>
                  <a:lnTo>
                    <a:pt x="17" y="19"/>
                  </a:lnTo>
                  <a:lnTo>
                    <a:pt x="23" y="12"/>
                  </a:lnTo>
                  <a:lnTo>
                    <a:pt x="29" y="6"/>
                  </a:lnTo>
                  <a:lnTo>
                    <a:pt x="29" y="6"/>
                  </a:lnTo>
                  <a:close/>
                </a:path>
              </a:pathLst>
            </a:custGeom>
            <a:solidFill>
              <a:srgbClr val="F370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29" name="ï$ļïḍè">
              <a:extLst>
                <a:ext uri="{FF2B5EF4-FFF2-40B4-BE49-F238E27FC236}">
                  <a16:creationId xmlns:a16="http://schemas.microsoft.com/office/drawing/2014/main" id="{5E48A678-E32B-49E9-BF05-86D9B6F12A29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5645151" y="2366168"/>
              <a:ext cx="7938" cy="11112"/>
            </a:xfrm>
            <a:custGeom>
              <a:avLst/>
              <a:gdLst>
                <a:gd name="T0" fmla="*/ 1 w 5"/>
                <a:gd name="T1" fmla="*/ 1 h 7"/>
                <a:gd name="T2" fmla="*/ 1 w 5"/>
                <a:gd name="T3" fmla="*/ 1 h 7"/>
                <a:gd name="T4" fmla="*/ 0 w 5"/>
                <a:gd name="T5" fmla="*/ 7 h 7"/>
                <a:gd name="T6" fmla="*/ 0 w 5"/>
                <a:gd name="T7" fmla="*/ 7 h 7"/>
                <a:gd name="T8" fmla="*/ 5 w 5"/>
                <a:gd name="T9" fmla="*/ 0 h 7"/>
                <a:gd name="T10" fmla="*/ 5 w 5"/>
                <a:gd name="T11" fmla="*/ 0 h 7"/>
                <a:gd name="T12" fmla="*/ 1 w 5"/>
                <a:gd name="T13" fmla="*/ 1 h 7"/>
                <a:gd name="T14" fmla="*/ 1 w 5"/>
                <a:gd name="T15" fmla="*/ 1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7">
                  <a:moveTo>
                    <a:pt x="1" y="1"/>
                  </a:moveTo>
                  <a:lnTo>
                    <a:pt x="1" y="1"/>
                  </a:lnTo>
                  <a:lnTo>
                    <a:pt x="0" y="7"/>
                  </a:lnTo>
                  <a:lnTo>
                    <a:pt x="0" y="7"/>
                  </a:lnTo>
                  <a:lnTo>
                    <a:pt x="5" y="0"/>
                  </a:lnTo>
                  <a:lnTo>
                    <a:pt x="5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896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30" name="iṥḻïḍe">
              <a:extLst>
                <a:ext uri="{FF2B5EF4-FFF2-40B4-BE49-F238E27FC236}">
                  <a16:creationId xmlns:a16="http://schemas.microsoft.com/office/drawing/2014/main" id="{C0CE2AE4-45DF-4B16-9179-D989334BC0F6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5408612" y="2364581"/>
              <a:ext cx="1374776" cy="2128837"/>
            </a:xfrm>
            <a:custGeom>
              <a:avLst/>
              <a:gdLst>
                <a:gd name="connsiteX0" fmla="*/ 1130300 w 1374776"/>
                <a:gd name="connsiteY0" fmla="*/ 12700 h 2128837"/>
                <a:gd name="connsiteX1" fmla="*/ 1120775 w 1374776"/>
                <a:gd name="connsiteY1" fmla="*/ 22225 h 2128837"/>
                <a:gd name="connsiteX2" fmla="*/ 1111250 w 1374776"/>
                <a:gd name="connsiteY2" fmla="*/ 33338 h 2128837"/>
                <a:gd name="connsiteX3" fmla="*/ 1096963 w 1374776"/>
                <a:gd name="connsiteY3" fmla="*/ 41275 h 2128837"/>
                <a:gd name="connsiteX4" fmla="*/ 1084263 w 1374776"/>
                <a:gd name="connsiteY4" fmla="*/ 47625 h 2128837"/>
                <a:gd name="connsiteX5" fmla="*/ 1084262 w 1374776"/>
                <a:gd name="connsiteY5" fmla="*/ 47625 h 2128837"/>
                <a:gd name="connsiteX6" fmla="*/ 1065213 w 1374776"/>
                <a:gd name="connsiteY6" fmla="*/ 55563 h 2128837"/>
                <a:gd name="connsiteX7" fmla="*/ 1046163 w 1374776"/>
                <a:gd name="connsiteY7" fmla="*/ 60325 h 2128837"/>
                <a:gd name="connsiteX8" fmla="*/ 969963 w 1374776"/>
                <a:gd name="connsiteY8" fmla="*/ 112713 h 2128837"/>
                <a:gd name="connsiteX9" fmla="*/ 895350 w 1374776"/>
                <a:gd name="connsiteY9" fmla="*/ 165100 h 2128837"/>
                <a:gd name="connsiteX10" fmla="*/ 820738 w 1374776"/>
                <a:gd name="connsiteY10" fmla="*/ 219075 h 2128837"/>
                <a:gd name="connsiteX11" fmla="*/ 747713 w 1374776"/>
                <a:gd name="connsiteY11" fmla="*/ 274638 h 2128837"/>
                <a:gd name="connsiteX12" fmla="*/ 738188 w 1374776"/>
                <a:gd name="connsiteY12" fmla="*/ 287338 h 2128837"/>
                <a:gd name="connsiteX13" fmla="*/ 723900 w 1374776"/>
                <a:gd name="connsiteY13" fmla="*/ 317500 h 2128837"/>
                <a:gd name="connsiteX14" fmla="*/ 687388 w 1374776"/>
                <a:gd name="connsiteY14" fmla="*/ 404813 h 2128837"/>
                <a:gd name="connsiteX15" fmla="*/ 646113 w 1374776"/>
                <a:gd name="connsiteY15" fmla="*/ 506413 h 2128837"/>
                <a:gd name="connsiteX16" fmla="*/ 628650 w 1374776"/>
                <a:gd name="connsiteY16" fmla="*/ 550863 h 2128837"/>
                <a:gd name="connsiteX17" fmla="*/ 619125 w 1374776"/>
                <a:gd name="connsiteY17" fmla="*/ 584200 h 2128837"/>
                <a:gd name="connsiteX18" fmla="*/ 614363 w 1374776"/>
                <a:gd name="connsiteY18" fmla="*/ 576263 h 2128837"/>
                <a:gd name="connsiteX19" fmla="*/ 614363 w 1374776"/>
                <a:gd name="connsiteY19" fmla="*/ 565150 h 2128837"/>
                <a:gd name="connsiteX20" fmla="*/ 620713 w 1374776"/>
                <a:gd name="connsiteY20" fmla="*/ 533400 h 2128837"/>
                <a:gd name="connsiteX21" fmla="*/ 627063 w 1374776"/>
                <a:gd name="connsiteY21" fmla="*/ 492125 h 2128837"/>
                <a:gd name="connsiteX22" fmla="*/ 638175 w 1374776"/>
                <a:gd name="connsiteY22" fmla="*/ 447675 h 2128837"/>
                <a:gd name="connsiteX23" fmla="*/ 657225 w 1374776"/>
                <a:gd name="connsiteY23" fmla="*/ 371475 h 2128837"/>
                <a:gd name="connsiteX24" fmla="*/ 663575 w 1374776"/>
                <a:gd name="connsiteY24" fmla="*/ 347663 h 2128837"/>
                <a:gd name="connsiteX25" fmla="*/ 663575 w 1374776"/>
                <a:gd name="connsiteY25" fmla="*/ 342900 h 2128837"/>
                <a:gd name="connsiteX26" fmla="*/ 661988 w 1374776"/>
                <a:gd name="connsiteY26" fmla="*/ 341313 h 2128837"/>
                <a:gd name="connsiteX27" fmla="*/ 598488 w 1374776"/>
                <a:gd name="connsiteY27" fmla="*/ 392113 h 2128837"/>
                <a:gd name="connsiteX28" fmla="*/ 538163 w 1374776"/>
                <a:gd name="connsiteY28" fmla="*/ 442912 h 2128837"/>
                <a:gd name="connsiteX29" fmla="*/ 538163 w 1374776"/>
                <a:gd name="connsiteY29" fmla="*/ 442912 h 2128837"/>
                <a:gd name="connsiteX30" fmla="*/ 444500 w 1374776"/>
                <a:gd name="connsiteY30" fmla="*/ 525462 h 2128837"/>
                <a:gd name="connsiteX31" fmla="*/ 352425 w 1374776"/>
                <a:gd name="connsiteY31" fmla="*/ 611187 h 2128837"/>
                <a:gd name="connsiteX32" fmla="*/ 274638 w 1374776"/>
                <a:gd name="connsiteY32" fmla="*/ 687387 h 2128837"/>
                <a:gd name="connsiteX33" fmla="*/ 203200 w 1374776"/>
                <a:gd name="connsiteY33" fmla="*/ 762000 h 2128837"/>
                <a:gd name="connsiteX34" fmla="*/ 131762 w 1374776"/>
                <a:gd name="connsiteY34" fmla="*/ 841375 h 2128837"/>
                <a:gd name="connsiteX35" fmla="*/ 63500 w 1374776"/>
                <a:gd name="connsiteY35" fmla="*/ 922337 h 2128837"/>
                <a:gd name="connsiteX36" fmla="*/ 25400 w 1374776"/>
                <a:gd name="connsiteY36" fmla="*/ 1220787 h 2128837"/>
                <a:gd name="connsiteX37" fmla="*/ 12700 w 1374776"/>
                <a:gd name="connsiteY37" fmla="*/ 1312862 h 2128837"/>
                <a:gd name="connsiteX38" fmla="*/ 12700 w 1374776"/>
                <a:gd name="connsiteY38" fmla="*/ 1414462 h 2128837"/>
                <a:gd name="connsiteX39" fmla="*/ 11112 w 1374776"/>
                <a:gd name="connsiteY39" fmla="*/ 1514475 h 2128837"/>
                <a:gd name="connsiteX40" fmla="*/ 4762 w 1374776"/>
                <a:gd name="connsiteY40" fmla="*/ 1719262 h 2128837"/>
                <a:gd name="connsiteX41" fmla="*/ 0 w 1374776"/>
                <a:gd name="connsiteY41" fmla="*/ 1924050 h 2128837"/>
                <a:gd name="connsiteX42" fmla="*/ 0 w 1374776"/>
                <a:gd name="connsiteY42" fmla="*/ 2027237 h 2128837"/>
                <a:gd name="connsiteX43" fmla="*/ 0 w 1374776"/>
                <a:gd name="connsiteY43" fmla="*/ 2128837 h 2128837"/>
                <a:gd name="connsiteX44" fmla="*/ 117475 w 1374776"/>
                <a:gd name="connsiteY44" fmla="*/ 2006600 h 2128837"/>
                <a:gd name="connsiteX45" fmla="*/ 123825 w 1374776"/>
                <a:gd name="connsiteY45" fmla="*/ 1920875 h 2128837"/>
                <a:gd name="connsiteX46" fmla="*/ 136525 w 1374776"/>
                <a:gd name="connsiteY46" fmla="*/ 1835150 h 2128837"/>
                <a:gd name="connsiteX47" fmla="*/ 150812 w 1374776"/>
                <a:gd name="connsiteY47" fmla="*/ 1749425 h 2128837"/>
                <a:gd name="connsiteX48" fmla="*/ 168275 w 1374776"/>
                <a:gd name="connsiteY48" fmla="*/ 1663700 h 2128837"/>
                <a:gd name="connsiteX49" fmla="*/ 185737 w 1374776"/>
                <a:gd name="connsiteY49" fmla="*/ 1579562 h 2128837"/>
                <a:gd name="connsiteX50" fmla="*/ 206375 w 1374776"/>
                <a:gd name="connsiteY50" fmla="*/ 1495425 h 2128837"/>
                <a:gd name="connsiteX51" fmla="*/ 228600 w 1374776"/>
                <a:gd name="connsiteY51" fmla="*/ 1411287 h 2128837"/>
                <a:gd name="connsiteX52" fmla="*/ 252412 w 1374776"/>
                <a:gd name="connsiteY52" fmla="*/ 1328737 h 2128837"/>
                <a:gd name="connsiteX53" fmla="*/ 266163 w 1374776"/>
                <a:gd name="connsiteY53" fmla="*/ 1282162 h 2128837"/>
                <a:gd name="connsiteX54" fmla="*/ 252412 w 1374776"/>
                <a:gd name="connsiteY54" fmla="*/ 1328738 h 2128837"/>
                <a:gd name="connsiteX55" fmla="*/ 228600 w 1374776"/>
                <a:gd name="connsiteY55" fmla="*/ 1411288 h 2128837"/>
                <a:gd name="connsiteX56" fmla="*/ 206375 w 1374776"/>
                <a:gd name="connsiteY56" fmla="*/ 1495425 h 2128837"/>
                <a:gd name="connsiteX57" fmla="*/ 185737 w 1374776"/>
                <a:gd name="connsiteY57" fmla="*/ 1579563 h 2128837"/>
                <a:gd name="connsiteX58" fmla="*/ 168275 w 1374776"/>
                <a:gd name="connsiteY58" fmla="*/ 1663700 h 2128837"/>
                <a:gd name="connsiteX59" fmla="*/ 150812 w 1374776"/>
                <a:gd name="connsiteY59" fmla="*/ 1749425 h 2128837"/>
                <a:gd name="connsiteX60" fmla="*/ 136525 w 1374776"/>
                <a:gd name="connsiteY60" fmla="*/ 1835150 h 2128837"/>
                <a:gd name="connsiteX61" fmla="*/ 123825 w 1374776"/>
                <a:gd name="connsiteY61" fmla="*/ 1920875 h 2128837"/>
                <a:gd name="connsiteX62" fmla="*/ 117475 w 1374776"/>
                <a:gd name="connsiteY62" fmla="*/ 2006600 h 2128837"/>
                <a:gd name="connsiteX63" fmla="*/ 441325 w 1374776"/>
                <a:gd name="connsiteY63" fmla="*/ 1658938 h 2128837"/>
                <a:gd name="connsiteX64" fmla="*/ 441325 w 1374776"/>
                <a:gd name="connsiteY64" fmla="*/ 1658937 h 2128837"/>
                <a:gd name="connsiteX65" fmla="*/ 730250 w 1374776"/>
                <a:gd name="connsiteY65" fmla="*/ 1346200 h 2128837"/>
                <a:gd name="connsiteX66" fmla="*/ 1020762 w 1374776"/>
                <a:gd name="connsiteY66" fmla="*/ 1027112 h 2128837"/>
                <a:gd name="connsiteX67" fmla="*/ 1023938 w 1374776"/>
                <a:gd name="connsiteY67" fmla="*/ 898525 h 2128837"/>
                <a:gd name="connsiteX68" fmla="*/ 1030288 w 1374776"/>
                <a:gd name="connsiteY68" fmla="*/ 771525 h 2128837"/>
                <a:gd name="connsiteX69" fmla="*/ 1036638 w 1374776"/>
                <a:gd name="connsiteY69" fmla="*/ 644525 h 2128837"/>
                <a:gd name="connsiteX70" fmla="*/ 1047750 w 1374776"/>
                <a:gd name="connsiteY70" fmla="*/ 515937 h 2128837"/>
                <a:gd name="connsiteX71" fmla="*/ 1060450 w 1374776"/>
                <a:gd name="connsiteY71" fmla="*/ 390525 h 2128837"/>
                <a:gd name="connsiteX72" fmla="*/ 1069975 w 1374776"/>
                <a:gd name="connsiteY72" fmla="*/ 327025 h 2128837"/>
                <a:gd name="connsiteX73" fmla="*/ 1077913 w 1374776"/>
                <a:gd name="connsiteY73" fmla="*/ 263525 h 2128837"/>
                <a:gd name="connsiteX74" fmla="*/ 1089025 w 1374776"/>
                <a:gd name="connsiteY74" fmla="*/ 200025 h 2128837"/>
                <a:gd name="connsiteX75" fmla="*/ 1101725 w 1374776"/>
                <a:gd name="connsiteY75" fmla="*/ 138113 h 2128837"/>
                <a:gd name="connsiteX76" fmla="*/ 1116013 w 1374776"/>
                <a:gd name="connsiteY76" fmla="*/ 74613 h 2128837"/>
                <a:gd name="connsiteX77" fmla="*/ 1138238 w 1374776"/>
                <a:gd name="connsiteY77" fmla="*/ 0 h 2128837"/>
                <a:gd name="connsiteX78" fmla="*/ 1138238 w 1374776"/>
                <a:gd name="connsiteY78" fmla="*/ 1588 h 2128837"/>
                <a:gd name="connsiteX79" fmla="*/ 1130301 w 1374776"/>
                <a:gd name="connsiteY79" fmla="*/ 12700 h 2128837"/>
                <a:gd name="connsiteX80" fmla="*/ 1116013 w 1374776"/>
                <a:gd name="connsiteY80" fmla="*/ 74613 h 2128837"/>
                <a:gd name="connsiteX81" fmla="*/ 1101726 w 1374776"/>
                <a:gd name="connsiteY81" fmla="*/ 138113 h 2128837"/>
                <a:gd name="connsiteX82" fmla="*/ 1089026 w 1374776"/>
                <a:gd name="connsiteY82" fmla="*/ 200025 h 2128837"/>
                <a:gd name="connsiteX83" fmla="*/ 1077913 w 1374776"/>
                <a:gd name="connsiteY83" fmla="*/ 263525 h 2128837"/>
                <a:gd name="connsiteX84" fmla="*/ 1069976 w 1374776"/>
                <a:gd name="connsiteY84" fmla="*/ 327025 h 2128837"/>
                <a:gd name="connsiteX85" fmla="*/ 1060451 w 1374776"/>
                <a:gd name="connsiteY85" fmla="*/ 390525 h 2128837"/>
                <a:gd name="connsiteX86" fmla="*/ 1047751 w 1374776"/>
                <a:gd name="connsiteY86" fmla="*/ 515937 h 2128837"/>
                <a:gd name="connsiteX87" fmla="*/ 1036638 w 1374776"/>
                <a:gd name="connsiteY87" fmla="*/ 644525 h 2128837"/>
                <a:gd name="connsiteX88" fmla="*/ 1030288 w 1374776"/>
                <a:gd name="connsiteY88" fmla="*/ 771525 h 2128837"/>
                <a:gd name="connsiteX89" fmla="*/ 1023938 w 1374776"/>
                <a:gd name="connsiteY89" fmla="*/ 898525 h 2128837"/>
                <a:gd name="connsiteX90" fmla="*/ 1020763 w 1374776"/>
                <a:gd name="connsiteY90" fmla="*/ 1027112 h 2128837"/>
                <a:gd name="connsiteX91" fmla="*/ 1357314 w 1374776"/>
                <a:gd name="connsiteY91" fmla="*/ 649287 h 2128837"/>
                <a:gd name="connsiteX92" fmla="*/ 1374776 w 1374776"/>
                <a:gd name="connsiteY92" fmla="*/ 520700 h 212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1374776" h="2128837">
                  <a:moveTo>
                    <a:pt x="1130300" y="12700"/>
                  </a:moveTo>
                  <a:lnTo>
                    <a:pt x="1120775" y="22225"/>
                  </a:lnTo>
                  <a:lnTo>
                    <a:pt x="1111250" y="33338"/>
                  </a:lnTo>
                  <a:lnTo>
                    <a:pt x="1096963" y="41275"/>
                  </a:lnTo>
                  <a:lnTo>
                    <a:pt x="1084263" y="47625"/>
                  </a:lnTo>
                  <a:lnTo>
                    <a:pt x="1084262" y="47625"/>
                  </a:lnTo>
                  <a:lnTo>
                    <a:pt x="1065213" y="55563"/>
                  </a:lnTo>
                  <a:lnTo>
                    <a:pt x="1046163" y="60325"/>
                  </a:lnTo>
                  <a:lnTo>
                    <a:pt x="969963" y="112713"/>
                  </a:lnTo>
                  <a:lnTo>
                    <a:pt x="895350" y="165100"/>
                  </a:lnTo>
                  <a:lnTo>
                    <a:pt x="820738" y="219075"/>
                  </a:lnTo>
                  <a:lnTo>
                    <a:pt x="747713" y="274638"/>
                  </a:lnTo>
                  <a:lnTo>
                    <a:pt x="738188" y="287338"/>
                  </a:lnTo>
                  <a:lnTo>
                    <a:pt x="723900" y="317500"/>
                  </a:lnTo>
                  <a:lnTo>
                    <a:pt x="687388" y="404813"/>
                  </a:lnTo>
                  <a:lnTo>
                    <a:pt x="646113" y="506413"/>
                  </a:lnTo>
                  <a:lnTo>
                    <a:pt x="628650" y="550863"/>
                  </a:lnTo>
                  <a:lnTo>
                    <a:pt x="619125" y="584200"/>
                  </a:lnTo>
                  <a:lnTo>
                    <a:pt x="614363" y="576263"/>
                  </a:lnTo>
                  <a:lnTo>
                    <a:pt x="614363" y="565150"/>
                  </a:lnTo>
                  <a:lnTo>
                    <a:pt x="620713" y="533400"/>
                  </a:lnTo>
                  <a:lnTo>
                    <a:pt x="627063" y="492125"/>
                  </a:lnTo>
                  <a:lnTo>
                    <a:pt x="638175" y="447675"/>
                  </a:lnTo>
                  <a:lnTo>
                    <a:pt x="657225" y="371475"/>
                  </a:lnTo>
                  <a:lnTo>
                    <a:pt x="663575" y="347663"/>
                  </a:lnTo>
                  <a:lnTo>
                    <a:pt x="663575" y="342900"/>
                  </a:lnTo>
                  <a:lnTo>
                    <a:pt x="661988" y="341313"/>
                  </a:lnTo>
                  <a:lnTo>
                    <a:pt x="598488" y="392113"/>
                  </a:lnTo>
                  <a:lnTo>
                    <a:pt x="538163" y="442912"/>
                  </a:lnTo>
                  <a:lnTo>
                    <a:pt x="538163" y="442912"/>
                  </a:lnTo>
                  <a:lnTo>
                    <a:pt x="444500" y="525462"/>
                  </a:lnTo>
                  <a:lnTo>
                    <a:pt x="352425" y="611187"/>
                  </a:lnTo>
                  <a:lnTo>
                    <a:pt x="274638" y="687387"/>
                  </a:lnTo>
                  <a:lnTo>
                    <a:pt x="203200" y="762000"/>
                  </a:lnTo>
                  <a:lnTo>
                    <a:pt x="131762" y="841375"/>
                  </a:lnTo>
                  <a:lnTo>
                    <a:pt x="63500" y="922337"/>
                  </a:lnTo>
                  <a:lnTo>
                    <a:pt x="25400" y="1220787"/>
                  </a:lnTo>
                  <a:lnTo>
                    <a:pt x="12700" y="1312862"/>
                  </a:lnTo>
                  <a:lnTo>
                    <a:pt x="12700" y="1414462"/>
                  </a:lnTo>
                  <a:lnTo>
                    <a:pt x="11112" y="1514475"/>
                  </a:lnTo>
                  <a:lnTo>
                    <a:pt x="4762" y="1719262"/>
                  </a:lnTo>
                  <a:lnTo>
                    <a:pt x="0" y="1924050"/>
                  </a:lnTo>
                  <a:lnTo>
                    <a:pt x="0" y="2027237"/>
                  </a:lnTo>
                  <a:lnTo>
                    <a:pt x="0" y="2128837"/>
                  </a:lnTo>
                  <a:lnTo>
                    <a:pt x="117475" y="2006600"/>
                  </a:lnTo>
                  <a:lnTo>
                    <a:pt x="123825" y="1920875"/>
                  </a:lnTo>
                  <a:lnTo>
                    <a:pt x="136525" y="1835150"/>
                  </a:lnTo>
                  <a:lnTo>
                    <a:pt x="150812" y="1749425"/>
                  </a:lnTo>
                  <a:lnTo>
                    <a:pt x="168275" y="1663700"/>
                  </a:lnTo>
                  <a:lnTo>
                    <a:pt x="185737" y="1579562"/>
                  </a:lnTo>
                  <a:lnTo>
                    <a:pt x="206375" y="1495425"/>
                  </a:lnTo>
                  <a:lnTo>
                    <a:pt x="228600" y="1411287"/>
                  </a:lnTo>
                  <a:lnTo>
                    <a:pt x="252412" y="1328737"/>
                  </a:lnTo>
                  <a:lnTo>
                    <a:pt x="266163" y="1282162"/>
                  </a:lnTo>
                  <a:lnTo>
                    <a:pt x="252412" y="1328738"/>
                  </a:lnTo>
                  <a:lnTo>
                    <a:pt x="228600" y="1411288"/>
                  </a:lnTo>
                  <a:lnTo>
                    <a:pt x="206375" y="1495425"/>
                  </a:lnTo>
                  <a:lnTo>
                    <a:pt x="185737" y="1579563"/>
                  </a:lnTo>
                  <a:lnTo>
                    <a:pt x="168275" y="1663700"/>
                  </a:lnTo>
                  <a:lnTo>
                    <a:pt x="150812" y="1749425"/>
                  </a:lnTo>
                  <a:lnTo>
                    <a:pt x="136525" y="1835150"/>
                  </a:lnTo>
                  <a:lnTo>
                    <a:pt x="123825" y="1920875"/>
                  </a:lnTo>
                  <a:lnTo>
                    <a:pt x="117475" y="2006600"/>
                  </a:lnTo>
                  <a:lnTo>
                    <a:pt x="441325" y="1658938"/>
                  </a:lnTo>
                  <a:lnTo>
                    <a:pt x="441325" y="1658937"/>
                  </a:lnTo>
                  <a:lnTo>
                    <a:pt x="730250" y="1346200"/>
                  </a:lnTo>
                  <a:lnTo>
                    <a:pt x="1020762" y="1027112"/>
                  </a:lnTo>
                  <a:lnTo>
                    <a:pt x="1023938" y="898525"/>
                  </a:lnTo>
                  <a:lnTo>
                    <a:pt x="1030288" y="771525"/>
                  </a:lnTo>
                  <a:lnTo>
                    <a:pt x="1036638" y="644525"/>
                  </a:lnTo>
                  <a:lnTo>
                    <a:pt x="1047750" y="515937"/>
                  </a:lnTo>
                  <a:lnTo>
                    <a:pt x="1060450" y="390525"/>
                  </a:lnTo>
                  <a:lnTo>
                    <a:pt x="1069975" y="327025"/>
                  </a:lnTo>
                  <a:lnTo>
                    <a:pt x="1077913" y="263525"/>
                  </a:lnTo>
                  <a:lnTo>
                    <a:pt x="1089025" y="200025"/>
                  </a:lnTo>
                  <a:lnTo>
                    <a:pt x="1101725" y="138113"/>
                  </a:lnTo>
                  <a:lnTo>
                    <a:pt x="1116013" y="74613"/>
                  </a:lnTo>
                  <a:close/>
                  <a:moveTo>
                    <a:pt x="1138238" y="0"/>
                  </a:moveTo>
                  <a:lnTo>
                    <a:pt x="1138238" y="1588"/>
                  </a:lnTo>
                  <a:lnTo>
                    <a:pt x="1130301" y="12700"/>
                  </a:lnTo>
                  <a:lnTo>
                    <a:pt x="1116013" y="74613"/>
                  </a:lnTo>
                  <a:lnTo>
                    <a:pt x="1101726" y="138113"/>
                  </a:lnTo>
                  <a:lnTo>
                    <a:pt x="1089026" y="200025"/>
                  </a:lnTo>
                  <a:lnTo>
                    <a:pt x="1077913" y="263525"/>
                  </a:lnTo>
                  <a:lnTo>
                    <a:pt x="1069976" y="327025"/>
                  </a:lnTo>
                  <a:lnTo>
                    <a:pt x="1060451" y="390525"/>
                  </a:lnTo>
                  <a:lnTo>
                    <a:pt x="1047751" y="515937"/>
                  </a:lnTo>
                  <a:lnTo>
                    <a:pt x="1036638" y="644525"/>
                  </a:lnTo>
                  <a:lnTo>
                    <a:pt x="1030288" y="771525"/>
                  </a:lnTo>
                  <a:lnTo>
                    <a:pt x="1023938" y="898525"/>
                  </a:lnTo>
                  <a:lnTo>
                    <a:pt x="1020763" y="1027112"/>
                  </a:lnTo>
                  <a:lnTo>
                    <a:pt x="1357314" y="649287"/>
                  </a:lnTo>
                  <a:lnTo>
                    <a:pt x="1374776" y="520700"/>
                  </a:lnTo>
                  <a:close/>
                </a:path>
              </a:pathLst>
            </a:custGeom>
            <a:solidFill>
              <a:srgbClr val="90BDB5"/>
            </a:solidFill>
            <a:ln>
              <a:noFill/>
            </a:ln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31" name="íṧḷíḓé">
              <a:extLst>
                <a:ext uri="{FF2B5EF4-FFF2-40B4-BE49-F238E27FC236}">
                  <a16:creationId xmlns:a16="http://schemas.microsoft.com/office/drawing/2014/main" id="{43A7E6D9-2D50-4111-AAEB-969E323B1084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4273551" y="1685131"/>
              <a:ext cx="1152525" cy="1328737"/>
            </a:xfrm>
            <a:custGeom>
              <a:avLst/>
              <a:gdLst>
                <a:gd name="connsiteX0" fmla="*/ 1117600 w 1152525"/>
                <a:gd name="connsiteY0" fmla="*/ 0 h 1328737"/>
                <a:gd name="connsiteX1" fmla="*/ 1100138 w 1152525"/>
                <a:gd name="connsiteY1" fmla="*/ 1588 h 1328737"/>
                <a:gd name="connsiteX2" fmla="*/ 1084263 w 1152525"/>
                <a:gd name="connsiteY2" fmla="*/ 7938 h 1328737"/>
                <a:gd name="connsiteX3" fmla="*/ 989013 w 1152525"/>
                <a:gd name="connsiteY3" fmla="*/ 44450 h 1328737"/>
                <a:gd name="connsiteX4" fmla="*/ 876300 w 1152525"/>
                <a:gd name="connsiteY4" fmla="*/ 93663 h 1328737"/>
                <a:gd name="connsiteX5" fmla="*/ 747713 w 1152525"/>
                <a:gd name="connsiteY5" fmla="*/ 152400 h 1328737"/>
                <a:gd name="connsiteX6" fmla="*/ 606425 w 1152525"/>
                <a:gd name="connsiteY6" fmla="*/ 219075 h 1328737"/>
                <a:gd name="connsiteX7" fmla="*/ 492125 w 1152525"/>
                <a:gd name="connsiteY7" fmla="*/ 276225 h 1328737"/>
                <a:gd name="connsiteX8" fmla="*/ 369888 w 1152525"/>
                <a:gd name="connsiteY8" fmla="*/ 338138 h 1328737"/>
                <a:gd name="connsiteX9" fmla="*/ 242887 w 1152525"/>
                <a:gd name="connsiteY9" fmla="*/ 406400 h 1328737"/>
                <a:gd name="connsiteX10" fmla="*/ 114300 w 1152525"/>
                <a:gd name="connsiteY10" fmla="*/ 477838 h 1328737"/>
                <a:gd name="connsiteX11" fmla="*/ 19050 w 1152525"/>
                <a:gd name="connsiteY11" fmla="*/ 1204912 h 1328737"/>
                <a:gd name="connsiteX12" fmla="*/ 17462 w 1152525"/>
                <a:gd name="connsiteY12" fmla="*/ 1200150 h 1328737"/>
                <a:gd name="connsiteX13" fmla="*/ 0 w 1152525"/>
                <a:gd name="connsiteY13" fmla="*/ 1328737 h 1328737"/>
                <a:gd name="connsiteX14" fmla="*/ 349250 w 1152525"/>
                <a:gd name="connsiteY14" fmla="*/ 935037 h 1328737"/>
                <a:gd name="connsiteX15" fmla="*/ 349250 w 1152525"/>
                <a:gd name="connsiteY15" fmla="*/ 935037 h 1328737"/>
                <a:gd name="connsiteX16" fmla="*/ 441325 w 1152525"/>
                <a:gd name="connsiteY16" fmla="*/ 830262 h 1328737"/>
                <a:gd name="connsiteX17" fmla="*/ 800100 w 1152525"/>
                <a:gd name="connsiteY17" fmla="*/ 415925 h 1328737"/>
                <a:gd name="connsiteX18" fmla="*/ 1152525 w 1152525"/>
                <a:gd name="connsiteY18" fmla="*/ 7938 h 1328737"/>
                <a:gd name="connsiteX19" fmla="*/ 1136650 w 1152525"/>
                <a:gd name="connsiteY19" fmla="*/ 1588 h 1328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52525" h="1328737">
                  <a:moveTo>
                    <a:pt x="1117600" y="0"/>
                  </a:moveTo>
                  <a:lnTo>
                    <a:pt x="1100138" y="1588"/>
                  </a:lnTo>
                  <a:lnTo>
                    <a:pt x="1084263" y="7938"/>
                  </a:lnTo>
                  <a:lnTo>
                    <a:pt x="989013" y="44450"/>
                  </a:lnTo>
                  <a:lnTo>
                    <a:pt x="876300" y="93663"/>
                  </a:lnTo>
                  <a:lnTo>
                    <a:pt x="747713" y="152400"/>
                  </a:lnTo>
                  <a:lnTo>
                    <a:pt x="606425" y="219075"/>
                  </a:lnTo>
                  <a:lnTo>
                    <a:pt x="492125" y="276225"/>
                  </a:lnTo>
                  <a:lnTo>
                    <a:pt x="369888" y="338138"/>
                  </a:lnTo>
                  <a:lnTo>
                    <a:pt x="242887" y="406400"/>
                  </a:lnTo>
                  <a:lnTo>
                    <a:pt x="114300" y="477838"/>
                  </a:lnTo>
                  <a:lnTo>
                    <a:pt x="19050" y="1204912"/>
                  </a:lnTo>
                  <a:lnTo>
                    <a:pt x="17462" y="1200150"/>
                  </a:lnTo>
                  <a:lnTo>
                    <a:pt x="0" y="1328737"/>
                  </a:lnTo>
                  <a:lnTo>
                    <a:pt x="349250" y="935037"/>
                  </a:lnTo>
                  <a:lnTo>
                    <a:pt x="349250" y="935037"/>
                  </a:lnTo>
                  <a:lnTo>
                    <a:pt x="441325" y="830262"/>
                  </a:lnTo>
                  <a:lnTo>
                    <a:pt x="800100" y="415925"/>
                  </a:lnTo>
                  <a:lnTo>
                    <a:pt x="1152525" y="7938"/>
                  </a:lnTo>
                  <a:lnTo>
                    <a:pt x="1136650" y="158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32" name="iŝ1ïḍe">
              <a:extLst>
                <a:ext uri="{FF2B5EF4-FFF2-40B4-BE49-F238E27FC236}">
                  <a16:creationId xmlns:a16="http://schemas.microsoft.com/office/drawing/2014/main" id="{6EF79D22-2678-4CCB-8043-732AB365F98D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267576" y="4961731"/>
              <a:ext cx="393700" cy="366712"/>
            </a:xfrm>
            <a:custGeom>
              <a:avLst/>
              <a:gdLst>
                <a:gd name="T0" fmla="*/ 0 w 248"/>
                <a:gd name="T1" fmla="*/ 81 h 231"/>
                <a:gd name="T2" fmla="*/ 173 w 248"/>
                <a:gd name="T3" fmla="*/ 231 h 231"/>
                <a:gd name="T4" fmla="*/ 248 w 248"/>
                <a:gd name="T5" fmla="*/ 156 h 231"/>
                <a:gd name="T6" fmla="*/ 70 w 248"/>
                <a:gd name="T7" fmla="*/ 0 h 231"/>
                <a:gd name="T8" fmla="*/ 0 w 248"/>
                <a:gd name="T9" fmla="*/ 81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8" h="231">
                  <a:moveTo>
                    <a:pt x="0" y="81"/>
                  </a:moveTo>
                  <a:lnTo>
                    <a:pt x="173" y="231"/>
                  </a:lnTo>
                  <a:lnTo>
                    <a:pt x="248" y="156"/>
                  </a:lnTo>
                  <a:lnTo>
                    <a:pt x="70" y="0"/>
                  </a:lnTo>
                  <a:lnTo>
                    <a:pt x="0" y="81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33" name="íşlíḑè">
              <a:extLst>
                <a:ext uri="{FF2B5EF4-FFF2-40B4-BE49-F238E27FC236}">
                  <a16:creationId xmlns:a16="http://schemas.microsoft.com/office/drawing/2014/main" id="{8AEEBBFC-BC69-4639-90C3-8561AC1B9926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6962776" y="5026818"/>
              <a:ext cx="1547813" cy="1403350"/>
            </a:xfrm>
            <a:custGeom>
              <a:avLst/>
              <a:gdLst>
                <a:gd name="T0" fmla="*/ 975 w 975"/>
                <a:gd name="T1" fmla="*/ 47 h 884"/>
                <a:gd name="T2" fmla="*/ 975 w 975"/>
                <a:gd name="T3" fmla="*/ 47 h 884"/>
                <a:gd name="T4" fmla="*/ 962 w 975"/>
                <a:gd name="T5" fmla="*/ 35 h 884"/>
                <a:gd name="T6" fmla="*/ 947 w 975"/>
                <a:gd name="T7" fmla="*/ 25 h 884"/>
                <a:gd name="T8" fmla="*/ 931 w 975"/>
                <a:gd name="T9" fmla="*/ 19 h 884"/>
                <a:gd name="T10" fmla="*/ 915 w 975"/>
                <a:gd name="T11" fmla="*/ 12 h 884"/>
                <a:gd name="T12" fmla="*/ 899 w 975"/>
                <a:gd name="T13" fmla="*/ 7 h 884"/>
                <a:gd name="T14" fmla="*/ 882 w 975"/>
                <a:gd name="T15" fmla="*/ 4 h 884"/>
                <a:gd name="T16" fmla="*/ 866 w 975"/>
                <a:gd name="T17" fmla="*/ 2 h 884"/>
                <a:gd name="T18" fmla="*/ 849 w 975"/>
                <a:gd name="T19" fmla="*/ 0 h 884"/>
                <a:gd name="T20" fmla="*/ 849 w 975"/>
                <a:gd name="T21" fmla="*/ 0 h 884"/>
                <a:gd name="T22" fmla="*/ 716 w 975"/>
                <a:gd name="T23" fmla="*/ 136 h 884"/>
                <a:gd name="T24" fmla="*/ 586 w 975"/>
                <a:gd name="T25" fmla="*/ 269 h 884"/>
                <a:gd name="T26" fmla="*/ 459 w 975"/>
                <a:gd name="T27" fmla="*/ 396 h 884"/>
                <a:gd name="T28" fmla="*/ 335 w 975"/>
                <a:gd name="T29" fmla="*/ 520 h 884"/>
                <a:gd name="T30" fmla="*/ 0 w 975"/>
                <a:gd name="T31" fmla="*/ 884 h 884"/>
                <a:gd name="T32" fmla="*/ 339 w 975"/>
                <a:gd name="T33" fmla="*/ 738 h 884"/>
                <a:gd name="T34" fmla="*/ 778 w 975"/>
                <a:gd name="T35" fmla="*/ 246 h 884"/>
                <a:gd name="T36" fmla="*/ 877 w 975"/>
                <a:gd name="T37" fmla="*/ 330 h 884"/>
                <a:gd name="T38" fmla="*/ 946 w 975"/>
                <a:gd name="T39" fmla="*/ 249 h 884"/>
                <a:gd name="T40" fmla="*/ 850 w 975"/>
                <a:gd name="T41" fmla="*/ 167 h 884"/>
                <a:gd name="T42" fmla="*/ 864 w 975"/>
                <a:gd name="T43" fmla="*/ 150 h 884"/>
                <a:gd name="T44" fmla="*/ 867 w 975"/>
                <a:gd name="T45" fmla="*/ 150 h 884"/>
                <a:gd name="T46" fmla="*/ 911 w 975"/>
                <a:gd name="T47" fmla="*/ 99 h 884"/>
                <a:gd name="T48" fmla="*/ 937 w 975"/>
                <a:gd name="T49" fmla="*/ 69 h 884"/>
                <a:gd name="T50" fmla="*/ 936 w 975"/>
                <a:gd name="T51" fmla="*/ 68 h 884"/>
                <a:gd name="T52" fmla="*/ 955 w 975"/>
                <a:gd name="T53" fmla="*/ 45 h 884"/>
                <a:gd name="T54" fmla="*/ 955 w 975"/>
                <a:gd name="T55" fmla="*/ 45 h 884"/>
                <a:gd name="T56" fmla="*/ 975 w 975"/>
                <a:gd name="T57" fmla="*/ 47 h 884"/>
                <a:gd name="T58" fmla="*/ 975 w 975"/>
                <a:gd name="T59" fmla="*/ 47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75" h="884">
                  <a:moveTo>
                    <a:pt x="975" y="47"/>
                  </a:moveTo>
                  <a:lnTo>
                    <a:pt x="975" y="47"/>
                  </a:lnTo>
                  <a:lnTo>
                    <a:pt x="962" y="35"/>
                  </a:lnTo>
                  <a:lnTo>
                    <a:pt x="947" y="25"/>
                  </a:lnTo>
                  <a:lnTo>
                    <a:pt x="931" y="19"/>
                  </a:lnTo>
                  <a:lnTo>
                    <a:pt x="915" y="12"/>
                  </a:lnTo>
                  <a:lnTo>
                    <a:pt x="899" y="7"/>
                  </a:lnTo>
                  <a:lnTo>
                    <a:pt x="882" y="4"/>
                  </a:lnTo>
                  <a:lnTo>
                    <a:pt x="866" y="2"/>
                  </a:lnTo>
                  <a:lnTo>
                    <a:pt x="849" y="0"/>
                  </a:lnTo>
                  <a:lnTo>
                    <a:pt x="849" y="0"/>
                  </a:lnTo>
                  <a:lnTo>
                    <a:pt x="716" y="136"/>
                  </a:lnTo>
                  <a:lnTo>
                    <a:pt x="586" y="269"/>
                  </a:lnTo>
                  <a:lnTo>
                    <a:pt x="459" y="396"/>
                  </a:lnTo>
                  <a:lnTo>
                    <a:pt x="335" y="520"/>
                  </a:lnTo>
                  <a:lnTo>
                    <a:pt x="0" y="884"/>
                  </a:lnTo>
                  <a:lnTo>
                    <a:pt x="339" y="738"/>
                  </a:lnTo>
                  <a:lnTo>
                    <a:pt x="778" y="246"/>
                  </a:lnTo>
                  <a:lnTo>
                    <a:pt x="877" y="330"/>
                  </a:lnTo>
                  <a:lnTo>
                    <a:pt x="946" y="249"/>
                  </a:lnTo>
                  <a:lnTo>
                    <a:pt x="850" y="167"/>
                  </a:lnTo>
                  <a:lnTo>
                    <a:pt x="864" y="150"/>
                  </a:lnTo>
                  <a:lnTo>
                    <a:pt x="867" y="150"/>
                  </a:lnTo>
                  <a:lnTo>
                    <a:pt x="911" y="99"/>
                  </a:lnTo>
                  <a:lnTo>
                    <a:pt x="937" y="69"/>
                  </a:lnTo>
                  <a:lnTo>
                    <a:pt x="936" y="68"/>
                  </a:lnTo>
                  <a:lnTo>
                    <a:pt x="955" y="45"/>
                  </a:lnTo>
                  <a:lnTo>
                    <a:pt x="955" y="45"/>
                  </a:lnTo>
                  <a:lnTo>
                    <a:pt x="975" y="47"/>
                  </a:lnTo>
                  <a:lnTo>
                    <a:pt x="975" y="47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34" name="ísḻîḑè">
              <a:extLst>
                <a:ext uri="{FF2B5EF4-FFF2-40B4-BE49-F238E27FC236}">
                  <a16:creationId xmlns:a16="http://schemas.microsoft.com/office/drawing/2014/main" id="{A1D0634C-9F30-45CA-A224-94D9E89DAE4E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5162550" y="3917156"/>
              <a:ext cx="2000250" cy="1185862"/>
            </a:xfrm>
            <a:custGeom>
              <a:avLst/>
              <a:gdLst>
                <a:gd name="connsiteX0" fmla="*/ 977907 w 2000250"/>
                <a:gd name="connsiteY0" fmla="*/ 571442 h 1185862"/>
                <a:gd name="connsiteX1" fmla="*/ 979488 w 2000250"/>
                <a:gd name="connsiteY1" fmla="*/ 571500 h 1185862"/>
                <a:gd name="connsiteX2" fmla="*/ 979487 w 2000250"/>
                <a:gd name="connsiteY2" fmla="*/ 571500 h 1185862"/>
                <a:gd name="connsiteX3" fmla="*/ 1139825 w 2000250"/>
                <a:gd name="connsiteY3" fmla="*/ 0 h 1185862"/>
                <a:gd name="connsiteX4" fmla="*/ 1068388 w 2000250"/>
                <a:gd name="connsiteY4" fmla="*/ 0 h 1185862"/>
                <a:gd name="connsiteX5" fmla="*/ 1055688 w 2000250"/>
                <a:gd name="connsiteY5" fmla="*/ 0 h 1185862"/>
                <a:gd name="connsiteX6" fmla="*/ 1041400 w 2000250"/>
                <a:gd name="connsiteY6" fmla="*/ 1588 h 1185862"/>
                <a:gd name="connsiteX7" fmla="*/ 809625 w 2000250"/>
                <a:gd name="connsiteY7" fmla="*/ 254000 h 1185862"/>
                <a:gd name="connsiteX8" fmla="*/ 581025 w 2000250"/>
                <a:gd name="connsiteY8" fmla="*/ 498475 h 1185862"/>
                <a:gd name="connsiteX9" fmla="*/ 625475 w 2000250"/>
                <a:gd name="connsiteY9" fmla="*/ 512763 h 1185862"/>
                <a:gd name="connsiteX10" fmla="*/ 671513 w 2000250"/>
                <a:gd name="connsiteY10" fmla="*/ 527050 h 1185862"/>
                <a:gd name="connsiteX11" fmla="*/ 714375 w 2000250"/>
                <a:gd name="connsiteY11" fmla="*/ 538163 h 1185862"/>
                <a:gd name="connsiteX12" fmla="*/ 758825 w 2000250"/>
                <a:gd name="connsiteY12" fmla="*/ 547688 h 1185862"/>
                <a:gd name="connsiteX13" fmla="*/ 803275 w 2000250"/>
                <a:gd name="connsiteY13" fmla="*/ 555625 h 1185862"/>
                <a:gd name="connsiteX14" fmla="*/ 847725 w 2000250"/>
                <a:gd name="connsiteY14" fmla="*/ 561975 h 1185862"/>
                <a:gd name="connsiteX15" fmla="*/ 852331 w 2000250"/>
                <a:gd name="connsiteY15" fmla="*/ 562469 h 1185862"/>
                <a:gd name="connsiteX16" fmla="*/ 847725 w 2000250"/>
                <a:gd name="connsiteY16" fmla="*/ 561975 h 1185862"/>
                <a:gd name="connsiteX17" fmla="*/ 803275 w 2000250"/>
                <a:gd name="connsiteY17" fmla="*/ 555625 h 1185862"/>
                <a:gd name="connsiteX18" fmla="*/ 758825 w 2000250"/>
                <a:gd name="connsiteY18" fmla="*/ 547688 h 1185862"/>
                <a:gd name="connsiteX19" fmla="*/ 714375 w 2000250"/>
                <a:gd name="connsiteY19" fmla="*/ 538163 h 1185862"/>
                <a:gd name="connsiteX20" fmla="*/ 671512 w 2000250"/>
                <a:gd name="connsiteY20" fmla="*/ 527050 h 1185862"/>
                <a:gd name="connsiteX21" fmla="*/ 625475 w 2000250"/>
                <a:gd name="connsiteY21" fmla="*/ 512763 h 1185862"/>
                <a:gd name="connsiteX22" fmla="*/ 581024 w 2000250"/>
                <a:gd name="connsiteY22" fmla="*/ 498475 h 1185862"/>
                <a:gd name="connsiteX23" fmla="*/ 265112 w 2000250"/>
                <a:gd name="connsiteY23" fmla="*/ 831850 h 1185862"/>
                <a:gd name="connsiteX24" fmla="*/ 315912 w 2000250"/>
                <a:gd name="connsiteY24" fmla="*/ 830262 h 1185862"/>
                <a:gd name="connsiteX25" fmla="*/ 315912 w 2000250"/>
                <a:gd name="connsiteY25" fmla="*/ 830262 h 1185862"/>
                <a:gd name="connsiteX26" fmla="*/ 265112 w 2000250"/>
                <a:gd name="connsiteY26" fmla="*/ 831850 h 1185862"/>
                <a:gd name="connsiteX27" fmla="*/ 0 w 2000250"/>
                <a:gd name="connsiteY27" fmla="*/ 1109662 h 1185862"/>
                <a:gd name="connsiteX28" fmla="*/ 26987 w 2000250"/>
                <a:gd name="connsiteY28" fmla="*/ 1112837 h 1185862"/>
                <a:gd name="connsiteX29" fmla="*/ 52387 w 2000250"/>
                <a:gd name="connsiteY29" fmla="*/ 1116012 h 1185862"/>
                <a:gd name="connsiteX30" fmla="*/ 79375 w 2000250"/>
                <a:gd name="connsiteY30" fmla="*/ 1120775 h 1185862"/>
                <a:gd name="connsiteX31" fmla="*/ 104775 w 2000250"/>
                <a:gd name="connsiteY31" fmla="*/ 1128712 h 1185862"/>
                <a:gd name="connsiteX32" fmla="*/ 130175 w 2000250"/>
                <a:gd name="connsiteY32" fmla="*/ 1139825 h 1185862"/>
                <a:gd name="connsiteX33" fmla="*/ 155575 w 2000250"/>
                <a:gd name="connsiteY33" fmla="*/ 1149350 h 1185862"/>
                <a:gd name="connsiteX34" fmla="*/ 179387 w 2000250"/>
                <a:gd name="connsiteY34" fmla="*/ 1165225 h 1185862"/>
                <a:gd name="connsiteX35" fmla="*/ 200025 w 2000250"/>
                <a:gd name="connsiteY35" fmla="*/ 1184275 h 1185862"/>
                <a:gd name="connsiteX36" fmla="*/ 249237 w 2000250"/>
                <a:gd name="connsiteY36" fmla="*/ 1185862 h 1185862"/>
                <a:gd name="connsiteX37" fmla="*/ 296862 w 2000250"/>
                <a:gd name="connsiteY37" fmla="*/ 1185862 h 1185862"/>
                <a:gd name="connsiteX38" fmla="*/ 344487 w 2000250"/>
                <a:gd name="connsiteY38" fmla="*/ 1185862 h 1185862"/>
                <a:gd name="connsiteX39" fmla="*/ 390525 w 2000250"/>
                <a:gd name="connsiteY39" fmla="*/ 1184275 h 1185862"/>
                <a:gd name="connsiteX40" fmla="*/ 438150 w 2000250"/>
                <a:gd name="connsiteY40" fmla="*/ 1182687 h 1185862"/>
                <a:gd name="connsiteX41" fmla="*/ 484187 w 2000250"/>
                <a:gd name="connsiteY41" fmla="*/ 1177925 h 1185862"/>
                <a:gd name="connsiteX42" fmla="*/ 528637 w 2000250"/>
                <a:gd name="connsiteY42" fmla="*/ 1173162 h 1185862"/>
                <a:gd name="connsiteX43" fmla="*/ 574675 w 2000250"/>
                <a:gd name="connsiteY43" fmla="*/ 1165225 h 1185862"/>
                <a:gd name="connsiteX44" fmla="*/ 619125 w 2000250"/>
                <a:gd name="connsiteY44" fmla="*/ 1158875 h 1185862"/>
                <a:gd name="connsiteX45" fmla="*/ 661988 w 2000250"/>
                <a:gd name="connsiteY45" fmla="*/ 1149350 h 1185862"/>
                <a:gd name="connsiteX46" fmla="*/ 706438 w 2000250"/>
                <a:gd name="connsiteY46" fmla="*/ 1139825 h 1185862"/>
                <a:gd name="connsiteX47" fmla="*/ 749300 w 2000250"/>
                <a:gd name="connsiteY47" fmla="*/ 1128712 h 1185862"/>
                <a:gd name="connsiteX48" fmla="*/ 790575 w 2000250"/>
                <a:gd name="connsiteY48" fmla="*/ 1116012 h 1185862"/>
                <a:gd name="connsiteX49" fmla="*/ 835025 w 2000250"/>
                <a:gd name="connsiteY49" fmla="*/ 1103312 h 1185862"/>
                <a:gd name="connsiteX50" fmla="*/ 876300 w 2000250"/>
                <a:gd name="connsiteY50" fmla="*/ 1089025 h 1185862"/>
                <a:gd name="connsiteX51" fmla="*/ 917575 w 2000250"/>
                <a:gd name="connsiteY51" fmla="*/ 1073150 h 1185862"/>
                <a:gd name="connsiteX52" fmla="*/ 609600 w 2000250"/>
                <a:gd name="connsiteY52" fmla="*/ 898525 h 1185862"/>
                <a:gd name="connsiteX53" fmla="*/ 654050 w 2000250"/>
                <a:gd name="connsiteY53" fmla="*/ 896937 h 1185862"/>
                <a:gd name="connsiteX54" fmla="*/ 654050 w 2000250"/>
                <a:gd name="connsiteY54" fmla="*/ 896937 h 1185862"/>
                <a:gd name="connsiteX55" fmla="*/ 1292225 w 2000250"/>
                <a:gd name="connsiteY55" fmla="*/ 873125 h 1185862"/>
                <a:gd name="connsiteX56" fmla="*/ 1336675 w 2000250"/>
                <a:gd name="connsiteY56" fmla="*/ 842962 h 1185862"/>
                <a:gd name="connsiteX57" fmla="*/ 1381125 w 2000250"/>
                <a:gd name="connsiteY57" fmla="*/ 809625 h 1185862"/>
                <a:gd name="connsiteX58" fmla="*/ 1423987 w 2000250"/>
                <a:gd name="connsiteY58" fmla="*/ 777875 h 1185862"/>
                <a:gd name="connsiteX59" fmla="*/ 1465262 w 2000250"/>
                <a:gd name="connsiteY59" fmla="*/ 741362 h 1185862"/>
                <a:gd name="connsiteX60" fmla="*/ 1506537 w 2000250"/>
                <a:gd name="connsiteY60" fmla="*/ 708025 h 1185862"/>
                <a:gd name="connsiteX61" fmla="*/ 1547812 w 2000250"/>
                <a:gd name="connsiteY61" fmla="*/ 669925 h 1185862"/>
                <a:gd name="connsiteX62" fmla="*/ 1587500 w 2000250"/>
                <a:gd name="connsiteY62" fmla="*/ 631825 h 1185862"/>
                <a:gd name="connsiteX63" fmla="*/ 1627187 w 2000250"/>
                <a:gd name="connsiteY63" fmla="*/ 595312 h 1185862"/>
                <a:gd name="connsiteX64" fmla="*/ 1665287 w 2000250"/>
                <a:gd name="connsiteY64" fmla="*/ 555625 h 1185862"/>
                <a:gd name="connsiteX65" fmla="*/ 1703387 w 2000250"/>
                <a:gd name="connsiteY65" fmla="*/ 515938 h 1185862"/>
                <a:gd name="connsiteX66" fmla="*/ 1778000 w 2000250"/>
                <a:gd name="connsiteY66" fmla="*/ 431800 h 1185862"/>
                <a:gd name="connsiteX67" fmla="*/ 1849437 w 2000250"/>
                <a:gd name="connsiteY67" fmla="*/ 344488 h 1185862"/>
                <a:gd name="connsiteX68" fmla="*/ 1919287 w 2000250"/>
                <a:gd name="connsiteY68" fmla="*/ 257176 h 1185862"/>
                <a:gd name="connsiteX69" fmla="*/ 1919288 w 2000250"/>
                <a:gd name="connsiteY69" fmla="*/ 257175 h 1185862"/>
                <a:gd name="connsiteX70" fmla="*/ 1958975 w 2000250"/>
                <a:gd name="connsiteY70" fmla="*/ 201613 h 1185862"/>
                <a:gd name="connsiteX71" fmla="*/ 2000250 w 2000250"/>
                <a:gd name="connsiteY71" fmla="*/ 146050 h 1185862"/>
                <a:gd name="connsiteX72" fmla="*/ 1597025 w 2000250"/>
                <a:gd name="connsiteY72" fmla="*/ 34925 h 1185862"/>
                <a:gd name="connsiteX73" fmla="*/ 1604963 w 2000250"/>
                <a:gd name="connsiteY73" fmla="*/ 33338 h 1185862"/>
                <a:gd name="connsiteX74" fmla="*/ 1538288 w 2000250"/>
                <a:gd name="connsiteY74" fmla="*/ 28575 h 1185862"/>
                <a:gd name="connsiteX75" fmla="*/ 1473200 w 2000250"/>
                <a:gd name="connsiteY75" fmla="*/ 23813 h 1185862"/>
                <a:gd name="connsiteX76" fmla="*/ 1343025 w 2000250"/>
                <a:gd name="connsiteY76" fmla="*/ 12700 h 1185862"/>
                <a:gd name="connsiteX77" fmla="*/ 1276350 w 2000250"/>
                <a:gd name="connsiteY77" fmla="*/ 7938 h 1185862"/>
                <a:gd name="connsiteX78" fmla="*/ 1208088 w 2000250"/>
                <a:gd name="connsiteY78" fmla="*/ 4763 h 1185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2000250" h="1185862">
                  <a:moveTo>
                    <a:pt x="977907" y="571442"/>
                  </a:moveTo>
                  <a:lnTo>
                    <a:pt x="979488" y="571500"/>
                  </a:lnTo>
                  <a:lnTo>
                    <a:pt x="979487" y="571500"/>
                  </a:lnTo>
                  <a:close/>
                  <a:moveTo>
                    <a:pt x="1139825" y="0"/>
                  </a:moveTo>
                  <a:lnTo>
                    <a:pt x="1068388" y="0"/>
                  </a:lnTo>
                  <a:lnTo>
                    <a:pt x="1055688" y="0"/>
                  </a:lnTo>
                  <a:lnTo>
                    <a:pt x="1041400" y="1588"/>
                  </a:lnTo>
                  <a:lnTo>
                    <a:pt x="809625" y="254000"/>
                  </a:lnTo>
                  <a:lnTo>
                    <a:pt x="581025" y="498475"/>
                  </a:lnTo>
                  <a:lnTo>
                    <a:pt x="625475" y="512763"/>
                  </a:lnTo>
                  <a:lnTo>
                    <a:pt x="671513" y="527050"/>
                  </a:lnTo>
                  <a:lnTo>
                    <a:pt x="714375" y="538163"/>
                  </a:lnTo>
                  <a:lnTo>
                    <a:pt x="758825" y="547688"/>
                  </a:lnTo>
                  <a:lnTo>
                    <a:pt x="803275" y="555625"/>
                  </a:lnTo>
                  <a:lnTo>
                    <a:pt x="847725" y="561975"/>
                  </a:lnTo>
                  <a:lnTo>
                    <a:pt x="852331" y="562469"/>
                  </a:lnTo>
                  <a:lnTo>
                    <a:pt x="847725" y="561975"/>
                  </a:lnTo>
                  <a:lnTo>
                    <a:pt x="803275" y="555625"/>
                  </a:lnTo>
                  <a:lnTo>
                    <a:pt x="758825" y="547688"/>
                  </a:lnTo>
                  <a:lnTo>
                    <a:pt x="714375" y="538163"/>
                  </a:lnTo>
                  <a:lnTo>
                    <a:pt x="671512" y="527050"/>
                  </a:lnTo>
                  <a:lnTo>
                    <a:pt x="625475" y="512763"/>
                  </a:lnTo>
                  <a:lnTo>
                    <a:pt x="581024" y="498475"/>
                  </a:lnTo>
                  <a:lnTo>
                    <a:pt x="265112" y="831850"/>
                  </a:lnTo>
                  <a:lnTo>
                    <a:pt x="315912" y="830262"/>
                  </a:lnTo>
                  <a:lnTo>
                    <a:pt x="315912" y="830262"/>
                  </a:lnTo>
                  <a:lnTo>
                    <a:pt x="265112" y="831850"/>
                  </a:lnTo>
                  <a:lnTo>
                    <a:pt x="0" y="1109662"/>
                  </a:lnTo>
                  <a:lnTo>
                    <a:pt x="26987" y="1112837"/>
                  </a:lnTo>
                  <a:lnTo>
                    <a:pt x="52387" y="1116012"/>
                  </a:lnTo>
                  <a:lnTo>
                    <a:pt x="79375" y="1120775"/>
                  </a:lnTo>
                  <a:lnTo>
                    <a:pt x="104775" y="1128712"/>
                  </a:lnTo>
                  <a:lnTo>
                    <a:pt x="130175" y="1139825"/>
                  </a:lnTo>
                  <a:lnTo>
                    <a:pt x="155575" y="1149350"/>
                  </a:lnTo>
                  <a:lnTo>
                    <a:pt x="179387" y="1165225"/>
                  </a:lnTo>
                  <a:lnTo>
                    <a:pt x="200025" y="1184275"/>
                  </a:lnTo>
                  <a:lnTo>
                    <a:pt x="249237" y="1185862"/>
                  </a:lnTo>
                  <a:lnTo>
                    <a:pt x="296862" y="1185862"/>
                  </a:lnTo>
                  <a:lnTo>
                    <a:pt x="344487" y="1185862"/>
                  </a:lnTo>
                  <a:lnTo>
                    <a:pt x="390525" y="1184275"/>
                  </a:lnTo>
                  <a:lnTo>
                    <a:pt x="438150" y="1182687"/>
                  </a:lnTo>
                  <a:lnTo>
                    <a:pt x="484187" y="1177925"/>
                  </a:lnTo>
                  <a:lnTo>
                    <a:pt x="528637" y="1173162"/>
                  </a:lnTo>
                  <a:lnTo>
                    <a:pt x="574675" y="1165225"/>
                  </a:lnTo>
                  <a:lnTo>
                    <a:pt x="619125" y="1158875"/>
                  </a:lnTo>
                  <a:lnTo>
                    <a:pt x="661988" y="1149350"/>
                  </a:lnTo>
                  <a:lnTo>
                    <a:pt x="706438" y="1139825"/>
                  </a:lnTo>
                  <a:lnTo>
                    <a:pt x="749300" y="1128712"/>
                  </a:lnTo>
                  <a:lnTo>
                    <a:pt x="790575" y="1116012"/>
                  </a:lnTo>
                  <a:lnTo>
                    <a:pt x="835025" y="1103312"/>
                  </a:lnTo>
                  <a:lnTo>
                    <a:pt x="876300" y="1089025"/>
                  </a:lnTo>
                  <a:lnTo>
                    <a:pt x="917575" y="1073150"/>
                  </a:lnTo>
                  <a:lnTo>
                    <a:pt x="609600" y="898525"/>
                  </a:lnTo>
                  <a:lnTo>
                    <a:pt x="654050" y="896937"/>
                  </a:lnTo>
                  <a:lnTo>
                    <a:pt x="654050" y="896937"/>
                  </a:lnTo>
                  <a:lnTo>
                    <a:pt x="1292225" y="873125"/>
                  </a:lnTo>
                  <a:lnTo>
                    <a:pt x="1336675" y="842962"/>
                  </a:lnTo>
                  <a:lnTo>
                    <a:pt x="1381125" y="809625"/>
                  </a:lnTo>
                  <a:lnTo>
                    <a:pt x="1423987" y="777875"/>
                  </a:lnTo>
                  <a:lnTo>
                    <a:pt x="1465262" y="741362"/>
                  </a:lnTo>
                  <a:lnTo>
                    <a:pt x="1506537" y="708025"/>
                  </a:lnTo>
                  <a:lnTo>
                    <a:pt x="1547812" y="669925"/>
                  </a:lnTo>
                  <a:lnTo>
                    <a:pt x="1587500" y="631825"/>
                  </a:lnTo>
                  <a:lnTo>
                    <a:pt x="1627187" y="595312"/>
                  </a:lnTo>
                  <a:lnTo>
                    <a:pt x="1665287" y="555625"/>
                  </a:lnTo>
                  <a:lnTo>
                    <a:pt x="1703387" y="515938"/>
                  </a:lnTo>
                  <a:lnTo>
                    <a:pt x="1778000" y="431800"/>
                  </a:lnTo>
                  <a:lnTo>
                    <a:pt x="1849437" y="344488"/>
                  </a:lnTo>
                  <a:lnTo>
                    <a:pt x="1919287" y="257176"/>
                  </a:lnTo>
                  <a:lnTo>
                    <a:pt x="1919288" y="257175"/>
                  </a:lnTo>
                  <a:lnTo>
                    <a:pt x="1958975" y="201613"/>
                  </a:lnTo>
                  <a:lnTo>
                    <a:pt x="2000250" y="146050"/>
                  </a:lnTo>
                  <a:lnTo>
                    <a:pt x="1597025" y="34925"/>
                  </a:lnTo>
                  <a:lnTo>
                    <a:pt x="1604963" y="33338"/>
                  </a:lnTo>
                  <a:lnTo>
                    <a:pt x="1538288" y="28575"/>
                  </a:lnTo>
                  <a:lnTo>
                    <a:pt x="1473200" y="23813"/>
                  </a:lnTo>
                  <a:lnTo>
                    <a:pt x="1343025" y="12700"/>
                  </a:lnTo>
                  <a:lnTo>
                    <a:pt x="1276350" y="7938"/>
                  </a:lnTo>
                  <a:lnTo>
                    <a:pt x="1208088" y="47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  <p:sp>
          <p:nvSpPr>
            <p:cNvPr id="35" name="îṧļïdê">
              <a:extLst>
                <a:ext uri="{FF2B5EF4-FFF2-40B4-BE49-F238E27FC236}">
                  <a16:creationId xmlns:a16="http://schemas.microsoft.com/office/drawing/2014/main" id="{BC2430F3-3686-467E-B050-49A80AAB45A8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4169105" y="1711046"/>
              <a:ext cx="1903412" cy="2182812"/>
            </a:xfrm>
            <a:custGeom>
              <a:avLst/>
              <a:gdLst>
                <a:gd name="connsiteX0" fmla="*/ 1498600 w 1903412"/>
                <a:gd name="connsiteY0" fmla="*/ 1282700 h 2182812"/>
                <a:gd name="connsiteX1" fmla="*/ 1477963 w 1903412"/>
                <a:gd name="connsiteY1" fmla="*/ 1303338 h 2182812"/>
                <a:gd name="connsiteX2" fmla="*/ 1457325 w 1903412"/>
                <a:gd name="connsiteY2" fmla="*/ 1323975 h 2182812"/>
                <a:gd name="connsiteX3" fmla="*/ 1435100 w 1903412"/>
                <a:gd name="connsiteY3" fmla="*/ 1343025 h 2182812"/>
                <a:gd name="connsiteX4" fmla="*/ 1412875 w 1903412"/>
                <a:gd name="connsiteY4" fmla="*/ 1363663 h 2182812"/>
                <a:gd name="connsiteX5" fmla="*/ 1389063 w 1903412"/>
                <a:gd name="connsiteY5" fmla="*/ 1379538 h 2182812"/>
                <a:gd name="connsiteX6" fmla="*/ 1365250 w 1903412"/>
                <a:gd name="connsiteY6" fmla="*/ 1397000 h 2182812"/>
                <a:gd name="connsiteX7" fmla="*/ 1341438 w 1903412"/>
                <a:gd name="connsiteY7" fmla="*/ 1412875 h 2182812"/>
                <a:gd name="connsiteX8" fmla="*/ 1316038 w 1903412"/>
                <a:gd name="connsiteY8" fmla="*/ 1427163 h 2182812"/>
                <a:gd name="connsiteX9" fmla="*/ 1290638 w 1903412"/>
                <a:gd name="connsiteY9" fmla="*/ 1439863 h 2182812"/>
                <a:gd name="connsiteX10" fmla="*/ 1263650 w 1903412"/>
                <a:gd name="connsiteY10" fmla="*/ 1452563 h 2182812"/>
                <a:gd name="connsiteX11" fmla="*/ 1236662 w 1903412"/>
                <a:gd name="connsiteY11" fmla="*/ 1465263 h 2182812"/>
                <a:gd name="connsiteX12" fmla="*/ 1211262 w 1903412"/>
                <a:gd name="connsiteY12" fmla="*/ 1476375 h 2182812"/>
                <a:gd name="connsiteX13" fmla="*/ 1182687 w 1903412"/>
                <a:gd name="connsiteY13" fmla="*/ 1485900 h 2182812"/>
                <a:gd name="connsiteX14" fmla="*/ 1155700 w 1903412"/>
                <a:gd name="connsiteY14" fmla="*/ 1492250 h 2182812"/>
                <a:gd name="connsiteX15" fmla="*/ 1128712 w 1903412"/>
                <a:gd name="connsiteY15" fmla="*/ 1500188 h 2182812"/>
                <a:gd name="connsiteX16" fmla="*/ 1100137 w 1903412"/>
                <a:gd name="connsiteY16" fmla="*/ 1506538 h 2182812"/>
                <a:gd name="connsiteX17" fmla="*/ 1073150 w 1903412"/>
                <a:gd name="connsiteY17" fmla="*/ 1509713 h 2182812"/>
                <a:gd name="connsiteX18" fmla="*/ 1044575 w 1903412"/>
                <a:gd name="connsiteY18" fmla="*/ 1516063 h 2182812"/>
                <a:gd name="connsiteX19" fmla="*/ 1016000 w 1903412"/>
                <a:gd name="connsiteY19" fmla="*/ 1517650 h 2182812"/>
                <a:gd name="connsiteX20" fmla="*/ 987425 w 1903412"/>
                <a:gd name="connsiteY20" fmla="*/ 1519238 h 2182812"/>
                <a:gd name="connsiteX21" fmla="*/ 958850 w 1903412"/>
                <a:gd name="connsiteY21" fmla="*/ 1519238 h 2182812"/>
                <a:gd name="connsiteX22" fmla="*/ 930275 w 1903412"/>
                <a:gd name="connsiteY22" fmla="*/ 1517650 h 2182812"/>
                <a:gd name="connsiteX23" fmla="*/ 903287 w 1903412"/>
                <a:gd name="connsiteY23" fmla="*/ 1514475 h 2182812"/>
                <a:gd name="connsiteX24" fmla="*/ 874712 w 1903412"/>
                <a:gd name="connsiteY24" fmla="*/ 1509713 h 2182812"/>
                <a:gd name="connsiteX25" fmla="*/ 846137 w 1903412"/>
                <a:gd name="connsiteY25" fmla="*/ 1504950 h 2182812"/>
                <a:gd name="connsiteX26" fmla="*/ 817562 w 1903412"/>
                <a:gd name="connsiteY26" fmla="*/ 1500188 h 2182812"/>
                <a:gd name="connsiteX27" fmla="*/ 790575 w 1903412"/>
                <a:gd name="connsiteY27" fmla="*/ 1490663 h 2182812"/>
                <a:gd name="connsiteX28" fmla="*/ 760412 w 1903412"/>
                <a:gd name="connsiteY28" fmla="*/ 1481138 h 2182812"/>
                <a:gd name="connsiteX29" fmla="*/ 733425 w 1903412"/>
                <a:gd name="connsiteY29" fmla="*/ 1471613 h 2182812"/>
                <a:gd name="connsiteX30" fmla="*/ 708025 w 1903412"/>
                <a:gd name="connsiteY30" fmla="*/ 1460500 h 2182812"/>
                <a:gd name="connsiteX31" fmla="*/ 681037 w 1903412"/>
                <a:gd name="connsiteY31" fmla="*/ 1446213 h 2182812"/>
                <a:gd name="connsiteX32" fmla="*/ 654050 w 1903412"/>
                <a:gd name="connsiteY32" fmla="*/ 1431925 h 2182812"/>
                <a:gd name="connsiteX33" fmla="*/ 285750 w 1903412"/>
                <a:gd name="connsiteY33" fmla="*/ 1839913 h 2182812"/>
                <a:gd name="connsiteX34" fmla="*/ 0 w 1903412"/>
                <a:gd name="connsiteY34" fmla="*/ 2151062 h 2182812"/>
                <a:gd name="connsiteX35" fmla="*/ 14287 w 1903412"/>
                <a:gd name="connsiteY35" fmla="*/ 2149475 h 2182812"/>
                <a:gd name="connsiteX36" fmla="*/ 26987 w 1903412"/>
                <a:gd name="connsiteY36" fmla="*/ 2149475 h 2182812"/>
                <a:gd name="connsiteX37" fmla="*/ 98425 w 1903412"/>
                <a:gd name="connsiteY37" fmla="*/ 2149475 h 2182812"/>
                <a:gd name="connsiteX38" fmla="*/ 166687 w 1903412"/>
                <a:gd name="connsiteY38" fmla="*/ 2154237 h 2182812"/>
                <a:gd name="connsiteX39" fmla="*/ 234950 w 1903412"/>
                <a:gd name="connsiteY39" fmla="*/ 2157412 h 2182812"/>
                <a:gd name="connsiteX40" fmla="*/ 301625 w 1903412"/>
                <a:gd name="connsiteY40" fmla="*/ 2162175 h 2182812"/>
                <a:gd name="connsiteX41" fmla="*/ 431800 w 1903412"/>
                <a:gd name="connsiteY41" fmla="*/ 2173287 h 2182812"/>
                <a:gd name="connsiteX42" fmla="*/ 496887 w 1903412"/>
                <a:gd name="connsiteY42" fmla="*/ 2178050 h 2182812"/>
                <a:gd name="connsiteX43" fmla="*/ 563562 w 1903412"/>
                <a:gd name="connsiteY43" fmla="*/ 2182812 h 2182812"/>
                <a:gd name="connsiteX44" fmla="*/ 1138237 w 1903412"/>
                <a:gd name="connsiteY44" fmla="*/ 2012950 h 2182812"/>
                <a:gd name="connsiteX45" fmla="*/ 1204912 w 1903412"/>
                <a:gd name="connsiteY45" fmla="*/ 1898650 h 2182812"/>
                <a:gd name="connsiteX46" fmla="*/ 1266825 w 1903412"/>
                <a:gd name="connsiteY46" fmla="*/ 1779588 h 2182812"/>
                <a:gd name="connsiteX47" fmla="*/ 1327150 w 1903412"/>
                <a:gd name="connsiteY47" fmla="*/ 1662113 h 2182812"/>
                <a:gd name="connsiteX48" fmla="*/ 1384300 w 1903412"/>
                <a:gd name="connsiteY48" fmla="*/ 1543050 h 2182812"/>
                <a:gd name="connsiteX49" fmla="*/ 1384300 w 1903412"/>
                <a:gd name="connsiteY49" fmla="*/ 1539875 h 2182812"/>
                <a:gd name="connsiteX50" fmla="*/ 1382713 w 1903412"/>
                <a:gd name="connsiteY50" fmla="*/ 1539875 h 2182812"/>
                <a:gd name="connsiteX51" fmla="*/ 1371600 w 1903412"/>
                <a:gd name="connsiteY51" fmla="*/ 1541463 h 2182812"/>
                <a:gd name="connsiteX52" fmla="*/ 1330325 w 1903412"/>
                <a:gd name="connsiteY52" fmla="*/ 1555750 h 2182812"/>
                <a:gd name="connsiteX53" fmla="*/ 1306513 w 1903412"/>
                <a:gd name="connsiteY53" fmla="*/ 1562100 h 2182812"/>
                <a:gd name="connsiteX54" fmla="*/ 1296988 w 1903412"/>
                <a:gd name="connsiteY54" fmla="*/ 1566863 h 2182812"/>
                <a:gd name="connsiteX55" fmla="*/ 1285875 w 1903412"/>
                <a:gd name="connsiteY55" fmla="*/ 1568450 h 2182812"/>
                <a:gd name="connsiteX56" fmla="*/ 1274763 w 1903412"/>
                <a:gd name="connsiteY56" fmla="*/ 1568450 h 2182812"/>
                <a:gd name="connsiteX57" fmla="*/ 1266825 w 1903412"/>
                <a:gd name="connsiteY57" fmla="*/ 1566863 h 2182812"/>
                <a:gd name="connsiteX58" fmla="*/ 1260475 w 1903412"/>
                <a:gd name="connsiteY58" fmla="*/ 1560513 h 2182812"/>
                <a:gd name="connsiteX59" fmla="*/ 1257300 w 1903412"/>
                <a:gd name="connsiteY59" fmla="*/ 1555750 h 2182812"/>
                <a:gd name="connsiteX60" fmla="*/ 1265238 w 1903412"/>
                <a:gd name="connsiteY60" fmla="*/ 1552575 h 2182812"/>
                <a:gd name="connsiteX61" fmla="*/ 1277938 w 1903412"/>
                <a:gd name="connsiteY61" fmla="*/ 1546225 h 2182812"/>
                <a:gd name="connsiteX62" fmla="*/ 1304925 w 1903412"/>
                <a:gd name="connsiteY62" fmla="*/ 1533525 h 2182812"/>
                <a:gd name="connsiteX63" fmla="*/ 1333500 w 1903412"/>
                <a:gd name="connsiteY63" fmla="*/ 1516063 h 2182812"/>
                <a:gd name="connsiteX64" fmla="*/ 1362075 w 1903412"/>
                <a:gd name="connsiteY64" fmla="*/ 1495425 h 2182812"/>
                <a:gd name="connsiteX65" fmla="*/ 1387475 w 1903412"/>
                <a:gd name="connsiteY65" fmla="*/ 1476375 h 2182812"/>
                <a:gd name="connsiteX66" fmla="*/ 1409700 w 1903412"/>
                <a:gd name="connsiteY66" fmla="*/ 1460500 h 2182812"/>
                <a:gd name="connsiteX67" fmla="*/ 1425575 w 1903412"/>
                <a:gd name="connsiteY67" fmla="*/ 1446213 h 2182812"/>
                <a:gd name="connsiteX68" fmla="*/ 1433513 w 1903412"/>
                <a:gd name="connsiteY68" fmla="*/ 1438275 h 2182812"/>
                <a:gd name="connsiteX69" fmla="*/ 1438275 w 1903412"/>
                <a:gd name="connsiteY69" fmla="*/ 1422400 h 2182812"/>
                <a:gd name="connsiteX70" fmla="*/ 1610017 w 1903412"/>
                <a:gd name="connsiteY70" fmla="*/ 907758 h 2182812"/>
                <a:gd name="connsiteX71" fmla="*/ 1577976 w 1903412"/>
                <a:gd name="connsiteY71" fmla="*/ 939800 h 2182812"/>
                <a:gd name="connsiteX72" fmla="*/ 1574107 w 1903412"/>
                <a:gd name="connsiteY72" fmla="*/ 943535 h 2182812"/>
                <a:gd name="connsiteX73" fmla="*/ 1577975 w 1903412"/>
                <a:gd name="connsiteY73" fmla="*/ 939800 h 2182812"/>
                <a:gd name="connsiteX74" fmla="*/ 1724025 w 1903412"/>
                <a:gd name="connsiteY74" fmla="*/ 669925 h 2182812"/>
                <a:gd name="connsiteX75" fmla="*/ 1666875 w 1903412"/>
                <a:gd name="connsiteY75" fmla="*/ 693738 h 2182812"/>
                <a:gd name="connsiteX76" fmla="*/ 1611313 w 1903412"/>
                <a:gd name="connsiteY76" fmla="*/ 714375 h 2182812"/>
                <a:gd name="connsiteX77" fmla="*/ 1552575 w 1903412"/>
                <a:gd name="connsiteY77" fmla="*/ 733425 h 2182812"/>
                <a:gd name="connsiteX78" fmla="*/ 1524000 w 1903412"/>
                <a:gd name="connsiteY78" fmla="*/ 739775 h 2182812"/>
                <a:gd name="connsiteX79" fmla="*/ 1495425 w 1903412"/>
                <a:gd name="connsiteY79" fmla="*/ 747713 h 2182812"/>
                <a:gd name="connsiteX80" fmla="*/ 1466850 w 1903412"/>
                <a:gd name="connsiteY80" fmla="*/ 752475 h 2182812"/>
                <a:gd name="connsiteX81" fmla="*/ 1436688 w 1903412"/>
                <a:gd name="connsiteY81" fmla="*/ 755650 h 2182812"/>
                <a:gd name="connsiteX82" fmla="*/ 1408113 w 1903412"/>
                <a:gd name="connsiteY82" fmla="*/ 760413 h 2182812"/>
                <a:gd name="connsiteX83" fmla="*/ 1379538 w 1903412"/>
                <a:gd name="connsiteY83" fmla="*/ 760413 h 2182812"/>
                <a:gd name="connsiteX84" fmla="*/ 1347788 w 1903412"/>
                <a:gd name="connsiteY84" fmla="*/ 760413 h 2182812"/>
                <a:gd name="connsiteX85" fmla="*/ 1317625 w 1903412"/>
                <a:gd name="connsiteY85" fmla="*/ 757238 h 2182812"/>
                <a:gd name="connsiteX86" fmla="*/ 1289050 w 1903412"/>
                <a:gd name="connsiteY86" fmla="*/ 754063 h 2182812"/>
                <a:gd name="connsiteX87" fmla="*/ 1258888 w 1903412"/>
                <a:gd name="connsiteY87" fmla="*/ 747713 h 2182812"/>
                <a:gd name="connsiteX88" fmla="*/ 1204912 w 1903412"/>
                <a:gd name="connsiteY88" fmla="*/ 808038 h 2182812"/>
                <a:gd name="connsiteX89" fmla="*/ 995362 w 1903412"/>
                <a:gd name="connsiteY89" fmla="*/ 1047750 h 2182812"/>
                <a:gd name="connsiteX90" fmla="*/ 784225 w 1903412"/>
                <a:gd name="connsiteY90" fmla="*/ 1284287 h 2182812"/>
                <a:gd name="connsiteX91" fmla="*/ 784225 w 1903412"/>
                <a:gd name="connsiteY91" fmla="*/ 1284287 h 2182812"/>
                <a:gd name="connsiteX92" fmla="*/ 654050 w 1903412"/>
                <a:gd name="connsiteY92" fmla="*/ 1431925 h 2182812"/>
                <a:gd name="connsiteX93" fmla="*/ 681037 w 1903412"/>
                <a:gd name="connsiteY93" fmla="*/ 1446212 h 2182812"/>
                <a:gd name="connsiteX94" fmla="*/ 708025 w 1903412"/>
                <a:gd name="connsiteY94" fmla="*/ 1460500 h 2182812"/>
                <a:gd name="connsiteX95" fmla="*/ 733425 w 1903412"/>
                <a:gd name="connsiteY95" fmla="*/ 1471612 h 2182812"/>
                <a:gd name="connsiteX96" fmla="*/ 760412 w 1903412"/>
                <a:gd name="connsiteY96" fmla="*/ 1481137 h 2182812"/>
                <a:gd name="connsiteX97" fmla="*/ 790575 w 1903412"/>
                <a:gd name="connsiteY97" fmla="*/ 1490662 h 2182812"/>
                <a:gd name="connsiteX98" fmla="*/ 817562 w 1903412"/>
                <a:gd name="connsiteY98" fmla="*/ 1500187 h 2182812"/>
                <a:gd name="connsiteX99" fmla="*/ 846137 w 1903412"/>
                <a:gd name="connsiteY99" fmla="*/ 1504950 h 2182812"/>
                <a:gd name="connsiteX100" fmla="*/ 874712 w 1903412"/>
                <a:gd name="connsiteY100" fmla="*/ 1509712 h 2182812"/>
                <a:gd name="connsiteX101" fmla="*/ 903287 w 1903412"/>
                <a:gd name="connsiteY101" fmla="*/ 1514475 h 2182812"/>
                <a:gd name="connsiteX102" fmla="*/ 930275 w 1903412"/>
                <a:gd name="connsiteY102" fmla="*/ 1517650 h 2182812"/>
                <a:gd name="connsiteX103" fmla="*/ 958850 w 1903412"/>
                <a:gd name="connsiteY103" fmla="*/ 1519237 h 2182812"/>
                <a:gd name="connsiteX104" fmla="*/ 987425 w 1903412"/>
                <a:gd name="connsiteY104" fmla="*/ 1519237 h 2182812"/>
                <a:gd name="connsiteX105" fmla="*/ 1016000 w 1903412"/>
                <a:gd name="connsiteY105" fmla="*/ 1517650 h 2182812"/>
                <a:gd name="connsiteX106" fmla="*/ 1044575 w 1903412"/>
                <a:gd name="connsiteY106" fmla="*/ 1516062 h 2182812"/>
                <a:gd name="connsiteX107" fmla="*/ 1073150 w 1903412"/>
                <a:gd name="connsiteY107" fmla="*/ 1509712 h 2182812"/>
                <a:gd name="connsiteX108" fmla="*/ 1100138 w 1903412"/>
                <a:gd name="connsiteY108" fmla="*/ 1506537 h 2182812"/>
                <a:gd name="connsiteX109" fmla="*/ 1128713 w 1903412"/>
                <a:gd name="connsiteY109" fmla="*/ 1500187 h 2182812"/>
                <a:gd name="connsiteX110" fmla="*/ 1155700 w 1903412"/>
                <a:gd name="connsiteY110" fmla="*/ 1492250 h 2182812"/>
                <a:gd name="connsiteX111" fmla="*/ 1182688 w 1903412"/>
                <a:gd name="connsiteY111" fmla="*/ 1485900 h 2182812"/>
                <a:gd name="connsiteX112" fmla="*/ 1211263 w 1903412"/>
                <a:gd name="connsiteY112" fmla="*/ 1476375 h 2182812"/>
                <a:gd name="connsiteX113" fmla="*/ 1236663 w 1903412"/>
                <a:gd name="connsiteY113" fmla="*/ 1465262 h 2182812"/>
                <a:gd name="connsiteX114" fmla="*/ 1263650 w 1903412"/>
                <a:gd name="connsiteY114" fmla="*/ 1452562 h 2182812"/>
                <a:gd name="connsiteX115" fmla="*/ 1290638 w 1903412"/>
                <a:gd name="connsiteY115" fmla="*/ 1439862 h 2182812"/>
                <a:gd name="connsiteX116" fmla="*/ 1316038 w 1903412"/>
                <a:gd name="connsiteY116" fmla="*/ 1427162 h 2182812"/>
                <a:gd name="connsiteX117" fmla="*/ 1341438 w 1903412"/>
                <a:gd name="connsiteY117" fmla="*/ 1412875 h 2182812"/>
                <a:gd name="connsiteX118" fmla="*/ 1365250 w 1903412"/>
                <a:gd name="connsiteY118" fmla="*/ 1397000 h 2182812"/>
                <a:gd name="connsiteX119" fmla="*/ 1389063 w 1903412"/>
                <a:gd name="connsiteY119" fmla="*/ 1379537 h 2182812"/>
                <a:gd name="connsiteX120" fmla="*/ 1412875 w 1903412"/>
                <a:gd name="connsiteY120" fmla="*/ 1363662 h 2182812"/>
                <a:gd name="connsiteX121" fmla="*/ 1435100 w 1903412"/>
                <a:gd name="connsiteY121" fmla="*/ 1343025 h 2182812"/>
                <a:gd name="connsiteX122" fmla="*/ 1457325 w 1903412"/>
                <a:gd name="connsiteY122" fmla="*/ 1323975 h 2182812"/>
                <a:gd name="connsiteX123" fmla="*/ 1477963 w 1903412"/>
                <a:gd name="connsiteY123" fmla="*/ 1303337 h 2182812"/>
                <a:gd name="connsiteX124" fmla="*/ 1498601 w 1903412"/>
                <a:gd name="connsiteY124" fmla="*/ 1282700 h 2182812"/>
                <a:gd name="connsiteX125" fmla="*/ 1557338 w 1903412"/>
                <a:gd name="connsiteY125" fmla="*/ 1136650 h 2182812"/>
                <a:gd name="connsiteX126" fmla="*/ 1614488 w 1903412"/>
                <a:gd name="connsiteY126" fmla="*/ 989012 h 2182812"/>
                <a:gd name="connsiteX127" fmla="*/ 1665288 w 1903412"/>
                <a:gd name="connsiteY127" fmla="*/ 846137 h 2182812"/>
                <a:gd name="connsiteX128" fmla="*/ 1624013 w 1903412"/>
                <a:gd name="connsiteY128" fmla="*/ 893762 h 2182812"/>
                <a:gd name="connsiteX129" fmla="*/ 1624013 w 1903412"/>
                <a:gd name="connsiteY129" fmla="*/ 893763 h 2182812"/>
                <a:gd name="connsiteX130" fmla="*/ 1665288 w 1903412"/>
                <a:gd name="connsiteY130" fmla="*/ 846138 h 2182812"/>
                <a:gd name="connsiteX131" fmla="*/ 1903412 w 1903412"/>
                <a:gd name="connsiteY131" fmla="*/ 0 h 2182812"/>
                <a:gd name="connsiteX132" fmla="*/ 1584325 w 1903412"/>
                <a:gd name="connsiteY132" fmla="*/ 373062 h 2182812"/>
                <a:gd name="connsiteX133" fmla="*/ 1258887 w 1903412"/>
                <a:gd name="connsiteY133" fmla="*/ 747712 h 2182812"/>
                <a:gd name="connsiteX134" fmla="*/ 1289050 w 1903412"/>
                <a:gd name="connsiteY134" fmla="*/ 754062 h 2182812"/>
                <a:gd name="connsiteX135" fmla="*/ 1317625 w 1903412"/>
                <a:gd name="connsiteY135" fmla="*/ 757237 h 2182812"/>
                <a:gd name="connsiteX136" fmla="*/ 1347787 w 1903412"/>
                <a:gd name="connsiteY136" fmla="*/ 760412 h 2182812"/>
                <a:gd name="connsiteX137" fmla="*/ 1379537 w 1903412"/>
                <a:gd name="connsiteY137" fmla="*/ 760412 h 2182812"/>
                <a:gd name="connsiteX138" fmla="*/ 1408112 w 1903412"/>
                <a:gd name="connsiteY138" fmla="*/ 760412 h 2182812"/>
                <a:gd name="connsiteX139" fmla="*/ 1436687 w 1903412"/>
                <a:gd name="connsiteY139" fmla="*/ 755650 h 2182812"/>
                <a:gd name="connsiteX140" fmla="*/ 1466850 w 1903412"/>
                <a:gd name="connsiteY140" fmla="*/ 752475 h 2182812"/>
                <a:gd name="connsiteX141" fmla="*/ 1495425 w 1903412"/>
                <a:gd name="connsiteY141" fmla="*/ 747712 h 2182812"/>
                <a:gd name="connsiteX142" fmla="*/ 1524000 w 1903412"/>
                <a:gd name="connsiteY142" fmla="*/ 739775 h 2182812"/>
                <a:gd name="connsiteX143" fmla="*/ 1552575 w 1903412"/>
                <a:gd name="connsiteY143" fmla="*/ 733425 h 2182812"/>
                <a:gd name="connsiteX144" fmla="*/ 1611312 w 1903412"/>
                <a:gd name="connsiteY144" fmla="*/ 714375 h 2182812"/>
                <a:gd name="connsiteX145" fmla="*/ 1666875 w 1903412"/>
                <a:gd name="connsiteY145" fmla="*/ 693737 h 2182812"/>
                <a:gd name="connsiteX146" fmla="*/ 1724025 w 1903412"/>
                <a:gd name="connsiteY146" fmla="*/ 669925 h 2182812"/>
                <a:gd name="connsiteX147" fmla="*/ 1754187 w 1903412"/>
                <a:gd name="connsiteY147" fmla="*/ 571500 h 2182812"/>
                <a:gd name="connsiteX148" fmla="*/ 1782762 w 1903412"/>
                <a:gd name="connsiteY148" fmla="*/ 476250 h 2182812"/>
                <a:gd name="connsiteX149" fmla="*/ 1831975 w 1903412"/>
                <a:gd name="connsiteY149" fmla="*/ 301625 h 2182812"/>
                <a:gd name="connsiteX150" fmla="*/ 1871662 w 1903412"/>
                <a:gd name="connsiteY150" fmla="*/ 150813 h 2182812"/>
                <a:gd name="connsiteX151" fmla="*/ 1901825 w 1903412"/>
                <a:gd name="connsiteY151" fmla="*/ 28575 h 2182812"/>
                <a:gd name="connsiteX152" fmla="*/ 1903412 w 1903412"/>
                <a:gd name="connsiteY152" fmla="*/ 14288 h 218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</a:cxnLst>
              <a:rect l="l" t="t" r="r" b="b"/>
              <a:pathLst>
                <a:path w="1903412" h="2182812">
                  <a:moveTo>
                    <a:pt x="1498600" y="1282700"/>
                  </a:moveTo>
                  <a:lnTo>
                    <a:pt x="1477963" y="1303338"/>
                  </a:lnTo>
                  <a:lnTo>
                    <a:pt x="1457325" y="1323975"/>
                  </a:lnTo>
                  <a:lnTo>
                    <a:pt x="1435100" y="1343025"/>
                  </a:lnTo>
                  <a:lnTo>
                    <a:pt x="1412875" y="1363663"/>
                  </a:lnTo>
                  <a:lnTo>
                    <a:pt x="1389063" y="1379538"/>
                  </a:lnTo>
                  <a:lnTo>
                    <a:pt x="1365250" y="1397000"/>
                  </a:lnTo>
                  <a:lnTo>
                    <a:pt x="1341438" y="1412875"/>
                  </a:lnTo>
                  <a:lnTo>
                    <a:pt x="1316038" y="1427163"/>
                  </a:lnTo>
                  <a:lnTo>
                    <a:pt x="1290638" y="1439863"/>
                  </a:lnTo>
                  <a:lnTo>
                    <a:pt x="1263650" y="1452563"/>
                  </a:lnTo>
                  <a:lnTo>
                    <a:pt x="1236662" y="1465263"/>
                  </a:lnTo>
                  <a:lnTo>
                    <a:pt x="1211262" y="1476375"/>
                  </a:lnTo>
                  <a:lnTo>
                    <a:pt x="1182687" y="1485900"/>
                  </a:lnTo>
                  <a:lnTo>
                    <a:pt x="1155700" y="1492250"/>
                  </a:lnTo>
                  <a:lnTo>
                    <a:pt x="1128712" y="1500188"/>
                  </a:lnTo>
                  <a:lnTo>
                    <a:pt x="1100137" y="1506538"/>
                  </a:lnTo>
                  <a:lnTo>
                    <a:pt x="1073150" y="1509713"/>
                  </a:lnTo>
                  <a:lnTo>
                    <a:pt x="1044575" y="1516063"/>
                  </a:lnTo>
                  <a:lnTo>
                    <a:pt x="1016000" y="1517650"/>
                  </a:lnTo>
                  <a:lnTo>
                    <a:pt x="987425" y="1519238"/>
                  </a:lnTo>
                  <a:lnTo>
                    <a:pt x="958850" y="1519238"/>
                  </a:lnTo>
                  <a:lnTo>
                    <a:pt x="930275" y="1517650"/>
                  </a:lnTo>
                  <a:lnTo>
                    <a:pt x="903287" y="1514475"/>
                  </a:lnTo>
                  <a:lnTo>
                    <a:pt x="874712" y="1509713"/>
                  </a:lnTo>
                  <a:lnTo>
                    <a:pt x="846137" y="1504950"/>
                  </a:lnTo>
                  <a:lnTo>
                    <a:pt x="817562" y="1500188"/>
                  </a:lnTo>
                  <a:lnTo>
                    <a:pt x="790575" y="1490663"/>
                  </a:lnTo>
                  <a:lnTo>
                    <a:pt x="760412" y="1481138"/>
                  </a:lnTo>
                  <a:lnTo>
                    <a:pt x="733425" y="1471613"/>
                  </a:lnTo>
                  <a:lnTo>
                    <a:pt x="708025" y="1460500"/>
                  </a:lnTo>
                  <a:lnTo>
                    <a:pt x="681037" y="1446213"/>
                  </a:lnTo>
                  <a:lnTo>
                    <a:pt x="654050" y="1431925"/>
                  </a:lnTo>
                  <a:lnTo>
                    <a:pt x="285750" y="1839913"/>
                  </a:lnTo>
                  <a:lnTo>
                    <a:pt x="0" y="2151062"/>
                  </a:lnTo>
                  <a:lnTo>
                    <a:pt x="14287" y="2149475"/>
                  </a:lnTo>
                  <a:lnTo>
                    <a:pt x="26987" y="2149475"/>
                  </a:lnTo>
                  <a:lnTo>
                    <a:pt x="98425" y="2149475"/>
                  </a:lnTo>
                  <a:lnTo>
                    <a:pt x="166687" y="2154237"/>
                  </a:lnTo>
                  <a:lnTo>
                    <a:pt x="234950" y="2157412"/>
                  </a:lnTo>
                  <a:lnTo>
                    <a:pt x="301625" y="2162175"/>
                  </a:lnTo>
                  <a:lnTo>
                    <a:pt x="431800" y="2173287"/>
                  </a:lnTo>
                  <a:lnTo>
                    <a:pt x="496887" y="2178050"/>
                  </a:lnTo>
                  <a:lnTo>
                    <a:pt x="563562" y="2182812"/>
                  </a:lnTo>
                  <a:lnTo>
                    <a:pt x="1138237" y="2012950"/>
                  </a:lnTo>
                  <a:lnTo>
                    <a:pt x="1204912" y="1898650"/>
                  </a:lnTo>
                  <a:lnTo>
                    <a:pt x="1266825" y="1779588"/>
                  </a:lnTo>
                  <a:lnTo>
                    <a:pt x="1327150" y="1662113"/>
                  </a:lnTo>
                  <a:lnTo>
                    <a:pt x="1384300" y="1543050"/>
                  </a:lnTo>
                  <a:lnTo>
                    <a:pt x="1384300" y="1539875"/>
                  </a:lnTo>
                  <a:lnTo>
                    <a:pt x="1382713" y="1539875"/>
                  </a:lnTo>
                  <a:lnTo>
                    <a:pt x="1371600" y="1541463"/>
                  </a:lnTo>
                  <a:lnTo>
                    <a:pt x="1330325" y="1555750"/>
                  </a:lnTo>
                  <a:lnTo>
                    <a:pt x="1306513" y="1562100"/>
                  </a:lnTo>
                  <a:lnTo>
                    <a:pt x="1296988" y="1566863"/>
                  </a:lnTo>
                  <a:lnTo>
                    <a:pt x="1285875" y="1568450"/>
                  </a:lnTo>
                  <a:lnTo>
                    <a:pt x="1274763" y="1568450"/>
                  </a:lnTo>
                  <a:lnTo>
                    <a:pt x="1266825" y="1566863"/>
                  </a:lnTo>
                  <a:lnTo>
                    <a:pt x="1260475" y="1560513"/>
                  </a:lnTo>
                  <a:lnTo>
                    <a:pt x="1257300" y="1555750"/>
                  </a:lnTo>
                  <a:lnTo>
                    <a:pt x="1265238" y="1552575"/>
                  </a:lnTo>
                  <a:lnTo>
                    <a:pt x="1277938" y="1546225"/>
                  </a:lnTo>
                  <a:lnTo>
                    <a:pt x="1304925" y="1533525"/>
                  </a:lnTo>
                  <a:lnTo>
                    <a:pt x="1333500" y="1516063"/>
                  </a:lnTo>
                  <a:lnTo>
                    <a:pt x="1362075" y="1495425"/>
                  </a:lnTo>
                  <a:lnTo>
                    <a:pt x="1387475" y="1476375"/>
                  </a:lnTo>
                  <a:lnTo>
                    <a:pt x="1409700" y="1460500"/>
                  </a:lnTo>
                  <a:lnTo>
                    <a:pt x="1425575" y="1446213"/>
                  </a:lnTo>
                  <a:lnTo>
                    <a:pt x="1433513" y="1438275"/>
                  </a:lnTo>
                  <a:lnTo>
                    <a:pt x="1438275" y="1422400"/>
                  </a:lnTo>
                  <a:close/>
                  <a:moveTo>
                    <a:pt x="1610017" y="907758"/>
                  </a:moveTo>
                  <a:lnTo>
                    <a:pt x="1577976" y="939800"/>
                  </a:lnTo>
                  <a:lnTo>
                    <a:pt x="1574107" y="943535"/>
                  </a:lnTo>
                  <a:lnTo>
                    <a:pt x="1577975" y="939800"/>
                  </a:lnTo>
                  <a:close/>
                  <a:moveTo>
                    <a:pt x="1724025" y="669925"/>
                  </a:moveTo>
                  <a:lnTo>
                    <a:pt x="1666875" y="693738"/>
                  </a:lnTo>
                  <a:lnTo>
                    <a:pt x="1611313" y="714375"/>
                  </a:lnTo>
                  <a:lnTo>
                    <a:pt x="1552575" y="733425"/>
                  </a:lnTo>
                  <a:lnTo>
                    <a:pt x="1524000" y="739775"/>
                  </a:lnTo>
                  <a:lnTo>
                    <a:pt x="1495425" y="747713"/>
                  </a:lnTo>
                  <a:lnTo>
                    <a:pt x="1466850" y="752475"/>
                  </a:lnTo>
                  <a:lnTo>
                    <a:pt x="1436688" y="755650"/>
                  </a:lnTo>
                  <a:lnTo>
                    <a:pt x="1408113" y="760413"/>
                  </a:lnTo>
                  <a:lnTo>
                    <a:pt x="1379538" y="760413"/>
                  </a:lnTo>
                  <a:lnTo>
                    <a:pt x="1347788" y="760413"/>
                  </a:lnTo>
                  <a:lnTo>
                    <a:pt x="1317625" y="757238"/>
                  </a:lnTo>
                  <a:lnTo>
                    <a:pt x="1289050" y="754063"/>
                  </a:lnTo>
                  <a:lnTo>
                    <a:pt x="1258888" y="747713"/>
                  </a:lnTo>
                  <a:lnTo>
                    <a:pt x="1204912" y="808038"/>
                  </a:lnTo>
                  <a:lnTo>
                    <a:pt x="995362" y="1047750"/>
                  </a:lnTo>
                  <a:lnTo>
                    <a:pt x="784225" y="1284287"/>
                  </a:lnTo>
                  <a:lnTo>
                    <a:pt x="784225" y="1284287"/>
                  </a:lnTo>
                  <a:lnTo>
                    <a:pt x="654050" y="1431925"/>
                  </a:lnTo>
                  <a:lnTo>
                    <a:pt x="681037" y="1446212"/>
                  </a:lnTo>
                  <a:lnTo>
                    <a:pt x="708025" y="1460500"/>
                  </a:lnTo>
                  <a:lnTo>
                    <a:pt x="733425" y="1471612"/>
                  </a:lnTo>
                  <a:lnTo>
                    <a:pt x="760412" y="1481137"/>
                  </a:lnTo>
                  <a:lnTo>
                    <a:pt x="790575" y="1490662"/>
                  </a:lnTo>
                  <a:lnTo>
                    <a:pt x="817562" y="1500187"/>
                  </a:lnTo>
                  <a:lnTo>
                    <a:pt x="846137" y="1504950"/>
                  </a:lnTo>
                  <a:lnTo>
                    <a:pt x="874712" y="1509712"/>
                  </a:lnTo>
                  <a:lnTo>
                    <a:pt x="903287" y="1514475"/>
                  </a:lnTo>
                  <a:lnTo>
                    <a:pt x="930275" y="1517650"/>
                  </a:lnTo>
                  <a:lnTo>
                    <a:pt x="958850" y="1519237"/>
                  </a:lnTo>
                  <a:lnTo>
                    <a:pt x="987425" y="1519237"/>
                  </a:lnTo>
                  <a:lnTo>
                    <a:pt x="1016000" y="1517650"/>
                  </a:lnTo>
                  <a:lnTo>
                    <a:pt x="1044575" y="1516062"/>
                  </a:lnTo>
                  <a:lnTo>
                    <a:pt x="1073150" y="1509712"/>
                  </a:lnTo>
                  <a:lnTo>
                    <a:pt x="1100138" y="1506537"/>
                  </a:lnTo>
                  <a:lnTo>
                    <a:pt x="1128713" y="1500187"/>
                  </a:lnTo>
                  <a:lnTo>
                    <a:pt x="1155700" y="1492250"/>
                  </a:lnTo>
                  <a:lnTo>
                    <a:pt x="1182688" y="1485900"/>
                  </a:lnTo>
                  <a:lnTo>
                    <a:pt x="1211263" y="1476375"/>
                  </a:lnTo>
                  <a:lnTo>
                    <a:pt x="1236663" y="1465262"/>
                  </a:lnTo>
                  <a:lnTo>
                    <a:pt x="1263650" y="1452562"/>
                  </a:lnTo>
                  <a:lnTo>
                    <a:pt x="1290638" y="1439862"/>
                  </a:lnTo>
                  <a:lnTo>
                    <a:pt x="1316038" y="1427162"/>
                  </a:lnTo>
                  <a:lnTo>
                    <a:pt x="1341438" y="1412875"/>
                  </a:lnTo>
                  <a:lnTo>
                    <a:pt x="1365250" y="1397000"/>
                  </a:lnTo>
                  <a:lnTo>
                    <a:pt x="1389063" y="1379537"/>
                  </a:lnTo>
                  <a:lnTo>
                    <a:pt x="1412875" y="1363662"/>
                  </a:lnTo>
                  <a:lnTo>
                    <a:pt x="1435100" y="1343025"/>
                  </a:lnTo>
                  <a:lnTo>
                    <a:pt x="1457325" y="1323975"/>
                  </a:lnTo>
                  <a:lnTo>
                    <a:pt x="1477963" y="1303337"/>
                  </a:lnTo>
                  <a:lnTo>
                    <a:pt x="1498601" y="1282700"/>
                  </a:lnTo>
                  <a:lnTo>
                    <a:pt x="1557338" y="1136650"/>
                  </a:lnTo>
                  <a:lnTo>
                    <a:pt x="1614488" y="989012"/>
                  </a:lnTo>
                  <a:lnTo>
                    <a:pt x="1665288" y="846137"/>
                  </a:lnTo>
                  <a:lnTo>
                    <a:pt x="1624013" y="893762"/>
                  </a:lnTo>
                  <a:lnTo>
                    <a:pt x="1624013" y="893763"/>
                  </a:lnTo>
                  <a:lnTo>
                    <a:pt x="1665288" y="846138"/>
                  </a:lnTo>
                  <a:close/>
                  <a:moveTo>
                    <a:pt x="1903412" y="0"/>
                  </a:moveTo>
                  <a:lnTo>
                    <a:pt x="1584325" y="373062"/>
                  </a:lnTo>
                  <a:lnTo>
                    <a:pt x="1258887" y="747712"/>
                  </a:lnTo>
                  <a:lnTo>
                    <a:pt x="1289050" y="754062"/>
                  </a:lnTo>
                  <a:lnTo>
                    <a:pt x="1317625" y="757237"/>
                  </a:lnTo>
                  <a:lnTo>
                    <a:pt x="1347787" y="760412"/>
                  </a:lnTo>
                  <a:lnTo>
                    <a:pt x="1379537" y="760412"/>
                  </a:lnTo>
                  <a:lnTo>
                    <a:pt x="1408112" y="760412"/>
                  </a:lnTo>
                  <a:lnTo>
                    <a:pt x="1436687" y="755650"/>
                  </a:lnTo>
                  <a:lnTo>
                    <a:pt x="1466850" y="752475"/>
                  </a:lnTo>
                  <a:lnTo>
                    <a:pt x="1495425" y="747712"/>
                  </a:lnTo>
                  <a:lnTo>
                    <a:pt x="1524000" y="739775"/>
                  </a:lnTo>
                  <a:lnTo>
                    <a:pt x="1552575" y="733425"/>
                  </a:lnTo>
                  <a:lnTo>
                    <a:pt x="1611312" y="714375"/>
                  </a:lnTo>
                  <a:lnTo>
                    <a:pt x="1666875" y="693737"/>
                  </a:lnTo>
                  <a:lnTo>
                    <a:pt x="1724025" y="669925"/>
                  </a:lnTo>
                  <a:lnTo>
                    <a:pt x="1754187" y="571500"/>
                  </a:lnTo>
                  <a:lnTo>
                    <a:pt x="1782762" y="476250"/>
                  </a:lnTo>
                  <a:lnTo>
                    <a:pt x="1831975" y="301625"/>
                  </a:lnTo>
                  <a:lnTo>
                    <a:pt x="1871662" y="150813"/>
                  </a:lnTo>
                  <a:lnTo>
                    <a:pt x="1901825" y="28575"/>
                  </a:lnTo>
                  <a:lnTo>
                    <a:pt x="1903412" y="1428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="ctr"/>
            <a:lstStyle/>
            <a:p>
              <a:pPr algn="ctr"/>
              <a:endParaRPr>
                <a:latin typeface="UVN Cat Bien" pitchFamily="18" charset="0"/>
                <a:cs typeface="+mn-ea"/>
                <a:sym typeface="+mn-lt"/>
              </a:endParaRPr>
            </a:p>
          </p:txBody>
        </p:sp>
      </p:grpSp>
      <p:sp>
        <p:nvSpPr>
          <p:cNvPr id="5" name="ïślíḓè">
            <a:extLst>
              <a:ext uri="{FF2B5EF4-FFF2-40B4-BE49-F238E27FC236}">
                <a16:creationId xmlns:a16="http://schemas.microsoft.com/office/drawing/2014/main" id="{268F2E5A-4DC8-4D6E-B45D-3894EE17A69C}"/>
              </a:ext>
            </a:extLst>
          </p:cNvPr>
          <p:cNvSpPr/>
          <p:nvPr/>
        </p:nvSpPr>
        <p:spPr>
          <a:xfrm>
            <a:off x="1610022" y="2582231"/>
            <a:ext cx="426472" cy="426472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6" name="ïSlîḑê">
            <a:extLst>
              <a:ext uri="{FF2B5EF4-FFF2-40B4-BE49-F238E27FC236}">
                <a16:creationId xmlns:a16="http://schemas.microsoft.com/office/drawing/2014/main" id="{1B4D619C-2108-4CE3-9331-EB166715EF35}"/>
              </a:ext>
            </a:extLst>
          </p:cNvPr>
          <p:cNvSpPr/>
          <p:nvPr/>
        </p:nvSpPr>
        <p:spPr>
          <a:xfrm>
            <a:off x="2273930" y="1646489"/>
            <a:ext cx="426472" cy="426472"/>
          </a:xfrm>
          <a:prstGeom prst="ellipse">
            <a:avLst/>
          </a:prstGeom>
          <a:solidFill>
            <a:schemeClr val="accent2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7" name="íšḷíḍè">
            <a:extLst>
              <a:ext uri="{FF2B5EF4-FFF2-40B4-BE49-F238E27FC236}">
                <a16:creationId xmlns:a16="http://schemas.microsoft.com/office/drawing/2014/main" id="{451D44A9-9A6B-46FC-A56F-17E5FB0599DC}"/>
              </a:ext>
            </a:extLst>
          </p:cNvPr>
          <p:cNvSpPr/>
          <p:nvPr/>
        </p:nvSpPr>
        <p:spPr>
          <a:xfrm>
            <a:off x="2433383" y="3943970"/>
            <a:ext cx="426472" cy="426472"/>
          </a:xfrm>
          <a:prstGeom prst="ellipse">
            <a:avLst/>
          </a:prstGeom>
          <a:solidFill>
            <a:schemeClr val="accent3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8" name="ïṧ1îḑe">
            <a:extLst>
              <a:ext uri="{FF2B5EF4-FFF2-40B4-BE49-F238E27FC236}">
                <a16:creationId xmlns:a16="http://schemas.microsoft.com/office/drawing/2014/main" id="{CD60B7D8-ED20-4B9F-B746-C1A69D3DE13C}"/>
              </a:ext>
            </a:extLst>
          </p:cNvPr>
          <p:cNvSpPr/>
          <p:nvPr/>
        </p:nvSpPr>
        <p:spPr>
          <a:xfrm>
            <a:off x="3384077" y="2465816"/>
            <a:ext cx="426472" cy="426472"/>
          </a:xfrm>
          <a:prstGeom prst="ellipse">
            <a:avLst/>
          </a:prstGeom>
          <a:solidFill>
            <a:srgbClr val="90BDB5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9" name="íṧlíḓe">
            <a:extLst>
              <a:ext uri="{FF2B5EF4-FFF2-40B4-BE49-F238E27FC236}">
                <a16:creationId xmlns:a16="http://schemas.microsoft.com/office/drawing/2014/main" id="{021339ED-4A29-46B5-BFCB-A0055DF37619}"/>
              </a:ext>
            </a:extLst>
          </p:cNvPr>
          <p:cNvSpPr/>
          <p:nvPr/>
        </p:nvSpPr>
        <p:spPr>
          <a:xfrm>
            <a:off x="4042107" y="3546306"/>
            <a:ext cx="426472" cy="426472"/>
          </a:xfrm>
          <a:prstGeom prst="ellipse">
            <a:avLst/>
          </a:prstGeom>
          <a:solidFill>
            <a:schemeClr val="accent5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10" name="ïSļiďe">
            <a:extLst>
              <a:ext uri="{FF2B5EF4-FFF2-40B4-BE49-F238E27FC236}">
                <a16:creationId xmlns:a16="http://schemas.microsoft.com/office/drawing/2014/main" id="{FC1C5871-72EE-4C4E-8E8B-96EE3F22AF40}"/>
              </a:ext>
            </a:extLst>
          </p:cNvPr>
          <p:cNvSpPr txBox="1">
            <a:spLocks/>
          </p:cNvSpPr>
          <p:nvPr/>
        </p:nvSpPr>
        <p:spPr>
          <a:xfrm>
            <a:off x="711509" y="2814762"/>
            <a:ext cx="3419127" cy="762432"/>
          </a:xfrm>
          <a:prstGeom prst="rect">
            <a:avLst/>
          </a:prstGeom>
        </p:spPr>
        <p:txBody>
          <a:bodyPr anchor="ctr"/>
          <a:lstStyle/>
          <a:p>
            <a:pPr algn="ctr"/>
            <a:endParaRPr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39" name="Text Box 4"/>
          <p:cNvSpPr txBox="1">
            <a:spLocks noChangeArrowheads="1"/>
          </p:cNvSpPr>
          <p:nvPr/>
        </p:nvSpPr>
        <p:spPr bwMode="auto">
          <a:xfrm>
            <a:off x="2942767" y="1445709"/>
            <a:ext cx="83358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lời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kêu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gọi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hiện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rõ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điều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đó</a:t>
            </a:r>
            <a:r>
              <a:rPr lang="en-US" altLang="vi-V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40" name="Text Box 4"/>
          <p:cNvSpPr txBox="1">
            <a:spLocks noChangeArrowheads="1"/>
          </p:cNvSpPr>
          <p:nvPr/>
        </p:nvSpPr>
        <p:spPr bwMode="auto">
          <a:xfrm>
            <a:off x="4428948" y="2723987"/>
            <a:ext cx="648150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Chúng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ta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thà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hi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sinh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tất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cả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chứ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định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chịu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mất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nước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chịu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nô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lệ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.”</a:t>
            </a:r>
            <a:endParaRPr lang="en-US" altLang="vi-VN" sz="3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076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图片 75">
            <a:extLst>
              <a:ext uri="{FF2B5EF4-FFF2-40B4-BE49-F238E27FC236}">
                <a16:creationId xmlns:a16="http://schemas.microsoft.com/office/drawing/2014/main" id="{F7B20D3C-D98B-4CDC-AF9A-30E49D1596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77" name="矩形 76">
            <a:extLst>
              <a:ext uri="{FF2B5EF4-FFF2-40B4-BE49-F238E27FC236}">
                <a16:creationId xmlns:a16="http://schemas.microsoft.com/office/drawing/2014/main" id="{F22B2F24-27A6-4C39-BD43-66ABB1FF1309}"/>
              </a:ext>
            </a:extLst>
          </p:cNvPr>
          <p:cNvSpPr/>
          <p:nvPr/>
        </p:nvSpPr>
        <p:spPr>
          <a:xfrm>
            <a:off x="969393" y="633952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Diamond 1"/>
          <p:cNvSpPr/>
          <p:nvPr/>
        </p:nvSpPr>
        <p:spPr>
          <a:xfrm>
            <a:off x="1360776" y="797168"/>
            <a:ext cx="5275384" cy="5263662"/>
          </a:xfrm>
          <a:prstGeom prst="diamond">
            <a:avLst/>
          </a:prstGeom>
          <a:effectLst>
            <a:softEdge rad="3175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altLang="vi-VN"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Ngôi nhà ở làng Vạn Phúc (Hà Đông), nơi chủ tịch Hồ Chí Minh viết Lời kêu gọi toàn quốc kháng chiến</a:t>
            </a:r>
            <a:endParaRPr lang="en-US" altLang="vi-VN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78" name="81bd823a-7063-4816-819e-412cacb005f8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00344A4A-056E-4D74-AAC7-5B6D754FD652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5565520" y="1024918"/>
            <a:ext cx="5907343" cy="4603307"/>
            <a:chOff x="5565520" y="1268760"/>
            <a:chExt cx="5907343" cy="4603307"/>
          </a:xfrm>
        </p:grpSpPr>
        <p:sp>
          <p:nvSpPr>
            <p:cNvPr id="79" name="ïśḷiḍè">
              <a:extLst>
                <a:ext uri="{FF2B5EF4-FFF2-40B4-BE49-F238E27FC236}">
                  <a16:creationId xmlns:a16="http://schemas.microsoft.com/office/drawing/2014/main" id="{B32FC80B-C08F-44F9-85B3-ACEA62D4E749}"/>
                </a:ext>
              </a:extLst>
            </p:cNvPr>
            <p:cNvSpPr/>
            <p:nvPr/>
          </p:nvSpPr>
          <p:spPr>
            <a:xfrm>
              <a:off x="5565520" y="1268760"/>
              <a:ext cx="4604399" cy="4603307"/>
            </a:xfrm>
            <a:prstGeom prst="diamond">
              <a:avLst/>
            </a:pr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dirty="0">
                <a:cs typeface="+mn-ea"/>
                <a:sym typeface="+mn-lt"/>
              </a:endParaRPr>
            </a:p>
          </p:txBody>
        </p:sp>
        <p:sp>
          <p:nvSpPr>
            <p:cNvPr id="80" name="îś1iďè">
              <a:extLst>
                <a:ext uri="{FF2B5EF4-FFF2-40B4-BE49-F238E27FC236}">
                  <a16:creationId xmlns:a16="http://schemas.microsoft.com/office/drawing/2014/main" id="{AF73C54C-85C5-4BC4-A6D4-9AF34DE39CCE}"/>
                </a:ext>
              </a:extLst>
            </p:cNvPr>
            <p:cNvSpPr/>
            <p:nvPr/>
          </p:nvSpPr>
          <p:spPr>
            <a:xfrm>
              <a:off x="7706801" y="1687383"/>
              <a:ext cx="3766062" cy="3766062"/>
            </a:xfrm>
            <a:prstGeom prst="diamond">
              <a:avLst/>
            </a:prstGeom>
            <a:noFill/>
            <a:ln w="127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rgbClr r="0" g="0" b="0"/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81" name="iṩļiḓê">
              <a:extLst>
                <a:ext uri="{FF2B5EF4-FFF2-40B4-BE49-F238E27FC236}">
                  <a16:creationId xmlns:a16="http://schemas.microsoft.com/office/drawing/2014/main" id="{4E254616-7B27-4F9C-B4EC-ECF01F83E9AE}"/>
                </a:ext>
              </a:extLst>
            </p:cNvPr>
            <p:cNvSpPr/>
            <p:nvPr/>
          </p:nvSpPr>
          <p:spPr>
            <a:xfrm>
              <a:off x="5565520" y="1268760"/>
              <a:ext cx="1070640" cy="1070640"/>
            </a:xfrm>
            <a:prstGeom prst="diamond">
              <a:avLst/>
            </a:prstGeom>
            <a:noFill/>
            <a:ln w="127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rgbClr r="0" g="0" b="0"/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>
                <a:cs typeface="+mn-ea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6625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14C02CD3-9477-4B8A-9439-53D626548E31}"/>
              </a:ext>
            </a:extLst>
          </p:cNvPr>
          <p:cNvSpPr/>
          <p:nvPr/>
        </p:nvSpPr>
        <p:spPr>
          <a:xfrm>
            <a:off x="2538114" y="1568383"/>
            <a:ext cx="7136091" cy="3721231"/>
          </a:xfrm>
          <a:prstGeom prst="rect">
            <a:avLst/>
          </a:prstGeom>
          <a:solidFill>
            <a:srgbClr val="90BDB5"/>
          </a:solidFill>
          <a:ln>
            <a:noFill/>
          </a:ln>
          <a:effectLst>
            <a:outerShdw blurRad="304800" dist="2159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椭圆 7">
            <a:extLst>
              <a:ext uri="{FF2B5EF4-FFF2-40B4-BE49-F238E27FC236}">
                <a16:creationId xmlns:a16="http://schemas.microsoft.com/office/drawing/2014/main" id="{4ED02583-C938-40A9-AB57-DDA3455C63D7}"/>
              </a:ext>
            </a:extLst>
          </p:cNvPr>
          <p:cNvSpPr/>
          <p:nvPr/>
        </p:nvSpPr>
        <p:spPr>
          <a:xfrm>
            <a:off x="4409439" y="1732280"/>
            <a:ext cx="3393440" cy="339344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椭圆 8">
            <a:extLst>
              <a:ext uri="{FF2B5EF4-FFF2-40B4-BE49-F238E27FC236}">
                <a16:creationId xmlns:a16="http://schemas.microsoft.com/office/drawing/2014/main" id="{85599C3F-7E56-4A87-9A20-8A96744F5B95}"/>
              </a:ext>
            </a:extLst>
          </p:cNvPr>
          <p:cNvSpPr/>
          <p:nvPr/>
        </p:nvSpPr>
        <p:spPr>
          <a:xfrm>
            <a:off x="4508499" y="1831340"/>
            <a:ext cx="3195320" cy="319532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E19BFCA-D16F-4BBE-84DE-DD1E70979744}"/>
              </a:ext>
            </a:extLst>
          </p:cNvPr>
          <p:cNvSpPr txBox="1"/>
          <p:nvPr/>
        </p:nvSpPr>
        <p:spPr>
          <a:xfrm>
            <a:off x="4998720" y="2001518"/>
            <a:ext cx="2194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600" b="1" dirty="0">
                <a:solidFill>
                  <a:schemeClr val="bg1"/>
                </a:solidFill>
                <a:latin typeface="UVN Cat Bien" pitchFamily="18" charset="0"/>
              </a:rPr>
              <a:t>03</a:t>
            </a:r>
            <a:endParaRPr lang="zh-CN" altLang="en-US" sz="9600" b="1" dirty="0">
              <a:solidFill>
                <a:schemeClr val="bg1"/>
              </a:solidFill>
              <a:latin typeface="UVN Cat Bien" pitchFamily="18" charset="0"/>
            </a:endParaRPr>
          </a:p>
        </p:txBody>
      </p:sp>
      <p:cxnSp>
        <p:nvCxnSpPr>
          <p:cNvPr id="12" name="直接连接符 11">
            <a:extLst>
              <a:ext uri="{FF2B5EF4-FFF2-40B4-BE49-F238E27FC236}">
                <a16:creationId xmlns:a16="http://schemas.microsoft.com/office/drawing/2014/main" id="{B3DEBD59-9AFF-4914-A587-3E13E4236489}"/>
              </a:ext>
            </a:extLst>
          </p:cNvPr>
          <p:cNvCxnSpPr>
            <a:cxnSpLocks/>
          </p:cNvCxnSpPr>
          <p:nvPr/>
        </p:nvCxnSpPr>
        <p:spPr>
          <a:xfrm>
            <a:off x="5130800" y="3428998"/>
            <a:ext cx="1981200" cy="0"/>
          </a:xfrm>
          <a:prstGeom prst="line">
            <a:avLst/>
          </a:prstGeom>
          <a:ln w="412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>
            <a:extLst>
              <a:ext uri="{FF2B5EF4-FFF2-40B4-BE49-F238E27FC236}">
                <a16:creationId xmlns:a16="http://schemas.microsoft.com/office/drawing/2014/main" id="{9627F22E-7043-4AB0-A45E-76396BB03FCE}"/>
              </a:ext>
            </a:extLst>
          </p:cNvPr>
          <p:cNvSpPr txBox="1"/>
          <p:nvPr/>
        </p:nvSpPr>
        <p:spPr>
          <a:xfrm>
            <a:off x="4836160" y="3566035"/>
            <a:ext cx="25196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Cuộc chiến đấu anh dũng của quân và dân ta ở Hà Nội và trên khắp cả nước</a:t>
            </a:r>
            <a:endParaRPr lang="zh-CN" altLang="en-US" sz="2000" b="1" dirty="0">
              <a:solidFill>
                <a:schemeClr val="bg1"/>
              </a:solidFill>
              <a:latin typeface="UVN Cat Bie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237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>
            <a:extLst>
              <a:ext uri="{FF2B5EF4-FFF2-40B4-BE49-F238E27FC236}">
                <a16:creationId xmlns:a16="http://schemas.microsoft.com/office/drawing/2014/main" id="{04EFD3E9-1001-448D-8C15-5214C1CD24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42" name="矩形 41">
            <a:extLst>
              <a:ext uri="{FF2B5EF4-FFF2-40B4-BE49-F238E27FC236}">
                <a16:creationId xmlns:a16="http://schemas.microsoft.com/office/drawing/2014/main" id="{F69C6DFC-4302-4F38-8805-5CB12A124ACF}"/>
              </a:ext>
            </a:extLst>
          </p:cNvPr>
          <p:cNvSpPr/>
          <p:nvPr/>
        </p:nvSpPr>
        <p:spPr>
          <a:xfrm>
            <a:off x="1155065" y="762713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5351317" y="1083944"/>
            <a:ext cx="4145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THẢO LUẬN</a:t>
            </a:r>
          </a:p>
        </p:txBody>
      </p:sp>
      <p:pic>
        <p:nvPicPr>
          <p:cNvPr id="49" name="Picture 2" descr="E:\GIAO AN\2020-2021\THI\HÌNH NÊN\thinking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0000" r="90000">
                        <a14:foregroundMark x1="36400" y1="78000" x2="36400" y2="7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871" y="948328"/>
            <a:ext cx="966355" cy="85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44766084"/>
              </p:ext>
            </p:extLst>
          </p:nvPr>
        </p:nvGraphicFramePr>
        <p:xfrm>
          <a:off x="2385291" y="1961392"/>
          <a:ext cx="8128000" cy="4080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720617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图片 75">
            <a:extLst>
              <a:ext uri="{FF2B5EF4-FFF2-40B4-BE49-F238E27FC236}">
                <a16:creationId xmlns:a16="http://schemas.microsoft.com/office/drawing/2014/main" id="{F7B20D3C-D98B-4CDC-AF9A-30E49D1596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77" name="矩形 76">
            <a:extLst>
              <a:ext uri="{FF2B5EF4-FFF2-40B4-BE49-F238E27FC236}">
                <a16:creationId xmlns:a16="http://schemas.microsoft.com/office/drawing/2014/main" id="{F22B2F24-27A6-4C39-BD43-66ABB1FF1309}"/>
              </a:ext>
            </a:extLst>
          </p:cNvPr>
          <p:cNvSpPr/>
          <p:nvPr/>
        </p:nvSpPr>
        <p:spPr>
          <a:xfrm>
            <a:off x="1039137" y="633952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2" name="Hexagon 1"/>
          <p:cNvSpPr/>
          <p:nvPr/>
        </p:nvSpPr>
        <p:spPr>
          <a:xfrm>
            <a:off x="1163782" y="955965"/>
            <a:ext cx="5424055" cy="4842163"/>
          </a:xfrm>
          <a:prstGeom prst="hexagon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Text Box 5"/>
          <p:cNvSpPr txBox="1">
            <a:spLocks noChangeArrowheads="1"/>
          </p:cNvSpPr>
          <p:nvPr/>
        </p:nvSpPr>
        <p:spPr bwMode="auto">
          <a:xfrm>
            <a:off x="6827346" y="2327370"/>
            <a:ext cx="4290927" cy="2677656"/>
          </a:xfrm>
          <a:prstGeom prst="rect">
            <a:avLst/>
          </a:prstGeom>
          <a:solidFill>
            <a:schemeClr val="accent2">
              <a:lumMod val="50000"/>
            </a:schemeClr>
          </a:solidFill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vi-V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      Nhân dân phố Mai Hắc Đế (Hà Nội) dùng giường, tủ…dựng chiến lũy trên đường phố để ngăn cản quân Pháp, cuối năm 1946</a:t>
            </a:r>
          </a:p>
        </p:txBody>
      </p:sp>
    </p:spTree>
    <p:extLst>
      <p:ext uri="{BB962C8B-B14F-4D97-AF65-F5344CB8AC3E}">
        <p14:creationId xmlns:p14="http://schemas.microsoft.com/office/powerpoint/2010/main" val="836527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图片 63">
            <a:extLst>
              <a:ext uri="{FF2B5EF4-FFF2-40B4-BE49-F238E27FC236}">
                <a16:creationId xmlns:a16="http://schemas.microsoft.com/office/drawing/2014/main" id="{108A256F-0E15-4FE0-A634-6011A8CDF6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65" name="矩形 64">
            <a:extLst>
              <a:ext uri="{FF2B5EF4-FFF2-40B4-BE49-F238E27FC236}">
                <a16:creationId xmlns:a16="http://schemas.microsoft.com/office/drawing/2014/main" id="{A55D7AEA-8E9E-43CC-9206-2AF4CB47182C}"/>
              </a:ext>
            </a:extLst>
          </p:cNvPr>
          <p:cNvSpPr/>
          <p:nvPr/>
        </p:nvSpPr>
        <p:spPr>
          <a:xfrm>
            <a:off x="969393" y="633952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2" name="Round Diagonal Corner Rectangle 1"/>
          <p:cNvSpPr/>
          <p:nvPr/>
        </p:nvSpPr>
        <p:spPr>
          <a:xfrm>
            <a:off x="5746173" y="1163782"/>
            <a:ext cx="4987636" cy="4426527"/>
          </a:xfrm>
          <a:prstGeom prst="round2Diag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Text Box 5"/>
          <p:cNvSpPr txBox="1">
            <a:spLocks noChangeArrowheads="1"/>
          </p:cNvSpPr>
          <p:nvPr/>
        </p:nvSpPr>
        <p:spPr bwMode="auto">
          <a:xfrm>
            <a:off x="1217256" y="2080400"/>
            <a:ext cx="4281055" cy="2862322"/>
          </a:xfrm>
          <a:prstGeom prst="rect">
            <a:avLst/>
          </a:prstGeom>
          <a:solidFill>
            <a:schemeClr val="accent2">
              <a:lumMod val="50000"/>
            </a:schemeClr>
          </a:solidFill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vi-VN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Quân và dân Hà Nội chiến đấu giành giật với địch từng mái nhà, góc phố tháng 12-1946</a:t>
            </a:r>
          </a:p>
        </p:txBody>
      </p:sp>
    </p:spTree>
    <p:extLst>
      <p:ext uri="{BB962C8B-B14F-4D97-AF65-F5344CB8AC3E}">
        <p14:creationId xmlns:p14="http://schemas.microsoft.com/office/powerpoint/2010/main" val="61255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图片 91">
            <a:extLst>
              <a:ext uri="{FF2B5EF4-FFF2-40B4-BE49-F238E27FC236}">
                <a16:creationId xmlns:a16="http://schemas.microsoft.com/office/drawing/2014/main" id="{96413B5F-3355-456D-9E03-A4E5BCCA29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93" name="矩形 92">
            <a:extLst>
              <a:ext uri="{FF2B5EF4-FFF2-40B4-BE49-F238E27FC236}">
                <a16:creationId xmlns:a16="http://schemas.microsoft.com/office/drawing/2014/main" id="{0207B65C-8060-49E0-987F-97250320E8DD}"/>
              </a:ext>
            </a:extLst>
          </p:cNvPr>
          <p:cNvSpPr/>
          <p:nvPr/>
        </p:nvSpPr>
        <p:spPr>
          <a:xfrm>
            <a:off x="969393" y="633952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6" name="iṣ1iďè">
            <a:extLst>
              <a:ext uri="{FF2B5EF4-FFF2-40B4-BE49-F238E27FC236}">
                <a16:creationId xmlns:a16="http://schemas.microsoft.com/office/drawing/2014/main" id="{E281687F-7ADC-4CE1-8D26-DEC5A4C8522B}"/>
              </a:ext>
            </a:extLst>
          </p:cNvPr>
          <p:cNvSpPr/>
          <p:nvPr/>
        </p:nvSpPr>
        <p:spPr>
          <a:xfrm>
            <a:off x="5311170" y="4549302"/>
            <a:ext cx="1569660" cy="424732"/>
          </a:xfrm>
          <a:prstGeom prst="rect">
            <a:avLst/>
          </a:prstGeom>
        </p:spPr>
        <p:txBody>
          <a:bodyPr wrap="none">
            <a:normAutofit/>
          </a:bodyPr>
          <a:lstStyle/>
          <a:p>
            <a:pPr lvl="0" algn="ctr"/>
            <a:r>
              <a:rPr lang="en-US" altLang="zh-CN">
                <a:solidFill>
                  <a:srgbClr val="FFFFFF"/>
                </a:solidFill>
                <a:latin typeface="UVN Cat Bien" pitchFamily="18" charset="0"/>
                <a:cs typeface="+mn-ea"/>
                <a:sym typeface="+mn-lt"/>
              </a:rPr>
              <a:t>Chủ đề 3</a:t>
            </a:r>
            <a:endParaRPr lang="zh-CN" altLang="en-US">
              <a:solidFill>
                <a:srgbClr val="FFFFFF"/>
              </a:solidFill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2441864" y="1018309"/>
            <a:ext cx="7637318" cy="4738255"/>
          </a:xfrm>
          <a:prstGeom prst="round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4" name="Picture 93" descr="C:\Users\Administrator\Downloads\bom_ba_cang_2.jpg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391" y="2092036"/>
            <a:ext cx="3562350" cy="25908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36096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4BDE73-343B-42AA-8639-13E9884A8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>
              <a:latin typeface="UVN Cat Bien" pitchFamily="18" charset="0"/>
              <a:ea typeface="+mn-ea"/>
              <a:cs typeface="+mn-ea"/>
              <a:sym typeface="+mn-lt"/>
            </a:endParaRPr>
          </a:p>
        </p:txBody>
      </p:sp>
      <p:sp>
        <p:nvSpPr>
          <p:cNvPr id="4" name="i$ľide">
            <a:extLst>
              <a:ext uri="{FF2B5EF4-FFF2-40B4-BE49-F238E27FC236}">
                <a16:creationId xmlns:a16="http://schemas.microsoft.com/office/drawing/2014/main" id="{1CCFCE5F-040E-4D59-9537-3CEE3091550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rgbClr val="90BD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40" name="Text Box 8"/>
          <p:cNvSpPr txBox="1">
            <a:spLocks noChangeArrowheads="1"/>
          </p:cNvSpPr>
          <p:nvPr/>
        </p:nvSpPr>
        <p:spPr bwMode="auto">
          <a:xfrm>
            <a:off x="7277100" y="143814"/>
            <a:ext cx="4038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4800" b="1" dirty="0"/>
              <a:t>Huế</a:t>
            </a:r>
          </a:p>
        </p:txBody>
      </p:sp>
      <p:grpSp>
        <p:nvGrpSpPr>
          <p:cNvPr id="44" name="Group 43"/>
          <p:cNvGrpSpPr/>
          <p:nvPr/>
        </p:nvGrpSpPr>
        <p:grpSpPr>
          <a:xfrm>
            <a:off x="7315200" y="1284583"/>
            <a:ext cx="4038600" cy="2057826"/>
            <a:chOff x="4572000" y="1247926"/>
            <a:chExt cx="4038600" cy="2057826"/>
          </a:xfrm>
          <a:gradFill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0"/>
          </a:gradFill>
        </p:grpSpPr>
        <p:sp>
          <p:nvSpPr>
            <p:cNvPr id="45" name="Flowchart: Alternate Process 44"/>
            <p:cNvSpPr/>
            <p:nvPr/>
          </p:nvSpPr>
          <p:spPr>
            <a:xfrm>
              <a:off x="4572000" y="1247926"/>
              <a:ext cx="4038600" cy="2057826"/>
            </a:xfrm>
            <a:prstGeom prst="flowChartAlternateProcess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spcBef>
                  <a:spcPct val="50000"/>
                </a:spcBef>
              </a:pPr>
              <a:endParaRPr lang="en-US" altLang="en-US" b="1" dirty="0">
                <a:solidFill>
                  <a:srgbClr val="002060"/>
                </a:solidFill>
                <a:cs typeface="Times New Roman" pitchFamily="18" charset="0"/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4610100" y="1478340"/>
              <a:ext cx="3848100" cy="1569660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en-US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Rạng sáng ngày</a:t>
              </a:r>
            </a:p>
            <a:p>
              <a:pPr algn="ctr"/>
              <a:r>
                <a:rPr lang="en-US" altLang="en-US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20-12-1946 quân và dân nhất tề vùng lên.</a:t>
              </a:r>
            </a:p>
          </p:txBody>
        </p:sp>
      </p:grpSp>
      <p:grpSp>
        <p:nvGrpSpPr>
          <p:cNvPr id="47" name="Group 46"/>
          <p:cNvGrpSpPr/>
          <p:nvPr/>
        </p:nvGrpSpPr>
        <p:grpSpPr>
          <a:xfrm>
            <a:off x="7315200" y="3651811"/>
            <a:ext cx="4038600" cy="2892010"/>
            <a:chOff x="4610100" y="3661190"/>
            <a:chExt cx="4038600" cy="2892010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48" name="Flowchart: Alternate Process 47"/>
            <p:cNvSpPr/>
            <p:nvPr/>
          </p:nvSpPr>
          <p:spPr>
            <a:xfrm>
              <a:off x="4610100" y="3661190"/>
              <a:ext cx="4038600" cy="2892010"/>
            </a:xfrm>
            <a:prstGeom prst="flowChartAlternateProcess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spcBef>
                  <a:spcPct val="50000"/>
                </a:spcBef>
              </a:pPr>
              <a:endParaRPr lang="en-US" altLang="en-US" b="1" dirty="0">
                <a:solidFill>
                  <a:srgbClr val="002060"/>
                </a:solidFill>
                <a:cs typeface="Times New Roman" pitchFamily="18" charset="0"/>
              </a:endParaRPr>
            </a:p>
          </p:txBody>
        </p:sp>
        <p:sp>
          <p:nvSpPr>
            <p:cNvPr id="49" name="Text Box 7"/>
            <p:cNvSpPr txBox="1">
              <a:spLocks noChangeArrowheads="1"/>
            </p:cNvSpPr>
            <p:nvPr/>
          </p:nvSpPr>
          <p:spPr bwMode="auto">
            <a:xfrm>
              <a:off x="4725266" y="4089865"/>
              <a:ext cx="3732068" cy="2092881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6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Sau 50 ngày đêm, ta diệt khoảng hơn 200 tên địch sau đó rút khỏi thành phố chuẩn bị kháng chiến  lâu dài.</a:t>
              </a:r>
            </a:p>
          </p:txBody>
        </p:sp>
      </p:grpSp>
      <p:sp>
        <p:nvSpPr>
          <p:cNvPr id="3" name="Rounded Rectangle 2"/>
          <p:cNvSpPr/>
          <p:nvPr/>
        </p:nvSpPr>
        <p:spPr>
          <a:xfrm>
            <a:off x="945573" y="124691"/>
            <a:ext cx="5091545" cy="6546273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chemeClr val="bg1"/>
            </a:solidFill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923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4BDE73-343B-42AA-8639-13E9884A8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>
              <a:latin typeface="UVN Cat Bien" pitchFamily="18" charset="0"/>
              <a:ea typeface="+mn-ea"/>
              <a:cs typeface="+mn-ea"/>
              <a:sym typeface="+mn-lt"/>
            </a:endParaRPr>
          </a:p>
        </p:txBody>
      </p:sp>
      <p:sp>
        <p:nvSpPr>
          <p:cNvPr id="4" name="i$ľide">
            <a:extLst>
              <a:ext uri="{FF2B5EF4-FFF2-40B4-BE49-F238E27FC236}">
                <a16:creationId xmlns:a16="http://schemas.microsoft.com/office/drawing/2014/main" id="{1CCFCE5F-040E-4D59-9537-3CEE3091550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rgbClr val="90BD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40" name="Text Box 8"/>
          <p:cNvSpPr txBox="1">
            <a:spLocks noChangeArrowheads="1"/>
          </p:cNvSpPr>
          <p:nvPr/>
        </p:nvSpPr>
        <p:spPr bwMode="auto">
          <a:xfrm>
            <a:off x="7277100" y="143814"/>
            <a:ext cx="4038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4800" b="1" dirty="0" err="1"/>
              <a:t>Đà</a:t>
            </a:r>
            <a:r>
              <a:rPr lang="en-US" altLang="en-US" sz="4800" b="1" dirty="0"/>
              <a:t> </a:t>
            </a:r>
            <a:r>
              <a:rPr lang="en-US" altLang="en-US" sz="4800" b="1" dirty="0" err="1"/>
              <a:t>Nẵng</a:t>
            </a:r>
            <a:endParaRPr lang="en-US" altLang="en-US" sz="4800" b="1" dirty="0"/>
          </a:p>
        </p:txBody>
      </p:sp>
      <p:grpSp>
        <p:nvGrpSpPr>
          <p:cNvPr id="44" name="Group 43"/>
          <p:cNvGrpSpPr/>
          <p:nvPr/>
        </p:nvGrpSpPr>
        <p:grpSpPr>
          <a:xfrm>
            <a:off x="7315200" y="1284583"/>
            <a:ext cx="4038600" cy="2057826"/>
            <a:chOff x="4572000" y="1247926"/>
            <a:chExt cx="4038600" cy="2057826"/>
          </a:xfrm>
          <a:gradFill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0"/>
          </a:gradFill>
        </p:grpSpPr>
        <p:sp>
          <p:nvSpPr>
            <p:cNvPr id="45" name="Flowchart: Alternate Process 44"/>
            <p:cNvSpPr/>
            <p:nvPr/>
          </p:nvSpPr>
          <p:spPr>
            <a:xfrm>
              <a:off x="4572000" y="1247926"/>
              <a:ext cx="4038600" cy="2057826"/>
            </a:xfrm>
            <a:prstGeom prst="flowChartAlternateProcess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spcBef>
                  <a:spcPct val="50000"/>
                </a:spcBef>
              </a:pPr>
              <a:endParaRPr lang="en-US" altLang="en-US" b="1" dirty="0">
                <a:solidFill>
                  <a:srgbClr val="002060"/>
                </a:solidFill>
                <a:cs typeface="Times New Roman" pitchFamily="18" charset="0"/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4943909" y="1368898"/>
              <a:ext cx="3282661" cy="1815882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vi-VN" altLang="en-US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Sáng ngày</a:t>
              </a:r>
              <a:endParaRPr lang="en-US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  <a:p>
              <a:pPr algn="ctr"/>
              <a:r>
                <a:rPr lang="vi-VN" altLang="en-US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20-12-1946, ta nổ súng tấn công địch.</a:t>
              </a:r>
            </a:p>
            <a:p>
              <a:pPr marL="457200" indent="-457200" algn="ctr">
                <a:buFontTx/>
                <a:buChar char="-"/>
              </a:pPr>
              <a:endParaRPr lang="en-US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7" name="Group 46"/>
          <p:cNvGrpSpPr/>
          <p:nvPr/>
        </p:nvGrpSpPr>
        <p:grpSpPr>
          <a:xfrm>
            <a:off x="7315200" y="3651811"/>
            <a:ext cx="4038600" cy="2892010"/>
            <a:chOff x="4610100" y="3661190"/>
            <a:chExt cx="4038600" cy="2892010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48" name="Flowchart: Alternate Process 47"/>
            <p:cNvSpPr/>
            <p:nvPr/>
          </p:nvSpPr>
          <p:spPr>
            <a:xfrm>
              <a:off x="4610100" y="3661190"/>
              <a:ext cx="4038600" cy="2892010"/>
            </a:xfrm>
            <a:prstGeom prst="flowChartAlternateProcess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spcBef>
                  <a:spcPct val="50000"/>
                </a:spcBef>
              </a:pPr>
              <a:endParaRPr lang="en-US" altLang="en-US" b="1" dirty="0">
                <a:solidFill>
                  <a:srgbClr val="002060"/>
                </a:solidFill>
                <a:cs typeface="Times New Roman" pitchFamily="18" charset="0"/>
              </a:endParaRPr>
            </a:p>
          </p:txBody>
        </p:sp>
        <p:sp>
          <p:nvSpPr>
            <p:cNvPr id="49" name="Text Box 7"/>
            <p:cNvSpPr txBox="1">
              <a:spLocks noChangeArrowheads="1"/>
            </p:cNvSpPr>
            <p:nvPr/>
          </p:nvSpPr>
          <p:spPr bwMode="auto">
            <a:xfrm>
              <a:off x="4757305" y="3768367"/>
              <a:ext cx="3732068" cy="2677656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Nhân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dân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các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huyện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lân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cận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đào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công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sư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̣,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xây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dựng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các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tuyến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chiến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hào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nhiều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tầng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, .....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nhằm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giam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chân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 </a:t>
              </a:r>
              <a:r>
                <a:rPr lang="en-US" altLang="en-US" sz="2800" b="1" dirty="0" err="1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địch</a:t>
              </a:r>
              <a:r>
                <a:rPr lang="en-US" altLang="en-US" sz="2800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Times New Roman" pitchFamily="18" charset="0"/>
                </a:rPr>
                <a:t>.</a:t>
              </a:r>
            </a:p>
          </p:txBody>
        </p:sp>
      </p:grpSp>
      <p:sp>
        <p:nvSpPr>
          <p:cNvPr id="3" name="Rounded Rectangle 2"/>
          <p:cNvSpPr/>
          <p:nvPr/>
        </p:nvSpPr>
        <p:spPr>
          <a:xfrm>
            <a:off x="945573" y="124691"/>
            <a:ext cx="5091545" cy="6546273"/>
          </a:xfrm>
          <a:prstGeom prst="round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chemeClr val="bg1"/>
            </a:solidFill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063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14C02CD3-9477-4B8A-9439-53D626548E31}"/>
              </a:ext>
            </a:extLst>
          </p:cNvPr>
          <p:cNvSpPr/>
          <p:nvPr/>
        </p:nvSpPr>
        <p:spPr>
          <a:xfrm>
            <a:off x="2538114" y="1568383"/>
            <a:ext cx="7136091" cy="3721231"/>
          </a:xfrm>
          <a:prstGeom prst="rect">
            <a:avLst/>
          </a:prstGeom>
          <a:solidFill>
            <a:srgbClr val="90BDB5"/>
          </a:solidFill>
          <a:ln>
            <a:noFill/>
          </a:ln>
          <a:effectLst>
            <a:outerShdw blurRad="304800" dist="2159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椭圆 7">
            <a:extLst>
              <a:ext uri="{FF2B5EF4-FFF2-40B4-BE49-F238E27FC236}">
                <a16:creationId xmlns:a16="http://schemas.microsoft.com/office/drawing/2014/main" id="{4ED02583-C938-40A9-AB57-DDA3455C63D7}"/>
              </a:ext>
            </a:extLst>
          </p:cNvPr>
          <p:cNvSpPr/>
          <p:nvPr/>
        </p:nvSpPr>
        <p:spPr>
          <a:xfrm>
            <a:off x="4409439" y="1732280"/>
            <a:ext cx="3393440" cy="339344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椭圆 8">
            <a:extLst>
              <a:ext uri="{FF2B5EF4-FFF2-40B4-BE49-F238E27FC236}">
                <a16:creationId xmlns:a16="http://schemas.microsoft.com/office/drawing/2014/main" id="{85599C3F-7E56-4A87-9A20-8A96744F5B95}"/>
              </a:ext>
            </a:extLst>
          </p:cNvPr>
          <p:cNvSpPr/>
          <p:nvPr/>
        </p:nvSpPr>
        <p:spPr>
          <a:xfrm>
            <a:off x="4508499" y="1831340"/>
            <a:ext cx="3195320" cy="3195320"/>
          </a:xfrm>
          <a:prstGeom prst="ellipse">
            <a:avLst/>
          </a:prstGeom>
          <a:noFill/>
          <a:ln w="28575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E19BFCA-D16F-4BBE-84DE-DD1E70979744}"/>
              </a:ext>
            </a:extLst>
          </p:cNvPr>
          <p:cNvSpPr txBox="1"/>
          <p:nvPr/>
        </p:nvSpPr>
        <p:spPr>
          <a:xfrm>
            <a:off x="4998720" y="2001518"/>
            <a:ext cx="2194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9600" b="1" dirty="0">
                <a:solidFill>
                  <a:schemeClr val="bg1"/>
                </a:solidFill>
                <a:latin typeface="UVN Cat Bien" pitchFamily="18" charset="0"/>
              </a:rPr>
              <a:t>04</a:t>
            </a:r>
            <a:endParaRPr lang="zh-CN" altLang="en-US" sz="9600" b="1" dirty="0">
              <a:solidFill>
                <a:schemeClr val="bg1"/>
              </a:solidFill>
              <a:latin typeface="UVN Cat Bien" pitchFamily="18" charset="0"/>
            </a:endParaRPr>
          </a:p>
        </p:txBody>
      </p:sp>
      <p:cxnSp>
        <p:nvCxnSpPr>
          <p:cNvPr id="12" name="直接连接符 11">
            <a:extLst>
              <a:ext uri="{FF2B5EF4-FFF2-40B4-BE49-F238E27FC236}">
                <a16:creationId xmlns:a16="http://schemas.microsoft.com/office/drawing/2014/main" id="{B3DEBD59-9AFF-4914-A587-3E13E4236489}"/>
              </a:ext>
            </a:extLst>
          </p:cNvPr>
          <p:cNvCxnSpPr>
            <a:cxnSpLocks/>
          </p:cNvCxnSpPr>
          <p:nvPr/>
        </p:nvCxnSpPr>
        <p:spPr>
          <a:xfrm>
            <a:off x="5130800" y="3428998"/>
            <a:ext cx="1981200" cy="0"/>
          </a:xfrm>
          <a:prstGeom prst="line">
            <a:avLst/>
          </a:prstGeom>
          <a:ln w="412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>
            <a:extLst>
              <a:ext uri="{FF2B5EF4-FFF2-40B4-BE49-F238E27FC236}">
                <a16:creationId xmlns:a16="http://schemas.microsoft.com/office/drawing/2014/main" id="{9627F22E-7043-4AB0-A45E-76396BB03FCE}"/>
              </a:ext>
            </a:extLst>
          </p:cNvPr>
          <p:cNvSpPr txBox="1"/>
          <p:nvPr/>
        </p:nvSpPr>
        <p:spPr>
          <a:xfrm>
            <a:off x="4836160" y="3566035"/>
            <a:ext cx="25196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 dirty="0" err="1">
                <a:latin typeface="UVN Cat Bien" pitchFamily="18" charset="0"/>
              </a:rPr>
              <a:t>Củng</a:t>
            </a:r>
            <a:r>
              <a:rPr lang="en-US" altLang="zh-CN" sz="4400" b="1" dirty="0">
                <a:latin typeface="UVN Cat Bien" pitchFamily="18" charset="0"/>
              </a:rPr>
              <a:t> </a:t>
            </a:r>
            <a:r>
              <a:rPr lang="en-US" altLang="zh-CN" sz="4400" b="1" dirty="0" err="1">
                <a:latin typeface="UVN Cat Bien" pitchFamily="18" charset="0"/>
              </a:rPr>
              <a:t>cố</a:t>
            </a:r>
            <a:r>
              <a:rPr lang="en-US" altLang="zh-CN" sz="4400" b="1" dirty="0">
                <a:latin typeface="UVN Cat Bien" pitchFamily="18" charset="0"/>
              </a:rPr>
              <a:t> - </a:t>
            </a:r>
            <a:r>
              <a:rPr lang="en-US" altLang="zh-CN" sz="4400" b="1" dirty="0" err="1">
                <a:latin typeface="UVN Cat Bien" pitchFamily="18" charset="0"/>
              </a:rPr>
              <a:t>dặn</a:t>
            </a:r>
            <a:r>
              <a:rPr lang="en-US" altLang="zh-CN" sz="4400" b="1" dirty="0">
                <a:latin typeface="UVN Cat Bien" pitchFamily="18" charset="0"/>
              </a:rPr>
              <a:t> </a:t>
            </a:r>
            <a:r>
              <a:rPr lang="en-US" altLang="zh-CN" sz="4400" b="1" dirty="0" err="1">
                <a:latin typeface="UVN Cat Bien" pitchFamily="18" charset="0"/>
              </a:rPr>
              <a:t>dò</a:t>
            </a:r>
            <a:endParaRPr lang="zh-CN" altLang="en-US" sz="4400" b="1" dirty="0">
              <a:latin typeface="UVN Cat Bie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1538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23A13B3D-376A-43D2-A998-84CCB5BA46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8" r="34071"/>
          <a:stretch/>
        </p:blipFill>
        <p:spPr>
          <a:xfrm rot="16200000">
            <a:off x="2667000" y="-2667001"/>
            <a:ext cx="6858001" cy="12192000"/>
          </a:xfrm>
          <a:prstGeom prst="rect">
            <a:avLst/>
          </a:prstGeom>
        </p:spPr>
      </p:pic>
      <p:sp>
        <p:nvSpPr>
          <p:cNvPr id="21" name="矩形 20">
            <a:extLst>
              <a:ext uri="{FF2B5EF4-FFF2-40B4-BE49-F238E27FC236}">
                <a16:creationId xmlns:a16="http://schemas.microsoft.com/office/drawing/2014/main" id="{34297C2C-9910-418D-9014-F8B4D2C9CF3F}"/>
              </a:ext>
            </a:extLst>
          </p:cNvPr>
          <p:cNvSpPr/>
          <p:nvPr/>
        </p:nvSpPr>
        <p:spPr>
          <a:xfrm>
            <a:off x="969393" y="633952"/>
            <a:ext cx="10262438" cy="5590095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190500" dist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UVN Cat Bien" pitchFamily="18" charset="0"/>
            </a:endParaRP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2516331" y="982734"/>
            <a:ext cx="71593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vi-V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Ở các địa phương khác nhân dân đã chiến đấu với tinh thần như thế nào?</a:t>
            </a:r>
          </a:p>
        </p:txBody>
      </p:sp>
      <p:sp>
        <p:nvSpPr>
          <p:cNvPr id="3" name="Rectangle 2"/>
          <p:cNvSpPr/>
          <p:nvPr/>
        </p:nvSpPr>
        <p:spPr>
          <a:xfrm>
            <a:off x="1368136" y="2376929"/>
            <a:ext cx="9455727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ct val="50000"/>
              </a:spcBef>
            </a:pPr>
            <a:r>
              <a:rPr lang="vi-VN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Cách mạng</a:t>
            </a:r>
            <a:r>
              <a:rPr lang="vi-VN" sz="32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...............</a:t>
            </a:r>
            <a:r>
              <a:rPr lang="en-US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vi-VN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thành công, nước ta giành được</a:t>
            </a:r>
            <a:r>
              <a:rPr lang="en-US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...............</a:t>
            </a:r>
            <a:r>
              <a:rPr lang="en-US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vi-VN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nhưng thực dân Pháp quyết tâm </a:t>
            </a:r>
            <a:r>
              <a:rPr lang="en-US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...............</a:t>
            </a:r>
            <a:r>
              <a:rPr lang="vi-VN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vi-VN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nước ta lần nữa.</a:t>
            </a:r>
            <a:endParaRPr lang="en-US" sz="32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en-US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vi-VN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Cả dân tộc Việt Nam đứng lên </a:t>
            </a:r>
            <a:r>
              <a:rPr lang="en-US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......................</a:t>
            </a:r>
            <a:r>
              <a:rPr lang="en-US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vi-VN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với tinh thần “thà</a:t>
            </a:r>
            <a:r>
              <a:rPr lang="en-US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............</a:t>
            </a:r>
            <a:r>
              <a:rPr lang="en-US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vi-VN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tất cả chứ </a:t>
            </a:r>
            <a:r>
              <a:rPr lang="en-US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.......................</a:t>
            </a:r>
            <a:r>
              <a:rPr lang="en-US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vi-VN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không chịu mất nước, nhất định không chịu làm nô lệ.</a:t>
            </a:r>
            <a:r>
              <a:rPr lang="en-US" sz="3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”</a:t>
            </a:r>
            <a:endParaRPr lang="vi-VN" sz="32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638817" y="1198177"/>
            <a:ext cx="4914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NỘI DUNG BÀI HỌC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421714" y="2385363"/>
            <a:ext cx="2098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tháng Tám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634837" y="2908583"/>
            <a:ext cx="15274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độc lập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454488" y="2908583"/>
            <a:ext cx="15274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cướp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848524" y="4119139"/>
            <a:ext cx="2396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kháng chiến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098154" y="4605501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 sinh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473288" y="4605501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nhất định</a:t>
            </a:r>
          </a:p>
        </p:txBody>
      </p:sp>
    </p:spTree>
    <p:extLst>
      <p:ext uri="{BB962C8B-B14F-4D97-AF65-F5344CB8AC3E}">
        <p14:creationId xmlns:p14="http://schemas.microsoft.com/office/powerpoint/2010/main" val="3726243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2" grpId="1"/>
      <p:bldP spid="3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9E2A-3944-4C83-8C40-2A1872056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Bản trình bày3">
            <a:hlinkClick r:id="" action="ppaction://media"/>
            <a:extLst>
              <a:ext uri="{FF2B5EF4-FFF2-40B4-BE49-F238E27FC236}">
                <a16:creationId xmlns:a16="http://schemas.microsoft.com/office/drawing/2014/main" id="{7A539A7D-325D-4A28-AAA6-2ECC720813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858750" cy="723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56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7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6E89F366-5309-4C8B-93E4-DA7E93BACE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326" r="34033"/>
          <a:stretch/>
        </p:blipFill>
        <p:spPr>
          <a:xfrm rot="16200000">
            <a:off x="2667000" y="-2667001"/>
            <a:ext cx="6858002" cy="121920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B56A7F2D-123B-4B67-8391-C42080107121}"/>
              </a:ext>
            </a:extLst>
          </p:cNvPr>
          <p:cNvSpPr/>
          <p:nvPr/>
        </p:nvSpPr>
        <p:spPr>
          <a:xfrm>
            <a:off x="2799761" y="1348033"/>
            <a:ext cx="6608190" cy="3846136"/>
          </a:xfrm>
          <a:prstGeom prst="rect">
            <a:avLst/>
          </a:prstGeom>
          <a:solidFill>
            <a:srgbClr val="90BD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>
              <a:latin typeface="UVN Cat Bien" pitchFamily="18" charset="0"/>
              <a:cs typeface="+mn-ea"/>
              <a:sym typeface="+mn-lt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E718126-9D98-4C4A-B9E0-B9708D7109E1}"/>
              </a:ext>
            </a:extLst>
          </p:cNvPr>
          <p:cNvSpPr txBox="1"/>
          <p:nvPr/>
        </p:nvSpPr>
        <p:spPr>
          <a:xfrm>
            <a:off x="3110845" y="2247050"/>
            <a:ext cx="59860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000" b="1" dirty="0">
                <a:solidFill>
                  <a:schemeClr val="bg1"/>
                </a:solidFill>
                <a:latin typeface="UVN Cat Bien" pitchFamily="18" charset="0"/>
                <a:cs typeface="+mn-ea"/>
                <a:sym typeface="+mn-lt"/>
              </a:rPr>
              <a:t>THANK YOU</a:t>
            </a:r>
          </a:p>
        </p:txBody>
      </p:sp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8F1A6F6C-C258-460C-BBD9-2D3F43FCBB3A}"/>
              </a:ext>
            </a:extLst>
          </p:cNvPr>
          <p:cNvCxnSpPr>
            <a:cxnSpLocks/>
          </p:cNvCxnSpPr>
          <p:nvPr/>
        </p:nvCxnSpPr>
        <p:spPr>
          <a:xfrm>
            <a:off x="5242874" y="3671838"/>
            <a:ext cx="170625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3962400" y="3915508"/>
            <a:ext cx="4161692" cy="9612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UVN Cat Bien" pitchFamily="18" charset="0"/>
              </a:rPr>
              <a:t>LỚP 5S3</a:t>
            </a:r>
          </a:p>
        </p:txBody>
      </p:sp>
    </p:spTree>
    <p:extLst>
      <p:ext uri="{BB962C8B-B14F-4D97-AF65-F5344CB8AC3E}">
        <p14:creationId xmlns:p14="http://schemas.microsoft.com/office/powerpoint/2010/main" val="129565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LIDE.DIAGRAM" val="81bd823a-7063-4816-819e-412cacb005f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LIDE.DIAGRAM" val="81bd823a-7063-4816-819e-412cacb005f8"/>
</p:tagLst>
</file>

<file path=ppt/theme/theme1.xml><?xml version="1.0" encoding="utf-8"?>
<a:theme xmlns:a="http://schemas.openxmlformats.org/drawingml/2006/main" name="Office 主题​​">
  <a:themeElements>
    <a:clrScheme name="Office">
      <a:dk1>
        <a:srgbClr val="000000"/>
      </a:dk1>
      <a:lt1>
        <a:srgbClr val="FFFFFF"/>
      </a:lt1>
      <a:dk2>
        <a:srgbClr val="768395"/>
      </a:dk2>
      <a:lt2>
        <a:srgbClr val="F0F0F0"/>
      </a:lt2>
      <a:accent1>
        <a:srgbClr val="009DA0"/>
      </a:accent1>
      <a:accent2>
        <a:srgbClr val="3CA6A9"/>
      </a:accent2>
      <a:accent3>
        <a:srgbClr val="43BBBE"/>
      </a:accent3>
      <a:accent4>
        <a:srgbClr val="0ACEAC"/>
      </a:accent4>
      <a:accent5>
        <a:srgbClr val="307C89"/>
      </a:accent5>
      <a:accent6>
        <a:srgbClr val="095A6E"/>
      </a:accent6>
      <a:hlink>
        <a:srgbClr val="4472C4"/>
      </a:hlink>
      <a:folHlink>
        <a:srgbClr val="BFBFBF"/>
      </a:folHlink>
    </a:clrScheme>
    <a:fontScheme name="Custom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009DA0"/>
    </a:accent1>
    <a:accent2>
      <a:srgbClr val="3CA6A9"/>
    </a:accent2>
    <a:accent3>
      <a:srgbClr val="43BBBE"/>
    </a:accent3>
    <a:accent4>
      <a:srgbClr val="0ACEAC"/>
    </a:accent4>
    <a:accent5>
      <a:srgbClr val="307C89"/>
    </a:accent5>
    <a:accent6>
      <a:srgbClr val="095A6E"/>
    </a:accent6>
    <a:hlink>
      <a:srgbClr val="4472C4"/>
    </a:hlink>
    <a:folHlink>
      <a:srgbClr val="BFBFB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1035</Words>
  <Application>Microsoft Office PowerPoint</Application>
  <PresentationFormat>Widescreen</PresentationFormat>
  <Paragraphs>88</Paragraphs>
  <Slides>33</Slides>
  <Notes>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优品PPT</dc:creator>
  <dc:description>http://www.ypppt.com/</dc:description>
  <cp:lastModifiedBy>No.01 Tinhocsangtao</cp:lastModifiedBy>
  <cp:revision>81</cp:revision>
  <dcterms:created xsi:type="dcterms:W3CDTF">2018-05-25T12:49:39Z</dcterms:created>
  <dcterms:modified xsi:type="dcterms:W3CDTF">2022-11-28T09:07:08Z</dcterms:modified>
</cp:coreProperties>
</file>